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2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notesSlides/notesSlide3.xml" ContentType="application/vnd.openxmlformats-officedocument.presentationml.notesSlide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notesSlides/notesSlide4.xml" ContentType="application/vnd.openxmlformats-officedocument.presentationml.notesSlide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notesSlides/notesSlide5.xml" ContentType="application/vnd.openxmlformats-officedocument.presentationml.notesSlide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1372" r:id="rId2"/>
    <p:sldId id="1377" r:id="rId3"/>
    <p:sldId id="1378" r:id="rId4"/>
    <p:sldId id="1379" r:id="rId5"/>
    <p:sldId id="1380" r:id="rId6"/>
    <p:sldId id="1381" r:id="rId7"/>
    <p:sldId id="1382" r:id="rId8"/>
    <p:sldId id="138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04" autoAdjust="0"/>
    <p:restoredTop sz="94660"/>
  </p:normalViewPr>
  <p:slideViewPr>
    <p:cSldViewPr snapToGrid="0">
      <p:cViewPr varScale="1">
        <p:scale>
          <a:sx n="77" d="100"/>
          <a:sy n="77" d="100"/>
        </p:scale>
        <p:origin x="4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8:02:4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17276,'-18'3'912,"2"9"-1184,-3-1-64,-1-9-176,4 2-209,13 0 449,5-2-152,4-14-160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17:06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13581,'0'0'1762,"-5"10"-1629,1-3-102,1-5-18,1 1 1,0 1-1,0-1 1,0 0-1,0 0 0,1 1 1,-1-1-1,1 1 1,0 0-1,0-1 0,1 1 1,-1 0-1,0-1 1,1 1-1,0 0 0,0 0 1,1 6-1,3 0 12,0 0-1,1-1 1,0 1-1,0-1 1,1-1-1,1 1 1,7 8 0,58 56 170,-38-40 38,-2 3-24,0 1 0,-3 1 0,-1 2 0,39 76 0,-9 9-3048,-55-119 2070,-1-1-1,-1 0 1,1 1 0,-1-1-1,0 1 1,0 0-1,0 8 1,-1 8-4324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7:00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16091,'8'0'1417,"-3"4"-817,-4 5-160,-1 11 704,-4 2-240,-2 9-255,0 2-145,-1 4-128,-1-1-8,-1-6-208,2-2-80,2-8-176,1-7-160,-3-16-752,1-10 784,2-9-113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8:53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0 272 18188,'1'1'104,"0"-1"1,-1 0-1,1 0 0,0 0 1,0 0-1,0 0 0,-1 0 1,1 0-1,0 0 0,0-1 1,0 1-1,-1 0 0,1 0 1,0-1-1,0 1 0,-1 0 1,1-1-1,0 1 0,-1 0 1,1-1-1,0 0 0,16-14 180,-13 12 91,28-29 133,-2-1 1,44-62-1,-12 15-429,-62 79-82,0 0-1,1 1 1,-1-1-1,1 0 0,-1 1 1,1-1-1,-1 1 1,1-1-1,-1 1 1,1-1-1,0 1 1,-1 0-1,1-1 0,0 1 1,-1 0-1,1-1 1,0 1-1,-1 0 1,1 0-1,0 0 1,1-1-1,-2 2 0,1-1 0,-1 0 0,1 1 0,-1-1 0,1 0-1,-1 1 1,0-1 0,1 0 0,-1 1 0,1-1 0,-1 1 0,0-1 0,1 1 0,-1-1-1,0 1 1,0-1 0,0 1 0,1-1 0,-1 1 0,0-1 0,0 2 0,4 42-481,-4-30 58,1-7 174,-1-3 157,0 1 1,0-1-1,1 1 1,0-1-1,0 1 1,0-1-1,0 0 0,1 1 1,-1-1-1,5 7 1,6 0-287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8:58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16484,'1'-1'1984,"4"-2"-1232,0 0-272,4 0 1265,7 0-825,4 1-192,7 0-216,3 1-104,5-1-176,2 2-136,-3 0-328,1-1-248,-8 2-568,-3 4 672,-8 0 112,-5 4-176,-9 0-185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8:59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16596,'6'6'1272,"4"0"-848,3-3-144,11-2 528,5 0-216,8-3-184,5-4-40,5-4-152,-1-2-272,-3-2 689,-6 0-561,-5 1-24,-5 4-40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8:59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16299,'0'0'125,"0"1"-1,1-1 1,-1 1-1,0-1 1,1 1-1,-1-1 1,1 1-1,-1-1 1,1 0-1,-1 1 1,1-1-1,0 0 1,-1 1-1,1-1 0,-1 0 1,1 0-1,0 0 1,-1 0-1,1 1 1,-1-1-1,1 0 1,1 0-1,21 3 1022,-15-3-808,40 6 138,-30-4-522,0 0 1,0 1 0,-1 0 0,1 2 0,-1 0 0,29 12 0,-44-16 18,0 1 0,-1-1 0,1 0 0,0 1 0,0-1 0,-1 1 0,1-1 1,-1 1-1,0 0 0,1 0 0,-1-1 0,0 1 0,0 0 0,0 0 0,0 0 0,1 4 0,-1-2-3,-1 1 0,1-1-1,-1 0 1,0 1 0,0-1-1,0 1 1,-1 7 0,-3 4 67,0-1 0,-1 0 1,-11 24-1,-6 7 95,-2-1-1,-42 62 1,45-82-306,20-24 6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26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12 14691,'4'-12'1727,"-5"20"-310,-4 17-337,0 37-874,3 0 0,3 1 0,14 99 0,-11-168-351,0-9 7,0-40-502,-4 1-1,-1-1 1,-10-60-1,10 108 623,1 4 23,0 1 0,-1-1 0,1 0 0,-1 0 0,0 1-1,0-1 1,0 1 0,0-1 0,-2-3 0,3 6 2,0 0-1,0 0 1,0 0-1,0 0 1,0 0 0,0 0-1,0 0 1,0 1-1,0-1 1,0 0 0,0 0-1,0 0 1,0 0 0,0 0-1,0 0 1,0 0-1,0 0 1,0 0 0,0 0-1,0 1 1,-1-1-1,1 0 1,0 0 0,0 0-1,0 0 1,0 0 0,0 0-1,0 0 1,0 0-1,0 0 1,0 0 0,0 0-1,0 0 1,-1 0-1,1 0 1,0 0 0,0 0-1,0 0 1,0 0-1,0 0 1,0 0 0,0 0-1,0 0 1,0 0 0,-1 0-1,1 0 1,0 0-1,0 0 1,0 0 0,0 0-1,0 0 1,0 0-1,0 0 1,0 0 0,0 0-1,-1 0 1,1 0 0,0 0-1,0 0 1,0 0-1,0 0 1,0 0 0,0 0-1,0 0 1,0-1-1,0 1 1,-1 15 299,4 18 72,1-17-305,1 0 1,0 0-1,1-1 1,1 1 0,1-2-1,9 16 1,-12-22-47,0-1-1,0 0 1,0 0 0,1-1 0,0 0 0,0 0 0,1 0 0,0-1-1,0 0 1,0 0 0,0-1 0,1 0 0,11 5 0,-16-8 21,0 0 0,0 0 0,-1-1 0,1 1-1,0-1 1,0 0 0,0 0 0,0 0 0,0 0 0,0 0 0,0 0 0,0-1 0,0 0 0,-1 1 0,1-1 0,0 0 0,0 0 0,4-3 0,-3 1 39,-1 0 0,0 0 1,0 0-1,0 0 0,-1 0 0,1 0 0,-1-1 1,1 1-1,-1-1 0,0 1 0,2-9 0,1-2 222,-1-1 0,-1-1 0,0 1-1,-1 0 1,0-31 0,-1 42-279,-1 0 0,0-1 1,-1 1-1,1 0 0,0 0 0,-1 0 0,0 0 1,0 0-1,0 0 0,-1 0 0,0 0 1,1 0-1,-1 0 0,-4-5 0,4 9-1623,2 5 175,4 7-72,4-6 605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26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14283,'2'-6'582,"0"0"0,0 0 0,1 0 0,0 0 0,1 0 0,4-7-1,-7 13-483,-1-1-1,1 0 0,-1 0 0,1 0 0,0 1 0,0-1 0,-1 1 0,1-1 0,0 0 0,0 1 1,0-1-1,0 1 0,-1 0 0,1-1 0,0 1 0,0 0 0,0-1 0,0 1 0,2 0 0,-2 0-44,0 1 0,0-1-1,0 1 1,0-1-1,0 1 1,0-1 0,0 1-1,0 0 1,0 0 0,0 0-1,0-1 1,-1 1-1,1 0 1,0 0 0,-1 0-1,1 0 1,-1 0 0,1 0-1,-1 0 1,1 0-1,-1 0 1,1 2 0,2 5-6,0 0 0,-1 1 1,0 0-1,-1-1 0,1 1 1,-2 0-1,1 14 1,-3 4 111,-6 31 0,4-41-44,2 0 0,0 0 0,0 0 1,2 0-1,2 27 0,0-39-90,-1 1 1,1-1-1,0 0 1,0 1-1,1-1 1,-1 0-1,1-1 1,0 1-1,5 5 1,-6-7-114,0 0-1,0-1 1,1 1 0,-1-1 0,1 0-1,-1 0 1,1 0 0,0 0 0,0 0-1,0-1 1,0 1 0,0-1-1,0 0 1,0 0 0,0 0 0,5 1-1,-6-2 9,-1 0-1,0-1 0,0 1 1,0 0-1,1-1 0,-1 1 1,0-1-1,0 1 0,0-1 1,0 1-1,0-1 0,0 0 1,0 0-1,0 0 0,0 1 1,0-1-1,0 0 0,0 0 1,0 0-1,-1 0 0,1 0 1,0-1-1,-1 1 0,1 0 1,-1 0-1,1 0 0,-1-1 1,0 1-1,0 0 0,1 0 1,-1-1-1,0 1 0,0 0 1,0 0-1,0-1 0,0 1 1,-1 0-1,1-2 0,-4-15-692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27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8 120 13283,'-5'-3'1856,"2"1"-1120,3 0-272,3-1 1689,6-3-1241,1 0-136,6-2-320,1-1-120,3 2-280,4-2-216,1 1-16,-1 1 144,-2 4-96,-4 0-56</inkml:trace>
  <inkml:trace contextRef="#ctx0" brushRef="#br0" timeOffset="0.99">396 1 16756,'0'4'1656,"3"0"-1008,4 1-240,5-2 720,2 1-199,6-1-305,0 0-128,3-2-344,0-1-176,-2 0-456,-5 0-192,-4 1-385,-8 4-1695,-8 1 2184,-8 1-449,-6 4-159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27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64 610 14059,'9'6'1504,"3"-6"-768,4-3-247,4-5 847,3-1-432,3-2-360,-2-2-360,1-2-432,-7 1 352,1 1-208,-5 5-160</inkml:trace>
  <inkml:trace contextRef="#ctx0" brushRef="#br0" timeOffset="1">1 292 15795,'4'-6'1249,"0"-1"1,0 1-1,10-10 0,5-7-596,123-183 750,-140 203-1404,0 0 0,0 0 0,0 0 0,0 1 0,1-1-1,-1 0 1,6-3 0,-8 6 0,0 0-1,1-1 1,-1 1-1,0 0 1,1 0-1,-1 0 1,1 0-1,-1 0 1,0 0-1,1 0 0,-1 0 1,0 0-1,1-1 1,-1 2-1,1-1 1,-1 0-1,0 0 1,1 0-1,-1 0 0,0 0 1,1 0-1,-1 0 1,1 0-1,-1 0 1,0 1-1,1-1 1,-1 0-1,1 1-1,0 0 0,0 1-1,-1-1 1,1 0 0,0 0 0,-1 0 0,1 0-1,-1 1 1,1-1 0,-1 0 0,0 0-1,1 3 1,3 22-58,-2-12-221,0 0-1,1 0 0,1-1 1,0 1-1,1-1 1,0 0-1,7 13 0,-11-25 254,0 0 0,-1 0 0,1-1 1,0 1-1,0 0 0,0 0 0,0-1 0,-1 1 0,1 0 0,0-1 0,0 1 0,0-1 0,1 1 0,-1-1 0,0 0 0,0 0 0,0 1 0,0-1 0,0 0 0,0 0 0,0 0 0,1 0 0,-1 0 0,0 0 0,0 0 0,0 0 0,0-1 0,0 1 0,0 0 0,1-1 0,1 0 1,14-15-522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28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10 15411,'0'0'48,"0"-1"-1,0 1 0,0 0 0,0-1 0,0 1 1,0-1-1,0 1 0,0 0 0,0-1 1,0 1-1,0 0 0,0-1 0,-1 1 0,1 0 1,0-1-1,0 1 0,0 0 0,-1-1 0,1 1 1,0 0-1,0 0 0,-1-1 0,1 1 1,0 0-1,-1 0 0,1-1 0,0 1 0,-1 0 1,1 0-1,0 0 0,-1 0 0,1 0 1,0 0-1,-1-1 0,1 1 0,-1 0 0,1 0 1,0 0-1,-1 0 0,1 0 0,0 0 1,-1 1-1,1-1 0,-1 0 0,1 0 0,0 0 1,-1 0-1,0 1 0,-21 13 675,1 5-337,1 0 0,0 2 0,2 0 1,0 1-1,2 1 0,0 1 1,2 0-1,0 1 0,2 1 1,-15 43-1,23-57-330,1 0 0,1 0 0,0 1 0,1-1 0,0 1 0,1-1 0,0 1 0,1-1 0,3 16 1,-4-23-42,2 0 0,-1-1 0,0 1 0,1 0 0,0-1 1,0 0-1,1 1 0,-1-1 0,1 0 0,0 0 0,0 0 1,0-1-1,0 1 0,1-1 0,-1 0 0,1 1 1,0-2-1,0 1 0,0 0 0,0-1 0,1 0 0,-1 0 1,1 0-1,-1 0 0,1-1 0,6 1 0,-5-1-1,1 0 0,0-1 0,0 0-1,-1 0 1,1 0 0,0-1 0,-1 0 0,1-1-1,-1 0 1,1 0 0,-1 0 0,1 0-1,6-5 1,-9 5 6,0 0-1,-1 0 1,1 0 0,-1-1-1,0 1 1,0-1-1,0 0 1,0 0 0,0 0-1,-1 0 1,1-1-1,-1 1 1,0-1 0,0 1-1,0-1 1,-1 0 0,1 1-1,-1-1 1,0 0-1,0 0 1,0 0 0,0 0-1,-1-5 1,0 8-11,0 0 1,0 0-1,0-1 1,0 1-1,-1 0 1,1 0-1,0 0 1,-1-1-1,1 1 0,-1 0 1,1 0-1,-1 0 1,0 0-1,1 0 1,-1 0-1,0 0 1,0 0-1,0 0 1,0 0-1,0 1 1,-2-2-1,0 0-86,0 0 0,0 1 0,0-1 0,-1 1 1,1 0-1,-1 0 0,-5 0 0,-5 0-268,1 0 1,-1 1-1,-14 2 1,-4 2-7,2 1-140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29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17004,'0'0'127,"0"1"1,0 0-1,1-1 0,-1 1 1,0-1-1,0 1 1,1 0-1,-1-1 1,1 1-1,-1-1 0,1 1 1,-1-1-1,0 1 1,1-1-1,0 1 1,-1-1-1,1 0 1,-1 1-1,1-1 0,0 0 1,-1 1-1,1-1 1,-1 0-1,1 0 1,0 1-1,-1-1 0,1 0 1,0 0-1,0 0 1,-1 0-1,2 0 1,26 0 538,-24 0-441,91-7 700,-61 3-961,-1 2 1,1 1-1,34 4 1,-66-3 21,0 0 0,0 0 0,-1 0 0,1 1 0,0-1 0,0 1 1,0-1-1,0 1 0,-1 0 0,1-1 0,0 1 0,-1 0 0,1 0 1,-1 0-1,1 0 0,-1 1 0,1-1 0,-1 0 0,0 1 1,1-1-1,-1 1 0,0-1 0,1 3 0,-1-1 1,-1-1 0,1 1 1,-1-1-1,0 1 0,0-1 0,0 1 0,0 0 0,0-1 0,0 1 1,-1-1-1,0 1 0,1-1 0,-1 1 0,-2 4 0,-5 8 12,0 0-1,-1-1 0,0 0 1,-12 13-1,18-23 17,-79 92 343,69-83-224,-1 0 0,0-1-1,-1 0 1,-26 16 0,39-27-145,1 0 0,0-1 0,-1 1 0,1 0 0,-1-1 0,1 1 0,-1-1 0,1 1 0,-1-1 1,1 1-1,-1-1 0,0 0 0,-2 0 0,1-6-397,8-7 224,1-3 34,0 2-62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7:01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38 17748,'7'-5'296,"0"1"0,0 0-1,0 0 1,1 0 0,0 1 0,0 0 0,0 0 0,0 1 0,0 0 0,0 1 0,0 0-1,1 0 1,13 0 0,-15 1-272,-1 1-1,1 0 1,0 0 0,0 0-1,0 0 1,-1 1-1,1 0 1,-1 1 0,1 0-1,-1 0 1,0 0-1,0 0 1,0 1 0,0 0-1,-1 0 1,10 10-1,-12-11-18,-1 1 0,0-1-1,1 1 1,-1-1-1,0 1 1,-1 0 0,1-1-1,-1 1 1,1 0-1,-1 0 1,0 0 0,-1 0-1,1 1 1,0 5-1,-2-3 24,1 0-1,-1 0 0,-1 0 1,1 0-1,-1 0 1,0 0-1,0-1 0,-4 7 1,-2 2 136,0 0 0,-2-1 0,1 0 0,-2-1 1,0 0-1,-18 17 0,19-21 48,-1-1 0,0 1 1,0-2-1,-21 11 0,28-16-234,-1 0 1,0 1-1,0-2 1,0 1-1,0 0 1,0-1-1,0 0 0,-1-1 1,1 1-1,0-1 1,-1 0-1,1 0 1,0 0-1,0-1 0,-6-1 1,9 2-42,0-1 1,0 0 0,0 0-1,0 0 1,0 0-1,1 0 1,-1-1 0,0 1-1,1 0 1,-1-1-1,1 1 1,-1-1 0,1 0-1,0 0 1,-1 1-1,1-1 1,0 0-1,0 0 1,0 0 0,1 0-1,-1 0 1,0 0-1,1 0 1,-1-2 0,0-21-461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29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13579,'23'-6'1837,"-9"3"-280,0 0 0,25-2-1,-34 5-1384,1 0-1,-1 0 0,1 1 0,-1 0 0,0 0 0,1 0 0,-1 0 0,0 1 0,0 0 1,9 5-1,-10-5-125,1 1 1,-1 0-1,0 0 0,0 0 1,0 0-1,-1 0 1,1 1-1,-1 0 1,0 0-1,0 0 1,0 0-1,-1 0 1,1 1-1,1 5 0,-1-4-19,-1 1-1,-1 0 1,1 0-1,-1-1 0,-1 1 1,1 0-1,-1 0 0,0 0 1,-2 9-1,-1 1-3,0-1 1,-2 0-1,0-1 0,0 1 0,-2-1 0,0 0 0,-16 26 0,3-14 21,-2 0 0,-31 31 0,48-53-29,3-3-12,-14 18 75,16-13-16,13-4 8,17-7-127,1-2 0,0 0 0,-1-2 0,0-2 0,38-17 0,-56 22-396,-1 0 0,0-1 1,-1 0-1,1 0 0,-1-1 1,17-16-1,-14 9-266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30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 15963,'7'-2'1785,"6"-2"-881,1 0-304,9-2 1080,5 0-407,6-2-361,3 2-136,6-1-240,-1 0-288,-2 1-912,-4-1 1712,0-9-1032,-3-4-16,-9-6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31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16 13411,'-3'1'2000,"-1"-1"-943,1 3-441,3 3 1864,2 0-1288,8-2-343,1 2-97,12-3-376,0-3-136,10-2-144,1-6-96,2-4-344,-3 2-248,-4 1-440,-6 5 2144,-18 4-1264,-5 4-96,-14 12-56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31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22 15307,'-3'9'1497,"3"-5"-841,5-2-176,6-2 840,3 0-344,8-6-304,2 2-119,5-2-569,0 2-304,-1-4 352,-2 3-137,1 2-135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32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0 199 14219,'29'-17'6664,"5"-7"-3358,-1-2-3238,-1-1 0,-1-1 0,40-49 0,-75 87-104,0 0 1,1 0-1,1 1 0,-1-1 0,2 1 0,-2 15 1,3-20-17,-2 7-197,1 0 1,2 24-1,-1-34 225,0-1 0,1 1 0,-1-1 1,0 0-1,1 1 0,0-1 0,-1 0 0,1 1 0,0-1 0,0 0 0,0 0 0,1 0 0,-1 0 0,1 0 0,-1 0 0,1 0 0,-1 0 0,1-1 0,0 1 0,0 0 0,0-1 0,3 2 0,21 2-209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34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17780,'0'6'1800,"0"-3"-1344,1-3-192,8 0 1033,10 0-721,5 0-96,9-2-232,4 0-64,3-1-264,-2-3-192,-5 2-528,-2-1-257,-14 4 809,-14 1-216,3 0-184</inkml:trace>
  <inkml:trace contextRef="#ctx0" brushRef="#br0" timeOffset="1">24 196 13691,'-4'14'1888,"4"-7"-1007,-1-5-385,8-2 2224,6 0-1728,7-4-431,3-4-241,5-3-800,2-2 808,1-7-328,0-4-24,-1-5-88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34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18148,'0'-1'80,"-1"0"0,2 0 0,-1 0-1,0 0 1,0-1 0,0 1 0,0 0 0,1 0 0,-1 0 0,0 0 0,1 1 0,-1-1 0,1 0 0,-1 0-1,1 0 1,-1 0 0,1 0 0,0 0 0,-1 1 0,1-1 0,0 0 0,0 1 0,0-1 0,0 0-1,-1 1 1,1-1 0,0 1 0,0 0 0,0-1 0,0 1 0,0 0 0,0-1 0,2 1 0,3-2 87,1 0 1,-1 1 0,0 0 0,8 0-1,-10 1-154,-1 0 0,0 0 0,1 0 0,-1 0 0,0 1 0,1-1 0,-1 1 0,0 0-1,0 0 1,1 0 0,-1 0 0,0 1 0,0-1 0,0 1 0,-1 0 0,1 0 0,0 0 0,-1 0-1,1 0 1,-1 1 0,0-1 0,4 5 0,-3-2-3,0 1-1,-1 0 1,1 0 0,-1 0 0,0 0-1,-1 0 1,1 0 0,-1 0 0,0 1-1,-1-1 1,0 7 0,-1 12 31,0-1-1,-2 1 1,-1-1 0,-1 0 0,-16 45 0,7-32 479,-2 0 1,-38 64 0,46-91-264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36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14 16067,'-1'-7'1689,"2"0"-1113,2 7-224,0 12 704,0 5-168,0 10-271,-2 5-193,2 6-304,-2 1-56,2-2-24,-1-1-88,1-9-344,-3-7-145,0-18-351,0-22 72,-3-8 328,-2-9-136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36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13547,'4'8'974,"0"1"1,-1-1 0,4 17-1,5 10 266,-5-18-1012,1-1-1,16 26 1,-22-39-210,1 1 1,-1-1-1,1 0 1,-1 0-1,1 0 1,0 0-1,0 0 1,0 0-1,1-1 1,-1 0-1,1 0 1,-1 0-1,1 0 1,0 0-1,-1-1 0,1 1 1,0-1-1,5 1 1,-6-2 18,0-1 0,-1 1 0,1-1 0,0 1 1,0-1-1,0 0 0,0 0 0,-1 0 0,1-1 0,0 1 0,-1-1 1,1 1-1,-1-1 0,0 0 0,1 0 0,-1 0 0,0 0 0,0 0 0,0 0 1,-1-1-1,4-4 0,2-5 191,0 0 1,-1 0-1,6-17 1,-7 15 99,0 0 0,-1 0 0,0 0 0,-1-1 0,-1 1 0,0-1 0,-1-23 0,-1 39-360,0-1 0,0 1 0,-1 0 0,1-1 0,0 1 0,0 0 0,-1-1 0,1 1 0,-1-1 0,1 1 0,-1-1 0,1 1 0,-1-1 0,1 1 0,-1-1 0,1 1 0,-1-1 0,1 0 0,-1 1 0,0-1 0,1 0 0,-1 1 0,0-1 0,1 0 0,-1 0 0,0 0 0,1 0 0,-1 1 0,0-1 0,1 0 0,-1 0 0,0 0-1,1-1 1,-1 1 0,0 0 0,1 0 0,-1 0 0,0 0 0,1-1 0,-1 1 0,0 0 0,1 0 0,-1-1 0,0 1 0,1-1 0,-1 1 0,1-1 0,-1 1 0,1-1 0,-1 1 0,1-1 0,-1 1 0,1-1 0,0 1 0,-1-1 0,1 0 0,-1 0 0,3 8-532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37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12779,'0'-1'268,"0"-1"0,0 0 0,1 0 0,-1 1 1,0-1-1,1 0 0,-1 1 0,1-1 0,-1 0 0,1 1 0,0-1 1,0 1-1,0-1 0,0 1 0,0-1 0,0 1 0,0 0 1,0 0-1,1-1 0,-1 1 0,0 0 0,1 0 0,-1 0 1,1 0-1,-1 1 0,3-2 0,3-2 194,1 1-1,0-1 1,-1 1 0,10-2-1,-12 4-358,0 0-1,0 0 0,0 1 1,0-1-1,0 1 0,1 0 1,-1 0-1,0 1 0,0 0 1,0-1-1,0 2 0,9 2 1,-11-2-90,-1-1 1,1 1-1,-1-1 1,1 1-1,-1 0 1,0 0-1,0 0 0,0 0 1,0 0-1,0 1 1,0-1-1,0 0 1,-1 1-1,1 0 1,-1-1-1,0 1 1,0 0-1,0 0 1,0 0-1,0-1 1,-1 1-1,1 0 1,-1 5-1,1 2-7,-2 0 0,0 0 0,0 0 0,0 0 0,-1 0 0,-1-1 0,0 1 0,0 0 0,-5 9 0,-46 82 35,48-90-37,-62 92 20,45-69-17,22-33-6,0 0-1,0 1 1,0-1 0,0 0-1,1 0 1,-1 0 0,1 1-1,-1-1 1,1 0 0,-1 1-1,1-1 1,-1 1-1,1 1 1,0-3 0,0 0-1,1 0 1,-1 1 0,0-1-1,0 0 1,1 0 0,-1 0-1,0 1 1,1-1 0,-1 0-1,0 0 1,0 0 0,1 0-1,-1 0 1,0 0 0,1 0-1,-1 0 1,0 0 0,1 0-1,-1 0 1,0 0 0,1 0-1,-1 0 1,0 0 0,1 0-1,-1 0 1,0 0 0,1 0-1,-1 0 1,0 0 0,0-1-1,1 1 1,-1 0 0,41-22 39,-35 19-38,87-50-176,34-20-3028,-123 69 2630,1-5-179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7:04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8 13107,'-4'-8'3099,"6"14"-628,4 18-752,-3 140 204,-1-5-2797,1-151 141,-4-11-185,-4-6 416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38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16243,'0'3'1329,"7"0"-817,4-2-152,15-1 584,4 0-216,13-3-248,3-1-224,6-2 1465,-1-2-1377,-2-1-16,-2 2 24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38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41 18244,'-9'40'1193,"6"-30"-1072,1 0 1,-1 1-1,2-1 0,-1 0 0,1 1 1,1-1-1,0 1 0,3 17 0,-3-27-116,0 1 0,1-1 0,0 0-1,-1 0 1,1 0 0,0 1 0,-1-1-1,1 0 1,0 0 0,0 0 0,0 0-1,0-1 1,0 1 0,0 0 0,0 0-1,0-1 1,1 1 0,-1 0 0,0-1-1,0 1 1,0-1 0,1 0 0,-1 1-1,0-1 1,1 0 0,-1 0 0,0 0-1,1 1 1,-1-2 0,0 1 0,1 0-1,-1 0 1,0 0 0,1-1 0,-1 1-1,0 0 1,0-1 0,2 0 0,5-2-75,0 0 1,-1-1 0,0 1-1,0-1 1,7-5 0,16-16-338,-1-1 0,-2-1-1,-1-2 1,32-44 0,-54 69 373,-7 10 234,0 0 0,1 0 0,0 0 0,1 0 1,-2 11-1,-1 1 125,-1 2-90,1 1 1,0-1 0,2 1 0,1 0 0,1 32 0,0-42-199,-1-13-70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42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314 145 12267,'5'-5'299,"-1"-1"-1,0 1 1,0-1 0,0 0 0,-1 1 0,1-2 0,-2 1 0,1 0 0,-1 0-1,1-1 1,-2 0 0,1 1 0,-1-1 0,0 0 0,0 0 0,-1 0 0,0-7-1,-1 13-247,1 0 0,0-1 0,0 1 0,-1 0 0,1 0 0,0 0 0,-1 0-1,1 0 1,-1 0 0,1 0 0,-1 0 0,0 0 0,0 0 0,1 0 0,-1 0 0,0 1-1,0-1 1,0 0 0,0 0 0,0 1 0,0-1 0,0 1 0,0-1 0,-2 0-1,1 0 15,-1 1-1,0-1 0,1 1 0,-1 0 1,0 0-1,1 0 0,-1 1 0,0-1 1,1 0-1,-5 2 0,-4 2 108,-1 0 0,1 1 1,-17 10-1,6-3-135,1 2 1,1 0-1,0 2 1,1 0-1,0 1 1,2 0-1,0 2 1,-17 24-1,27-33-59,0 0 0,1 0 0,1 1 0,0 0 1,0 0-1,1 1 0,0-1 0,1 1 0,0 0 0,1 0 0,0 0 0,1 0 0,1 0 0,0 0 1,0 0-1,1 0 0,1 0 0,5 22 0,-5-28 19,-1-1 0,1 0 1,1 0-1,-1 0 0,1 0 0,-1 0 1,1-1-1,1 1 0,-1-1 0,1 0 1,-1 0-1,1 0 0,5 4 0,-6-6 12,0-1 0,0 1 0,0-1 0,0 1 0,1-1 0,-1 0 0,0 0 0,0 0 0,1-1 0,-1 1-1,0-1 1,1 0 0,-1 0 0,1 0 0,-1 0 0,0 0 0,1-1 0,-1 0 0,0 1 0,1-1 0,-1 0 0,6-3 0,1-2 30,0 0 1,-1 0 0,1-1 0,-1 0-1,0 0 1,-1-1 0,0 0 0,10-13-1,-5 5 46,-1-1-1,-1-1 0,17-34 1,-23 40-59,0 0 1,-1 0-1,-1 0 1,0-1-1,0 1 1,-1-1-1,-1 0 1,0-14-1,-1 21-16,0 0 1,-1 0-1,0 0 1,0 0-1,0 0 0,-1 0 1,0 0-1,0 0 1,0 1-1,-1-1 0,0 1 1,0-1-1,-1 1 1,1 0-1,-1 1 0,0-1 1,0 0-1,-9-6 1,4 5 2,0 0 0,0 0 0,-1 1 0,0 0 0,0 1 0,0 0 0,-13-3 0,18 6-16,-1-1 1,1 1-1,-1 1 1,1-1-1,-1 1 1,0 0-1,1 0 1,-1 0-1,1 1 1,-1 0-1,1 0 1,0 0-1,-1 1 1,1 0-1,-10 4 1,13-4-5,1-1 0,-1 1 0,0-1 0,0 1 0,0-1 0,1 1 0,-1 0 1,1 0-1,0 0 0,-1 0 0,1 0 0,0 0 0,0 0 0,0 0 0,0 1 0,1-1 1,-1 0-1,1 1 0,-1-1 0,1 0 0,0 1 0,0-1 0,0 0 0,0 1 0,0-1 1,0 1-1,1-1 0,-1 0 0,1 0 0,0 1 0,-1-1 0,1 0 0,2 4 0,0-1-2,0 1-1,0 0 0,0-1 0,1 0 0,0 0 1,0 0-1,0 0 0,1-1 0,0 0 0,-1 1 0,11 5 1,-5-5 15,1-1 0,-1 0 1,1 0-1,-1-1 0,1-1 1,0 0-1,0 0 0,1-1 1,-1 0-1,0-1 1,20-2-1,-22 1 9,-1 0 1,0-1-1,0 1 1,1-2-1,-2 1 1,1-1-1,0 0 0,0-1 1,-1 0-1,0 0 1,0-1-1,0 0 1,0 0-1,-1 0 0,0-1 1,7-7-1,-11 9-61,1-1-1,-1 1 0,0 0 1,0 0-1,-1-1 1,0 1-1,2-7 1,-3 10 41,0 1 0,0-1 0,0 0 0,0 0 0,0 0 0,0 0 1,0 0-1,0 0 0,0 0 0,0 0 0,0 0 0,-1 0 1,1 0-1,0 0 0,-1 1 0,1-1 0,-1-1 0,0 2 32,1-1 0,-1 1 0,1 0 0,-1-1 0,0 1 0,1 0 0,-1 0 0,0-1 0,1 1 0,-1 0 1,0 0-1,0 0 0,1 0 0,-1 0 0,0 0 0,1 0 0,-1 0 0,0 0 0,1 1 0,-1-1 0,0 0 0,1 0 0,-1 1 0,0-1 0,1 0 0,-2 1 0,-15 9-34,-3 3 6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42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16516,'9'0'1632,"-2"4"-1248,-8 2-296,1 1 912,-3-1-952,0 1 0,-6-1-48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43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24 18268,'7'11'1344,"-10"-7"-1408,0-4-248,-3-11 568,4-2 0,-7-1-208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45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28 12995,'-1'-23'2925,"-1"18"-1181,1 17-460,2 38-625,2 0 0,2-1-1,20 87 1,-18-105-478,16 45-1,-20-69-164,0 0 0,0 1-1,1-1 1,0 0 0,0-1-1,0 1 1,1-1 0,0 0 0,0 0-1,1 0 1,10 8 0,-13-12-11,-1-1 0,1 0 0,-1 0 0,1 0 0,0 0 0,0 0 1,-1-1-1,1 1 0,0-1 0,0 0 0,0 1 0,0-1 0,-1-1 0,1 1 0,0 0 1,0-1-1,0 1 0,-1-1 0,1 0 0,0 0 0,-1 0 0,1 0 0,-1 0 0,1-1 1,-1 1-1,1-1 0,-1 0 0,3-2 0,4-4 14,-1 0 0,0 0 0,0-1 0,-1 0 0,10-16 0,-4 4 32,-1-1-1,-1-1 0,-1 0 0,-1 0 0,-1-1 1,-2 0-1,0-1 0,-1 1 0,-1-1 0,-2 0 1,0 0-1,-2 0 0,-3-29 0,-8 16 232,11 37-268,-1 0 0,1 0 0,0 0 1,-1 0-1,1 0 0,-1 0 0,0 1 0,1-1 1,-1 0-1,0 0 0,1 1 0,-1-1 0,0 1 1,-1-2-1,1 2-3,1 0 0,-1 0 0,1 0 0,-1 0 1,1 0-1,-1 0 0,1 0 0,-1 1 0,0-1 0,1 0 0,0 0 1,-1 0-1,1 1 0,-1-1 0,1 0 0,-1 0 0,1 1 0,-1-1 1,1 1-1,0-1 0,-1 0 0,1 1 0,0-1 0,-1 1 1,1-1-1,0 0 0,0 1 0,-1-1 0,1 1 0,0 0 0,-3 5 15,1-1 0,0 1-1,1-1 1,-1 1-1,1 0 1,0 0 0,0 0-1,1-1 1,0 1-1,0 7 1,1 4 36,1-1-1,5 24 1,1-15-122,1 0 0,1 0-1,1-1 1,1-1-1,1 0 1,1 0 0,28 32-1,-37-49 42,0 0 0,0 0-1,0-1 1,9 7-1,2-1-112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46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19388,'10'-5'1424,"4"-4"-1079,3 2-153,5 1 464,3-1-288,6-3-112,-1-2-104,0 1-320,-2-1-192,-5 2-480,-4 3-225,-10 6 785,-8 2-216,-11 14-216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47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16291,'2'0'1681,"3"2"-905,4-1-264,7-4 1529,9-5-993,7-7-456,1 0-216,6-1-616,-1-1-352,0 2 568,-7 2-176,-6 12-152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47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1 180 17196,'28'-21'6295,"19"-27"-5982,-39 40 110,13-17-289,22-21-158,-39 42-20,0 0 0,0 1 0,1-1 0,-1 1 1,1 0-1,0 1 0,0-1 0,8-2 0,-12 5 27,1 0-1,-1 0 0,1-1 0,0 2 0,-1-1 1,1 0-1,-1 0 0,1 0 0,0 1 0,-1-1 1,1 1-1,-1-1 0,1 1 0,-1 0 0,0 0 1,1-1-1,-1 1 0,0 0 0,1 0 0,-1 0 1,0 0-1,0 1 0,0-1 0,0 0 0,0 0 1,0 1-1,0-1 0,0 0 0,0 3 0,5 7-76,-1-1 0,7 24-1,-7-20 60,-2-7 165,-2-1-54,1 0-1,1-1 1,-1 1 0,1-1 0,0 1 0,0-1 0,0 0 0,1 0 0,5 5-1,-3-6 96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48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16011,'2'14'4120,"2"37"-2618,-3-43-1148,10 107-250,38 163-1,-54-293-3988,-8-17 2281,-3-9 853,-1-6-264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7:04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32 15955,'-3'-3'2169,"5"2"-1825,5 1 704,2 0-208,6-2-208,7 2-135,2-2-217,6 0-88,3 1-24,0-1-32,-3-1-352,-1 2-288,-6-2 432,-4-1-80,-12-3-80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48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13947,'2'1'153,"-1"1"0,0 0 0,0 0 0,0 0 0,0 0 0,0 0 0,0 0-1,0 0 1,-1 0 0,1 1 0,-1-1 0,1 3 0,1 7 199,3 1-103,1 0-1,0 1 0,1-2 0,1 1 0,0-1 0,0-1 0,1 1 1,1-1-1,0-1 0,0 0 0,1 0 0,13 9 0,-15-12-167,1-1 0,0 0 1,1 0-1,0-1 0,0 0 0,0-1 0,0 0 0,1-1 0,-1 0 0,1-1 1,0 0-1,0-1 0,0 0 0,0-1 0,12-1 0,-18 0-20,-1 0 1,0 0-1,0 0 0,0 0 0,0-1 0,0 0 1,0 0-1,0-1 0,-1 1 0,1-1 0,-1 0 1,0 0-1,1 0 0,-1-1 0,5-6 0,-5 5 4,0-1-1,0 1 1,-1-1-1,0 0 1,0 0-1,-1-1 1,0 1-1,0-1 1,0 1-1,1-14 1,-2 5-1,0-1 0,-1 1 1,-1-1-1,-1 1 1,0-1-1,-1 1 0,0 0 1,-1 0-1,-12-27 1,-13-13 19,27 52-118,0 0 0,0 0-1,0 0 1,0 0 0,-1 0 0,1 1 0,-1 0 0,0-1 0,0 1-1,1 0 1,-1 0 0,-1 0 0,1 1 0,-6-3 0,7 4 9,1 0 1,0 0 0,0 0 0,0 0 0,0 0 0,0 0 0,0 0 0,0 0 0,0 0 0,0 1-1,0-1 1,0 1 0,0-1 0,0 0 0,0 1 0,0 0 0,0-1 0,0 1 0,0 0 0,0-1-1,1 1 1,-1 0 0,0 0 0,1-1 0,-1 1 0,0 0 0,1 0 0,-1 0 0,1 0 0,-1 0-1,1 0 1,0 0 0,-1 0 0,1 0 0,0 0 0,0 0 0,0 0 0,0 1 0,0-1-1,0 0 1,0 1 0,2 16-274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49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15499,'0'-2'210,"0"0"0,0-1 0,1 1 0,-1 0 0,0 0 0,1 0 0,-1 0 0,1 0-1,0 0 1,0 0 0,0 0 0,0 1 0,0-1 0,0 0 0,0 0 0,0 1 0,1-1 0,-1 1-1,1-1 1,-1 1 0,1-1 0,0 1 0,0 0 0,-1 0 0,1 0 0,0 0 0,0 0 0,0 0-1,0 1 1,0-1 0,0 1 0,0-1 0,0 1 0,4-1 0,-2 1-77,0 0 0,0 0-1,0 0 1,0 1 0,0-1 0,0 1 0,0 0 0,0 0 0,0 0 0,0 1-1,0-1 1,0 1 0,-1 0 0,1 0 0,-1 0 0,1 1 0,3 3-1,-1 0-89,-1 0-1,0 1 0,-1-1 0,0 1 0,0 0 0,0 0 1,-1 0-1,0 1 0,3 9 0,-3-3-15,0-1 1,-1 1-1,0 0 0,-1 24 0,-4 0-15,-1 0 1,-17 70-1,5-60 7,12-36-21,0-1 0,1 1 0,-3 19 0,6-31 1,0 0 1,0 0-1,0 1 1,0-1-1,0 0 1,0 0-1,0 0 1,0 0-1,0 0 1,0 0-1,0 1 1,0-1 0,0 0-1,0 0 1,0 0-1,0 0 1,0 0-1,0 0 1,0 0-1,0 0 1,1 1-1,-1-1 1,0 0-1,0 0 1,0 0-1,0 0 1,0 0-1,0 0 1,0 0-1,1 0 1,-1 0-1,0 0 1,0 0-1,0 0 1,0 0-1,0 0 1,0 0-1,1 0 1,-1 0-1,0 0 1,0 0-1,0 0 1,0 0-1,0 0 1,0 0-1,1 0 1,-1 0-1,0 0 1,0 0-1,0 0 1,0 0-1,0 0 1,0 0-1,0-1 1,0 1 0,1 0-1,6-4-8,37-32-1254,56-59 1,-96 91 1146,0-1 1,0 1-1,0-1 1,-1 0-1,0 0 1,0 0-1,3-6 1,-4-7-517</inkml:trace>
  <inkml:trace contextRef="#ctx0" brushRef="#br0" timeOffset="1">57 207 14515,'-12'-2'1977,"4"1"-1089,4-1-408,6 1 1960,6 1-1423,6-2-337,5 0-304,8-4-720,6-1-352,6-5 600,-5-1-80,11 2-129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49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29 15347,'0'7'1833,"4"0"-1025,3 2-344,6-5 2273,6-3-1953,7-2-416,2-3-224,7-5-504,-1-1-296,-1-3-329,-3 3-159,-5 3-640,-5 4 1168,-10 6-425,-6 4-159</inkml:trace>
  <inkml:trace contextRef="#ctx0" brushRef="#br0" timeOffset="1">26 208 15059,'-17'10'1737,"10"-3"-993,6-1-216,6-5 1048,8-1-352,9-4-311,5-6-137,7-4-344,7-5-184,2-2-464,-2-1-344,4 2 160,-7 3 264,-2 2-176,-4 4-136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50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27 16420,'0'-1'76,"-1"1"0,1-1 0,0 0 1,0 1-1,0-1 0,0 0 0,0 1 1,0-1-1,0 0 0,0 1 0,0-1 1,0 0-1,0 1 0,0-1 0,1 0 1,-1 1-1,0-1 0,0 0 0,1 1 1,-1-1-1,0 1 0,1-1 0,-1 1 1,1-1-1,-1 1 0,1-1 0,-1 1 1,1-1-1,-1 1 0,1-1 0,0 1 1,1-2 81,1 1 0,-1 1 0,1-1 0,0 0 1,-1 0-1,1 1 0,0-1 0,3 1 0,5 0 89,-1 0-1,0 1 0,17 3 1,-21-3-216,0 0 1,0 1-1,-1 0 1,1 0 0,0 1-1,-1-1 1,1 1 0,-1 0-1,0 1 1,8 6 0,-10-7-26,-1 0 1,1 0 0,-1 1-1,0-1 1,0 1 0,0 0-1,0-1 1,0 1 0,-1 0-1,0 0 1,0 0 0,0 0-1,0 0 1,-1 0 0,1 0-1,-1 1 1,-1 4 0,0 10 34,-1 0 0,-1 0 0,-1-1 1,-11 35-1,-35 71-404,45-112 238,-2 4-93,-24 49-251,28-60 435,0 0 1,0 1-1,-1-1 0,0 0 0,0-1 1,0 1-1,0-1 0,-8 6 0,10-9 3,0 0-1,0 0 1,0 0-1,-1 0 0,1 0 1,0 0-1,-1-1 1,1 1-1,-5-1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09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13707,'17'-14'1482,"-11"15"-985,-3 10 154,5 104 169,-1-32-704,-1-11-15,0 34-13,-9-332-7071,-4 75 6930,17 219 5421,-5-45-5183,2 0 0,0 0 0,1-1 1,1 0-1,20 34 0,-26-51-160,0 0 0,0-1 1,1 0-1,-1 0 0,1 0 0,5 4 1,-8-7-14,0 0 0,0-1 0,0 1 0,0 0 0,0-1 0,0 1 0,0-1 0,1 1 0,-1-1 0,0 0 0,0 1 0,0-1 0,0 0 0,1 0 0,-1 0 0,0 0 0,0 0 0,1 0 0,-1 0 0,0 0 0,0 0 0,0-1 0,0 1 0,1 0 0,-1-1 0,0 1 0,0-1 0,0 1 0,0-1 0,0 0 0,0 0 0,0 1 0,1-2 0,1-2 41,1 0 0,-1-1 0,0 1 0,-1-1 0,1 1 0,-1-1 1,0 0-1,0 0 0,0 0 0,-1 0 0,1-1 0,0-8 0,0-10 251,0-36 1,-2 50-215,0-11 244,-1 0 0,-1 1 0,-1 0 0,-1-1 0,0 1 0,-13-33 0,9 43-201,14 14-1897,2-4 1254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10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14283,'0'-1'161,"1"-1"-1,0 0 1,0 0-1,0 0 1,0 0 0,0 1-1,0-1 1,0 0-1,0 1 1,1-1 0,-1 1-1,1 0 1,-1-1-1,1 1 1,0 0-1,-1 0 1,1 0 0,3-2-1,-3 3-112,0 0 0,-1 0 1,1-1-1,-1 1 0,1 1 0,0-1 0,-1 0 0,1 0 0,-1 0 0,1 1 1,0-1-1,-1 1 0,1-1 0,-1 1 0,1 0 0,-1 0 0,0-1 0,1 1 0,-1 0 1,0 0-1,0 0 0,1 1 0,-1-1 0,0 0 0,1 2 0,1 1-20,0 0-1,0 1 0,-1 0 1,0-1-1,0 1 0,0 0 1,0 0-1,0 1 0,-1-1 1,0 0-1,0 0 0,-1 0 1,0 1-1,0-1 0,0 8 1,-2 7 141,-1-1 0,-8 35 0,-10 14 363,12-39 27,-10 45-1,19-50-288,0-23-260,0 0-1,0-1 0,1 1 1,-1 0-1,0-1 0,1 1 0,-1 0 1,0-1-1,1 1 0,-1-1 1,1 1-1,-1-1 0,1 1 1,-1-1-1,1 1 0,-1-1 0,1 1 1,1 0-1,1-1-3,-1 1 1,1-1-1,0 0 0,0 1 1,0-1-1,-1-1 0,1 1 1,0 0-1,0-1 1,0 1-1,-1-1 0,5-1 1,33-12-82,0-1 0,0-2 0,-2-1 0,42-28 0,-70 39-22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10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16404,'0'0'1264,"3"0"-856,6-3-120,6-2 544,7 2-224,7-4-184,3 2-64,6-3-272,-2 0-312,-1 2 264,-4 3-64,-7 3-112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10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18068,'0'7'1248,"7"-4"-1048,0 0-96,5-2 456,2 1-336,5 1-560,1-2-296,1-2 560,-2-4-88,-6 5-104</inkml:trace>
  <inkml:trace contextRef="#ctx0" brushRef="#br0" timeOffset="1">37 174 15667,'6'0'1449,"4"0"-1161,1-2-112,0-1 832,8-1-1008,0-2-288,1-4 312,-3-1-32,-6 4-120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12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1 406 15283,'0'1'53,"0"0"0,1 0 0,-1 0 0,0 0 0,1 0 0,-1 0 0,1 0 0,0 0 0,-1-1 0,1 1 0,-1 0 0,1 0 0,0 0 0,0-1 0,0 1 0,-1-1-1,1 1 1,0 0 0,0-1 0,0 1 0,0-1 0,0 0 0,0 1 0,0-1 0,0 0 0,0 0 0,0 1 0,0-1 0,0 0 0,0 0 0,0 0 0,0 0 0,0 0 0,0-1 0,0 1 0,0 0 0,0 0 0,0-1 0,0 1-1,0 0 1,0-1 0,0 1 0,0-1 0,0 0 0,6-4 74,-1 0-1,0 0 1,-1 0-1,10-11 1,-12 13-42,23-30 108,-1 0-1,-2-2 1,-1 0-1,-2-1 1,-1-2 0,-2 0-1,-2 0 1,15-56 0,-32 105-85,0-1 0,1 1 0,0 0 0,1 0 0,1 0 0,-1 0 0,5 17 0,-4-23-138,0 1 1,0-1 0,0 0-1,1 0 1,0 0 0,0 0-1,0 0 1,0-1 0,1 1-1,0-1 1,0 1 0,0-1-1,1 0 1,-1 0 0,1-1-1,0 1 1,0-1 0,0 1-1,6 2 1,-10-6 7,1 1-1,0-1 1,0 1 0,0-1-1,-1 1 1,1-1 0,0 0-1,0 0 1,0 1 0,0-1 0,0 0-1,0 0 1,-1 0 0,1 0-1,0 0 1,0 0 0,0 0-1,0 0 1,0 0 0,0 0-1,0-1 1,-1 1 0,1 0-1,0-1 1,0 1 0,0 0-1,0-1 1,-1 1 0,1-1-1,0 1 1,-1-1 0,1 0 0,1-1-1,2-6-209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12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33 14555,'-1'-1'140,"1"-1"0,-1 0 0,0 0 0,0 0 0,0 0 0,-1 1 0,1-1-1,0 0 1,-1 1 0,1-1 0,-1 1 0,1 0 0,-1-1 0,0 1 0,1 0 0,-1 0 0,0 0 0,0 0 0,-2 0-1,2 0-47,0 1 0,0 0 0,0 0-1,0 0 1,0 1 0,0-1 0,0 0-1,0 1 1,0-1 0,1 1 0,-1 0-1,0 0 1,0 0 0,1-1 0,-1 2-1,0-1 1,1 0 0,-1 0 0,1 0-1,-3 4 1,-4 3-9,0 1-1,1 1 1,1-1 0,-1 1-1,2 0 1,-1 1-1,1-1 1,1 1 0,0 0-1,1 0 1,0 1 0,0-1-1,1 1 1,1-1-1,0 1 1,0 0 0,1-1-1,1 1 1,0 0 0,4 17-1,-4-25-78,1 0-1,-1 0 0,1 0 1,0 0-1,0 0 1,0-1-1,1 1 0,-1 0 1,1-1-1,0 0 1,0 0-1,5 5 0,-6-7 3,0 0 0,0 1-1,0-1 1,0 0 0,0 0-1,0 0 1,0 0-1,1-1 1,-1 1 0,0-1-1,0 1 1,1-1 0,-1 0-1,0 0 1,0 0 0,1 0-1,-1 0 1,0 0-1,1-1 1,-1 1 0,0-1-1,0 1 1,0-1 0,1 0-1,2-2 1,0 0 19,1-1 0,-1-1 0,1 1 0,-1-1 0,-1 0 0,1 0 0,-1 0 0,0-1 0,0 1-1,0-1 1,-1 0 0,0 0 0,4-10 0,-3 4 7,0 0-1,0 0 0,-1 0 0,-1-1 1,0 1-1,0-19 0,-2 23-130,-1 1 0,-1-1 0,1 1 0,-1 0 0,0-1 0,-1 1 0,1 0 0,-1 1 0,-1-1 0,0 0 0,1 1 1,-2 0-1,1 0 0,-11-10 0,-3-5-219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7:04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16099,'6'28'3102,"-5"27"-2286,-3 0 0,-10 74-1,-1-1-557,13-127-252,0 1 0,0-1-1,-1 1 1,1-1 0,0 1 0,1-1 0,-1 1-1,0-1 1,0 1 0,1-1 0,-1 1 0,1-1-1,-1 1 1,2 1 0,-2-2 2,1-1 0,-1 0 0,0 0 0,1 0 0,-1 0 0,1 0 0,-1 0 0,0 0 0,1 1 0,-1-1-1,1 0 1,-1 0 0,0-1 0,1 1 0,-1 0 0,1 0 0,-1 0 0,1 0 0,-1 0 0,0 0 0,1 0 0,-1-1 0,0 1 0,1 0 0,-1 0 0,0-1 0,1 1-1,-1 0 1,0 0 0,1-1 0,-1 0 0,7-6 113,-1 0-1,1-1 1,5-9 0,-8 11-101,51-68 217,124-124 0,-175 194-431,-2 2 18,0 0 0,0 1 0,0-1-1,0 0 1,-1 0 0,1 0 0,-1 0-1,1 0 1,-1 0 0,0 0 0,0-1-1,2-2 1,-3 4 156,0 1 0,0 0 0,0-1 0,-1 1 0,1 0-1,0 0 1,0-1 0,0 1 0,0 0 0,0-1 0,0 1 0,-1 0 0,1 0 0,0-1 0,0 1-1,-1 0 1,1 0 0,0-1 0,0 1 0,-1 0 0,1 0 0,0 0 0,0 0 0,-1-1-1,1 1 1,0 0 0,-1 0 0,1 0 0,0 0 0,0 0 0,-1 0 0,1 0 0,0 0 0,-1 0-1,1 0 1,0 0 0,-1 0 0,1 0 0,0 0 0,-1 0 0,1 0 0,0 0 0,-1 0-1,1 0 1,0 1 0,0-1 0,-1 0 0,1 0 0,0 0 0,-1 0 0,1 1 0,0-1 0,-14 9-706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13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15387,'33'15'2217,"40"13"1,91 19-2010,-74-23 84,-83-22-289,1 0-1,0 1-1,0-1 0,-1 1 0,13 7 1,-19-10-2,0 1 0,1 0 0,-1-1 0,0 1 0,0 0 0,0 0 0,0 0 0,0 0 0,-1 0 0,1 0 0,0 0 0,0 0 0,-1 0 0,1 0 0,0 0 0,-1 0 0,1 1 0,-1-1 0,0 0 0,1 0 0,-1 1 0,0-1 0,0 0 0,0 1 0,0-1 0,0 0 0,0 0 0,0 1 0,0-1 0,0 0 0,-1 1 0,1-1 0,0 0 0,-1 0 0,1 0 0,-1 1 0,-1 0 0,-2 6 4,-2-1 0,1 0 0,-1 0 0,0-1 0,0 1 0,-8 5 0,-47 34 49,51-39-39,-39 24 38,30-20-204,-34 27 0,46-30-319,7-8 466,0 0-1,0 0 1,0 0-1,0 0 1,0 0 0,0 0-1,0-1 1,0 1 0,1 0-1,-1 0 1,0 0-1,0 0 1,0 0 0,0 0-1,0 0 1,0 0 0,1 0-1,-1 0 1,0 0 0,0 0-1,0 0 1,0 0-1,0 0 1,0 0 0,1 0-1,-1 0 1,0 0 0,0 0-1,0 0 1,0 0-1,0 0 1,0 0 0,1 0-1,-1 0 1,0 0 0,0 0-1,0 0 1,0 0-1,0 0 1,0 1 0,0-1-1,1 0 1,-1 0 0,0 0-1,0 0 1,0 0 0,0 0-1,0 0 1,0 0-1,0 1 1,0-1 0,0 0-1,0 0 1,0 0 0,0 0-1,0 0 1,0 0-1,0 1 1,0-1 0,0 0-1,0 0 1,0 0 0,0 0-1,0 0 1,0 1-1,0-1 1,0 0 0,14-5-218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14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15691,'6'-5'177,"-1"1"0,1 1 0,0-1 0,0 1-1,0 0 1,1 0 0,-1 1 0,1 0 0,-1 0-1,1 0 1,0 1 0,0 0 0,0 0 0,-1 1 0,1 0-1,0 0 1,0 1 0,9 1 0,-12-1-144,0 0 0,0 0-1,0 0 1,0 0 0,0 1 0,0 0 0,0 0 0,0 0 0,0 0 0,-1 0 0,1 1 0,-1 0 0,0 0-1,0 0 1,0 0 0,0 0 0,0 0 0,-1 1 0,0-1 0,1 1 0,-1 0 0,-1 0 0,1 0 0,0 0-1,-1 0 1,0 0 0,0 0 0,0 0 0,0 0 0,-1 7 0,0 3-21,-1-1-1,0 0 1,-2 0-1,1 0 1,-1 0-1,-1 0 1,-10 22 0,-48 86 45,49-97-43,-5 3 6,14-21-11,0 0-1,0 1 0,1-1 1,0 0-1,0 1 0,-3 10 1,5-16-8,1-1 0,0 1 1,0-1-1,0 1 0,0 0 0,0-1 1,0 1-1,0-1 0,0 1 0,0-1 1,0 1-1,0 0 0,1-1 1,-1 1-1,0-1 0,0 1 0,0-1 1,1 1-1,-1-1 0,0 1 0,1-1 1,-1 0-1,0 1 0,1-1 1,-1 1-1,1-1 0,-1 0 0,1 1 1,-1-1-1,1 0 0,-1 1 0,1-1 1,-1 0-1,1 0 0,-1 0 1,1 1-1,-1-1 0,1 0 0,-1 0 1,1 0-1,-1 0 0,1 0 0,0 0 1,-1 0-1,1 0 0,-1 0 1,1 0-1,0-1 0,34-6 41,-32 6-38,19-4-141,-2-2 0,31-14 0,-44 18-1,0-1-1,0 0 1,-1-1 0,1 1-1,-1-1 1,0 0 0,0-1-1,0 1 1,-1-1 0,6-8-1,-3-2-226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14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15 15291,'-7'-4'1497,"7"1"-1145,4 3-168,9 2 616,10 2-304,5 0-104,8 0-256,3-2-168,1-2-368,-6-3 392,-2-6-56,-5-2-16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15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14299,'7'6'1504,"6"-4"-767,1-1-257,9-1 568,2-3-112,9-3-72,2-1-80,3-4-311,-2 1-137,-3-2-304,-1 4-176,-8 0-441,-4 4-215,-14 4 608,-7 3-120,-4 4-144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15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120 582 16075,'14'10'1313,"5"-7"-825,2-3-152,9-6 368,3-3-144,0-5-16,3-2-48,-5-2-512,1-1-432,-12 0 424,-6 2-112,-4 6-128</inkml:trace>
  <inkml:trace contextRef="#ctx0" brushRef="#br0" timeOffset="1">1 229 15459,'13'-1'270,"1"0"0,-1-1 0,0 0 0,0-2 0,0 1 0,0-1 0,0-1-1,-1-1 1,0 1 0,0-2 0,0 0 0,-1 0 0,0-1 0,0 0 0,13-15 0,-8 5-211,23-36 0,9-10-47,-48 69-28,1 0-1,0 1 0,-1-1 1,0 0-1,-1 10 0,-2 10 12,0 8-45,0 0 1,3 0-1,4 51 0,4-58 32,6-13-12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16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15291,'7'8'1745,"6"-5"-1121,5-8-216,4-5 1176,7-5-984,1-1-72,6 2-520,-2 1-424,-1 2 432,-1 4-112,-11 5-176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16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43 14923,'11'-8'809,"-4"2"-396,1 1 0,-1 1-1,1-1 1,0 1 0,12-4 0,-18 7-368,0 1 0,0-1 0,0 1 0,0 0 1,0-1-1,0 1 0,-1 0 0,1 0 0,0 1 1,0-1-1,0 0 0,0 1 0,0-1 0,0 1 1,0-1-1,-1 1 0,1 0 0,0 0 0,-1 0 1,1 0-1,0 0 0,-1 0 0,1 0 0,-1 1 1,1-1-1,-1 0 0,0 1 0,0-1 0,0 1 1,0-1-1,2 3 0,-1 2-2,1 0 1,-1 0-1,0 0 1,0 0-1,0 1 1,-1-1-1,0 0 1,0 1-1,-1-1 1,0 13-1,-2 1 12,0 0 0,-6 23 0,1-13 9,0-1 1,-3-1 0,0 0 0,-1 0 0,-2-1-1,-32 51 1,42-74-48,-1 0-1,1 0 1,-1 0-1,0-1 1,-6 5-1,10-8-14,-1 1 0,1-1-1,-1 1 1,1-1 0,-1 0 0,0 1 0,1-1-1,-1 0 1,1 0 0,-1 0 0,0 0-1,1 1 1,-1-1 0,0 0 0,1 0 0,-1 0-1,0 0 1,1 0 0,-2-1 0,1 1-2,1-1 0,-1 1 0,1 0 0,0-1 0,-1 0 0,1 1 0,-1-1 0,1 1 0,0-1 0,-1 1 0,1-1 0,0 0 0,0 1 1,-1-1-1,1 0 0,0 1 0,0-1 0,0 0 0,0 1 0,0-1 0,0 0 0,0 1 0,0-2 0,0 0-7,0 0-1,0 0 1,1 0 0,-1 0-1,0 0 1,1 0 0,-1 1-1,1-1 1,0 0 0,-1 0-1,1 0 1,0 1 0,0-1-1,0 1 1,0-1 0,1 0-1,-1 1 1,0 0 0,1-1-1,-1 1 1,1 0 0,-1 0-1,1 0 1,-1 0 0,1 0-1,0 0 1,0 0 0,2 0-1,-2 0-3,1 0-1,0 1 1,0-1-1,0 1 1,0 0-1,0 0 1,-1 0-1,1 0 1,0 0-1,0 1 0,0-1 1,0 1-1,-1 0 1,1 0-1,0 0 1,-1 0-1,1 0 1,4 4-1,2 2-7,-1 0-1,0 0 1,9 12 0,-10-11 7,0 0 0,1 0 0,10 7 0,-17-14 12,0 0 1,0 0 0,0 0 0,0-1-1,1 1 1,-1 0 0,0-1-1,0 1 1,1-1 0,-1 0 0,0 1-1,1-1 1,-1 0 0,0 0-1,1 1 1,-1-1 0,1 0 0,-1-1-1,0 1 1,1 0 0,-1 0 0,0 0-1,1-1 1,1 0 0,-1 0 2,0-1 0,0 1 0,0-1 0,-1 0 0,1 1 0,0-1 0,-1 0 0,0 0 0,1 0 0,-1 0 0,0 0 0,2-4 0,1-6 7,0 1 0,-1-1 0,0 0 1,1-15-1,0-42-402,-4 61 289,-1 1-1,0 0 0,0 0 1,0 0-1,-1 0 1,0 0-1,-5-11 0,1 9-125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17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14523,'9'-3'1905,"2"1"-1129,6-2-272,2 0 2272,7-3-2256,2-4-31,5 3-17,2-2-136,-4 3-488,-1 2-352,-8 5 440,-5 0-120,-15 15-72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17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1 349 15715,'0'8'1817,"7"-3"-1201,7-8-232,6-4 1992,7-6-1967,5-3-105,4-4-240,2-4-384,-5-2 352,0 0-40,-13 7-160</inkml:trace>
  <inkml:trace contextRef="#ctx0" brushRef="#br0" timeOffset="1">284 21 15203,'20'-13'1313,"3"7"-921,2 5-192,2 3 784,0 4-520,0 7-264,-2 6-16,-8 7-96,-5 4-16,-11 4 16,-7 5 32,-14 2 32,-6 5-8,-8 0 24,0-2-168,-4-9 64,2-12 32,6-16-48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18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15 11963,'1'-15'2894,"-4"25"-742,-4 27-596,-15 360-247,23-394-2122,-1-5 229,3-10-76,1-25 161,-3-10 14,0-7-73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7:05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14971,'0'15'1801,"5"-4"-1129,-1-1-256,5 2 1280,2-1-976,3 2-112,2-1-207,1 1-97,0-2-408,-1-1-296,-4 0 359,-4-1-71,-8-6-56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18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12947,'11'60'1284,"-5"-23"-467,21 69 0,-24-97-747,1 1 1,-1-1-1,2-1 0,-1 1 1,1 0-1,1-1 0,0 0 1,0-1-1,0 1 0,1-1 1,0 0-1,10 7 1,-13-11-22,-1-1 1,0 0-1,1 0 1,-1 0-1,1-1 1,0 1-1,-1-1 1,1 0-1,0 0 1,0 0-1,0-1 1,0 1-1,0-1 1,0 0-1,0 0 1,0-1-1,-1 1 1,1-1-1,6-1 1,-6 0 17,0 1 0,0-1 1,0 0-1,0-1 1,0 1-1,0-1 0,-1 0 1,0 0-1,1 0 1,-1 0-1,0 0 0,0-1 1,-1 1-1,1-1 1,-1 0-1,0 0 0,3-5 1,1-6 55,-1-1 1,0 1-1,-1-1 1,-1 0 0,2-27-1,-3 11 95,-5-61-1,1 83-119,1-1-1,-1 1 1,-6-17 0,7 25-81,1 0-1,-1 1 1,0-1 0,0 0 0,0 0 0,0 1-1,0-1 1,0 1 0,0-1 0,-1 1 0,1 0 0,-2-2-1,2 2-13,0 1 0,0 0 0,0 0 0,1-1 0,-1 1 0,0 0 0,0 0 0,0 0 0,1 0 0,-1 0 0,0 0 0,0 0 0,0 0 0,1 0 0,-1 0 0,0 1 0,0-1 0,1 0 0,-1 1 0,0-1 0,0 0 0,1 1 0,-1-1 0,0 1 0,1-1 0,-1 1 0,0-1 0,1 1 0,-2 1 0,-2 3-210,1 0 0,-1 0 0,1 1 0,0 0 0,0-1 0,1 1 0,0 0 0,0 0 0,0 1 0,1-1 0,-1 0 0,2 0 0,-1 1 0,1 7 0,4-1-478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19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15955,'7'-3'444,"0"0"0,0 1 0,0 0-1,0 0 1,1 1 0,8-1-1,-13 2-374,-1 0 1,0 0-1,1 0 0,-1 0 0,1 1 0,-1 0 0,0-1 0,1 1 0,-1 0 0,0 0 0,0 0 0,1 0 0,-1 0 0,0 1 0,0-1 1,0 1-1,-1-1 0,1 1 0,0 0 0,-1 0 0,1 0 0,-1 0 0,2 2 0,1 3-13,-1 0-1,-1 0 1,1 0-1,-1 0 1,0 0 0,-1 0-1,1 1 1,-2-1-1,1 1 1,-1-1 0,-1 15-1,-2 3-1,0-1 0,-10 31 1,-28 68 162,4-17 3,36-103-209,0 0 0,0-1-1,1 1 1,-1 0 0,1-1 0,0 1-1,-1 0 1,2-1 0,-1 6 0,1-7-9,-1 0 0,0-1 1,1 1-1,-1-1 1,1 1-1,-1 0 0,1-1 1,-1 1-1,1-1 0,0 1 1,-1-1-1,1 1 0,-1-1 1,1 0-1,0 1 0,0-1 1,-1 0-1,1 0 0,0 1 1,-1-1-1,1 0 0,0 0 1,0 0-1,-1 0 0,1 0 1,0 0-1,0 0 0,0 0 1,-1 0-1,1 0 0,0-1 1,-1 1-1,1 0 0,0 0 1,1-1-1,12-3-168,1 0 1,0-1-1,-1-1 0,0 0 0,0-1 0,-1 0 1,0-1-1,0-1 0,17-14 0,-28 21 125,-1 0-1,1 0 0,0 0 1,-1 0-1,1 0 0,-1 0 0,0 0 1,1 0-1,-1-1 0,0 1 1,-1-1-1,1 1 0,0-1 1,0-2-1,-3-11-393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19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14963,'1'2'1144,"8"-4"-759,2-1-89,9-2 464,4-4-176,8-4-152,5-1-96,2-4 1624,0 0-1599,-6-2 71,-3 0 40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20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16772,'0'0'51,"1"0"1,-1 0 0,1 0 0,-1 0 0,1 0 0,-1 0-1,1 0 1,-1 0 0,1 0 0,-1 0 0,1 0 0,-1 1 0,0-1-1,1 0 1,-1 0 0,1 0 0,-1 1 0,1-1 0,-1 0-1,0 0 1,1 1 0,-1-1 0,1 0 0,-1 1 0,0-1 0,1 0-1,-1 1 1,0-1 0,0 1 0,1-1 0,-1 0 0,0 1-1,0-1 1,0 1 0,0-1 0,1 1 0,-1-1 0,0 1 0,0 0-1,7 30 418,-3-15-323,-2-7-128,1-1-1,0 1 0,1-1 1,0 1-1,1-1 1,9 14-1,-13-21-16,1 0 0,-1 1 0,0-1 0,1 0 0,-1 1 1,1-1-1,-1 0 0,1 0 0,0 0 0,-1-1 0,1 1 0,0 0 0,0-1 0,-1 1 1,1-1-1,2 1 0,-1-1 0,-1 0 1,0-1 0,1 1-1,-1-1 1,0 1-1,0-1 1,0 0 0,0 0-1,0 0 1,1 0 0,-1 0-1,-1 0 1,1 0-1,0-1 1,0 1 0,2-4-1,3-2 2,-1 0 0,0-1-1,0 0 1,-1-1 0,0 1 0,0-1 0,6-18-1,14-24-54,-25 90-81,1-19 25,0 0-1,4 26 0,0-28 54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22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68 14603,'-7'0'487,"1"1"0,-1-1 0,1 1 0,-1 1 0,1-1 0,0 1 0,0 0 0,0 0 0,0 1 0,0 0 0,-8 5 0,6-2-306,0 0 0,1 0 0,0 1 0,0 0 0,0 0 0,-11 17 0,8-8-232,0 2 1,1-1-1,1 1 0,1 1 1,1-1-1,0 1 0,-3 21 1,5-20 33,2 0-1,0 1 1,1 0 0,2 23 0,0-33-3,0 1 0,1-1-1,1 0 1,0 0 0,0 0 0,1 0-1,0-1 1,1 1 0,6 9-1,-10-17 14,1-1 0,-1 1 0,1-1 0,-1 1 0,1-1 0,0 0 0,0 0 0,1 0 0,-1 0 0,0 0-1,1 0 1,-1 0 0,1-1 0,-1 1 0,1-1 0,0 0 0,-1 0 0,1 0 0,0 0 0,0 0-1,0-1 1,0 1 0,0-1 0,0 0 0,0 1 0,0-2 0,0 1 0,0 0 0,0-1 0,0 1-1,0-1 1,-1 0 0,1 0 0,0 0 0,4-2 0,1-2 1,0 0 0,-1 0 1,0 0-1,0-1 0,0 0 0,-1-1 1,0 0-1,0 0 0,-1 0 1,9-14-1,-3 0 54,0-1-1,-2 1 1,-1-2 0,0 1-1,-2-1 1,0 0 0,-2-1 0,0 1-1,-2-1 1,-1 1 0,0-1 0,-2 0-1,-1 0 1,-8-40 0,8 55-14,-1 1 0,0 0 1,0-1-1,0 2 0,-1-1 0,0 0 0,-1 1 1,0-1-1,0 1 0,-7-7 0,9 11-17,0 0 1,-1 1-1,1-1 0,0 1 0,-1 0 0,1 0 0,-1 0 0,0 0 1,0 0-1,0 1 0,1 0 0,-1 0 0,-1 0 0,1 0 1,0 1-1,0-1 0,0 1 0,0 0 0,0 0 0,0 1 1,0-1-1,0 1 0,-5 1 0,1 1-27,0 0 1,-1 1-1,2 0 1,-1 0-1,0 1 0,1 0 1,0 0-1,0 1 0,0 0 1,1 0-1,0 0 1,0 1-1,1 0 0,0 0 1,0 1-1,0-1 0,-6 17 1,11-24 3,0 0 1,-1 0-1,1 1 0,0-1 1,0 0-1,0 0 1,0 0-1,0 1 0,0-1 1,0 0-1,0 0 1,0 0-1,0 1 0,0-1 1,0 0-1,0 0 1,0 0-1,0 1 1,1-1-1,-1 0 0,0 0 1,0 0-1,0 1 1,0-1-1,0 0 0,0 0 1,0 0-1,1 0 1,-1 0-1,0 1 0,0-1 1,0 0-1,0 0 1,1 0-1,-1 0 1,0 0-1,0 0 0,0 0 1,0 0-1,1 0 1,-1 1-1,0-1 0,0 0 1,0 0-1,1 0 1,-1 0-1,0 0 0,0 0 1,0 0-1,1 0 1,-1 0-1,0-1 1,15 0-95,-12 0 54,12 1 22,0 1 0,0 0 1,0 1-1,0 1 0,-1 0 0,1 1 0,22 9 0,-23-7 24,0-1 1,1-1-1,0 0 1,0-1-1,0 0 0,1-2 1,22 1-1,-33-3-11,0 1-1,0-1 0,0-1 0,-1 1 1,1-1-1,0 1 0,-1-1 1,1-1-1,-1 1 0,1-1 1,-1 0-1,0 1 0,0-2 0,0 1 1,-1 0-1,1-1 0,-1 0 1,0 0-1,0 0 0,4-7 1,-2 1 98,0 0 0,0 0 0,-1-1 0,-1 0 0,0 0 0,0 0 0,-1 0 0,1-12 0,-3 3-15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22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18532,'10'14'1456,"0"-4"-1064,1-6-176,9 1 801,6-3-545,10-4-256,1-4-24,5-7-288,-5-1-272,-1-2-520,-6 0-873,-11 2 1401,-5-1-248,-13 8-280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23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15715,'21'6'1761,"3"-4"-1201,8-5-224,1-4 608,3-3-312,-2-3-264,-1-2-2408,-1 1 2048,-5-2-408,-6 0-200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23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0 311 13827,'3'1'203,"-1"-1"-1,0 0 1,1 0 0,-1 0 0,0 0-1,1 0 1,-1 0 0,0 0 0,1-1-1,-1 1 1,0-1 0,0 0 0,1 1-1,-1-1 1,0 0 0,0-1 0,0 1-1,0 0 1,0 0 0,3-3 0,4-5 289,1 0 0,13-15 1,-14 13-275,14-17-14,-1 0 0,-2-2 0,-1 0 0,-1-1 0,21-51 0,-33 68-181,-3 12-8,-3 21 2,-1-1-10,1 15-107,4 39 1,-2-58-25,0 0-1,1-1 1,0 1 0,1-1 0,10 23 0,4-9-27,3-13-48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25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18 14139,'-54'-4'4257,"62"-1"-1719,8 0-2149,-9 3-360,0 1-1,0 1 1,0-1-1,1 1 0,-1 0 1,0 1-1,0 0 1,0 0-1,1 1 1,-1-1-1,7 4 1,-9-3-30,-1 1 1,1-1 0,-1 1-1,1 0 1,-1 0 0,0 1-1,0-1 1,-1 1 0,1 0-1,-1 0 1,1 0 0,-1 0 0,0 1-1,-1-1 1,1 1 0,2 6-1,1 6 8,-1 1 1,-1 0-1,0 0 0,-1 0 0,-1 0 0,-1 1 0,0-1 0,-1 0 0,-5 30 0,-3 5 41,-3-1 0,-17 51 0,6-38 97,22-65-144,0 0 0,0 0 1,0 1-1,0-1 0,0 0 0,0 0 0,0 0 0,0 0 0,0 0 0,0 1 0,0-1 0,0 0 0,0 0 0,0 0 0,0 0 0,0 0 0,0 1 0,0-1 0,0 0 0,0 0 0,0 0 0,0 0 0,0 0 0,1 1 0,-1-1 1,0 0-1,0 0 0,0 0 0,0 0 0,0 0 0,0 0 0,0 0 0,0 0 0,1 1 0,-1-1 0,0 0 0,0 0 0,0 0 0,0 0 0,0 0 0,1 0 0,-1 0 0,0 0 0,0 0 0,0 0 0,0 0 0,0 0 1,1 0-1,-1 0 0,12-4 19,9-9-151,-13 8 137,-1-1 0,-1 0 0,1 0 1,-1 0-1,0-1 0,0 0 0,-1 0 1,0-1-1,0 0 0,-1 1 1,0-2-1,4-12 0,2-10-19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26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8 102 17172,'-7'-1'1416,"14"0"-1040,5-4-168,6-3 744,9-1-368,5-5-792,0-4-1712,6 4 1728,-1-2-192,-4 1-184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7:06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13763,'3'5'383,"0"0"0,-1 0 1,0 0-1,0 1 0,0-1 0,0 0 1,-1 1-1,2 10 0,0 50 1536,-2-35-1087,0 30 221,-1-38-797,0 0-1,2 1 1,5 27-1,-7-49-249,0-1 1,1 1-1,-1 0 1,0-1-1,1 1 1,0-1-1,-1 1 1,1 0-1,0-1 1,0 0-1,0 1 0,0-1 1,0 1-1,0-1 1,0 0-1,0 0 1,0 0-1,3 2 1,-2-2 3,-1-1 0,0 0-1,0 0 1,0 0 0,0 0 0,0 0 0,0 0 0,1 0 0,-1 0 0,0 0 0,0 0 0,0-1 0,0 1 0,0 0 0,0-1 0,0 1 0,0-1-1,0 1 1,0-1 0,2-1 0,4-4 57,0 0 0,0-1 0,-1 0 0,0 0 1,6-9-1,14-25 440,-1-1 1,-2-1 0,31-83 0,-32 84-1930,-12 28 1126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27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15507,'14'4'1769,"3"-3"-1145,7-2-168,7-2 656,9-4-304,4-2-23,2-4-217,0 1-120,-3-3-440,-4 4-264,-8 5-504,-5 3-169,-17 3 689,-8 4-176,-15 6-224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27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1 399 16900,'13'0'1496,"7"-5"-944,6-3-200,11-5 512,4-3-192,8-1-191,3-3-353,-2-2 1392,-4 1-1304,-3 5-32,-3 2 32</inkml:trace>
  <inkml:trace contextRef="#ctx0" brushRef="#br0" timeOffset="1">429 0 15531,'12'12'1545,"4"-4"-1121,2 7-128,2-1 776,3 6-696,2 4-8,-5 6-64,-3 3-72,-7 7-168,-4 8-80,-9 2-248,-6 6-120,-11-2 304,0-4-48,-6-18-80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44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3 258 15259,'-1'-8'326,"0"0"-1,1 0 0,0-1 1,0 1-1,1 0 1,0 0-1,0 0 1,1 0-1,0 0 0,1 0 1,0 0-1,0 1 1,0-1-1,9-12 0,-2 4 43,1 1-1,0 0 1,0 1-1,2 1 0,22-21 1,-32 32-333,0 0 1,0 0 0,0 0-1,0 0 1,0 0 0,1 0-1,-1 1 1,6-2 0,-9 3-33,1 0 1,0-1 0,0 1 0,-1 0 0,1 0 0,0 0 0,0 0 0,0 1 0,-1-1-1,1 0 1,0 0 0,0 0 0,-1 1 0,1-1 0,0 0 0,-1 0 0,1 1 0,0-1 0,-1 1-1,1-1 1,0 1 0,-1-1 0,1 1 0,-1-1 0,1 1 0,-1 0 0,1-1 0,-1 1-1,0-1 1,1 1 0,-1 0 0,0 0 0,1-1 0,-1 1 0,0 0 0,0 0 0,0-1 0,0 1-1,1 0 1,-1 0 0,0-1 0,0 1 0,-1 1 0,2 11 24,-2 0-1,1 0 1,-2 0 0,1 0-1,-2 0 1,0-1 0,-8 22-1,-3 3 104,-24 41 0,28-57-80,-17 30 78,26-48-124,-2 1 0,1-1 0,0 0 0,-1 0-1,1 0 1,-1-1 0,0 1 0,0-1 0,0 1 0,0-1 0,-4 2-1,7-4-7,0 0 0,0 0 0,0 0-1,-1 0 1,1 0 0,0 0 0,0 0-1,0 0 1,0 0 0,0 0 0,0 0-1,0 0 1,0 0 0,-1 0 0,1 0-1,0 0 1,0-1 0,0 1 0,0 0-1,0 0 1,0 0 0,0 0 0,0 0-1,0 0 1,0 0 0,0 0 0,0 0-1,0-1 1,-1 1 0,1 0 0,0 0-1,0 0 1,0 0 0,0 0 0,0 0-1,0 0 1,0-1 0,0 1 0,0 0-1,0 0 1,0 0 0,0 0 0,1 0-1,-1 0 1,0 0 0,0 0 0,0-1-1,0 1 1,0 0 0,0 0 0,0 0-1,0 0 1,0 0 0,0 0 0,0 0-1,0 0 1,0 0 0,1 0 0,-1-1-1,0 1 1,0 0 0,0 0 0,0 0-1,5-8-137,-4 7 121,1 1-1,-1-1 1,0 0 0,1 0 0,-1 1-1,1-1 1,0 1 0,-1 0 0,1-1-1,-1 1 1,1 0 0,0 0 0,-1 0-1,1 0 1,-1 0 0,1 0 0,0 0-1,-1 1 1,1-1 0,-1 1 0,1-1-1,-1 1 1,1-1 0,-1 1 0,1 0-1,-1 0 1,0 0 0,1 0 0,1 2-1,4 2-42,0 1-1,0 1 0,10 13 0,17 29-47,-25-34 97,1-1 1,20 23-1,-29-36 18,0 0-1,0 0 1,-1 0-1,1 0 1,0 0-1,0 0 1,0 0-1,0-1 1,1 1 0,-1 0-1,0-1 1,0 1-1,0-1 1,0 1-1,1-1 1,-1 1-1,0-1 1,1 0 0,-1 0-1,0 0 1,0 0-1,1 1 1,-1-2-1,0 1 1,1 0-1,-1 0 1,0 0-1,0-1 1,1 1 0,-1-1-1,0 1 1,0-1-1,0 1 1,1-1-1,-1 1 1,0-1-1,0 0 1,0 0-1,0 0 1,0 0 0,0 0-1,-1 0 1,1 0-1,0 0 1,1-2-1,3-5 23,0-1 0,-1 1-1,0-1 1,5-17-1,-8 23-23,7-20-142,-1 0 0,-1-1 0,0 0-1,-2 0 1,1-34 0,-5 58 116,0-1-1,0 1 1,0 0 0,0 0-1,0 0 1,0-1 0,0 1 0,0 0-1,0 0 1,0 0 0,0-1-1,0 1 1,0 0 0,0 0 0,-1 0-1,1-1 1,0 1 0,0 0-1,0 0 1,0 0 0,0 0-1,0 0 1,-1-1 0,1 1 0,0 0-1,0 0 1,0 0 0,0 0-1,-1 0 1,1 0 0,0 0-1,0 0 1,0 0 0,-1 0 0,1 0-1,0-1 1,0 1 0,0 0-1,-1 0 1,1 0 0,0 1 0,0-1-1,0 0 1,-1 0 0,1 0-1,0 0 1,0 0 0,0 0-1,0 0 1,-1 0 0,1 0 0,0 0-1,0 0 1,0 1 0,0-1-1,-1 0 1,1 0 0,0 0-1,0 0 1,0 0 0,0 1 0,0-1-1,0 0 1,-1 0 0,1 0-1,0 0 1,0 1 0,0-1 0,-12 14-174,10-12 37,-15 16-406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46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11 150 16412,'1'-15'1411,"1"-8"-352,-1 22-174,-1 12 586,0 61-1152,8 257 838,-8-319-1164,1-1-1,0 0 0,3 11 1,-4-20 4,0 0 0,1 0 0,-1 0 1,0 0-1,0 0 0,0 0 0,0 0 1,0 0-1,0 0 0,0 0 0,0 0 0,0-1 1,0 1-1,0 0 0,0 0 0,0 0 1,0 0-1,0 0 0,0 0 0,1 0 1,-1 0-1,0 0 0,0 0 0,0 0 1,0 0-1,0 0 0,0 0 0,0 0 1,0 0-1,0 0 0,0 0 0,0 0 1,1 0-1,-1 0 0,0 0 0,0 0 1,0 0-1,0 0 0,0 0 0,0 0 1,0 0-1,0 0 0,0 0 0,0 0 1,0 0-1,0 1 0,1-1 0,-1 0 1,0 0-1,0 0 0,0 0 0,0 0 1,0 0-1,0 0 0,0 0 0,0 0 1,0 0-1,0 0 0,0 0 0,0 1 1,2-10-143,1-44-773,-3 1 0,-1-1 0,-4 1 0,-17-88 0,12 96 775,14 58 380,0 0-1,1 0 0,0-1 1,1 0-1,1 0 0,0 0 0,10 12 1,-14-20-186,1 0 1,-1 0 0,1 0 0,0-1-1,1 0 1,-1 0 0,1 0 0,-1 0-1,1-1 1,0 1 0,1-1 0,-1-1-1,0 1 1,1-1 0,0 0 0,-1 0-1,1 0 1,0-1 0,0 0 0,0 0-1,6-1 1,-9 0 13,0 0 0,0-1-1,0 1 1,0-1 0,0 0-1,-1 0 1,1 0 0,0 0-1,0-1 1,-1 1 0,1-1 0,-1 0-1,0 1 1,4-4 0,-2 0 48,0 1 1,0-1-1,-1 0 0,1 0 1,-1 0-1,4-10 1,0-3 169,-1-1 0,-1 0 1,4-27-1,-5 26-147,-1 0 1,-1 0-1,-2 0 1,1-1-1,-2 1 0,-3-21 1,3 39-130,1 1 0,0 0-1,0-1 1,-1 1 0,1-1 0,-1 1 0,1-1-1,-1 1 1,0 0 0,1 0 0,-1-1 0,0 1 0,0 0-1,0 0 1,0 0 0,0 0 0,0 0 0,-2-2 0,2 3-27,0 0 0,0 0 0,0 0 0,0 0 0,1 0 1,-1 0-1,0 0 0,0 0 0,0 1 0,1-1 1,-1 0-1,0 0 0,0 1 0,0-1 0,1 1 0,-1-1 1,0 1-1,1-1 0,-1 1 0,0-1 0,1 1 1,-1-1-1,1 1 0,-1 0 0,1-1 0,-1 1 1,1 0-1,-1 0 0,1-1 0,0 1 0,-1 0 0,1 0 1,0 0-1,-21 54-1414,17-43 1001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48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16131,'0'-2'107,"1"-1"1,0 1-1,0 0 0,0-1 0,0 1 0,0 0 0,0 0 0,1 0 0,-1 0 0,1 0 0,-1 0 0,1 0 0,0 1 0,0-1 0,0 1 0,0-1 0,0 1 0,0 0 0,0-1 0,0 1 0,0 0 0,1 1 0,-1-1 0,4-1 0,3 0 89,0-1 0,1 2-1,-1-1 1,1 1 0,9 0 0,-15 1-171,1 0 0,-1 0-1,0 0 1,1 1 0,-1 0 0,0 0 0,1 0 0,-1 0 0,0 0 0,0 1 0,0 0 0,0 0 0,0 0 0,0 0 0,-1 1 0,1-1 0,-1 1 0,1 0 0,-1 0 0,0 0 0,0 0 0,-1 1 0,1-1 0,-1 1 0,1 0 0,-1 0-1,0 0 1,-1 0 0,1 0 0,-1 0 0,1 0 0,-1 1 0,0-1 0,0 5 0,0 8-16,0 1 1,-1-1-1,-1 1 0,0-1 1,-2 1-1,0-1 0,-8 28 1,-7 6 200,-28 55 0,21-50 209,25-56-402,-1 1 1,1 0-1,0 0 1,-1-1-1,1 1 1,0 0-1,-1 0 1,1-1-1,0 1 1,0 0-1,0 0 1,-1 0-1,1 0 1,0 0-1,0-1 1,0 1-1,1 0 1,-1 0-1,0 0 1,0 0-1,0-1 1,1 1-1,-1 0 0,0 0 1,1 0-1,0 1 1,0-2-1,0 1-1,0-1 1,0 1 0,1-1-1,-1 1 1,0-1 0,0 0-1,0 1 1,1-1-1,-1 0 1,0 0 0,0 0-1,0 0 1,1 0 0,-1 0-1,2-1 1,9-2 23,0 0 0,23-9 1,-28 9-71,2 0-274,1-1 0,-1-1 0,12-7 0,-18 10 194,0 0 1,0 0-1,0 0 1,0-1-1,-1 1 1,1-1-1,-1 0 1,0 0-1,1 0 1,-1 0-1,-1 0 1,1 0-1,1-5 1,1-10-433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48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19580,'11'4'1384,"2"-4"-1087,5 0-121,13-4 328,-1-2-120,12-7-288,1-1-200,0-6-640,-5-1 720,-2 0-184,-1 1-81</inkml:trace>
  <inkml:trace contextRef="#ctx0" brushRef="#br0" timeOffset="1">495 0 17980,'11'9'1280,"2"-2"-1032,0-1-104,7 0 408,6 1-296,1-1-336,0-1-224,-3-2 56,-2 0 192,-11-2-112,-9 1-88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49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0 144 15443,'9'7'1449,"5"-7"-849,3-3-232,8-7 504,-1-3-160,6-4-600,-1-3-200,-5-4 232,-5-7-144,-15-1-208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49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1 277 14811,'0'0'53,"0"1"1,0-1-1,0 0 0,0 0 0,0 0 0,-1 0 1,1 1-1,0-1 0,0 0 0,0 0 0,0 0 1,0 0-1,0 1 0,0-1 0,0 0 0,1 0 1,-1 0-1,0 0 0,0 1 0,0-1 0,0 0 1,0 0-1,0 0 0,0 0 0,0 0 0,0 1 1,0-1-1,0 0 0,1 0 0,-1 0 0,0 0 1,0 0-1,0 0 0,0 0 0,0 1 0,1-1 1,-1 0-1,0 0 0,0 0 0,0 0 0,0 0 1,0 0-1,1 0 0,-1 0 0,0 0 0,0 0 1,0 0-1,0 0 0,1 0 0,-1 0 0,0 0 1,0 0-1,0 0 0,0 0 0,1 0 0,-1 0 1,0 0-1,0-1 0,13-10 1283,11-20-340,0-7-622,-3 0 1,-1-1 0,-2-1 0,14-44-1,-17 219-455,-10-116-244,0 0 0,13 29 0,-14-39 258,-3-6-129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49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15731,'-3'0'103,"1"0"-1,0 0 1,-1 0-1,1 1 0,0-1 1,-1 0-1,1 1 0,0-1 1,0 1-1,-1 0 1,1 0-1,0 0 0,0 0 1,0 0-1,0 1 0,0-1 1,1 0-1,-1 1 1,0-1-1,-1 3 0,-5 4 153,1 0 0,0 1 0,-5 9 0,2-2-121,1 0 0,1 1 0,0 0 0,2 0 0,0 1 0,1 0 0,0 0 0,2 0-1,0 0 1,1 1 0,1-1 0,1 1 0,0 0 0,5 27 0,-4-41-111,0 1-1,0-1 1,0 0 0,1-1-1,0 1 1,0 0 0,1 0 0,-1-1-1,1 1 1,0-1 0,0 0 0,0 0-1,5 4 1,-6-6-14,0-1 0,0 1 1,0-1-1,1 1 0,-1-1 1,1 0-1,-1 0 0,1 0 0,-1-1 1,1 1-1,0 0 0,-1-1 0,1 0 1,0 0-1,0 0 0,-1 0 0,1 0 1,0 0-1,-1 0 0,1-1 0,0 0 1,-1 1-1,1-1 0,-1 0 0,1 0 1,4-3-1,1-1 57,0 0 1,0 0-1,0-1 1,0 0-1,-1 0 0,0-1 1,-1 0-1,1 0 1,-1 0-1,0-1 0,-1 0 1,0 0-1,0-1 1,6-17-1,-11 26-42,1-1 0,-1 0 0,0 0 0,0 0 0,1 0 1,-1 1-1,0-1 0,0 0 0,0 0 0,0 0 0,0 0 0,0 0 0,0 0 0,0 1 0,0-1 0,-1 0 0,1 0 0,0 0 0,0 0 0,-1 1 0,1-1 0,-1 0 1,1 0-1,-1 0 0,0 0 0,0 0-13,0 0 0,-1 1 0,1-1 1,0 1-1,0-1 0,-1 1 0,1 0 1,0-1-1,-1 1 0,1 0 0,0 0 1,-1 0-1,1 0 0,0 0 0,-2 0 0,-9 2-62,0 1-1,0 0 1,-13 6-1,13-5 24,-10 3-65,4-1-142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50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17564,'0'-1'75,"1"0"1,-1 0-1,1 1 1,-1-1-1,1 0 1,0 1 0,-1-1-1,1 0 1,0 1-1,-1-1 1,1 1-1,0-1 1,0 1-1,0-1 1,0 1-1,0 0 1,-1-1 0,1 1-1,2 0 1,22-5 26,-18 4 145,8-3-248,1 2 1,-1 0-1,1 1 0,0 0 0,-1 1 0,1 1 1,0 0-1,-1 2 0,17 3 0,-31-5-15,1-1-1,0 1 1,0 0-1,-1-1 1,1 1-1,0 0 1,-1 0-1,1 0 1,-1 0-1,1 1 1,-1-1-1,0 0 1,1 1-1,-1-1 1,0 1-1,0-1 1,0 1-1,0-1 1,0 1-1,1 2 1,-2-2 4,0 1 0,1-1 0,-1 0 0,-1 0 0,1 0 0,0 0 0,0 0 0,-1 0 0,1 0 0,-1 0 0,1 0 0,-1 0 0,0 0 0,0 0 0,0 0-1,0-1 1,0 1 0,0 0 0,-2 1 0,-49 56 339,-7 12 155,52-63-228,1 1 1,1 0-1,0 0 1,0 0-1,1 1 1,-5 14-1,9-24-239,0 0 0,1 0-1,-1 0 1,0 0-1,0 0 1,0 0 0,0 0-1,0 0 1,0 0 0,0 0-1,0 0 1,0 0 0,1 0-1,-1 0 1,0 0-1,0 0 1,0 0 0,0 0-1,0 0 1,0 0 0,0 0-1,0 0 1,0 0 0,1 0-1,-1 0 1,0 0 0,0 0-1,0 0 1,0 0-1,0 0 1,0 0 0,0 0-1,0 0 1,0 0 0,0 0-1,0 1 1,0-1 0,0 0-1,0 0 1,0 0-1,1 0 1,-1 0 0,0 0-1,0 0 1,0 1 0,8-11 265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7:08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18292,'7'-3'1696,"3"2"-1184,4 1-240,1 1 1089,6 1-609,6-1-432,2-1-80,7 2-96,-2-1-72,1-1-56,-5 0-120,-6 3-464,-7 0-200,-8 3 464,-3 1 104,-8-1-160,-2-1-129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50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16908,'3'-5'221,"1"1"0,0 0 0,0 0 0,0 0 1,0 1-1,0 0 0,1-1 0,0 2 0,-1-1 0,8-3 1,-10 6-189,0-1 0,0 0 1,0 1-1,0 0 0,0-1 1,0 1-1,0 0 1,0 0-1,0 0 0,0 0 1,0 0-1,0 1 0,0-1 1,-1 1-1,1-1 0,0 1 1,0-1-1,0 1 1,0 0-1,-1 0 0,1 0 1,0 0-1,-1 0 0,1 1 1,-1-1-1,1 0 1,-1 1-1,1-1 0,-1 1 1,0 0-1,0-1 0,1 3 1,2 4-4,0 0 1,0 1-1,-1-1 1,-1 1-1,1 0 1,-1 0 0,-1-1-1,0 1 1,0 1-1,-1 11 1,0 4-23,-2 1 1,-8 36-1,-3-6 136,8-41-12,1 2 0,1-1 0,0 0 0,1 1-1,1-1 1,0 19 0,1-33-115,0 0 0,1 0 1,-1 0-1,0-1 0,0 1 0,1 0 0,-1 0 0,1 0 1,0 0-1,-1 0 0,1 0 0,0-1 0,0 1 0,0 0 1,0-1-1,1 1 0,-1-1 0,0 1 0,1-1 0,-1 0 1,1 1-1,-1-1 0,1 0 0,0 0 0,-1 0 0,1 0 1,0 0-1,0 0 0,-1-1 0,1 1 0,0-1 0,0 1 1,0-1-1,0 0 0,0 0 0,0 0 0,0 0 1,0 0-1,0 0 0,4-1 0,0 0-141,1-1 0,0 0 1,-1 0-1,1-1 0,-1 1 0,0-2 1,0 1-1,0 0 0,-1-1 0,9-7 1,-11 9 35,-1 0 0,0 0 0,0-1 0,0 1 0,0 0 0,-1-1 0,1 1 1,-1-1-1,1 0 0,-1 1 0,0-1 0,0 0 0,0 0 0,0 0 0,0 0 1,-1 0-1,1-5 0,-1-6-499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51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64 16476,'-4'-3'1832,"0"-1"-1256,4-4-272,4 1 968,13 0-599,3 0-129,9 1-632,1-1-416,6-2 439,1 5-103,0 3-48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51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15395,'4'8'1449,"3"-1"-809,1-5-184,10-2 1224,5-3-824,10-6-384,3 1-15,6-5-185,-2 0-224,-2 2-624,1 2-257,-13 5 641,-7 4-192,-15 8-136</inkml:trace>
  <inkml:trace contextRef="#ctx0" brushRef="#br0" timeOffset="1">47 214 13923,'4'3'1520,"9"0"-832,4-2-247,6-1 1495,4-4-1216,8 0-376,-2-3-256,3-5 104,-2 4-56,-5-1-128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52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57 145 15715,'29'-38'1430,"-16"20"-736,25-27-1,-34 40-590,1 1 0,0 0 0,0 0 0,0 0 0,0 0 0,1 1-1,0 0 1,-1 1 0,1-1 0,8-2 0,-13 5-101,1-1-1,-1 1 1,0 0-1,0-1 1,0 1-1,1 0 0,-1 0 1,0-1-1,0 1 1,1 0-1,-1 1 1,0-1-1,0 0 1,1 0-1,-1 0 1,0 1-1,0-1 1,0 0-1,1 1 1,-1 0-1,0-1 1,0 1-1,0-1 0,0 1 1,0 0-1,0 0 1,0 0-1,0-1 1,-1 1-1,1 0 1,0 0-1,0 0 1,-1 0-1,1 1 1,0-1-1,-1 0 1,1 0-1,-1 0 0,0 0 1,1 1-1,-1-1 1,0 0-1,0 0 1,0 1-1,0 0 1,1 5-5,-1 1-1,-1-1 1,1 0 0,-1 0 0,-1 0 0,-2 11 0,-5 6 4,0 0 0,-2 0 0,0-2 0,-24 36 0,-68 77 139,100-132-133,-5 7 42,0 0-1,-1-1 0,0 0 1,-12 9-1,35-30 93,-11 9-136,0-1-1,1 2 1,-1-1-1,1 0 1,5-2-1,-4 2-7,0 1 0,0 0-1,0 0 1,0 0-1,0 1 1,1 0 0,-1 0-1,0 0 1,1 1-1,-1-1 1,0 1 0,1 0-1,-1 1 1,1 0 0,-1 0-1,7 2 1,0 1 24,0 1 1,-1 1 0,0 0-1,0 1 1,18 14-1,-25-18 9,0 0 0,0 0-1,1 0 1,-1-1 0,1 1-1,-1-1 1,1 0 0,7 2-1,-10-4-17,0 0 0,0 0-1,0 0 1,-1 0 0,1 0-1,0-1 1,0 1 0,-1 0-1,1-1 1,0 1 0,-1-1-1,1 0 1,0 0 0,-1 1-1,1-1 1,-1 0 0,1 0-1,-1-1 1,1 1 0,-1 0-1,0 0 1,0-1 0,0 1-1,0-1 1,0 1 0,0-1-1,0 1 1,1-2 0,3-8-89,0 1 0,-1-1-1,0 0 1,0 0 0,-1 0 0,-1 0 0,0-1 0,0 1 0,-1-1-1,-1 1 1,0-1 0,-3-22 0,-5 13-131,-3 13-87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53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9 330 13499,'0'0'141,"-1"0"0,1-1 0,-1 1 0,1 0 0,-1-1 0,1 1 0,-1 0 0,1-1 0,0 1 0,-1-1 0,1 1 0,-1 0 0,1-1 0,0 1 0,-1-1 0,1 1 0,0-1 0,0 1 0,-1-1 0,1 0 0,0 1 0,0-1 0,0 1 0,0-1 0,0 1 0,0-1 0,0 0 0,0 1 0,0-1 0,0 1 0,0-1 0,0 0 0,3-22 2199,4 6-1742,0 1-1,2-1 0,0 1 0,15-20 1,51-59-47,-52 67-428,-10 11-98,-9 11-28,0 0 0,1 1-1,0-1 1,-1 1 0,2 0-1,-1 1 1,6-5 0,-10 8 0,-1 1 1,1 0-1,0 0 1,-1-1-1,1 1 1,-1 0-1,1 0 1,-1 0-1,1 0 1,0 0-1,-1 0 1,1 0-1,-1 0 1,1 0-1,0 0 1,-1 0-1,1 0 0,-1 0 1,1 1-1,0-1 1,-1 0-1,1 0 1,-1 1-1,1-1 1,-1 0-1,1 1 1,-1-1-1,1 0 1,-1 1-1,0-1 1,1 1-1,-1-1 1,1 1-1,-1-1 1,0 1-1,0-1 1,1 1-1,-1-1 1,0 1-1,0-1 1,1 1-1,-1-1 0,0 1 1,0 0-1,0 0 1,6 34-91,-5-26 35,2 12-173,8 39-435,-10-55 629,0-1 0,1 1-1,-1-1 1,1 0 0,0 0 0,0 0 0,1 0 0,-1 0 0,1 0 0,5 5-1,11 2-192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54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67 15755,'-4'13'1377,"4"-2"-801,3 1-200,8-1 496,7-1-88,7-6-200,10-4-40,6-8-127,5-6-209,0-7-552,0 1-273,-7-3-839,-8 2 1200,-14 8-216,-15 6-232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54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0 462 17068,'9'2'1392,"5"-8"-936,9-3-168,12-3 408,3-3-136,10-2-416,2 0-280,1-2-920,-3-2 1000,-5-2-272,-7-2-152</inkml:trace>
  <inkml:trace contextRef="#ctx0" brushRef="#br0" timeOffset="1">296 1 16123,'3'1'227,"0"0"-1,0 0 1,0 0-1,0 0 0,0 0 1,0 1-1,0 0 1,0-1-1,4 5 0,7 3 547,32 14-95,25 14-322,-63-32-300,0 1 0,0-1 0,-1 1 0,1 0 0,12 15 0,-18-18-45,0 0 0,0 1 1,0-1-1,0 1 0,0-1 1,-1 1-1,1 0 0,-1-1 0,0 1 1,0 0-1,0 0 0,-1 0 1,0 0-1,1 6 0,-2-3-2,0 0 0,0 0 0,-1 0 1,1 0-1,-1-1 0,-1 1 0,-4 9 0,-5 5-12,-1 0 1,-1-1-1,-26 29 1,29-35-28,-1-1 0,-1 0 1,0-1-1,-1 0 0,0-1 0,-16 10 1,1-11-17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55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69 17028,'1'1'64,"-1"-1"0,0 0 1,1 0-1,-1 1 1,0-1-1,1 0 0,-1 1 1,0-1-1,0 0 1,1 1-1,-1-1 1,0 1-1,0-1 0,1 1 1,-1-1-1,0 0 1,0 1-1,0-1 0,0 1 1,0-1-1,0 1 1,0-1-1,0 0 0,0 1 1,0-1-1,0 1 1,0-1-1,0 1 0,0-1 1,0 1-1,-1-1 1,-2 25 69,1-15 253,-9 80-117,2 167 1,12-227-496,1-20-345,0-16 127,2-16-178,2-58-1140,-3 0-1,-5-82 1,-1 140 1697,1 8 2176,3 35-372,0-2-1479,0 1-1,2-1 1,0 0 0,10 22 0,-10-28-201,1-2 0,0 1 0,0-1 0,2 0 0,-1 0 0,1 0 0,12 11 0,-17-19-22,1 0 1,-1 0-1,0 0 1,1-1-1,0 1 1,0-1-1,0 0 1,0 0-1,0-1 1,0 1-1,0-1 0,0 0 1,1 0-1,-1 0 1,0 0-1,1-1 1,-1 0-1,1 0 1,7-1-1,-7 0 14,0 0 1,0-1-1,0 0 0,0 0 1,0 0-1,0-1 0,0 1 0,-1-1 1,1 0-1,-1-1 0,0 1 1,0-1-1,0 0 0,-1 0 0,7-9 1,-2 1 40,0-1 1,-1 1 0,0-2 0,-1 1 0,-1-1 0,0 0 0,-1 0-1,0-1 1,-1 1 0,-1-1 0,-1 0 0,0 1 0,0-1-1,-2 0 1,0 0 0,0 1 0,-1-1 0,-6-18 0,7 30-81,-1-1 0,1 0 1,-1 1-1,0-1 0,0 1 1,0 0-1,0 0 0,-1 0 1,1 0-1,-5-3 0,6 5-22,0 0 0,0 0 0,-1 0-1,1 0 1,0 0 0,-1 0-1,1 1 1,-1-1 0,1 1 0,0-1-1,-1 1 1,1-1 0,-1 1-1,1 0 1,-1 0 0,0 0 0,1 0-1,-1 0 1,1 0 0,-1 0-1,1 1 1,-1-1 0,1 0 0,-1 1-1,1-1 1,-1 1 0,-1 0-1,2 0 25,1 0 0,-1-1 0,0 1 0,0 0 0,0-1 0,1 1 0,-1 0 0,0 0 0,1 0 0,-1 0 0,1 0 0,-1 0 0,1 0 0,-1 0 0,1 0 0,0 0 0,0 0 0,-1 0 0,1 0 0,0 0 0,0 0 0,0 0 0,0 0 0,0 0 0,0 0 0,0 0 0,0 0 0,1 0 0,-1 1 0,0-1 0,1 0 0,0 1 0,0 1 18,0 0 0,1 0 0,0 0 0,-1 0 0,1 0 0,0 0 0,0 0 1,1-1-1,3 4 0,18 9 59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55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15947,'2'-4'233,"0"1"0,1 0-1,-1-1 1,1 1-1,0 0 1,-1 0-1,1 0 1,1 1-1,-1-1 1,0 1 0,6-4-1,-8 6-185,0-1 1,0 1-1,1 0 0,-1-1 0,0 1 0,0 0 1,0 0-1,0 0 0,0 0 0,0 0 0,0 0 1,1 0-1,-1 0 0,0 0 0,0 0 0,0 1 1,0-1-1,2 1 0,-2 0-10,1 1-1,0-1 1,-1 0 0,0 0-1,1 1 1,-1-1-1,0 1 1,0-1 0,1 1-1,-1 0 1,-1-1-1,1 1 1,0 0 0,1 2-1,0 4-6,0 1 1,0-1-1,-1 0 0,0 0 0,0 0 0,-1 1 0,0-1 1,-1 9-1,-13 71 4,9-61-13,-7 30 36,4-25 148,-4 52 1,12-81-175,-1 0 1,1 0-1,0 0 0,0 0 0,1 0 1,-1 0-1,1 0 0,-1 0 0,1-1 0,0 1 1,0 0-1,0 0 0,1 0 0,-1-1 1,1 1-1,-1-1 0,1 1 0,4 3 1,-4-4 8,1 0 0,0 0 1,-1 0-1,1-1 1,0 1-1,0-1 1,0 0-1,1 0 1,-1 0-1,0 0 1,0-1-1,1 1 1,-1-1-1,0 0 0,0 0 1,1 0-1,4-1 1,4 0-122,0-1 1,0-1-1,0 0 0,0 0 1,0-1-1,-1 0 1,1-1-1,-1-1 1,-1 0-1,1 0 0,16-14 1,-24 18 81,-1 0 0,0-1 0,0 1 0,0-1 1,0 1-1,-1-1 0,3-3 0,-4 5-13,1 0-1,-1 0 1,0 0-1,0 0 1,1 0-1,-1 0 1,0 0-1,0 0 1,0 0 0,0 0-1,0 0 1,0 0-1,0 0 1,0 0-1,0 0 1,-1 0 0,1 1-1,0-1 1,-1 0-1,1 0 1,-1 0-1,1 0 1,-1 0-1,1 0 1,-1 1 0,1-1-1,-1 0 1,0 1-1,0-2 1,-23-10-402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56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60 15443,'-2'-2'1249,"7"2"-745,5-1-112,15-4 544,5 0-224,11-4-336,2-1-400,10 1 264,3 2 0,0-4-208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7:09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16227,'7'13'1449,"8"-13"-873,5 0-152,11-7 720,5 0-272,7-1-303,0-2-337,1-1-264,1-3 224,-4-4-144,-8 1-112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56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17420,'1'3'132,"0"0"0,0 0 0,0 0 0,0 0 0,-1 0 0,1 0 0,-1 0 0,0 1 0,0-1 0,0 0 0,-1 0 0,0 7 0,0-7-87,0 0-1,1 1 1,0-1-1,0 1 1,0-1 0,0 0-1,0 1 1,0-1-1,1 1 1,0-1-1,0 0 1,0 1 0,1 3-1,0-5-36,-1 0 1,0 1-1,1-1 0,-1 0 1,1 0-1,0 0 0,-1 0 0,1 0 1,0-1-1,0 1 0,0 0 0,1-1 1,-1 1-1,0-1 0,1 0 0,-1 0 1,0 0-1,1 0 0,-1 0 0,6 0 1,-4-1-13,-1 0 0,1 0 0,0-1-1,0 1 1,-1-1 0,1 0 0,0 0 0,-1 0 0,1-1 0,-1 1 0,1-1 0,-1 0 0,3-2 0,4-3-33,-1 0 0,0-1 0,0 0 0,-1 0 1,0-1-1,-1 0 0,0-1 0,9-14 1,-10 14 15,-2 2 18,0 1 0,0 0 0,-1-1 0,3-10 0,-8 34 75,-2-1-126,2 0 0,0 1 1,1 0-1,0-1 0,4 30 0,4-14-25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1:05.9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1 241 20844,'3'3'309,"1"0"-1,0 0 1,0-1-1,1 0 1,-1 0-1,0 0 0,1 0 1,-1-1-1,1 0 1,-1 1-1,1-2 0,0 1 1,-1 0-1,8-1 1,10 0-44,36-5 1,-54 4-214,30-4 76,0-3 1,-1 0 0,54-22 0,94-51 409,-123 53-367,-7 3-19,54-24 168,-91 44-274,0 0 0,1 0 1,0 2-1,-1 0 0,21-1 0,-31 3-42,0 1 0,-1 1-1,1-1 1,-1 0 0,1 1-1,-1 0 1,4 1 0,-6-2-5,1 1 0,-1-1 0,0 1 1,0-1-1,1 1 0,-1 0 1,0 0-1,0-1 0,0 1 1,0 0-1,0 0 0,0 0 1,0 0-1,-1 0 0,1 0 0,0 0 1,-1 1-1,1-1 0,0 0 1,0 2-1,-1-3-18,0 1-1,0-1 1,0 1-1,0-1 1,0 1-1,0-1 1,0 1 0,0-1-1,-1 1 1,1-1-1,0 1 1,0-1-1,0 1 1,-1-1 0,1 1-1,0-1 1,0 1-1,-1-1 1,1 0-1,0 1 1,-1-1 0,1 1-1,-1-1 1,1 0-1,0 1 1,-1-1 0,1 0-1,-1 0 1,1 1-1,-1-1 1,1 0-1,-1 0 1,1 0 0,-1 0-1,1 1 1,-1-1-1,1 0 1,-1 0-1,1 0 1,-1 0 0,1 0-1,-1 0 1,0-1-1,-27 0-1441,-32-17 536,23 8 329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1:14.4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 20 15539,'-20'13'3004,"13"-8"-516,18-9-495,20-4-1598,0 0 1,0 2 0,56-3 0,-65 7-366,1 1 0,-1 1 0,0 1 1,0 1-1,27 6 0,-46-7-32,2 0 31,-7-1 25,-11 3-11,-4 3-20,1-1 0,-1 0 0,0-1 0,0-1 0,-31 2 0,-87-7 42,42-1-40,91 2-27,1 1 0,0 0-1,-1 0 1,1 0 0,-1 0 0,1 0 0,0 1-1,-1-1 1,1 0 0,-1 1 0,1-1-1,0 0 1,-1 1 0,1 0 0,-2 0 0,3 0-1,0-1 1,0 0 0,0 1 0,0-1-1,0 1 1,1-1 0,-1 1 0,0-1 0,0 0-1,0 1 1,0-1 0,0 1 0,1-1-1,-1 0 1,0 1 0,0-1 0,1 1 0,-1-1-1,0 0 1,0 0 0,1 1 0,-1-1-1,0 0 1,1 1 0,-1-1 0,0 0 0,1 0-1,-1 0 1,1 1 0,41 19-101,-26-14 93,1 0-1,0-2 1,0 0 0,0 0 0,0-2 0,0 0 0,1-2 0,-1 1 0,0-2 0,1 0-1,-1-2 1,0 1 0,0-2 0,0-1 0,0 0 0,-1 0 0,0-2 0,18-10 0,-22 10 12,-7 4-4,-1 1 1,0-1 0,1 1 0,0 0-1,-1 0 1,7-1 0,-16 5-1028,4-1 983,0 0 0,0-1 1,0 1-1,0-1 0,0 1 1,0-1-1,0 1 0,0-1 1,-1 0-1,1 1 0,0-1 1,0 0-1,0 0 0,0 0 0,-1 0 1,1 0-1,0 0 0,0 0 1,0 0-1,-1-1 0,1 1 1,0 0-1,-2-1 0,-10-8-367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1:22.9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24 14811,'-1'1'192,"0"0"0,0 0 0,0 1 0,-1-1 1,1 0-1,0 1 0,1-1 0,-1 1 0,0-1 0,0 1 0,1 0 0,-1-1 0,1 1 0,-1 0 0,1-1 0,0 1 0,-1 2 1,2-3-107,0 0 1,0 0 0,-1-1-1,1 1 1,0 0 0,0 0-1,0-1 1,0 1-1,0-1 1,0 1 0,0-1-1,1 1 1,-1-1 0,0 1-1,0-1 1,0 0 0,0 0-1,0 0 1,1 1 0,-1-1-1,0 0 1,0-1 0,0 1-1,1 0 1,0 0 0,18-2 305,0 0 0,-1-1 0,29-8 0,-22 5-259,32-5 1,-34 9-417,-12 2 217,0-1-1,0-1 1,0 0-1,19-6 1,-6-4-127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1:25.7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 58 14491,'0'0'125,"0"1"1,0-1-1,0 1 0,0-1 1,0 1-1,0-1 0,0 1 0,0 0 1,0-1-1,0 1 0,0-1 1,0 1-1,0-1 0,0 1 1,0-1-1,1 1 0,-1-1 0,0 1 1,0-1-1,1 1 0,-1-1 1,0 1-1,1-1 0,-1 0 1,0 1-1,1-1 0,-1 0 0,0 1 1,1-1-1,-1 0 0,1 1 1,-1-1-1,1 0 0,-1 0 1,1 1-1,0-1 0,21-8 2265,3-5-1968,1 0 0,0 2 0,28-8 0,-46 17-431,0 0-1,0 0 0,1 1 0,-1 0 0,1 0 0,-1 1 0,0 0 0,1 0 0,-1 1 0,1 0 1,-1 1-1,0 0 0,0 0 0,15 6 0,-23-8 8,0 1 1,1-1-1,-1 0 1,0 0-1,0 0 1,1 0-1,-1 0 1,0 0-1,0 0 1,1 1-1,-1-1 1,0 0-1,0 0 1,0 0-1,1 1 1,-1-1-1,0 0 1,0 0-1,0 0 1,0 1-1,0-1 1,0 0-1,1 0 1,-1 1-1,0-1 1,0 0-1,0 0 1,0 1-1,0-1 1,0 0-1,0 1 1,0-1-1,0 0 1,0 0-1,0 1 1,0-1-1,0 0 1,0 0-1,0 1 1,-1-1-1,1 0 1,0 0-1,0 1 1,0-1-1,0 0 1,0 0-1,-1 1 1,1-1-1,0 0 1,0 0-1,0 0 1,-1 0-1,1 1 1,0-1-1,0 0 1,0 0-1,-1 0 1,1 0-1,0 0 1,0 0-1,-1 1 1,1-1-1,0 0 1,-1 0-1,-18 8-1,18-8 3,-28 6-53,0-1 1,-1-1-1,0-1 1,-53-3-1,30 1-69,28-1 60,14-1 27,0 1 1,1 0-1,-1 1 0,0 1 0,-11 2 1,14 1 15,13 0 4,15 1-13,-6-5 16,0 0-1,-1-1 0,1-1 0,0-1 0,25-5 0,66-25-28,-24 5-13,-80 26 29,1 1-1,0-1 0,0 1 1,0 0-1,0 0 0,0 0 1,0 0-1,0 0 0,0 0 0,0 1 1,-1-1-1,1 0 0,0 1 1,0 0-1,0-1 0,-1 1 1,1 0-1,0 0 0,-1 0 1,1 0-1,0 0 0,-1 0 0,0 1 1,1-1-1,1 2 0,-1 0-6,0 0 0,0 0 0,1 1 0,-2-1 0,1 0-1,0 1 1,-1 0 0,0-1 0,2 8 0,-5-23 23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1:39.0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4 130 15923,'0'-1'69,"-1"0"0,1 1 1,0-1-1,-1 1 0,1-1 0,0 1 0,-1-1 0,1 0 0,0 1 0,0-1 0,0 0 0,0 1 0,-1-1 0,1 0 0,0 1 0,0-1 0,0 0 0,1 1 0,-1-1 0,0 0 0,0 1 0,0-1 0,0 0 0,1 1 0,-1-1 0,0 0 1,0 1-1,1-1 0,-1 1 0,1-1 0,-1 1 0,0-1 0,1 1 0,-1-1 0,1 1 0,-1-1 0,1 1 0,-1-1 0,1 1 0,0 0 0,-1-1 0,1 1 0,0 0 0,-1 0 0,1-1 0,-1 1 0,1 0 0,0 0 0,-1 0 0,2 0 0,35-5 1145,53 8-321,-47-1-720,0-2-1,83-10 1,-83 1-139,42-17 1,20-4-140,-88 26-54,0 1 0,0 1 1,-1 1-1,23 0 0,-34 2 80,10 0-612,-12-3 295,-9-1 113,-3 0 223,1 0 1,-1 0 0,0 1-1,0 1 1,0-1 0,0 2 0,0-1-1,-13 2 1,-1 0 17,0 2 0,-27 6 1,22-1-1,0 1 1,0 1-1,-29 15 1,-75 47 118,91-48 24,33-20-51,0 1 0,-1-2 0,1 1 0,-18 3 0,23-6-37,1-1 0,-1 0-1,1 1 1,-1-1 0,1 0-1,-1 0 1,1-1 0,-1 1-1,1 0 1,-4-2 0,5 1-10,-1 1 1,1-1-1,0 1 1,0-1-1,0 0 0,1 1 1,-1-1-1,0 0 1,0 0-1,0 0 1,0 0-1,1 0 1,-1 0-1,0 0 1,1 0-1,-1 0 1,1 0-1,-1 0 1,1 0-1,0 0 1,-1 0-1,1-1 1,0 0-1,0 0-4,0 0 0,0 0 0,0 1-1,0-1 1,0 0 0,1 0 0,-1 1 0,0-1-1,1 0 1,0 1 0,-1-1 0,1 0 0,0 1-1,0-1 1,0 1 0,0-1 0,0 1 0,0 0-1,0-1 1,1 1 0,-1 0 0,0 0 0,1 0 0,-1 0-1,1 0 1,-1 0 0,1 0 0,0 0 0,-1 1-1,3-1 1,4-3-7,1 1-1,0 1 1,0 0 0,15-2 0,208-3-608,-78 6-234,-116-1 584,-14 2-63,0-1-1,-1-1 1,40-9 0,-58 8 33,-12 1 203,-11 0 72,-29 4 55,0 1-1,-50 11 1,-91 28 611,179-39-624,-30 4 348,38-7-370,0 0 0,0 0 0,-1 0 0,1 0 0,0 0 0,0 0 0,0 0 0,0 0 0,-1-1 0,1 1 0,0-1 0,0 1 0,0-1 0,0 1 0,0-1 0,0 1 0,0-1 0,0 0 0,0 0 0,0 1 0,0-1 0,0 0 0,1 0 1,-1 0-1,0 0 0,1 0 0,-2-2 0,-6-24-98,6 15-2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1:41.6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66 15155,'10'5'852,"0"-1"-1,-1-1 1,20 4-1,63 5 87,-82-11-751,23 1-67,0 0 0,0-2 0,-1-2 0,1-1 0,-1-1 1,1-2-1,-2-1 0,34-12 0,-20 2-37,44-14-268,-78 27 55,1 2 0,0-1 0,0 2 0,0 0 0,18 0 1,-28 1 116,-1 0 4,0 0 1,-1 0-1,1-1 1,0 1 0,-1 0-1,1 0 1,0 0-1,0 0 1,-1 0-1,1 0 1,0 1 0,-1-1-1,1 0 1,0 0-1,-1 0 1,1 1-1,0-1 1,-1 0 0,1 1-1,0-1 1,-1 1-1,1-1 1,-1 0-1,1 1 1,-1-1-1,1 1 1,-1 0 0,1-1-1,-1 1 1,1-1-1,-1 1 1,0 0-1,1-1 1,-1 1 0,0 0-1,0-1 1,1 2-1,-5 10-251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1:47.4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 15 11338,'-8'-1'3192,"9"-3"833,14-2-786,16 6-2497,1 0 0,44 7-1,-49-3-745,1-1 0,0-2 0,50-3-1,-51-4-13,-19 4-51,0 0-1,1 1 0,-1 0 1,0 0-1,12 1 0,-18 2-474,-7-1 294,-10 2 0,-100-9-542,64 3 438,-61 2 0,105 2 319,-1 0 1,1 0-1,0 1 1,-12 4 0,17-6 31,1 0 1,-1 1 0,1-1 0,-1 1 0,1 0-1,0-1 1,0 1 0,-1 0 0,1 0 0,0 0-1,0 0 1,0 0 0,0 0 0,0 0 0,0 0-1,0 0 1,0 0 0,0 1 0,0-1 0,1 0-1,-1 1 1,0-1 0,1 1 0,0-1 0,-1 0-1,1 1 1,0-1 0,-1 4 0,2-4-1,-1 0 0,1 1 1,0-1-1,0 0 0,0 1 1,0-1-1,0 0 0,0 0 0,0 0 1,0 0-1,0 0 0,0 0 1,0 0-1,1 0 0,-1 0 1,0 0-1,1-1 0,-1 1 1,1-1-1,-1 1 0,1-1 0,-1 1 1,1-1-1,-1 0 0,1 0 1,2 0-1,42 3-27,-19-6 31,-1 0 0,49-14 0,-15 3-24,-32 9-22,36-2-1,-83 6-158,0-1-1,-29-5 1,15 0 97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1:51.4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0 148 16436,'23'0'1656,"0"-1"-960,-3-5-208,9-3 568,7 1-127,0-5-57,-1 0-104,4-3-312,-2 0-136,1 2-192,-3-2-136,-2 3-344,-3 1-240,-7 6-456,-3 2 840,-12 5-208,-7 5-177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1:53.2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43 18076,'22'2'4181,"52"0"-3582,72-6-431,186-30 0,-279 28-414,-106 21 46,-241 36 85,190-35 89,96-15 21,5-1 0,0 0-1,0 1 0,1-1 0,-1 1 0,0 0 0,0-1 0,0 1 0,1 1 0,-1-1 0,1 0 0,-1 0 0,-2 3 0,5-4 4,0 0-1,0 0 1,-1 0-1,1 0 1,0 1-1,0-1 1,0 0-1,0 0 1,0 0-1,0 0 1,0 0-1,0 0 1,0 1-1,-1-1 1,1 0-1,0 0 1,0 0-1,0 0 1,0 1-1,0-1 1,0 0-1,0 0 1,0 0-1,0 0 1,0 1-1,0-1 1,0 0-1,0 0 1,0 0-1,0 0 1,0 1-1,0-1 1,1 0-1,-1 0 1,0 0-1,0 0 1,0 0-1,0 1 1,0-1-1,0 0 1,0 0-1,0 0 0,1 0 1,9 4-80,12-1-20,4-3 59,1-2 0,-1 0 0,0-2-1,44-11 1,99-41-18,-79 24-286,-139 45 332,0-1 0,-1-3 1,0-2-1,-78 1 0,116-7 16,8-2-5,0 1 0,-1 0 0,1 0 0,0 1 0,-1-1 0,1 1 0,0 0 0,-1 0 0,1 0 1,0 1-1,0-1 0,-4 3 0,8-3 2,-1-1-1,1 1 1,0-1 0,0 0 0,-1 1 0,1-1 0,0 1 0,0-1 0,0 1 0,0-1 0,0 1 0,0-1 0,0 1 0,-1-1 0,1 1 0,1-1 0,-1 0 0,0 1-1,0-1 1,0 1 0,0-1 0,0 1 0,0-1 0,0 1 0,1-1 0,-1 1 0,0-1 0,0 0 0,1 1 0,-1-1 0,0 0 0,1 1 0,-1-1 0,0 0 0,1 1-1,-1-1 1,0 0 0,1 1 0,-1-1 0,1 0 0,-1 0 0,1 0 0,-1 1 0,1-1 0,0 0 0,21 10-54,-10-6 32,1 0 1,0-1-1,1 0 1,-1-2 0,0 1-1,1-1 1,-1-1-1,0-1 1,1 0-1,16-3 1,8-5 9,1-2 1,39-17-1,-25 9-21,-37 13-17,-31 8 47,-11 3 13,-81-4 132,84-2-226,0 0 1,0 2-1,0 0 0,0 2 0,0 0 1,-38 12-1,41-4-759,12-3-12,8-8 838,0 0 0,0 0 0,0 0 1,0 1-1,0-1 0,0 0 0,0 0 1,0 0-1,0 0 0,0 1 0,0-1 1,0 0-1,0 0 0,0 0 0,0 1 1,0-1-1,0 0 0,0 0 0,0 0 1,0 0-1,0 1 0,0-1 0,0 0 1,0 0-1,0 0 0,0 0 0,0 1 1,0-1-1,1 0 0,-1 0 0,0 0 1,0 0-1,0 0 0,0 0 0,0 1 1,1-1-1,-1 0 0,0 0 0,0 0 1,0 0-1,1 0 0,4 2-494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7:17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16996,'0'0'729,"-21"81"2797,11-41-3462,1 1-1,-8 82 1,17-122-59,0 0-1,0 0 1,0 0 0,0 0 0,0 0-1,0 0 1,0 1 0,0-1 0,0 0-1,1 0 1,-1 0 0,0 0-1,1 0 1,-1 0 0,1 0 0,-1 0-1,1 0 1,1 2 0,-2-3 2,1 0-1,-1 0 1,1 0 0,0 1 0,-1-1 0,1 0-1,0 0 1,-1 0 0,1 0 0,-1 0 0,1 0-1,0 0 1,-1 0 0,1 0 0,-1-1 0,1 1 0,0 0-1,-1 0 1,1 0 0,-1-1 0,1 1 0,-1 0-1,1-1 1,0 0 0,6-4 69,-1 0 1,0 0-1,11-12 1,-13 11-59,70-74 375,55-56-12,-111 123-362,-17 13-18,-1 0 0,1 0 0,-1 0 0,0 0 0,1 0 0,-1 0 0,1 0 0,-1 0 0,0 0 0,1 0 0,-1 1 0,1-1 0,-1 0 0,0 0 0,1 0 0,-1 0 0,0 1 0,1-1 0,-1 0 0,0 0 0,0 1 0,1-1 0,-1 0 0,0 1 0,0-1 0,1 0 0,-1 1 0,0-1 0,0 0 0,0 1 0,1-1 0,-1 1 0,0-1 0,0 0 0,0 1 0,0-1 0,0 1 0,0-1 0,0 0 0,0 1 0,0-1 0,0 1 0,0-1 0,0 0 0,0 1 0,-1 0 0,-10 325-269,10-323 230,2-3 30,-1 0 1,0 0-1,0 0 1,0 0-1,0 0 1,0 0-1,0 0 0,0 0 1,0 0-1,0 0 1,0 0-1,0 0 1,0 0-1,0 0 0,0 0 1,0 0-1,1 0 1,0-4-60,8-12-117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2:05.41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1382 89 8914,'-16'-7'465,"-1"2"0,-1-1 0,1 2-1,0 1 1,-1 0 0,-27-1 0,20 2-153,0-1-1,-32-8 1,16-2-6,18 5-52,-1 2 0,-32-6 0,48 11-211,-1 0 1,1 1-1,0 0 1,0 1 0,-1-1-1,1 2 1,0-1-1,0 1 1,0 0 0,0 1-1,-8 3 1,-9 8-43,1 0 0,-34 27 1,-20 13-29,23-26 224,-88 33 0,-29 14 495,155-65-630,1 1 0,0 0-1,0 1 1,2 1 0,-1 0 0,2 1 0,-23 29 0,13-10-31,1 1 1,-30 63-1,37-61-5,0 1 0,3 0 1,1 1-1,2 0 0,2 1 0,1 0 0,2 0 0,1 1 0,4 43 1,1-64 1,0-1 1,1 1-1,1-1 1,0 0 0,2-1-1,0 1 1,1-1-1,13 24 1,-6-18-10,1-1 1,0-1-1,2 0 0,1-1 1,25 23-1,-2-8-11,1-2 0,1-1 0,2-2 0,85 41-1,-40-31-23,161 48 0,-212-78-64,1-1 1,76 6 0,82-9-362,-168-6 351,18 1-127,0-3 0,85-14 0,-109 10 176,0 0-1,-1-1 1,0-1-1,0-1 0,-1-1 1,0-1-1,29-20 0,150-135 430,-61 45-46,-85 78-287,6-4-10,78-77 0,-121 105-27,-2 0-1,0-1 1,0-1 0,-2 0 0,-1-1 0,-1-1 0,0 0-1,10-31 1,-15 30 41,-1-1 1,0 0-1,-2 0 0,-1-1 1,-1 1-1,-1-1 0,-2 1 0,0-1 1,-2 1-1,0 0 0,-2 0 1,-11-37-1,5 33 22,0 0-1,-2 0 1,-1 1 0,-1 1-1,-2 1 1,0 0 0,-2 1-1,-1 1 1,-43-42 0,46 52-82,-1 0 0,0 0 0,0 2 0,-2 0 0,1 2 0,-2 0 0,1 1 0,-1 1 0,0 1 0,-1 0 0,0 2 0,0 1 0,-35-3 0,-181 6-66,69 2-551,154-1 577,0-1 0,0 0 0,0-2 0,0 0-1,-15-5 1,-22-13-113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2:12.15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9 15027,'1'-1'22,"-1"1"0,0-1 1,0 1-1,1-1 0,-1 1 0,0-1 0,1 1 0,-1 0 0,1-1 0,-1 1 0,0 0 1,1-1-1,-1 1 0,1 0 0,-1-1 0,1 1 0,-1 0 0,1 0 0,-1-1 0,1 1 1,-1 0-1,1 0 0,-1 0 0,1 0 0,-1 0 0,1 0 0,0 0 0,-1 0 0,1 0 1,-1 0-1,1 0 0,-1 0 0,1 0 0,-1 1 0,1-1 0,-1 0 0,1 0 0,-1 1 1,1-1-1,-1 0 0,1 0 0,-1 1 0,1-1 0,-1 1 0,0-1 0,1 0 1,-1 2-1,29 24-5,-21-17 116,409 435 281,-61-58-274,-319-349-127,119 116 48,-118-120-56,1-1 0,53 33 0,-87-61-55,1-1-1,-1 0 0,1 0 1,-1-1-1,1 0 0,7 3 1,-12-5 48,-1 0 0,0 0 0,0 0 0,0 0 0,0 0 0,1 0 0,-1 0 0,0 0 0,0 0 0,0 0 0,0 0 0,1 0 1,-1 0-1,0 0 0,0 0 0,0 0 0,0 0 0,1 0 0,-1 0 0,0 0 0,0 0 0,0 0 0,0 0 0,0-1 1,1 1-1,-1 0 0,0 0 0,0 0 0,0 0 0,0 0 0,0 0 0,0 0 0,1-1 0,-1 1 0,0 0 0,0 0 0,0 0 1,0 0-1,0 0 0,0-1 0,0 1 0,0 0 0,0 0 0,0 0 0,0 0 0,0-1 0,0 1 0,0 0 0,0 0 1,0 0-1,0 0 0,0-1 0,0 1 0,-5-10-68,-10-9-33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2:12.67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0 254 11498,'98'105'1448,"-50"-51"-579,63 53-1,-103-100-719,1 0-1,0-1 0,0 0 1,1 0-1,-1-1 1,1 0-1,1-1 1,-1 0-1,0-1 0,1 0 1,0-1-1,0 0 1,0 0-1,0-1 0,0-1 1,14 0-1,-22-1-115,-1 1 0,0 0 0,0-1 0,0 1 0,0-1 0,0 0 0,0 0 0,0 0 0,0 0 0,0 0-1,0 0 1,0 0 0,-1-1 0,1 1 0,0-1 0,-1 1 0,0-1 0,1 1 0,-1-1 0,0 0 0,1 0 0,-1 0 0,0 0-1,-1 0 1,1 0 0,0 0 0,0 0 0,-1 0 0,1 0 0,-1 0 0,0 0 0,0 0 0,0-1 0,0-3 0,-1-6 48,0 0 1,0 1 0,-2-1 0,1 1 0,-5-13-1,-79-212 707,18 52-1338,66 179 491,2 4 49,0 0 1,0 0-1,-1 0 1,1 0-1,0 0 0,-1 0 1,1 0-1,-1 1 1,1-1-1,-1 0 0,1 0 1,-1 0-1,1 1 1,-1-1-1,0 0 0,1 1 1,-1-1-1,0 0 1,-1 0-1,-4-2-150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2:13.76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6 59 15315,'-6'-13'2448,"6"13"-2429,0 0 0,0 0 1,0 0-1,1 0 0,-1 0 1,0 0-1,0 0 1,0 0-1,0 0 0,0 0 1,0 0-1,0 0 0,0 0 1,0 0-1,0 0 0,0 0 1,0 0-1,0 0 0,0 0 1,0 0-1,0 0 1,0 0-1,0 0 0,0 0 1,0 0-1,1 0 0,-1 0 1,0 0-1,0 0 0,0 0 1,0 0-1,0 0 0,0 0 1,0 0-1,0 0 1,0 0-1,0 0 0,0 0 1,0 0-1,0 0 0,0 0 1,0 0-1,0 0 0,0 0 1,0 0-1,0 0 1,0 0-1,0 0 0,0 0 1,0 0-1,0-1 0,0 1 1,0 0-1,0 0 0,14 23 474,46 121-129,126 271-470,-177-399-108,19 28 1,-28-44 202,0 0 1,0 0-1,0 0 1,0 0-1,0 0 1,0 0-1,0 0 1,0 0-1,0 0 1,0 0-1,0-1 1,0 1-1,0 0 1,0 0-1,0 0 1,0 0-1,1 0 1,-1 0-1,0 0 1,0 0-1,0 0 1,0 0-1,0 0 1,0 0-1,0 0 1,0 0-1,0 0 1,0 0-1,0 0 1,0 0-1,0 0 1,0 0-1,1 0 1,-1 0-1,0 0 0,0 0 1,0 0-1,0 0 1,0 0-1,0 0 1,0 1-1,0-1 1,0 0-1,0 0 1,0 0-1,0 0 1,0 0-1,0 0 1,0 0-1,0 0 1,0 0-1,0 0 1,0 0-1,0 0 1,1 0-1,-1 0 1,0 0-1,0 0 1,0 1-1,0-1 1,-2-9-253,-6-14-12,-188-337-963,186 343 1322,-20-29 591,41 63-640,1-1 0,1 0 0,0-1 0,1 0-1,1-1 1,0-1 0,1 0 0,1-1 0,0-1 0,0-1 0,1 0-1,0-1 1,27 9 0,-35-15-17,0 0-1,0-1 0,0 0 1,0-1-1,0 0 1,0-1-1,1 0 0,12-1 1,-19 0 24,-1 1-1,0-1 1,1 0 0,-1 0-1,0 0 1,0 0 0,1-1-1,-1 1 1,0-1 0,0 0 0,-1 0-1,1 0 1,0 0 0,-1 0-1,1-1 1,-1 1 0,0-1-1,1 1 1,-1-1 0,0 0 0,-1 0-1,1 0 1,-1 0 0,1 0-1,-1 0 1,0-1 0,1-5-1,-1-1 110,0 0 0,0 0 0,-2-1-1,1 1 1,-1 0 0,-1 0-1,1 0 1,-2 0 0,1 0-1,-2 0 1,-5-13 0,-5-8 345,-2 1 1,-20-30 0,27 46-351,3 3-71,-1 0 0,0 0 0,0 1 1,-1 0-1,-1 1 0,0 0 0,-12-10 1,2 11-201,18 7 90,1 1-1,-1 0 1,1 0-1,-1 1 0,0-1 1,1 0-1,-1 0 1,1 0-1,-1 0 0,1 0 1,-1 1-1,1-1 0,-1 0 1,1 0-1,-1 1 1,1-1-1,-1 0 0,1 1 1,0-1-1,-1 0 1,0 1-1,0 1-54,0 1 1,0-1-1,0 0 1,1 0-1,-1 1 1,0-1 0,1 0-1,0 1 1,-1-1-1,1 1 1,0-1-1,1 4 1,-1 17-312,1-1-139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2:14.46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211 70 15795,'-3'-6'323,"0"0"0,0 0 1,-1 1-1,1 0 0,-1-1 0,-1 1 0,1 1 0,0-1 0,-11-7 0,13 10-253,0 1-1,0 0 1,0 0 0,0 0-1,0 0 1,0 1 0,0-1 0,0 0-1,0 1 1,-1 0 0,1-1-1,0 1 1,0 0 0,-1 0-1,1 0 1,0 0 0,0 1-1,0-1 1,-1 1 0,1-1 0,0 1-1,0 0 1,0 0 0,0 0-1,0 0 1,0 0 0,0 0-1,0 0 1,1 1 0,-1-1-1,0 1 1,-2 2 0,-3 4 46,1 0 0,-1 0 0,2 1 0,-1 0 0,1 0 0,0 1 0,1-1 0,-4 14 0,-2 7 35,-8 47 1,13-46-145,1 0 0,2 0 0,3 60 1,0-74-17,1 0-1,1 0 1,0-1 0,1 1 0,1-1 0,1 0 0,0 0 0,16 27-1,-19-38 4,0 0 0,1 0-1,0 0 1,0 0 0,0-1-1,0 0 1,1 0 0,0 0-1,0 0 1,0-1 0,0 1-1,1-2 1,-1 1 0,1 0-1,0-1 1,-1 0 0,1 0-1,11 1 1,-9-2 1,1-1-1,0 0 1,0 0 0,-1-1-1,1 0 1,0-1 0,-1 0 0,1 0-1,-1-1 1,0 0 0,0 0-1,11-7 1,-13 7 10,34-20 18,-38 22-16,0-1 0,-1 1 0,1-1 0,0 1-1,0-1 1,-1 1 0,1-1 0,-1 0 0,1 0 0,-1 0 0,0 0 0,0 0 0,0 0 0,0 0 0,1-4 0,-2 5-2,0 1 0,0-1 0,0 0 1,-1 0-1,1 0 0,0 0 0,-1 1 0,1-1 1,0 0-1,-1 0 0,1 1 0,-1-1 0,1 0 1,-1 1-1,0-1 0,1 1 0,-1-1 0,1 1 1,-1-1-1,0 1 0,0-1 0,1 1 0,-1-1 0,0 1 1,0 0-1,1-1 0,-1 1 0,0 0 0,0 0 1,0 0-1,0 0 0,1 0 0,-2 0 0,-35-3 68,32 3-59,-119 4 80,115-6-174,11-3 33,14-8-8,-13 12 40,21-19-107,42-42 1,-21 17 5,-43 43 102,0 0 0,0 0 0,0 0 0,1 1 0,-1-1 0,1 1 0,-1-1 0,1 1 0,0 0 0,-1 0 0,5-1 0,-5 2 6,-1 0 1,1 0-1,-1 0 1,1 0-1,-1 0 1,1 0-1,-1 1 1,0-1-1,1 1 1,-1-1-1,0 1 1,1-1-1,-1 1 1,0 0-1,1-1 1,-1 1-1,0 0 1,0 0-1,0 0 1,0 0-1,0 0 1,0 0-1,0 1 1,1 1-1,11 18-31,-1 1 0,0 0 0,13 41 0,-14-34-40,26 47 1,-27-63-482,-9-13 537,-1 0 1,0 0 0,0 0-1,0 0 1,0 0 0,1-1-1,-1 1 1,0 0 0,0 0 0,0 0-1,0 0 1,1 0 0,-1 0-1,0 0 1,0 0 0,0 0-1,0-1 1,0 1 0,0 0-1,1 0 1,-1 0 0,0 0-1,0 0 1,0-1 0,0 1-1,0 0 1,0 0 0,0 0-1,0 0 1,0 0 0,0-1-1,0 1 1,0 0 0,0 0-1,0 0 1,0-1 0,0 1 0,0 0-1,0 0 1,0 0 0,0-1-1,-5-30-720,-5 1 311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2:15.04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8 1 16556,'-1'2'97,"0"0"-1,0 0 1,0 1 0,0-1 0,1 1 0,-1-1 0,0 1 0,1-1 0,0 1 0,0-1 0,-1 1 0,1-1 0,1 5 0,6 32 10,-7-38-87,13 52 33,1-1-1,4 0 1,1-1 0,3-1-1,33 57 1,-51-100-33,0-1 0,1 1 0,0-1 1,0 0-1,0-1 0,1 1 0,11 8 0,-16-13-3,1 0 0,0 0 0,0 0 0,0 0 0,0 0 0,0 0 0,0 0 0,0-1 0,0 1 0,0-1 0,0 0 0,1 1 0,-1-1-1,0 0 1,0 0 0,0-1 0,0 1 0,0 0 0,1-1 0,-1 1 0,0-1 0,0 1 0,0-1 0,0 0 0,0 0 0,-1 0 0,1 0-1,0-1 1,0 1 0,-1 0 0,1-1 0,1-1 0,3-3 88,-1 0 0,0-1 0,0 1 0,-1-1 0,0 0 0,0 0 0,4-12 0,-6 17-46,-1-1 0,0-1 0,0 1 0,0 0 0,0 0 0,-1 0 0,1 0 0,-1-1 0,0 1 0,0 0 1,0 0-1,0-1 0,-1 1 0,1 0 0,-1 0 0,0-1 0,1 1 0,-2 0 0,1 0 0,0 0 0,-3-3 0,3 5-30,0-1 1,-1 1-1,1 0 0,0 0 0,-1 0 0,0 0 0,1 0 0,-1 1 1,1-1-1,-1 0 0,0 1 0,1-1 0,-1 1 0,0 0 1,0-1-1,0 1 0,1 0 0,-1 0 0,0 0 0,0 0 1,1 1-1,-1-1 0,0 0 0,0 1 0,1-1 0,-1 1 1,0 0-1,1-1 0,-1 1 0,-2 2 0,-4 1 41,-1 1 1,1 1-1,1-1 0,-11 10 0,12-10-68,1 0-1,-1 1 1,1 0-1,0 0 1,1 0 0,-1 0-1,1 1 1,1 0-1,-1 0 1,-4 14-1,8-20-4,-1-1 0,1 1 0,0-1-1,0 1 1,0-1 0,0 1-1,0-1 1,0 1 0,-1-1-1,1 1 1,1 0 0,-1-1-1,0 1 1,0-1 0,0 1-1,0-1 1,0 1 0,0-1-1,0 1 1,1-1 0,-1 1-1,0-1 1,1 1 0,9-2-58,-7 0 51,0-1 0,-1 1 0,1-1 0,0 0 0,-1 0 0,4-4 0,11-16-4,-2-1 0,-1 0 1,20-44-1,4-6-114,-38 73 125,0 1 1,0-1-1,0 0 0,0 0 1,0 0-1,0 1 0,0-1 1,0 0-1,0 0 0,1 0 1,-1 1-1,0-1 0,0 0 1,0 0-1,0 0 0,0 0 1,0 1-1,1-1 0,-1 0 0,0 0 1,0 0-1,0 0 0,1 0 1,-1 0-1,0 0 0,0 1 1,0-1-1,1 0 0,-1 0 1,0 0-1,0 0 0,0 0 1,1 0-1,-1 0 0,0 0 1,0 0-1,0 0 0,1 0 1,-1 0-1,0 0 0,0-1 1,1 1-1,-1 0 0,0 0 0,0 0 1,0 0-1,0 0 0,1 0 1,-1 0-1,0-1 0,0 1 1,0 0-1,0 0 0,1 0 1,-1 0-1,0 0 0,0-1 1,0 1-1,0 0 0,0 0 1,0 0-1,0-1 0,0 1 1,1 0-1,1 18-75,-2-17 70,3 18-4,0 0 0,1 0 0,0 0 0,9 22 0,35 68-731,-39-90 279,7 24-8,-12-27 181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2:17.43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1 127 13307,'4'-10'184,"1"1"0,0-1 0,1 1 0,0 0 0,0 1 0,1-1 0,0 1 0,1 1 0,15-14 0,-19 18-114,1 0 1,-1 0 0,1 0-1,0 1 1,0 0 0,0 0-1,0 0 1,0 0-1,0 1 1,0 0 0,0 0-1,1 0 1,-1 1 0,0 0-1,1 0 1,-1 0 0,0 0-1,1 1 1,-1 0 0,0 0-1,9 3 1,-9-1-8,0-1 1,0 0-1,0 1 1,-1 0 0,1 0-1,-1 0 1,0 1-1,0-1 1,0 1-1,0 0 1,-1 0-1,1 0 1,-1 1-1,5 8 1,-4-4 12,0 0 0,-1 0 0,0 0 0,0 1-1,-1 0 1,0-1 0,0 16 0,-2 6 51,-1 0 0,-1 0-1,-1 0 1,-10 33 0,-52 196 323,34-152-349,-31 212 0,59-293-117,2-1 1,1 0 0,0 1-1,9 48 1,-7-64-33,1-1 1,0 1 0,0-1 0,1 0-1,1 1 1,-1-2 0,2 1-1,-1-1 1,1 0 0,1 0-1,-1 0 1,2-1 0,-1 0-1,14 11 1,4-1-314,52 26 0,-56-34 187,0 2 0,-1 0 1,0 2-1,31 26 0,-38-26 143,-1 0 1,0 1-1,-1 0 1,0 1-1,-2 1 1,0-1-1,0 2 0,-2-1 1,0 1-1,5 22 1,1 18 125,11 114 0,-20-126-28,-1-27 72,-6-11-167,0 0 0,0 1 0,-2 12 0,2 6 52,2-1-1,1 1 1,1 0 0,1-1-1,7 39 1,-5-51-30,0 0 1,0 0-1,1 0 1,1-1-1,0 1 1,1-1-1,1-1 1,0 0-1,0 0 1,1 0-1,17 16 1,34 27-185,-36-35 116,0 1-1,-2 1 1,-1 1-1,0 1 0,19 31 1,-24-26 93,-1 2 0,-1 0 0,-2 1 0,-1 0 0,11 54 0,-8-7 309,5 100 0,-16-124-98,-2 0 0,-2 0 1,-10 63-1,7-93-96,-1-1 1,0-1-1,-2 1 1,-1-1-1,-1-1 1,-1 1-1,-1-1 1,-1-1 0,-23 31-1,30-45-105,0 0-1,-1-1 0,0 0 0,0 0 1,-1 0-1,0-1 0,0 0 1,0-1-1,0 1 0,-16 5 1,19-8-50,-1-1 0,0 0 0,0 0 1,0 0-1,0-1 0,0 1 0,0-1 1,0 0-1,0-1 0,1 1 0,-1-1 1,0 0-1,0 0 0,0-1 1,1 1-1,-1-1 0,0 0 0,1 0 1,0-1-1,-6-3 0,2 0-1,0-1-1,0 0 1,-8-9 0,-22-27-121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2:19.15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28 1 18300,'-6'17'1328,"-1"19"-1096,-2 14-120,6 12 496,1 4-304,3 8-184,0-2-72,7-11-328,0-6-232,1-21-120,2-9-24,-2-21-224,-1-10-96,-5-24 472,2-9-233,-5-21 185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2:19.62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0 133 14995,'22'165'1969,"-19"-147"-1795,2 1-1,1-1 0,0 0 0,1 0 1,1-1-1,16 27 0,-21-39-127,1 0 0,0 0 0,0 0 0,0-1 0,1 1 0,-1-1 0,1 0-1,0-1 1,0 1 0,1-1 0,7 4 0,-10-6-26,0 0 0,-1 0 0,1-1 0,0 1 0,0 0 0,0-1 0,0 0 0,0 0 0,0 0 0,0 0 0,0 0 0,0 0 0,0-1 0,0 1 0,0-1 0,0 0 0,0 0 0,0 0 0,-1-1 0,1 1 0,0 0 0,-1-1 0,1 0 0,-1 0 0,4-3 0,1-3 66,0 0 1,-1 0-1,0 0 0,-1-1 1,0 0-1,0 0 0,-1 0 0,0-1 1,0 1-1,-1-1 0,0 0 1,-1 0-1,1-13 0,0-4 240,-1-1 0,-2 1 1,-5-49-1,3 57-84,0 1-1,-2-1 1,0 1 0,-1-1 0,-1 1 0,0 1 0,-14-25 0,19 40-192,0 1 0,0-1 0,0 0 1,0 1-1,-1-1 0,1 1 0,0-1 0,-1 1 1,0 0-1,-2-2 0,3 2-45,0 1 0,1 0 0,-1 0 0,0-1 0,1 1 0,-1 0 0,0 0 0,1 0 0,-1 0 0,0 0-1,1 0 1,-1 0 0,0 0 0,0 0 0,1 0 0,-1 0 0,0 0 0,1 1 0,-1-1 0,0 0 0,0 1 0,0 0-97,-1 0-1,1 1 1,0-1 0,0 0-1,-1 1 1,1-1 0,0 1-1,0 0 1,1-1 0,-1 1-1,0 0 1,1-1 0,-1 1-1,1 0 1,-1 0 0,1-1-1,0 1 1,-1 0 0,1 0-1,1 3 1,-1 3-343,5-5-119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2:20.20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47 16219,'2'-4'278,"1"0"-1,-1-1 0,1 1 0,0 1 0,0-1 0,1 0 0,-1 1 0,1-1 1,5-3-1,-8 7-218,0-1 1,0 0-1,0 1 1,0-1 0,1 1-1,-1 0 1,0-1-1,0 1 1,0 0 0,0 0-1,1 0 1,-1-1-1,0 1 1,0 1 0,1-1-1,-1 0 1,2 0-1,-2 1 3,1 0-1,-1 0 1,1 0-1,-1 0 0,1 0 1,-1 0-1,0 0 1,1 0-1,-1 0 0,0 1 1,0-1-1,0 0 1,0 1-1,0-1 0,0 1 1,0 1-1,3 6-2,0 0-1,-1 1 0,0-1 1,-1 1-1,0-1 1,0 1-1,-1 0 1,0 11-1,-7 82 50,4-78-68,-7 57 35,3-40 12,2-1 0,3 79 0,1-116-77,1-1-1,-1 1 1,1-1 0,0 1 0,0-1 0,0 0-1,0 0 1,1 1 0,3 5 0,-4-8-5,-1 0 0,1-1 0,0 1 1,0 0-1,0 0 0,-1-1 0,1 1 0,0-1 1,0 1-1,0 0 0,0-1 0,0 0 0,0 1 1,0-1-1,0 0 0,0 1 0,1-1 0,-1 0 1,0 0-1,0 0 0,0 0 0,0 0 0,0 0 1,0 0-1,0 0 0,0-1 0,0 1 0,0 0 1,0-1-1,0 1 0,0 0 0,0-1 0,2 0 0,1-2 58,1 0 1,-1 0-1,0-1 0,0 0 0,0 1 0,0-1 0,-1 0 0,0-1 0,0 1 0,0 0 0,0-1 0,0 0 0,-1 0 0,0 0 0,0 0 0,0 0 0,-1 0 0,2-8 0,2-13 137</inkml:trace>
  <inkml:trace contextRef="#ctx0" brushRef="#br0" timeOffset="1">80 298 17876,'7'3'1792,"6"0"-1304,0-3-256,2-2 1353,7-2-1713,-1 0-544,5-2 648,0 0-169,1 0-119</inkml:trace>
  <inkml:trace contextRef="#ctx0" brushRef="#br0" timeOffset="2">470 414 15843,'10'46'1785,"-2"-2"-1241,-2 2-256,0 0 1152,4-1-1112,0-4-432,0-11 232,-2-5-48,-6-11-216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17:06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6 700 10698,'0'0'1409,"-5"-54"257,6 16-705,22-10-96,14-12-129,14-6-287,10-6-225,14-1-160,7 0-32,13 3-160,-5-1-2018,-2-4-2338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7:17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10 18636,'0'6'2481,"0"0"-1521,-2-4 2160,1 0-1511,-3-2-2818,4-6 1073,1-4-192,2 0-208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2:20.70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11 3 14675,'0'-1'53,"0"1"1,-1 0-1,1 0 0,0 0 0,0 0 1,0 0-1,-1-1 0,1 1 0,0 0 1,0 0-1,0 0 0,-1 0 1,1 0-1,0 0 0,0 0 0,-1 0 1,1 0-1,0 0 0,0 0 0,-1 0 1,1 0-1,0 0 0,0 0 0,-1 0 1,1 0-1,0 0 0,0 0 0,0 0 1,-1 0-1,1 0 0,0 1 1,0-1-1,0 0 0,-1 0 0,1 0 1,0 0-1,0 1 0,0-1 0,0 0 1,-1 0-1,1 0 0,0 0 0,0 1 1,0-1-1,0 0 0,0 0 0,0 1 1,0-1-1,-1 0 0,1 0 1,0 0-1,0 1 0,0-1 0,0 0 1,0 0-1,0 1 0,0-1 0,-1 22 830,1-16-281,3 60 143,2-1 0,26 117 0,-23-143-618,-4-14-144,4 19-544,2 0 0,16 44 0,-21-79-491,-3-15 226,-4-17 205,-9-19-98,-7-18 13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2:21.19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0 217 13443,'3'15'325,"0"1"0,1 0 0,1-1 0,1 0 0,0 0 0,0-1 0,1 1 0,1-2-1,1 1 1,0-1 0,0 0 0,17 16 0,-12-16-206,0 0-1,1-1 1,0-1-1,0 0 1,1-1-1,1-1 1,-1 0-1,2-2 1,-1 0-1,25 7 1,-39-13-85,1 0 0,0 0 0,0-1 0,0 1 0,-1-1 0,1 0 0,0 0 0,0 0 0,0 0 0,0-1 0,-1 0 0,7-1 0,-8 1 8,1-1 0,-1 1 1,0 0-1,0-1 1,0 1-1,0-1 0,-1 1 1,1-1-1,0 0 1,-1 0-1,1 0 1,-1 0-1,1 0 0,-1 0 1,0-1-1,0 1 1,0 0-1,0 0 0,0-1 1,-1 1-1,1-3 1,3-16 207,-1 0 1,-1 0-1,-2-1 1,0 1-1,0 0 1,-6-27-1,-2 3 184,-25-81-1,27 108-367,3 4-25,-2 0 1,1 1 0,-2-1 0,0 1 0,0 0 0,-2 0-1,-9-14 1,16 27-65,1-1 0,0 1 0,-1-1 0,1 1 0,0 0 0,-1-1-1,1 1 1,-1-1 0,1 1 0,-1 0 0,1-1 0,-1 1 0,1 0 0,-1 0-1,1-1 1,-1 1 0,0 0 0,1 0 0,-1 0 0,1 0 0,-1 0 0,0 0 0,0 0-1,1 0-21,-1 0-1,1 0 1,0 1-1,-1-1 1,1 1-1,0-1 1,-1 0-1,1 1 1,0-1-1,0 1 1,-1-1-1,1 1 1,0-1-1,0 1 1,0-1-1,0 1 1,0-1-1,-1 1 1,1-1-1,0 1 1,0 0-1,0 2-86,0 1 0,1-1 0,-1 0 0,0 1 0,1-1 0,0 1 0,1 3 0,6 9-418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2:21.67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59 91 13923,'2'-6'506,"-1"0"1,1 0-1,0 0 1,1 1-1,-1-1 1,1 0-1,0 1 1,1 0-1,-1 0 0,9-9 1,-10 12-405,0 0 1,0 0-1,0 0 1,1 1-1,-1-1 1,1 1-1,-1-1 1,1 1-1,-1 0 1,1 0-1,0 0 1,-1 0-1,1 1 1,0-1-1,0 1 1,0 0-1,0-1 0,-1 1 1,1 0-1,0 1 1,0-1-1,0 1 1,-1-1-1,1 1 1,0 0-1,2 1 1,-2-1-82,-1 0 1,0 0-1,1 1 1,-1-1-1,0 1 1,0 0-1,0-1 1,0 1-1,-1 0 1,1 0-1,0 0 1,-1 0-1,1 1 1,-1-1-1,0 0 1,0 1-1,0-1 1,0 1-1,0-1 1,-1 1-1,2 3 1,-1 6 0,1 1-1,-2-1 1,0 17 0,0-29-22,-29 249 217,11-132-83,17-108-120,0-1 0,0 0 0,1 1 1,0-1-1,1 1 0,1 8 0,-2-16-9,0 0-1,1 1 1,-1-1-1,1 0 0,-1 1 1,1-1-1,0 0 1,-1 0-1,1 0 0,0 1 1,0-1-1,0 0 0,0 0 1,0 0-1,0 0 1,0-1-1,2 2 0,-2-1 2,1-1 0,0 1-1,-1-1 1,1 1 0,0-1 0,0 0-1,0 0 1,-1 0 0,1 0-1,0 0 1,0 0 0,-1-1 0,1 1-1,0 0 1,0-1 0,-1 1-1,3-2 1,5-2-17,0-1 0,0-1 0,0 1 0,-1-1 0,0-1 0,0 1 0,0-1 0,-1-1 0,0 0 0,-1 0 0,0 0 0,0 0 0,0-1 0,-1 0 0,-1 0 0,1-1 0,-2 1 0,4-12 0,-6 17 14,0 0 1,0 0 0,-1 0-1,1 0 1,-1 0 0,0 0 0,0 0-1,-1 0 1,1 0 0,-1 0-1,0 0 1,0 0 0,-2-5 0,-11-17-127</inkml:trace>
  <inkml:trace contextRef="#ctx0" brushRef="#br0" timeOffset="1">2 256 14643,'-1'1'1544,"15"-2"-735,3-3-273,15-9 1440,4-2-952,7-3-415,1-2-241,0-2-616,-2-2 488,-3 4-232,-3 2-112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2:22.22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7 14219,'0'0'53,"-1"-1"-1,1 1 1,0 0-1,0 0 1,0 0-1,0-1 1,0 1 0,0 0-1,0 0 1,0 0-1,0-1 1,0 1-1,0 0 1,0 0 0,0 0-1,0-1 1,0 1-1,0 0 1,1 0-1,-1 0 1,0-1 0,0 1-1,0 0 1,0 0-1,0 0 1,0 0-1,0-1 1,1 1 0,-1 0-1,0 0 1,0 0-1,0 0 1,0 0 0,1 0-1,-1 0 1,0-1-1,0 1 1,0 0-1,1 0 1,-1 0-1,9 6 1139,9 18-238,-16-21-775,14 20 176,91 138 1039,-95-139-1330,-1 0-1,-1 1 1,-1 0 0,-1 1-1,9 42 1,-12-32-66,-2 0 0,-1 1 0,-2-1 0,-1 0 0,-2 0 1,-1 0-1,-12 44 0,5-37-132,-1 1 1,-3-2-1,-1 0 0,-2-1 1,-31 49-1,12-35-97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2:22.85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95 0 13315,'-5'9'1008,"-3"5"-688,-2 3-88,-1 12 496,-3 7-152,-1 17-47,2 7 15,3 15-16,2 5-32,8 13-104,1 7-32,13 4-160,9-4-408,12-16 216,5-12-32,22-28-72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2:23.68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10 0 18316,'-1'25'1248,"-2"9"-1032,-1 3-128,2 9 400,2 3-272,5-3-136,0-3-200,5-16-392,2-8-160,-2-15 520,-2-5-104,-2-11-128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2:24.18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5 48 16996,'-5'-3'1248,"5"-4"-1008,3-2-280,6 2 104,1 1 216,7-1-272,2-1-80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2:24.61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167 530 15891,'-14'16'838,"0"-1"0,-30 24 0,32-29-548,0 0 0,1 1 1,0 0-1,0 1 1,2 0-1,-12 17 1,20-28-275,1 0 1,-1 1 0,0-1 0,0 1 0,1-1-1,-1 1 1,0-1 0,1 1 0,0-1 0,-1 1-1,1-1 1,0 1 0,0 0 0,0-1-1,0 1 1,0 0 0,0-1 0,0 1 0,0-1-1,1 1 1,0 2 0,0-3-20,0 0-1,1 0 1,-1 1 0,0-1 0,0 0 0,1 0-1,-1 0 1,1-1 0,-1 1 0,1 0-1,-1-1 1,1 1 0,0 0 0,-1-1-1,1 0 1,0 1 0,-1-1 0,1 0 0,0 0-1,2 0 1,39 1-159,-18 0 75,0 0 0,0 1 1,47 11-1,-66-11 83,0 0 0,0 0 0,0 0 0,0 1 0,0 0 0,0 0 0,-1 0 0,0 1 0,1 0 0,-2 0 1,1 0-1,0 1 0,-1 0 0,0 0 0,0 0 0,0 0 0,0 0 0,-1 1 0,0 0 0,3 8 0,-5-10 12,0 1 0,0 0 0,0 0 0,0 0 0,-1-1 0,0 1 0,0 0 0,0 0 0,-1 0 0,0 0 0,0-1 0,0 1 0,0 0 0,-1-1 0,0 1 0,0-1 0,0 1 0,0-1 0,-1 0 0,1 0 0,-1 0 0,0 0 0,-5 4 0,4-3 23,-1 0 0,0-1 0,0 1 0,-1-1 0,1 0 0,-1-1 0,0 1 0,0-1 0,0 0 0,0-1 1,-1 1-1,1-1 0,-1 0 0,1-1 0,-1 0 0,-9 1 0,13-2-62,1 0-1,0 0 1,-1 0-1,1-1 1,-1 1 0,1-1-1,0 1 1,-1-1-1,1 0 1,0 0-1,0 0 1,0 0 0,-1 0-1,1-1 1,0 1-1,1-1 1,-1 1-1,0-1 1,0 0 0,-2-3-1,2 1-143,-1 0-1,1 0 1,0-1-1,0 1 1,1-1-1,-1 0 0,1 1 1,0-1-1,-1-9 1,1-7-339,1 0 1,1 0-1,6-35 1,-6 53 557,12-68-939</inkml:trace>
  <inkml:trace contextRef="#ctx0" brushRef="#br0" timeOffset="1">354 0 16476,'-6'29'652,"1"0"1,2 0 0,1 0 0,2 50 0,3-33-402,3 0 1,14 55 0,-8-60-175,2-1 0,2 0 0,27 48 0,12 29-637,-54-114 438,1 0 1,-1 1-1,0-1 0,0 0 1,-1 1-1,1-1 0,-1 1 1,1 4-1,-1-8 90,0 0-1,0 0 1,0 1-1,0-1 1,-1 0-1,1 1 0,0-1 1,0 0-1,0 0 1,0 1-1,0-1 1,0 0-1,0 0 1,-1 1-1,1-1 1,0 0-1,0 0 1,0 0-1,-1 1 1,1-1-1,0 0 1,0 0-1,-1 0 1,1 0-1,0 1 1,0-1-1,-1 0 1,1 0-1,0 0 1,0 0-1,-1 0 1,1 0-1,0 0 1,-1 0-1,-1 0-54,1 0 1,-1-1-1,1 1 0,-1-1 0,1 0 0,-1 1 0,1-1 0,0 0 0,-1 0 0,-1-2 0,-24-20-349,1-1-1,1-1 1,1-2-1,1 0 1,-26-44-1,33 48 1053,-19-41 0,31 55-333,0 0 0,1 0-1,0 0 1,1-1-1,-1 1 1,2-1-1,-1 0 1,1-10 0,1 16-152,1 0-1,0 0 1,0 1 0,0-1 0,0 0 0,0 0 0,1 1 0,0-1 0,0 0 0,0 1 0,0 0 0,0 0 0,1-1 0,0 1 0,-1 1 0,1-1 0,0 0 0,0 1 0,1-1 0,-1 1 0,0 0-1,5-2 1,10-5-70,0 1 0,0 1-1,23-6 1,-26 8-309,55-13-75,-44 10 25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2:25.41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127 394 13747,'-2'-1'80,"0"1"0,1 0 0,-1-1 0,0 1 0,0 0 0,0 0 0,0 0 0,1 0 0,-1 0 0,0 0 0,0 1 0,0-1 0,0 1 0,1-1 0,-1 1 0,0 0 0,-2 1 0,0 0 8,1 0 1,0 1 0,-1 0 0,1-1 0,0 1 0,0 1 0,-3 3-1,-1 4 39,0-1-1,0 1 0,2 0 1,-6 14-1,5-11-79,2 1 0,-1 0 0,2 0 0,0 0 0,1 0 1,0 1-1,1-1 0,3 29 0,-2-41-38,0-1 0,1 1 0,-1 0 0,1 0 0,0 0 0,0 0 0,0 0 0,1-1 0,1 4 0,-3-6-3,1 1 0,-1-1 0,0 1-1,1-1 1,-1 1 0,1-1 0,-1 1 0,1-1 0,-1 0-1,1 1 1,-1-1 0,1 0 0,0 0 0,-1 1 0,1-1-1,-1 0 1,1 0 0,0 0 0,-1 0 0,2 0 0,-1 0 5,1 0 0,-1 0 0,0-1 0,0 1 0,1-1 0,-1 1 0,0-1 0,0 1-1,0-1 1,0 0 0,0 0 0,0 1 0,0-1 0,2-1 0,4-6 45,0 0 0,-1 0-1,0-1 1,0 0 0,7-14-1,22-54 235,-24 49-164,15-35 286,-3-1 0,-2-2-1,-4 0 1,15-112 0,-31 172-379,0-1 34,0 0-1,-1 0 1,1 1-1,-1-1 1,0 0-1,-1 0 1,-2-12-1,3 18-61,0 1-1,-1 0 1,1 0-1,0 0 1,0-1-1,-1 1 1,1 0-1,0 0 1,-1 0-1,1 0 1,0-1-1,-1 1 1,1 0-1,0 0 1,0 0-1,-1 0 1,1 0-1,0 0 1,-1 0 0,1 0-1,0 0 1,-1 0-1,1 0 1,0 0-1,-1 0 1,1 0-1,0 0 1,-1 0-1,1 1 1,0-1-1,-1 0 1,1 0-1,0 0 1,0 0-1,-1 1 1,1-1-1,0 0 1,0 0-1,-1 1 1,1-1-1,0 0 1,0 0-1,0 1 1,-1-1-1,1 0 1,0 0-1,0 1 1,0-1-1,-12 18 63,7-3-58,0 0-1,2 0 0,-1 0 0,2 0 0,0 0 1,0 18-1,5 96 1,-3-124-8,3 34-42,1 1-1,11 47 0,-11-73 7,0 1 0,0-1 0,2 1 0,0-1-1,0-1 1,1 1 0,1-1 0,17 23 0,-24-35 34,0 1-1,0-1 1,0 0 0,0 1-1,1-1 1,-1 0 0,0 0-1,0 0 1,1 0 0,-1 0-1,1 0 1,-1 0 0,1 0-1,-1 0 1,1-1 0,0 1-1,-1-1 1,1 1 0,0-1-1,-1 0 1,1 0 0,0 1-1,0-1 1,-1 0 0,1 0-1,0-1 1,-1 1 0,1 0-1,0-1 1,-1 1 0,1-1-1,0 1 1,-1-1 0,3-1-1,23-18-102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2:26.86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98 783 14163,'-18'32'998,"2"0"0,0 1 0,-12 43 0,11-13-822,16-57-221,0-1-1,1 1 1,-1-1-1,1 1 1,0 0-1,1-1 0,0 1 1,-1-1-1,4 9 1,-4-13 29,0-1 0,0 1 0,1 0 1,-1 0-1,0 0 0,1 0 0,-1 0 0,0-1 0,1 1 1,-1 0-1,1 0 0,0-1 0,-1 1 0,1 0 0,-1-1 1,1 1-1,0-1 0,0 1 0,-1-1 0,1 1 1,0-1-1,0 1 0,0-1 0,-1 0 0,1 1 0,2-1 1,-2 0-6,1 0 0,-1 0 0,0-1 0,1 1 0,-1-1 0,0 1 0,0-1 0,1 0-1,-1 1 1,0-1 0,0 0 0,0 0 0,0 0 0,0 0 0,2-1 0,2-5-49,1 0-1,-1 0 0,0 0 0,5-12 0,4-14 228,-1 0 0,-2-1-1,14-69 1,-27 126-35,1 1 0,1-1-1,1 1 1,1-1 0,6 24 0,-8-46-122,10 31 0,-9-31 0,-1 0-1,1 0 1,-1 0 0,1-1-1,-1 1 1,1 0-1,-1 0 1,1 0-1,0-1 1,-1 1 0,1 0-1,0-1 1,0 1-1,-1-1 1,1 1 0,0 0-1,0-1 1,0 0-1,0 1 1,0-1-1,0 0 1,0 1 0,0-1-1,0 0 1,0 0-1,0 0 1,0 0 0,0 0-1,0 0 1,0 0-1,0 0 1,1-1 0,2 0 0,-1-1 0,1 0 0,0 0 0,-1 0 0,1 0 1,-1 0-1,0-1 0,0 0 0,6-5 0,24-35 11,-24 30-6,27-38 29,-16 22 12,1 1 0,33-35 0,-49 58-36,-1 1 1,1 0-1,0 1 1,7-5-1,-11 7-6,0 0 0,0 1 0,0-1 0,0 1 0,1-1 0,-1 1-1,0-1 1,0 1 0,0 0 0,0 0 0,1-1 0,-1 1 0,0 0-1,0 0 1,1 0 0,-1 1 0,0-1 0,0 0 0,0 0 0,1 1-1,-1-1 1,0 0 0,0 1 0,0-1 0,0 1 0,0 0-1,0-1 1,0 1 0,0 0 0,1 1 0,1 1 10,0 1 0,0 0 0,-1 0-1,1 0 1,-1 1 0,0-1 0,-1 1 0,3 5 0,8 44 59,-4-18-32,-6-26-22,10 27 40,-12-35-51,1 0 1,0 0-1,0-1 1,0 1 0,0-1-1,0 1 1,0-1-1,0 1 1,1-1 0,-1 1-1,0-1 1,1 0-1,-1 0 1,1 0 0,0 0-1,2 1 1,-3-1-2,0-1 0,1 0-1,-1 0 1,0 0 0,0 0 0,1 0 0,-1 0 0,0-1 0,0 1 0,0 0 0,1 0 0,-1-1 0,0 1-1,0-1 1,0 1 0,0-1 0,0 0 0,0 1 0,0-1 0,0 0 0,0 0 0,0 0 0,0 0 0,0 0 0,-1 0-1,1 0 1,0-1 0,19-31 97,-4-7 68,17-57 0,-20 55-82,-12 41-85,0 5 2,0 14 9,0 40 14,-1-26-22,5 1-2,-5-32-6,0-1 0,0 1 1,0-1-1,0 1 0,0-1 0,1 1 1,-1-1-1,0 1 0,0-1 0,1 0 1,-1 1-1,0-1 0,1 1 0,-1-1 1,0 0-1,1 1 0,-1-1 0,1 0 0,-1 0 1,1 1-1,-1-1 0,1 1 0,0-2 1,0 1-1,0 0 0,-1 0 1,1 0-1,0-1 0,0 1 0,-1 0 1,1-1-1,0 1 0,-1-1 1,1 1-1,0-1 0,-1 1 1,1-1-1,-1 1 0,1-1 0,-1 0 1,1 1-1,-1-1 0,1-1 1,10-15 10,-2-1 0,0 0 0,-1-1 1,-1 0-1,0-1 0,5-30 0,15-39 44,-27 88-55,0 1-1,0-1 1,0 1 0,0-1 0,1 0-1,-1 1 1,0-1 0,0 1-1,1-1 1,-1 1 0,0-1 0,1 1-1,-1-1 1,0 1 0,1-1 0,-1 1-1,1-1 1,-1 1 0,1 0 0,-1-1-1,1 1 1,0-1 0,4 12 2,0 34-3,-4-34-9,0 4 4,0-1 6,0-1-1,1 1 1,0-1 0,1 0 0,1 1 0,0-1-1,7 16 1,-10-27 4,0-1 0,-1 0-1,1 0 1,0 0 0,0 0 0,0 0-1,-1 0 1,1 0 0,0 0 0,1 0-1,-1 0 1,0 0 0,0-1-1,0 1 1,0 0 0,1-1 0,-1 1-1,0-1 1,0 1 0,1-1-1,-1 0 1,0 0 0,1 1 0,0-1-1,1-1 5,-1 1 1,0-1-1,0 1 0,0-1 0,0 0 0,0 0 0,0 0 0,0 0 0,0 0 0,0-1 1,0 1-1,-1 0 0,3-3 0,4-4 26,-1 0 0,-1-1 0,1 1 0,8-17 1,3-13-35,-2-1 0,-1 0 0,-2-2 1,-2 1-1,11-78 0,-22 118-4,0 0 0,0 0-1,0 0 1,0 0 0,0 0 0,0 0 0,0 0 0,0 0-1,0-1 1,0 1 0,0 0 0,0 0 0,0 0-1,0 0 1,0 0 0,0 0 0,0 0 0,0-1 0,0 1-1,0 0 1,0 0 0,0 0 0,0 0 0,0 0-1,0 0 1,0 0 0,0-1 0,0 1 0,0 0-1,0 0 1,0 0 0,0 0 0,0 0 0,0 0 0,0 0-1,1 0 1,-1 0 0,0-1 0,0 1 0,0 0-1,0 0 1,0 0 0,0 0 0,0 0 0,0 0 0,1 0-1,-1 0 1,0 0 0,0 0 0,0 0 0,0 0-1,0 0 1,0 0 0,0 0 0,1 0 0,-1 0 0,0 0-1,0 0 1,0 0 0,0 0 0,0 0 0,0 0-1,4 10-99,2 15 28,24 114-57,-29-137 132,-1-1 1,0 0-1,0 0 0,1 0 1,-1 0-1,1 1 1,-1-1-1,1 0 1,-1 0-1,1 0 1,0 0-1,0 0 1,-1 0-1,1-1 1,0 1-1,0 0 1,0 0-1,0 0 1,1 0-1,-1-1 0,-1 0 0,1 0 0,0 0 0,0 0 0,-1 0 0,1 0 0,0 0-1,-1 0 1,1-1 0,0 1 0,-1 0 0,1 0 0,-1-1 0,1 1 0,0 0 0,-1-1 0,1 1-1,-1-1 1,1 1 0,-1 0 0,1-1 0,0-1 0,3-3 0,0 0 0,-1 0-1,1 0 1,3-11 0,8-18 13,-3-1 0,0-1 0,11-68 0,1-112 103,-23 203-108,1-11 51,-1 0 0,0-1 0,-2 1 0,-7-41 0,2 48 57,6 17-113,0 0 1,0 0-1,0 0 0,0 0 0,0 0 1,-1 0-1,1 0 0,0 0 0,0 0 0,0 0 1,0 0-1,0 0 0,0 0 0,-1 0 1,1 0-1,0 0 0,0 0 0,0 0 0,0 0 1,0 0-1,0 0 0,0 0 0,-1 0 1,1 0-1,0 0 0,0 0 0,0 0 0,0 0 1,0 0-1,0 1 0,0-1 0,0 0 1,0 0-1,-1 0 0,1 0 0,0 0 0,0 0 1,0 0-1,0 0 0,0 1 0,0-1 1,0 0-1,0 0 0,0 0 0,0 0 0,0 0 1,0 0-1,0 1 0,0-1 0,0 0 1,0 0-1,0 0 0,0 0 0,0 0 0,-3 32 115,2-26-139,-1 69 38,4 1 0,2-1 0,4 0-1,19 76 1,-21-121-11,-1 5 3,3 0 1,1 0 0,22 55 0,-30-88-2,0 0 0,0 0 0,0-1 1,0 1-1,0 0 0,0-1 0,1 1 0,-1-1 0,0 1 0,1-1 0,-1 1 1,1-1-1,0 0 0,-1 0 0,1 0 0,0 0 0,2 1 0,-4-2-1,0 0 0,1 0 0,-1 0 0,0 0-1,1 0 1,-1 0 0,1 0 0,-1 0 0,0 0 0,1 0-1,-1 0 1,0 0 0,0-1 0,1 1 0,-1 0 0,0 0 0,1 0-1,-1 0 1,0-1 0,1 1 0,-1 0 0,0 0 0,0 0-1,0-1 1,1 1 0,-1 0 0,0-1 0,0 1 0,0 0-1,1 0 1,-1-1 0,0-1 13,1 0 0,-1 1 1,0-1-1,0 0 0,0 1 0,0-1 0,0 0 0,0 1 0,0-1 0,-1-3 0,-4-10-8,0 0-1,-1 0 0,-1 0 0,0 1 0,-14-22 0,-11-20-243,16 24 342,2 0 0,1-1 0,1 0 0,2-1 0,-6-38 0,16 71-75,0-1 1,0 1-1,0 0 0,0-1 1,0 1-1,1 0 1,-1-1-1,0 1 0,1 0 1,-1 0-1,1-1 1,-1 1-1,1 0 0,-1 0 1,1 0-1,0 0 1,0 0-1,-1-1 0,1 1 1,0 1-1,0-1 1,0 0-1,0 0 0,0 0 1,0 0-1,1 1 1,-1-1-1,0 0 0,0 1 1,0-1-1,1 1 0,-1 0 1,2-1-1,5-1-29,1 0 1,0 1-1,18-1 0,-12 1-411,-8 1 551,0-2-1,0 1 1,0-1 0,-1 0 0,13-5-1,-10 1-137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7:18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16708,'0'14'5968,"-5"37"-5156,-27 222-592,32-269-647,0-5 197,3-8 45,-3 6 107,2-8-217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2:27.31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20 35 18260,'-9'-8'1456,"-1"2"-1456,10-3-416,6 2 832,1 6-320,1-2-88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2:27.78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1 142 15059,'4'-28'1275,"-4"28"-1249,0 0 0,0 1 0,0-1 0,0 0 0,0 0 0,0 0 0,0 0 0,0 0 0,0 0 0,0 0 0,0 0 0,0 0 0,1 0 0,-1 0 0,0 0 0,0 0 0,0 0 0,0 0 0,0 0 0,0 0 0,0 0 0,0 0 0,0 0 0,0 0 0,0 0 0,0 0 0,1 0 0,-1 0 0,0 0 0,0 0 0,0 0 0,0 0 0,0 0 0,0 0 0,0 0 0,0 0 0,0 0 0,0 0 0,0 0 0,0 0 0,0 0 0,0 0 0,1 0 0,-1 0 0,0-1 0,0 1 0,3 16 676,2 23 13,11 103-375,36 141 1,-50-271-383,-2-9 11,1 0 0,0 0 0,-1 1 0,1-1 1,0 0-1,1 0 0,-1 0 0,1 0 0,-1 0 0,1 0 0,2 3 0,-4-6 23,0 0-1,0 0 1,1 0-1,-1 0 0,0 0 1,0 1-1,0-1 1,0 0-1,1 0 0,-1 0 1,0 0-1,0 0 0,0 0 1,1 0-1,-1 0 1,0 0-1,0 0 0,0 0 1,1 0-1,-1 0 0,0 0 1,0 0-1,0 0 1,1 0-1,-1 0 0,0 0 1,0 0-1,0 0 1,1 0-1,-1 0 0,0 0 1,0 0-1,0 0 0,0-1 1,1 1-1,-1 0 1,0 0-1,0 0 0,0 0 1,0 0-1,0-1 1,1 1-1,-1 0 0,0 0 1,0 0-1,0 0 0,0-1 1,0 1-1,0 0 1,0 0-1,0 0 0,0-1 1,0 1-1,0 0 1,0 0-1,0-1 0,3-14-248,-3 14 217,2-34-432,-2 0 0,-1 1 0,-11-67-1,8 73 310,0-7 63,-2 0-1,-1 0 1,-1 1 0,-22-56-1,21 76 205,2 12 146,7 3-220,-1 0 0,0 1 1,1-1-1,-1 0 0,1 1 0,-1-1 0,1 1 1,0-1-1,-1 1 0,1-1 0,0 1 0,0-1 0,0 1 1,0-1-1,0 1 0,1 1 0,2 28 278,1 0 1,2-1-1,14 46 0,-13-54-168,1 0 0,1-1 1,1 0-1,1-1 0,20 28 0,-27-42-96,1 0 1,0 0-1,0-1 0,0 1 0,1-1 1,0-1-1,0 1 0,0-1 0,0 0 1,1 0-1,-1-1 0,1 0 1,0 0-1,0-1 0,0 0 0,11 2 1,-12-3 3,0-1 1,0 0 0,0 0 0,0-1-1,0 0 1,-1 0 0,1 0 0,0-1 0,-1 0-1,1 0 1,-1 0 0,1-1 0,-1 1 0,0-1-1,0-1 1,0 1 0,-1-1 0,1 1-1,-1-1 1,0-1 0,5-6 0,0 0 54,0-2 1,-2 1-1,1-1 0,-2-1 1,0 1-1,0-1 1,-1 0-1,-1 0 0,0 0 1,-1-1-1,-1 0 0,0 1 1,0-22-1,-2 15-17,-1-1 0,-1 1 0,-1-1 0,0 1 0,-2 0 0,0 0 0,-2 1 1,-14-34-1,-6 8 7,25 42-101,0 2 0,0-1 0,-1 0 0,0 0 0,1 1 1,-1-1-1,0 1 0,0 0 0,0 0 0,0 0 0,0 0 0,-4-1 0,6 3-17,0 0-1,1 0 0,-1 0 1,0-1-1,0 1 1,0 0-1,1 0 0,-1 0 1,0 0-1,0 1 0,0-1 1,1 0-1,-1 0 1,0 0-1,0 1 0,1-1 1,-1 0-1,0 1 1,0-1-1,1 0 0,-1 1 1,0-1-1,1 1 0,-1-1 1,1 1-1,-1 0 1,1-1-1,-1 1 0,1-1 1,-1 1-1,1 0 1,-1 0-1,1-1 0,0 1 1,-1 1-1,-6 27-433,7-28 448,-2 12-278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2:28.41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287 61 14979,'-2'-5'149,"-1"1"-1,1 0 1,0 0 0,-1 0-1,0 0 1,0 0-1,0 0 1,-1 1 0,1-1-1,-1 1 1,0 0-1,-5-3 1,7 4-82,-1 1 0,0 0-1,0 0 1,0 0 0,0 0 0,0 0 0,0 1 0,0-1-1,0 1 1,0 0 0,0 0 0,0 0 0,0 1 0,0-1-1,0 0 1,0 1 0,0 0 0,0 0 0,1 0 0,-1 0-1,-4 2 1,1 1 31,0 0 0,0 0 0,0 0 0,0 1 0,1 0 0,0 0 0,0 1 0,0-1 0,1 1 0,-8 12 0,0 4 81,-17 43 1,15-28-81,1 1 1,3 0 0,0 0 0,3 1 0,1 0 0,2 0 0,2 1 0,4 66-1,-1-97-70,0 0-1,1 0 0,0 0 1,0 0-1,1-1 0,0 1 1,8 15-1,-9-22-17,-1 1-1,1-1 1,-1 0 0,1 1-1,0-1 1,0 0 0,1 0-1,-1 0 1,0 0 0,0-1 0,1 1-1,-1-1 1,1 1 0,0-1-1,-1 0 1,1 0 0,0 0-1,0 0 1,0 0 0,0-1-1,-1 1 1,1-1 0,0 0-1,0 0 1,0 0 0,0 0-1,3-1 1,0 0 18,-1-1 0,0 1 0,1-1 1,-1 0-1,0 0 0,0-1 0,-1 0 0,1 0 0,0 0 1,-1 0-1,0-1 0,0 1 0,0-1 0,5-6 0,-4 3 30,1 0 0,-2 0 0,1-1-1,-1 0 1,0 0 0,-1 0 0,0 0-1,4-17 1,-5 18-11,-1-1 1,0 1-1,0-1 0,-1 1 1,0-1-1,0 1 0,-1-1 1,0 1-1,0 0 0,-4-12 1,3 15-24,0 0-1,0-1 1,0 1 0,0 0 0,-1 0 0,1 0-1,-1 0 1,0 0 0,0 1 0,-1 0 0,1-1-1,-1 1 1,0 0 0,0 1 0,0-1 0,0 1-1,-5-3 1,5 4-21,1-1 1,-1 1-1,0 0 0,0 0 0,0 1 0,0-1 0,0 1 1,0 0-1,0 0 0,0 0 0,0 1 0,0-1 0,0 1 0,1 0 1,-1 0-1,0 0 0,0 1 0,1-1 0,-1 1 0,1 0 1,-1 0-1,1 0 0,0 0 0,0 1 0,-1-1 0,2 1 1,-6 5-1,4-3-9,0 0 1,1 0 0,-1 0-1,1 0 1,0 0 0,0 1-1,1-1 1,-1 1 0,1 0-1,0 0 1,1-1 0,0 1 0,0 0-1,0 1 1,1-1 0,-1 0-1,2 9 1,-1-13 3,0-1 0,0 1 0,1-1 0,-1 1 0,0 0 0,1-1-1,-1 1 1,1-1 0,0 1 0,0-1 0,-1 0 0,1 1 0,0-1 0,0 0 0,0 1 0,0-1 0,0 0 0,1 0 0,-1 0 0,0 0-1,0 0 1,1 0 0,-1 0 0,1 0 0,-1-1 0,1 1 0,-1 0 0,1-1 0,-1 0 0,1 1 0,-1-1 0,3 0 0,0 0-1,0 0-1,0 0 1,1-1 0,-1 0 0,0 0 0,0 0 0,0 0 0,0-1 0,0 1 0,0-1 0,5-4 0,9-6-1,0 0-1,-1-2 1,-1 0-1,24-27 1,51-73 13,-66 81-8,-6 10-24,-18 23 22,-1-1 0,0 1 0,0 0 0,0 0 0,0-1-1,0 1 1,1 0 0,-1 0 0,0 0 0,0-1 0,1 1 0,-1 0-1,0 0 1,0 0 0,0 0 0,1-1 0,-1 1 0,0 0 0,1 0-1,-1 0 1,0 0 0,0 0 0,1 0 0,-1 0 0,0 0 0,1 0-1,-1 0 1,0 0 0,0 0 0,1 0 0,-1 0 0,0 0 0,1 0-1,-1 0 1,0 0 0,0 0 0,1 0 0,-1 1 0,1-1 0,1 14 0,-6 37-21,-14 62 1,0 8-3,18-118 20,-4 20-79,2 1 1,1 0-1,1-1 1,6 48-1,-6-69 85,1 0 0,-1 0-1,1 0 1,0 0 0,-1 0 0,1 0-1,0 0 1,0 0 0,0 0 0,0 0-1,1-1 1,-1 1 0,0 0 0,1-1-1,-1 1 1,1-1 0,2 2 0,-3-2 19,0-1 0,-1 0 1,1 0-1,-1 0 1,1 1-1,0-1 1,-1 0-1,1 0 0,0 0 1,-1 0-1,1 0 1,0 0-1,-1 0 1,1-1-1,0 1 0,-1 0 1,1 0-1,0 0 1,-1-1-1,1 1 1,0-1-1,0 0-24,1 0 0,-1 0-1,1 0 1,-1-1 0,0 1 0,0 0 0,0-1 0,0 1-1,0-1 1,1-3 0,10-24-2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2:28.94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81 0 16684,'0'0'55,"-1"0"0,0 0 0,1 0 0,-1 1 0,0-1 0,1 0 0,-1 0 0,0 1 0,1-1 0,-1 0 0,0 0 0,1 1 0,-1-1 0,1 1 0,-1-1 0,1 1 0,-1-1 0,1 1 0,-1-1 0,1 1 0,-1-1 0,1 1 0,0-1 0,-1 1 0,1 1 0,-11 20-12,10-21 32,-10 28 198,1 1 0,2-1 0,1 1-1,1 1 1,-3 46 0,5-2 330,7 84 0,-1-126-275,10 52-1,-10-76-268,0 0-1,1 0 1,0 0-1,0 0 0,1-1 1,0 1-1,0-1 1,1 0-1,0 0 0,9 10 1,-12-16-48,1 1-1,0-1 1,-1 0 0,1 0 0,0 0-1,0-1 1,0 1 0,0-1 0,0 1 0,1-1-1,-1 0 1,0 0 0,1-1 0,-1 1 0,0-1-1,1 1 1,-1-1 0,1 0 0,-1-1-1,6 0 1,-3 0-2,0-1 0,0 1 0,0-1 0,0-1 0,-1 1 0,1-1 0,-1 0 0,0 0 0,0-1 0,0 1 0,6-7 0,-7 6-3,0 1-1,-1-1 1,1 0-1,-1 0 0,0-1 1,-1 1-1,1 0 1,-1-1-1,1 0 0,-1 0 1,-1 1-1,1-1 1,1-7-1,-3 8 1,0 1-1,0 0 1,0 0-1,0-1 1,-1 1 0,1 0-1,-1 0 1,1-1-1,-1 1 1,0 0 0,-1 0-1,1 0 1,-1 0-1,1 0 1,-1 0-1,0 1 1,0-1 0,0 0-1,0 1 1,0 0-1,-1-1 1,-3-2 0,-2-1 6,0 1 1,0 0-1,-1 0 1,1 1 0,-1 0-1,0 0 1,0 1 0,-12-3-1,14 4-9,0 1-1,0 0 1,0 0 0,0 1-1,-1 0 1,1 0 0,0 0-1,0 1 1,0 0 0,0 1-1,-13 3 1,18-4-7,1 0 1,-1 0-1,0 0 0,1 0 1,-1 0-1,1 0 0,-1 0 1,1 0-1,0 1 1,0-1-1,-1 0 0,1 1 1,0-1-1,-1 4 0,1-4 3,1-1-1,0 0 0,0 1 1,0-1-1,0 0 0,0 1 1,0-1-1,0 1 0,0-1 1,0 0-1,0 1 0,0-1 0,0 1 1,0-1-1,0 0 0,0 1 1,0-1-1,0 1 0,1-1 1,-1 0-1,0 1 0,0-1 1,0 0-1,1 1 0,-1-1 1,1 1-2,0 0 1,0-1-1,0 1 1,0-1-1,0 1 1,0-1 0,0 0-1,0 1 1,0-1-1,0 0 1,0 0-1,0 0 1,0 0 0,2 0-1,6 0-4,0-1 0,-1 0 0,1-1 0,0 0 0,0 0 0,-1-1-1,0 0 1,1 0 0,-1-1 0,14-9 0,7-6-35,36-31 1,-58 44 26,40-34-310,58-64 1,-89 86 149,-16 18 172,0 0 0,0 1-1,0-1 1,0 0 0,0 0 0,0 0 0,0 0 0,0 0-1,0 0 1,0 1 0,0-1 0,0 0 0,0 0-1,0 0 1,0 0 0,0 0 0,0 0 0,0 1 0,0-1-1,0 0 1,0 0 0,0 0 0,0 0 0,0 0-1,0 0 1,0 1 0,0-1 0,0 0 0,0 0 0,1 0-1,-1 0 1,0 0 0,0 0 0,0 0 0,0 0-1,0 0 1,0 0 0,0 0 0,0 1 0,1-1-1,-1 0 1,0 0 0,0 0 0,0 0 0,0 0 0,0 0-1,0 0 1,1 0 0,-1 0 0,0 0 0,0 0-1,0 0 1,0 0 0,0 0 0,1 0 0,-1 0 0,0 0-1,0-1 1,0 1 0,0 0 0,0 0 0,0 0-1,0 0 1,1 0 0,-1 0 0,0 0 0,-3 13-68,-28 77 174,15-48 42,2 1 1,2 1 0,-7 47-1,10 39-479,7-102 278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2:49.02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1809 8722,'27'-11'326,"389"-162"2206,1339-616-124,-822 384-2092,-552 216-610,-276 129 385,143-107 0,-245 164-61,16-8 412,-19 10-398,1 1-1,0 0 1,-1 0 0,1 0 0,0 0-1,-1 0 1,1 0 0,0 1 0,-1-1-1,1 0 1,0 0 0,-1 0 0,1 1 0,0-1-1,-1 0 1,1 1 0,-1-1 0,1 0-1,-1 1 1,1-1 0,-1 1 0,1-1-1,-1 1 1,1 0 0,0-1 85,-2 0-34,-3-1 22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6:44.65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9 20 15795,'2'-8'1713,"-2"-4"-1193,1 15-232,-1 11 896,-1 12-608,-1 9-136,1 10-160,-1 6-112,0 9-96,0 1-31,1-2-33,1-3-113,0-10-295,0-6-200,1-18-648,1-10 1016,-4-19-200,4-13-176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6:45.08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0 14651,'1'37'756,"1"0"-1,2 0 1,14 62-1,-12-79-601,0 1-1,1-1 0,1 0 0,1-1 0,1 0 0,0 0 1,24 30-1,-30-44-120,0 0 1,1 0-1,0 0 0,0-1 1,0 1-1,1-1 1,-1-1-1,1 1 0,12 5 1,-16-8 11,1-1 1,-1 1-1,1 0 1,-1-1-1,1 1 1,0-1-1,-1 0 1,1 0-1,0 0 1,-1 0-1,1-1 1,-1 1-1,1-1 1,-1 1-1,1-1 1,-1 0-1,1 0 1,-1 0 0,1 0-1,-1-1 1,0 1-1,0-1 1,0 1-1,0-1 1,0 0-1,0 0 1,3-3-1,4-7 212,-1 1-1,-1-1 1,0 0 0,0-1-1,-1 0 1,7-23-1,-5 9 62,-1 0 0,5-39 0,-10 46-316,-1 0 0,-1-27 0,0 42-144,0 0 0,-1-1 1,1 1-1,-1 0 1,-1 0-1,1 0 1,-1 0-1,1 0 1,-1 0-1,-1 1 0,1-1 1,-1 1-1,0-1 1,-4-5-1,5 9 84,1 0 0,-1 0 0,1-1 0,-1 1 0,0 0 0,0 1 0,1-1-1,-1 0 1,0 0 0,0 1 0,0-1 0,0 1 0,0-1 0,1 1 0,-4 0 0,-10 0-596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6:45.47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26 1 14179,'12'5'1361,"-6"-2"-1059,0-1 0,0 1 0,-1 0 0,1 0 0,-1 1 0,0-1 0,0 1 0,0 1 0,0-1 1,-1 0-1,0 1 0,0 0 0,0 0 0,4 7 0,-4-2-224,0 0 1,-1 0-1,0 0 0,-1 1 0,0-1 1,0 1-1,-1-1 0,-1 1 1,0 0-1,0-1 0,-1 1 1,0 0-1,-1-1 0,-4 16 1,-5 9 212,-1 1 1,-30 58 0,15-46 30,18-32-85,-15 32 1,24-48-235,0 1 0,-1-1 0,1 0 0,0 0 0,0 0 0,0 1 0,0-1-1,0 0 1,0 0 0,0 1 0,-1-1 0,1 0 0,0 0 0,0 0 0,0 1 0,0-1 0,0 0-1,0 0 1,0 1 0,0-1 0,0 0 0,0 0 0,0 1 0,0-1 0,1 0 0,-1 0 0,0 0-1,0 1 1,0-1 0,0 0 0,0 0 0,0 0 0,1 1 0,-1-1 0,0 0 0,0 0 0,0 0-1,0 0 1,1 1 0,-1-1 0,0 0 0,0 0 0,0 0 0,1 0 0,-1 0 0,0 0 0,0 0-1,0 0 1,1 0 0,-1 1 0,0-1 0,0 0 0,1 0 0,-1 0 0,0 0 0,0 0 0,1-1-1,-1 1 1,0 0 0,15-4 27,-14 4-27,25-13-252,-1 0 1,0-1-1,-1-2 1,0 0-1,34-33 1,-40 34-37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6:45.92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26 16780,'9'3'1512,"11"-3"-1088,1 0-168,6-3 136,3-1-456,1-1 384,-3-2-120,-5-3-328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6:46.37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0 15595,'0'6'1185,"3"15"-937,-3 5-120,1 6 400,2-1-448,0 2-416,1-1 392,1-11-168,3-5-48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7:18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16203,'1'4'241,"0"0"-1,-1 0 0,0 0 0,0 0 0,0 0 1,0 0-1,-1 0 0,0 1 0,1-1 0,-2 0 1,-2 7-1,0 4 125,-12 51 88,4-19-220,2 0 0,-6 67 0,16-110-223,0 0 0,0 0-1,0 0 1,0 0 0,1 0 0,0 0 0,0-1-1,0 1 1,0 0 0,0-1 0,3 6-1,-3-8-4,0 0 0,0 0-1,0 0 1,0 0-1,0 0 1,0 0-1,0 0 1,0 0 0,0-1-1,0 1 1,1 0-1,-1-1 1,0 1-1,0-1 1,1 0 0,-1 1-1,1-1 1,-1 0-1,0 0 1,1 1-1,-1-1 1,0 0 0,1 0-1,-1-1 1,1 1-1,-1 0 1,0 0-1,1-1 1,-1 1 0,0-1-1,1 1 1,-1-1-1,0 0 1,2-1-1,1 1 55,-1-1 0,0 0 0,0 0 0,0 0 0,0-1 0,-1 1-1,1-1 1,-1 1 0,1-1 0,-1 0 0,0 0 0,0 0 0,2-5-1,-3 7-3,-1 0-1,1 0 0,-1-1 0,0 1 0,1 0 1,-1 0-1,0-1 0,0 1 0,0 0 1,0 0-1,0 0 0,0-1 0,0 1 0,-1 0 1,1 0-1,0-1 0,-1 1 0,1 0 1,-1 0-1,1 0 0,-1 0 0,0 0 0,1 0 1,-1 0-1,0 0 0,0 0 0,1 0 1,-1 0-1,0 0 0,0 0 0,0 1 0,0-1 1,0 0-1,0 1 0,-1-1 0,1 1 0,0-1 1,0 1-1,0 0 0,-1-1 0,1 1 1,-2 0-1,2 0-67,-1-1 1,1 1 0,0 0-1,-1 0 1,1 0 0,-1 1-1,1-1 1,0 0 0,-1 0-1,1 1 1,-2 0 0,2-1 2,1 0 0,0 0 1,0 0-1,-1 0 0,1 0 0,0 0 1,-1 0-1,1 1 0,0-1 1,0 0-1,-1 0 0,1 0 1,0 0-1,0 1 0,-1-1 1,1 0-1,0 0 0,0 0 0,-1 1 1,1-1-1,0 0 0,0 0 1,0 1-1,0-1 0,-1 0 1,1 1-1,0-1 0,0 0 0,0 0 1,0 1-1,0-1 0,0 0 1,0 1-1,0-1 0,0 0 1,0 1-1,0-1 0,0 0 1,0 1-1,0-1 0,0 0 0,0 0 1,0 1-1,1-1 0,-1 0 1,0 1-1,0-1 0,7 5-175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6:46.84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65 35 14107,'0'47'960,"0"8"-816,3 2-80,1 0 184,0-2-48,2-9-176,1-6-88,-1-13-88,0-8-8,-6-18-136,1-2-120,-5-21 272,-3-8-80,-5-15 32</inkml:trace>
  <inkml:trace contextRef="#ctx0" brushRef="#br0" timeOffset="1">0 28 13691,'1'6'499,"0"1"0,0 0 1,1-1-1,0 1 0,0-1 0,7 13 0,24 41 565,-25-47-927,2 0-1,0-1 1,0 0-1,1 0 1,0-1-1,1 0 1,21 13-1,-28-20-105,0-1-1,0 0 1,1 0-1,-1 0 1,1-1-1,0 1 1,0-1-1,0-1 1,0 1-1,0-1 1,0 0-1,0 0 1,1-1-1,-1 0 1,0 0-1,0-1 1,0 1-1,1-1 1,-1-1-1,0 1 1,0-1-1,7-3 1,-10 3 63,1 0 0,0-1 0,-1 1 0,1-1 0,-1 0-1,0 0 1,0-1 0,0 1 0,0-1 0,0 1 0,-1-1 0,0 0 0,0 0 0,0 0 0,0 0 0,-1 0 0,1 0-1,-1 0 1,0-1 0,0 1 0,-1-1 0,1-8 0,-1 3 129,0 0 0,0 0 1,-1 0-1,-1 0 0,0 0 0,0 0 0,-1 0 1,-7-17-1,8 23-229,-20-38-736,21 40 416,-1 0 0,1 0 0,0 0 1,-1 0-1,0 1 0,1-1 1,-1 0-1,0 1 0,0-1 0,0 1 1,0 0-1,0-1 0,0 1 1,0 0-1,0 0 0,-3 0 0,1 0-820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6:47.26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 17516,'2'0'133,"-1"-1"1,1 1 0,0 0-1,0 0 1,0 0 0,0 1-1,0-1 1,-1 0 0,1 1-1,0-1 1,0 1 0,-1 0-1,1 0 1,0-1-1,-1 1 1,1 0 0,0 0-1,1 2 1,0 0 14,1 0-1,-1 1 1,0 0 0,0-1-1,-1 1 1,1 0-1,1 5 1,3 5 7,-1 0 0,-1 0 0,5 22 1,-5-12-53,-1 0 1,-1 1-1,-1-1 1,-1 1 0,-1 0-1,-1-1 1,-2 1-1,0-1 1,-2 0-1,0 0 1,-11 27 0,18-52 227,0-4-360,1 1 0,0 0 0,0 0 1,0 1-1,1-1 0,-1 0 1,7-4-1,55-21-1982,-54 24 1569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6:47.75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91 16091,'4'1'1281,"12"-5"-1009,2-6-136,9-5-56,2-2 216,3-4-208,1-4-56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6:48.28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21 220 17692,'3'28'1448,"-2"1"-1224,1 0-160,2 1 280,3-3-704,2-1-200,-1-15 456,-1-7-128,-2-11-120</inkml:trace>
  <inkml:trace contextRef="#ctx0" brushRef="#br0" timeOffset="1">1 0 13587,'1'7'1112,"2"6"-824,1 0-176,6 0 472,3-3-1616,3-4 960,3-5-112,7-3-176</inkml:trace>
  <inkml:trace contextRef="#ctx0" brushRef="#br0" timeOffset="2">333 157 15547,'1'22'779,"-1"0"1,-1 0-1,-5 25 0,7-50-764,0-1-1,0 0 1,1 0 0,0 0-1,0 1 1,0-1 0,0 1 0,0-1-1,1 1 1,-1 0 0,1 0-1,0 0 1,0 0 0,6-4-1,-7 6-25,0 0 0,0-1-1,0 1 1,0 0-1,0 0 1,0 0-1,0 0 1,1 1 0,-1-1-1,0 1 1,0-1-1,1 1 1,-1 0 0,0 0-1,1 0 1,-1 0-1,0 0 1,1 0-1,-1 1 1,0-1 0,1 1-1,-1-1 1,0 1-1,0 0 1,0 0 0,0 0-1,0 0 1,4 3-1,-1 1 55,0 1 0,0-1-1,0 1 1,0 0 0,-1 0-1,0 0 1,-1 1 0,1-1 0,-1 1-1,0 0 1,-1 0 0,0 0-1,0 1 1,0-1 0,-1 0-1,0 1 1,-1-1 0,1 1-1,-1-1 1,-1 1 0,-1 9 0,1-12 68,1 0 0,-1 0 0,-1 0 1,1 0-1,-1 0 0,1 0 0,-2 0 1,1 0-1,0 0 0,-1-1 1,0 0-1,0 1 0,0-1 0,-1 0 1,1 0-1,-1-1 0,0 1 1,0-1-1,0 0 0,0 0 0,-1 0 1,1-1-1,-1 1 0,0-1 1,0 0-1,0 0 0,0-1 0,0 0 1,0 1-1,-9-1 0,11-1-183,1 1 1,0-2-1,-1 1 0,1 0 0,0 0 0,0-1 0,-1 1 1,1-1-1,0 0 0,0 1 0,0-1 0,-1 0 1,1 0-1,0-1 0,1 1 0,-1 0 0,0-1 0,0 1 1,0-1-1,1 0 0,-1 1 0,-1-4 0,1 2-37,0 0-1,1 1 1,0-1-1,0 0 0,0 0 1,0 0-1,0 0 0,1 0 1,-1 0-1,1 0 1,0 0-1,0-1 0,0 1 1,0 0-1,0 0 0,2-5 1,8-23-818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6:48.75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77 0 16556,'-5'16'569,"0"1"0,1-1 0,0 1 0,2-1 0,0 1 1,1 0-1,1 22 0,2-14-554,2 0 0,0-1 0,1 0 0,12 31 1,5 3-511,-11-30-836,14 54 0,-29-95 627,1 1 0,-2-1 0,0 1 1,-13-23-1,-36-49 2443,37 58-934,5 9-42,8 13-419,1-1 0,-1 0 0,1-1 0,0 1 0,0-1 0,-2-8 0,5 13-322,0 0 0,0 0-1,0 1 1,0-1 0,0 0 0,0 0-1,0 0 1,1 0 0,-1 1 0,0-1-1,1 0 1,-1 0 0,0 1-1,1-1 1,-1 0 0,1 0 0,-1 1-1,1-1 1,-1 0 0,1 1-1,0-1 1,-1 1 0,1-1 0,0 1-1,-1-1 1,1 1 0,0 0-1,0-1 1,0 1 0,-1 0 0,1-1-1,0 1 1,1 0 0,36-9-446,-26 6 505,28-6-222,11-3-142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6:49.31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 1 17244,'-1'42'1286,"1"40"-264,0-74-1002,1 1-1,0-1 0,1 0 1,0 0-1,0 0 0,1 0 1,4 9-1,-7-16-20,1 1 1,0-1 0,-1 0-1,1 0 1,0 0-1,0 0 1,-1-1-1,1 1 1,0 0-1,0 0 1,0 0-1,0-1 1,0 1-1,0 0 1,0-1 0,1 1-1,-1-1 1,0 0-1,0 1 1,0-1-1,1 0 1,-1 1-1,0-1 1,0 0-1,1 0 1,-1 0-1,0 0 1,0 0 0,0-1-1,1 1 1,-1 0-1,0 0 1,0-1-1,0 1 1,1-1-1,-1 1 1,0-1-1,0 0 1,0 1-1,1-2 1,5-2 0,-1-1 0,1 0-1,-1 0 1,10-11 0,89-98 99,-104 113-100,-1 1 0,0-1 0,1 1 0,-1 0 1,0-1-1,1 1 0,-1 0 0,0 0 0,1-1 1,-1 1-1,0 0 0,1 0 0,-1 0 1,1-1-1,-1 1 0,1 0 0,-1 0 0,1 0 1,-1 0-1,0 0 0,1 0 0,-1 0 0,1 0 1,-1 0-1,1 0 0,-1 0 0,1 0 0,-1 0 1,1 0-1,0 1 0,8 12-21,3 36-19,-7-29 19,-4-14 29,1 0 1,0-1-1,1 1 0,-1-1 0,1 1 0,0-1 0,1 0 1,-1 0-1,1-1 0,6 8 0,-8-11-2,-1 0-1,1 0 1,0 1 0,0-1-1,-1 0 1,1-1 0,0 1-1,0 0 1,0-1 0,0 1-1,0-1 1,0 1 0,0-1-1,0 0 1,1 0 0,-1 0-1,0 0 1,0 0 0,0 0-1,0-1 1,0 1 0,0-1-1,0 1 1,0-1 0,0 0-1,0 0 1,-1 0 0,1 0-1,0 0 1,0 0 0,-1 0-1,1-1 1,2-2 0,3-2 9,-1-1 1,0 1 0,0-1-1,-1 0 1,0-1 0,0 1 0,-1-1-1,5-12 1,2-8 32,8-34 1,-9 30-25,-10 69 114,2-14-44,-2 1 23,0 2 127,1 1 1,1-1 0,11 50 0,-6-61-132,-7-15-118,0 0 0,0 0 1,1 0-1,-1 0 0,0 0 0,0 0 0,0 0 1,0 1-1,1-1 0,-1 0 0,0 0 0,0 0 0,0 0 1,1 0-1,-1 0 0,0 0 0,0 0 0,0 0 0,0 0 1,1 0-1,-1 0 0,0 0 0,0-1 0,0 1 0,0 0 1,1 0-1,-1 0 0,0 0 0,0 0 0,0 0 1,0 0-1,0 0 0,1-1 0,-1 1 0,0 0 0,0 0 1,0 0-1,0 0 0,0 0 0,0-1 0,2-1-25,-1 0 0,0 0 0,-1-1 0,1 1 0,0-1 0,-1 1 0,1 0-1,-1-1 1,1-3 0,-1-28-109,1-11-83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6:49.75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16 17 17156,'-4'7'2056,"2"-1"-1176,1-3-360,-2-6 1049,3-5-1153,0 1 32,-1 0-112,-4 0-408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6:50.47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126 304 16964,'-1'-1'83,"0"0"0,0 0 0,0 0 0,-1 1 0,1-1 0,0 0 0,-1 1 0,1-1 0,-1 1 0,1 0 0,-1-1 0,1 1-1,0 0 1,-1 0 0,1 0 0,-1 0 0,1 0 0,-1 0 0,1 0 0,-2 1 0,0 0 8,0 0-1,0 0 0,0 0 1,0 1-1,1-1 0,-1 1 0,1 0 1,-1 0-1,-2 2 0,-1 3 35,0-1-1,1 1 1,-1 0-1,1 0 1,-7 16-1,7-12-95,0 1 0,2 0 1,-1 0-1,2 0 0,-1 0 0,0 23 0,3-30-37,-1 0 1,1-1-1,0 1 0,1 0 1,-1 0-1,1 0 0,0 0 1,0-1-1,1 1 0,-1 0 1,1-1-1,0 1 1,0-1-1,1 0 0,-1 0 1,1 1-1,0-2 0,0 1 1,7 6-1,-8-8-27,1 0 0,0-1 0,0 0 0,0 1 0,0-1 0,0 0 1,0-1-1,0 1 0,0 0 0,0-1 0,0 0 0,0 0 0,0 0 0,1 0 0,-1 0 0,0-1 0,0 1 0,0-1 0,0 0 0,0 0 0,0 0 1,0 0-1,0 0 0,0-1 0,-1 1 0,1-1 0,4-3 0,4-4-319,1 0 1,-1-1-1,0-1 1,13-16-1,-2-1-826,0-1 0,-2-1 0,-2-1 0,0 0 0,15-40 0,-35 80 1583,1 0 0,0 0 0,0 0 0,1 0-1,1 12 1,0-5 397,-1-6-485,1 0 0,0 0 1,1-1-1,3 15 0,-4-22-284,-1-1 0,1 1 0,0 0 0,0 0 0,0 0 0,0 0 0,0-1-1,0 1 1,0-1 0,1 1 0,-1-1 0,3 3 0,-2-3-17,-1-1 1,0 1-1,0-1 0,0 1 1,0-1-1,0 0 0,0 0 1,1 1-1,-1-1 0,0 0 1,0 0-1,0 0 0,1 0 1,-1 0-1,0-1 0,0 1 1,0 0-1,0-1 0,1 1 0,-1 0 1,0-1-1,0 1 0,0-1 1,1 0-1,3-3 18,0 0 0,0 0 1,0-1-1,0 1 0,-1-1 0,0 0 0,0 0 0,0 0 1,-1-1-1,4-6 0,28-64 227,-33 71-237,12-33 311,19-76-1,-28 90 81,-1 0-1,-1 0 0,-1 0 1,-2-37-1,-1 61-394,1 0 0,0 0 0,0 1 0,0-1 0,0 0 0,0 0 0,0 0 0,0 0 0,0 0 0,0 0 0,0 0 0,0 0 0,-1 0 0,1 0 0,0 0 0,0 0 0,0 0 0,0 0 0,0 0 0,0 0 0,0 0 0,0 0 0,-1 0 0,1 0 0,0 0 0,0 0 0,0 0 0,0 0 0,0 0 0,0 0 0,0 0 0,-1 0 0,1 0 0,0 0 0,0 0 0,0 0 0,0 0 0,0 0 0,0 0 0,0 0 0,0 0 0,0 0 0,-1 0 0,1 0 0,0-1 0,0 1 0,0 0 0,0 0 0,0 0 0,0 0 0,0 0 0,-4 11 244,5 73 0,3 1 1,21 111 0,-21-167-261,0 1-33,1 0 0,1 0 0,19 55 1,-17-74-4,-5-19 15,-3-22 12,-8-9-113,-2 1 0,-1 0 1,-2 1-1,-2 0 1,-1 1-1,-2 1 0,-1 0 1,-27-36-1,31 56-109,8 10 61,7 5 165,-1-1 0,1 1 0,0 0-1,0 0 1,0 0 0,0 0 0,0 0-1,0 0 1,0 0 0,0 0 0,-1 0 0,1 0-1,0 0 1,0 0 0,0 0 0,0 1-1,0-1 1,0 0 0,0 0 0,0 0 0,0 0-1,-1 0 1,1 0 0,0 0 0,0 0-1,0 0 1,0 0 0,0 0 0,0 0-1,0 0 1,0 0 0,0 1 0,0-1 0,0 0-1,0 0 1,0 0 0,0 0 0,0 0-1,0 0 1,0 0 0,-1 0 0,1 1 0,0-1-1,0 0 1,0 0 0,0 0 0,0 0-1,1 0 1,-1 0 0,0 0 0,0 0 0,0 1-1,0-1 1,0 0 0,0 0 0,0 0-1,0 0 1,0 1 8,0 0 0,1 0 0,-1 0 0,1 0 1,-1 0-1,1 0 0,-1 0 0,1-1 0,-1 1 0,1 0 0,0 0 0,-1 0 0,1-1 0,0 1 0,0 0 0,0-1 0,-1 1 0,1-1 0,0 1 1,0-1-1,0 1 0,0-1 0,0 0 0,0 1 0,0-1 0,0 0 0,0 0 0,0 0 0,0 0 0,0 0 0,0 0 0,0 0 0,0 0 1,0 0-1,0 0 0,0-1 0,2 1 0,40-12 213,-41 11-217,84-36-15,-59 27 20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7:13.36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0 223 15099,'0'1'105,"0"0"1,1 0-1,-1 0 0,0 0 1,0 0-1,1 0 0,-1 0 0,1 0 1,-1 0-1,1 0 0,0 0 0,-1 0 1,1 0-1,0 0 0,-1 0 0,1 0 1,0-1-1,0 1 0,0 0 1,0 0-1,0-1 0,0 1 0,0-1 1,0 1-1,0-1 0,0 0 0,0 1 1,0-1-1,0 0 0,1 0 0,-1 1 1,0-1-1,0 0 0,0 0 0,0 0 1,3-1-1,6 1 287,0-1 1,0 0-1,12-3 1,-16 3-114,91-22 1831,111-43 1,-49 14-1417,158-25-84,-259 67-1294,1 4 0,0 2 0,89 5 0,-131 0 244,-6-1-155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7:15.66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65 16067,'1'-2'306,"-1"0"-1,1 0 1,0 0-1,0 0 1,-1 0-1,1 0 1,0 0-1,1 1 1,-1-1-1,0 0 1,0 1-1,1-1 0,-1 1 1,1-1-1,-1 1 1,1-1-1,2 0 1,33-20 1170,-32 20-1368,-1 0 0,1 1 0,0-1 0,0 1-1,-1 0 1,1 0 0,0 1 0,0-1 0,6 1-1,-8 1-81,0-1 0,0 1-1,0-1 1,-1 1 0,1 0-1,0 0 1,-1 0 0,1 0-1,-1 0 1,1 1 0,-1-1-1,1 1 1,-1 0 0,0 0-1,0 0 1,0 0 0,0 0-1,2 3 1,1 2-36,-1 2 1,1-1 0,-2 0-1,1 1 1,-1 0-1,0-1 1,-1 1-1,0 0 1,-1 1-1,1-1 1,-2 0 0,0 11-1,0 5-61,-2 0 0,-1 0 0,-8 32 0,-4-4-152,-43 98 0,32-87 136,22-55 89,1-1-1,0 1 1,1-1 0,0 1 0,0 0-1,1 0 1,0 0 0,0 9 0,1-15-12,1 0 1,-1 0 0,1-1-1,0 1 1,-1 0-1,1 0 1,0 0-1,1 0 1,-1-1-1,0 1 1,1-1 0,0 1-1,-1-1 1,1 1-1,0-1 1,0 0-1,0 0 1,1 0 0,-1 0-1,0 0 1,1-1-1,-1 1 1,1-1-1,0 1 1,-1-1 0,1 0-1,4 1 1,-2-1-70,1 0 0,0 0 0,-1 0 0,1 0 0,0-1-1,-1 0 1,1-1 0,0 1 0,-1-1 0,1 0 0,-1 0 0,1-1 0,-1 0 0,1 0 0,-1 0 0,0 0 0,0-1 0,0 0 0,0 0 0,-1-1 0,1 1 0,7-9 0,19-20-310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7:19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 14275,'8'-1'2008,"-4"2"-855,-2 4 2359,-2-4-1463,-2 3-1457,-3-2-744,-2 2 80,-4-1-88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7:16.12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26 17716,'20'4'1560,"8"5"-1072,-3-3-216,11-4 592,1-2-447,11-8-706,-2-2-1351,1-2 1496,2 4-296,-5-1-256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7:16.56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 19820,'1'23'1313,"2"16"-1169,-1 4-80,5 8 304,0 4-400,4-1-424,1-5-209,-1-12-535,1-13 936,-5-15-200,0-9-176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7:17.01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24 18244,'5'-3'157,"0"0"-1,-1 0 1,1 1 0,0-1-1,0 1 1,0 1 0,1-1-1,-1 1 1,0 0 0,1 0 0,-1 0-1,1 1 1,-1-1 0,0 1-1,1 1 1,-1-1 0,1 1-1,-1 0 1,0 0 0,1 1-1,-1-1 1,0 1 0,0 0 0,0 1-1,0-1 1,0 1 0,6 5-1,-5-3-72,1 1-1,-1 0 1,0 0-1,0 0 1,-1 1-1,0 0 1,0 0-1,-1 0 1,1 1-1,-2-1 1,1 1-1,-1 0 1,0 0-1,-1 0 1,0 1-1,0-1 1,0 9-1,0 7 91,-2 1 0,-1-1 0,-1 0 0,-1 0 0,-1 0 0,-9 28 0,-55 133 1277,108-218-2220,34-43-3602,-55 59 3384</inkml:trace>
  <inkml:trace contextRef="#ctx0" brushRef="#br0" timeOffset="1">88 354 18564,'-17'2'1760,"11"-2"-1152,6-2-239,13-6 703,7 0-128,10-8-288,3-1-176,7-8-584,3 0-512,0-8 584,-3-2-88,-8-1-128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06.18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8 17 17588,'-5'-15'1992,"5"14"-1368,-1 5-280,0 3 1065,1 9-617,0-2-208,1 6-352,0 0-128,4 3-80,-1-1-8,0-3-72,1-2-104,-2-6-408,-3 1-264,-5-7 672,-2-2-128,3-1-120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06.66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7 1 17924,'-6'0'1784,"6"4"-1208,0 1-272,0-3 1193,4 1-1225,3 0-984,3-3-273,5 0 697,-1 0-232,5-1-200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07.16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43 197 13411,'2'4'248,"-1"0"0,1 0 0,-1 0 0,0 1 1,0-1-1,0 0 0,-1 0 0,0 1 0,0-1 0,0 1 0,0-1 1,0 0-1,-1 1 0,0-1 0,-2 7 0,-2 1 500,0 1-1,-1-1 0,-12 19 1,6-10-280,13-21-532,1 1 0,0 0 0,0 0 0,-1 0 0,1-1 1,0 1-1,0-1 0,0 1 0,0-1 0,0 0 0,3 0 0,-3 1-5,22 2-3,5 1-97,32 8 0,-53-10 149,-1 0 0,1 1 1,-1-1-1,0 2 0,0-1 1,0 1-1,-1 0 0,1 0 1,7 8-1,-12-11 35,-1 1 0,1 0 0,-1-1 0,0 1 0,1 0 1,-1 0-1,0 0 0,0 0 0,0 0 0,0 0 0,-1 0 0,1 1 0,0-1 0,-1 0 0,0 0 0,1 1 0,-1-1 0,0 3 0,-1-1 58,1 0 0,-1 1 0,0-1 0,0 0 0,-1 1 0,1-1 0,-1 0-1,-4 7 1,0-1 99,0-1 0,-1-1 0,0 1-1,0-1 1,-1 0 0,-15 13 0,19-19-95,0 1 1,0 0-1,0-1 1,0 0-1,-1 0 1,1 0-1,0 0 1,-1-1-1,1 0 1,-1 0-1,0 0 1,-5 0-1,8-1-124,0 0-1,1-1 0,-1 1 1,0 0-1,0-1 0,1 1 1,-1-1-1,0 0 0,1 1 1,-1-1-1,1 0 0,-1 0 1,1 0-1,-1 0 0,1-1 1,0 1-1,0 0 1,-1 0-1,1-1 0,0 1 1,0-1-1,0 1 0,0-1 1,1 1-1,-1-1 0,0 0 1,1 1-1,-1-1 0,1 0 1,-1 0-1,1 1 0,0-1 1,0 0-1,0-3 0,-1-6-143,1 0 1,0 1-1,0-1 0,3-11 0,7-20-475</inkml:trace>
  <inkml:trace contextRef="#ctx0" brushRef="#br0" timeOffset="1">337 11 15923,'5'-10'1777,"-2"14"-1001,-1 7-320,-1 11 1328,2 2-655,4 6-481,-1 0-200,5 3-336,5 0-184,-1-3-432,-3-1-208,0-6-409,-1 0 393,-5-7 320,-2-3-296,-8-8-64</inkml:trace>
  <inkml:trace contextRef="#ctx0" brushRef="#br0" timeOffset="2">279 234 13515,'-24'-16'1848,"10"3"-960,4 1-375,14 2 1319,10-2-768,15 1-872,4-1 304,11-8-312,7-3-192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07.65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 14803,'3'13'1576,"6"7"-951,-2 6-265,2 4 1152,1 1-864,2 5-176,1 0-72,-1-5-440,-1 1-216,-5-8-400,-2-4-160,-9-8 616,-5-8-176,-9-8-152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08.20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1 127 14859,'3'-7'318,"1"1"-1,0 0 0,0 0 1,0 0-1,1 1 1,0-1-1,0 1 0,0 0 1,1 1-1,0-1 0,0 1 1,11-6-1,-1 2 69,1 0 0,0 1 1,34-10-1,-35 14-325,0 0 1,0 0 0,0 2 0,0 0 0,0 0-1,25 4 1,-36-3-49,-1 1 1,1 0-1,-1 1 0,0-1 0,1 0 0,-1 1 1,0 0-1,0 0 0,0 1 0,0-1 1,7 7-1,-9-7 19,0 0 1,0 1-1,0-1 1,0 1-1,-1 0 1,1-1-1,-1 1 1,0 0 0,0 0-1,0 0 1,0 0-1,0 0 1,-1 0-1,0 0 1,1 0-1,-1 0 1,0 0-1,0 0 1,-1 6-1,-1 0 131,0 0-1,-1 0 1,1-1 0,-2 1-1,1-1 1,-1 1-1,0-1 1,-1-1-1,-10 14 1,11-15-178,0-1-1,-1 0 1,1 0-1,-1 0 1,0-1-1,-1 1 1,1-1 0,-1-1-1,0 1 1,0-1-1,0 0 1,0 0-1,-11 3 1,16-6-95,0 0 0,-1 1 0,1-1 0,-1 0 1,1 0-1,0 0 0,-1 0 0,1 0 0,-1 0 0,1 0 0,0 0 0,-1-1 1,1 1-1,0 0 0,-1-1 0,1 1 0,0-1 0,-1 0 0,1 1 0,0-1 1,0 0-1,0 0 0,0 0 0,0 0 0,0 0 0,0 0 0,0 0 0,0 0 1,0 0-1,-1-2 0,-3-10-813</inkml:trace>
  <inkml:trace contextRef="#ctx0" brushRef="#br0" timeOffset="1">838 51 16956,'3'16'1680,"-2"11"-968,-1 6-280,0 7 728,2 3-295,2 1-177,0 2-144,1-7-304,-1-6-152,0-10-240,2-10-96,-2-12-360,-1-5-216,-3-11-2017,-3-6 2361,-1-9-368,1-3-217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08.76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 80 18420,'-3'-5'1768,"7"3"-1152,4-3-279,7 0 967,4-1-392,8-1-464,5-2-144,5 1-264,2 0-144,-1 1-328,0 1-176,-8 2-384,-2 0-169,-9 2 753,-9 1-264,-10 2-96</inkml:trace>
  <inkml:trace contextRef="#ctx0" brushRef="#br0" timeOffset="1">131 216 15323,'-6'19'2057,"4"-5"-1105,2-3-368,10-9 2185,5-4-1497,8-6-552,5-5-168,7-3-208,-1 0-200,1 2-368,-3 0-384,-6 5-536,-6 3 928,-18 6-208,-2 3-152</inkml:trace>
  <inkml:trace contextRef="#ctx0" brushRef="#br0" timeOffset="2">120 511 17644,'9'19'2008,"7"-8"-1320,11-14-256,9-7 929,7-7-545,4-3-80,-1-1-616,-1-4-504,-5 1 384,-7-2-88,-10 3-144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59.95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200 11 16924,'-1'-1'86,"0"0"1,-1 0-1,1 0 0,0 0 1,-1 1-1,1-1 1,-1 0-1,1 0 1,-1 1-1,0-1 1,1 1-1,-1 0 0,0-1 1,1 1-1,-1 0 1,0 0-1,1 0 1,-1 0-1,0 0 1,1 0-1,-1 1 0,0-1 1,1 0-1,-1 1 1,-1 0-1,-2 1 45,0 0 0,-1 0 0,1 0 0,0 1 0,1 0 0,-9 5 0,3 2-11,0 0 0,0 1 0,1 0 0,1 1 0,0 0 0,0 0 0,1 1 0,1-1 0,0 1 0,1 1 0,0-1 0,1 1 0,-4 22 0,4-8 192,0-1-1,2 1 1,1 1-1,1-1 1,8 56-1,-6-71-173,1 1 0,1-1-1,0 1 1,0-1 0,1 0 0,1 0 0,10 16-1,-14-25-118,0-1-1,0 0 0,0-1 1,0 1-1,1 0 0,-1 0 0,1-1 1,0 0-1,0 1 0,0-1 1,0 0-1,0-1 0,0 1 0,0 0 1,0-1-1,1 0 0,-1 1 1,1-1-1,-1-1 0,1 1 0,-1 0 1,1-1-1,0 0 0,-1 0 0,1 0 1,0 0-1,-1-1 0,1 1 1,-1-1-1,1 0 0,-1 0 0,7-3 1,-3 0 7,0 0 0,-1-1 0,0 0 0,0 0 0,0 0 0,0-1 0,-1 1 0,1-2 0,-2 1 0,1 0 0,-1-1 0,0 0 0,0 0 0,-1 0 0,0-1 0,0 1 0,0-1 0,-1 1 0,-1-1 0,1 0 0,-1 0 1,0-10-1,-1 17-12,0 0 0,0-1 0,0 1 0,0 0 1,-1-1-1,1 1 0,0 0 0,-1 0 0,1-1 1,-1 1-1,0 0 0,1 0 0,-1 0 1,0 0-1,1-1 0,-1 1 0,0 0 0,0 0 1,0 1-1,0-1 0,0 0 0,0 0 0,0 0 1,0 1-1,-1-1 0,1 0 0,0 1 1,0-1-1,0 1 0,-1 0 0,1-1 0,0 1 1,-1 0-1,1 0 0,0 0 0,-1 0 0,1 0 1,0 0-1,-1 0 0,1 0 0,0 0 1,-1 1-1,1-1 0,-2 1 0,-3 1 16,-1 1-1,1-1 1,0 1-1,0 0 1,0 0 0,0 1-1,-6 5 1,3-2-146,1 1-1,0 0 1,-9 10 0,15-14-148,-1-1 0,0 1 1,1-1-1,0 1 0,0 0 0,0 0 1,1 0-1,-1 0 0,1 0 0,0 0 0,-1 6 1,2-9 240,0-1 0,0 0 0,0 0 0,0 1 0,0-1 0,0 0 0,0 0 0,0 1 1,0-1-1,0 0 0,0 0 0,0 1 0,0-1 0,0 0 0,0 0 0,0 0 0,0 1 0,0-1 1,0 0-1,1 0 0,-1 1 0,0-1 0,0 0 0,0 0 0,0 0 0,1 1 0,-1-1 0,0 0 1,0 0-1,0 0 0,1 0 0,-1 0 0,0 1 0,1-1 0,9-2-520,7-5-352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7:22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33 14443,'0'0'101,"1"0"1,-1-1-1,0 1 0,0-1 0,0 1 1,0-1-1,0 1 0,0-1 1,0 1-1,0-1 0,-1 1 0,1-1 1,0 1-1,0-1 0,0 1 1,0-1-1,-1 1 0,1-1 0,0 1 1,0 0-1,-1-1 0,1 1 0,0 0 1,-1-1-1,0 0 0,-8 7 1466,-8 19-500,3 4-680,1 0 0,-9 34 1,18-48-234,0 0 1,1 0-1,1 1 0,0-1 1,1 0-1,2 22 1,-2-35-136,1 0 0,1 0 0,-1-1-1,0 1 1,0 0 0,1 0 0,-1 0 0,1-1 0,-1 1 0,1 0 0,0-1 0,0 1 0,0-1 0,0 1 0,0-1 0,0 1 0,0-1 0,0 0 0,0 1 0,1-1 0,-1 0 0,1 0 0,-1 0-1,1 0 1,-1 0 0,1 0 0,-1 0 0,1-1 0,0 1 0,0-1 0,2 1 0,0 0 4,-1-1-1,0-1 1,1 1 0,-1 0-1,0-1 1,1 0-1,-1 0 1,0 0 0,0 0-1,0 0 1,0-1-1,0 1 1,0-1 0,0 0-1,5-3 1,2-5 24,-1 0-1,0 0 1,0-1 0,-1 0 0,-1 0-1,0-1 1,0 0 0,-1 0 0,0 0-1,-1-1 1,-1 0 0,0 0 0,-1-1-1,0 1 1,-1 0 0,-1-1 0,0 0-1,-1-22 1,0 33-124,0 0 0,0 0 0,-1 0-1,1 0 1,-1 1 0,1-1 0,-1 0 0,0 0-1,0 1 1,0-1 0,0 0 0,-1 1 0,1-1-1,-1 1 1,1 0 0,-1-1 0,0 1 0,0 0-1,0 0 1,0 0 0,0 0 0,0 1 0,-1-1 0,-2-1-1,0-1-256,1-1-110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9:00.53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 15043,'0'3'2097,"8"7"-993,0 7-448,1 9 2353,1 4-1761,3 5-544,1 6-152,-1-1-456,3 0-304,-3-6-776,-2-6 208,-1-10 520,0-2-200,0-6-168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9:01.05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45 18228,'1'0'2112,"3"0"-1359,6 0-233,6 0 1152,7 0-696,3 0-160,7-3-432,3-1-264,2-4-728,0 0-416,-7-2 816,-1 3-200,-2 2-176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9:01.51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24 15363,'1'-2'154,"0"1"-1,-1-1 1,1 1-1,0 0 1,0-1-1,0 1 1,0 0-1,0 0 0,0 0 1,0 0-1,0 0 1,0 0-1,0 0 1,1 0-1,-1 0 1,0 1-1,1-1 1,-1 0-1,1 1 1,-1-1-1,1 1 1,-1 0-1,1-1 1,-1 1-1,1 0 0,-1 0 1,1 0-1,-1 0 1,1 0-1,-1 0 1,1 1-1,-1-1 1,1 0-1,-1 1 1,1-1-1,-1 1 1,0 0-1,1-1 1,-1 1-1,0 0 0,1 0 1,-1 0-1,2 1 1,2 2 66,1 1 0,-1-1 0,0 1 0,-1 0 1,1 0-1,-1 0 0,0 1 0,6 9 0,-7-9-183,-1-1 0,0 1 0,0 0-1,0 0 1,0 0 0,-1 1 0,0-1 0,0 0 0,-1 0-1,0 1 1,0-1 0,0 0 0,-1 0 0,-1 8-1,-2 1 64,-2 1 0,1-1 0,-2-1 0,-8 15 0,7-14-3,0 1 0,2 0 0,-9 28 0,14-42-101,0 0 0,1 1 0,-1-1-1,1 0 1,0 0 0,-1 1-1,1-1 1,0 0 0,0 1 0,1-1-1,-1 0 1,0 0 0,1 1-1,0-1 1,-1 0 0,1 0 0,0 0-1,0 0 1,0 0 0,0 0-1,1 0 1,-1 0 0,0 0 0,1 0-1,2 2 1,-1-2-60,1 0 1,-1-1-1,0 1 1,0-1-1,1 0 1,-1 0-1,0 0 0,1-1 1,-1 1-1,1-1 1,-1 1-1,1-1 1,-1 0-1,1-1 0,-1 1 1,5-1-1,-1-1 102,0 0-1,-1 0 1,1-1-1,-1 1 1,1-1-1,-1-1 1,8-5-1,-10 7-70,19-12-86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9:01.98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0 19276,'3'2'232,"-1"0"0,0 1 1,-1-1-1,1 0 0,0 0 0,-1 1 0,1-1 0,-1 1 0,0 0 0,1-1 1,-1 1-1,-1 0 0,1 0 0,0 3 0,2 1 383,1 5-254,0 0 1,2-1-1,-1 1 1,1-1-1,11 14 1,-15-23-342,-1 1 0,1-1 1,0 1-1,0-1 0,1 0 1,-1 1-1,0-1 0,1-1 0,0 1 1,-1 0-1,1 0 0,0-1 0,0 0 1,0 0-1,-1 1 0,1-2 1,1 1-1,-1 0 0,0-1 0,0 1 1,0-1-1,0 0 0,0 0 0,0 0 1,1 0-1,-1-1 0,3 0 1,4-3-80,0-1 1,0 0-1,-1 0 1,1-1 0,-1 0-1,-1-1 1,11-10 0,-9 8-379,0 1 0,0 0 1,1 1-1,19-11 1,-28 17 310,0 0 0,0 0 0,0 1 1,0-1-1,0 1 0,0-1 1,0 1-1,0 0 0,0-1 0,0 1 1,0 0-1,0 0 0,0 1 0,0-1 1,0 0-1,0 1 0,0-1 0,0 1 1,0 0-1,0-1 0,0 1 1,-1 0-1,1 0 0,0 0 0,-1 1 1,1-1-1,0 0 0,-1 1 0,1-1 1,-1 0-1,2 3 0,6 8-722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9:02.47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73 139 13867,'-10'13'685,"0"0"1,1 1-1,0 1 1,-7 18-1,12-25-346,1 1 0,0-1 0,1 1-1,0 0 1,0 0 0,1 0 0,0 0-1,1 1 1,0 8 0,0-16-245,0 0 0,0 0 1,0 0-1,1 0 1,-1 0-1,1 0 0,-1 0 1,1 0-1,0-1 0,0 1 1,0 0-1,0 0 1,0-1-1,0 1 0,2 1 1,-2-2-28,0 0 0,0-1 0,0 1 0,0 0 0,0-1 0,0 1 1,0-1-1,0 0 0,0 1 0,0-1 0,1 0 0,-1 1 0,0-1 1,0 0-1,0 0 0,1 0 0,-1 0 0,2-1 0,2 0 37,-1 0 0,1-1-1,0 0 1,-1 0 0,1 0-1,-1 0 1,0-1 0,0 0 0,0 0-1,5-4 1,15-17-61,-1-1 0,-2-1 0,0-1 0,-2 0 0,-1-2 0,-1 0 0,21-51 0,-36 75-54,1-1-11,-1 0 1,1 0-1,-1-1 1,-1 1 0,1-1-1,0-7 1,-4 5-40,-3 11 30,-6 17 19,7-7 28,0 0 1,1 1 0,0-1 0,0 1 0,2 0-1,0 0 1,0 22 0,1-28-68,1 1 1,0 0 0,0 0-1,1 0 1,0-1-1,0 1 1,1-1-1,0 1 1,0-1-1,1 0 1,-1 0-1,2 0 1,8 10-1,-11-14 7,0-1 0,1 0-1,-1 0 1,1 0-1,-1 0 1,1-1-1,0 1 1,0-1-1,-1 0 1,1 1-1,0-1 1,0 0 0,0-1-1,1 1 1,-1-1-1,0 1 1,0-1-1,0 0 1,0 0-1,6-1 1,16-5-284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9:03.07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1 121 14107,'4'-9'633,"0"0"1,1 0-1,1 1 1,-1-1-1,1 1 0,0 0 1,1 0-1,0 1 0,0 0 1,1 0-1,9-6 1,-13 11-426,-1-1 1,1 1-1,0 0 1,0 0-1,0 1 1,0-1-1,0 1 1,0 0-1,0 0 1,1 1-1,-1-1 1,6 1-1,-6 0-158,-1 0-1,0 1 0,1 0 1,-1 0-1,0 0 1,0 0-1,0 0 0,0 1 1,0-1-1,0 1 0,0 0 1,-1 0-1,1 0 0,-1 0 1,1 0-1,-1 1 0,0-1 1,3 4-1,-2-1-30,0 0 0,0 0-1,-1 0 1,0 0 0,1 1 0,-2-1 0,1 1-1,-1-1 1,1 1 0,-2 0 0,1-1 0,-1 1-1,1 0 1,-2 0 0,1 0 0,-1-1 0,1 1-1,-2 0 1,-2 9 0,-4 10-7,-2 0 0,0-1-1,-14 24 1,14-28 19,-15 23-16,15-26-7,1 0 0,-11 27 1,19-43-8,1 0-1,-1 0 1,1 0 0,0 0 0,-1 0 0,1-1 0,0 1 0,0 0 0,0 0 0,-1 0 0,1 0 0,0 0 0,0 0 0,1 0 0,-1 0 0,0 0 0,0 0 0,0 0 0,1 0 0,-1 0 0,0 0 0,1 0 0,-1-1 0,1 1 0,-1 0 0,1 0 0,-1 0 0,1-1 0,0 1 0,-1 0 0,1 0 0,0-1 0,-1 1 0,1-1 0,0 1 0,0-1 0,0 1-1,0-1 1,0 1 0,-1-1 0,1 0 0,0 0 0,0 1 0,0-1 0,0 0 0,0 0 0,0 0 0,1 0 0,7 0-135,-1 0 0,1 0 0,-1-1 0,13-2 0,-17 2-14,72-18-1182,-45 10 1031,6-1-154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9:04.07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29 16203,'0'0'1721,"6"-1"-929,0-2-256,4-3 1048,1-1-359,5 4-329,3-1-184,-1 1-256,5 1-48,0 8-232,-1 1-216,-4 5-528,0 2-376,-8-1 760,-2 4-144,-5-5-136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9:04.85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84 39 16964,'0'0'18,"6"-26"2036,-6 26-2021,0 0-1,0-1 1,0 1 0,0 0-1,1-1 1,-1 1 0,0 0-1,0-1 1,0 1-1,0 0 1,0-1 0,0 1-1,0 0 1,0-1-1,0 1 1,0 0 0,0-1-1,0 1 1,-1-1-1,1 1 1,0 0 0,0-1-1,0 1 1,0 0 0,0-1-1,-1 1 1,1 0-1,0 0 1,0-1 0,-1 1-1,1 0 1,0 0-1,0-1 1,-1 1 0,1 0-1,0 0 1,-1 0 0,1-1-1,0 1 1,-1 0-1,1 0 1,0 0 0,-1 0-1,1 0 1,0 0-1,-1 0 1,1 0 0,0 0-1,-1 0 1,1 0-1,-1 0 1,1 0 0,0 0-1,-1 0 1,1 0 0,0 0-1,-1 0 1,1 0-1,0 1 1,-1-1 0,1 0-1,0 0 1,-1 0-1,1 1 1,0-1 0,0 0-1,-1 1 1,-3 2 131,1 0 0,0 0 0,0 0 0,0 0 0,0 1 0,0 0 0,0-1 0,1 1 0,0 0 0,-3 7 0,-16 47 224,16-37-306,0 0 0,1 1 0,1-1 0,1 1 0,0 0 0,2 0 0,1 0 0,1 0-1,1 0 1,0-1 0,13 40 0,-14-57-49,-1 1 1,1-1-1,0 0 0,1 0 1,-1 0-1,1 0 0,0-1 0,0 1 1,0-1-1,0 1 0,1-1 0,5 4 1,-8-6-15,1 0-1,0-1 1,0 1 0,-1 0 0,1-1-1,0 1 1,0-1 0,0 1 0,0-1 0,0 0-1,-1 0 1,1 0 0,0 0 0,0 0-1,0 0 1,0-1 0,0 1 0,0 0 0,-1-1-1,1 0 1,0 1 0,0-1 0,-1 0 0,1 0-1,0 0 1,-1 0 0,1 0 0,-1 0-1,1-1 1,-1 1 0,3-3 0,0-2 57,1 0 1,-1-1-1,0 1 1,0-1-1,-1 0 0,0 0 1,0 0-1,-1 0 1,1-1-1,-2 1 1,2-10-1,-2 13-37,-1 1 1,0 0-1,0-1 1,0 1-1,0-1 0,-1 1 1,1 0-1,-1-1 1,0 1-1,0 0 1,0 0-1,-2-4 0,2 5-20,-1 0 0,1 0 0,0 1 0,-1-1 0,1 0 0,-1 1 0,0 0 0,1-1 0,-1 1 0,0 0 0,0 0-1,0 0 1,0 0 0,0 0 0,0 0 0,0 0 0,0 1 0,0-1 0,-1 1 0,-2 0 0,1 0-75,0 0 1,1 0-1,-1 1 1,0-1 0,1 1-1,-1 0 1,0 0-1,1 1 1,-1-1-1,1 1 1,0 0-1,0 0 1,-1 0-1,1 0 1,-4 4 0,1-1-261,1-1 0,1 1 1,-1 1-1,1-1 1,-1 1-1,1-1 1,-5 12-1,5-2-280,4 2-153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9:05.33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 13619,'0'0'3089,"0"6"-2409,2 4 1976,1 7-1415,-1 3-153,3 4-328,-1 5-176,2 2-176,-1 1-96,1 1-616,-1-2-512,2-10 720,0-9-112,1-7-128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9:08.02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28 15 23253,'-28'3'496,"45"-7"-320,18-1 208,-2-2-24,0 6-216,0 4-704,-7-2-1864,5 5 2120,-4 1-257,-4-1-247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7:23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36 12547,'2'-2'334,"-1"0"0,1 0 0,-1 0 0,0 0 1,0 0-1,0 0 0,0 0 0,0-1 0,0 1 0,0 0 1,-1-1-1,1 1 0,-1-3 0,0 5-309,0 0 1,0 0-1,0 0 1,0 0-1,0 0 0,0-1 1,0 1-1,0 0 0,0 0 1,0 0-1,0 0 0,0 0 1,0 0-1,0 0 1,0-1-1,0 1 0,0 0 1,0 0-1,-1 0 0,1 0 1,0 0-1,0 0 1,0 0-1,0 0 0,0 0 1,0 0-1,0 0 0,0 0 1,-1 0-1,1 0 1,0-1-1,0 1 0,0 0 1,0 0-1,0 0 0,0 0 1,-1 0-1,1 0 1,0 0-1,0 0 0,0 0 1,0 1-1,0-1 0,0 0 1,0 0-1,-1 0 1,1 0-1,0 0 0,0 0 1,0 0-1,0 0 0,0 0 1,0 0-1,0 0 0,0 0 1,-1 0-1,1 1 1,0-1-1,0 0 0,0 0 1,-7 6 325,-4 14-174,0 1 1,2 0-1,0 0 1,1 1-1,1 0 0,2 0 1,0 0-1,1 1 0,1 0 1,0 25-1,3-44-134,0 0-1,0 0 1,1 0-1,-1 1 1,1-1 0,0 0-1,0 0 1,2 6-1,-2-10-30,-1 1-1,0-1 0,0 1 0,1-1 1,-1 1-1,0-1 0,1 0 0,-1 1 0,0-1 1,1 1-1,-1-1 0,1 0 0,-1 1 1,1-1-1,-1 0 0,0 0 0,1 1 1,-1-1-1,1 0 0,0 0 0,-1 0 1,1 0-1,-1 0 0,1 1 0,-1-1 1,1 0-1,1-1 7,-1 1 0,1-1 0,-1 1 0,0-1 0,1 0 0,-1 0 0,0 1 0,0-1 0,1 0 0,-1 0-1,0 0 1,0 0 0,0 0 0,1-2 0,7-9 28,-1-1 0,-1 0-1,0 0 1,0 0 0,-1 0-1,-1-1 1,-1 0 0,0-1-1,0 1 1,-2 0 0,1-1-1,-2 0 1,0 0 0,-1 1 0,-3-26-1,3 37-105,-1 1-1,1-1 1,-1 1-1,0-1 0,0 1 1,0 0-1,0-1 1,0 1-1,0 0 1,-1 0-1,1 0 0,-1 0 1,0 0-1,1 0 1,-5-2-1,5 3 4,0 0 1,0 1-1,0-1 1,0 1-1,0 0 0,0-1 1,0 1-1,0 0 0,0 0 1,-1 0-1,1-1 0,0 1 1,0 0-1,0 0 0,0 1 1,0-1-1,0 0 0,-1 0 1,1 1-1,0-1 0,0 0 1,0 1-1,0-1 0,0 1 1,0-1-1,0 1 0,0 0 1,0-1-1,0 1 1,1 0-1,-1 0 0,0 0 1,0-1-1,1 1 0,-2 2 1,-3 4-494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9:08.81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5 20 15187,'-2'-11'1833,"1"6"-873,-1 2-368,2 9 872,0 5-111,0 11-297,0 3-128,2 10-400,1 2-152,1 2-184,2-1 0,1-6-280,0-5-280,1-12 272,-2-4 32,-1-5-56,-4-5-56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1:36.12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26 877 17292,'-22'29'2649,"22"-29"-2554,-1 1-1,1-1 1,0 1 0,-1 0-1,1-1 1,0 1 0,-1 0-1,1-1 1,0 1 0,0 0-1,0 0 1,0-1 0,0 1-1,0 0 1,0 0 0,0-1-1,0 2 1,0-1-41,1-1 1,-1 0-1,1 1 1,-1-1-1,1 0 0,-1 1 1,1-1-1,-1 0 0,1 0 1,-1 0-1,1 1 1,0-1-1,-1 0 0,1 0 1,-1 0-1,1 0 0,-1 0 1,1 0-1,0 0 1,-1 0-1,1 0 0,-1 0 1,1-1-1,-1 1 0,1 0 1,0 0-1,0-1 1,3 0 86,0-1 0,1 0 0,-1 0 0,0 0 0,0 0 1,0-1-1,-1 1 0,1-1 0,0 0 0,-1 0 0,5-7 0,34-45 585,-31 39-507,154-246 1545,-11 17-1117,-113 186-522,96-104-1,-124 149-121,-7 6-8,1 1 0,-1 0 0,1 1 0,1-1 1,-1 2-1,1-1 0,0 1 0,0 0 0,0 0 0,13-4 0,-21 9 4,1 0 0,-1-1 0,1 1 0,0 0 0,-1 0 0,1 0 0,0 0-1,-1 0 1,1 0 0,0 0 0,-1 0 0,1 0 0,0 0 0,-1 0 0,1 0-1,0 1 1,-1-1 0,1 0 0,-1 0 0,1 1 0,0-1 0,-1 0 0,1 1-1,-1-1 1,1 1 0,-1-1 0,1 1 0,-1-1 0,1 1 0,-1-1 0,1 2 0,0 0 0,-1 0 0,1 0 0,0 0 0,-1 0 1,0 0-1,1 0 0,-1 0 0,0 0 0,0 0 1,-1 3-1,0 3-8,0 0 0,-1 0 1,0 0-1,-6 14 0,7-19-70,-1 1 0,-1-1 0,1 1 0,0-1-1,-1 0 1,0 0 0,0 0 0,-5 4 0,7-6 30,0 0 1,0-1 0,0 1 0,-1 0 0,1 0 0,0-1 0,0 1 0,-1-1 0,1 1 0,0-1 0,-1 0 0,1 0 0,0 1 0,-1-1 0,1 0 0,-1 0 0,1 0 0,0 0 0,-1-1 0,1 1 0,0 0 0,-1-1 0,1 1 0,0 0 0,-1-1 0,1 0 0,0 1 0,0-1 0,-2-1 0,-13-18-303,0-5-123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7:10.63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104 311 15627,'0'-3'276,"0"0"0,-1 0 0,0 1 0,1-1-1,-1 0 1,0 1 0,0-1 0,0 1 0,-1-1-1,1 1 1,-2-3 0,2 4-197,0 0 0,1 1 0,-1-1 0,0 1 0,1-1 0,-1 1 0,0-1 0,0 1 0,1-1 0,-1 1 0,0 0 0,0-1 0,0 1 0,0 0 0,1 0 0,-1 0 0,0-1 0,0 1 0,0 0 0,0 0 0,0 0 0,0 0 0,1 1 0,-1-1 0,0 0 0,0 0 0,0 0 0,0 1 0,0-1 0,1 1 0,-1-1 0,0 0 0,0 1 0,1-1 0,-1 1 0,0 0 0,1-1 0,-1 1 0,0 0 0,-5 5 122,1 0 1,0 0 0,1 0-1,-1 1 1,1-1 0,1 1-1,-1 0 1,1 0-1,0 1 1,-2 11 0,1-7-178,1 0 0,1 1 0,0 0 0,1-1 0,0 22 0,1-30-54,1 0-1,-1-1 1,1 1 0,0 0 0,0-1 0,0 1 0,0-1 0,2 5 0,-2-7 19,-1-1 0,1 1 0,-1 0 0,1-1 0,0 1-1,-1-1 1,1 1 0,0-1 0,-1 1 0,1-1 0,0 1 0,-1-1-1,1 0 1,0 1 0,0-1 0,0 0 0,-1 0 0,1 1 0,0-1 0,0 0-1,0 0 1,0 0 0,-1 0 0,1 0 0,0 0 0,0 0 0,0-1-1,0 1 1,-1 0 0,1 0 0,0-1 0,0 1 0,-1 0 0,1-1 0,0 1-1,0-1 1,-1 1 0,1-1 0,0 1 0,0-2 0,6-3-76,-1-1 0,0 1 0,0-1 0,5-8 0,19-17-248,-30 31 332,1-1-1,-1 1 0,1-1 0,-1 1 1,1 0-1,0-1 0,-1 1 0,1 0 1,0-1-1,-1 1 0,1 0 1,0 0-1,-1-1 0,1 1 0,0 0 1,-1 0-1,1 0 0,0 0 0,0 0 1,-1 0-1,1 0 0,0 0 1,-1 1-1,1-1 0,0 0 0,-1 0 1,1 0-1,0 1 0,-1-1 1,1 0-1,0 1 0,-1-1 0,1 1 1,-1-1-1,1 1 0,-1-1 0,1 1 1,-1-1-1,1 1 0,-1-1 1,1 1-1,-1-1 0,0 1 0,1 0 1,-1-1-1,0 1 0,0 0 0,0-1 1,1 1-1,-1 0 0,0 0 1,2 7-18,1 0 0,-2 0 0,2 13 0,-2-18 14,3 36 24,0 1-1,-3-1 1,-1 1-1,-3-1 1,0 1 0,-15 61-1,16-96 37,1 0 0,-1 0 0,0 0-1,-1 0 1,-2 5 0,4-10-45,1 1-1,0-1 1,0 1-1,0-1 1,-1 0 0,1 0-1,0 1 1,0-1 0,-1 0-1,1 1 1,0-1-1,-1 0 1,1 0 0,0 1-1,-1-1 1,1 0-1,-1 0 1,1 0 0,0 0-1,-1 0 1,1 1-1,-1-1 1,1 0 0,0 0-1,-1 0 1,1 0 0,-1 0-1,1 0 1,-1-1-3,0 0 0,0 0 0,1 1 0,-1-1 1,0 0-1,1 0 0,-1 0 0,1 0 0,-1 0 1,1 0-1,-1 1 0,1-1 0,0 0 0,-1-1 0,1 1 1,0 0-1,0-1 0,-3-21-17,1 0 0,1 0-1,1-1 1,1 1 0,7-43 0,-6 51-18,0-6-43,1 1 0,1 0 0,1 0 0,0 1 0,1-1 0,2 1 0,13-27 0,-20 44 69,0 0-1,1 1 1,-1-1-1,0 0 1,1 0-1,-1 1 1,1-1 0,0 1-1,0-1 1,-1 1-1,1 0 1,0-1-1,0 1 1,3-1-1,-1 1-37,0 0-1,0 1 0,0-1 1,0 1-1,0 0 0,0 0 1,5 1-1,-7-1 5,1 1-1,-1-1 0,1-1 1,-1 1-1,1 0 1,-1-1-1,1 1 0,-1-1 1,1 0-1,-1 0 1,0 0-1,1 0 0,-1 0 1,0 0-1,0-1 1,0 1-1,4-4 0,-2 1 5,-1 0-1,1 0 1,-1-1-1,0 1 0,0-1 1,-1 0-1,1 1 1,1-7-1,1-3 135,-1-1 0,0 0 0,-1 0 0,0-1 1,-1-15-1,-1 24 17,-1 6-80,1 0 0,-1-1-1,0 1 1,0-1 0,0 1 0,0-1 0,0 1 0,0-1-1,0 1 1,0-1 0,-1 1 0,1-1 0,-1 1 0,1-1-1,-1 1 1,1 0 0,-3-3 0,3 4-25,0 0 0,0 0-1,0-1 1,-1 1 0,1 0 0,0 0 0,0 0 0,0 0-1,-1 0 1,1 0 0,0 0 0,0 0 0,0 0 0,-1 0-1,1 0 1,0 0 0,0 0 0,0 1 0,-1-1 0,1 0 0,0 0-1,0 0 1,0 0 0,-1 0 0,1 0 0,0 0 0,0 0-1,0 1 1,0-1 0,-1 0 0,1 0 0,0 0 0,0 0-1,0 1 1,0-1 0,0 0 0,0 0 0,0 0 0,0 1 0,0-1-1,-1 0 1,1 0 0,0 0 0,0 1 0,0-1 0,-3 12 161,2-12-143,-2 16-142,1 1-1,1-1 1,0 0-1,1 0 1,0 1-1,1-1 1,1 0-1,5 16 1,-7-30 49,0-1 1,0 1 0,0-1-1,1 1 1,-1-1 0,1 1-1,-1-1 1,1 1 0,0-1-1,-1 0 1,1 1 0,0-1-1,0 0 1,0 0 0,0 0-1,0 0 1,0 1 0,0-1-1,1-1 1,-1 1 0,2 1-1,-2-2-2,0 0-1,0 0 0,0 0 1,0 0-1,0 0 1,0-1-1,0 1 1,0 0-1,0-1 0,0 1 1,0-1-1,0 1 1,0-1-1,0 1 1,0-1-1,0 0 0,-1 1 1,1-1-1,0 0 1,0 0-1,0-1 0,7-7-392,-2-1 0,1 0 0,8-19 0,23-60-670,45-155 0,-78 232 1263,-4 10-75,-1 0-1,1 0 0,0 0 0,0 1 0,-1-1 1,1 0-1,-1 0 0,0 0 0,1 0 0,-1 0 1,0 0-1,0-1 0,-1-2 0,-9 26 1378,-5 37 135,-8 63 0,20-101-1278,1 0-1,1 0 0,1 1 0,1-1 0,0 0 0,9 38 1,-10-56-270,0-1 1,0 1-1,1 0 1,-1-1 0,1 1-1,-1-1 1,1 1-1,-1-1 1,1 1 0,0-1-1,0 0 1,0 1-1,0-1 1,0 0 0,0 0-1,0 1 1,0-1-1,0 0 1,1 0 0,-1 0-1,0 0 1,1-1-1,-1 1 1,0 0 0,1-1-1,-1 1 1,3 0-1,-1-1-17,-1-1 0,1 1-1,-1-1 1,1 1 0,-1-1 0,1 0-1,-1 0 1,0 0 0,1-1-1,-1 1 1,0 0 0,0-1 0,0 1-1,0-1 1,3-4 0,31-35-230,-28 31 99,-1 1 0,1 0 0,0 1 0,15-12 0,-22 19 108,0 0 1,0 0 0,0 0-1,-1 1 1,1-1-1,0 0 1,0 1-1,1-1 1,-1 1-1,0-1 1,0 1-1,0-1 1,0 1-1,0 0 1,0 0-1,1-1 1,-1 1 0,0 0-1,0 0 1,0 0-1,1 0 1,-1 1-1,0-1 1,0 0-1,0 0 1,0 1-1,1-1 1,-1 1-1,0-1 1,0 1-1,0-1 1,0 1 0,0 0-1,0-1 1,0 1-1,0 0 1,-1 0-1,1 0 1,0 0-1,0 0 1,-1-1-1,1 1 1,0 1-1,-1-1 1,1 0-1,-1 0 1,1 0 0,-1 0-1,0 0 1,0 0-1,1 3 1,0 2-5,1 0 1,-1 1 0,-1-1 0,1 1-1,-1-1 1,0 1 0,-1-1 0,-1 9-1,0-5 140,-2-1-1,1 1 0,-1-1 0,-1 0 0,1 0 0,-1 0 1,-1-1-1,0 1 0,0-1 0,-1-1 0,-13 13 0,14-15-27,1 0 0,-1 0 0,0-1 0,0 0 0,0-1-1,-1 1 1,0-1 0,1-1 0,-1 1 0,0-1 0,0 0-1,0-1 1,-1 1 0,1-1 0,0-1 0,-15 0 0,20 0-154,0 0 0,0 0 0,0 0 0,0-1 0,0 1 0,0-1 0,0 1 0,0-1 0,0 0 0,1 1 0,-1-1 0,0 0 0,0 0 0,0-1 0,1 1 0,-1 0 0,1 0 0,-1-1 0,1 1 0,0-1 0,-1 0 0,1 1 0,0-1 0,0 0 0,0 1 0,0-1 0,0 0 0,1 0 0,-1 0 0,0 0 0,1 0 0,0 0 0,-1 0 0,1-3 0,0-1-119,1-1 0,0 1-1,0 0 1,0 0 0,1 1 0,0-1-1,0 0 1,0 0 0,1 1-1,5-10 1,15-18-706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7:11.11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132 43 19924,'17'-43'3052,"-28"77"-2424,1 0 0,2 1 0,1 0 0,-2 42 0,6-26-685,2-1 0,8 72-1,-6-106-102,1-1 0,1 0-1,0 0 1,1 0 0,7 17 0,-3-21-1333,-5-19 116,-4-21-550,-4 7 964,0 1 1,-2 0 0,-15-35 0,-37-57 806,23 46 2586,35 65-2274,0 1 0,0-1 0,0 0 0,1 1 0,-1-1 0,1 0 0,-1 0 1,1 1-1,0-1 0,-1 0 0,1 0 0,0 0 0,0 0 0,1-1 0,-1 2-37,0 0-1,1-1 0,-1 1 1,1 0-1,-1 1 0,1-1 1,-1 0-1,1 0 1,0 0-1,-1 0 0,1 0 1,0 1-1,0-1 0,0 0 1,-1 0-1,1 1 0,2-2 1,3 0 232,0 0 1,0 0 0,1 0-1,-1 1 1,0 0-1,10 0 1,-2-1-332,124-9-889,-113 9 579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6:51.05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 18052,'5'9'1352,"-5"13"-1040,-2 9-144,2 7 472,0 4-272,6 5-272,0-2-168,0-5-424,-1-3-208,0-13-504,-5-5 920,-12-12-232,-5-5-216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6:51.59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0 186 12363,'10'-11'605,"0"-1"1,1 2-1,0-1 1,0 1-1,1 1 1,1 0-1,0 1 1,0 0-1,17-7 1,-8 6-191,0 0 0,0 1 0,1 2 0,0 0 0,28-3 0,-44 8-397,0 1-1,0-1 0,1 1 0,-1 1 0,0-1 0,9 3 0,-15-3-25,1 0 0,0 1-1,-1-1 1,1 1 0,-1 0-1,1-1 1,0 1 0,-1 0-1,0 0 1,1 0 0,-1 0-1,1 0 1,-1 1 0,0-1-1,0 0 1,0 0 0,0 1-1,0-1 1,0 1 0,0-1-1,0 1 1,-1-1 0,1 1-1,0 0 1,-1-1-1,0 1 1,1 0 0,-1-1-1,0 1 1,0 2 0,0 3-8,-1 0 0,0 0 0,0-1-1,-1 1 1,0-1 0,0 1 0,-1-1 0,1 0 0,-1 1 0,-1-1 0,1-1 0,-7 9 0,-4 4 109,-1-1 1,-25 23 0,-7 0 130,43-37-304,0 0 1,-1 0-1,1-1 1,-1 0-1,1 0 1,-1 0-1,0 0 1,0-1-1,-9 2 1,14-2 54,-1-1-1,1 0 1,-1 0-1,0 0 1,1 0 0,-1 0-1,1 0 1,-1 0 0,1 0-1,-1 0 1,0 0-1,1 0 1,-1 0 0,1 0-1,-1 0 1,1 0 0,-1-1-1,1 1 1,-1 0-1,1 0 1,-1-1 0,1 1-1,-1 0 1,1-1-1,-1 1 1,1 0 0,-1-1-1,1 1 1,0-1 0,-1 1-1,1-1 1,0 1-1,-1-1 1,1 1 0,0-1-1,0 1 1,-1-1-1,1 1 1,0-1 0,0 1-1,0-1 1,0 0 0,0 1-1,0-1 1,0 1-1,0-1 1,0 1 0,0-1-1,0 0 1,0 1 0,0-1-1,1 1 1,-1-1-1,0 1 1,0-1 0,1 1-1,-1-1 1,0 1-1,0-1 1,1 0 0,10-13-518</inkml:trace>
  <inkml:trace contextRef="#ctx0" brushRef="#br0" timeOffset="1">627 0 12763,'-5'19'1680,"0"9"-968,-5 17-256,-1 8 1977,6 7-1865,2 3-104,3-4-192,3-5-152,2-12-288,3-8-160,-1-22 16,-1-9 184,-6-21-128,-2-10-96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6:52.03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62 15771,'6'-7'1769,"3"5"-913,1 1-320,5 1 1032,5 0-343,8 0-433,0-3-192,5-3-480,2-1-288,-2 0-552,-2-2-152,-5 2-401,-6 0-783,-10 1 1392,-9 6-424,-3 2-17</inkml:trace>
  <inkml:trace contextRef="#ctx0" brushRef="#br0" timeOffset="1">123 172 14195,'-2'16'1472,"2"-3"-840,7-4-207,9-5 647,4-3-72,5-4-288,5-5-296,2-1-712,-2-1-344,-4 0 592,-3 6-160,-13 2-184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6:52.48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5 167 17204,'-5'13'1712,"10"-12"-856,5-4-296,10-9 1001,4-6-377,9-3-400,4-1-200,8 1-672,-1-1-480,1 2 528,2 0-152,0-1-176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11.86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110 201 16884,'-1'-1'152,"0"-1"1,0 0-1,-1 0 1,1 0-1,0 1 1,0-1 0,-1 0-1,1 1 1,-1-1-1,1 1 1,-1 0-1,0 0 1,0-1-1,1 1 1,-1 0 0,0 0-1,0 1 1,0-1-1,0 0 1,0 1-1,0-1 1,0 1-1,0 0 1,-1-1 0,1 1-1,0 0 1,0 0-1,0 0 1,-3 1-1,3 0-88,-1 0 1,0 0-1,1 0 0,-1 1 0,1-1 0,-1 1 0,1-1 0,0 1 0,-1 0 0,1 0 0,0 0 0,0 0 1,1 0-1,-1 1 0,0-1 0,1 0 0,-1 1 0,1-1 0,0 1 0,-2 5 0,0 1-3,1 1 1,0-1-1,0 1 0,1 0 0,1 16 1,-1-21-49,2-1 1,-1 1-1,1-1 1,-1 1-1,1-1 1,0 1-1,1-1 1,-1 0 0,1 1-1,0-1 1,0 0-1,0 0 1,0 0-1,4 4 1,-5-8-8,0 1 0,0 0 0,0 0 0,0 0 0,0-1-1,0 1 1,0 0 0,0-1 0,0 1 0,0-1 0,0 0 0,0 1 0,0-1 0,0 0 0,0 1 0,1-1 0,-1 0-1,0 0 1,0 0 0,0 0 0,3 0 0,-2-1 2,1 0-1,-1 0 1,1 0-1,-1 0 0,0 0 1,1 0-1,-1-1 1,0 1-1,4-4 1,1-2 12,0 0 1,0-1-1,0 0 0,5-10 1,1-4 69,-1 0-1,-2-1 1,0 0 0,-1 0 0,-2-1 0,0 0-1,-2 0 1,5-44 0,-9 60-41,0 5-28,-1 1 0,0-1 0,1 1 0,-1-1 0,0 1 0,0-1 0,0 1 0,-1-1 0,1 1-1,-1-1 1,1 1 0,-1-1 0,0 1 0,0 0 0,-1-3 0,2 5-15,0-1-1,0 1 1,-1 0-1,1 0 1,0 0 0,0-1-1,0 1 1,-1 0-1,1 0 1,0 0 0,0-1-1,-1 1 1,1 0-1,0 0 1,0 0 0,-1 0-1,1 0 1,0 0-1,0 0 1,-1 0 0,1-1-1,0 1 1,-1 0-1,1 0 1,0 0 0,0 0-1,-1 1 1,1-1-1,0 0 1,0 0 0,-1 0-1,1 0 1,0 0-1,-1 0 1,1 0 0,0 0-1,-1 1 1,-8 10 100,-2 20-2,7-8-112,2 0 0,0 1-1,1-1 1,5 39 0,-3-48-269,1 0-1,0 0 0,2 0 0,-1 0 0,2-1 1,0 1-1,0-1 0,14 22 0,-18-32 228,1-1-1,0 0 0,-1 0 1,1 0-1,0 0 1,0 0-1,0 0 0,0 0 1,0 0-1,0-1 0,1 1 1,-1-1-1,1 0 1,-1 0-1,1 0 0,-1 0 1,1 0-1,0 0 1,3 0-1,18-8-618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12.33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75 0 16500,'-3'6'412,"1"0"0,-2 0 0,1 0 0,-1 0 0,-6 7 0,9-11-309,0-1 0,0 1 0,-1-1 0,1 0 0,0 0 0,-1 1 0,1-1 0,0 0 0,-1 0 0,1 0 0,-1-1 0,0 1 1,1 0-1,-1 0 0,0-1 0,1 1 0,-1-1 0,0 0 0,0 1 0,1-1 0,-1 0 0,0 0 0,0 0 0,1 0 0,-5-1 0,1-3 113,15 9-213,-3 2-165,1-1 0,0-1 0,0 1 0,15 7 0,-17-11-51,0 2 0,1-1 0,-1 1 1,0 0-1,-1 0 0,1 0 0,-1 1 0,0 0 0,0 0 0,0 1 0,5 8 0,-1 4 73,-1 0-1,0 1 1,-2 0-1,0 0 1,-1 1-1,2 23 1,-2 0 764,-1 79-1,-4-118-509,-1 1 0,1 0 0,-1-1 0,1 1 0,-3 5 0,3-9-93,0-1-1,-1 1 1,1-1-1,0 1 0,0-1 1,-1 1-1,1-1 1,0 1-1,-1-1 0,1 1 1,0-1-1,-1 1 1,1-1-1,-1 1 0,1-1 1,-1 0-1,1 1 1,-1-1-1,1 0 0,-1 1 1,1-1-1,-1 0 1,1 0-1,-1 0 0,1 1 1,-1-1-1,0 0 1,1 0-1,-1 0 0,1 0 1,-1 0-1,0 0 1,1 0-1,-1 0 0,1 0 1,-1-1-1,0 1 1,1 0-1,-1 0 0,1 0 1,-1-1-1,1 1 0,-1 0 1,1-1-1,-1 1 1,1 0-1,-1-1 0,1 1 1,-1-1-1,0 0 1,-5-5 27,-1 0-1,1 0 1,0-1 0,1 0 0,-1 0 0,-7-15 0,-24-53-622,36 72 531,-4-8-123,1 3-124,0 0 1,0-1 0,1 0 0,0 0-1,0 0 1,1-1 0,1 1 0,-2-12-1,3 20 277,0 1-20,0-1-1,0 0 0,0 1 0,0-1 1,0 0-1,0 1 0,0-1 0,0 0 1,1 1-1,-1-1 0,0 0 0,0 1 0,1-1 1,-1 1-1,0-1 0,1 0 0,-1 1 1,0-1-1,1 1 0,-1-1 0,1 1 1,-1-1-1,1 1 0,-1 0 0,2-1 1,6-2-468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7:23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12179,'-10'7'2580,"5"-2"-2268,0 1-1,0 0 0,1 0 1,0 0-1,0 1 1,1-1-1,-1 1 1,-1 7-1,-17 58 284,15-49-301,2 1-1,0-1 1,2 1 0,1 0-1,0 29 1,2-51-269,0 0 0,0 0 0,0 0 0,0 0 0,1-1 0,-1 1-1,0 0 1,1 0 0,0 0 0,-1 0 0,1 0 0,0-1 0,0 1 0,0 0 0,0-1 0,0 1 0,0-1 0,0 1 0,1-1 0,-1 0 0,0 1-1,1-1 1,0 0 0,-1 0 0,1 0 0,-1 0 0,1 0 0,0 0 0,0 0 0,-1-1 0,1 1 0,0-1 0,0 1 0,0-1 0,0 0 0,0 0 0,0 0-1,0 0 1,0 0 0,-1 0 0,1 0 0,0-1 0,3 0 0,5-2 64,-1 1 1,0-2-1,-1 1 0,1-1 0,-1-1 0,1 0 1,11-9-1,-12 9-55,-1-2 1,1 1-1,-1-1 1,0 0-1,-1-1 1,0 0-1,0 0 0,0 0 1,-1-1-1,0 1 1,-1-1-1,0 0 0,0-1 1,-1 1-1,0-1 1,-1 1-1,0-1 1,-1 0-1,0 0 0,0-17 1,-1 24-86,-1 0 1,1 0-1,-1 0 0,0 0 1,0 0-1,0 0 0,0 0 1,0 0-1,-1 0 0,1 0 1,-1 0-1,0 1 1,0-1-1,0 1 0,0-1 1,0 1-1,-1 0 0,1 0 1,-1 0-1,1 0 1,-7-2-1,1 0-93,-1 0 1,-1 1-1,1 0 1,-1 1-1,-18-3 1,-8 1-275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13.05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158 35 13811,'1'-1'189,"-1"0"0,1 0 0,-1 0 0,0-1 1,0 1-1,1 0 0,-1 0 0,0 0 0,0-1 0,0 1 0,-1 0 0,1 0 1,0-1-1,0 1 0,-1 0 0,1 0 0,0 0 0,-1 0 0,1 0 0,-1-1 0,0 1 1,1 0-1,-1 0 0,0 0 0,0 1 0,1-1 0,-3-2 0,2 3-39,-1-1 1,0 1-1,1 0 0,-1-1 0,1 1 0,-1 0 1,0 0-1,1 0 0,-1 0 0,0 0 0,1 1 0,-1-1 1,1 0-1,-1 1 0,0-1 0,1 1 0,-1 0 0,1-1 1,-1 1-1,1 0 0,-2 1 0,-5 4-57,0 0-1,0 0 1,1 1-1,0 0 1,0 1 0,0-1-1,1 1 1,1 0-1,-1 1 1,1-1-1,1 1 1,-6 14 0,5-9-89,0 0 1,1 0 0,0 1 0,1 0-1,1 0 1,0-1 0,1 25 0,1-35-1,1-1 0,-1 1 1,1-1-1,-1 1 0,1-1 0,0 0 1,0 1-1,0-1 0,1 0 0,3 6 1,-5-9-3,1 1 1,-1 0 0,1-1 0,-1 1 0,1-1 0,0 1-1,-1-1 1,1 1 0,0-1 0,-1 1 0,1-1-1,0 1 1,0-1 0,-1 0 0,1 0 0,0 1-1,0-1 1,0 0 0,1 0 0,-1 0 2,1 0 0,-1-1-1,1 1 1,-1-1 0,1 1 0,-1-1 0,1 1 0,-1-1 0,0 0-1,1 0 1,-1 0 0,0 1 0,0-1 0,2-2 0,7-7 14,-1 0-1,-1 0 1,0-1 0,0 0 0,-1 0 0,0-1 0,-1 0-1,7-19 1,28-108 242,-31 99-111,-11 48-53,1 1 0,-1-1 0,2 13 0,-1 1-10,2 95 282,0-102-388,0 0-1,0 1 0,2-1 1,0 0-1,9 21 1,-12-33-145,0 0 0,1 0-1,0 0 1,-1-1 0,1 1 0,4 3 0,-5-5 113,-1-1 1,0 0-1,1 1 0,-1-1 0,1 0 1,-1 1-1,1-1 0,-1 0 1,1 0-1,-1 1 0,1-1 0,-1 0 1,1 0-1,-1 0 0,1 0 1,0 0-1,-1 0 0,1 1 0,-1-1 1,1-1-1,-1 1 0,1 0 0,0 0 1,-1 0-1,1 0 0,-1 0 1,1 0-1,-1-1 0,1 1 0,-1 0 1,1 0-1,-1-1 0,1 1 0,-1 0 1,1-1-1,-1 1 0,0-1 1,1 1-1,-1 0 0,0-1 0,1 1 1,-1-1-1,0 1 0,1-1 1,-1 1-1,0-1 0,0 1 0,0-2 1,9-23-600,-1-7-229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6:53.41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185 216 17300,'-4'-2'151,"0"1"1,-1-1 0,1 1 0,0-1 0,0 1-1,-1 1 1,1-1 0,-1 1 0,1-1-1,0 1 1,-1 0 0,1 1 0,-1-1-1,1 1 1,0 0 0,-1 0 0,1 0-1,0 1 1,-6 2 0,3-1-57,1 0 0,-1 0 0,1 1 0,0-1 0,0 2 0,1-1 0,-1 0 0,1 1 0,0 0 0,0 1 0,-6 8 0,8-8-66,1 0-1,-1 0 0,1 0 0,0 1 1,0-1-1,1 1 0,0-1 1,0 1-1,1 0 0,0-1 1,0 1-1,1 8 0,-1-12-27,0-1 0,0 0 0,1 0 0,-1 1 0,1-1 0,-1 0 0,1 0 0,0 0 0,0 0 0,0 0 0,0 0 0,0 0 0,0 0 0,1 0 0,-1 0 0,1 0 0,-1-1 0,1 1 0,-1-1 0,1 1 0,0-1 0,0 0 0,0 0 0,0 1 0,0-1 0,0-1 0,0 1 0,0 0 0,0 0 0,0-1 0,1 1 0,-1-1 0,0 0 0,0 0 0,1 0 0,-1 0 0,0 0 0,0 0 0,4-1 0,2-1-4,-1 0 0,1-1 0,-1 0 0,0 0 0,0-1 0,0 0 0,0 0 0,-1-1 0,1 1 0,-1-1 0,0-1 0,5-5 1,5-8 10,0 0 1,22-34 0,-23 29 136,-1 0-1,-1-1 1,-1-1-1,-1 0 0,-1-1 1,11-47-1,-20 69-81,-1 1-1,0 0 0,1-1 1,-1 1-1,-2-8 0,2 12-53,0-1 0,0 1 0,0-1 1,0 1-1,0-1 0,0 1 0,0 0 0,0-1 0,0 1 0,-1-1 0,1 1 0,0 0 0,0-1 0,0 1 0,-1 0 1,1-1-1,0 1 0,-1 0 0,1-1 0,0 1 0,-1 0 0,1-1 0,0 1 0,-1 0 0,1 0 0,-1 0 0,1-1 0,0 1 1,-1 0-1,1 0 0,-1 0 0,1 0 0,0 0 0,-1 0 0,1 0 0,-1 0 0,1 0 0,-1 0 0,1 0 0,-1 0 1,1 0-1,0 0 0,-1 0 0,1 0 0,-1 1 0,1-1 0,0 0 0,-1 0 0,1 0 0,-1 1 0,1-1 0,0 0 0,-1 0 1,1 1-1,0-1 0,0 0 0,-1 1 0,1-1 0,-1 1 0,-2 3 29,-1 0-1,0 1 1,1-1-1,0 1 1,0-1-1,0 1 0,1 0 1,-1 0-1,1 0 1,0 1-1,1-1 1,-2 8-1,-2 10-3,-1 36 0,4-38-193,2-1 1,2 35 0,-1-47 47,1 0 1,-1 0-1,1 0 1,1 0-1,-1-1 1,1 1-1,1-1 1,-1 1-1,9 10 1,-11-16 84,1 0 1,-1 0 0,1 0-1,0 0 1,0 0 0,0-1-1,0 1 1,0-1-1,3 2 1,22 3-324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6:53.82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76 17 17156,'-10'17'926,"-1"-1"-387,1 1 0,0 1 0,2 0 0,0 0 0,-8 28 1,15-45-515,1-1 0,0 1 0,0 0 0,-1-1 0,1 1 0,0 0 0,0-1 0,0 1 0,-1 0 0,1-1 0,0 1 0,0 0 0,0-1 0,0 1 0,1 0 0,-1-1 0,0 1 0,0 0 0,0-1 0,0 1 0,1 0 0,-1-1 0,0 1 0,0-1 0,1 1 0,-1-1 0,1 1 0,-1 0 0,1 0 0,0-1-15,0-1 0,0 1 0,0 0 0,0-1 0,0 1 0,0-1 0,0 1 0,0-1 0,0 1 0,0-1 0,0 1 0,0-1-1,0 0 1,0 0 0,0-1 0,31-35-90,-15 13 52,14-28-1,2-3 83,-33 54-54,1 1-1,-1-1 0,0 1 0,0-1 1,1 1-1,-1-1 0,0 1 1,1 0-1,-1-1 0,1 1 0,-1-1 1,0 1-1,1 0 0,-1-1 1,1 1-1,-1 0 0,1 0 0,-1-1 1,1 1-1,-1 0 0,1 0 0,0 0 1,5 9 23,-4 30 77,-2-25-59,3 13 83,10 50-1,-12-69-174,1 0 0,1 0 0,0-1 0,0 1-1,0-1 1,1 0 0,0 0 0,0 0 0,1 0 0,9 10-1,-12-16 17,0 1-1,-1-1 1,1 1-1,0-1 0,0 0 1,0 0-1,0 1 0,0-2 1,1 1-1,-1 0 1,0 0-1,0-1 0,1 1 1,-1-1-1,0 0 1,0 1-1,1-1 0,-1 0 1,0-1-1,1 1 0,-1 0 1,0-1-1,1 1 1,-1-1-1,0 1 0,0-1 1,0 0-1,0 0 1,0 0-1,0-1 0,0 1 1,0 0-1,2-3 0,20-17-340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6:54.51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51 18316,'0'-2'140,"0"1"1,-1 0 0,1-1-1,0 1 1,0 0-1,0 0 1,0-1-1,1 1 1,-1 0-1,0-1 1,1 1-1,-1 0 1,0 0-1,1 0 1,-1-1 0,1 1-1,0 0 1,-1 0-1,1 0 1,0 0-1,0 0 1,1-1-1,0 0 43,0 0-1,1 0 0,-1 1 0,1-1 1,0 0-1,0 1 0,-1 0 0,1 0 1,5-2-1,-5 2-121,1 0 0,-1 1 0,1-1 0,-1 0 0,1 1 0,-1 0 1,1 0-1,-1 0 0,1 0 0,-1 1 0,1-1 0,-1 1 0,1 0 0,-1 0 0,1 0 0,-1 1 0,6 2 1,-6-1-57,-1 0 0,0 0 0,1 0 0,-1 0 0,0 0 0,0 1 0,-1-1 0,1 0 0,-1 1 0,0 0 1,0-1-1,0 1 0,0 0 0,-1-1 0,1 1 0,-1 0 0,0 0 0,0 0 0,0-1 0,-1 1 1,0 4-1,-2 10-18,-2 1 0,-12 34 0,11-36 17,-8 18-12,-9 29 7,22-59 6,-1 0 0,1 0 0,0 1 0,1-1 0,-1 0 0,1 1 0,0-1 0,1 0 0,1 10 0,-2-14-1,1 1-1,-1-1 0,1 0 0,-1 1 1,1-1-1,-1 0 0,1 0 1,0 0-1,0 1 0,-1-1 0,1 0 1,0 0-1,0 0 0,0 0 1,0-1-1,0 1 0,1 0 1,-1 0-1,0-1 0,0 1 0,0 0 1,1-1-1,0 1 0,1 0 13,1-1-1,-1 1 0,0-1 1,0 0-1,0 0 0,0 0 1,1-1-1,-1 1 0,5-2 1,3-2-123,-1 1 0,0-1 0,0-1 1,-1 0-1,11-7 0,-14 8-9,0 0 1,-1 0-1,1-1 1,-1 1-1,0-1 0,-1-1 1,1 1-1,-1-1 0,0 1 1,4-10-1,-4-2-268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6:54.96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31 16828,'0'-3'1792,"10"2"-1224,9-4-240,5 2 1080,8-2-1231,5 0-450,5 0 369,1 2-24,-3 3-208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6:55.40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7 396 20148,'-5'20'1569,"5"6"-1225,-1 0-128,4 1 376,4 2-752,2-6-128,1-3 304,2-12-208,1-8-104</inkml:trace>
  <inkml:trace contextRef="#ctx0" brushRef="#br0" timeOffset="1">247 12 13707,'2'-1'160,"0"-1"1,0 1-1,-1 0 0,1 0 1,0 0-1,0 0 0,0 0 1,0 1-1,0-1 0,0 1 1,1-1-1,-1 1 0,0 0 1,0-1-1,0 1 0,0 0 1,0 1-1,1-1 0,-1 0 1,0 1-1,0-1 0,0 1 1,0-1-1,0 1 0,0 0 1,0 0-1,0 0 1,3 2-1,-3 0 21,1 0 0,0 0-1,-1 0 1,0 0 0,1 1 0,-2-1 0,1 1-1,0-1 1,0 1 0,-1 0 0,0-1 0,0 1-1,0 0 1,0 0 0,0 5 0,0 5-1,-1 0-1,0 0 1,-1-1 0,-1 1 0,0 0 0,0 0-1,-2-1 1,-7 22 0,-5 3 91,-31 57-1,46-95-268,1 0 0,0 0 0,0 0 0,0 0 0,-1 1-1,1-1 1,0 0 0,0 0 0,0 0 0,0 1 0,0-1 0,-1 0 0,1 0 0,0 1 0,0-1 0,0 0-1,0 0 1,0 1 0,0-1 0,0 0 0,0 0 0,0 1 0,0-1 0,0 0 0,0 1 0,0-1-1,0 0 1,0 0 0,0 1 0,0-1 0,0 0 0,0 0 0,0 1 0,1-1 0,-1 0 0,0 0 0,0 0-1,0 1 1,0-1 0,1 0 0,-1 0 0,0 0 0,0 1 0,0-1 0,1 0 0,-1 0 0,0 0 0,0 0-1,0 0 1,1 1 0,-1-1 0,0 0 0,1 0 0,-1 0 0,0 0 0,0 0 0,1 0 0,-1 0-1,0 0 1,0 0 0,1 0 0,-1 0 0,1 0 0,22-6 39,-14 4-28,-1 0 40,25-4-941,0-2 1,49-18-1,-71 20 373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6:55.87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75 13611,'2'-3'1912,"9"0"-1056,7-4-327,7-1 1455,6 0-1296,3-2-552,7 1 200,-3-2-80,1-5-256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6:57.66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0 665 15683,'0'0'103,"1"0"0,-1 0 0,0 1 0,0-1 0,1 0 0,-1 1 0,0-1 0,0 0 0,1 0-1,-1 0 1,0 1 0,1-1 0,-1 0 0,0 0 0,1 0 0,-1 0 0,0 1 0,1-1 0,-1 0 0,0 0-1,1 0 1,-1 0 0,1 0 0,-1 0 0,0 0 0,1 0 0,-1 0 0,0 0 0,1 0 0,-1-1 0,1 1-1,-1 0 1,0 0 0,1 0 0,-1 0 0,0-1 0,0 1 0,1 0 0,-1 0 0,0 0 0,1-1 0,-1 1-1,0 0 1,0-1 0,1 1 0,-1 0 0,0 0 0,0-1 0,0 1 0,0 0 0,1-1 0,-1 0 0,15-22 1033,-12 19-801,27-54 460,-3-1 1,-2-1 0,-2-1-1,22-102 1,-41 152-789,-4 9-7,1 0 0,0 0 0,-1 0 1,1 0-1,-1 0 0,1 0 0,-1 0 1,0 0-1,0 0 0,0 0 1,0 0-1,0 0 0,-1 0 0,0-3 1,1 5-2,0 0-1,0 0 1,0 0 0,0 0 0,0 0 0,0 0-1,0 0 1,0-1 0,0 1 0,0 0 0,0 0 0,0 0-1,0 0 1,0 0 0,0 0 0,0 0 0,0 0 0,0 0-1,0 0 1,0 0 0,0 0 0,-1 0 0,1 0-1,0 0 1,0-1 0,0 1 0,0 0 0,0 0 0,0 0-1,0 0 1,0 0 0,0 0 0,0 0 0,0 0 0,-1 0-1,1 0 1,0 0 0,0 0 0,0 0 0,0 0-1,0 0 1,0 0 0,0 0 0,0 0 0,0 1 0,0-1-1,0 0 1,-1 0 0,1 0 0,0 0 0,0 0 0,0 0-1,0 0 1,0 0 0,0 0 0,0 0 0,0 0-1,0 0 1,0 0 0,0 0 0,0 0 0,0 1 0,-5 7-48,-1 12-15,-12 92-513,22-137 557,0-1 1,-2 0-1,-1 0 1,-1 0-1,-1 0 1,-1 1 0,-1-1-1,-12-45 1,-1 38-73,16 32 72,-1-1 1,0 1-1,0 0 1,0 0-1,0-1 1,0 1-1,0 0 1,0 0-1,0 0 1,0 0 0,0 0-1,0 0 1,-1 1-1,1-1 1,0 0-1,-1 1 1,1-1-1,-1 1 1,-2-2-1,4 3 10,-1-1 0,1 0 0,-1 0 0,1 0 0,-1 0 0,1 0 0,0 1 0,-1-1 0,1 0 0,-1 0 0,1 1 0,0-1 0,-1 0 0,1 1 0,0-1 0,-1 0 0,1 1 0,0-1 0,0 0 0,-1 1 0,1-1 0,0 0 0,0 1 0,0-1 0,-1 1 0,1-1 0,0 1 0,0-1 0,0 1 0,0-1 0,0 1 0,-1 19-147,1-13 80,-2 369-187,3-363 264,-1 0-6,0 0 0,1 0 0,1 0 1,0 0-1,5 16 0,-7-28 4,0 0 0,0-1-1,1 1 1,-1 0 0,0 0 0,1 0 0,-1-1 0,0 1 0,1 0-1,-1 0 1,1-1 0,-1 1 0,1 0 0,0-1 0,-1 1-1,1-1 1,-1 1 0,1-1 0,0 1 0,0-1 0,-1 1 0,1-1-1,0 0 1,0 1 0,-1-1 0,1 0 0,1 1 0,0-2 0,-1 1 0,0 0 0,1-1 0,-1 1 0,0-1 0,1 1 0,-1-1 0,0 0 0,0 1 0,0-1 0,0 0 1,1 0-1,-1 0 0,1-2 0,5-5-4,0 0 0,0-1 0,6-11 1,-13 19 4,72-137-58,-12 22 64,-58 112-4,19-26-3,-21 30 3,0-1-1,0 1 0,0 0 0,1-1 0,-1 1 0,0 0 0,0-1 0,1 1 1,-1 0-1,0-1 0,0 1 0,1 0 0,-1 0 0,0-1 0,1 1 1,-1 0-1,1 0 0,-1 0 0,0 0 0,1-1 0,-1 1 0,1 0 0,-1 0 1,0 0-1,1 0 0,-1 0 0,1 0 0,-1 0 0,0 0 0,1 0 1,-1 0-1,1 0 0,-1 0 0,0 1 0,1-1 0,-1 0 0,1 0 1,-1 0-1,0 0 0,1 1 0,-1-1 0,0 0 0,1 0 0,-1 1 0,0-1 1,1 0-1,-1 1 0,0-1 0,0 0 0,1 1 0,-1-1 0,0 0 1,0 1-1,0-1 0,0 0 0,1 1 0,-1-1 0,0 1 0,0-1 0,0 1 1,0-1-1,0 0 0,0 1 0,0 0 0,4 21 44,-1 0 0,-1 0 0,-1 1 0,-3 34 0,1-29 23,0 18 294,-14 89-1,15-134-336,0 1 0,0 0 0,-1 0 0,1-1 0,-1 1 0,0 0 0,1-1 0,-1 1 0,0-1 0,0 1 0,0-1 0,0 1 0,0-1 0,0 1 0,0-1 0,-3 2 0,3-3-11,0 0-1,1 1 1,-1-1-1,0 0 1,0 0-1,0 0 1,0 0-1,0 0 1,0-1-1,0 1 1,0 0-1,0 0 1,0-1-1,0 1 1,0 0-1,0-1 1,1 1-1,-1-1 1,0 1-1,0-1 0,0 1 1,1-1-1,-1 0 1,0 1-1,1-1 1,-1 0-1,1 0 1,-1 0-1,0 1 1,0-2-1,-27-35 135,15 19-327,-1 0 0,-1 1-1,-1 0 1,-17-14-1,22 25-428,7 9-704,4-2 1225,0 0 0,1 0-1,-1 0 1,0 0 0,1 0-1,-1 0 1,1 0 0,-1 0-1,1 0 1,-1 0 0,1 0 0,0 0-1,0-1 1,-1 1 0,1 0-1,1 1 1,15 9-547,1-4-108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6:58.15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0 141 15243,'2'2'342,"1"-1"0,-1 1 1,1 0-1,-1-1 0,1 0 0,-1 0 0,1 0 0,0 0 0,0 0 0,-1 0 0,1-1 0,0 1 1,0-1-1,5 0 0,-7 0-243,1-1 1,0 0 0,0 0-1,0 0 1,0 0 0,-1 0 0,1 0-1,0 0 1,-1 0 0,1-1-1,-1 1 1,0-1 0,1 1-1,-1-1 1,0 1 0,0-1-1,0 0 1,0 0 0,0 0-1,0 1 1,-1-1 0,2-2 0,0-2-12,-1 0 0,1 0 1,-1 0-1,0 0 0,-1 0 1,1 0-1,-1-1 1,-1 1-1,1 0 0,-1 0 1,0 0-1,0 0 1,-1 0-1,1 0 0,-2 0 1,1 1-1,-4-7 1,6 11-83,0 1 0,-1-1 0,1 1 0,0-1 0,-1 1 0,1-1 1,-1 1-1,1-1 0,0 1 0,-1 0 0,1-1 0,-1 1 0,0 0 1,1-1-1,-1 1 0,1 0 0,-1 0 0,1-1 0,-1 1 0,0 0 1,1 0-1,-1 0 0,1 0 0,-1 0 0,0 0 0,1 0 0,-1 0 1,-1 0-1,1 1 0,0-1 1,0 1-1,0 0 0,0 0 1,0-1-1,0 1 1,0 0-1,0 0 0,0 0 1,0 0-1,0 0 0,-1 3 1,-1 1-2,0 1-1,1-1 1,-1 1 0,1 0-1,-1 7 1,0 1-29,1 0 0,0 1 0,1-1-1,1 0 1,1 1 0,0-1 0,0 1 0,2-1 0,-1 0 0,2 0 0,0 0 0,11 24 0,-13-35 7,-1 0 1,1 0-1,0 0 1,0-1 0,0 1-1,0 0 1,1-1-1,-1 0 1,1 1 0,0-1-1,-1 0 1,1 0-1,0-1 1,0 1 0,4 1-1,-5-2 6,0-1-1,1 1 1,-1-1-1,1 0 1,-1 1-1,1-1 1,-1 0-1,1-1 1,-1 1-1,1 0 1,-1-1 0,1 1-1,-1-1 1,0 0-1,1 0 1,-1 0-1,0 0 1,0 0-1,1 0 1,-1-1-1,2-1 1,4-4-16,0 0 0,-1-1 0,0 0 0,0 0 0,-1 0 1,0-1-1,0 0 0,7-18 0,2-8 51,11-40 0,-11 28-14,-11 42 3,-2 9-4,-1 11 1,0 1-4,-1 32 198,3 0-1,12 60 1,-6-82 15,-9-26-218,1 1 0,-1-1 0,0 0-1,0 0 1,0 1 0,1-1 0,-1 0 0,0 0 0,0 0-1,1 1 1,-1-1 0,0 0 0,1 0 0,-1 0 0,0 0-1,0 0 1,1 0 0,-1 0 0,0 1 0,1-1-1,-1 0 1,0 0 0,1 0 0,-1 0 0,1-1 0,9-8-311,-2-8-1148,0 1 0,10-35 0,-13 35 1254,7-21-738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6:58.63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12 1 17788,'-11'0'1336,"11"5"-1160,0 5-288,4 2 304,5-1-1176,2 2 808,5 2-216,6-2-176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7:24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15283,'-5'0'1241,"2"3"-945,0 1-280,4-2 552,2-2-264,2-5-248,2 3-24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6:59.05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55 292 14139,'-13'23'1209,"-15"40"0,25-55-1018,0 0 1,1-1 0,0 1-1,1 0 1,0 0 0,0 0-1,0 0 1,1 1 0,1 11-1,-1-19-172,0 0-1,0 0 0,0-1 0,0 1 1,0 0-1,1-1 0,-1 1 0,0 0 1,0 0-1,0-1 0,1 1 1,-1 0-1,0-1 0,1 1 0,-1-1 1,0 1-1,1 0 0,-1-1 0,1 1 1,-1-1-1,1 1 0,-1-1 0,1 1 1,0-1-1,-1 1 0,1-1 1,-1 0-1,1 1 0,0-1 0,0 0 1,-1 0-1,1 1 0,0-1 0,-1 0 1,1 0-1,0 0 0,0 0 1,-1 0-1,1 0 0,0 0 0,-1 0 1,1 0-1,0 0 0,0 0 0,-1-1 1,1 1-1,0 0 0,-1-1 0,1 1 1,0 0-1,-1-1 0,1 1 1,-1 0-1,1-1 0,0 1 0,-1-1 1,1 1-1,0-2 0,4-2 40,1-1-1,-1-1 1,0 1-1,7-10 1,16-27 111,-3-1 0,-1-1-1,-3-1 1,-1-1 0,-3-1 0,21-87-1,-33 101-73,-8 21-35,3 12-58,0 0-1,0 0 1,-1 0 0,1 0 0,0-1-1,0 1 1,-1 0 0,1 0 0,0 0-1,0 0 1,-1 0 0,1 0 0,0 0-1,0 1 1,-1-1 0,1 0 0,0 0-1,0 0 1,-1 0 0,1 0 0,0 0-1,0 0 1,-1 1 0,1-1 0,0 0-1,0 0 1,0 0 0,-1 0 0,1 1-1,0-1 1,0 0 0,0 0 0,0 0-1,-1 1 1,1-1 0,0 0 0,0 0-1,0 1 1,-6 8 10,1-1 0,0 2 0,1-1 0,0 0 0,0 1-1,1 0 1,0 0 0,-2 14 0,0-5 37,-5 25 166,1 0 0,2 0-1,2 1 1,2 0 0,3 49 0,1-87-188,0 1 1,0 0-1,1-1 1,5 15-1,-7-21-39,1 1 0,0-1 0,0 1 0,-1-1 0,1 1-1,0-1 1,0 0 0,0 0 0,1 1 0,-1-1 0,0 0 0,3 2-1,-3-3 2,-1 0-1,1 1 0,0-1 0,0 0 0,0 0 0,0 0 0,0 0 1,0 1-1,0-1 0,0-1 0,0 1 0,0 0 0,0 0 1,-1 0-1,1 0 0,0-1 0,0 1 0,0 0 0,0-1 1,0 1-1,0 0 0,-1-1 0,1 0 0,1 0 0,13-15-148,-4-11-54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6:59.49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1 237 16900,'0'1'48,"0"0"-1,0 0 1,1 0 0,-1 0 0,0-1 0,1 1 0,-1 0 0,1-1 0,-1 1 0,1 0 0,-1-1 0,1 1 0,0 0 0,-1-1 0,1 1 0,0-1 0,-1 1 0,1-1 0,0 1-1,0-1 1,-1 0 0,1 1 0,0-1 0,0 0 0,0 0 0,0 0 0,-1 0 0,1 1 0,0-1 0,0 0 0,0 0 0,0 0 0,-1-1 0,1 1 0,0 0 0,0 0 0,0 0-1,0-1 1,-1 1 0,1 0 0,0-1 0,0 1 0,-1-1 0,1 1 0,0-1 0,-1 1 0,1-1 0,0 1 0,-1-1 0,1 0 0,0 0 0,5-6 163,0 0 0,-1 0 0,0 0 0,5-8 0,-8 11-112,45-82 547,-41 74-600,0-1 0,-2 0 0,1 0 1,-2 0-1,3-16 0,-7 12-12,1 17-31,0 0 1,-1 0-1,1 0 1,0 0-1,0 0 0,0 0 1,-1 0-1,1 0 0,0 0 1,0 0-1,-1 0 1,1 0-1,0 0 0,0 0 1,-1 0-1,1 0 0,0 0 1,0 0-1,-1 0 0,1 0 1,0 0-1,0 1 1,0-1-1,-1 0 0,1 0 1,0 0-1,0 0 0,0 1 1,0-1-1,-1 0 1,1 0-1,0 0 0,0 0 1,0 1-1,-18 27 265,11-9-62,0 0-1,1 1 1,1 0 0,0 0 0,2 0-1,0 0 1,1 32 0,2-48-158,0-1 0,1 1 0,-1-1 0,1 0 0,0 1 0,0-1 1,0 0-1,0 0 0,3 5 0,-4-8-39,1 1 0,-1-1 0,1 1 0,-1 0-1,1-1 1,-1 1 0,1-1 0,0 1 0,-1-1 0,1 0 0,0 1 0,0-1 0,-1 0 0,1 1-1,0-1 1,0 0 0,-1 0 0,1 1 0,0-1 0,0 0 0,0 0 0,0 0 0,-1 0 0,1 0 0,0-1-1,0 1 1,0 0 0,-1 0 0,1 0 0,0-1 0,0 1 0,-1 0 0,1-1 0,0 1 0,-1 0-1,1-1 1,0 1 0,-1-1 0,1 0 0,-1 1 0,1-1 0,0 0 0,6-6 6,0 0 1,0 0-1,-1-1 0,6-8 1,23-27-113,-32 40 75,-1 1 0,1 0 0,0-1-1,0 1 1,0 0 0,0 0 0,0 1 0,1-1 0,-1 1-1,1 0 1,-1 0 0,6-1 0,-7 2 5,0 0 0,0 0-1,1 0 1,-1 0 0,0 1 0,0-1 0,0 1 0,1-1 0,-1 1 0,0 0 0,0 0-1,0 0 1,0 0 0,0 0 0,0 1 0,0-1 0,-1 0 0,1 1 0,0 0 0,-1-1-1,1 1 1,1 3 0,4 5-29,0 0 0,-1 1 0,5 11 0,-5-8 29,-3-10 24,-1 1 1,1-1-1,0 1 0,0-1 0,0 0 1,1 0-1,-1 0 0,1-1 1,5 5-1,-7-7 1,-1 0 0,1 0 0,0 0 0,0 0 1,0-1-1,-1 1 0,1 0 0,0-1 0,0 1 0,0-1 1,0 0-1,0 0 0,0 0 0,0 0 0,0 0 0,0 0 1,0 0-1,0-1 0,0 1 0,0-1 0,0 1 0,0-1 1,0 0-1,-1 0 0,1 0 0,0 0 0,2-1 0,7-7-86,-1-1 0,0 1 1,-1-1-1,0-1 0,15-22 0,7-8-856,-31 40 883,1 0 1,0 0 0,-1 0 0,1 1-1,0-1 1,-1 0 0,1 0-1,0 1 1,0-1 0,-1 1-1,1-1 1,0 1 0,0-1-1,0 1 1,0-1 0,0 1-1,0 0 1,0-1 0,0 1-1,0 0 1,1 0 0,-1 0 12,0 0 1,0 1-1,-1-1 0,1 1 1,-1-1-1,1 1 1,0-1-1,-1 1 0,1-1 1,-1 1-1,1 0 0,-1-1 1,0 1-1,1 0 1,-1 0-1,1-1 0,-1 1 1,0 0-1,0 0 1,0-1-1,1 2 0,1 9-215,-1 0 0,0 0-1,0 13 1,-1-10 43,7 59-405,-5-67 459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7:00.28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21 405 16492,'12'-19'673,"0"0"0,-1 0 0,-1-1 0,14-41 0,-13 33-188,21-69 198,-28 85-602,-2-1 1,0 0 0,0 0 0,-1 0-1,-1-23 1,0 34-60,0 0 0,-1 0-1,1-1 1,0 1 0,-1 0 0,1 0-1,-1 0 1,0-1 0,1 1 0,-1 0-1,0 0 1,-1 0 0,1 0 0,0 1-1,0-1 1,-4-3 0,4 4-6,0 1 1,0-1-1,0 1 0,0 0 1,0-1-1,0 1 0,0 0 0,0 0 1,0 0-1,-1-1 0,1 1 1,0 0-1,0 0 0,0 1 1,0-1-1,0 0 0,0 0 1,0 1-1,-1-1 0,1 0 1,0 1-1,0-1 0,-1 2 1,-3 1 39,0 0 0,0 1 0,0 0 0,1 0 0,-1 1 0,1-1 1,0 1-1,0 0 0,1 0 0,-4 6 0,-2 5 53,2 1-1,0 1 1,1-1 0,1 1-1,0 0 1,-3 29-1,7-36-78,0-1-1,1 0 0,0 1 1,0-1-1,1 1 0,0-1 1,1 1-1,0-1 0,1 0 1,0 0-1,1 0 0,0 0 1,5 9-1,-7-16-21,0 0 0,0 0 0,0 0 1,1 0-1,-1-1 0,1 1 0,-1-1 0,1 0 0,0 1 0,0-1 0,0 0 0,0-1 0,0 1 0,0-1 1,0 1-1,7 1 0,-5-3-10,-1 1 1,1-1-1,-1 0 0,1 0 1,-1 0-1,1-1 1,-1 0-1,0 1 1,1-2-1,-1 1 0,8-3 1,2-4-34,0 0 0,0 0 0,-1-1 0,0-1 1,-1 0-1,16-17 0,57-72-274,-78 89 271,-5 8 20,-1 0-1,1 0 1,-1 0 0,1 0-1,0 0 1,0 1 0,0-1-1,0 0 1,0 1 0,0 0-1,1-1 1,2 0 0,-4 1 15,-1 1 0,1 0-1,-1 0 1,1 0 0,-1 1 0,1-1 0,-1 0 0,0 0 0,1 0 0,-1 0 0,1 0 0,-1 0-1,1 1 1,-1-1 0,0 0 0,1 0 0,-1 1 0,0-1 0,1 0 0,-1 0 0,0 1 0,1-1-1,-1 0 1,1 1 0,6 19 35,-1 28 83,-5-37-67,-1 0-1,2-1 1,0 1 0,0-1-1,1 1 1,0-1 0,0 0-1,8 14 1,-10-23-37,-1 0 0,1 0 0,-1-1-1,1 1 1,-1 0 0,1 0 0,0-1 0,0 1-1,-1 0 1,1-1 0,0 1 0,0 0 0,0-1-1,-1 0 1,1 1 0,0-1 0,0 1 0,0-1-1,0 0 1,0 0 0,0 1 0,0-1 0,0 0-1,0 0 1,0 0 0,0 0 0,2 0 0,-1-1 2,0 0 1,1 0 0,-1 0 0,0 0 0,0-1 0,0 1 0,0 0 0,0-1 0,0 0 0,0 1-1,1-3 1,7-7 25,-2 0 0,0-1 0,7-13 0,-14 23-32,18-31 35,-12 17-78,1 1 1,1 1-1,0 0 1,22-25-1,-31 39 27,1-1 0,-1 0 0,1 0-1,0 1 1,-1-1 0,1 1 0,0-1 0,-1 0-1,1 1 1,0-1 0,0 1 0,0 0-1,0-1 1,-1 1 0,1 0 0,0-1 0,0 1-1,0 0 1,0 0 0,0 0 0,0 0 0,0 0-1,-1 0 1,1 0 0,0 0 0,0 0 0,0 0-1,0 0 1,0 1 0,0-1 0,0 0 0,-1 1-1,1-1 1,0 1 0,0-1 0,0 1-1,-1-1 1,1 1 0,0-1 0,-1 1 0,1 0-1,0-1 1,-1 1 0,1 0 0,-1 0 0,1-1-1,-1 1 1,1 0 0,-1 0 0,0 0 0,1 0-1,-1 0 1,4 8-58,-1 0-1,-1 0 0,4 19 1,-4-20 21,2 19-55,-3-19 100,-1 0 0,2 0 0,-1-1-1,1 1 1,0 0 0,1 0 0,0-1 0,0 0 0,7 11 0,-10-18 4,1 1 0,-1 0 0,1-1 0,-1 1-1,1-1 1,0 1 0,0-1 0,-1 1 0,1-1 0,0 0 0,0 1 0,-1-1-1,1 0 1,0 1 0,0-1 0,0 0 0,-1 0 0,1 0 0,0 0 0,0 0-1,0 0 1,0 0 0,-1 0 0,2 0 0,0-1 2,0 0 0,0 0 1,0 0-1,0 0 0,0 0 0,0 0 1,0 0-1,-1 0 0,3-3 0,3-3 14,-1 0 0,0 0 0,7-11 0,17-31 47,-17 28-107,1-1 1,27-31-1,-41 53 35,1 0 0,-1-1 0,0 1 0,0-1 0,1 1 0,-1 0 0,0-1 0,1 1 0,-1 0 0,0-1 0,1 1 0,-1 0 0,1-1 0,-1 1 0,1 0 0,-1 0 0,1 0 0,-1-1 0,0 1 0,1 0 0,-1 0-1,1 0 1,-1 0 0,1 0 0,-1 0 0,1 0 0,-1 0 0,1 0 0,-1 0 0,1 0 0,-1 0 0,1 1 0,-1-1 0,1 0 0,0 1-14,0 0 0,0 0 1,-1 0-1,1 0 0,0 1 0,-1-1 0,1 0 0,-1 0 1,1 0-1,-1 1 0,0-1 0,1 2 0,1 39-779,-7-14 92,5-27 683,-1 1 0,1-1-1,-1 0 1,1 0 0,-1 0 0,0 1-1,1-1 1,-1 0 0,0 0 0,0 0 0,1 0-1,-1 0 1,0 0 0,0 0 0,0 0 0,0-1-1,-1 1 1,1 0 0,-1 0 0,-13-1-322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7:00.76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0 16115,'5'0'1305,"2"9"-1217,0-1-320,3-2 1128,1 1-664,0 2-304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7:01.18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0 245 20756,'0'0'47,"0"0"0,0 0 0,0 0 0,1 0-1,-1 0 1,0 0 0,0 0 0,0 0 0,0 0 0,0 0-1,0 0 1,0 0 0,0 0 0,0 0 0,1 0-1,-1 0 1,0 0 0,0 0 0,0 0 0,0 0-1,0 0 1,0 0 0,0 0 0,0 0 0,0 0 0,1 0-1,-1 0 1,0 0 0,0 0 0,0 0 0,0 0-1,0 0 1,0 0 0,0 1 0,0-1 0,0 0-1,0 0 1,0 0 0,0 0 0,0 0 0,0 0-1,0 0 1,0 0 0,0 1 0,15-15 882,18-22 134,-20 20-828,43-59 299,-51 68-502,-1 0 0,0-1-1,0 1 1,-1-1 0,0 0-1,-1 0 1,1 0 0,1-16 0,-4 24-29,0-1-1,1 0 1,-1 1 0,0-1 0,0 0 0,0 1 0,0-1 0,0 0 0,0 1 0,0-1 0,0 0 0,-1 1 0,1-1 0,0 0 0,0 1 0,0-1 0,-1 0 0,1 1 0,0-1 0,-1 0 0,1 1 0,-1-1 0,1 1 0,-1-1 0,1 1 0,-1-1 0,1 1 0,-1-1 0,1 1 0,-1 0 0,1-1 0,-1 1 0,0 0 0,1-1 0,-1 1 0,0 0 0,1 0 0,-1 0 0,0 0 0,1-1 0,-2 1 0,0 1 1,0-1 1,1 0 0,-1 1-1,0-1 1,0 1 0,0-1-1,1 1 1,-1 0 0,0 0 0,1 0-1,-1 0 1,1 0 0,-1 0-1,1 0 1,-2 2 0,-5 6-2,1 0 0,0 1 0,0 0 0,1 1 1,1-1-1,-1 1 0,2 0 0,0 1 0,-3 11 1,1 0 0,1 1 0,1 0 0,-1 37 0,5-45-44,0 1 1,4 22 0,-4-36 14,0 1 1,1-1 0,-1 0 0,1 0 0,0 1 0,0-1 0,1 0 0,-1 0 0,1 0-1,-1 0 1,1 0 0,0-1 0,0 1 0,0 0 0,0-1 0,1 1 0,-1-1 0,5 3-1,-6-4-18,1 0-1,-1-1 1,1 1-1,-1-1 1,1 0-1,-1 1 1,1-1-1,-1 0 0,1 0 1,-1 0-1,1 0 1,-1 0-1,1 0 1,-1-1-1,1 1 0,-1 0 1,1-1-1,-1 1 1,0-1-1,1 1 1,-1-1-1,1 0 0,-1 0 1,2-1-1,1-2-11,1 0-1,-1 0 1,1 0-1,5-8 1,16-23-323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7:01.83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26 9 18228,'0'-9'1352,"-1"19"-813,-1 11-240,-20 337 1626,22-346-1917,0 0 0,0 0 0,1-1 0,1 1-1,4 15 1,-6-26-6,0 0-1,0 0 1,1-1-1,-1 1 1,0 0-1,1 0 1,-1 0-1,1-1 1,-1 1-1,1 0 1,-1-1-1,1 1 0,-1 0 1,1-1-1,0 1 1,-1-1-1,1 1 1,0-1-1,-1 1 1,1-1-1,0 1 1,0-1-1,0 0 1,-1 1-1,3-1 1,-2 0-1,0 0 0,1 0 0,-1-1 0,0 1 0,0 0-1,1-1 1,-1 1 0,0-1 0,0 0 0,0 1 0,0-1 0,0 0 0,0 0 0,0 1 0,1-2 0,5-5-1,-1 0 0,0-1-1,8-12 1,-13 18 0,23-38-11,-18 28 10,0 1-1,1-1 1,0 1-1,1 1 1,0 0 0,17-17-1,-24 27 3,0-1 1,-1 0-1,1 1 0,0-1 0,0 1 1,-1 0-1,1-1 0,0 1 1,0-1-1,0 1 0,0 0 0,0 0 1,-1 0-1,1-1 0,0 1 0,0 0 1,0 0-1,0 0 0,0 0 0,0 0 1,0 1-1,-1-1 0,1 0 1,2 1-1,-2 0 3,0 0 1,0 0 0,1 0-1,-1 0 1,0 0 0,0 0-1,0 0 1,0 0 0,-1 1-1,1-1 1,0 0 0,0 1-1,0 1 1,2 6 34,0 0 0,-1 0-1,2 16 1,-4-23-31,7 80 187,-6-54-234,1-1 0,11 49 0,-13-75-10,0 0 1,0 0 0,0 0 0,0-1 0,0 1 0,0 0 0,1 0 0,-1-1 0,0 1-1,1 0 1,-1 0 0,1-1 0,-1 1 0,0 0 0,1-1 0,0 1 0,-1-1-1,1 1 1,-1-1 0,1 1 0,1 0 0,-2-1-10,1 0 1,0 0-1,-1-1 1,1 1-1,-1 0 0,1-1 1,-1 1-1,1 0 1,-1-1-1,0 1 1,1-1-1,-1 1 0,1-1 1,-1 1-1,0-1 1,1 1-1,-1-1 0,0 1 1,0-1-1,1 1 1,-1-2-1,13-39-1018,-13 41 1081,8-37-724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7:02.33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51 129 12931,'-6'21'1269,"4"-12"-708,-1 0-1,0 0 1,0 0-1,-1 0 1,0-1 0,-1 1-1,0-1 1,-10 13-1,23-27-378,-1 1 0,2 0 0,-1 0-1,0 1 1,1 0 0,0 0 0,12-2-1,-10 2-80,1 0-1,-1-1 0,0 0 0,0 0 0,17-13 0,-25 16-19,0-1-1,-1 1 1,1-1-1,-1 0 1,0 0 0,0 1-1,0-1 1,0-1-1,0 1 1,-1 0-1,0 0 1,1-1-1,-1 1 1,0-1 0,-1 1-1,1-1 1,0 1-1,-1-1 1,0 1-1,0-1 1,0 1 0,0-1-1,-1 0 1,-1-4-1,1 4 3,0 0 1,0 0-1,0 0 0,-1 0 0,0 0 0,0 0 1,0 0-1,0 1 0,-1-1 0,1 1 0,-1 0 1,0 0-1,0-1 0,0 2 0,-1-1 0,-5-4 1,6 5-81,1 1-1,-1-1 1,0 1 0,0 0 0,0 0 0,0 0-1,0 0 1,0 0 0,0 1 0,0 0 0,0-1-1,0 1 1,0 0 0,0 0 0,0 0 0,0 1-1,0-1 1,0 1 0,0 0 0,0 0 0,0 0-1,0 0 1,-5 3 0,7-3-70,0-1-1,-1 1 1,1 0-1,-1 0 1,1 1 0,0-1-1,0 0 1,0 0-1,0 1 1,0-1 0,0 0-1,0 1 1,0-1 0,0 1-1,1-1 1,-1 1-1,1-1 1,-1 1 0,1 0-1,-1-1 1,1 1-1,0 0 1,0-1 0,0 1-1,0 0 1,0-1-1,0 1 1,0 0 0,1-1-1,-1 1 1,1 0-1,-1-1 1,1 1 0,0-1-1,-1 1 1,1-1 0,0 1-1,0-1 1,0 0-1,0 1 1,0-1 0,0 0-1,1 0 1,-1 0-1,0 1 1,3 0 0,15 7-566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7:03.10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90 1 17468,'-19'43'1166,"2"1"0,-18 65 0,30-85-773,0-1 1,1 1 0,2-1-1,0 1 1,2 0-1,4 40 1,-4-63-371,0 1-1,0-1 1,0 0-1,0 0 1,0 1-1,1-1 1,-1 0-1,0 0 1,1 0-1,-1 1 1,1-1 0,-1 0-1,1 0 1,0 0-1,-1 0 1,1 0-1,0 0 1,0 0-1,0 0 1,0 0-1,0-1 1,0 1-1,0 0 1,0 0 0,0-1-1,0 1 1,0-1-1,0 1 1,2 0-1,0-1-12,-1 0 0,0-1 0,0 1 0,0-1 0,0 1 0,1-1-1,-1 0 1,0 1 0,0-1 0,0 0 0,0 0 0,-1-1 0,1 1 0,0 0-1,0 0 1,1-3 0,13-11-99,19-24 0,-24 26-49,0 0 0,1 1 1,17-13-1,-28 24 117,0 0 0,0 0 0,0 0 1,0 1-1,0-1 0,0 0 0,0 1 1,1-1-1,-1 1 0,0-1 0,1 1 1,-1 0-1,0-1 0,1 1 0,-1 0 0,0 0 1,1 0-1,1 0 0,-2 1 7,-1-1-1,1 0 0,0 1 1,0-1-1,-1 1 0,1-1 1,0 1-1,0 0 0,-1-1 1,1 1-1,-1 0 1,1-1-1,-1 1 0,1 0 1,-1 0-1,1-1 0,-1 1 1,1 0-1,-1 0 0,0 1 1,2 5-34,-1 1 0,0 0-1,0-1 1,-1 16 0,0-15 71,0-1-24,0 0 30,0 0 0,0 1 0,0-1 0,1 0 1,2 7-1,-3-13-20,1 0 0,-1 0 0,0 0 0,1 0 0,-1 0 1,1 0-1,-1-1 0,1 1 0,-1 0 0,1 0 0,-1-1 0,1 1 1,0 0-1,0-1 0,-1 1 0,1 0 0,0-1 0,1 1 0,-1 0 3,1-1-1,-1 0 0,0 0 0,0 0 0,1 0 0,-1 0 0,0 0 0,0-1 0,1 1 0,-1 0 1,0 0-1,0-1 0,0 1 0,1-1 0,-1 1 0,0-1 0,0 0 0,2-1 0,10-8-6,0 0 0,-1-1-1,0-1 1,12-15 0,8-8-458,-31 34 416,0 0 0,-1 0 0,1 0 0,0 1 0,0-1 0,0 0 0,0 1 1,0-1-1,0 0 0,0 1 0,0-1 0,0 1 0,0 0 0,0-1 0,2 1 0,-3 0 22,0 0-1,1 0 1,-1 0 0,1 0-1,-1 1 1,0-1-1,1 0 1,-1 0 0,0 0-1,1 1 1,-1-1 0,0 0-1,1 1 1,-1-1-1,0 0 1,0 0 0,1 1-1,-1-1 1,0 1-1,0-1 1,0 0 0,0 1-1,1-1 1,-1 0 0,0 1-1,0-1 1,0 1-1,1 6-62,-1 0 0,1-1 0,-1 1-1,-1 7 1,0 2 112,5 2 32,-4-18-58,1 0 1,-1 1 0,0-1-1,0 0 1,1 1 0,-1-1-1,0 0 1,1 0 0,-1 1 0,0-1-1,1 0 1,-1 0 0,1 1-1,-1-1 1,0 0 0,1 0-1,-1 0 1,1 0 0,-1 0 0,1 0-1,-1 0 1,1 0 0,2 0 37,0-1 0,-1 0 0,1 0 0,-1 0 0,1 0 0,-1 0 0,1-1 0,2-1 0,7-4-18,-3 3-14,0 0-1,0 1 1,0 0 0,0 0-1,0 1 1,0 0 0,14 0-1,-19 2-34,1-1-1,0 1 0,-1 0 1,1 1-1,-1-1 0,1 1 1,-1 0-1,1 0 1,-1 1-1,1-1 0,-1 1 1,0 0-1,0 0 0,0 0 1,0 1-1,7 5 0,-11-8 30,0 0-1,1 0 0,-1 0 0,0 0 0,0 0 0,0 0 0,0 0 1,0 0-1,0 0 0,1 0 0,-1 0 0,0 0 0,0 0 0,0 0 1,0 0-1,0 0 0,0 0 0,0 0 0,1-1 0,-1 1 0,0 0 1,0 0-1,0 0 0,0 0 0,0 0 0,0 0 0,0 0 0,0 0 1,0 0-1,0-1 0,0 1 0,0 0 0,1 0 0,-1 0 0,0 0 1,0 0-1,0 0 0,0-1 0,0 1 0,0 0 0,0 0 0,0 0 1,0 0-1,0 0 0,0 0 0,0-1 0,0 1 0,-1 0 0,1 0 1,0 0-1,0 0 0,0 0 0,0 0 0,0-1 0,0-15 189,-2-19 12,-4-3 145,-12-49 0,73 117 71,-47-27-424,0 0 0,1 0 0,-1 0 0,1-2 0,0 1-1,0-1 1,0 0 0,17-1 0,-20 0 4,-1 0 0,1-1 0,-1 1 0,0-2 0,1 1 0,-1 0 0,0-1 0,1 0 0,-1 0 0,0-1 0,0 1 0,-1-1 0,1 0 0,-1 0 0,8-7 0,-11 9-3,0 0-1,0 0 1,0-1-1,0 1 1,0 0-1,-1 0 1,1 0 0,0-1-1,0 1 1,-1 0-1,1-1 1,-1 1-1,0-1 1,1 1-1,-1-1 1,0 1 0,0 0-1,0-1 1,0 1-1,0-1 1,0 1-1,0-1 1,0 1-1,-1-1 1,1 1 0,0 0-1,-1-1 1,1 1-1,-1-1 1,0 1-1,1 0 1,-1 0-1,0-1 1,-2-1 0,2 2-5,0 0 1,-1 0 0,1 0 0,0 0 0,-1 0-1,1 1 1,-1-1 0,1 0 0,-1 1 0,0-1 0,1 1-1,-1-1 1,0 1 0,1 0 0,-1 0 0,0 0-1,1 0 1,-1 0 0,0 0 0,1 0 0,-1 0 0,0 1-1,1-1 1,-1 1 0,1-1 0,-1 1 0,1-1-1,-1 1 1,-2 2 0,0 0-3,-1 1-1,1 0 0,1 0 1,-1 0-1,0 0 1,1 1-1,0 0 1,0-1-1,1 1 0,-1 0 1,1 0-1,0 0 1,0 1-1,-1 8 1,1-7 8,1-1 0,0 1 0,0 0 0,0 0 0,1 0 0,0 0-1,1 0 1,-1 0 0,1 0 0,1-1 0,2 10 0,-2-13 4,0 0 0,0 0 0,0 0 0,0-1 0,0 1 0,1-1 0,-1 1 0,1-1 0,0 0 0,-1 0 0,1 0 0,0 0 0,0-1 0,0 1 0,0-1 0,1 0 0,-1 0 0,0 0 0,1 0 0,-1 0 0,4 0 0,-3-1-87,0 1 0,-1-1 0,1 0 1,0 1-1,-1-2 0,1 1 1,0 0-1,-1-1 0,1 0 1,-1 1-1,1-2 0,-1 1 0,1 0 1,-1-1-1,1 1 0,-1-1 1,0 0-1,0 0 0,4-4 0,-6 6 60,0-1 0,-1 0 0,1 0-1,0 0 1,-1 0 0,1 0 0,-1 0 0,1 0-1,-1 0 1,0 0 0,1 0 0,-1 0-1,0 0 1,0 0 0,1 0 0,-1 0-1,0 0 1,0 0 0,0-1 0,0 1-1,-1 0 1,1 0 0,0 0 0,0 0-1,-1 0 1,1 0 0,0 0 0,-2-2-1,-9-15-396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7:03.55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35 18556,'5'-2'1752,"12"-1"-1504,5-5-768,2-1 1496,4 2-735,0 1-81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7:04.33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93 4 16860,'0'0'42,"0"0"1,0-1 0,0 1 0,1 0 0,-1 0-1,0 0 1,0 0 0,0-1 0,0 1-1,0 0 1,0 0 0,0 0 0,1 0 0,-1 0-1,0-1 1,0 1 0,0 0 0,0 0-1,0 0 1,1 0 0,-1 0 0,0 0 0,0 0-1,0 0 1,1 0 0,-1 0 0,0 0-1,0 0 1,0 0 0,0 0 0,1 0 0,-1 0-1,0 0 1,0 0 0,0 0 0,1 0 0,-1 0-1,0 0 1,0 0 0,0 0 0,0 0-1,1 0 1,-1 0 0,0 0 0,0 0 0,0 1-1,0-1 1,1 0 0,-1 0 0,0 0-1,0 0 1,1 14 848,-7 19 296,-25 92 244,-32 152-1894,62-266 118,3-13-115,7-24-310,45-169-1196,-21 71 2133,-32 123 136,0 6-82,1 19 41,0 33-1,-2-25-147,3 134 404,0-133-366,0-1 1,3 1-1,9 32 0,1-25 134,-15-39-273,-1 0 1,1 0 0,0 0-1,-1 0 1,1 0-1,0 0 1,0-1 0,0 1-1,0 0 1,-1 0-1,1 0 1,0-1 0,2 2-1,-3-2-10,1 0 0,0 0 1,-1 0-1,1 0 0,-1 0 0,1 0 0,-1-1 0,1 1 0,-1 0 0,1 0 0,-1 0 0,1 0 0,-1-1 1,1 1-1,-1 0 0,1 0 0,-1-1 0,0 1 0,1 0 0,-1-1 0,1 1 0,-1-1 0,0 1 1,1 0-1,-1-1 0,0 1 0,1-1 0,-1 1 0,0-1 0,0 1 0,1-2 0,0-2-19,1 0 0,-1-1-1,0 1 1,0-1 0,0 1-1,-1-1 1,1 0 0,-1 1-1,0-1 1,-1 1 0,1-1-1,-1 0 1,0 1 0,0-1 0,-2-4-1,-4-12-168,-16-35 0,19 47 121,0-1-9,1 4 14,1 0 1,-1 0-1,1 0 0,-2 1 0,1-1 0,-1 1 1,1 0-1,-1 0 0,-1 0 0,-6-6 0,10 11 54,1-1-1,0 1 1,-1 0-1,1-1 0,0 1 1,-1 0-1,1-1 0,0 1 1,-1 0-1,1 0 1,-1-1-1,1 1 0,0 0 1,-1 0-1,1 0 1,-1-1-1,1 1 0,-1 0 1,1 0-1,-1 0 1,1 0-1,-1 0 0,1 0 1,0 0-1,-1 0 1,1 0-1,-1 0 0,1 0 1,-1 0-1,1 1 1,-1-1-1,1 0 0,-1 0 1,1 0-1,0 1 1,-1-1-1,1 0 0,-1 0 1,1 1-1,0-1 1,-1 0-1,1 1 0,0-1 1,0 1-1,-1-1 1,1 0-1,0 1 0,0-1 1,-1 1-1,1-1 1,0 1-1,0-1 0,0 0 1,0 1-1,0-1 1,0 1-1,0-1 0,0 1 1,0-1-1,0 1 1,0-1-1,0 1 0,0-1 1,0 1-1,0 0 0,5 34 14,-3-28 32,0 1 1,1-1 0,-1 0 0,1 0 0,1 0 0,-1 0 0,1-1 0,0 1-1,1-1 1,6 7 0,-8-10-3,0 0-1,0-1 0,0 0 1,0 1-1,1-1 1,-1 0-1,0 0 0,1-1 1,0 1-1,-1-1 0,1 0 1,0 0-1,0 0 1,0 0-1,0-1 0,0 0 1,0 1-1,-1-1 1,1-1-1,0 1 0,7-2 1,-1-1 20,0 0-1,-1 0 1,0-1 0,0-1-1,0 0 1,0 0 0,-1 0-1,0-1 1,0 0 0,9-10-1,-8 7-49,0 0-1,-1 0 0,0-2 0,0 1 0,-1-1 1,0 0-1,7-18 0,-17 50-33,1-1 0,1 1 0,0-1 0,2 1 0,4 29 0,-4-46 50,0-1 1,0 1-1,0 0 0,0-1 1,1 0-1,-1 1 1,1-1-1,0 0 0,2 3 1,-3-5-5,-1 0 0,1 0 0,0 0 1,0 0-1,-1 0 0,1-1 0,0 1 0,0 0 1,0-1-1,0 1 0,0-1 0,0 1 0,0-1 1,0 1-1,0-1 0,1 0 0,-1 0 1,0 1-1,0-1 0,0 0 0,0 0 0,0 0 1,0 0-1,1 0 0,-1-1 0,0 1 0,0 0 1,0 0-1,0-1 0,0 1 0,0-1 0,0 1 1,2-1-1,1-3 41,1 1 1,0-1-1,-1 0 0,0 0 1,0-1-1,-1 1 1,1-1-1,-1 0 1,0 0-1,0 0 0,0 0 1,2-7-1,4-12 210,10-33 0,-15 43-284,-1 1-1,0-1 1,1-26 0,-4 63-304,2 1 1,0-1 0,1 0 0,1-1-1,7 24 1,-10-44 276,-1 0 1,1 0-1,-1 0 1,1-1-1,0 1 0,0 0 1,0-1-1,0 1 1,0 0-1,0-1 1,0 1-1,0-1 0,1 0 1,-1 1-1,2 0 1,7-4-374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7:25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12411,'-5'5'368,"1"-1"1,-1 2-1,1-1 0,1 0 1,-1 1-1,1-1 1,0 1-1,0 0 1,1 0-1,-1 0 1,-1 8-1,1-3 17,-6 11-16,2 0 0,1 1-1,1 0 1,1 1 0,0-1 0,2 1 0,1 0 0,4 44-1,-3-66-330,0 1-1,1-1 0,0 1 0,-1 0 1,1-1-1,0 0 0,0 1 1,1-1-1,-1 0 0,0 1 0,1-1 1,-1 0-1,1 0 0,2 3 1,-2-5-24,-1 1 0,0 0 1,0 0-1,1-1 0,-1 1 1,0-1-1,1 1 0,-1-1 1,0 1-1,1-1 0,-1 0 1,1 0-1,-1 0 0,1 0 1,-1 0-1,1 0 0,-1 0 1,1 0-1,-1 0 0,0-1 1,1 1-1,-1-1 0,0 1 1,1-1-1,-1 1 0,0-1 1,1 0-1,1-1 0,4-4 53,0 1-1,0-2 1,0 1 0,-1-1-1,1 0 1,-2 0-1,1-1 1,-1 1 0,0-1-1,-1-1 1,0 1-1,6-17 1,-5 10 113,0 0 0,-1 0 1,-1-1-1,-1 1 0,0-1 0,0-28 0,-3 37-99,1 0-1,-1 0 0,0 0 1,-1 1-1,1-1 0,-1 1 1,-1-1-1,-3-7 0,5 12-71,-1-1 0,1 1 0,-1-1-1,0 1 1,0 0 0,0 0 0,0-1-1,0 1 1,0 1 0,-1-1 0,1 0-1,0 1 1,-1-1 0,0 1 0,1-1-1,-1 1 1,0 0 0,0 0 0,0 1-1,-5-2 1,-13-1 43,14 1-148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7:04.82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65 1 17260,'-18'43'1587,"8"-21"-948,1 1 1,1 0 0,1 1-1,-6 30 1,13-54-639,0 0 0,0 0 0,0 1 0,0-1 0,0 0 0,0 1 0,0-1 0,0 0 0,0 0 0,0 1 0,0-1 0,0 0 0,0 1-1,1-1 1,-1 0 0,0 0 0,0 1 0,0-1 0,0 0 0,0 0 0,0 1 0,1-1 0,-1 0 0,0 0 0,0 1 0,0-1 0,1 0 0,-1 0 0,0 0 0,0 0 0,1 1 0,-1-1 0,0 0 0,0 0 0,1 0 0,-1 0 0,0 0 0,1 0 0,-1 0 0,0 0 0,0 0 0,1 0 0,-1 0 0,0 0 0,1 0 0,-1 0 0,0 0 0,0 0 0,1 0 0,-1 0 0,0 0 0,1 0 0,-1 0 0,0 0 0,0-1 0,1 1 0,-1 0 0,22-12-797,-14 8 460,-2 2 73,0-1-1,0 2 1,1-1 0,-1 1 0,1 0 0,-1 0-1,1 0 1,-1 1 0,1 0 0,-1 0 0,13 3 0,-14-2 140,0 0 0,0 0 0,0 1 0,0-1 0,-1 1 0,1 0 0,0 1 0,-1-1 0,0 1 0,1 0 0,-1 0 0,0 0 0,-1 1 1,1-1-1,6 9 0,-9-11 163,0 1 1,0-1 0,0 1-1,0 0 1,0 0-1,-1-1 1,1 1 0,0 0-1,-1 0 1,1 0-1,-1 0 1,0 0-1,0 0 1,0 0 0,0 0-1,0 0 1,0 0-1,0-1 1,-1 1 0,0 3-1,0-3 61,0 1 0,-1-1 0,1 1 0,-1-1 0,0 1 0,1-1 0,-1 0 0,0 0 0,0 0-1,-1 0 1,1 0 0,-4 2 0,1-1 16,-1 0-1,0 0 1,1-1-1,-1 1 1,0-1-1,0-1 1,0 1-1,0-1 1,-1 0 0,1 0-1,0-1 1,-8 0-1,-7-5 111,6-3-198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7:05.35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42 19132,'5'-2'218,"11"-7"408,2 2 1,-1 1-1,35-9 0,-47 14-547,-1 1 0,1-1 0,-1 1 0,1 0 0,-1 0 0,1 1 0,0-1 0,-1 1 0,7 2 0,-8-2-45,-1 0-1,0 0 1,1 0 0,-1 0-1,0 1 1,0-1-1,0 1 1,0 0 0,0-1-1,-1 1 1,1 0-1,0 0 1,-1 0 0,1 0-1,-1 1 1,0-1-1,0 0 1,1 3 0,0 1-26,-1-1 0,0 1 0,0 0 1,0-1-1,-1 1 0,0 0 0,0-1 0,0 1 1,-1 0-1,0-1 0,0 1 0,-1-1 0,-3 10 1,-3 7 101,-22 39-1,-38 49 613,67-109-712,1-1 1,0 1-1,-1-1 0,1 1 1,-1 0-1,1-1 0,0 1 1,0-1-1,-1 1 0,1 0 1,0-1-1,0 1 0,0 0 1,0-1-1,0 1 0,0 0 1,0 0-1,0-1 0,0 1 1,0 0-1,0-1 0,0 1 1,0 0-1,0-1 0,1 1 1,-1 0-1,0-1 0,0 1 1,1-1-1,-1 1 0,1 0 1,0 0-18,1-1 0,-1 1 0,0-1 0,1 0 0,-1 1 0,0-1 0,1 0 0,-1 0 0,0 0 0,1 0 0,-1 0 0,1 0 0,-1 0 0,2-1 0,7-2-243,0 0 0,0 0 0,11-6 0,-11 4 314,-1-1-1,0 0 1,0 0-1,12-11 1,-10 2-239</inkml:trace>
  <inkml:trace contextRef="#ctx0" brushRef="#br0" timeOffset="1">31 212 15899,'-13'-3'1921,"10"2"-1169,6 1-352,7 0 1424,3-6-975,10 1-1209,1-3 584,11 3-360,3-4-144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7:05.82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88 286 15947,'-10'9'667,"0"1"-1,1 0 0,0 1 1,-14 22-1,19-27-523,0 0-1,1 1 1,0-1-1,1 1 1,-1 0-1,1 0 1,1 0 0,-1 0-1,1 0 1,0 0-1,0 8 1,1-14-141,0 0-1,0-1 1,0 1 0,0 0 0,0-1-1,0 1 1,0 0 0,1-1 0,-1 1-1,0 0 1,0-1 0,0 1 0,0-1-1,1 1 1,-1 0 0,0-1 0,1 1-1,-1-1 1,1 1 0,-1-1 0,0 1-1,1-1 1,-1 1 0,1-1 0,0 1-1,0-1-9,0 0 0,0 0 1,0 0-1,-1 0 0,1 0 0,0 0 0,0 0 0,-1-1 0,1 1 0,0 0 0,0 0 0,-1-1 0,1 1 0,0-1 0,-1 1 0,1 0 0,1-2 0,3-2-54,-1-1-1,1 1 0,-1-1 1,5-7-1,2-5-233,-2-1-1,1 0 1,-2-1-1,-1 0 1,10-39-1,-22 87 62,1 1-1,1-1 1,2 50-1,2-71 340,-1 1-1,1-1 0,1 0 1,-1 0-1,1 0 0,6 14 1,-7-20-99,-1-1 1,1 1-1,0 0 1,0 0-1,0-1 1,0 1-1,0-1 0,1 1 1,-1-1-1,0 1 1,1-1-1,-1 0 1,1 0-1,-1 0 1,1 1-1,-1-1 1,1-1-1,0 1 1,0 0-1,-1 0 1,1-1-1,0 1 1,0-1-1,0 1 0,0-1 1,0 0-1,0 0 1,0 0-1,-1 0 1,1 0-1,0 0 1,0-1-1,0 1 1,0 0-1,2-2 1,2 0-22,-1-1 0,0 1 1,0-1-1,0-1 1,-1 1-1,1-1 0,-1 1 1,1-1-1,5-8 1,16-25-124</inkml:trace>
  <inkml:trace contextRef="#ctx0" brushRef="#br0" timeOffset="1">349 0 16171,'-10'19'860,"2"0"-1,0 1 0,1 0 0,1 0 0,-3 23 0,3-9 353,2 0 0,0 45 1,4-69-1053,1 0 1,0 0-1,0-1 1,1 1 0,0 0-1,1-1 1,5 15-1,-7-22-160,0 0 0,0-1 0,0 1 0,0 0 0,0-1 0,1 1 0,-1 0 0,0-1 0,1 0 0,-1 1 0,1-1 0,-1 0 0,1 0 0,0 0 0,0 0 0,-1 0 0,4 1 0,-2-1-41,-1-1 0,0 0 1,1 0-1,-1 0 0,0-1 0,1 1 0,-1 0 1,0-1-1,1 0 0,-1 1 0,0-1 0,0 0 0,0 0 1,0 0-1,0-1 0,0 1 0,0 0 0,0-1 1,2-1-1,8-8-342,-1 0 1,1 0 0,12-19 0,1 0-347,-24 29 693,0 0-1,-1 0 1,1 0 0,1 0-1,-1 0 1,0 0-1,0 0 1,0 0 0,0 0-1,1 1 1,-1-1 0,0 0-1,1 1 1,-1-1 0,1 1-1,-1 0 1,0-1-1,3 1 1,-3 0 36,0 0 1,0 1-1,0-1 0,0 1 1,-1-1-1,1 1 0,0-1 1,-1 1-1,1-1 0,0 1 0,-1 0 1,1-1-1,0 1 0,-1 0 1,1 0-1,-1-1 0,1 1 1,-1 0-1,0 0 0,1 0 0,-1 0 1,0-1-1,0 1 0,1 0 1,-1 0-1,0 0 0,0 0 1,0 0-1,0 0 0,0 1 0,0 26 261,0 0 0,-2 0 0,-8 45-1,10-68-1108,2-11 808,1-1-89,7-17-239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7:06.59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30 0 15955,'2'22'937,"0"-1"0,-2 1 0,-1 0 0,0-1-1,-7 27 1,1 7 541,3-15-679,-8 110 1460,12-128-1967,0-1 1,2 0 0,0 0 0,10 40-1,-11-58-281,-1 0 0,1-1-1,0 1 1,0 0 0,0-1 0,1 1-1,-1-1 1,1 1 0,-1-1 0,1 0-1,0 0 1,0 0 0,0 0 0,0 0-1,0 0 1,0 0 0,1 0 0,-1-1-1,6 3 1,-6-3-47,1-1 0,-1 0 0,1 1 0,0-1-1,-1 0 1,1 0 0,0 0 0,-1-1 0,1 1 0,0-1 0,-1 1-1,1-1 1,-1 0 0,1 0 0,-1 0 0,0 0 0,1 0 0,-1-1 0,0 1-1,0-1 1,3-2 0,6-5-260,-2-1 0,1 0 0,-1 0 0,-1-1 1,0 0-1,0 0 0,-1-1 0,9-19 0,-5 5-758,-2 0 0,0 0 0,7-38 0,-19 88 1712,2 1-1,0 0 1,5 35-1,-5-59-629,1 0 0,0-1 0,0 1 0,0 0 0,0 0 0,1 0 0,-1 0 0,0-1 0,0 1 0,0 0 0,1 0 0,-1 0 0,0 0 0,1-1 0,-1 1 0,1 0 1,-1-1-1,1 1 0,-1 0 0,1-1 0,-1 1 0,1 0 0,0-1 0,-1 1 0,1-1 0,0 1 0,-1-1 0,1 0 0,0 1 0,0-1 0,0 0 0,-1 1 0,1-1 0,0 0 0,0 0 0,0 0 0,0 0 0,0 0 0,-1 0 0,1 0 0,0 0 0,0 0 0,0 0 0,0 0 0,-1 0 0,1-1 0,0 1 0,1-1 0,4-2-51,0 0 1,0-1-1,0 0 0,10-9 1,-11 9-119,35-31-849,-25 21 328,-1 1 0,2 1 0,0 0 0,31-17 1,-46 29 641,0-1 1,0 0 0,0 1 0,1-1 0,-1 1 0,0-1 0,0 1 0,1 0 0,-1-1 0,0 1 0,0 0 0,1 0 0,-1 0 0,0 0 0,1 0 0,-1 0 0,0 0 0,0 0 0,1 1 0,-1-1 0,0 1 0,0-1 0,1 1 0,-1-1 0,0 1 0,0-1 0,0 1 0,0 0 0,0 0 0,0-1 0,0 1 0,0 0 0,0 0 0,0 0 0,-1 0 0,1 0 0,0 0-1,-1 1 1,1-1 0,0 0 0,-1 0 0,0 0 0,1 1 0,-1-1 0,1 3 0,1 6 301,-1 0 0,0 0 0,0 0-1,-2 18 1,1-19-29,-1 7 295,1 1-1,1-1 0,3 18 1,-2-27-455,-1-1 0,1 0-1,0 1 1,1-1 0,-1 0 0,1 0 0,1-1 0,-1 1 0,1-1 0,7 9 0,5 3-343,0 1 0,-2 0 1,0 1-1,-2 0 0,0 1 1,-1 1-1,-1 0 0,-1 0 1,0 1-1,-2 0 1,-1 0-1,0 1 0,-2 0 1,3 38-1,-7-61 250,0 14 220,1 0 0,-2 0 0,-4 28 0,4-38-153,0-1-1,0 0 0,0 0 1,0 0-1,-1 0 0,1 0 1,-1 0-1,0-1 0,1 1 1,-5 3-1,5-4-29,0-1 0,-1 0 1,1 0-1,-1 0 0,1 0 0,-1 0 1,0-1-1,1 1 0,-1 0 1,0-1-1,1 1 0,-1-1 0,0 0 1,0 1-1,0-1 0,1 0 0,-1 0 1,0 0-1,0 0 0,-2-1 0,-5-1 25,0-1-1,0 0 1,1 0-1,-1 0 0,1-1 1,0-1-1,0 0 1,0 0-1,0 0 1,1-1-1,0 0 0,0 0 1,1-1-1,0 0 1,-9-13-1,8 11-35,0 0 0,1-1 0,1 0 0,0-1 0,0 1 0,1-1 1,0 0-1,1 0 0,0 0 0,1 0 0,0 0 0,0-16 0,3 17 2,0 0 0,0 0 0,1 0 0,0 0 0,1 0 0,0 0 0,1 1 0,0-1 0,0 1 0,1 0 0,0 1 0,7-10 0,10-9-93,1 1 0,32-30 0,-33 36-73,-1-2-1,0 0 0,19-31 1,-14 7-45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14.05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90 68 16900,'0'-4'353,"0"0"1,0-1-1,-1 1 0,1-1 1,-1 1-1,0 0 1,0-1-1,-1 1 1,1 0-1,-4-6 1,5 9-269,-1 0 1,1 0 0,-1 0-1,0 0 1,0 0 0,1 0-1,-1 1 1,0-1 0,0 0-1,0 0 1,0 1 0,0-1-1,0 0 1,0 1 0,0-1-1,0 1 1,0 0 0,-1-1-1,0 1-10,1 0 0,-1 0 0,1 0-1,-1 0 1,1 1 0,0-1 0,-1 0-1,1 1 1,0-1 0,-1 1 0,1-1-1,0 1 1,0 0 0,0 0 0,-1-1-1,1 1 1,0 0 0,0 0 0,-1 2-1,-1 1-33,-1 0 1,1 0-1,0 1 0,0-1 0,1 1 0,-1 0 0,1 0 0,0 0 0,0 0 0,1 0 0,-1 1 0,1-1 0,0 0 0,0 9 0,1-2-53,0 0 0,0 0 0,1 0 0,1 0-1,4 18 1,-4-24-38,-1-1 0,1 1 0,0 0-1,1 0 1,0-1 0,0 0 0,0 1 0,0-1-1,1 0 1,0 0 0,0-1 0,0 1 0,0-1 0,1 0-1,0 0 1,0-1 0,0 1 0,0-1 0,0 0-1,1 0 1,8 3 0,-8-4 22,-1 1 0,1 0 0,-1 0 0,0 0 0,0 1 0,0-1 0,-1 1 0,1 0 0,-1 1 0,0-1 0,0 1 0,-1 0 0,1 0 0,-1 0 0,0 0 0,-1 1 0,1-1 0,-1 1 0,0 0 0,0 0 0,1 10 0,-2-6 41,0 0 0,0 0 0,-1 0-1,0 1 1,-1-1 0,0 0 0,-1 0 0,0 0 0,0 0 0,-1 0 0,-1-1 0,-4 12 0,6-18 16,0 1 1,0-1-1,0 0 0,0 0 1,-1 0-1,1 0 1,-1 0-1,0 0 0,0-1 1,0 1-1,0-1 1,-5 3-1,7-4-15,0-1 0,-1 1 0,1-1 1,0 0-1,-1 1 0,1-1 0,-1 0 0,1 0 0,0 0 0,-1 0 0,1 0 0,-1 0 0,1 0 1,0 0-1,-1 0 0,1-1 0,-1 1 0,1-1 0,0 1 0,0-1 0,-1 1 0,1-1 1,0 0-1,0 0 0,0 0 0,0 1 0,-1-1 0,1 0 0,1 0 0,-1 0 0,0-1 1,0 1-1,0 0 0,0 0 0,1 0 0,-2-3 0,-2-4 21,1-1-1,-1 0 1,2 0-1,-1 0 1,1 0-1,0 0 1,1-1 0,0 1-1,1-16 1,1 2-22,1-1 0,8-40 1,-6 48-87,1 0 0,0-1 0,1 2 0,0-1 0,2 1 0,0 0 0,12-18 0,-9 19-826,0 0 0,1 1 1,26-22-1,-36 33 804,5-4-953,1-1 1,-1 0-1,12-14 0,-18 19 1056,0 1 0,0-1 1,1 0-1,-1 0 0,0 0 0,-1 0 0,1 0 0,0 0 1,0 0-1,-1 0 0,1 0 0,-1 0 0,0 0 0,0 0 1,0-1-1,0 1 0,0 0 0,0 0 0,0 0 0,-1 0 0,1 0 1,-1 0-1,1-1 0,-2-1 0,2 5 30,0-1 0,0 0 0,0 0 0,0 1 0,0-1 0,0 0 0,0 0 0,0 1 0,0-1 0,0 0 0,0 0 0,-1 1 0,1-1 0,0 0 0,0 0 0,0 0 0,0 1 0,0-1 0,-1 0 1,1 0-1,0 0 0,0 1 0,0-1 0,0 0 0,-1 0 0,1 0 0,0 0 0,0 0 0,-1 0 0,1 0 0,0 1 0,0-1 0,-1 0 0,1 0 0,0 0 0,0 0 0,0 0 0,-1 0 0,1 0 0,0 0 0,0 0 0,-1 0 0,1 0 0,0 0 0,0 0 0,-1-1 0,1 1 0,0 0 0,0 0 0,-1 0 0,1 0 0,0 0 0,0 0 0,0-1 0,-1 1 0,1 0 0,0 0 0,0 0 0,0 0 0,0-1 0,-1 1 0,1 0 0,0 0 0,0-1 1,0 1-1,0 0 0,0-1 0,-5 20-186,5 0-124,0-11 44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14.82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79 84 11346,'-3'-2'173,"1"0"-1,0 0 1,0 0-1,0 0 1,1-1-1,-1 1 1,1 0 0,-1-1-1,1 1 1,0-1-1,-1 0 1,2 1-1,-1-1 1,0 0-1,0 0 1,1 1-1,-1-6 1,1 7-90,0 0 0,0 0 0,0-1 0,0 1 0,0 0 0,0-1 0,0 1 0,0 0 0,0 0 0,1-1 0,-1 1 0,0 0 1,1 0-1,-1 0 0,1 0 0,0 0 0,-1-1 0,1 1 0,0 0 0,0 0 0,0 1 0,-1-1 0,1 0 0,0 0 0,0 0 0,0 0 1,0 1-1,1-1 0,-1 1 0,0-1 0,0 1 0,0-1 0,0 1 0,1-1 0,-1 1 0,0 0 0,0 0 0,1 0 0,1 0 0,10 2 2102,-32 2 73,-4 2-1553,19-4-639,-1 0 0,1 1 1,0 0-1,0-1 0,0 2 0,0-1 0,0 0 0,1 1 0,-1 0 0,-2 4 0,5-7-68,0 0 1,0 0-1,1 0 0,-1 0 0,0 0 0,1 1 0,-1-1 0,1 0 0,-1 0 1,1 0-1,0 0 0,-1 1 0,1-1 0,0 0 0,0 0 0,0 1 0,0-1 0,0 0 1,0 0-1,0 0 0,1 1 0,-1-1 0,0 0 0,1 0 0,-1 0 0,0 1 1,1-1-1,0 0 0,-1 0 0,1 0 0,0 0 0,-1 0 0,1 0 0,0 0 1,0 0-1,0-1 0,0 1 0,0 0 0,0 0 0,0-1 0,0 1 0,0 0 1,0-1-1,0 0 0,0 1 0,3 0 0,1 0-34,0 0 0,0 0 0,0 0 0,1-1 0,-1 1 0,0-1 0,0-1 0,1 1 0,-1-1 0,5-1 0,-5 1-13,-1 0 1,0 0 0,1 1 0,-1-1-1,1 1 1,-1 0 0,0 1-1,1-1 1,-1 1 0,1 0 0,-1 0-1,0 0 1,7 3 0,-8-2 23,0 1 1,0-1 0,-1 1-1,1 0 1,-1 0-1,0 0 1,0 0 0,0 0-1,0 0 1,0 1-1,-1-1 1,1 1-1,-1-1 1,0 1 0,1 7-1,2 6-54,0 35-1,-4-50 79,1 27 59,-1 0 1,-2 0-1,-1 0 1,-11 49-1,14-76-39,-1-1 0,1 1 0,-1 0-1,1 0 1,-1-1 0,0 1 0,0 0 0,0-1-1,0 1 1,0-1 0,0 1 0,0-1 0,0 0 0,-1 1-1,-2 1 1,4-3-12,0 0-1,-1 0 1,1 1-1,0-1 1,-1 0-1,1 0 1,0 0 0,-1 0-1,1 0 1,0 0-1,-1 0 1,1 0-1,0 0 1,-1 0-1,1 0 1,0 0-1,-1 0 1,1 0 0,0-1-1,-1 1 1,1 0-1,0 0 1,-1 0-1,1 0 1,0-1-1,0 1 1,-1 0-1,1-1 1,-8-16 97,6 2-111,1 0 0,0 0 1,1-1-1,0 1 0,1 0 0,1 0 0,0 0 1,1 0-1,1 0 0,6-16 0,-2 12-32,0 0 0,1 0 0,1 1-1,0 0 1,1 1 0,27-31-1,-36 46 41,31-32 6,-31 33 2,0-1 1,0 0-1,0 1 1,0-1-1,0 1 0,0-1 1,1 1-1,-1 0 0,0 0 1,1 0-1,-1 0 0,1 0 1,-1 1-1,5-1 0,-6 2 23,1 0-1,0 1 0,-1-1 0,1 1 0,-1-1 0,0 1 0,1-1 0,-1 1 0,0 0 0,0 0 0,0-1 0,0 1 0,0 0 0,0 0 0,-1 0 0,2 4 0,3 7 132,-4-12-151,-1 0-1,1 0 1,0 0-1,-1 0 1,1 0-1,0 0 1,0 0-1,0-1 0,0 1 1,0 0-1,0 0 1,0-1-1,0 1 1,0-1-1,0 1 1,0-1-1,1 1 1,-1-1-1,0 0 0,0 1 1,0-1-1,1 0 1,-1 0-1,0 0 1,0 0-1,0 0 1,1 0-1,-1 0 1,0-1-1,0 1 1,1 0-1,-1-1 0,0 1 1,0-1-1,0 1 1,1-2-1,6-2-26,0-1-1,0 0 0,-1-1 1,8-7-1,6-4-116,-19 16 111,-1 0 0,1 0 0,0 0 0,0 0 0,-1 0 0,1 1 0,0-1 0,0 0 0,0 1 0,0-1 0,0 1 1,0 0-1,0 0 0,0 0 0,0 0 0,-1 0 0,1 0 0,0 0 0,0 1 0,0-1 0,3 2 0,-1 0-151,1 1-1,-2-1 1,1 1-1,0 0 1,0 1-1,5 6 1,11 9-1237,-19-18 1335,0 0-1,1 0 1,-1 0 0,1 0 0,-1 0-1,1-1 1,-1 1 0,1 0-1,0-1 1,-1 1 0,1-1 0,0 0-1,-1 0 1,1 1 0,0-1-1,-1 0 1,1 0 0,0-1 0,0 1-1,-1 0 1,1 0 0,0-1-1,-1 1 1,1-1 0,-1 0 0,3 0-1,12-12-630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15.44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8 115 13035,'-2'25'1518,"-1"-8"-571,2 0 1,0 0 0,1 0 0,0 0-1,5 24 1,-5-39-873,1 0 0,-1-1 0,1 1 0,-1 0 0,1 0 0,0-1 0,-1 1 1,1 0-1,0-1 0,0 1 0,0-1 0,1 1 0,1 2 0,-2-4-45,0 0-1,-1 1 1,1-1-1,0 0 1,-1 1-1,1-1 1,0 0 0,0 0-1,-1 1 1,1-1-1,0 0 1,0 0 0,0 0-1,-1 0 1,1 0-1,0 0 1,0 0-1,-1-1 1,1 1 0,0 0-1,0 0 1,0-1-1,3-1-35,-1 0 0,0 0 0,0-1 0,0 1 0,0-1-1,0 1 1,-1-1 0,1 0 0,-1 0 0,0 0 0,3-4 0,18-39-726,-18 34 322,1 0 0,1 1 0,14-21 1,-21 32 393,0 0 0,0 0 0,0 0 0,0-1 0,0 1 0,1 0 0,-1 0 1,0 0-1,0 0 0,0-1 0,0 1 0,1 0 0,-1 0 0,0 0 1,0 0-1,1 0 0,-1 0 0,0 0 0,0-1 0,0 1 0,1 0 0,-1 0 1,0 0-1,0 0 0,1 0 0,-1 0 0,0 0 0,0 0 0,1 0 1,-1 0-1,0 1 0,0-1 0,1 0 0,-1 0 0,0 0 0,0 0 1,0 0-1,1 0 0,-1 0 0,0 0 0,0 1 0,0-1 0,1 0 0,-1 0 1,0 0-1,0 0 0,0 1 0,0-1 0,0 0 0,0 0 0,1 0 1,-1 1-1,0-1 0,0 0 0,0 0 0,0 1 0,0-1 0,0 0 0,0 0 1,0 1-1,0-1 0,0 0 0,0 0 0,0 1 0,0-1 0,0 0 1,0 0-1,0 1 0,2 23 33,-2-19-86,1 20 103,1 28 106,-1-49-143,-1-1 0,1 1 1,0 0-1,0-1 0,0 1 0,0 0 1,0-1-1,1 0 0,0 1 0,3 4 1,-5-7-10,1-1 1,-1 0-1,0 1 1,1-1-1,-1 0 1,0 1-1,1-1 1,-1 0-1,1 1 1,-1-1-1,0 0 1,1 0-1,-1 1 1,1-1 0,-1 0-1,1 0 1,-1 0-1,1 0 1,-1 0-1,1 0 1,-1 0-1,1 0 1,-1 0-1,1 0 1,-1 0-1,1 0 1,-1 0-1,0 0 1,1 0-1,-1 0 1,2-1 0,11-13-394,3-23-246,-5 2 381,-2 0 0,-2 0 0,-1-1 0,-1 0 0,-1-41 1,-11 222 4500,6-133-3868,2 31 720,-1-41-1011,1 0 0,-1 1-1,0-1 1,1 0 0,-1 0-1,1 0 1,0 0 0,-1-1-1,1 1 1,0 0 0,0 0-1,0 0 1,0-1-1,1 1 1,2 2 0,-4-3-81,1-1 0,0 0 0,0 0 0,0 0 0,-1 1 1,1-1-1,0 0 0,0 0 0,0 0 0,-1 0 0,1-1 0,0 1 1,0 0-1,0 0 0,0 0 0,-1-1 0,1 1 0,0 0 0,0-1 1,-1 1-1,1 0 0,0-1 0,0 0 0,21-15-864,-15 10 501,0 0-25,-5 4 275,0 0 0,0 0 0,0 1 0,0-1 1,1 1-1,-1-1 0,0 1 0,1 0 0,-1 0 0,1 0 0,-1 0 1,1 0-1,-1 0 0,1 1 0,-1-1 0,1 1 0,0 0 0,2 0 1,-4 0 122,0 0 0,-1 1 0,1-1 0,-1 1 0,1-1 0,-1 1 0,1-1 0,-1 1 0,1-1 0,-1 1 0,1 0 0,-1-1 0,0 1 1,1-1-1,-1 1 0,0 0 0,0-1 0,0 1 0,1 0 0,-1-1 0,0 1 0,0 0 0,0 0 0,0-1 0,0 1 0,0 0 0,0-1 1,0 1-1,-1 1 0,-5 20 493,2-12-154,0-1 0,-1 1 0,-1-1 0,0 0-1,0 0 1,0 0 0,-1-1 0,-1 0 0,-15 14-1,22-22-360,1 1-1,-1-1 0,0 1 1,0 0-1,0-1 1,1 1-1,-1-1 0,0 0 1,0 1-1,0-1 0,0 0 1,0 1-1,0-1 1,1 0-1,-1 0 0,0 0 1,0 0-1,0 0 0,0 0 1,0 0-1,0 0 0,0 0 1,-1-1-1,1 1-33,1-1 0,-1 1 0,0-1 1,1 0-1,-1 0 0,1 1 0,-1-1 0,1 0 0,-1 0 0,1 1 0,0-1 0,-1 0 0,1 0 0,0 0 0,-1 0 1,1 0-1,0 1 0,0-1 0,0-1 0,0-4-150,0 0 1,0 1-1,1-1 0,-1 0 1,2 1-1,1-8 0,7-10-552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15.88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10 124 16412,'1'0'76,"-1"0"1,0 1 0,1-1 0,-1 0 0,0 1 0,1-1-1,-1 1 1,0-1 0,0 0 0,1 1 0,-1-1 0,0 1 0,0-1-1,0 1 1,0-1 0,1 1 0,-1-1 0,0 0 0,0 1 0,0-1-1,0 1 1,0-1 0,0 1 0,0-1 0,0 1 0,-1-1 0,1 1-1,0-1 1,0 1 0,0-1 0,0 1 0,-1-1 0,1 0 0,0 1-1,0-1 1,-1 1 0,1-1 0,0 0 0,-1 1 0,1-1-1,0 0 1,-1 1 0,1-1 0,-1 0 0,1 0 0,0 1 0,-1-1-1,1 0 1,-1 0 0,1 0 0,-1 0 0,1 0 0,-1 1 0,1-1-1,-1 0 1,1 0 0,-1 0 0,1 0 0,-1-1 0,0 2 164,6 0-380,7 0-284,76 14-542,-57-9 754,52 5 0,-81-11 226,-1 0-1,1 0 1,-1 0 0,0 0 0,1 0 0,-1 0-1,1 0 1,-1-1 0,0 1 0,1 0 0,-1-1-1,0 1 1,0-1 0,1 0 0,-1 1-1,0-1 1,0 0 0,0 0 0,0 0 0,0 0-1,0 0 1,0 0 0,1-1 0,-1 0 27,0 0 0,0 0 0,0 0 0,0-1 0,-1 1 0,1 0 0,-1-1 1,0 1-1,1 0 0,-1-1 0,0 1 0,-1-4 0,0-3 95,-1 0-1,0 0 1,0 1 0,-1-1-1,0 1 1,-6-11 0,8 17-127,-2-4-29,1 1 0,-1 0 0,0 0-1,0 0 1,-1 1 0,1-1 0,-1 1-1,-9-8 1,13 12 8,0 0-1,0 0 0,0 0 1,0 0-1,0 0 1,0 0-1,0 0 0,0 0 1,0 0-1,0 0 1,0 0-1,0-1 1,0 1-1,-1 0 0,1 0 1,0 0-1,0 0 1,0 0-1,0 0 0,0 0 1,0 0-1,0 0 1,0-1-1,0 1 1,0 0-1,0 0 0,0 0 1,0 0-1,1 0 1,-1 0-1,0 0 0,0 0 1,0 0-1,0-1 1,0 1-1,0 0 1,0 0-1,0 0 0,0 0 1,0 0-1,0 0 1,0 0-1,0 0 0,0 0 1,0 0-1,1 0 1,-1 0-1,0 0 1,0 0-1,0-1 0,0 1 1,0 0-1,0 0 1,0 0-1,0 0 0,0 0 1,1 0-1,-1 0 1,0 0-1,0 0 1,0 0-1,0 0 0,0 0 1,0 0-1,0 1 1,0-1-1,1 0 0,8-2-127,11 0-173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18.96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123 29 15859,'0'-2'95,"-1"1"-1,1-1 1,-1 1-1,0-1 1,0 1-1,1-1 1,-1 1-1,0 0 0,0-1 1,0 1-1,-1 0 1,1 0-1,0 0 1,0 0-1,-1 0 1,1 0-1,0 0 1,-1 0-1,1 0 1,-1 1-1,1-1 0,-1 1 1,1-1-1,-1 1 1,0-1-1,1 1 1,-1 0-1,1 0 1,-1 0-1,0 0 1,1 0-1,-1 0 0,0 1 1,1-1-1,-3 1 1,1 0-14,-1 0 0,1 1 0,-1-1 0,1 1 0,0 0 0,-1 0 0,1 0 0,0 0 0,0 0 0,1 1 0,-1 0 0,0-1 0,1 1 0,0 0 0,-3 3 0,1 3-60,0-1-1,1 1 1,0 0-1,0 0 1,1 0 0,0 0-1,1 1 1,0-1-1,0 0 1,1 1-1,0-1 1,1 0-1,0 1 1,0-1-1,1 0 1,0 0-1,5 13 1,-6-20-9,-1 0 1,1 0 0,0 0-1,0 0 1,0 0 0,0-1-1,0 1 1,1 0 0,-1-1-1,0 1 1,1-1 0,-1 1-1,1-1 1,0 1-1,-1-1 1,1 0 0,0 0-1,0 0 1,0 0 0,0 0-1,0-1 1,0 1 0,0 0-1,0-1 1,0 1 0,0-1-1,0 0 1,0 0-1,0 0 1,0 0 0,0 0-1,0 0 1,1-1 0,-1 1-1,0-1 1,0 1 0,0-1-1,0 0 1,0 0-1,-1 0 1,1 0 0,0 0-1,0 0 1,-1 0 0,1 0-1,0-1 1,1-1 0,6-7 134,0 0 0,-1-1 0,0 0 1,0 0-1,-1 0 0,-1-1 0,0 0 1,0-1-1,-1 1 0,-1-1 0,4-19 1,-7 30-128,-1 1 0,0-1 0,1 0 0,-1 0 0,0 1 0,0-1 0,0 0 0,0 0 0,-1 1 0,1-1 0,0 0 0,-1 0 0,1 1 0,-2-4 0,2 5-23,0 0 0,0 0 1,0 0-1,0 0 0,0 0 0,0 0 0,0 0 1,-1-1-1,1 1 0,0 0 0,0 0 0,0 0 1,0 0-1,0 0 0,-1 0 0,1 0 1,0 0-1,0 0 0,0 0 0,0 0 0,0 0 1,0 0-1,-1 0 0,1 0 0,0 0 1,0 0-1,0 0 0,0 0 0,0 0 0,-1 0 1,1 0-1,0 0 0,0 0 0,0 0 1,0 0-1,0 0 0,0 1 0,-1-1 0,1 0 1,0 0-1,0 0 0,0 0 0,0 0 0,0 0 1,0 1-1,-7 14-395,5 2-146,0 0 0,1 1-1,0-1 1,5 34-1,1-15-115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19.45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 19100,'6'43'1680,"-6"-3"-1215,4-3-169,3-10 328,3-8-360,3-15-704,-1-8 1816,-2-12-1392,3-5-48,-2-12-40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7:26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17 11875,'0'0'171,"-1"0"1,1-1 0,-1 1 0,1 0-1,-1 0 1,1-1 0,-1 1-1,0 0 1,1 0 0,-1 0 0,1 0-1,-1 0 1,0 0 0,1 0 0,-1 0-1,1 0 1,-1 0 0,0 0 0,1 0-1,-1 0 1,1 0 0,-1 1 0,0-1-1,1 0 1,-1 0 0,1 1 0,-1-1-1,1 0 1,-1 1 0,-14 19 1680,-3 28-1046,18-45-580,-11 33 459,-6 48 0,15-73-587,1 1 1,0 0-1,0 0 1,2 0-1,-1-1 1,2 1-1,-1 0 1,5 15-1,-5-25-90,-1 0-1,1 0 1,-1 0-1,1-1 0,0 1 1,-1 0-1,1 0 1,0-1-1,0 1 1,0-1-1,1 1 0,-1-1 1,0 1-1,0-1 1,1 0-1,-1 1 1,1-1-1,-1 0 0,1 0 1,0 0-1,-1 0 1,1 0-1,0-1 0,0 1 1,-1 0-1,1-1 1,0 1-1,0-1 1,0 0-1,0 0 0,0 0 1,0 0-1,-1 0 1,4 0-1,-2-1-2,1 0 0,-1-1 1,1 1-1,-1-1 0,0 0 0,1 0 0,-1 0 1,0 0-1,-1-1 0,1 1 0,0-1 1,-1 1-1,1-1 0,-1 0 0,0 0 0,0 0 1,2-5-1,3-7 1,-1-1 1,0 1-1,-2-2 1,0 1-1,0 0 1,-2-1-1,0 0 1,-1 0-1,-1 1 1,0-1-1,-1 0 1,-1 0-1,0 1 1,-2-1-1,-9-30 1,12 45-65,0 0-1,0 0 1,0 0 0,0 0-1,0 0 1,0 0 0,0 1-1,-1-1 1,1 0 0,-1 1 0,1-1-1,-1 1 1,-2-3 0,3 4 23,0 0 1,0-1 0,0 1 0,0 0 0,0 0-1,0-1 1,0 1 0,0 0 0,0 0-1,0 0 1,0 0 0,0 0 0,0 1-1,0-1 1,0 0 0,0 0 0,0 1 0,0-1-1,0 1 1,0-1 0,0 1 0,0-1-1,1 1 1,-1-1 0,0 1 0,0 0-1,1-1 1,-1 1 0,-1 1 0,-5 5-320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19.85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100 16 19276,'0'0'59,"-1"-1"0,1 0 0,0 0 0,-1 0 1,1 0-1,-1 0 0,1 1 0,-1-1 0,1 0 0,-1 0 0,0 1 0,1-1 0,-1 1 0,0-1 1,0 0-1,1 1 0,-1-1 0,0 1 0,0 0 0,0-1 0,0 1 0,0 0 0,1-1 0,-1 1 0,0 0 1,0 0-1,0 0 0,0 0 0,0 0 0,0 0 0,0 0 0,0 0 0,0 0 0,0 0 0,0 0 0,0 1 1,1-1-1,-1 0 0,0 1 0,0-1 0,0 1 0,0-1 0,1 1 0,-1-1 0,0 1 0,-1 1 1,-2 1 87,0 0 0,0 1 0,0 0 0,1 0 0,0 0 0,-1 0 0,-3 8 0,2-2-51,1 1-1,0 0 0,0 0 0,1 0 1,0 0-1,1 1 0,-1 16 0,2-22-82,1 1-1,-1-1 1,2 0-1,-1 0 1,1 1-1,-1-1 1,2 0-1,-1 0 1,1 0-1,0 0 0,0 0 1,1-1-1,-1 1 1,1-1-1,6 9 1,-8-13-8,1 0 0,-1 1 0,1-1 1,-1 0-1,1 0 0,-1 0 0,1 0 1,0 0-1,0 0 0,-1 0 0,1-1 0,0 1 1,0 0-1,0-1 0,0 0 0,0 1 0,0-1 1,0 0-1,0 0 0,0 0 0,0 0 0,0-1 1,0 1-1,-1 0 0,1-1 0,0 0 1,0 1-1,0-1 0,0 0 0,-1 0 0,1 0 1,0 0-1,-1 0 0,4-3 0,2-1 6,0-1 0,-1 0 1,0-1-1,0 1 0,0-1 0,6-9 0,-5 4 2,-1 1 0,1-2 0,-2 1 0,6-15 1,-10 24-70,0-1 0,0 0 0,0 1 1,0-1-1,0 0 0,-1 1 1,0-1-1,0 0 0,0 1 1,0-1-1,0 0 0,-1 0 1,1 1-1,-1-1 0,0 0 0,0 1 1,-1-1-1,1 1 0,-4-6 1,3 7 25,1 1 1,-1-1-1,0 0 1,0 1 0,0 0-1,0-1 1,0 1-1,-1 0 1,1 0-1,0 0 1,0 1 0,-1-1-1,1 0 1,-1 1-1,-2-1 1,-17 0-283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20.31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0 16339,'1'3'188,"0"-1"-1,0 0 1,0 1-1,-1-1 0,1 1 1,-1-1-1,0 0 0,1 1 1,-1-1-1,0 1 0,-1-1 1,1 1-1,-1 3 0,0 2 239,-1 25 242,1 0 0,2-1 0,7 51-1,-7-81-686,-1 0-1,1-1 0,-1 1 1,1 0-1,-1 0 0,1-1 1,0 1-1,0-1 0,0 1 1,0 0-1,0-1 0,0 0 1,3 3-1,-4-3-12,1 0 0,0-1-1,0 0 1,0 1 0,0-1 0,0 1 0,0-1 0,0 0 0,0 0-1,0 1 1,0-1 0,0 0 0,0 0 0,0 0 0,0 0-1,0 0 1,0-1 0,2 1 0,3-2-191,0-1 1,1 0 0,-1 0-1,0 0 1,-1-1-1,7-5 1,16-8-515,-26 16 717,0 0 0,0 0 0,0 0 1,0 1-1,0-1 0,0 1 0,0-1 0,0 1 1,0 0-1,0 0 0,0 0 0,0 0 0,0 0 1,1 1-1,-1-1 0,0 0 0,0 1 0,0 0 1,0-1-1,-1 1 0,1 0 0,0 0 0,0 0 1,0 0-1,-1 1 0,1-1 0,0 0 1,-1 1-1,0-1 0,1 1 0,-1-1 0,0 1 1,1 0-1,-1-1 0,0 1 0,0 0 0,0 0 1,-1 0-1,2 2 0,2 7 224,-1 0 0,0 0 0,0 0 0,-1 1 0,1 20 0,-2-19 105,-1 0-1,-1 1 1,0-1 0,0 0 0,-5 14 0,5-21-126,-1 0 0,0 0 0,0 0 1,0 0-1,-1 0 0,0-1 1,0 1-1,0-1 0,-1 0 1,0 0-1,0 0 0,-8 7 0,10-10-153,0-1-1,0 0 0,0 0 0,0 0 0,0 0 0,-1 0 1,1 0-1,0 0 0,0-1 0,-1 1 0,1-1 1,0 0-1,-1 1 0,1-1 0,-1 0 0,1-1 1,0 1-1,-1 0 0,1-1 0,0 1 0,-1-1 1,1 1-1,0-1 0,0 0 0,0 0 0,0 0 0,0-1 1,0 1-1,0 0 0,0-1 0,0 1 0,0-1 1,1 0-1,-3-2 0,-3-3-271,1 0 1,0-1-1,1 0 1,-1 0-1,1 0 1,1-1-1,-4-9 0,4 9-14,1-1 0,0 1 0,-2-18 0,6 7-455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20.73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118 89 18516,'-1'-4'214,"-1"1"0,1 0 0,-1-1 0,1 1-1,-1 0 1,0 0 0,0 0 0,0 0 0,-1 0 0,1 0 0,-1 1 0,0-1 0,1 1-1,-1 0 1,0 0 0,-4-2 0,6 3-203,-1 0-1,1 0 1,-1 0 0,0 0-1,1 0 1,-1 1 0,0-1-1,1 1 1,-1-1 0,0 1-1,1 0 1,-1-1 0,0 1-1,0 0 1,1 0-1,-1 0 1,0 1 0,0-1-1,1 0 1,-1 1 0,0-1-1,0 1 1,1-1 0,-1 1-1,1 0 1,-1 0 0,1 0-1,-1 0 1,1 0 0,-1 0-1,1 0 1,0 0-1,-3 3 1,1 1 6,1 0 1,-1 0-1,1 1 1,0-1-1,0 1 0,1-1 1,-1 1-1,1 0 0,1 0 1,-1-1-1,1 1 0,0 0 1,0 0-1,1 0 0,-1 0 1,1-1-1,3 9 0,-4-12-7,1 1 0,0-1-1,-1 1 1,1-1-1,0 0 1,1 1-1,-1-1 1,0 0-1,1 0 1,-1 0 0,1 0-1,0 0 1,-1 0-1,1 0 1,0 0-1,0-1 1,0 1-1,0-1 1,1 1 0,-1-1-1,0 0 1,1 0-1,-1 0 1,0 0-1,1 0 1,0-1-1,-1 1 1,1-1 0,-1 0-1,1 1 1,-1-1-1,1 0 1,0-1-1,-1 1 1,1 0 0,-1-1-1,1 1 1,-1-1-1,1 0 1,2-1-1,5-3-4,0 0 0,0-1 0,-1 0 0,1 0 0,-1-1 0,-1 0 0,0-1 0,0 0 0,13-15 0,-11 9-2,0 1-1,-1-1 0,0-1 1,-2 0-1,13-29 0,-20 43 51,-2 10 77,-7 34 317,7-26-280,-2 26 189,4-40-317,0-1-1,0 1 1,0-1 0,1 1 0,-1 0-1,1-1 1,-1 1 0,1-1 0,0 0-1,0 1 1,0-1 0,3 4 0,-4-5-46,0-1 0,1 1 1,-1-1-1,1 1 1,0-1-1,-1 1 0,1-1 1,-1 0-1,1 1 1,0-1-1,-1 0 0,1 1 1,-1-1-1,1 0 0,0 0 1,-1 0-1,1 0 1,0 0-1,0 0 0,-1 1 1,1-2-1,0 1 0,-1 0 1,1 0-1,0 0 1,-1 0-1,1 0 0,0 0 1,-1-1-1,1 1 1,0 0-1,-1-1 0,1 1 1,-1 0-1,1-1 0,-1 1 1,1-1-1,-1 1 1,1-1-1,-1 1 0,1-1 1,-1 1-1,1-1 1,-1 0-1,0 1 0,1-2 1,17-31-922,-15 24 801,0 0 0,0 0 1,-1-1-1,2-15 0,-2-6-310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21.15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28 0 19420,'-3'5'1745,"-1"2"-1641,0-2-593,-2-2 1642,0 0-657,2-6-512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21.65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234 88 16948,'1'-2'135,"0"1"0,-1-1 1,1 0-1,0 1 0,-1-1 1,1 0-1,-1 1 0,0-1 1,1 0-1,-1 0 0,0 1 1,0-1-1,0 0 0,0 0 1,0 1-1,-1-1 0,1 0 1,0 0-1,-1 1 1,-1-4-1,1 3 47,-1-1 1,0 1-1,0-1 0,0 1 1,0 0-1,0 0 0,0 0 1,0 0-1,-1 0 0,1 0 0,-5-2 1,1 1 17,-1 0-1,0 0 1,0 0 0,-1 1 0,1 0 0,0 0-1,-1 1 1,1 0 0,-13 0 0,15 2-189,0-1 0,0 1 0,0 0 1,0 0-1,0 1 0,0 0 0,0 0 1,0 0-1,1 0 0,-1 1 0,1-1 0,0 1 1,-1 0-1,1 1 0,1-1 0,-1 1 1,-6 7-1,6-5-13,0 0 1,0 0 0,0 0 0,1 1-1,0-1 1,1 1 0,-1 0 0,1-1-1,1 1 1,-1 0 0,1 0-1,0 11 1,0-17-7,1 1-1,0 0 0,0-1 1,1 1-1,-1 0 1,0-1-1,0 1 1,1-1-1,-1 1 0,1-1 1,0 1-1,-1-1 1,1 1-1,0-1 1,0 1-1,0-1 0,0 0 1,0 1-1,0-1 1,0 0-1,0 0 1,1 0-1,-1 0 0,0 0 1,1 0-1,-1 0 1,0-1-1,1 1 1,-1 0-1,1-1 0,0 1 1,-1-1-1,1 0 1,-1 1-1,3-1 1,7 1-71,0-1 1,1 0 0,-1 0 0,16-4 0,2 1-95,-21 3 118,1 0 0,-1 1 0,1 0 0,-1 0 0,1 1 0,-1 0 1,0 1-1,0-1 0,14 8 0,-19-9 60,-1 0-1,1 1 1,-1-1 0,1 1 0,-1 0 0,0 0-1,0 0 1,0 0 0,0 0 0,0 0 0,0 0-1,-1 1 1,1-1 0,-1 0 0,1 1 0,-1 0-1,0-1 1,0 1 0,0 0 0,0-1 0,-1 1-1,1 0 1,-1 0 0,1 0 0,-1 0 0,0-1-1,0 1 1,-1 0 0,1 0 0,-1 0 0,1 0-1,-2 4 1,-1-1 62,0 1 0,0 0 0,-1 0 0,0-1 0,0 0 0,0 0 0,-1 0 0,0-1 0,-11 10 0,13-11-81,0-1 0,-1-1 0,0 1 0,1 0 0,-1-1 0,0 0 0,0 0 0,0 0 0,-1 0 0,1-1 0,0 0 1,-1 0-1,1 0 0,-1 0 0,1-1 0,-1 1 0,-5-1 0,8-1-28,0 1-1,1 0 1,-1-1 0,0 1-1,1-1 1,-1 1 0,1-1-1,-1 0 1,1 0 0,-1 0-1,1 0 1,0 0 0,-1 0-1,1 0 1,0 0 0,0 0-1,0-1 1,0 1 0,0 0 0,0-1-1,0 1 1,0-1 0,1 1-1,-1-1 1,0 1 0,0-3-1,1 0-18,-1 0 0,0 0 0,1 0-1,0 0 1,0 0 0,0-1 0,1 1-1,-1 0 1,3-7 0,7-19-465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22.10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108 219 15355,'-9'5'510,"1"1"-1,0-1 1,1 1-1,0 1 0,-1-1 1,2 1-1,-1 0 1,-9 15-1,12-17-383,1 1 0,-1-1 0,1 1 1,0 0-1,0 0 0,1 1 0,-1-1 0,1 1 0,1-1 0,0 1 0,-1-1 0,2 1 0,-1 0 0,1 7 0,0-12-107,0-1-1,0 0 1,0 1-1,0-1 1,1 0-1,-1 1 1,0-1-1,1 0 1,-1 0-1,1 1 1,-1-1-1,1 0 1,-1 0-1,1 0 1,0 0-1,0 0 1,0 0-1,-1 0 1,1 0-1,0 0 1,0 0-1,0 0 1,1 0-1,-1-1 1,0 1-1,0 0 1,0-1-1,0 1 1,1-1-1,-1 1 1,0-1-1,0 0 1,1 1-1,-1-1 1,0 0-1,1 0 1,-1 0-1,0 0 1,1 0-1,-1 0 1,0-1-1,1 1 1,-1 0-1,0-1 1,2 0-1,4-1-5,0-1 0,-1 0 0,0 0 0,0-1 0,0 1 0,0-1 0,6-7 0,7-6-6,-1-2 1,-1 0-1,-1-1 0,-1-1 0,-1 0 0,-1-1 0,0-1 1,-2 0-1,0-1 0,-2 0 0,-1 0 0,10-47 1,-18 67-10,1-1 0,-1 0 1,0 0-1,0 0 0,0 0 1,0 1-1,-1-1 1,-1-5-1,2 9 1,-1 1 1,1-1-1,0 0 1,0 1-1,-1-1 1,1 1-1,0-1 1,-1 0-1,1 1 1,-1-1-1,1 1 1,-1-1-1,1 1 1,-1-1-1,1 1 1,-1 0-1,0-1 1,1 1-1,-1-1 1,1 1-1,-1 0 1,0 0-1,0-1 1,-1 1-1,1 0 0,0 1 1,-1-1-1,1 0 0,-1 0 1,1 1-1,0-1 0,-1 1 1,1-1-1,0 1 0,-1 0 1,1-1-1,0 1 1,0 0-1,-3 2 0,-4 4 12,0 1 0,0 1-1,1-1 1,0 1 0,0 0-1,1 1 1,0 0 0,-4 10-1,-1 2 67,2 1-1,-11 39 1,20-60-73,-1 0 0,1-1 0,-1 1 1,1 0-1,0 0 0,0-1 1,0 1-1,0 0 0,0 0 0,1 2 1,-1-4-8,0 1 0,0-1 0,0 0 0,0 1 0,0-1 0,1 0 0,-1 0 0,0 1 0,0-1 0,0 0 0,1 0 0,-1 1 0,0-1 0,0 0 0,1 0 0,-1 0 0,0 1 0,1-1 0,-1 0 0,0 0 0,1 0 0,-1 0 0,0 0 0,1 0 0,-1 0 1,0 0-1,1 0 0,-1 0 0,0 0 0,1 0 0,-1 0 0,1 0 0,3-1-56,0-1 0,1 0 0,-1 0 0,0 0 0,0 0 0,5-4 0,9-5-175,-11 9 165,-1-1-1,1 1 0,-1 0 1,1 0-1,0 1 1,0-1-1,0 2 1,0-1-1,0 1 1,-1 0-1,1 0 0,0 1 1,12 3-1,-15-3 19,-1 0 0,1 0-1,0 1 1,-1 0-1,1-1 1,-1 2 0,0-1-1,1 0 1,-1 0-1,0 1 1,-1 0 0,1 0-1,0 0 1,-1 0 0,1 0-1,-1 0 1,0 0-1,0 1 1,0-1 0,-1 1-1,1 0 1,-1-1-1,0 1 1,0 0 0,1 6-1,-2-8 34,0-1 0,0 1 0,0 0 0,0 0 0,0-1 0,0 1 0,0 0 0,0 0 0,-1-1 0,1 1 0,-1 0 0,1-1 0,-1 1 0,0-1 0,0 1 0,1-1 0,-1 1 0,0-1 0,-3 3 0,-8 5-170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22.57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0 19372,'3'4'1560,"0"16"-1143,-3 6-145,-2 11 608,2 6-296,0 6-232,0 1-64,0-2-104,2-2-56,-1-12-272,2-5-184,0-12-384,0-7-336,-2-10 808,5-4-192,1-5-177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23.07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0 106 15515,'3'-1'290,"0"-1"-1,1 1 0,-1 0 0,0 1 1,0-1-1,0 1 0,1-1 0,3 1 1,23-5 1024,-26 3-1239,-1 0-1,0 0 0,1 0 0,-1 0 0,0-1 0,-1 1 0,1-1 0,0 0 0,-1 0 0,1 0 0,-1 0 0,2-4 0,-3 6-30,0 0 1,0-1 0,0 1 0,-1-1 0,1 1-1,-1-1 1,1 1 0,-1-1 0,1 0-1,-1 1 1,0-1 0,0 1 0,0-1-1,0 0 1,0 1 0,0-1 0,0 0-1,-1 1 1,1-1 0,-1 1 0,1-1-1,-1 1 1,1-1 0,-1 1 0,0-1 0,0 1-1,0 0 1,1-1 0,-1 1 0,-2-2-1,2 2-12,0 0 0,0 1 0,1-1 0,-1 0 0,0 1 0,0-1-1,0 1 1,0-1 0,1 1 0,-1 0 0,0-1 0,0 1 0,0 0 0,0-1-1,0 1 1,0 0 0,0 0 0,0 0 0,0 0 0,0 0 0,0 0 0,0 0-1,0 0 1,0 1 0,0-1 0,-2 1 0,1 0 7,0 0 0,-1 1 0,1-1 1,0 1-1,1 0 0,-1 0 0,0-1 0,0 1 0,1 0 0,-3 4 1,-1 3-2,0 1 1,0 0-1,1 0 1,-3 11 0,2-2-32,0 0-1,-1 23 1,5-36-23,0 0-1,1 1 0,0-1 0,0 0 0,1 0 1,0 1-1,0-1 0,0 0 0,1 0 0,4 10 1,-6-15-9,1 0 0,-1 0 0,1-1 0,-1 1 0,1 0 0,-1 0 0,1 0 1,0-1-1,-1 1 0,1 0 0,0-1 0,0 1 0,0 0 0,-1-1 0,1 1 0,0-1 1,0 0-1,0 1 0,0-1 0,0 0 0,0 1 0,0-1 0,0 0 0,1 0 0,0 0 4,1 0 0,-1-1 0,0 1 0,0-1 0,0 1-1,0-1 1,0 0 0,0 0 0,0 0 0,0 0 0,1-1-1,6-5-35,-1 1 0,1-2-1,9-11 1,-16 17 18,24-26-195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23.54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42 339 13555,'-10'16'1347,"4"-6"-528,0-1 0,1 1 0,-9 20 1,14-29-796,0-1 0,0 1 1,0-1-1,0 1 1,0 0-1,0-1 1,0 1-1,0-1 0,0 1 1,0-1-1,0 1 1,0 0-1,0-1 0,0 1 1,1-1-1,-1 1 1,0-1-1,0 1 1,1-1-1,-1 1 0,0-1 1,1 1-1,-1-1 1,0 1-1,1-1 1,-1 1-1,1-1 0,-1 0 1,1 1-1,-1-1 1,1 0-1,-1 1 0,1-1 1,-1 0-1,1 0 1,-1 0-1,1 1 1,-1-1-1,1 0 0,0 0 1,-1 0-1,1 0 1,0 0-1,28 0-112,-29 0 90,8-1-22,-1 0 1,0-1-1,0 0 1,0 0-1,-1 0 1,1-1-1,0 0 1,-1 0-1,0 0 1,11-9-1,-9 5 22,1 0 0,-1-1 0,-1 0 0,1-1 0,-1 0 0,7-12 0,-2 0 126,-1-1-1,0 0 0,-2-1 0,-1 0 0,9-41 1,-6-1 248,-10 59-310,-1-1 1,1 1-1,-1-1 1,-1 1-1,1-1 1,-1 1-1,-3-10 1,4 16-56,0-1 1,0 1-1,0-1 0,0 0 1,-1 1-1,1-1 1,0 1-1,-1-1 1,1 1-1,0-1 1,-1 1-1,1-1 0,0 1 1,-1-1-1,1 1 1,-1-1-1,1 1 1,-1 0-1,1-1 1,-1 1-1,1 0 0,-1 0 1,0-1-1,1 1 1,-1 0-1,1 0 1,-1 0-1,0-1 0,1 1 1,-1 0-1,1 0 1,-1 0-1,0 0 1,1 0-1,-1 1 1,0-1-1,1 0 0,-1 0 1,1 0-1,-1 0 1,1 1-1,-1-1 1,0 0-1,1 0 0,-1 1 1,1-1-1,-1 1 1,1-1-1,-1 0 1,1 1-1,0-1 1,-1 1-1,0 0 0,-22 25 227,12-9-174,2 1 0,-1 0 1,2 1-1,1 0 0,0 0 1,1 1-1,1 0 1,1-1-1,1 2 0,-1 33 1,4-49-151,0 1 0,0-1 1,0 1-1,1 0 0,0-1 1,0 1-1,3 6 0,-3-10 49,-1-1 0,1 0 0,-1 0 0,1 0 0,0 0 0,-1 0 0,1 0-1,0-1 1,0 1 0,0 0 0,-1 0 0,1 0 0,0-1 0,0 1 0,0-1 0,0 1-1,0 0 1,1-1 0,-1 0 0,0 1 0,0-1 0,0 0 0,0 1 0,0-1 0,1 0-1,-1 0 1,0 0 0,0 0 0,0 0 0,0 0 0,1 0 0,-1-1 0,0 1 0,0 0 0,0-1-1,0 1 1,0-1 0,0 1 0,2-2 0,4-2-151,0 0 0,0-1 0,0 0 0,12-11 0,5-8-467</inkml:trace>
  <inkml:trace contextRef="#ctx0" brushRef="#br0" timeOffset="1">383 281 11811,'0'0'25,"0"1"1,1 0-1,-1 0 1,0-1-1,1 1 1,-1 0 0,1-1-1,-1 1 1,1 0-1,-1-1 1,1 1-1,-1-1 1,1 1 0,-1-1-1,1 1 1,0-1-1,-1 1 1,1-1-1,0 1 1,0-1 0,-1 0-1,1 0 1,0 1-1,0-1 1,-1 0-1,1 0 1,0 0 0,0 0-1,0 0 1,-1 0-1,1 0 1,0 0-1,0 0 1,0 0 0,-1 0-1,1 0 1,0-1-1,0 1 1,-1 0-1,1-1 1,0 1 0,-1 0-1,1-1 1,0 1-1,-1-1 1,1 1-1,0-1 1,-1 0 0,1 1-1,0-2 1,5-4 57,-1-1 1,1 1 0,7-15 0,-12 19-62,15-27 360,-1-1 1,-1-1-1,-2 0 0,14-56 0,-21 61 53,-5 17 46,-3 14-182,-4 14-68,1 27 96,1-1-1,3 0 1,5 66 0,-2-91 18,1 0 0,1 0 0,1-1 1,1 1-1,12 32 0,-17-51-325,0-1-1,0 1 1,0-1 0,0 1 0,0-1-1,1 1 1,-1-1 0,0 1-1,0-1 1,1 1 0,-1-1-1,0 1 1,1-1 0,-1 1 0,0-1-1,1 0 1,-1 1 0,1-1-1,-1 1 1,1-1 0,-1 0 0,1 0-1,-1 1 1,1-1 0,-1 0-1,1 0 1,-1 0 0,1 1 0,-1-1-1,1 0 1,-1 0 0,1 0-1,0 0 1,-1 0 0,1 0-1,-1 0 1,1 0 0,-1 0 0,1 0-1,-1-1 1,1 1 0,-1 0-1,2 0 1,-2-1-14,1 0 0,0 0 0,0 0-1,0-1 1,-1 1 0,1 0 0,0 0 0,-1 0 0,1 0-1,-1-1 1,0 1 0,1 0 0,-1-1 0,0 1 0,0 0 0,0 0-1,0-3 1,-1-8-24,-1 0-1,-1 1 0,0-1 1,-1 1-1,0 0 1,0 0-1,-1 0 0,-1 1 1,0-1-1,0 1 1,-1 1-1,0-1 0,-1 1 1,0 1-1,-1-1 1,-11-8-1,19 16 44,0 0-1,0 0 1,0 1-1,0-1 1,0 1-1,0-1 1,0 1-1,0-1 1,0 1-1,0 0 1,0-1-1,0 1 1,0 0-1,-2 0 1,3 0-5,0 0-1,-1 0 1,1 0 0,0 0-1,0 0 1,-1 1 0,1-1-1,0 0 1,0 0 0,0 0-1,-1 0 1,1 1 0,0-1 0,0 0-1,0 0 1,0 1 0,0-1-1,-1 0 1,1 0 0,0 1-1,0-1 1,0 0 0,0 0-1,0 1 1,0-1 0,0 0-1,0 0 1,0 1 0,0-1-1,0 0 1,0 0 0,0 1-1,0-1 1,0 1 0,1 1 48,-1 0-1,1 0 1,0 1 0,0-1 0,0 0 0,0 0-1,0 0 1,0 0 0,0 0 0,1-1 0,-1 1-1,1 0 1,1 1 0,4 2-22,-1-1 0,1 1 0,0-2 0,0 1 0,0-1 0,0 0 0,1 0 0,-1-1 0,1 0 0,10 2 0,-6-3-122,1 0 0,0 0 0,0-1 0,0-1-1,21-3 1,6-6-93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24.22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1 146 16019,'18'2'3170,"-16"-1"-3000,-1-1 0,1 0-1,0 1 1,0-1 0,0 0 0,0 0-1,0 0 1,0 0 0,0 0-1,0 0 1,0-1 0,0 1 0,-1-1-1,1 1 1,3-2 0,1-1-20,-1-1 0,1 0 0,-1 0 1,0 0-1,0 0 0,0-1 0,0 0 1,-1 0-1,0 0 0,5-8 0,-7 10-136,1-1-1,-1 0 1,0 0 0,0 0-1,-1 0 1,1 0-1,-1 0 1,0 0-1,0-1 1,0 1-1,-1 0 1,0-1 0,0 1-1,0 0 1,0-1-1,-2-7 1,2 11-13,0 1 0,0-1 0,0 1 0,0-1 0,0 1 1,0-1-1,-1 1 0,1-1 0,0 1 0,0-1 0,-1 1 0,1-1 1,0 1-1,-1-1 0,1 1 0,0 0 0,-1-1 0,1 1 0,-1 0 0,1-1 1,0 1-1,-1 0 0,1-1 0,-1 1 0,1 0 0,-1 0 0,1 0 1,-1-1-1,1 1 0,-1 0 0,0 0 0,1 0 0,-1 0 0,1 0 1,-1 0-1,1 0 0,-1 0 0,1 0 0,-1 0 0,1 0 0,-1 1 0,0-1 1,1 0-1,-1 0 0,1 0 0,0 1 0,-1-1 0,1 0 0,-1 1 1,1-1-1,-1 0 0,1 1 0,0-1 0,-1 1 0,-2 2 3,0-1-1,0 1 1,0 0-1,1 0 1,-1 0-1,-2 6 0,0 1-2,0 1-1,1-1 1,0 1 0,1 0-1,1 1 1,-3 14-1,4-20-8,1-1 1,-1 1-1,1 0 0,0 0 0,1 0 0,-1 0 1,1-1-1,0 1 0,0 0 0,1-1 0,0 1 0,0-1 1,0 1-1,5 6 0,-6-11-5,0 1 0,1-1 1,0 1-1,-1-1 0,1 0 0,0 1 0,0-1 1,-1 0-1,1 0 0,0 0 0,0-1 0,0 1 1,0 0-1,0-1 0,1 1 0,-1-1 0,0 0 1,0 1-1,0-1 0,0 0 0,0-1 0,0 1 1,1 0-1,-1 0 0,0-1 0,4-1 0,6-2-72,1-1 0,0 0 0,14-9 0,-7 4-88,-4 3-104,33-11 1,-44 17 250,-1 0 0,1 0 0,-1 0 0,1 0 0,0 1 0,-1 0 0,1 0 0,0 0 0,0 1 0,-1-1 0,1 1 0,6 2 0,-10-2 269,-2-3 78,-7-9 11,1 2-267,-1-1 0,2 0 0,-1-1 0,1 0 0,1 0-1,0 0 1,-4-15 0,8 26-95,1-1-1,0 0 0,0 1 0,-1-1 0,1 0 1,0 1-1,0-1 0,0 0 0,0 0 1,0 1-1,0-1 0,0 0 0,0 1 1,0-1-1,0 0 0,0 0 0,0 1 1,1-1-1,-1 0 0,0 1 0,1-1 0,-1 0 1,0 1-1,1-1 0,-1 1 0,1-1 1,-1 0-1,1 1 0,-1-1 0,1 1 1,-1 0-1,1-1 0,-1 1 0,1-1 0,0 1 1,-1 0-1,1-1 0,0 1 0,-1 0 1,1 0-1,0-1 0,0 1 0,16-1-371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6:43:39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14507,'10'-27'1408,"0"9"-831,0 3-161,6 4 504,1 11-136,6 20-112,5 10-80,5 16-176,1 5-176,9 15-288,1 3-192,4 3-296,-3 1-128,-4-4-144,-8-8 528,-5-12-216,-2-7-152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7:26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69 12611,'5'-9'5477,"-11"21"-3529,-2 25-1743,1 0 0,1 0 0,2 1 0,2 53 0,1-90-196,1 0 0,0 0 0,0 0 0,1 0 1,-1 0-1,0 0 0,0 0 0,0 0 0,1 0 1,-1 0-1,0 0 0,1 0 0,-1 0 1,1 0-1,-1 0 0,1-1 0,-1 1 0,1 0 1,0 0-1,-1-1 0,1 1 0,0 0 1,1 0-1,-1-1 7,0 1 1,0-1 0,0 0-1,0 0 1,0 0 0,0 0 0,1 0-1,-1 0 1,0 0 0,0-1-1,0 1 1,0 0 0,0 0-1,0-1 1,0 1 0,0-1-1,1 0 1,5-3 72,-1 0 1,0-1-1,0 0 0,10-10 1,1-3 121,0-1 0,26-41 0,-39 54-255,-1 1 0,0-1 0,0 0 0,0-1 1,-1 1-1,1 0 0,-2-1 0,1 0 0,-1 1 0,0-1 1,0 0-1,-1 1 0,0-1 0,0 0 0,0 0 1,-2-7-1,-1 9-249,1-1 1,-1 1 0,0 0-1,0-1 1,-1 1 0,0 1-1,0-1 1,0 0 0,0 1-1,-1 0 1,1 0 0,-1 0-1,-11-5 1,-2-3-592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25.00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113 68 18532,'-1'-1'68,"0"0"-1,0 0 1,1 1 0,-1-1-1,0 0 1,0 1 0,0-1-1,0 1 1,0-1 0,0 1-1,0 0 1,0-1 0,0 1-1,-1 0 1,1-1 0,0 1-1,0 0 1,0 0 0,0 0-1,0 0 1,0 0 0,-1 1-1,1-1 1,-1 0 0,-1 1 24,0 1 0,1-1 0,-1 0 0,1 1 0,-1 0 0,1-1 0,0 1 0,0 0 0,-3 3 0,-2 2 76,1 1-1,1 0 1,-1 0 0,2 0-1,-6 9 1,6-5-25,0-1 1,0 1-1,-2 15 0,5-23-109,0 0-1,1 1 1,-1-1 0,1 0-1,0 1 1,0-1-1,1 0 1,-1 1-1,1-1 1,0 0-1,0 0 1,3 6 0,-3-8-37,0-1 1,0 0 0,0 1 0,1-1-1,-1 0 1,0 0 0,1 0-1,-1 0 1,1 0 0,-1 0 0,1-1-1,-1 1 1,1 0 0,0-1 0,-1 1-1,1-1 1,3 1 0,36 2-200,-18-2 49,-15 1 102,0-1 0,1 2 0,-1-1 0,0 1 0,0 1 0,-1-1 0,1 1 0,-1 0 0,0 1 0,0 0 0,0 0 0,0 1 0,-1-1 0,0 2 0,-1-1 0,7 8 0,-9-9 44,0 0 0,0 0-1,0 0 1,0 0 0,-1 0 0,0 1 0,0 0 0,0-1 0,-1 1 0,0 0 0,0 0 0,0-1-1,-1 1 1,0 0 0,0 0 0,0 0 0,-1 0 0,0 0 0,0-1 0,-1 1 0,1 0 0,-1-1 0,0 1-1,-4 5 1,3-5 60,-1 0 0,-1 0 0,1-1 0,-1 0 0,0 1 0,0-1 0,0-1-1,-1 1 1,0-1 0,-6 4 0,10-7-30,0 1-1,0-1 1,1 0-1,-1 0 0,0-1 1,0 1-1,0 0 1,0-1-1,0 1 1,0-1-1,0 1 1,0-1-1,0 0 1,0 0-1,0 0 1,0 0-1,0 0 0,0-1 1,0 1-1,0 0 1,0-1-1,0 0 1,0 1-1,0-1 1,0 0-1,1 0 1,-1 0-1,0 0 1,0 0-1,1-1 0,-1 1 1,1 0-1,-1-1 1,1 0-1,0 1 1,-1-1-1,1 1 1,0-1-1,-1-2 1,0-1 6,1 1 0,-1-1 1,1 0-1,0 0 0,0 1 1,0-1-1,1 0 0,0 0 1,0 0-1,0 0 0,1 0 1,-1 1-1,1-1 0,0 0 1,3-9-1,2-1-3,1-1 0,0 1 0,12-20 0,8-5-16,2 1-1,52-54 0,-45 54 2,55-76-1,-89 111-7,1-1 0,-1 1 0,0-1 0,0 0 0,2-6-1,-4 10-1,0 1-1,0-1 0,1 1 1,-1-1-1,0 1 0,0-1 1,0 1-1,0-1 0,0 1 0,0-1 1,0 0-1,0 1 0,0-1 1,0 1-1,0-1 0,0 1 1,0-1-1,-1 1 0,1-1 1,0 1-1,0-1 0,0 1 1,-1-1-1,1 1 0,0-1 0,-1 1 1,1-1-1,0 1 0,-1 0 1,1-1-1,-1 1 0,1 0 1,0-1-1,-1 1 0,1 0 1,-1 0-1,1-1 0,-1 1 1,1 0-1,-1 0 0,1 0 0,-1 0 1,0-1-1,1 1 0,-1 0 1,1 0-1,-1 0 0,1 0 1,-1 0-1,1 0 0,-1 1 1,1-1-1,-1 0 0,1 0 1,-1 0-1,1 0 0,-1 1 0,1-1 1,-1 0-1,0 1 0,-3 1 4,-1 0-1,1 0 1,0 1-1,0-1 1,1 1-1,-1 0 0,0 0 1,1 1-1,0-1 1,0 1-1,0-1 0,-5 9 1,1-1-7,1 0 0,0 0 0,-7 19-1,12-25-104,0 0-1,-1 0 1,2 0-1,-1 0 1,0 0-1,1 1 1,0-1-1,0 0 1,1 0-1,-1 0 1,1 0-1,3 9 0,-3-12 52,-1-1 0,1 1 0,0-1-1,0 1 1,0 0 0,0-1-1,0 0 1,0 1 0,0-1-1,1 0 1,-1 1 0,0-1-1,1 0 1,-1 0 0,1 0-1,-1 0 1,1 0 0,0 0 0,-1-1-1,1 1 1,0-1 0,-1 1-1,1-1 1,0 1 0,0-1-1,0 0 1,-1 0 0,1 0-1,0 0 1,0 0 0,0 0-1,-1-1 1,1 1 0,0-1 0,0 1-1,-1-1 1,1 1 0,0-1-1,1-1 1,26-13-638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25.46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29 3 14987,'0'0'34,"0"0"-1,0 0 0,0 0 0,-1 0 1,1 0-1,0 0 0,0 0 1,0 0-1,0 0 0,0 0 1,0 0-1,0 0 0,0 0 0,0 0 1,0 0-1,0 0 0,-1 0 1,1 0-1,0 0 0,0 0 1,0 0-1,0 0 0,0 0 1,0 0-1,0 0 0,0 0 0,0 0 1,0 0-1,0 0 0,0 0 1,0 0-1,-1 0 0,1 0 1,0 0-1,0 0 0,0 0 1,0-1-1,0 1 0,0 0 0,0 0 1,0 0-1,0 0 0,0 0 1,0 0-1,0 0 0,0 0 1,0 0-1,0 0 0,0 0 0,0 0 1,0-1-1,0 1 0,0 0 1,0 0-1,0 0 0,0 0 1,0 0-1,-6 11 803,-5 18 502,9-20-1055,0 1-1,0 0 0,1 0 0,0 0 1,1 0-1,0-1 0,1 1 0,0 0 1,0 0-1,6 18 0,-6-25-266,1-1 0,-1 0 0,1 1 0,0-1 0,0 0 0,0 0 0,0 0 0,0-1 0,1 1 0,-1-1 0,0 1 0,1-1 0,-1 1 0,1-1 0,0 0 0,-1 0 0,1-1 0,0 1 0,4 0 0,-3 0-39,0 0-1,0 1 0,0-1 1,0 1-1,0 0 0,0 0 0,4 2 1,-6-1 11,0-1 0,0 0 1,0 1-1,0-1 1,0 1-1,0-1 0,-1 1 1,1 0-1,-1 0 0,0 0 1,0 0-1,0 0 0,0 0 1,-1 0-1,1 0 0,-1 0 1,1 0-1,-1 0 0,0 0 1,-1 0-1,1 0 0,0 1 1,-1-1-1,-1 5 0,1-5 0,0 0-1,0 0 0,0 0 0,0-1 0,-1 1 0,1 0 0,-1-1 0,1 1 0,-1-1 0,0 0 0,0 1 0,0-1 0,0 0 0,-1 0 0,1 0 0,0-1 0,-1 1 0,1-1 0,-1 1 0,0-1 0,1 0 0,-1 0 1,0 0-1,0 0 0,-5 1 0,6-2 6,1 0 0,-1 0 0,1-1 1,0 1-1,-1 0 0,1 0 0,0-1 1,-1 1-1,1-1 0,0 1 1,-1-1-1,1 0 0,0 1 0,0-1 1,0 0-1,-1 0 0,1 0 0,0 0 1,0 0-1,0 0 0,1 0 0,-1 0 1,0 0-1,0 0 0,1-1 0,-1 1 1,0 0-1,1-1 0,-1 1 0,1 0 1,0-1-1,-1 0 0,-1-7 9,0-1 0,1 1 0,0-16 0,1 23-25,-1-48-115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26.55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 75 17012,'1'36'2231,"-3"39"1,0-43-1098,4 50-1,2-48-807,2-1-1,1 1 1,2-2-1,1 1 0,14 32 1,-13-48-300,-6-13-54,-2-13-92,-4-9-163,-1 0 0,-1 1 0,-10-34-1,7 30-289,-5-40 0,11 61 569,0 0 0,0-1-1,0 1 1,0 0-1,0 0 1,0 0 0,0 0-1,0-1 1,1 1 0,-1 0-1,0 0 1,0 0-1,0 0 1,0 0 0,0-1-1,0 1 1,1 0 0,-1 0-1,0 0 1,0 0-1,0 0 1,0 0 0,1 0-1,-1 0 1,0 0 0,0 0-1,0-1 1,1 1-1,-1 0 1,0 0 0,0 0-1,0 0 1,0 0 0,1 0-1,-1 0 1,0 1-1,0-1 1,0 0 0,1 0-1,-1 0 1,0 0 0,0 0-1,0 0 1,0 0-1,1 0 1,-1 0 0,0 0-1,0 1 1,0-1 0,0 0-1,0 0 1,12 6 26,-11-5-31,8 3 17,-1-1 0,1 1 0,0-1 0,0-1 0,1 0 0,-1 0 0,0-1 0,1 0 0,-1-1 0,1 0 0,-1 0 0,0-1 0,1-1 0,-1 1 1,0-1-1,18-7 0,-21 7 0,0 0-1,0-1 1,0 1 0,0-2 0,0 1 0,-1-1 0,1 0 0,-1 0-1,0 0 1,0-1 0,0 1 0,-1-1 0,0-1 0,0 1-1,0 0 1,-1-1 0,1 0 0,-1 0 0,-1 0 0,1 0 0,-1 0-1,0-1 1,0 1 0,0-11 0,-1 15-3,-1 0 0,0-1 0,0 1 0,0 0 0,-1 0 0,1 0 0,0-1 0,-1 1 0,1 0 0,-1 0 0,0 0 0,0 0 0,0 0 0,0 0 0,0 0 0,0 0 0,0 0 0,-1 1 0,1-1 0,-3-1 0,3 2-3,0 1 1,0-1-1,0 0 1,0 1-1,0 0 1,0-1-1,0 1 1,-1 0-1,1 0 1,0-1-1,0 1 1,-1 0-1,1 0 1,0 0-1,0 0 1,0 1-1,-1-1 1,1 0-1,0 0 1,0 1-1,0-1 1,0 1-1,0-1 1,-1 1-1,1-1 1,0 1-1,0 0 1,0 0-1,0-1 1,1 1-1,-1 0 1,0 0-1,0 0 1,0 0-1,1 0 1,-2 1-1,-4 7 19,1 0-1,0-1 1,0 2-1,0-1 0,1 1 1,1-1-1,0 1 0,0 0 1,1 0-1,-2 19 1,2-11 34,1 0 1,1-1-1,1 1 1,0 0-1,6 26 1,-6-39-33,1 1 0,0 0 0,0-1 1,0 1-1,0-1 0,1 0 0,0 1 0,0-2 0,7 9 0,-9-11-15,1 0-1,0-1 0,0 1 0,0-1 0,-1 1 0,1-1 0,0 0 0,1 0 0,-1 0 0,0 0 0,0 0 0,0 0 0,1 0 0,-1-1 0,0 0 0,1 1 0,-1-1 0,0 0 0,1 0 0,-1 0 0,1 0 0,-1 0 0,0-1 0,1 1 0,-1-1 0,3-1 0,2-1-6,1-1 0,-1 0-1,0 0 1,0-1 0,-1 1 0,0-2-1,1 1 1,-2-1 0,1 0 0,-1 0-1,1 0 1,-2-1 0,6-8-1,2-6-13,-1 0-1,-1-1 1,9-27-1,-13 32-93,0-1 0,-2 1 0,0-1 0,-1 1 0,-1-1-1,0 0 1,-2 0 0,-1-22 0,1 39 87,0 0 0,0 0 1,0 0-1,0 0 0,0 0 0,0 0 1,-1 0-1,1 1 0,0-1 0,-1 0 0,1 0 1,-1 0-1,1 0 0,-1 0 0,1 0 1,-1 1-1,0-1 0,1 0 0,-1 0 0,0 0 1,0 1 6,0 0 1,1 0-1,-1 0 1,1 0-1,-1 0 1,1 0 0,-1 1-1,0-1 1,1 0-1,-1 0 1,1 0-1,-1 1 1,1-1-1,-1 0 1,1 0 0,-1 1-1,1-1 1,0 1-1,-1-1 1,1 0-1,-1 1 1,1-1 0,0 1-1,-1 0 1,-3 4-39,1 0 1,0 1-1,0 0 1,-4 10-1,-2 12 242,2 0 1,1 1-1,1 0 0,1 1 1,2-1-1,2 52 0,0-74-123,1 0 0,0-1-1,0 1 1,1 0 0,-1 0 0,2-1 0,2 7-1,-4-11-58,-1-1 1,1 0-1,0 1 0,-1-1 0,1 0 0,0 0 0,0 1 0,0-1 0,0 0 0,1 0 0,-1 0 0,0 0 0,0 0 0,1-1 0,-1 1 0,0 0 0,1-1 0,-1 1 1,0 0-1,1-1 0,-1 0 0,1 1 0,-1-1 0,1 0 0,-1 0 0,1 0 0,-1 0 0,1 0 0,-1 0 0,1 0 0,-1 0 0,1-1 0,-1 1 0,1-1 1,-1 1-1,3-2 0,3-1-29,-1-1 1,1 0-1,-1-1 1,0 1 0,0-1-1,0 0 1,-1-1-1,1 1 1,5-10-1,39-60-178,-49 74 196,26-49-130,-3 0 1,28-81-1,-60 153 270,1 0 0,1 0 0,1 0 0,-2 31 0,6-45-124,1 1 1,0 0-1,1-1 0,0 1 0,0-1 0,1 1 0,4 12 0,-4-16-20,0-1 0,0 1 0,1-1 0,-1 1 0,1-1-1,0 0 1,0 0 0,1 0 0,-1 0 0,1-1 0,0 1-1,0-1 1,0 0 0,6 3 0,-7-4 0,0-1 0,0 1 0,0-1 0,0 0 0,1 0 0,-1 0-1,0 0 1,1-1 0,-1 0 0,0 1 0,1-1 0,-1 0 0,1 0 0,5-2 0,-3 1 0,0-1-1,-1 0 1,1 0 0,-1 0 0,0-1 0,0 0 0,0 0-1,5-4 1,3-3 5,-1-1-1,-1 0 1,0-1-1,0-1 0,12-19 1,-10 12 78,-1 0 1,0-1-1,-2 0 1,0-1-1,-2 0 1,0-1-1,-2 1 1,0-1-1,4-45 1,-9 62-40,-1 0 1,0 0 0,-1-1-1,1 1 1,-1 0 0,-3-8 0,4 13-31,0 0 1,-1-1 0,1 1-1,-1 0 1,1 0 0,-1-1 0,0 1-1,0 0 1,1 0 0,-1 0 0,0 0-1,0 0 1,0 0 0,0 0-1,0 0 1,0 0 0,0 1 0,0-1-1,-1 0 1,1 1 0,0-1 0,0 1-1,-1-1 1,1 1 0,0-1-1,-1 1 1,1 0 0,0 0 0,-1 0-1,1 0 1,0 0 0,-3 0 0,2 1-11,0-1 1,0 1-1,0 0 1,0 0 0,0 0-1,0 0 1,0 0 0,0 1-1,1-1 1,-1 1-1,0-1 1,1 1 0,0-1-1,-1 1 1,1 0 0,0 0-1,0-1 1,0 1-1,0 0 1,0 0 0,-1 3-1,-2 5-7,1 0 0,0 0 0,-1 13 0,1-6 0,2 1-1,0 0 1,1 0 0,0 0 0,5 24 0,-3-31-12,0 1 1,1-1-1,0 0 1,1 0-1,0 0 1,1 0-1,0 0 1,1-1-1,8 12 1,-10-18-19,0 1 0,0-1 0,1 0 0,-1 0 0,1 0 0,0 0 1,1-1-1,-1 0 0,0 0 0,8 2 0,-11-4 12,0 0 1,0 0 0,0-1-1,0 1 1,0-1-1,1 0 1,-1 1 0,0-1-1,0 0 1,0 0-1,0 0 1,0-1 0,0 1-1,0 0 1,0-1-1,0 0 1,0 1 0,0-1-1,0 0 1,0 0-1,0 0 1,0 0 0,-1 0-1,1 0 1,0-1-1,-1 1 1,1-1 0,-1 1-1,0-1 1,1 1-1,-1-1 1,0 0 0,2-3-1,-3 4-6,1 1 0,0-1 0,-1 0 0,1 0 0,-1 0 0,0 0 0,1 0 0,-1 0 0,0 0 0,1 0 0,-1 0 0,0 0 1,0 0-1,0 0 0,0 0 0,0 0 0,0 0 0,0 0 0,0 0 0,-1 0 0,1 0 0,0 0 0,-1 0 0,1-1 0,-1 1-21,0 1-1,0-1 1,0 0 0,0 0 0,0 1-1,0-1 1,0 1 0,-1-1 0,1 1-1,0-1 1,0 1 0,0 0 0,0 0-1,-1-1 1,1 1 0,0 0 0,-2 0-1,-8 1-417,-1-1 0,1 2 0,-17 3 1,18-3 117,-3 1-58,-1-1 0,0-1 0,0 0 0,-15-2 0,25 1 427,0 0 1,0-1-1,0 0 0,0 1 0,0-1 1,0-1-1,0 1 0,0-1 1,0 1-1,1-1 0,-1 0 0,1 0 1,-1-1-1,1 1 0,0-1 0,0 1 1,0-1-1,-4-5 0,6 7 74,0-1 0,0 1 1,1 0-1,-1-1 0,0 1 0,1-1 0,-1 1 0,1-1 0,-1 1 0,1-1 0,0 1 0,0-1 0,0 0 1,0 1-1,0-1 0,0 1 0,0-1 0,0 1 0,1-1 0,-1 1 0,0-1 0,1-1 0,1 0 77,0 0-1,0 0 1,0 0-1,0 1 0,0-1 1,0 0-1,1 1 1,-1 0-1,6-4 0,4-2 45,1 0-1,0 1 1,22-8-1,-14 7-398,0 1-1,0 1 1,24-4 0,-8 5-131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27.59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56 15123,'10'-7'663,"0"0"0,1 1-1,0 0 1,1 1 0,-1 0-1,15-3 1,-22 7-490,-1 0 1,1 0-1,-1 1 1,1 0-1,-1 0 1,1 0-1,-1 0 1,1 0-1,0 1 1,-1-1 0,6 3-1,-7-2-84,0 0 1,1 0-1,-1 0 0,0 1 1,0-1-1,0 1 0,-1-1 1,1 1-1,0 0 0,-1 0 0,1 0 1,-1 0-1,1 0 0,-1 0 1,0 0-1,0 0 0,0 1 1,1 3-1,0 2-15,0 0-1,0 0 1,-1 1 0,0-1-1,-1 1 1,0-1-1,-1 14 1,-14 64-1,4-32-52,11-51-20,-2 6 1,1 1 0,0-1 0,1 0 1,1 18-1,-2-26-3,1-1 1,0 1 0,0-1-1,1 1 1,-1 0 0,0-1-1,0 1 1,0 0-1,0-1 1,1 1 0,-1-1-1,0 1 1,0-1 0,1 1-1,-1 0 1,0-1-1,1 1 1,-1-1 0,1 1-1,-1-1 1,1 0-1,-1 1 1,1-1 0,-1 1-1,1-1 1,-1 0 0,1 0-1,-1 1 1,1-1-1,0 0 1,-1 0 0,1 1-1,0-1 1,1 0 0,0-1-1,0 1 1,-1-1 0,1 0-1,0 1 1,-1-1 0,1 0-1,-1 0 1,1 0 0,-1 0-1,1 0 1,1-1 0,5-6-4,0 0 0,14-18 1,-3-1 4,-2 0-1,0-2 1,-2 0 0,-1-1-1,12-35 1,-19 41 4,-10 28-1,-10 42-1,9-20 15,-1 47 0,5-65-12,0 1 0,1-1 0,0 1 0,0-1 0,1 1 1,0-1-1,0 0 0,1 0 0,5 10 0,-8-17-2,1 0 0,-1 0-1,1 0 1,-1 0 0,1 0-1,0 0 1,-1 0 0,1 0-1,0 0 1,0 0 0,0-1-1,0 1 1,0 0 0,0-1 0,0 1-1,0 0 1,0-1 0,0 1-1,0-1 1,0 0 0,0 1-1,0-1 1,0 0 0,1 0-1,-1 0 1,0 0 0,0 0-1,0 0 1,0 0 0,0 0 0,1 0-1,-1 0 1,0-1 0,0 1-1,0 0 1,0-1 0,0 1-1,0-1 1,0 1 0,2-2-1,1-1 11,0 0-1,0-1 1,0 1-1,-1-1 1,1 0-1,-1 0 0,0 0 1,3-5-1,4-11 9,-1 0 0,-1 0 0,-1-1 0,0 0 0,-2 0 0,-1-1 0,0 1 0,-1-1 0,-2 0 0,0-25 0,-1 45-25,0 0 0,0 0 0,0 0 0,-1 0 0,1 0 0,0 1 0,-1-1 0,1 0 0,-1 0 0,1 1 0,-1-1 0,0 0 0,-1-1 0,2 3 3,0 0-1,0 0 0,0 0 0,-1 0 1,1 0-1,0-1 0,0 1 0,0 0 1,0 0-1,0 0 0,0 0 0,-1 0 0,1 0 1,0 0-1,0 0 0,0 0 0,0 0 1,0 1-1,-1-1 0,1 0 0,0 0 0,0 0 1,0 0-1,0 0 0,0 0 0,0 0 1,0 0-1,-1 0 0,1 0 0,0 0 0,0 0 1,0 1-1,0-1 0,0 0 0,0 0 1,0 0-1,0 0 0,0 0 0,0 0 1,-1 0-1,1 1 0,0-1 0,0 0 0,0 0 1,0 0-1,-3 17-25,1 7 14,2 0-1,3 42 1,-1-56 25,-1 0 0,1 0 0,1 0 1,0 0-1,0-1 0,1 1 0,0-1 0,0 0 0,7 10 1,-9-17-9,-1 0 1,0 0 0,1 0 0,-1-1 0,1 1 0,-1-1 0,1 1-1,0-1 1,0 0 0,-1 1 0,1-1 0,0 0 0,0 0 0,0 0-1,0-1 1,1 1 0,-1 0 0,0-1 0,0 0 0,0 1-1,1-1 1,-1 0 0,0 0 0,0 0 0,0 0 0,1-1 0,-1 1-1,0 0 1,0-1 0,0 0 0,0 1 0,0-1 0,0 0 0,0 0-1,0 0 1,0 0 0,3-3 0,3-2 0,1-1 0,-1-1 0,0 1 0,0-1 0,-1-1 0,7-9 0,8-17 0,-18 27-20,0 1 0,1-1 1,0 1-1,0 0 0,10-9 1,-15 15 11,0 1 0,0 0 0,1 0 1,-1-1-1,0 1 0,0 0 1,1 0-1,-1 0 0,0 0 0,0-1 1,1 1-1,-1 0 0,0 0 0,1 0 1,-1 0-1,0 0 0,1 0 0,-1 0 1,0 0-1,1 0 0,-1 0 0,0 0 1,1 0-1,-1 0 0,0 0 0,1 0 1,-1 0-1,0 0 0,0 1 1,1-1-1,-1 0 0,0 0 0,1 0 1,-1 0-1,0 1 0,0-1 0,1 0 1,-1 0-1,0 1 0,0-1 0,0 0 1,1 0-1,-1 1 0,0-1 0,0 0 1,0 0-1,0 1 0,1-1 1,3 17-33,-3-15 29,-1 0-1,3 13 1,0 0-1,1-1 1,1 0 0,10 23 0,-13-34 10,-1-1 0,1 1 0,0-1 0,0 1-1,0-1 1,0 1 0,0-1 0,0 0 0,1 0 0,-1 0 0,1 0-1,3 2 1,-3-3-1,-1-1-1,0 1 1,0-1-1,1 1 1,-1-1-1,0 0 1,1 1-1,-1-1 0,0 0 1,1-1-1,-1 1 1,0 0-1,0-1 1,1 1-1,-1-1 1,0 0-1,0 0 1,4-2-1,6-3-127,-1-1 1,-1-1-1,1 0 0,12-14 0,27-19-1087,-46 38 1007,1 0 0,0 0 0,0 1 0,0 0 1,0-1-1,0 2 0,0-1 0,1 1 0,5-2 0,-8 3 108,-1 0 0,0 0 0,1 0 0,-1 0 1,0 1-1,1-1 0,-1 1 0,0-1 0,1 1 0,-1 0 0,0 0 0,0 0 0,0 0 0,0 0 0,0 1 0,0-1 0,0 0 0,0 1 1,-1 0-1,1-1 0,0 1 0,-1 0 0,1 0 0,-1 0 0,0 0 0,2 2 0,13 16-357,-16-20 438,0 1 0,0-1 0,0 0 1,1 0-1,-1 1 0,0-1 0,0 0 0,1 0 0,-1 1 0,0-1 1,1 0-1,-1 0 0,0 0 0,1 1 0,-1-1 0,0 0 1,1 0-1,-1 0 0,0 0 0,1 0 0,-1 0 0,0 0 1,1 0-1,-1 0 0,1 0 0,-1 0 0,0 0 0,1 0 0,-1 0 1,0 0-1,1 0 0,-1 0 0,0 0 0,1-1 0,-1 1 1,0 0-1,1 0 0,-1 0 0,0-1 0,1 1 0,-1 0 1,0 0-1,0-1 0,0 1 0,1 0 0,-1 0 0,0-1 0,0 1 1,0 0-1,1-1 0,-1 1 0,0 0 0,0-1 0,6-22-161,-6 22 155,3-23-164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28.04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25 0 17708,'-13'10'2208,"6"3"-1416,3-4-415,4-1 2239,7-3-2080,3-4-456,4 1-936,2-2 1144,3 0-424,1-2-120,4 2-88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28.52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119 149 15859,'-44'45'2814,"32"-34"-2011,0 1 0,-14 20 0,23-28-607,0 0 0,0 0-1,1 1 1,0-1 0,0 1 0,0 0 0,0-1 0,1 1-1,0 0 1,0 0 0,0 0 0,0 8 0,1-13-169,0 1 1,0 0 0,0 0 0,0 0 0,0 0-1,0-1 1,0 1 0,0 0 0,0 0-1,1 0 1,-1-1 0,0 1 0,0 0-1,1 0 1,-1-1 0,1 1 0,-1 0 0,0 0-1,1-1 1,-1 1 0,1 0 0,0-1-1,-1 1 1,1-1 0,-1 1 0,1-1-1,0 1 1,0-1 0,-1 0 0,1 1-1,0-1 1,0 0 0,-1 1 0,1-1 0,0 0-1,0 0 1,0 0 0,-1 0 0,1 0-1,0 0 1,0 0 0,0 0 0,0 0-1,-1 0 1,1 0 0,0 0 0,1-1-1,2 0-10,1-1-1,0 1 1,-1-1-1,0 0 1,1-1-1,-1 1 1,4-4-1,11-9-98,-2-1 1,-1-1-1,0-1 0,-1 0 1,0-1-1,-2 0 0,0-1 1,-2-1-1,0 0 0,-1 0 0,9-31 1,-17 46 33,0-1-1,-1 1 1,0-1 0,1-11 0,-2 17 38,0 0 1,0 0 0,0 0 0,0 1-1,0-1 1,0 0 0,0 0-1,-1 0 1,1 1 0,0-1-1,0 0 1,-1 0 0,1 1 0,-1-1-1,1 0 1,0 0 0,-1 1-1,0-1 1,0-1 0,0 2 1,0 0 0,0 0 0,0 0 0,0 0 0,1 0 0,-1 0 1,0 0-1,0 0 0,0 0 0,0 0 0,0 0 0,0 1 0,1-1 0,-1 0 1,0 1-1,0-1 0,0 1 0,1-1 0,-1 1 0,0-1 0,0 1 0,1-1 1,-2 2-1,-3 2 11,1 1 1,0-1 0,0 1 0,0 0 0,0 0 0,1 1-1,0-1 1,-4 10 0,1-3 97,2 1 0,-1-1 0,-2 15 0,6-19-43,-1 0-1,2 0 0,-1 0 0,1 0 0,0 0 1,0 0-1,1 0 0,1 0 0,-1 0 0,1-1 1,0 1-1,1 0 0,6 12 0,-7-15-73,1 0 0,0-1-1,0 0 1,1 1 0,-1-1-1,1-1 1,0 1 0,0 0-1,0-1 1,1 0 0,-1 0-1,1 0 1,0-1 0,-1 1-1,1-1 1,0 0 0,1 0-1,-1-1 1,0 0 0,0 0-1,8 1 1,-9-2-4,0 0-1,0-1 1,0 1 0,0-1 0,0 0-1,0 0 1,0 0 0,-1 0-1,1-1 1,0 0 0,-1 0 0,1 0-1,-1 0 1,0 0 0,1 0 0,-1-1-1,0 0 1,-1 0 0,1 0 0,0 0-1,-1 0 1,1 0 0,-1 0 0,3-7-1,0 0-10,0 0 0,0 0 0,-1-1 0,-1 0-1,0 1 1,0-1 0,2-18 0,-9 1 5,4 27 29,0 1 1,0-1-1,0 1 1,0 0-1,0-1 1,0 1-1,-1-1 1,1 1-1,0 0 1,0-1-1,0 1 1,-1 0-1,1-1 1,0 1-1,0 0 1,-1-1-1,1 1 1,0 0-1,0-1 1,-1 1-1,1 0 1,0 0-1,-1 0 1,1-1-1,-1 1 1,1 0-1,0 0 1,-1 0-1,1 0 1,-1 0-1,1 0 1,0-1-1,-1 1 1,1 0-1,-1 0 1,1 0-1,0 0 1,-1 1-1,1-1 1,-1 0-1,1 0 1,0 0-1,-1 0 1,1 0-1,0 0 1,-1 1-1,1-1 0,-1 0 1,1 0-1,0 0 1,-1 1-1,1-1 1,0 0-1,0 1 1,-1-1-1,1 0 1,0 1-1,0-1 1,-1 0-1,1 1 1,0 0-1,-2 2 33,0 0-1,0 1 0,0 0 0,0-1 0,1 1 0,0 0 0,0 0 0,0-1 0,0 1 0,0 0 0,1 0 0,0 0 0,0 5 1,0-1 17,0-1 1,1 0 0,0 0 0,0 0 0,1 0 0,4 11 0,-5-15-43,0-1 1,0 1-1,0 0 1,0-1-1,1 1 1,-1-1 0,1 0-1,0 1 1,0-1-1,0 0 1,0 0 0,0 0-1,0 0 1,0 0-1,1-1 1,-1 1-1,1-1 1,-1 1 0,1-1-1,-1 0 1,1 0-1,0 0 1,0 0-1,-1-1 1,1 1 0,0-1-1,0 0 1,0 0-1,0 0 1,0 0 0,3-1-1,7-2-35,1 0 0,-1-2-1,-1 1 1,1-2 0,19-11 0,-20 11-60,1-1 0,-1 2 0,19-6 0,-28 10-6,0 1 1,1-1-1,-1 1 1,0 0-1,1 0 0,-1 0 1,1 0-1,-1 0 1,0 1-1,1 0 0,-1 0 1,0 0-1,0 0 1,0 0-1,1 0 1,-1 1-1,0 0 0,-1-1 1,1 1-1,0 0 1,-1 1-1,4 2 0,-6-8-532,-6-6 214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28.95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15 20116,'13'-1'2009,"8"-1"-1553,2-3-688,3 0 816,-3 5-272,-2-1-144,-4 4-472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30.19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11 308 13379,'-2'2'309,"1"-1"1,0 1 0,0-1-1,0 1 1,0 0 0,1-1-1,-1 1 1,0 0-1,1 0 1,-1 0 0,1-1-1,-1 1 1,1 0-1,0 0 1,0 0 0,0 0-1,0 0 1,0 0-1,1 0 1,-1 2 0,2 0-33,-1-1 0,0 1 0,1-1 0,0 1 0,0-1 0,0 1 1,0-1-1,0 0 0,6 5 0,-4-4-164,0 0-1,0 0 1,0 0-1,1-1 1,0 0 0,0 0-1,-1 0 1,2 0 0,-1-1-1,0 0 1,0 0-1,1 0 1,-1-1 0,9 1-1,-6-2-65,1-1-1,-1 0 1,0-1-1,0 0 1,0 0-1,0-1 1,-1 0 0,1 0-1,12-8 1,8-6-70,30-26 1,-1 2-19,-49 36 22,0 0-1,0 0 1,0 1-1,14-5 1,-20 8 18,0 1 0,0-1 0,1 1 1,-1 0-1,0 0 0,0-1 0,0 1 0,0 0 1,1 1-1,-1-1 0,0 0 0,0 1 0,0-1 1,0 1-1,0 0 0,0-1 0,0 1 0,0 0 1,0 0-1,0 1 0,0-1 0,0 0 1,-1 1-1,3 1 0,2 5 39,-1-1 0,1 1 1,-2 0-1,1 1 0,-1-1 0,-1 1 1,4 11-1,-2-7 51,0 0-1,9 16 1,-13-27-80,-1-1 1,1 0-1,-1-1 1,1 1-1,-1 0 1,1 0-1,0 0 1,-1 0-1,1 0 0,0-1 1,0 1-1,0 0 1,0-1-1,0 1 1,0 0-1,0-1 0,0 1 1,0-1-1,0 0 1,0 1-1,0-1 1,0 0-1,0 0 1,0 1-1,0-1 0,2 0 1,-1-1-13,0 0 0,0 1 0,0-1-1,0 0 1,0 0 0,-1 0 0,1 0 0,0-1 0,-1 1 0,1 0 0,-1-1 0,1 1 0,1-3 0,5-7-189,-1 0 0,0-1 1,7-17-1,-13 28 166,10-26-627,14-27-1027,-23 50 1333,0 0-1,0 1 0,1-1 1,0 0-1,0 1 1,0 0-1,0 0 0,0 0 1,0 0-1,5-3 1,-6 5 95,-1 1 0,1-1 0,-1 1 1,1 0-1,0-1 0,-1 1 0,1 0 1,-1 0-1,1 0 0,0 0 1,-1 0-1,1 0 0,-1 0 0,1 0 1,-1 1-1,3 0 0,26 11-3032,-9-2 1467,-18-9 1789,1-1 0,-1 1 0,1-1 1,0 0-1,-1 1 0,1-1 0,0-1 0,-1 1 0,1-1 1,-1 1-1,1-1 0,-1 0 0,1 0 0,-1-1 0,1 1 0,-1-1 1,0 0-1,0 1 0,0-2 0,0 1 0,0 0 0,0 0 1,0-1-1,-1 0 0,3-2 0,0-2 601,0 1 1,0-1-1,0 0 0,-1 0 1,0 0-1,0-1 0,-1 0 1,0 0-1,0 1 0,1-10 0,-4 16-438,1 1-1,-1-1 0,0 0 0,0 1 0,0-1 1,1 0-1,-1 0 0,0 1 0,0-1 0,0 0 1,0 1-1,0-1 0,-1 0 0,1 0 1,0 1-1,0-1 0,0 0 0,0 1 0,-1-1 1,0-1-1,-8 8 1986,-10 22-54,15-18-1614,0 1 0,1-1 0,-3 18 0,5-26-405,1 1 0,-1 0 0,1 0 0,0 0 0,0 0 0,0 0 0,0 0 0,0 0 0,1 0 0,-1-1 0,1 1 1,0 0-1,0 0 0,0 0 0,0-1 0,0 1 0,3 4 0,-3-6-33,0 0 1,0-1 0,0 1-1,0-1 1,0 1-1,0-1 1,0 1-1,0-1 1,0 1 0,0-1-1,0 0 1,0 0-1,0 0 1,0 1 0,0-1-1,0 0 1,0 0-1,0 0 1,0-1-1,0 1 1,0 0 0,0 0-1,0-1 1,0 1-1,0 0 1,0-1-1,0 1 1,1-2 0,23-17 133,-6-2-152,-2-1 0,0 0 0,-2-1 0,17-33 0,25-37-207,-57 92 202,1 1 1,-1-1-1,1 0 0,-1 0 1,1 1-1,-1-1 0,1 1 1,-1-1-1,1 0 0,0 1 1,0-1-1,-1 1 1,1-1-1,0 1 0,0 0 1,-1-1-1,1 1 0,1 0 1,-2 0 4,1 0 1,-1 0-1,0 0 0,1 0 1,-1 1-1,0-1 1,1 0-1,-1 0 1,0 0-1,1 1 1,-1-1-1,0 0 0,1 1 1,-1-1-1,0 0 1,0 1-1,1-1 1,-1 0-1,0 1 1,0-1-1,0 1 0,0-1 1,1 0-1,-1 1 1,0 0-1,4 38-77,-4-26 44,0-10 53,3 23-178,7 28 1,-9-48 70,1 0 1,-1 0 0,1-1-1,0 1 1,1-1-1,-1 0 1,1 0-1,0 0 1,0 0 0,1 0-1,5 5 1,-8-9 73,0 0 1,0 0 0,0 0-1,1-1 1,-1 1-1,0 0 1,1-1-1,-1 1 1,1-1-1,-1 0 1,3 1 0,14 0-271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31.22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94 5 14371,'0'-5'4947,"-6"8"-2871,-9 8-808,8-3-1167,-1 1-1,1 0 1,1 0 0,-1 0-1,2 1 1,-1 0 0,2 0-1,-1 1 1,1-1 0,1 1-1,0 0 1,0 0 0,1 0-1,0 1 1,1-1 0,1 22-1,1-30-144,-1 1 0,1-1 0,0 0 0,0 0 0,0 0 0,1 0-1,-1 0 1,1 0 0,0 0 0,-1-1 0,1 1 0,0-1 0,1 1 0,-1-1 0,0 0-1,1 1 1,4 2 0,4 2-161,1 0-1,0-1 1,14 5-1,-15-6 55,0 0 0,0 0 0,12 9 0,-19-10 135,1 0 0,0 0 0,-1 1-1,0 0 1,0 0 0,0 0 0,-1 0 0,0 1 0,0-1 0,0 1 0,-1 0 0,0 0 0,0 0 0,0 0 0,-1 0 0,1 0 0,-2 1-1,1 8 1,0-8 53,-1 0 1,-1-1-1,0 1 0,0 0 0,0 0 0,0 0 0,-1-1 0,0 1 0,-1-1 0,0 1 1,0-1-1,0 0 0,0 0 0,-1 0 0,0 0 0,-8 7 0,11-11-10,0-1 0,-1 1 0,0-1 1,1 1-1,-1-1 0,0 0 0,0 1 0,1-1 0,-1 0 0,0 0 0,0-1 0,0 1 0,0 0 0,0-1 1,0 1-1,-1-1 0,1 1 0,0-1 0,-4 0 0,4-1-3,0 1-1,0-1 1,0 0-1,1 1 0,-1-1 1,0 0-1,0-1 1,0 1-1,0 0 1,1 0-1,-1-1 1,1 1-1,-1-1 1,1 1-1,0-1 1,-2-2-1,-2-4 17,1 1 0,0-1-1,1 0 1,-1 0-1,2 0 1,-1 0 0,1-1-1,-1-13 1,1 3-36,1 0 0,1 0 0,1-1 0,1 1 1,1 0-1,0 0 0,1 0 0,1 1 0,15-36 0,-9 32 6,0 1 1,1 0-1,1 1 0,1 0 0,1 1 0,1 0 0,28-25 0,-28 26 52,-12 10-6,-12 9 8,6 1-55,0-1 1,-1 1 0,1 0-1,0 0 1,0 0 0,0 0-1,0 0 1,0 0 0,1 1-1,-1-1 1,1 0-1,-1 1 1,1-1 0,0 1-1,0 0 1,0-1 0,0 1-1,1 0 1,-1 0-1,1 0 1,-1 5 0,1-4-99,0-1 0,0 1 0,0 0 1,0 0-1,0-1 0,1 1 0,0 0 1,0-1-1,0 1 0,0 0 0,0-1 1,1 1-1,-1-1 0,1 0 0,4 6 1,-5-7 61,1-1-1,-1 0 1,1 0 0,-1 0 0,1 0 0,-1 0 0,1 0 0,0-1 0,-1 1 0,1 0 0,0-1 0,-1 1 0,1-1 0,0 0 0,0 1 0,-1-1 0,1 0 0,0 0 0,0 0 0,0-1 0,2 1 0,21-5-333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31.83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34 13 18116,'-6'15'743,"0"1"1,0 0-1,2 1 1,0-1 0,-3 32-1,7-43-665,0 0 1,0 0-1,0 0 0,1 0 1,0 0-1,0 0 0,0 0 0,1-1 1,-1 1-1,1 0 0,0-1 1,0 1-1,1-1 0,0 1 1,-1-1-1,1 0 0,1 0 0,-1-1 1,0 1-1,1-1 0,0 1 1,0-1-1,0 0 0,5 2 1,4 3-184,-1 0 0,-1 0 1,0 1-1,0 0 0,0 1 1,-1 0-1,10 15 0,-16-21 78,-1 0-1,-1 0 1,1 1-1,-1-1 1,1 1 0,-1 0-1,-1 0 1,1 0-1,-1 0 1,0 0-1,0 0 1,0 0-1,0 0 1,-1 0-1,0 0 1,0 1-1,-1-1 1,0 0 0,1 0-1,-2 0 1,1 0-1,0 0 1,-3 5-1,2-6 54,0-1-1,1 0 0,-1 0 0,0 0 1,-1 0-1,1 0 0,0-1 0,-1 1 1,1-1-1,-1 1 0,0-1 1,0 0-1,0 0 0,0 0 0,0-1 1,0 1-1,-7 1 0,8-2-4,0-1 1,0 1-1,0-1 0,0 0 0,-1 0 0,1 0 0,0 0 0,0-1 0,0 1 0,0 0 1,0-1-1,0 0 0,0 1 0,0-1 0,0 0 0,0 0 0,0 0 0,0 0 1,1 0-1,-1-1 0,0 1 0,1 0 0,-1-1 0,1 1 0,0-1 0,-1 0 1,1 1-1,0-1 0,0 0 0,0 0 0,-1-2 0,-1-3 12,0-1-1,1 1 1,0-1-1,0 1 0,0-1 1,1 1-1,1-1 1,-1 0-1,1 0 1,0 1-1,1-1 1,2-13-1,1 3-26,1 0 0,0 0-1,2 0 1,9-19 0,1 6-56,1 2 0,1 0 1,2 1-1,1 1 0,1 0 1,31-26-1,-48 48 20,-4 3 14,0 1-1,0-1 1,-1 1-1,1-1 1,0 0-1,-1 0 1,1 0-1,-1 0 0,1 0 1,-1 0-1,1-3 1,-5 5-41,-4 6 49,-7 11 45,13-14-25,-1 0-1,1-1 1,-1 1 0,1 0 0,0 0 0,0 0 0,1 0-1,-1 0 1,1 0 0,-1 1 0,1-1 0,0 0 0,1 5-1,-1-7-5,0 0-1,0 0 1,1-1 0,-1 1-1,0 0 1,1 0-1,-1 0 1,0-1-1,1 1 1,-1 0-1,1 0 1,0-1-1,-1 1 1,1 0 0,0-1-1,-1 1 1,1-1-1,0 1 1,1 0-1,0-1 3,-1 1-1,1-1 0,0 1 0,-1-1 1,1 0-1,0 0 0,0 0 1,0 0-1,-1 0 0,1 0 1,0 0-1,0-1 0,2 0 1,56-23 46,-47 17-49,1 1 0,0 0 0,0 1 0,28-6 0,-39 11 8,1 0 1,-1-1-1,1 1 0,-1 0 0,1 1 0,-1-1 0,1 0 0,-1 1 0,0 0 0,1 0 0,-1 0 0,0 0 0,1 1 0,-1-1 0,0 1 0,0 0 0,0 0 0,0 0 0,-1 0 0,1 1 0,0-1 0,-1 0 0,0 1 0,0 0 0,4 4 0,-6-6-9,0 0-1,0-1 1,1 1-1,-1 0 1,1-1-1,-1 1 1,1 0-1,-1-1 1,1 1-1,-1-1 0,1 1 1,-1-1-1,1 1 1,0-1-1,-1 0 1,1 1-1,0-1 1,0 0-1,-1 1 1,1-1-1,0 0 1,-1 0-1,1 0 1,0 1-1,0-1 1,0 0-1,-1 0 0,1 0 1,0 0-1,0 0 1,-1-1-1,1 1 1,0 0-1,0 0 1,-1 0-1,1-1 1,0 1-1,-1 0 1,1-1-1,0 1 1,-1-1-1,1 1 0,0-1 1,0 0-1,3-3-345,1-1-1,-1 0 0,0 0 0,5-10 0,3-2-386,-10 15 184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7:28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16099,'9'-3'2065,"-6"3"-1329,-2 0-320,1 2 1585,-2-1-641,1 3-1224,1-2-1136,-9-6 648,-4 2 48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33.09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3 159 17660,'-1'12'933,"0"1"1,0-1 0,1 1 0,3 24-1,-2-34-847,-1-1-1,1 1 1,0 0-1,0 0 0,0-1 1,0 1-1,1-1 1,-1 1-1,0-1 1,1 0-1,0 1 1,2 2-1,-3-4-62,1 0 1,0 0-1,-1 0 0,1 0 0,-1-1 1,1 1-1,0 0 0,0-1 1,-1 1-1,1-1 0,0 1 0,0-1 1,0 0-1,-1 0 0,1 0 0,0 0 1,0 0-1,0 0 0,0 0 1,3-2-1,0 1-3,0-1 0,0 0 1,0 0-1,-1-1 0,1 0 1,0 1-1,-1-1 0,0-1 1,0 1-1,0-1 0,0 0 0,6-7 1,4-8-6,19-33-1,-19 28-11,-13 23-1,1-3-32,-1 1 1,2 0-1,-1 0 0,0 0 0,0 0 1,1 0-1,3-3 0,-6 6 23,1 0 0,-1 0 0,0 0 0,0 0 1,1 0-1,-1 0 0,0 0 0,1 0 0,-1-1 0,0 1 0,0 0 0,1 0 0,-1 0 1,0 0-1,0 1 0,1-1 0,-1 0 0,0 0 0,1 0 0,-1 0 0,0 0 0,0 0 1,1 0-1,-1 0 0,0 1 0,0-1 0,0 0 0,1 0 0,-1 0 0,0 0 0,0 1 1,0-1-1,1 1 0,6 18-183,-5-11 119,16 60-581,-16-61 484,1-1 0,-1 1 0,1-1 0,1 0 0,-1 0 0,1 0 0,0-1 0,6 6 0,-9-10 86,0 1 1,0-1 0,0 0-1,0 0 1,0 0 0,1 0-1,-1 0 1,0-1 0,1 1-1,-1 0 1,1-1 0,-1 1 0,1-1-1,-1 1 1,1-1 0,-1 0-1,1 1 1,-1-1 0,1 0-1,-1 0 1,1 0 0,0 0 0,2-1-1,-2 0-83,1 0 0,-1 0 1,0-1-1,1 1 0,-1 0 0,0-1 0,0 0 0,0 0 0,0 1 1,0-1-1,-1 0 0,4-5 0,0-1-259,0 0 0,-1 0-1,0-1 1,0 0 0,-1 1 0,4-19-1,-4 7-56,-1 0 0,0-31 0,-2 41 493,-1 1 1,0-1 0,0 1-1,-1 0 1,0 0-1,-1-1 1,-5-11-1,8 20 40,-1 0 0,1 1 0,0-1 0,-1 0 0,1 1 0,-1-1 0,1 0 0,0 1 0,-1-1-1,0 0 1,1 1 0,-1-1 0,1 1 0,-1-1 0,0 1 0,1-1 0,-2 1 0,2 0-12,0 0-1,-1 0 1,1 0 0,0 0 0,-1 0-1,1 0 1,0 0 0,-1 0 0,1 0 0,0 1-1,0-1 1,-1 0 0,1 0 0,0 0-1,0 1 1,-1-1 0,1 0 0,0 0 0,0 1-1,0-1 1,0 0 0,-1 0 0,1 1-1,0-1 1,0 0 0,0 1 0,0-1 0,0 0-1,-5 30 1510,5-10-795,2 0-1,0-1 1,1 1-1,1 0 1,1-1-1,10 28 1,-14-45-687,-1-1 0,1 1 0,0 0 0,0 0 0,0 0 1,0-1-1,0 1 0,0 0 0,0-1 0,1 1 0,-1-1 0,1 0 1,-1 1-1,1-1 0,-1 0 0,1 0 0,0 0 0,0 0 0,-1 0 1,1 0-1,0-1 0,4 2 0,-3-2-28,0 0 1,0 0-1,1-1 0,-1 1 0,0-1 1,0 1-1,1-1 0,-1 0 0,0 0 0,0-1 1,0 1-1,0 0 0,3-3 0,17-11-103,-17 10 25,-1 1 1,1 0 0,0 1 0,0-1-1,1 1 1,-1 0 0,1 1-1,-1-1 1,1 1 0,0 1 0,8-2-1,-15 3 41,1 0 1,0 0-1,0 0 0,0 0 0,-1 0 0,1 0 0,0 0 0,0 1 1,-1-1-1,1 0 0,0 0 0,-1 1 0,1-1 0,0 0 0,-1 1 0,1-1 1,0 1-1,-1-1 0,1 1 0,-1-1 0,1 1 0,-1-1 0,1 1 0,-1 0 1,1-1-1,-1 1 0,1 1 0,-1 0 21,0-1 0,1 1 0,-1 0 0,0-1 0,0 1 0,0 0 0,-1-1 0,1 1 0,0 0 0,-1-1-1,1 1 1,-2 2 0,0 1 109,-1 1 0,0 0 0,0-1-1,0 0 1,-1 0 0,-5 6 0,7-9-92,-1 0 1,0 0 0,0 0 0,-1 0 0,1 0-1,0-1 1,-1 1 0,1-1 0,-1 0 0,1 0-1,-1 0 1,1 0 0,-1-1 0,0 0 0,1 0-1,-1 0 1,0 0 0,1 0 0,-1-1 0,1 1-1,-1-1 1,0 0 0,-4-2 0,5 2-182,1 0 0,-1 0 0,0-1 0,0 1 0,1-1 0,-1 0 0,0 0 0,1 0 0,0 0 0,-1 0 1,1 0-1,0-1 0,0 1 0,1-1 0,-1 1 0,0-1 0,-1-5 0,3 8 57,-1-1-1,1 0 1,0 1 0,0-1 0,0 1-1,0-1 1,0 0 0,0 1 0,0-1-1,0 0 1,0 1 0,0-1-1,0 1 1,1-1 0,-1 0 0,0 1-1,0-1 1,1 1 0,-1-1 0,0 0-1,1 1 1,-1-1 0,0 1 0,1-1-1,-1 1 1,1 0 0,-1-1-1,1 1 1,-1-1 0,1 1 0,-1 0-1,1-1 1,-1 1 0,1 0 0,0 0-1,-1-1 1,1 1 0,-1 0-1,1 0 1,1 0 0,30-5-1794,-26 4 1552,16 0-473,20-3-187,0-1 0,60-16-1,-91 18 1296,0 0-1,-1-1 1,0 0 0,1-1-1,-1 0 1,-1-1-1,1 0 1,-1 0 0,0-1-1,0 0 1,-1 0-1,0-1 1,0-1 0,9-13-1,-15 20-6,-1-1 1,0 1-1,0-1 0,0 0 0,0 1 1,-1-1-1,1 0 0,0-5 0,-1 8-255,0 0-1,0 0 1,0 0-1,0-1 1,0 1-1,0 0 1,0 0-1,0 0 1,0-1-1,0 1 0,0 0 1,0 0-1,0 0 1,0 0-1,0-1 1,0 1-1,0 0 1,0 0-1,0 0 1,0 0-1,0-1 1,0 1-1,-1 0 1,1 0-1,0 0 1,0 0-1,0 0 0,0-1 1,0 1-1,0 0 1,-1 0-1,1 0 1,0 0-1,0 0 1,0 0-1,0 0 1,-1 0-1,1 0 1,0 0-1,0 0 1,-1-1-1,-11 14 1038,7-6-926,0 1-1,1 1 1,0-1-1,0 1 1,-4 16-1,6-20-144,1 1 1,0-1-1,0 0 0,0 1 0,1-1 1,0 1-1,0-1 0,0 0 1,1 1-1,0-1 0,2 10 0,-2-13-18,1 1 0,-1-1-1,1 0 1,-1 0 0,1 0-1,-1 0 1,1-1-1,0 1 1,0 0 0,0-1-1,0 1 1,0-1 0,1 0-1,-1 0 1,0 0-1,1 0 1,-1 0 0,0 0-1,1 0 1,3 0-1,7 1-86,0 0-1,20 0 0,-26-2 40,3 1-12,24 1-281,0-2 1,58-6 0,-90 6 354,0 0 0,0 0 0,0-1 0,0 1 0,0-1 0,0 1 0,0-1 0,0 0 0,0 0 0,0 0 1,0 0-1,-1 0 0,1 0 0,0 0 0,-1-1 0,1 1 0,-1 0 0,1-1 0,-1 0 0,0 1 0,0-1 0,2-2 0,-2 1 37,-1 1-1,0 0 0,0 0 0,0 0 0,0 0 1,0 0-1,-1 0 0,1 0 0,-1 0 0,1 0 1,-1 0-1,0 0 0,1 0 0,-1 0 0,0 0 1,0 1-1,-1-1 0,1 0 0,0 0 0,0 1 0,-4-3 1,-7-9 258,-2 0 1,-16-12 0,16 15-217,1-1 0,-16-17-1,29 27-126,0 1-1,0 0 1,-1 0 0,1-1-1,0 1 1,0 0-1,-1-1 1,1 1 0,0 0-1,0 0 1,0-1 0,-1 1-1,1-1 1,0 1-1,0 0 1,0-1 0,0 1-1,0 0 1,0-1-1,0 1 1,0 0 0,0-1-1,0 1 1,0-1-1,0 1 1,0 0 0,0-1-1,0 1 1,0 0-1,0-1 1,0 1 0,1-1-1,11-4-1702,25 6-722,-30-1 2541,29 0-981,3-4-263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34.19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266 64 15003,'0'-2'174,"1"0"0,-1 0 0,1 0 0,-1 0 0,0 0 0,0 0 0,0 0 0,0-1 0,0 1 1,0 0-1,-1 0 0,1 0 0,-1 0 0,1 0 0,-1 0 0,0 1 0,0-1 0,1 0 0,-1 0 0,-1 0 0,1 1 0,0-1 0,0 0 0,-1 1 0,1 0 0,-1-1 0,1 1 0,-1 0 0,1-1 0,-1 1 0,0 0 0,0 0 0,0 0 0,1 1 0,-1-1 0,0 0 0,0 1 0,0-1 0,0 1 0,-4-1 0,0 1-15,-1-1-1,1 1 1,0 1-1,0-1 1,0 1-1,0 0 1,0 0-1,0 1 1,0 0-1,0 0 1,1 0-1,-1 1 1,-6 3-1,2 2-122,0 0 0,1 0 0,0 1 1,0 0-1,1 0 0,0 1 0,0 0 0,1 1 0,1 0 0,0 0 0,-9 22 0,9-17-23,1 0-1,0 1 1,2-1-1,0 1 1,0 0-1,2 0 1,0 0-1,2 22 1,-1-34-7,0 0 0,1-1 0,0 1 0,0-1 0,1 1 1,-1-1-1,1 0 0,0 1 0,0-1 0,0 0 0,0 0 1,1-1-1,6 8 0,-8-9-3,1-1 0,0 0 1,-1 1-1,1-1 0,0 0 0,0 0 1,0 0-1,0-1 0,0 1 1,0 0-1,0-1 0,0 1 0,1-1 1,-1 0-1,0 0 0,0 1 0,0-2 1,0 1-1,1 0 0,-1 0 0,0-1 1,0 1-1,0-1 0,0 1 1,0-1-1,0 0 0,0 0 0,0 0 1,0 0-1,0 0 0,2-3 0,3-1 7,0-1-1,-1 1 1,0-1-1,0-1 1,0 1-1,-1-1 1,0 0-1,8-15 1,-10 16 8,0 0 0,0 0 0,-1 0-1,0 0 1,0 0 0,0-1 0,-1 1 0,0-1 0,0 1 0,0-1 0,-1 1 0,-1-10 0,1 14-12,0 1 0,0 0 0,0 0 0,-1 0 0,1 0 1,0 0-1,-1-1 0,1 1 0,-1 0 0,1 0 0,-1 0 0,1 0 0,-1 0 0,0 0 0,1 0 0,-1 1 0,0-1 1,0 0-1,0 0 0,0 0 0,0 1 0,0-1 0,0 0 0,0 1 0,0-1 0,0 1 0,0 0 0,0-1 0,0 1 0,-2-1 1,1 1-1,0 0 0,1 1 1,-1-1-1,1 0 0,-1 1 1,1-1-1,-1 1 0,1 0 1,-1-1-1,1 1 0,0 0 1,-1 0-1,1 0 0,0 0 1,-1 0-1,1 0 0,0 0 1,0 0-1,0 0 0,0 1 1,-1 0-1,-2 6-73,0 0-1,0 0 1,1 0 0,-1 0-1,2 0 1,-1 1-1,1 0 1,-1 13 0,2-12-694,1 0 0,0 0 0,0 0 1,2 12-1,-1-21 685,-1 0 0,0 0 1,0 0-1,0 0 0,0 0 1,1 0-1,-1 0 0,0 0 0,1-1 1,-1 1-1,1 0 0,-1 0 0,1 0 1,0 0-1,-1 0 0,1-1 1,0 1-1,-1 0 0,1-1 0,0 1 1,0 0-1,1 0 0,8 2-1076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34.68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12 1 22269,'-3'13'1672,"-3"1"-1344,3 0-144,3 5 368,0-2-400,2 2-1104,0-5-1296,7-5 1856,2-3-321,4-6-287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35.11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49 19196,'1'9'1736,"6"-5"-1175,5-1-249,5-3 688,4-3-264,2-2-688,2-4-464,1-3 448,-2-3-160,-4-5-152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35.56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4 38 16227,'0'-2'184,"0"1"0,0-1 0,0 1 0,0-1 0,0 1 0,0 0 0,0-1 0,1 1 0,-1-1 0,1 1 0,-1 0 0,1-1 0,-1 1-1,1 0 1,0-1 0,0 1 0,0 0 0,-1 0 0,1 0 0,0 0 0,1 0 0,-1 0 0,0 0 0,0 0 0,0 0 0,0 1 0,1-1-1,-1 0 1,0 1 0,1-1 0,-1 1 0,0-1 0,1 1 0,-1 0 0,1 0 0,-1 0 0,1-1 0,-1 1 0,0 0 0,3 1-1,0-1-34,0 1-1,0-1 0,-1 1 1,1 0-1,0 0 0,0 1 0,-1-1 1,1 1-1,-1 0 0,1 0 0,-1 0 1,0 0-1,6 5 0,-5-3-132,-1 1-1,0 0 1,0-1-1,-1 1 1,1 0-1,-1 0 1,0 0-1,-1 0 1,1 1-1,-1-1 1,0 1-1,0-1 0,0 0 1,-1 1-1,0-1 1,0 1-1,-1-1 1,0 7-1,-2 5 32,0-1 0,-1 0 1,-1 0-1,-12 28 0,12-32 22,0 0-1,-1 0 1,-1-1 0,0 0 0,0 0 0,-1-1 0,-1 1 0,-15 14 0,12-20 55,9-9-41,3 2-89,1 1 0,-1-1-1,1 1 1,-1-1 0,1 1-1,-1-1 1,1 1 0,0-1 0,0 1-1,0-1 1,1 0 0,0-1-32,0 1 0,0-1 0,1 1 0,-1 0 0,1 0 0,-1 0 0,1 0 0,0 1 0,0-1 0,0 1 0,0-1 0,0 1 0,0 0 0,0 0 0,0 0 0,1 1 0,-1-1 0,5 1 0,-1 0-253,1 1-1,-1 0 1,1 0 0,-1 1 0,1 0-1,12 4 1,-18-4 237,0-2 0,1 1 0,-1 0-1,1 0 1,0-1 0,-1 1 0,1-1 0,-1 0-1,1 0 1,0 0 0,-1 0 0,1 0 0,4-2-1,15-10-362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36.00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0 19620,'0'14'1358,"-1"7"102,5 33 0,-3-49-1429,0 1 0,0-1-1,0 1 1,1-1 0,0 1-1,0-1 1,1 0 0,-1 0-1,1 0 1,5 7 0,-6-10-25,-1-1 1,0 1-1,1-1 1,-1 1-1,0-1 1,1 0-1,0 0 0,-1 0 1,1 0-1,0 0 1,-1 0-1,1 0 1,0-1-1,0 1 1,0-1-1,0 1 1,0-1-1,-1 0 0,5 1 1,-3-2-2,0 1 0,0-1 0,0 1 1,0-1-1,0 0 0,0-1 0,0 1 0,-1 0 1,1-1-1,0 1 0,3-4 0,5-4-4,0-1 0,-1-1-1,0 0 1,10-14 0,-14 18-7,-4 3-2,1 0 0,0 1-1,0 0 1,0-1-1,1 1 1,-1 0 0,8-4-1,-10 7 8,0-1-1,-1 1 0,1 0 0,0-1 0,0 1 0,-1 0 0,1 0 0,0 0 0,0 0 0,0 0 0,-1 0 1,1 0-1,0 0 0,0 0 0,0 0 0,-1 0 0,1 1 0,0-1 0,0 0 0,0 1 0,0 0 3,1 0-1,-1 0 0,0 0 0,0 0 0,1 1 1,-1-1-1,0 0 0,0 1 0,0-1 0,-1 1 1,1-1-1,0 1 0,0 1 0,6 18 49,7 29 0,4 12 109,-18-62-152,0 1-1,0 0 0,0 0 0,1 0 0,-1-1 1,0 1-1,1 0 0,-1 0 0,0-1 1,1 1-1,-1 0 0,1 0 0,-1-1 1,1 1-1,0-1 0,-1 1 0,1 0 1,0-1-1,-1 1 0,1-1 0,0 0 0,-1 1 1,1-1-1,0 1 0,0-1 0,0 0 1,1 1-1,-1-2-34,0 1 1,0-1-1,0 1 1,0-1-1,0 1 1,0-1-1,0 0 1,0 1-1,0-1 1,0 0-1,0 0 0,0 1 1,0-1-1,-1 0 1,1 0-1,1-2 1,4-7-303,0-1-1,8-20 1,-13 27 346,12-26-241,1-2-91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36.42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121 161 19524,'-9'6'181,"0"-1"-1,1 2 0,-1-1 1,1 1-1,1 0 0,0 1 1,0 0-1,0 0 0,1 0 1,0 1-1,1 0 0,0 0 1,0 1-1,1-1 1,0 1-1,1 0 0,0 0 1,0 0-1,1 0 0,-1 20 1,3-28-171,0-1-1,0 1 1,0 0 0,0-1 0,0 1 0,0 0 0,1-1 0,-1 1 0,1-1 0,-1 1-1,1 0 1,0-1 0,-1 1 0,1-1 0,0 0 0,0 1 0,0-1 0,0 0 0,0 1 0,1-1-1,1 1 1,-2-1-4,0-1 0,1 1 0,-1-1 0,0 1 0,1-1 0,-1 0 0,1 0 0,-1 0 0,1 1 0,-1-1 0,1-1 0,-1 1 0,0 0 0,1 0 0,-1-1 0,1 1 0,-1 0 0,0-1 0,1 1 0,-1-1 0,0 0 0,1 0-1,-1 1 1,2-3 0,7-4-21,-1-1 0,0 0-1,0-1 1,-1 0-1,0 0 1,-1-1 0,10-15-1,0-5-36,18-42 1,-32 67 50,33-84-37,-32 76 98,-1 1-1,0-1 1,0 1-1,-1-1 1,0-17-1,-2 30-47,0-1 0,0 1 0,0-1 0,0 1 0,0-1 0,0 1-1,0-1 1,0 1 0,0-1 0,0 1 0,0-1 0,0 1 0,0-1 0,0 1-1,-1-1 1,1 1 0,0-1 0,0 1 0,-1-1 0,1 1 0,0-1 0,-1 0-1,-6 8 350,-6 21 175,8-13-336,1 0-1,1 1 1,1 0-1,-2 18 1,4-26-161,0 1-1,0-1 1,0 0 0,1 0-1,1 1 1,-1-1-1,1 0 1,1 0 0,5 13-1,-7-19-24,0 0 1,0-1-1,0 1 0,0 0 0,0-1 0,0 1 1,0-1-1,1 1 0,-1-1 0,1 0 0,-1 0 0,1 1 1,-1-1-1,1 0 0,0 0 0,0-1 0,-1 1 0,1 0 1,0-1-1,0 1 0,0-1 0,0 1 0,0-1 0,0 0 1,0 0-1,0 0 0,0 0 0,-1 0 0,1 0 1,0 0-1,0-1 0,0 1 0,0-1 0,3-1 0,10-6-20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36.95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33 17756,'3'6'2168,"1"1"-1328,5-4-295,1 1 1167,6-4-720,1 0-216,3-4-776,3-5-480,1-2 480,1-5-168,-4 3-192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37.45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61 11 19556,'5'-2'281,"0"0"0,0 0 0,0 1 0,0 0 0,0 0 0,1 0 0,-1 0 0,0 1 0,0 0 0,10 1 0,-13 0-233,0-1 1,0 1 0,0-1 0,0 1 0,0 0 0,0 0 0,-1 0 0,1 0-1,0 0 1,-1 0 0,1 0 0,0 0 0,-1 1 0,0-1 0,1 1 0,-1-1-1,0 1 1,0 0 0,0-1 0,0 1 0,0 0 0,0 0 0,0 0 0,0 0-1,-1-1 1,1 1 0,-1 0 0,0 0 0,1 0 0,-1 0 0,0 3 0,0 3 3,-1-1 0,1 1 0,-1-1 0,-1 1 0,1-1 0,-1 0 0,0 0 0,-1 1 0,0-1 0,-7 11 0,-4 6 201,-28 35-1,16-25-1,-28 46 428,53-80-673,1 0 0,0 0 0,0 1 1,-1-1-1,1 0 0,0 1 0,-1-1 1,1 0-1,0 1 0,0-1 0,0 0 1,-1 1-1,1-1 0,0 0 0,0 1 1,0-1-1,0 0 0,0 1 0,0-1 0,0 0 1,0 1-1,0-1 0,0 1 0,0-1 1,0 0-1,0 1 0,0-1 0,0 1 1,0-1-1,0 0 0,0 1 0,0-1 1,1 0-1,-1 1 0,0-1 0,0 0 1,0 1-1,1-1 0,16-3-246,22-17-782,16-20 462,-22 18 222</inkml:trace>
  <inkml:trace contextRef="#ctx0" brushRef="#br0" timeOffset="1">345 267 18364,'-4'40'2000,"2"2"-1408,2-8-263,2-3 1103,3-13-1496,3-5 1616,2-22-1368,2-9-8,0-14-88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37.92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220 1 19108,'-5'0'229,"0"0"0,0 0 0,0 0 0,0 1 0,0-1 0,-1 1 0,1 1 0,1-1 0,-1 1 0,0-1 0,0 1 0,1 1 0,-1-1 0,1 1 0,-6 3 0,-2 3 31,0 1-1,1 0 1,-20 22-1,22-22-109,1 2-1,0 0 1,0 0-1,1 0 1,-7 16-1,11-20-65,0 0 0,0 1-1,1-1 1,0 0 0,0 1-1,1 0 1,0-1 0,1 1-1,1 16 1,-1-22-64,0 0 0,1-1 0,-1 1 0,1 0 0,0-1-1,0 1 1,-1 0 0,2-1 0,-1 1 0,0-1 0,0 1 0,1-1 0,0 0 0,-1 0-1,1 0 1,0 1 0,0-2 0,0 1 0,0 0 0,0 0 0,1-1 0,-1 1 0,0-1-1,1 0 1,-1 1 0,1-1 0,0 0 0,-1-1 0,1 1 0,0 0 0,-1-1 0,5 1 0,0-1-14,-1 0 1,1-1-1,0 0 1,-1 0 0,1 0-1,-1-1 1,0 0 0,1 0-1,-1-1 1,0 1 0,0-1-1,9-7 1,-5 3 7,0 0-1,-1-1 1,15-17 0,-21 23-5,-1-1 1,1 0 0,-1 0 0,0 0-1,0 0 1,0 0 0,0 0 0,-1 0 0,0-1-1,1 1 1,-1-1 0,0 1 0,-1-1 0,1 1-1,0-1 1,-1 0 0,0-3 0,0 5-7,-1 1 0,1 0 0,-1 0 0,1 0 0,-1 0 0,1 0 0,-1 0 0,0 0 0,1 0 0,-1 0 0,0 1 0,0-1 0,0 0 0,0 0 0,1 0 0,-1 1 0,0-1 0,0 1 0,0-1 0,-1 1 0,1-1 1,0 1-1,0 0 0,0-1 0,0 1 0,0 0 0,0 0 0,-1 0 0,1 0 0,0 0 0,0 0 0,0 0 0,0 0 0,-1 0 0,0 1 0,-5 0-137,1 0-1,0 0 1,0 1-1,0 0 1,-6 2-1,7-1-110,0-1 84,1 0 0,-1 0 0,0 1-1,1 0 1,-1 0 0,-3 3 0,1 2-297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7:29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4 13971,'0'-3'3244,"-6"8"-1937,-8 13-386,1 8-380,2 0 0,1 1 0,-9 36 0,14-45-428,2 1 0,0 0 0,1 0 1,0-1-1,4 39 0,-2-55-103,0 1 0,0 0 0,1 0-1,-1-1 1,1 1 0,0-1 0,0 1 0,0-1-1,0 1 1,0-1 0,0 1 0,1-1 0,-1 0-1,1 0 1,0 0 0,0 0 0,0 0 0,0 0-1,0 0 1,0 0 0,0-1 0,0 1 0,1-1 0,4 2-1,-5-2 5,1-1 0,0 1 0,-1-1 0,1 0-1,0 0 1,-1 0 0,1-1 0,0 1 0,-1-1-1,1 1 1,-1-1 0,1 0 0,0 0 0,-1 0-1,0 0 1,1 0 0,-1-1 0,0 1 0,0-1-1,1 1 1,-1-1 0,0 0 0,-1 0 0,1 0-1,2-3 1,2-3 37,0-1 0,-1 0 0,1-1-1,-2 1 1,1-1 0,-2 0 0,1 0 0,-1 0-1,-1 0 1,0-1 0,0 1 0,-1-1 0,0-13 0,-1 13-119,0 0 1,-1 0 0,0 0-1,0 0 1,-1 0 0,-1 0-1,0 0 1,-1 1 0,0-1-1,0 1 1,-1 0 0,-10-15-1,14 23-10,-1 0 0,0 0 1,1 0-1,-1 0 0,0 0 0,0 0 0,-1 1 0,1-1 0,0 1 1,0-1-1,-1 1 0,1 0 0,-1 0 0,1 0 0,-1 0 0,0 0 0,-4 0 1,-12-1-364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39.49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0 217 12651,'3'3'328,"3"3"224,0 1-1,0-1 1,11 8 0,-16-13-444,1 0 1,-1 0 0,0 0-1,0-1 1,1 1 0,-1 0-1,1-1 1,-1 1 0,1-1-1,-1 1 1,1-1 0,-1 0-1,1 1 1,-1-1-1,1 0 1,-1 0 0,1 0-1,0 0 1,-1 0 0,1-1-1,-1 1 1,1 0 0,-1-1-1,1 1 1,-1-1 0,1 0-1,0 0 1,2-2 10,0-1 1,-1 1-1,1-1 1,-1 1-1,0-1 0,-1 0 1,1 0-1,-1-1 1,1 1-1,-1 0 1,0-1-1,-1 0 1,1 1-1,1-9 0,-1-2 226,0 0 0,0 0 0,-1-23 0,-2 29-159,1-1 0,-1 1 0,-1 0 0,0-1 0,-5-13 0,7 21-148,0 0-1,-1 1 0,0-1 0,1 0 0,-1 0 1,0 1-1,0-1 0,0 1 0,0-1 1,0 1-1,0-1 0,-1 1 0,1 0 1,0-1-1,-1 1 0,1 0 0,-1 0 1,1 0-1,-1 0 0,1 0 0,-1 0 0,0 1 1,1-1-1,-1 0 0,0 1 0,0 0 1,0-1-1,1 1 0,-1 0 0,0 0 1,0 0-1,0 0 0,0 0 0,0 0 1,-3 1-1,2 1-14,1-1 0,-1 1 0,0 0 0,1-1 0,-1 1 1,1 0-1,-1 1 0,1-1 0,0 0 0,0 1 0,0-1 1,0 1-1,1 0 0,-1-1 0,1 1 0,-1 0 0,1 0 0,0 0 1,0 0-1,0 0 0,1 0 0,-1 0 0,1 4 0,-2 6-16,0-1 0,2 1 0,-1 0-1,3 17 1,-1-24-5,0 0-1,0-1 0,0 1 1,1 0-1,-1-1 1,1 1-1,1-1 0,-1 0 1,1 0-1,0 0 1,6 8-1,-7-11 0,0 0 1,0 0-1,0 0 0,0-1 1,0 1-1,0-1 0,1 1 1,-1-1-1,1 0 1,-1 0-1,1 0 0,-1 0 1,1 0-1,-1-1 0,1 1 1,0-1-1,-1 1 0,1-1 1,0 0-1,0 0 0,-1-1 1,1 1-1,0 0 1,-1-1-1,1 0 0,0 1 1,3-3-1,3-1 6,-1 0 0,1 0-1,-1-1 1,1 0 0,-1-1 0,-1 0 0,9-8 0,46-53 41,-15 14 8,-46 52-56,0 0 1,0 0 0,1-1-1,-1 1 1,0 0 0,1 0-1,-1 0 1,1 1 0,-1-1 0,1 0-1,-1 1 1,4-2 0,-5 2-1,1 0-1,0 0 1,-1 0 0,1 0 0,-1 0 0,1 0 0,0 1-1,-1-1 1,1 0 0,-1 0 0,1 0 0,-1 1 0,1-1 0,-1 0-1,1 1 1,-1-1 0,1 0 0,-1 1 0,1-1 0,-1 1-1,1-1 1,-1 0 0,0 1 0,1 0 0,1 4-1,0-1 1,0 1-1,0 0 1,-1 0-1,0 0 1,1 8 0,1 0 10,-1-1-2,0 2 2,1 0-1,0 0 0,1-1 1,1 1-1,0-1 1,1 0-1,13 22 1,-18-33-5,0 0 1,1 0-1,-1 0 1,1 0 0,0-1-1,0 1 1,0-1-1,0 1 1,0-1 0,0 0-1,0 0 1,0 0-1,0 0 1,0 0 0,1 0-1,-1 0 1,0-1-1,1 1 1,3-1-1,-3 0 2,1 0 0,0-1-1,-1 1 1,1-1 0,0 0-1,-1 0 1,1-1 0,-1 1-1,0-1 1,1 0 0,3-2-1,6-6 15,-1 0 0,0 0 0,-1-1 0,18-23 0,-8 6-9,-16 20-42,1 0 0,-1 1 0,1 0 0,0-1 0,1 2 0,0-1 0,0 1 0,0 0 0,10-6 0,-16 12 20,0 0 1,0 0 0,0-1 0,0 1-1,0 0 1,0 0 0,0 0 0,0 0 0,0 0-1,0 0 1,0 0 0,0 0 0,0 0-1,0 1 1,-1-1 0,1 0 0,0 1-1,0-1 1,0 0 0,0 1 0,0-1-1,-1 1 1,1-1 0,0 1 0,0 0-1,-1-1 1,1 1 0,0 0 0,-1 0 0,1-1-1,-1 1 1,1 0 0,-1 0 0,1 0-1,-1 0 1,0-1 0,1 2 0,2 6-39,0-1 1,-1 1-1,2 11 0,-2-10 10,-2-8 36,1 4-1,1 0 0,-1 1 0,1-1 0,0 0-1,5 8 1,-7-12 4,1 0 0,-1 0-1,1-1 1,-1 1 0,1-1 0,-1 1-1,1-1 1,0 1 0,-1-1-1,1 1 1,0-1 0,0 1 0,-1-1-1,1 0 1,0 1 0,0-1-1,-1 0 1,1 0 0,1 1 0,-1-2-1,0 1 0,1 0 0,-1 0 0,0-1 1,0 1-1,0 0 0,1-1 0,-1 1 0,0-1 0,0 0 1,0 1-1,0-1 0,0 0 0,0 0 0,0 1 1,1-3-1,6-6-36,-1 0 0,0 0 0,0-1 0,-1 0 0,6-12 0,-8 13-91,0 1-1,0 0 1,1 0 0,1 0 0,-1 0 0,1 1-1,1 0 1,-1 0 0,9-6 0,-15 13 96,1-1 0,-1 1 0,1 0 0,-1-1 0,1 1 0,0-1 0,-1 1 0,1 0 0,0-1 0,-1 1 0,1 0 0,0 0 0,0 0 0,-1 0 0,1 0 0,0 0 0,0 0 0,-1 0 0,1 0 0,0 0 1,-1 0-1,1 0 0,0 0 0,0 0 0,-1 1 0,1-1 0,0 0 0,0 1 0,1 0-32,-1 0 0,-1 1 0,1-1 0,0 0 1,0 0-1,0 1 0,-1-1 0,1 1 0,0-1 0,-1 1 1,0-1-1,1 0 0,-1 3 0,1 4-96,0 0 0,0 0 1,-1 1-1,-1 8 0,0-9 95,-1 0 0,0 1-1,0-1 1,-4 9 0,-3 1-51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39.99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 1 20076,'-2'21'1121,"5"-5"-1658,-1-4 545,6-12 272,2-3-288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40.65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 16379,'3'14'1345,"-1"6"-953,1 7-160,-2 8 712,3 1-480,2 7-224,1 0-16,3-5-376,0-3-160,0-10-288,-1-5-112,-3-9 496,-6-10-168,0 5-152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41.09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1 202 15427,'1'-6'224,"1"0"0,0 0 0,1 0-1,-1 1 1,1-1 0,0 1 0,0 0 0,1 0-1,0 0 1,0 0 0,0 1 0,0-1 0,7-4-1,8-7 869,41-26-1,-43 32-779,0 0 0,1 2-1,0 0 1,0 1 0,25-6 0,-32 10-226,0 1 1,-1 0 0,1 1 0,0 0 0,0 1 0,0 0-1,0 0 1,0 1 0,-1 1 0,1 0 0,12 4 0,-20-5-81,-1 0 0,1 0 0,0 0 1,-1 1-1,1-1 0,-1 1 0,1-1 1,-1 1-1,0 0 0,0 0 0,1 0 1,-1 0-1,2 4 0,-3-4-2,0-1 0,0 1 0,0 0-1,-1 0 1,1-1 0,-1 1 0,1 0-1,-1 0 1,0 0 0,0 0 0,0 0 0,0 0-1,0 0 1,0 0 0,-1 3 0,-1 1 3,0 0 1,0-1-1,-1 0 1,0 1-1,0-1 1,0-1 0,0 1-1,-1 0 1,0-1-1,0 1 1,-9 6-1,-9 5-209,-1-1-1,-1 0 0,0-2 0,0-1 0,-1-1 0,-37 10 0,61-20-106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41.59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0 289 15331,'6'-2'521,"1"0"0,-1-1 0,-1 0 0,1 0 0,0 0 0,-1-1-1,1 0 1,-1 0 0,0 0 0,-1-1 0,1 1 0,-1-1 0,6-8 0,5-6-292,-2-1 1,0 1 0,-2-2 0,0 0 0,-1 0 0,-1-1 0,11-45 0,-18 49-184,-3 18-45,1 0 0,0 0 0,0 0 1,0 0-1,0 0 0,0 0 0,0 0 0,0-1 0,0 1 1,0 0-1,0 0 0,-1 0 0,1 0 0,0 0 1,0 0-1,0 0 0,0 0 0,0 0 0,0 0 0,-1 0 1,1 0-1,0 0 0,0 0 0,0 0 0,0 0 1,0 0-1,0 0 0,-1 0 0,1 0 0,0 0 1,0 0-1,0 0 0,0 0 0,0 0 0,0 0 0,-1 0 1,1 0-1,0 0 0,0 0 0,0 0 0,0 0 1,0 0-1,0 1 0,0-1 0,0 0 0,0 0 1,-1 0-1,1 0 0,0 0 0,0 0 0,0 0 0,0 1 1,-2 1 8,0 1 0,0 0-1,0 0 1,0 0 0,0 0 0,-2 7 0,-7 22 23,-10 51 0,19-72-34,0 0 0,0 0 0,2 0 0,-1 1 0,1-1 0,1 0-1,0 1 1,4 15 0,-5-26 0,1 0-1,-1 0 1,0 1-1,0-1 0,1 0 1,-1 0-1,1 0 1,-1 0-1,1 0 1,0 0-1,-1 0 0,1 0 1,0 0-1,0-1 1,-1 1-1,1 0 1,0 0-1,0-1 1,0 1-1,0 0 0,0-1 1,0 1-1,0-1 1,0 1-1,0-1 1,0 0-1,2 1 0,-1-1 1,1 0-1,-1-1 1,0 1-1,0 0 1,1-1-1,-1 0 1,0 1-1,0-1 0,0 0 1,0 0-1,0-1 1,4-1-1,4-5-4,-1 0-1,1-1 0,15-18 1,43-61-28,-82 74 496,2 0 0,-16-22 0,0-7-89,16 25-448,9 14-214,4 5-239,3 4 210,-1 1 0,1-1 1,0 0-1,1 0 0,-1-1 0,1 1 0,0-1 0,0 0 0,0 0 1,0-1-1,1 1 0,0-1 0,0 0 0,11 3 0,6-7-566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42.05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168 7 15907,'0'0'79,"0"0"-1,0 0 0,0 0 0,-1 0 0,1 0 0,0 0 1,0 0-1,0-1 0,0 1 0,0 0 0,0 0 0,0 0 0,0 0 1,0 0-1,0 0 0,0 0 0,0 0 0,0-1 0,0 1 1,0 0-1,0 0 0,0 0 0,0 0 0,1 0 0,-1 0 1,0 0-1,0 0 0,0 0 0,0 0 0,0 0 0,0-1 1,0 1-1,0 0 0,0 0 0,0 0 0,0 0 0,0 0 1,0 0-1,0 0 0,1 0 0,-1 0 0,0 0 0,0 0 1,0 0-1,0 0 0,0 0 0,0 0 0,0 0 0,0 0 0,0 0 1,1 0-1,-11-4 1933,4 5-1746,0-1 0,0 1 0,0 0 0,1 0 0,-1 1 0,0-1 0,1 1 0,-1 1-1,1-1 1,0 1 0,0 0 0,0 0 0,0 0 0,-5 6 0,0-1-282,0 1 0,1 1 1,0-1-1,0 1 0,-9 16 0,17-24-13,0-1 0,0 0 0,1 0 0,-1 0 0,0 0-1,1 1 1,-1-1 0,1 0 0,-1 1 0,1-1 0,0 0 0,0 1 0,-1-1-1,1 0 1,0 1 0,0-1 0,1 3 0,-1-3-4,1 0 0,-1-1-1,1 1 1,0-1 0,-1 1 0,1-1 0,0 1 0,0-1 0,0 0-1,-1 1 1,1-1 0,0 0 0,0 0 0,0 1 0,-1-1-1,1 0 1,0 0 0,0 0 0,0 0 0,0 0 0,0 0-1,-1 0 1,1-1 0,0 1 0,0 0 0,0 0 0,0-1 0,-1 1-1,2-1 1,19-4-450,-1 1 0,41-3 0,-55 7 455,-1 0 1,1 0-1,0 0 1,-1 0 0,1 1-1,-1 0 1,1 0-1,-1 1 1,0-1-1,1 1 1,-1 0-1,0 1 1,0-1-1,0 1 1,-1 0-1,6 5 1,-9-7 44,1 0 0,-1 0 0,0 1 0,0-1 0,0 1 0,0-1 0,0 1 0,0-1 0,0 1 0,-1-1 0,1 1 0,-1 0 0,1 0 0,-1-1 0,1 1 0,-1 0 0,0 0 0,0-1 0,0 1 0,0 0 0,0 0 0,-1 1 0,0 1 27,0-1 0,0 0 0,0 0 0,-1 0 0,0 0 0,1 0 0,-1 0 0,0-1 0,-1 1 0,1 0 1,-3 2-1,-1 0 40,0 0-1,0 0 1,0-1 0,0 0 0,-1 0 0,0 0 0,0-1 0,0 0 0,-13 3-1,16-5-182,1-1 0,0 0 0,-1 0 0,1 0 0,-1 0 0,1 0 0,0-1 0,-1 0 0,1 0 0,0 0-1,0 0 1,0 0 0,-5-3 0,7 4 27,0-1 1,1 1-1,-1-1 0,0 1 1,1-1-1,-1 0 0,0 1 1,1-1-1,-1 0 0,1 1 1,-1-1-1,1 0 0,-1 0 1,1 0-1,0 0 0,-1 1 1,1-1-1,0 0 0,0 0 1,-1-2-1,1 2 21,1-1 0,-1 1 0,0-1 0,1 1 0,-1-1 1,1 1-1,0 0 0,-1-1 0,1 1 0,0 0 0,0-1 0,0 1 0,0 0 0,0 0 0,0 0 0,0 0 0,1-1 0,19-15-772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42.47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65 10730,'6'-4'625,"0"2"-7,0-1-1,0 0 0,-1-1 0,1 1 1,-1-1-1,0-1 0,0 1 0,0 0 1,0-1-1,6-10 0,-12 19 682,-4 5-91,0 1-1,1 0 1,-4 15-1,7-23-1199,1 0 0,-1 1 0,1-1-1,-1 1 1,1-1 0,0 1 0,0-1 0,0 1-1,0-1 1,0 1 0,1-1 0,-1 1 0,1-1-1,0 1 1,-1-1 0,1 0 0,0 1 0,0-1-1,1 0 1,-1 0 0,0 0 0,1 0-1,1 2 1,-1-3-2,-1 0 0,0 0-1,1 0 1,-1-1 0,1 1 0,-1-1-1,1 1 1,0-1 0,-1 0 0,1 1-1,-1-1 1,1 0 0,0 0 0,-1 0-1,1 0 1,-1-1 0,1 1 0,0 0-1,-1-1 1,1 1 0,-1-1 0,1 1-1,-1-1 1,1 0 0,-1 1 0,2-3-1,7-2 22,-1-1-1,15-13 0,-18 14-14,18-16 15,-13 11-29,0 1 0,0 0 0,1 1 0,0 0 0,23-10 1,-34 17-4,1 0 0,-1 1 0,1-1 0,-1 1 0,1-1 0,0 1 0,0-1 0,-1 1 0,1 0 0,0 0 0,-1 0 0,1 0 0,0 0 0,-1 0 0,1 1 0,0-1 0,-1 1 0,1-1 0,0 1 0,-1-1 0,1 1 0,-1 0 0,1 0 0,-1 0 0,1 0 0,-1 0 0,0 0 0,1 0 0,-1 0 0,0 0 0,0 1 1,0-1-1,0 1 0,1 2 0,2 4-21,0 1 1,-1 0 0,0 0 0,-1 1-1,2 12 1,4 11-51,-8-33 63,0 1 0,0-1-1,0 1 1,0-1 0,0 1 0,1-1-1,-1 0 1,0 1 0,0-1-1,0 0 1,1 1 0,-1-1 0,0 0-1,0 1 1,1-1 0,-1 0-1,0 1 1,1-1 0,-1 0 0,0 0-1,1 1 1,-1-1 0,1 0 0,-1 0-1,0 0 1,1 0 0,-1 1-1,1-1 1,-1 0 0,0 0 0,1 0-1,-1 0 1,2 0 0,13-10-565,15-27-239,-26 31 811,19-25-309,2-1-98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43.08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31 18748,'0'0'85,"1"-1"-1,0 1 1,-1-1 0,1 1-1,0-1 1,-1 1 0,1 0-1,0 0 1,-1-1 0,1 1-1,0 0 1,-1 0 0,1 0-1,0 0 1,0-1-1,-1 1 1,1 0 0,0 0-1,0 1 1,-1-1 0,1 0-1,0 0 1,-1 0 0,1 0-1,1 1 1,-1 0-7,0 0-1,0 0 1,0 0 0,-1 0 0,1 0-1,0 0 1,0 0 0,-1 0-1,1 0 1,-1 0 0,1 0-1,-1 1 1,1-1 0,-1 1 0,2 7 63,-1 0 1,0 0 0,0 13 0,-1-17-132,-1 24 369,-6 41 0,4-46 180,0 0-1,2 44 0,1-68-546,0 1 0,0 0 0,0-1 0,0 1 0,0-1-1,0 1 1,0-1 0,0 1 0,0-1 0,0 1 0,0 0-1,1-1 1,-1 1 0,0-1 0,0 1 0,1-1 0,-1 1-1,0-1 1,1 1 0,-1-1 0,0 0 0,1 1 0,-1-1-1,1 1 1,-1-1 0,0 0 0,1 1 0,-1-1 0,1 0-1,-1 0 1,1 1 0,0-1 0,-1 0 0,1 0 0,-1 0-1,1 0 1,-1 0 0,1 0 0,-1 0 0,1 0 0,0 0-1,-1 0 1,1 0 0,-1 0 0,1 0 0,-1 0 0,1 0-1,-1 0 1,1-1 0,-1 1 0,1 0 0,-1 0 0,1-1-1,-1 1 1,1 0 0,-1-1 0,1 1 0,0-1 0,4-3-76,0 1 0,-1-1 1,1 0-1,4-6 0,17-20-1415,-1-1-1,39-66 0,-26 22-4412,-37 74 5858,-1 0-1,1-1 1,0 1-1,-1-1 1,0 1 0,1-1-1,-1 1 1,0-1-1,0 1 1,0-1 0,0 1-1,0-1 1,0-2 0,0 4 68,0 0 1,0 0 0,0-1-1,0 1 1,-1 0 0,1 0-1,0 0 1,0 0 0,0 0-1,0 0 1,0 0 0,0-1-1,0 1 1,0 0 0,-1 0-1,1 0 1,0 0-1,0 0 1,0 0 0,0 0-1,0 0 1,-1 0 0,1 0-1,0 0 1,0 0 0,0 0-1,0 0 1,0 0 0,-1 0-1,1 0 1,0 0 0,0 0-1,0 0 1,0 0 0,0 0-1,-1 0 1,1 0 0,0 0-1,0 0 1,0 0 0,0 1-1,-10 9 1058,6-4-544,1 0 1,0 0-1,0 1 1,1-1 0,0 0-1,0 1 1,0 0-1,0 8 1,1-12-437,1 1 0,0-1-1,-1 1 1,1-1 0,0 1 0,1-1 0,-1 1 0,1 0 0,-1-1 0,1 1-1,0-1 1,1 0 0,-1 1 0,0-1 0,1 0 0,0 0 0,2 4 0,-3-6-89,0 0 0,0 0 0,0 0 1,1 0-1,-1-1 0,0 1 0,0 0 1,0-1-1,0 1 0,1-1 1,-1 1-1,0-1 0,0 0 0,1 1 1,-1-1-1,0 0 0,1 0 1,-1 0-1,3 0 0,-1-1-1,0 1 0,0-1 0,1 0 1,-1 0-1,0 0 0,0-1 0,5-2 0,1-2-10,0 0 1,-1-1-1,0 0 0,7-8 1,-2 2-6,-2-1 1,1-1 0,-2 1-1,0-2 1,-1 1-1,12-29 1,-19 35-27,-6 12 20,-6 18 22,6-8 17,0 0 0,1 0 0,1 1 0,-2 18 0,4-27-14,0 0 1,0 1 0,0-1-1,1 1 1,0-1-1,0 0 1,0 1 0,0-1-1,1 0 1,0 0 0,0 0-1,1 0 1,5 9-1,-7-13-14,0 0 0,0 0-1,0 1 1,0-1-1,1 0 1,-1 0-1,0 0 1,1 0-1,-1 0 1,1 0 0,-1-1-1,1 1 1,-1 0-1,1-1 1,0 1-1,-1-1 1,1 0 0,0 1-1,-1-1 1,4 0-1,-1-1 2,-1 1-1,0-1 1,1 0 0,-1 0-1,0 0 1,0 0 0,1 0-1,-1-1 1,5-3 0,1-1 0,-1-1 1,1 0 0,-1-1 0,-1 0 0,12-13 0,-13 13-28,0-1 1,0 1 0,0-1-1,-1 0 1,-1-1 0,0 1-1,0-1 1,0 0 0,2-16-1,-5 24 7,-1 1-1,0 0 0,0 0 0,0 0 1,0-1-1,0 1 0,0 0 1,0 0-1,0 0 0,-1-1 1,1 1-1,0 0 0,-1 0 1,1 0-1,-1 0 0,1 0 1,-1 0-1,0 0 0,1 0 0,-1 0 1,-1-1-1,1 1-1,0 1 1,0-1-1,0 1 0,0 0 1,0-1-1,0 1 0,0 0 0,0 0 1,0 0-1,0 0 0,0 0 1,0 0-1,0 0 0,0 0 1,-1 0-1,1 0 0,0 0 0,-2 1 1,-1 1-11,0 0 1,0 0 0,-1 0 0,1 1-1,0-1 1,1 1 0,-1 0-1,0 0 1,-3 4 0,6-6-8,0 0 0,0 0 0,0 0 0,1 0 0,-1 1 0,0-1 0,1 0 0,-1 0 0,1 0 0,-1 1 0,1-1 0,0 0 0,-1 0 0,1 1 0,0-1 0,0 0 0,0 1 0,0 2 0,0-4-35,1 1 0,-1 0 1,1-1-1,-1 1 0,1-1 1,-1 1-1,1-1 0,-1 1 1,1-1-1,0 1 0,-1-1 0,1 1 1,0-1-1,-1 0 0,1 1 1,0-1-1,-1 0 0,1 1 0,0-1 1,0 0-1,-1 0 0,1 0 1,0 0-1,0 0 0,0 0 0,-1 0 1,1 0-1,0 0 0,0 0 1,-1 0-1,1-1 0,0 1 1,1-1-1,5-1-126,0 0-1,0-1 1,0 0 0,7-4-1,-13 6 174,26-13-647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43.55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40 96 11442,'-1'3'331,"0"-1"0,1 1-1,-1-1 1,-1 1-1,1-1 1,0 1-1,0-1 1,-1 0-1,1 0 1,-3 3-1,-5 8 1069,6-8-849,1 1-1,-1-1 1,1 1 0,1-1-1,-3 11 1,4-15-490,0 0 1,0 0-1,-1 0 1,1 0-1,0 0 1,0 0-1,0 0 1,0 0-1,0-1 1,1 1-1,-1 0 1,0 0-1,0 0 1,1 0-1,-1 0 1,0 0-1,1 0 0,-1 0 1,1 0-1,-1 0 1,1-1-1,-1 1 1,1 0-1,0 0 1,-1-1-1,1 1 1,0-1-1,0 1 1,0 0-1,-1-1 1,1 1-1,0-1 1,0 0-1,0 1 1,0-1-1,0 0 1,0 1-1,0-1 1,0 0-1,0 0 0,0 0 1,1 0-1,13 0-27,1-1-1,0-1 1,20-5-1,30-3-378,-48 9 185,1 0 0,27 4 0,-42-2 178,1-1 0,-1 1 0,1 0 0,-1 0 0,1 1 0,-1-1 0,0 1 0,0 0 0,0 0 0,0 0 0,0 1 0,0 0 0,0-1-1,-1 1 1,6 6 0,-5-2 481,-9-9 193,-8-9 73,-52-94 526,46 71-1704,-28-37 1,43 62-996,11 9 646,22 12 241,-10-4 127,20 4-27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46.66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93 124 20636,'-5'2'332,"0"1"1,0-1-1,0 1 0,0 0 0,1 1 0,-1-1 0,1 1 0,0 0 0,0 0 0,-6 8 0,6-7-291,0 0 0,0 1 0,1-1 0,-1 1 1,1 0-1,1 0 0,-1 0 0,1 0 0,0 1 0,0-1 0,1 1 0,0-1 0,0 1 0,0 9 0,1-15-57,0-1 1,0 0-1,0 1 0,0-1 0,0 0 0,1 1 0,-1-1 0,0 1 0,0-1 0,0 0 1,0 1-1,1-1 0,-1 0 0,0 1 0,0-1 0,0 0 0,1 0 0,-1 1 0,0-1 1,1 0-1,-1 0 0,0 1 0,1-1 0,-1 0 0,0 0 0,1 0 0,-1 0 1,0 1-1,1-1 0,-1 0 0,0 0 0,1 0 0,-1 0 0,0 0 0,1 0 0,-1 0 1,1 0-1,-1 0 0,0 0 0,1 0 0,-1 0 0,1 0 0,-1 0 0,0-1 0,1 1 1,-1 0-1,0 0 0,1 0 0,-1 0 0,0-1 0,1 1 0,-1 0 0,0 0 0,0-1 1,1 1-1,-1-1 0,25-20-1001,-17 14 678,-4 4 231,0 0 0,0 0 0,0 1 0,0-1 0,0 1 0,1 0 0,-1 0 0,1 1 0,-1-1 1,1 1-1,-1 0 0,1 1 0,0-1 0,0 1 0,-1-1 0,7 2 0,-5 0 58,1 0 1,-1 1-1,1 0 0,-1 0 1,1 1-1,-1-1 0,0 1 0,0 1 1,-1-1-1,1 1 0,5 4 0,-2 0 73,-1 0 0,0 1 0,0 0-1,0 0 1,-1 0 0,0 1 0,-1 0-1,0 1 1,-1-1 0,0 1-1,-1 0 1,7 22 0,-9-25 114,-1 1 0,1-1 1,-1 0-1,0 1 0,-1-1 0,0 1 1,-1-1-1,1 1 0,-2-1 0,1 0 1,-1 1-1,0-1 0,-1 0 0,0 0 1,0 0-1,-1-1 0,0 1 0,-9 12 1,11-17-52,0-1 0,-1 0 0,1 1 0,-1-1 0,1 0 0,-1 0 0,0-1 0,0 1 0,1 0 0,-1-1 1,-1 0-1,1 0 0,0 0 0,-5 1 0,6-1-73,0-1 0,1 0 1,-1 0-1,0 0 0,1 0 1,-1 0-1,0-1 0,1 1 0,-1 0 1,1-1-1,-1 1 0,0-1 1,1 1-1,-1-1 0,1 0 0,-1 0 1,1 0-1,0 0 0,-1 0 1,1 0-1,0 0 0,0 0 0,0 0 1,0-1-1,0 1 0,0 0 1,0-1-1,0 1 0,0-1 0,1 1 1,-2-3-1,1-1-47,-1-1 0,1 0 0,1 1 1,-1-1-1,1 0 0,0 0 0,0 1 0,0-1 0,1 0 0,0 1 1,0-1-1,0 0 0,1 1 0,0-1 0,0 1 0,6-10 0,5-8-98,0 0 0,25-29 0,-25 35 106,2-3 18,77-110-7,-76 105 42,-2 0 0,0-1 1,13-37-1,-26 58 2,1 1-1,-1-1 1,0 0 0,0 0 0,0 0-1,-1 1 1,0-1 0,0-9 0,0 13-24,0 1 1,-1-1-1,1 1 1,0 0 0,0-1-1,0 1 1,0-1 0,0 1-1,0 0 1,-1-1 0,1 1-1,0-1 1,0 1 0,-1 0-1,1-1 1,0 1 0,0 0-1,-1 0 1,1-1 0,0 1-1,-1 0 1,1 0 0,-1-1-1,1 1 1,0 0 0,-1 0-1,1 0 1,0 0 0,-1-1-1,1 1 1,-1 0 0,1 0-1,-1 0 1,1 0 0,0 0-1,-1 0 1,1 0 0,-1 0-1,1 0 1,-1 0 0,1 1-1,0-1 1,-1 0 0,1 0-1,-1 0 1,1 0 0,0 1-1,-1-1 1,1 0 0,-1 1-1,-16 12 140,11-4-96,-1-1-1,2 1 1,-1-1-1,1 2 1,1-1-1,-1 0 1,1 1 0,-3 14-1,5-18-74,1 1 0,0-1 0,0 1 0,0-1 1,1 1-1,0-1 0,0 1 0,0-1 0,1 1 0,0-1 0,0 1 0,1-1 0,0 0 0,4 9 0,-6-14-40,1 1 0,-1-1 1,1 0-1,0 0 0,0 0 0,0 1 1,-1-1-1,1 0 0,0 0 0,0 0 1,0-1-1,1 1 0,-1 0 0,0 0 1,0 0-1,0-1 0,1 1 0,-1-1 1,0 1-1,1-1 0,-1 1 0,0-1 1,2 0-1,-1 0 13,0 0 1,0 0-1,0-1 1,0 1-1,0-1 0,0 1 1,0-1-1,0 0 1,0 0-1,0 0 1,-1 0-1,1 0 0,0 0 1,-1-1-1,3-1 1,16-18-464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7:31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13 14715,'0'0'47,"0"0"-1,0 0 1,0 0 0,0 0-1,-1 0 1,1 0-1,0 0 1,0 0-1,0 0 1,0 0 0,0 0-1,0 0 1,0 0-1,0 0 1,0 0 0,0 0-1,0 0 1,0 0-1,0 0 1,0 0 0,0 0-1,0 0 1,0 0-1,0 0 1,0 0-1,0 0 1,0-1 0,0 1-1,0 0 1,0 0-1,0 0 1,0 0 0,0 0-1,0 0 1,0 0-1,0 0 1,0 0 0,0 0-1,0 0 1,0 0-1,0 0 1,0 0 0,0 0-1,0 0 1,0 0-1,0 0 1,0-1-1,-6 8 810,-7 14-4,1 5-465,2 0 0,0 1 0,2-1 0,1 2 0,2-1 0,0 1 0,-1 51 0,6-77-379,0 1 0,0 0 0,1 0 0,-1-1-1,1 1 1,-1 0 0,1-1 0,0 1 0,0-1-1,0 1 1,1-1 0,1 3 0,-3-4-3,1-1 1,0 1 0,-1 0-1,1-1 1,0 1 0,0-1-1,-1 0 1,1 1 0,0-1-1,0 0 1,0 1 0,0-1-1,0 0 1,-1 0 0,1 0-1,0 1 1,0-1 0,0 0-1,0 0 1,0 0 0,0-1-1,0 1 1,-1 0 0,1 0-1,0 0 1,0-1 0,0 1-1,0 0 1,-1-1 0,1 1-1,0-1 1,0 1 0,-1-1-1,1 1 1,0-1 0,-1 0-1,1 1 1,0-1 0,0-1-1,5-4 36,0-1 0,0 0 0,0 0 0,-1-1-1,-1 1 1,1-1 0,-1 0 0,0-1 0,4-14 0,1-8 21,8-44 1,-14 58-45,7-42 38,-10 53-53,1 1-1,-1-1 1,0 0 0,-1 0 0,0 0-1,1 1 1,-4-11 0,4 15-19,-1 1 0,1-1 0,0 1 0,0-1-1,-1 0 1,1 1 0,-1-1 0,1 1 0,0-1 0,-1 1 0,1-1 0,-1 1 0,1-1 0,-1 1 0,1 0 0,-1-1-1,0 1 1,1 0 0,-1-1 0,1 1 0,-1 0 0,0 0 0,1-1 0,-1 1 0,0 0 0,1 0 0,-1 0 0,0 0-1,1 0 1,-1 0 0,0 0 0,1 0 0,-1 0 0,0 1 0,1-1 0,-1 0 0,0 0 0,1 0 0,-1 1 0,1-1 0,-1 0-1,0 1 1,1-1 0,-1 1 0,1-1 0,-1 1 0,-30 26-607,26-22 624,-10 10-259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47.11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36 0 17900,'-13'19'1742,"10"-16"-1528,1 0-1,-1 0 1,1 1-1,0-1 1,0 1-1,0 0 1,0 0 0,1-1-1,0 1 1,-2 5-1,4-9-188,-1 1 0,0-1 0,0 1 0,0-1 0,1 1 0,-1-1 0,0 0 1,0 1-1,1-1 0,-1 1 0,0-1 0,1 0 0,-1 1 0,0-1 0,1 0 0,-1 1 0,1-1 0,-1 0 0,1 0 0,-1 0 0,0 1 0,1-1 0,-1 0 0,1 0 0,-1 0 0,1 0 0,-1 0 0,1 0 0,-1 0 0,1 0 0,-1 0 0,1 0 0,0 0 0,23 0-67,-18 0 84,-3 0-40,24 0-82,37 4 1,-56-3-25,0 1 1,-1-1-1,1 1 1,-1 1-1,1-1 1,-1 1-1,0 1 1,0-1-1,11 8 1,-17-10 78,1 1 1,0-1-1,-1 0 1,1 0-1,-1 1 1,0-1-1,1 1 1,-1-1-1,0 1 1,0 0-1,0 0 1,0-1-1,0 1 1,-1 0-1,1 0 1,0 0 0,-1 0-1,0 0 1,1 0-1,-1 0 1,0 0-1,0 3 1,0-2 53,-1 0 1,0 0 0,0 0 0,0 0 0,-1 0 0,1 0-1,-1 0 1,1-1 0,-1 1 0,0 0 0,0-1 0,-4 5 0,-1-1 122,0 0 0,0 0-1,-1 0 1,0-1 0,0 0 0,0-1 0,-1 0 0,-15 6 0,21-9-182,-1 0-1,1 0 1,-1-1-1,1 1 1,-1-1-1,1 0 1,-1 0-1,1 0 1,-1 0-1,0 0 1,1-1-1,-1 0 1,1 0-1,0 0 1,-1 0-1,-4-2 1,6 1-18,-1 0 0,1 0 0,0 0 0,0 0 0,0 0 0,0-1 0,0 1 0,1-1 0,-1 1 0,1-1 0,-1 1 0,1-1 0,0 0 0,0 0 0,0 1 0,0-1 0,1 0 0,-1 0 0,1 0 1,0-3-1,0-29-497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48.28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1 205 17068,'0'0'63,"1"0"0,0 0 0,-1 0 0,1 0-1,0 0 1,-1 1 0,1-1 0,0 0 0,-1 0 0,1 1 0,0-1 0,-1 1 0,1-1 0,-1 0 0,1 1 0,-1-1 0,1 1 0,-1-1 0,1 1 0,-1 0 0,1-1 0,-1 1 0,0-1 0,1 1 0,-1 0 0,0-1 0,0 1 0,1 0 0,-1-1 0,0 2 0,3 26 293,-3-22-153,1 33 593,2 0 1,2 0 0,1-1-1,2 1 1,21 60 0,-29-97-767,1 0 1,0 0-1,0 0 1,0 0 0,1 0-1,-1 0 1,0 0-1,1 0 1,-1 0-1,1-1 1,0 1 0,-1 0-1,1-1 1,0 0-1,3 2 1,-5-3-27,1 1 0,-1-1 0,1 0 0,-1 0 0,1 0 0,-1 0-1,1 0 1,-1 0 0,1 0 0,-1 0 0,1 0 0,-1 0 0,1 0 0,-1 0 0,1 0 0,-1-1 0,1 1-1,-1 0 1,1 0 0,-1 0 0,1-1 0,-1 1 0,1 0 0,-1-1 0,1 0 0,0 0-13,0 0 1,0-1-1,0 1 1,0-1-1,0 0 1,-1 1-1,1-1 1,-1 0-1,1 1 1,-1-1-1,1-3 1,1-7-101,-1 1 1,0-1-1,0 0 1,-1 0-1,-1 0 1,0 0-1,-1 1 1,0-1-1,0 0 1,-8-19-1,6 27-132,3 9 200,5 13 95,-2-14-28,-1 0 0,1-1 0,0 0-1,0 1 1,0-1 0,1 0-1,-1 0 1,1 0 0,0 0 0,-1-1-1,1 1 1,1-1 0,-1 0-1,0 0 1,0 0 0,1 0 0,-1 0-1,1-1 1,0 1 0,3 0 0,-2-1 4,-1-1 0,0 0 0,1 0 0,-1 0 0,0 0 0,1-1 0,-1 0 0,0 0 0,1 0 0,-1 0 0,0 0 0,0-1 0,0 0 0,0 0 0,0 0 0,-1 0 0,7-6 0,3-3 1,-1 0 1,0 0 0,-1-1-1,-1-1 1,0 0-1,-1 0 1,0-1 0,-1 0-1,0-1 1,-1 0 0,-1 0-1,0 0 1,-1-1 0,4-24-1,-9 19-57,0 21 25,0 0-1,0 0 1,0-1 0,0 1 0,0 0-1,-1 0 1,1 0 0,0 0-1,0 0 1,0 0 0,0 0 0,0 0-1,-1-1 1,1 1 0,0 0-1,0 0 1,0 0 0,0 0-1,-1 0 1,1 0 0,0 0 0,0 0-1,0 0 1,0 0 0,-1 0-1,1 0 1,0 0 0,0 0 0,0 0-1,0 0 1,-1 0 0,1 0-1,0 0 1,0 1 0,0-1 0,0 0-1,0 0 1,-1 0 0,1 0-1,0 0 1,0 0 0,0 0 0,0 1-1,0-1 1,0 0 0,0 0-1,-1 0 1,1 0 0,0 1 0,-2 2-8,-1 0 1,1 0 0,0 0-1,0 1 1,1-1 0,-1 1-1,-2 6 1,-2 14 61,0 2 0,-4 36-1,9-48 19,0 0 0,1 0 0,1 0 0,0 0 0,0 0 0,5 17 0,-5-30-60,-1 1 1,0 0-1,1 0 0,-1-1 1,1 1-1,-1-1 0,1 1 1,0 0-1,0-1 1,-1 1-1,1-1 0,0 0 1,1 1-1,-1-1 0,0 0 1,0 0-1,0 1 1,1-1-1,-1 0 0,1 0 1,-1 0-1,1-1 0,-1 1 1,1 0-1,-1 0 1,1-1-1,0 1 0,-1-1 1,1 0-1,0 1 0,-1-1 1,1 0-1,0 0 1,0 0-1,-1 0 0,1 0 1,0-1-1,-1 1 0,1 0 1,0-1-1,-1 1 1,1-1-1,0 0 0,-1 0 1,1 1-1,-1-1 0,1 0 1,1-2-1,11-7-20,0 0 1,-1 0-1,-1-2 0,0 0 0,12-14 0,49-72-172,-52 69 124,-1 1-2,-1-1 0,-1-1 0,18-41 0,-36 71 59,0 0 0,1 0 0,-1 0 0,0 0 0,0 0 0,0 0 0,0 0-1,0 0 1,0-1 0,0 1 0,0 0 0,0 0 0,0 0 0,0 0-1,0 0 1,1 0 0,-1 0 0,0 0 0,0 0 0,0 0 0,0-1 0,0 1-1,0 0 1,0 0 0,0 0 0,0 0 0,0 0 0,0 0 0,0 0-1,0-1 1,0 1 0,0 0 0,0 0 0,0 0 0,0 0 0,0 0 0,0 0-1,0 0 1,0 0 0,-1 0 0,1-1 0,0 1 0,0 0 0,0 0-1,0 0 1,0 0 0,0 0 0,0 0 0,0 0 0,0 0 0,0 0 0,0 0-1,-1 0 1,1 0 0,0 0 0,0 0 0,0 0 0,0 0 0,0-1-1,0 1 1,-5 4 2,-2 4 10,0 1 0,1 1 0,0-1 0,1 1 1,-7 17-1,-17 56 100,25-68-77,1 0 0,0 0-1,1 1 1,0 0 0,1-1 0,2 19-1,-1-28-19,1 0 0,0 0 0,0 0 0,1 0 0,0 0 0,0 0 0,0 0-1,4 6 1,-4-9-8,0 0 0,0 0 0,0-1 0,0 1 0,1-1-1,-1 1 1,1-1 0,-1 0 0,1 0 0,0 0 0,0 0-1,0-1 1,0 1 0,0-1 0,0 0 0,4 1 0,-2-1-5,0 0 0,0-1 0,0 0 0,0 0 0,0 0 0,0 0 0,0-1 0,0 0 0,0 0 0,0 0 0,0-1 0,-1 1 0,1-1 0,0 0 1,-1-1-1,0 1 0,1-1 0,-1 0 0,0 0 0,0 0 0,-1-1 0,5-3 0,3-5-18,0 0 0,-1-1 0,-1 0 0,1-1 0,10-23 1,-8 13-8,-1-2 0,-2 1 1,0-1-1,-2 0 0,-1-1 1,-1 0-1,-1 0 0,-2 0 1,0-42-1,-2 67 20,0 1 0,0-1 0,0 1 0,0-1 0,-1 1 0,1-1 0,0 1 0,-1 0 0,1-1 0,-1 1 0,1 0 0,-1-1 0,0 1 0,-1-2 0,2 3 2,0 0 0,-1 0 0,1 0-1,0 0 1,-1 0 0,1 0 0,0 0 0,-1 0 0,1 0-1,0 0 1,-1 0 0,1 0 0,-1 1 0,1-1 0,0 0-1,-1 0 1,1 0 0,0 0 0,0 1 0,-1-1 0,1 0-1,0 0 1,-1 1 0,1-1 0,0 0 0,0 0 0,0 1-1,-1-1 1,1 0 0,0 1 0,0-1 0,-1 1 0,-2 5-6,0 0 0,0 1 1,0-1-1,-2 8 1,-6 26 31,-9 67 0,17-85 31,1 0 1,1 0-1,2 0 0,4 38 1,-4-55-41,0 0 0,0 0 1,1 0-1,-1 0 0,1 0 0,0-1 1,3 6-1,-4-9-12,-1 0 0,1 0 0,0 0 0,0 0 0,-1 0 1,1-1-1,0 1 0,0 0 0,0-1 0,0 1 0,0 0 0,0-1 1,0 1-1,0-1 0,0 1 0,0-1 0,0 0 0,1 0 0,-1 1 0,0-1 1,0 0-1,0 0 0,0 0 0,0 0 0,1 0 0,-1 0 0,0 0 1,0-1-1,0 1 0,0 0 0,0-1 0,0 1 0,0-1 0,0 1 0,2-2 1,3-2-3,0 0 1,0 0 0,-1 0 0,0-1 0,0 0 0,0 0 0,-1-1-1,1 1 1,5-12 0,32-62 10,-30 52 7,19-35-12,34-102 0,-65 163-15,1 0 1,-1 0-1,1 0 0,-1 0 1,0 0-1,1 0 1,-1 0-1,0 0 0,0 0 1,0 0-1,0 0 0,0-1 1,0 1-1,0 0 0,0 0 1,0 0-1,-1 0 1,1 0-1,0 0 0,-1 0 1,1 0-1,-1 0 0,1 0 1,-1 0-1,1 0 0,-1 0 1,0 0-1,0 0 1,0 0-1,-2-1-59,0 1 1,0 0-1,1 0 1,-1 1-1,0-1 1,0 1-1,0-1 0,0 1 1,0 0-1,-4 0 1,6 0 40,0 0 0,1 0 0,-1 0-1,0 0 1,1 0 0,-1 0 0,0 1 0,1-1 0,-1 0 0,0 0 0,1 0 0,-1 1 0,0-1 0,1 0 0,-1 1 0,1-1-1,-1 1 1,1-1 0,-1 1 0,1-1 0,-1 1 0,1-1 0,-1 1 0,0 1 0,1-1-3,-1 1 0,1-1-1,-1 1 1,1 0 0,0-1 0,-1 1 0,1 0 0,0-1 0,0 1 0,1 2 0,0 7-21,1-1 0,7 20 0,-5-18 6,2 20 187,-1-1 0,-2 1 1,-2 1-1,0-1 0,-5 36 0,1-8 237,6-35-167,0-18-74,1-18-42,-3-8-120,0 0 1,-2-1 0,0 1-1,-1 0 1,-1 0-1,-1 0 1,0 0-1,-2 0 1,0 1-1,-17-35 1,20 47 55,8 10 2,9 10-25,-9-11-125,0-1-1,0 0 1,1 0-1,-1 0 1,0-1-1,1 0 1,0 0 0,-1 0-1,1 0 1,-1-1-1,1 0 1,0-1-1,-1 1 1,1-1-1,-1 0 1,9-2-1,4-6-238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49.50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0 159 19316,'1'1'121,"0"1"1,0-1-1,0 0 1,0 0-1,0 0 0,0 0 1,1 0-1,-1 0 0,0 0 1,0 0-1,1-1 0,-1 1 1,1 0-1,-1-1 0,0 1 1,1-1-1,-1 0 1,4 1-1,33 2 610,-19-3-187,-8 1-476,0 0 0,0 1 0,0 1 1,0-1-1,-1 1 0,20 9 0,-26-10-70,-1 0-1,0 0 1,0 1 0,0-1-1,0 1 1,0-1 0,0 1-1,-1 0 1,1 0-1,-1 0 1,0 0 0,0 1-1,0-1 1,0 1 0,0-1-1,-1 1 1,0-1-1,0 1 1,0 0 0,0 0-1,0-1 1,0 9 0,-1-4-11,-1 0 0,0 0 1,-2 12-1,1-13 2,1 1 0,0-1 0,0 13 0,1-20 11,0 1 1,0-1-1,0 0 0,0 0 0,0 0 1,0 1-1,0-1 0,0 0 1,0 0-1,0 0 0,0 0 1,0 1-1,1-1 0,-1 0 0,0 0 1,0 0-1,0 1 0,0-1 1,0 0-1,0 0 0,0 0 1,0 0-1,1 0 0,-1 1 0,0-1 1,0 0-1,0 0 0,0 0 1,0 0-1,1 0 0,-1 0 1,0 0-1,0 0 0,0 1 0,1-1 1,-1 0-1,0 0 0,0 0 1,0 0-1,0 0 0,1 0 1,-1 0-1,0 0 0,0 0 0,0 0 1,1 0-1,-1 0 0,0-1 1,0 1-1,13-8 30,8-15 13,5-10 9,-3 0 1,27-48-1,-44 74-103,-3 11 11,-2 23-4,-1-3 45,1-21 3,1 10 44,0 1 1,6 18-1,-7-29-19,0 0-1,0-1 1,0 1 0,0-1-1,0 1 1,1-1 0,-1 0-1,1 1 1,-1-1 0,1 0-1,0 0 1,0 0 0,0 0-1,0 0 1,0-1 0,0 1-1,1 0 1,-1-1 0,3 2-1,-3-3 0,0 0-1,0 0 1,0 1-1,-1-1 1,1 0-1,0-1 1,0 1-1,0 0 1,-1 0-1,1-1 0,0 1 1,0-1-1,-1 0 1,1 1-1,0-1 1,-1 0-1,1 0 1,-1 0-1,1 0 0,-1 0 1,0-1-1,1 1 1,-1 0-1,0 0 1,2-3-1,2-2 84,0-1 1,0-1-1,8-14 0,-7 8-58,0 0-1,0 0 0,-1 0 0,-1-1 0,0 0 0,-1 0 0,-1 0 1,0 0-1,-1-26 0,-1 40-52,0 0 0,0 0 0,0 1 0,0-1 0,0 0 0,0 0 0,0 1 0,0-1 0,0 0 1,0 0-1,0 1 0,0-1 0,-1 0 0,1 0 0,0 1 0,-1-1 0,1 0 0,-1 1 0,1-1 0,0 0 0,-1 1 0,0-1 0,1 1 1,-1-1-1,1 1 0,-1-1 0,1 1 0,-1-1 0,0 1 0,0 0 0,1-1 0,-2 1 0,1 0-1,0 1 1,0-1-1,0 1 0,0-1 1,0 1-1,0 0 0,0-1 1,0 1-1,0 0 0,0 0 1,0 0-1,1 0 0,-1-1 1,0 1-1,1 0 0,-1 0 1,1 1-1,-1-1 0,1 0 1,-1 2-1,-4 10 25,1 0 0,1 0 1,0 0-1,-2 23 0,4-30-5,0 1 0,1-1 0,0 1 0,1-1 0,-1 0-1,1 1 1,1-1 0,-1 0 0,1 0 0,0 0 0,0 0 0,3 6 0,-4-11-11,-1 0 0,1-1 0,-1 1 0,1 0 0,-1-1 0,1 1 1,-1 0-1,1-1 0,0 1 0,-1-1 0,1 1 0,0-1 1,-1 1-1,1-1 0,0 0 0,0 1 0,-1-1 0,1 0 0,0 0 1,0 1-1,0-1 0,-1 0 0,1 0 0,0 0 0,0 0 0,0 0 1,1 0-1,0-1 3,0 0 1,0 0-1,0 0 1,0 0-1,0 0 1,0 0-1,0 0 1,0 0-1,-1-1 1,3-2-1,4-4 1,-1 0 1,0-1-1,7-12 1,12-32-62,-20 39-74,0 0-1,11-17 1,-15 61-166,-2-11 265,1 34 74,-1-49-31,1 0 1,-1 0 0,1 0-1,0-1 1,0 1 0,0 0 0,1-1-1,-1 1 1,1-1 0,4 6-1,-5-7-10,0-1 0,0 0 0,1 0 1,-1 0-1,1 0 0,-1 0 0,1 0 0,-1 0 0,1-1 0,-1 1 0,1-1 0,0 1 0,-1-1 0,1 1 0,0-1 0,0 0 0,-1 0 0,1 0 1,0 0-1,0 0 0,-1 0 0,1 0 0,2-1 0,6-2 25,-1 1 1,0-1-1,11-6 0,-4 3-15,-14 5-17,11-4-10,1 0 0,0 1 0,0 1 0,25-4 0,-37 7 10,1 0 0,-1-1 0,0 1 0,0 0 0,0 0 0,0 1 0,0-1 0,0 0 0,1 1 0,-1-1 0,0 1 0,0 0 0,0-1 0,0 1 0,0 0 0,-1 0 0,1 0 0,0 1 0,0-1 0,-1 0 0,1 1 0,-1-1 0,1 1-1,-1 0 1,1-1 0,-1 1 0,0 0 0,0 0 0,0 0 0,0-1 0,0 1 0,-1 0 0,1 0 0,0 1 0,-1-1 0,0 0 0,1 0 0,-1 0 0,0 0 0,0 0 0,0 3 0,-3-4 353,-4-8-217,-6-8-3,-13-23 83,-28-54 0,53 92-223,1-1 0,0 1 0,-1-1-1,1 0 1,-1 1 0,1-1 0,0 0 0,0 1-1,-1-1 1,1 0 0,0 1 0,0-1 0,0 0-1,0 0 1,0 1 0,0-1 0,0 0 0,0 0-1,0 1 1,0-1 0,0 0 0,0 0 0,0 1-1,1-1 1,-1 0 0,0 1 0,1-1 0,-1 0-1,0 1 1,1-1 0,-1 0 0,1 1 0,-1-1-1,1 1 1,-1-1 0,1 1 0,-1-1 0,1 1-1,1-1 1,2-1-85,0 1-1,0 0 0,0 0 1,0 0-1,0 1 1,6-1-1,11-2-676,-17 2 556,0 0 0,0-1 0,0 0 0,0 1 1,0-1-1,0-1 0,-1 1 0,1-1 1,-1 1-1,1-1 0,-1 0 0,0 0 1,0 0-1,-1-1 0,1 1 0,-1-1 1,1 1-1,-1-1 0,0 0 0,-1 0 0,1 0 1,-1 0-1,1 0 0,0-5 0,2-18-813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50.00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 31 15155,'-1'9'1385,"1"1"-1017,5 1-328,7 2 376,1 0-1312,2-4 960,3-4-233,3-3-335</inkml:trace>
  <inkml:trace contextRef="#ctx0" brushRef="#br0" timeOffset="1">251 113 16452,'1'3'316,"0"0"0,0 0 0,-1 0 1,1 0-1,-1 1 0,0-1 0,0 0 1,0 0-1,-1 0 0,1 1 1,-1-1-1,-1 3 0,-15 40 2129,6-19-1160,6-12-762,2-9-299,0 1 1,1-1 0,0 1-1,0-1 1,1 1 0,0 0-1,0 0 1,0 10 0,1-17-219,0 0 1,0 1-1,0-1 1,0 0 0,0 0-1,0 0 1,1 0-1,-1 0 1,0 0 0,0 0-1,0 0 1,0 0-1,0 0 1,0 0-1,0 1 1,0-1 0,0 0-1,0 0 1,0 0-1,1 0 1,-1 0-1,0 0 1,0 0 0,0 0-1,0 0 1,0 0-1,0 0 1,0 0-1,1 0 1,-1 0 0,0 0-1,0 0 1,0 0-1,0 0 1,0 0 0,0 0-1,0 0 1,0 0-1,1 0 1,-1 0-1,0 0 1,0-1 0,0 1-1,0 0 1,0 0-1,0 0 1,0 0-1,0 0 1,0 0 0,0 0-1,9-7 66,3-8-165,3-8-146,-1 0 0,-1-1 0,-2 0 0,0-1-1,-2 0 1,0-1 0,8-49 0,-17 75 230,3-28-163,-2 28 167,-1-1 0,0 0-1,0 0 1,0 0 0,0 0 0,0 1 0,0-1 0,0 0-1,0 0 1,0 0 0,0 0 0,-1 1 0,1-1 0,0 0 0,0 0-1,-1 1 1,1-1 0,-1 0 0,1 0 0,-1 1 0,1-1-1,-1 0 1,1 1 0,-1-1 0,1 1 0,-2-2 0,1 3 4,0-1 0,1 0 0,-1 0 0,0 0 0,0 1 1,0-1-1,0 0 0,1 1 0,-1-1 0,0 1 0,0-1 1,1 1-1,-1 0 0,0-1 0,1 1 0,-1-1 0,0 1 1,1 0-1,-1 0 0,1-1 0,-1 1 0,1 0 0,0 0 1,-1 0-1,1-1 0,-1 2 0,-9 28 38,9-27-31,-3 12 40,1 1 0,0-1 1,1 1-1,0 0 1,2 29-1,0-37-79,1 0 0,0 0 0,1 0 1,-1 0-1,1 0 0,1 0 0,0 0 0,0-1 0,0 1 1,1-1-1,0 0 0,1 0 0,6 8 0,3-4-56,-14-11 80,1 0 0,0 0 0,0 0 0,0 0 0,-1 0 0,1 0 1,0 0-1,0 0 0,-1 0 0,1-1 0,0 1 0,0 0 0,-1-1 0,1 1 0,1-1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50.52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 18132,'12'11'1976,"-2"11"-1232,-6-1-343,-3 5 1663,4 0-1112,-1 0-672,3-1-296,2-9-952,-1-6-1440,8-11 2031,4-8-319,3-17-272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51.68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109 257 15195,'0'2'134,"0"-1"-1,0 1 1,0 0-1,0-1 1,-1 1-1,1-1 1,-1 1-1,1 0 1,-1-1-1,1 1 1,-1-1-1,0 0 1,0 1-1,0 1 1,-19 23 468,8-11 191,3-1-355,0 1 0,0 0 0,2 0 0,0 0 0,0 1 0,2 0 0,0 0 0,-6 32 0,11-46-409,0-1 0,-1 0-1,1 0 1,0 0 0,0 0-1,0 1 1,0-1 0,0 0-1,0 0 1,1 1 0,-1-1-1,0 0 1,0 0-1,1 0 1,-1 0 0,1 0-1,-1 0 1,1 1 0,-1-1-1,1 0 1,0 0 0,0-1-1,-1 1 1,1 0 0,0 0-1,0 0 1,0 0-1,0-1 1,2 2 0,-2-2-12,1 0 0,0 0 0,-1 0 0,1 0 0,0 0 0,-1-1 0,1 1 0,0-1 0,-1 1 0,1-1 1,0 1-1,-1-1 0,1 0 0,-1 0 0,1 0 0,-1 0 0,0 0 0,1 0 0,-1 0 0,0 0 0,2-2 0,10-11 5,-1-1 0,0 0 0,0-1 0,-2 0 0,10-20 0,36-91 42,-49 109-57,0-1 0,-2 0 0,0 0 0,0 0 0,-2 0-1,-1-1 1,1-20 0,-3 39-7,0 0 1,0 0-1,0 0 0,0 0 1,0 0-1,0 0 0,0 0 0,-1 1 1,1-1-1,0 0 0,0 0 1,-1 0-1,1 0 0,0 1 0,-1-1 1,1 0-1,-2-1 0,2 2 1,-1 0-1,1 0 1,-1 0 0,1 0-1,0 1 1,-1-1-1,1 0 1,0 0-1,-1 0 1,1 0-1,0 1 1,-1-1 0,1 0-1,0 0 1,-1 1-1,1-1 1,0 0-1,0 0 1,-1 1 0,1-1-1,0 0 1,0 1-1,-1-1 1,1 0-1,0 1 1,0 0-1,-14 32 59,9-9 77,2-1 1,0 1-1,2 40 0,1-49-41,1-1 0,1 1 0,0-1 0,1 0 0,1 0-1,0 0 1,8 18 0,-11-30-76,0 0-1,0 0 1,0 0-1,0 0 1,1 0 0,-1 0-1,0 0 1,1-1-1,-1 1 1,1-1-1,0 1 1,-1-1 0,1 1-1,0-1 1,0 0-1,0 0 1,0 0 0,0 0-1,0 0 1,0-1-1,4 2 1,-3-2-16,-1 0 1,1-1-1,-1 1 1,1 0-1,-1-1 0,1 0 1,-1 1-1,0-1 1,1 0-1,-1 0 1,0-1-1,0 1 1,1 0-1,-1-1 0,0 1 1,0-1-1,-1 0 1,1 1-1,2-4 1,5-5-48,-2-1 1,1 0-1,-1 0 1,-1-1 0,0 0-1,0 0 1,6-22-1,-7 16-134,0 0-1,-1-1 0,-1 1 0,1-36 0,-6 45-86,-2 16 104,-3 18 24,-8 138 2059,15-167-1918,1 1-34,-1 0 1,1 0 0,-1 0-1,0-1 1,0 1-1,-1 0 1,1 0-1,-1 0 1,1-1-1,-2-2 1,1 8-3,0 0 0,0 1 0,1-1 0,-1 1 1,1-1-1,-1 1 0,1 0 0,0 2 0,0-5 38,0 0 0,0 0 0,0 0 0,0 0 0,1 0-1,-1 0 1,0 0 0,0 0 0,0 0 0,0 0 0,0 0 0,0 0 0,0 0 0,0 0-1,0 0 1,0 0 0,0 0 0,0 1 0,1-1 0,-1 0 0,0 0 0,0 0 0,0 0 0,0 0-1,0 0 1,0 0 0,0 0 0,0 0 0,0 0 0,0 0 0,0 0 0,0 0 0,0 0-1,0 0 1,0 0 0,0 1 0,0-1 0,0 0 0,0 0 0,0 0 0,0 0 0,5-13 102,4-21-4,39-130 58,-31 107-140,-16 54-13,-1 0-1,1-1 0,-1 1 1,0-1-1,0 1 0,-1-1 0,1 1 1,-1 0-1,1-1 0,-1 1 1,0 0-1,-1 0 0,1-1 1,0 1-1,-1 0 0,-3-5 1,4 9 16,0 1 0,0-1 0,1 1 1,-1-1-1,0 1 0,1 0 1,-1-1-1,1 1 0,0 0 0,-1 1 1,1-2-12,-13 61 30,-11 63 117,21-102-104,1 0 0,0 0 0,4 31 0,-3-53-53,1 0 1,0 0-1,0 1 1,1-1-1,-1 0 0,0 0 1,0 0-1,1 1 1,-1-1-1,0 0 0,1 0 1,-1 0-1,1 0 1,0 0-1,-1 0 0,1 0 1,0 0-1,-1 0 1,1 0-1,2 1 0,-3-2-6,1 0 0,0 0 0,0 0 0,0 1 0,0-1 0,-1 0 0,1-1 0,0 1 0,0 0 0,0 0 0,-1 0-1,1 0 1,0-1 0,0 1 0,0 0 0,-1-1 0,1 1 0,0 0 0,-1-1 0,1 1 0,0-1 0,0 0 0,7-6-72,-1 0 1,0 0-1,10-15 1,-11 14-9,-1 2-15,0 0-1,0 1 1,0 0 0,1 0-1,0 0 1,0 1-1,0 0 1,1 0-1,11-5 1,-15 7 39,1 1 1,0 0-1,0 0 0,0 1 1,0-1-1,0 1 1,0 0-1,0 0 0,0 0 1,0 1-1,0-1 0,0 1 1,0 0-1,-1 0 0,1 1 1,0-1-1,0 1 1,-1-1-1,6 5 0,-5-4 29,0 0 0,-1 1 0,1-1 0,-1 1 0,1 0 0,-1 0 0,0 0 0,0 1 0,-1-1 0,1 1 0,-1-1 0,0 1 0,3 5 0,-4-6 56,-1-1 0,1 1 0,-1-1 0,1 1 0,-1-1 0,0 1 0,0-1 0,0 1 0,-1-1-1,1 1 1,-1-1 0,1 1 0,-1-1 0,0 0 0,0 1 0,0-1 0,0 0 0,0 1 0,0-1-1,-1 0 1,1 0 0,-1 0 0,1 0 0,-4 2 0,-4 6 155,-2-1 0,1 0 0,-1-1 0,0 0 0,-1-1 0,-14 7 0,18-10-146,0 0 1,-1-1-1,1 0 0,-1 0 1,0-1-1,0 0 0,0-1 1,0 0-1,0 0 0,-11-1 1,19 0-75,-1 0 1,1 0 0,-1 0 0,1-1 0,0 1 0,-1 0-1,1-1 1,0 1 0,-1-1 0,1 0 0,0 1-1,-1-1 1,-1-1 0,3 1-33,0 1 0,-1-1 1,1 1-1,0-1 0,-1 1 0,1-1 0,0 1 1,0-1-1,-1 1 0,1-1 0,0 0 0,0 1 1,0-1-1,0 1 0,0-1 0,0 1 0,0-1 1,0 0-1,0 1 0,0-1 0,0 1 0,0-2 1,2 0-189,-1-1 1,0 1 0,0-1 0,1 1-1,-1 0 1,1 0 0,0 0-1,0 0 1,0 0 0,0 0 0,0 0-1,4-2 1,42-24-1659,-20 12 817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52.37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36 70 14547,'1'6'6986,"-3"4"-5561,0-5-2174,6-17 1213,-3 5-443,0 5-15,-1 0 1,0 0 0,1 0-1,-1 1 1,1-1 0,0 0 0,-1 0-1,1 1 1,0-1 0,0 0-1,0 1 1,0-1 0,2-1 0,-2 3 102,-3-32 1530,5 26-1436,-1-1-107,-11 10-44,6-1-42,-1 1 1,1 0 0,0 0 0,0 1 0,1-1 0,-1 0-1,1 1 1,-1 0 0,1-1 0,0 1 0,1 0-1,-1 0 1,1 0 0,-2 6 0,1-2 10,0 0 1,1 0-1,0 0 1,0 1-1,1-1 0,0 14 1,0-21-18,0-1 0,0 1 1,0 0-1,1 0 0,-1 0 1,0 0-1,0 0 0,0 0 1,1 0-1,-1 0 0,1 0 0,-1 0 1,1 0-1,-1 0 0,1-1 1,-1 1-1,1 0 0,0 0 1,-1-1-1,1 1 0,0 0 1,0-1-1,-1 1 0,1-1 1,0 1-1,0-1 0,0 1 0,0-1 1,0 0-1,0 1 0,0-1 1,0 0-1,0 0 0,0 0 1,0 0-1,-1 0 0,1 0 1,0 0-1,0 0 0,0 0 1,0 0-1,0 0 0,0 0 0,1-1 1,6-2 5,0 0-1,0 0 1,0-1 0,10-7 0,1 0-27,1 2-87,1 0 0,0 2 0,0 0 0,1 1 0,25-3 0,-39 8 48,0 0 0,0 1-1,-1 0 1,1 1 0,0 0 0,0 0 0,0 0-1,7 3 1,-10-2 39,-1 0 0,0 0-1,0 0 1,0 0 0,0 1 0,0-1 0,0 1 0,-1 0-1,1 0 1,-1 0 0,0 1 0,0-1 0,0 1-1,4 7 1,-5-7 105,0 0 0,0 1 0,-1-1 0,0 1 0,0-1 0,0 1 0,0-1 0,-1 1-1,1 0 1,-1-1 0,0 1 0,-1 0 0,-1 6 0,2-10-67,0-1-1,0 0 1,0 0 0,0 0-1,0 0 1,0 0 0,-1 0-1,1 0 1,0 0 0,0 1-1,0-1 1,0 0 0,-1 0-1,1 0 1,0 0 0,0 0-1,0 0 1,0 0 0,-1 0-1,1 0 1,0 0 0,0 0-1,0 0 1,-1 0 0,1 0-1,0 0 1,0 0-1,0 0 1,0-1 0,-1 1-1,1 0 1,0 0 0,0 0-1,0 0 1,0 0 0,0 0-1,0 0 1,-1-1 0,1 1-1,0 0 1,0 0 0,0 0-1,0 0 1,0 0 0,0-1-1,0 1 1,-4-9 156,0 1 0,1-1 0,0 0 0,-3-17 0,-1-1-29,-29-77-490,81 117-3102,-21-10 2887,5-3-119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53.27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104 133 14235,'0'-1'111,"-1"1"0,1 0 0,-1-1 0,1 1 0,-1 0-1,1 0 1,-1-1 0,1 1 0,-1 0 0,1 0 0,-1 0 0,1 0 0,-1-1 0,0 1 0,1 0 0,-1 0-1,1 0 1,-1 0 0,1 1 0,-1-1 0,1 0 0,-1 0 0,0 0 0,1 0 0,-1 0 0,1 1 0,-1-1-1,1 0 1,-1 0 0,1 1 0,0-1 0,-1 0 0,1 1 0,-1 0 0,-19 15 1763,19-15-1487,-6 7-17,0 0 0,1 0 1,0 0-1,0 1 1,1 0-1,-7 15 0,9-19-301,1 1 0,0 0-1,0 0 1,0 0 0,1 0 0,0 0-1,0 0 1,0 0 0,1 0 0,0 1-1,0-1 1,1 7 0,0-12-50,-1 0 1,0 1-1,0-1 1,0 0-1,1 0 1,-1 0 0,1 0-1,-1 0 1,1 0-1,-1 0 1,1 0-1,-1 0 1,1 0-1,0 0 1,0 0-1,0-1 1,-1 1-1,1 0 1,0 0 0,0-1-1,0 1 1,0 0-1,0-1 1,0 1-1,0-1 1,1 1-1,0-1 6,0 0 0,0 0-1,0 0 1,0-1-1,0 1 1,0-1 0,-1 1-1,1-1 1,0 1-1,0-1 1,-1 0 0,1 0-1,0 0 1,1-1-1,6-4 39,-1-1 0,-1 1-1,1-2 1,9-10-1,-2-2-36,-1-1 0,0 0 0,-2-1-1,0 0 1,-1-1 0,-2 0 0,0-1 0,9-45-1,-16 64-29,-2 3 1,1 0 0,-1 0 0,1 0 0,-1 0 0,0 0-1,0 0 1,0 0 0,0 0 0,0 0 0,0 0-1,-1 0 1,0-3 0,-2 6-43,-1 8 18,0 12-2,1 17 139,6 61-1,-2-78-10,2-1 0,1 0 0,0 1 0,12 31 0,-14-48-64,0 1-1,1 0 1,-1 0 0,1-1-1,0 1 1,0-1 0,0 0-1,7 7 1,-9-10-25,1 0 0,-1 0 0,0 0 0,1 0 1,-1-1-1,1 1 0,-1 0 0,1-1 0,-1 1 0,1-1 0,0 1 0,-1-1 0,1 0 1,0 0-1,-1 0 0,1 0 0,-1 0 0,1 0 0,0 0 0,-1-1 0,1 1 1,0 0-1,-1-1 0,1 1 0,-1-1 0,1 0 0,-1 0 0,1 1 0,-1-1 0,0 0 1,3-2-1,3-4-18,1 0 1,-1 0-1,-1-1 1,1 0-1,-1 0 1,-1-1 0,1 1-1,-1-1 1,-1-1-1,0 1 1,5-15-1,-2 0-106,-1 1 0,-1-1-1,4-44 1,-9 51-65,-4 26 5,-2 32 56,6-31 122,-1 73 47,2-74-7,-1 1-1,2-1 0,-1 1 1,2-1-1,-1 0 0,6 14 1,-7-22-29,-1 0 1,0 0-1,1 0 1,-1 0-1,1 0 1,-1 0-1,1 0 1,0 0-1,-1 0 1,1 0-1,0 0 1,0 0-1,-1-1 1,1 1-1,0 0 1,0-1-1,0 1 1,0 0-1,0-1 1,0 1-1,0-1 1,0 0-1,0 1 1,1-1-1,-1 0 1,0 0-1,0 1 1,2-1-1,-1-1 5,1 0 1,-1 1-1,0-1 0,0 0 0,0 0 1,0-1-1,0 1 0,0 0 0,0-1 1,0 1-1,0-1 0,-1 1 1,3-3-1,6-8 50,-1-1 0,0 0 1,8-16-1,-16 28-64,9-18 37,14-33 1,-21 44-72,-1 1 0,0-1 0,0 0 0,0 1 0,-1-1 0,0 0 0,-1-15 0,-4 10-67,-4 13 14,7 1 80,-1 0 0,1 1 0,-1-1 0,1 1 0,0-1 0,0 1 0,0-1 0,-1 1 0,2 0 0,-1-1 0,-1 3 0,-1 6 44,1-1 0,-1 1 0,2 0 1,0 0-1,0 0 0,0 0 0,1 0 1,1 0-1,0 0 0,0-1 0,1 1 1,0 0-1,1 0 0,0-1 0,0 0 1,1 1-1,1-1 0,6 11 0,-9-17-47,-1-1-1,1 0 0,-1 0 0,1 0 0,0-1 1,0 1-1,0 0 0,0-1 0,0 1 0,0-1 1,0 0-1,0 1 0,0-1 0,1 0 0,-1 0 1,1-1-1,-1 1 0,1 0 0,-1-1 0,1 0 1,-1 1-1,1-1 0,-1 0 0,1 0 0,-1 0 0,1-1 1,-1 1-1,1-1 0,3 0 0,-3-1-141,1 0 0,-1 0 0,1 0 0,-1-1-1,0 1 1,0-1 0,0 0 0,0 0 0,0 0 0,-1 0-1,1 0 1,-1 0 0,0-1 0,0 1 0,0-1 0,0 0-1,2-6 1,-2 1-23,0 1-1,0-1 0,-1 0 0,0 0 1,-1 0-1,0-12 0,-4-22-634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53.72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36 0 18116,'-8'0'1592,"3"7"-1112,1 0-304,3-1 448,-4-2-95,0 8-409,-3-1-128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54.25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139 27 14939,'-2'-2'215,"1"0"-1,-1 0 1,1 0 0,-1 1-1,1-1 1,-1 0-1,0 1 1,0-1 0,0 1-1,0 0 1,0-1-1,0 1 1,0 0 0,-1 0-1,1 0 1,0 1-1,0-1 1,-1 1 0,1-1-1,-1 1 1,1 0-1,0 0 1,-1 0 0,1 0-1,-1 0 1,1 0-1,0 1 1,-1-1 0,1 1-1,0 0 1,-4 1-1,2-1-71,0 1 0,0 0 0,1 1-1,-1-1 1,0 1 0,1-1 0,0 1-1,-1 0 1,1 0 0,0 1 0,1-1-1,-1 1 1,0-1 0,1 1 0,0 0-1,-3 6 1,2-1-57,1 0 0,0 0-1,0 0 1,1 0 0,0 15-1,0-21-75,1 1-1,0 0 1,1-1-1,-1 1 1,1 0-1,-1-1 1,1 1-1,0-1 0,1 1 1,-1-1-1,0 0 1,1 1-1,0-1 1,0 0-1,0 0 1,4 5-1,-5-8-11,0 1 1,1 0-1,-1 0 1,0-1-1,1 1 1,-1-1-1,0 1 1,1-1-1,-1 1 1,1-1-1,-1 0 1,1 0-1,-1 0 1,1 0-1,-1 0 1,1 0-1,-1 0 0,1 0 1,-1 0-1,0-1 1,1 1-1,-1-1 1,1 1-1,-1-1 1,0 1-1,1-1 1,-1 0-1,0 0 1,0 0-1,2-1 1,4-3-23,-1 0 1,0-1 0,0 0-1,6-8 1,6-10-74,24-43-1,-9 12-31,-33 55 129,0-1 0,0 1-1,0 0 1,1-1 0,-1 1 0,0 0 0,0-1-1,0 1 1,0 0 0,1-1 0,-1 1 0,0 0 0,0-1-1,1 1 1,-1 0 0,0 0 0,1-1 0,-1 1 0,0 0-1,1 0 1,-1 0 0,0 0 0,1-1 0,-1 1-1,0 0 1,1 0 0,-1 0 0,1 0 0,-1 0 0,0 0-1,1 0 1,-1 0 0,0 0 0,1 0 0,-1 0 0,1 0-1,-1 0 1,0 0 0,1 0 0,-1 1 0,0-1 0,1 0-1,-1 0 1,0 0 0,1 1 0,-1-1 0,0 0-1,1 0 1,-1 1 0,0-1 0,0 0 0,1 0 0,-1 1-1,0-1 1,0 0 0,1 1 0,-1-1 0,0 0 0,0 1-1,0-1 1,0 1 0,0-1 0,0 0 0,0 1-1,0-1 1,0 0 0,0 1 0,0-1 0,0 1 0,8 37 51,-7-27-38,3 13 32,0-3 46,9 32 0,-12-49-68,0 1 1,1-1 0,0 0-1,0 0 1,0 0-1,0 0 1,1 0-1,0 0 1,-1-1 0,1 1-1,1-1 1,6 6-1,-8-8-10,0 0-1,0 0 1,0 0-1,0 0 1,0 0-1,0-1 1,1 0-1,-1 1 0,0-1 1,0 0-1,1 0 1,-1 0-1,0 0 1,0 0-1,1 0 1,-1-1-1,0 1 1,0-1-1,0 0 1,0 0-1,0 1 1,0-1-1,0-1 0,0 1 1,0 0-1,0 0 1,3-4-1,5-3 25,0-1 0,-1-1 0,13-16 0,-13 15-24,13-17 12,-16 19-40,1 0-1,-1 1 0,2 0 0,-1 0 0,1 1 0,14-11 0,-22 18 13,1 0 0,-1-1 0,1 1 0,-1 0 0,1-1 0,-1 1 0,1 0 0,0 0 0,-1-1 0,1 1 0,0 0 0,-1 0 0,1 0 0,-1 0 0,1 0 0,0 0 0,-1 0 0,1 0 0,0 0 0,-1 0 0,1 1 0,-1-1 0,1 0 0,0 0 0,-1 0 0,1 1 0,0 0 0,0 0-1,0 0 0,0 0-1,0 0 1,0 0 0,-1 0 0,1 0-1,-1 1 1,1-1 0,0 0-1,-1 0 1,0 1 0,1 1-1,0 6-5,0 0-1,0 0 0,-1 10 1,0-14 10,-1 12 39,1-12-5,0 1 1,0-1 0,0 1 0,0-1 0,1 1-1,0-1 1,1 6 0,-2-11-29,0 0 0,1 1 0,-1-1 0,0 0 0,0 0 0,0 1-1,0-1 1,0 0 0,0 0 0,0 1 0,1-1 0,-1 0 0,0 0 0,0 0 0,0 1 0,1-1 0,-1 0-1,0 0 1,0 0 0,0 0 0,1 0 0,-1 1 0,0-1 0,0 0 0,1 0 0,-1 0 0,0 0-1,0 0 1,1 0 0,-1 0 0,0 0 0,0 0 0,1 0 0,-1 0 0,0 0 0,1 0 0,-1 0 0,0 0-1,1 0 1,10-10 141,10-18 12,-20 26-141,8-12 30,36-54-156,-40 62 20,0-1-1,1 1 1,0 1 0,0-1-1,0 1 1,0 0 0,11-7-1,-15 12 57,-1-1-1,0 0 1,1 1-1,-1-1 1,1 0-1,-1 1 1,1 0-1,-1-1 1,1 1-1,-1 0 1,1 0-1,-1 0 1,1 0-1,-1 0 1,1 0-1,-1 0 1,1 0-1,-1 1 1,1-1-1,-1 1 1,0-1-1,3 1 1,-3 1-7,1-1-1,0 1 1,0-1 0,-1 1 0,1 0-1,-1 0 1,1 0 0,-1 0-1,0 0 1,0 0 0,0 0 0,2 4-1,0 5-67,0 1-1,0-1 0,-1 1 1,0 15-1,-2-24-5,0-1-1,0 1 1,1-1-1,-1 1 1,1-1-1,-1 0 1,1 1-1,0-1 1,1 3-1,-1-5 88,-1 1-1,0-1 1,0 0-1,0 0 0,0 0 1,0 0-1,1 0 1,-1 1-1,0-1 0,0 0 1,0 0-1,0 0 1,1 0-1,-1 0 0,0 0 1,0 0-1,0 0 0,1 0 1,-1 0-1,0 0 1,0 0-1,0 0 0,1 0 1,-1 0-1,0 0 1,0 0-1,0 0 0,1 0 1,-1 0-1,0 0 1,0 0-1,0 0 0,1 0 1,-1 0-1,0-1 1,0 1-1,10-14-399,0-5-98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7:31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13515,'-11'11'853,"0"1"0,1 1 0,0-1 0,1 1 0,0 1 0,-8 18-1,17-31-833,-13 24 655,-14 45-1,25-63-605,0 0 0,1 1 0,-1-1-1,1 0 1,0 1 0,1-1 0,0 1-1,0-1 1,1 0 0,0 1 0,3 12 0,-3-18-58,-1 0 1,1 0 0,0 0 0,-1 0 0,1 0 0,0-1 0,1 1-1,-1 0 1,0 0 0,0-1 0,1 1 0,-1-1 0,1 1 0,-1-1-1,1 0 1,0 1 0,-1-1 0,1 0 0,0 0 0,0 0 0,2 0-1,0 0 15,-1-1-1,0 1 0,0-1 0,0 0 0,0 0 1,0 0-1,0-1 0,0 1 0,1-1 1,-1 0-1,0 1 0,5-4 0,0 0 66,0 0-1,0 0 0,0-1 1,0 0-1,-1-1 0,0 0 1,0 0-1,10-12 0,-11 10-16,-1-1-1,0 1 1,0-1 0,-1 0-1,0 0 1,-1 0-1,0-1 1,-1 1 0,0-1-1,0 1 1,-1-1-1,0 0 1,-1-13 0,0 18-103,0-1-1,0 1 1,-1-1 0,0 1 0,0-1 0,-1 1 0,1 0-1,-1 0 1,0 0 0,-1 0 0,1 0 0,-1 0 0,0 1-1,0-1 1,0 1 0,-1 0 0,0 0 0,0 0-1,0 0 1,0 0 0,0 1 0,-1 0 0,1 0 0,-1 0-1,-6-2 1,-21-6-179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55.14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170 130 15659,'-14'2'4027,"6"-1"-3390,-1 0 0,1 0 0,0 1 1,-1 0-1,-10 4 0,11-1-483,0-1 0,1 1 0,-1 0 0,1 0 1,0 1-1,0 0 0,-8 9 0,12-12-128,1 1 1,-1-1 0,0 1 0,1-1-1,0 1 1,0 0 0,0 0 0,0 0-1,1 0 1,-1 0 0,1 0-1,0 1 1,0-1 0,1 0 0,0 1-1,-1-1 1,2 6 0,-1-9-26,0-1 0,0 1 0,0 0 0,0 0 0,0-1 0,1 1 0,-1 0 0,0 0 0,1-1 0,-1 1 1,1 0-1,-1-1 0,0 1 0,1 0 0,0-1 0,-1 1 0,1-1 0,-1 1 0,1-1 0,0 1 0,-1-1 0,1 1 0,0-1 0,-1 0 1,1 1-1,0-1 0,0 0 0,-1 0 0,1 1 0,0-1 0,0 0 0,0 0 0,-1 0 0,1 0 0,0 0 0,0 0 0,-1 0 0,1 0 1,0-1-1,0 1 0,0 0 0,-1 0 0,1-1 0,1 0 0,3 0-6,0-1 0,-1 0 0,1-1 0,-1 1 0,0-1 0,5-3 0,0-2-14,-1 0 1,0-1-1,0 0 0,-1 0 1,0-1-1,-1 0 0,0 0 0,0-1 1,4-13-1,-3 6-19,-1 0 1,0 0-1,-2-1 1,5-36-1,-10 27-5,1 28 42,0 0 0,0 0 0,0 0 0,0 0 1,0-1-1,0 1 0,0 0 0,0 0 0,0 0 1,0 0-1,-1-1 0,1 1 0,0 0 1,0 0-1,0 0 0,0 0 0,0 0 0,0-1 1,0 1-1,0 0 0,0 0 0,-1 0 0,1 0 1,0 0-1,0 0 0,0 0 0,0 0 0,0-1 1,-1 1-1,1 0 0,0 0 0,0 0 0,0 0 1,0 0-1,0 0 0,-1 0 0,1 0 0,0 0 1,0 0-1,0 0 0,-8 13-27,2 7 80,1 0-1,1 0 1,1 1-1,1-1 0,0 1 1,2 0-1,0 0 1,5 34-1,-4-51-22,0 0 0,-1-1-1,2 1 1,-1 0 0,0-1 0,1 1-1,-1 0 1,1-1 0,0 0 0,1 0-1,2 4 1,-4-6-18,0 0 0,0 0 0,0 0 0,0-1 0,0 1-1,1 0 1,-1-1 0,0 1 0,0-1 0,1 1 0,-1-1 0,0 0-1,0 1 1,1-1 0,-1 0 0,1 0 0,-1 0 0,0 0 0,1 0 0,-1 0-1,0 0 1,1-1 0,-1 1 0,0-1 0,0 1 0,1 0 0,-1-1-1,0 0 1,0 1 0,0-1 0,1 0 0,-1 0 0,0 1 0,1-3 0,6-4 2,0-1 1,0 0-1,-1 0 1,0-1-1,-1 0 1,6-10-1,-6 9-45,1 0 0,0 0-1,0 1 1,12-12 0,-19 21 30,0 0 1,0 0-1,0 0 0,0 0 1,0 0-1,0 0 0,0 0 1,0 0-1,0 0 0,1 0 1,-1 0-1,0 0 0,0 0 1,0 0-1,0 0 0,0 0 1,0 0-1,0 0 0,0-1 1,0 1-1,0 0 0,0 0 1,0 0-1,0 0 0,1 0 1,-1 0-1,0 0 0,0 1 1,0-1-1,0 0 0,0 0 1,0 0-1,0 0 0,0 0 1,0 0-1,0 0 1,0 0-1,0 0 0,0 0 1,1 0-1,-1 0 0,0 0 1,0 0-1,0 0 0,0 0 1,0 0-1,0 0 0,0 0 1,0 0-1,0 0 0,0 1 1,0-1-1,0 0 0,0 0 1,0 0-1,0 0 0,0 0 1,0 0-1,0 0 0,0 0 1,0 0-1,0 0 0,0 1 1,0 8-28,-3 8 20,-2-2-2,2-7 18,0 0 1,1 1-1,0-1 0,1 1 1,-1 16-1,2-25-5,0 1 1,0 0-1,1-1 0,-1 1 0,1-1 1,-1 1-1,1-1 0,-1 1 0,0-1 1,1 1-1,0-1 0,-1 1 0,1-1 1,-1 1-1,1-1 0,0 0 0,-1 1 1,1-1-1,-1 0 0,1 0 0,0 0 1,0 1-1,-1-1 0,1 0 0,0 0 1,-1 0-1,1 0 0,0 0 0,-1 0 1,1 0-1,0 0 0,0-1 0,0 1 1,33-5 14,-24 3-25,34 4-56,-37-1 48,0-1 0,0 1 1,0-1-1,14-2 0,-20 1 18,1 1 1,0-1-1,0 0 0,-1 0 1,1 0-1,-1 0 0,1 0 1,-1-1-1,0 1 1,1 0-1,-1-1 0,0 1 1,0-1-1,0 1 1,0-1-1,0 1 0,0-1 1,0 0-1,-1 0 0,1 1 1,-1-1-1,1 0 1,-1 0-1,0 0 0,1 0 1,-1 1-1,0-1 0,0 0 1,-1-4-1,1-1 10,0 0 0,-1-1 1,0 1-1,-1 0 0,1 0 0,-4-9 0,4 12-6,0 1 0,-1 0 0,1 0 0,-1 0 0,0 0 1,1 0-1,-1 1 0,0-1 0,-1 0 0,1 1 0,0 0 0,-1-1 0,1 1 1,-1 0-1,0 0 0,-3-1 0,4 5 19,4 5-10,7 5 10,-4-8-16,1 0 0,-1 1 0,1-2 0,0 1 0,0-1 1,0 0-1,1 0 0,-1-1 0,1 0 0,-1 0 0,1 0 0,0-1 0,0 0 0,0 0 0,-1-1 0,1 0 0,0 0 0,0 0 0,0-1 0,0 0 0,0-1 0,11-3 0,-7 1 10,0 1-1,0-2 1,0 0-1,-1 0 1,0-1-1,0 0 1,0 0-1,-1-1 1,0-1-1,0 1 0,-1-1 1,14-18-1,-15 10 13,-8 13-13,-7 8-19,2 2 0,0 0 0,1 0-1,-1 1 1,1 0-1,1 0 1,0 0 0,-5 12-1,7-14 3,0-1 1,0 1-1,0 0 0,1-1 0,0 1 0,1 0 0,-1 0 1,1 0-1,0 0 0,0 0 0,1 0 0,2 9 0,-3-13-35,1 0 0,0-1 0,0 1 0,-1 0 0,1 0 0,1 0-1,-1-1 1,0 1 0,0 0 0,0-1 0,1 0 0,-1 1 0,1-1 0,-1 0-1,1 1 1,0-1 0,-1 0 0,1 0 0,0 0 0,0 0 0,0-1-1,0 1 1,0-1 0,0 1 0,0-1 0,0 1 0,2-1 0,3 0-78,1 0 0,-1 0 0,0-1 0,1 0 0,-1 0 0,8-4 0,18-3-208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55.84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263 73 18020,'2'-5'417,"1"1"0,-1-1 0,0 0 1,0 0-1,1-10 0,-2 14-343,-1 0 1,0 0-1,0 0 0,0 0 1,0-1-1,0 1 0,0 0 0,0 0 1,-1 0-1,1 0 0,0 0 1,-1 0-1,1 0 0,-1-1 1,1 1-1,-1 0 0,1 1 0,-1-1 1,0 0-1,1 0 0,-1 0 1,0 0-1,0 0 0,0 1 1,0-1-1,1 0 0,-1 1 0,0-1 1,0 1-1,0-1 0,0 1 1,-1-1-1,1 1 0,-1-1 1,-2 0 53,0 1 0,0-1-1,0 1 1,-1 0 0,1 0 0,0 0 0,0 1 0,0-1 0,0 1 0,0 0 0,0 0 0,0 0 0,0 1 0,0-1 0,-5 4 0,-7 4-15,0 1 0,-15 12 0,23-17-35,-11 9-11,0 0-1,1 2 1,1 0 0,-25 29 0,44-44-53,8-4-16,14-7-23,-22 9 22,12-5-13,0 0 1,0 2 0,1-1-1,0 2 1,0 0 0,0 1-1,23-1 1,-32 3 8,0 1-1,-1-1 0,1 1 1,0 0-1,0 1 1,-1-1-1,1 1 0,-1 0 1,11 6-1,-13-6 7,1 0-1,-1 1 1,0 0-1,0 0 1,0 0-1,0 0 1,0 0-1,-1 0 0,1 1 1,-1 0-1,0-1 1,0 1-1,-1 0 1,1 0-1,1 5 1,-2-6 16,0 1 0,0 0 1,-1-1-1,0 1 0,1 0 0,-1-1 0,0 1 1,-1 0-1,1 0 0,-1-1 0,1 1 1,-1 0-1,0-1 0,0 1 0,-1-1 1,1 1-1,-1-1 0,0 0 0,0 1 0,0-1 1,0 0-1,0 0 0,-1 0 0,1-1 1,-1 1-1,-5 3 0,4-3-106,0 0 0,-1 0 0,1-1 0,-1 1 0,0-1 0,0 0 0,1 0 0,-2-1-1,1 1 1,0-1 0,0-1 0,0 1 0,0 0 0,-1-1 0,1 0 0,0-1 0,0 1 0,-8-2 0,11 1-4,1 1 1,-1-1-1,0 1 1,1-1-1,-1 1 1,1-1-1,0 0 1,-1 0-1,1 0 1,-1 1-1,1-1 1,0-1 0,0 1-1,0 0 1,0 0-1,0 0 1,0-1-1,0 1 1,0 0-1,0-1 1,0 1-1,1-1 1,-1 1-1,0-1 1,1 1-1,-1-3 1,2-9-803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56.29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69 324 16812,'-3'1'150,"0"-1"1,0 1 0,0 0 0,0 0-1,0 0 1,0 0 0,0 1 0,1-1 0,-1 1-1,1-1 1,-1 1 0,1 0 0,-1 0-1,1 0 1,0 0 0,0 1 0,0-1 0,0 0-1,0 1 1,1 0 0,-1-1 0,-1 4-1,2-3-30,-1 0 0,1 0 0,-1 1 0,1-1 0,0 0 0,0 0 0,0 1 0,1-1 0,-1 1 0,1-1 0,0 0 0,0 1 0,0-1 0,0 1 0,1-1-1,-1 0 1,1 1 0,0-1 0,2 5 0,-3-7-71,1 1 0,0-1 0,-1 0-1,1 0 1,0 0 0,0 0 0,0 0-1,0-1 1,0 1 0,0 0 0,0 0 0,0 0-1,0-1 1,0 1 0,1-1 0,-1 1 0,0-1-1,0 1 1,1-1 0,-1 0 0,0 0-1,2 1 1,0-1 18,0-1 1,0 1-1,0 0 0,0-1 0,-1 0 0,1 0 0,0 0 1,0 0-1,4-2 0,2-3 42,0 1-1,0-2 1,-1 1 0,13-14 0,-4 3-46,-2-2 0,0 0 0,-1-1 0,-1-1-1,0 0 1,9-23 0,-16 30-55,0 1 0,-1-2-1,-1 1 1,0 0 0,-1-1 0,-1 0 0,0 0-1,-1 0 1,0 0 0,-1 0 0,-3-15-1,3 27-7,-1 0 0,1 0-1,-1 1 1,0-1 0,0 0 0,0 1-1,0-1 1,0 1 0,-1-1-1,1 1 1,-1-1 0,1 1-1,-1 0 1,0 0 0,0 0-1,0 0 1,-3-2 0,3 3-2,1 0 1,-1 1-1,0-1 0,1 1 1,-1-1-1,0 1 1,1 0-1,-1-1 1,0 1-1,0 0 1,1 0-1,-1 0 1,0 1-1,0-1 0,1 0 1,-1 1-1,0-1 1,1 1-1,-1-1 1,0 1-1,1 0 1,-1 0-1,1-1 1,-1 1-1,1 0 0,0 0 1,-1 1-1,-1 1 1,-5 4 13,1 1 0,-1 1 1,1-1-1,1 1 0,0 1 1,0-1-1,1 1 0,0 0 1,-5 15-1,5-9 54,0-1 0,1 1 0,1 0 1,0 0-1,0 30 0,3-44-53,0 0 1,0 0-1,0 0 1,0 0-1,0 0 1,0 0-1,1-1 0,-1 1 1,1 0-1,-1 0 1,1 0-1,0-1 1,-1 1-1,1 0 1,0-1-1,0 1 0,0-1 1,1 1-1,-1-1 1,0 1-1,3 1 1,-2-2-7,0 0 1,0-1-1,0 1 0,1 0 1,-1-1-1,0 0 1,1 1-1,-1-1 1,0 0-1,1 0 0,-1 0 1,0-1-1,1 1 1,-1 0-1,0-1 0,0 0 1,3 0-1,60-24-127,-51 19 48,1 0-1,0 0 0,0 2 0,0 0 0,23-3 0,-35 7 62,1-1 0,-1 2 0,0-1 0,0 0 0,0 1 0,0-1 0,0 1 0,0 0 0,0 0 0,0 0 0,-1 1 0,1-1 0,0 0 0,-1 1 0,1 0 0,-1 0 1,1 0-1,-1 0 0,0 0 0,0 0 0,0 1 0,0-1 0,0 0 0,0 1 0,-1 0 0,1-1 0,-1 1 0,0 0 0,2 5 0,-1-2-196,0 1-1,-1-1 1,1 1-1,-1 0 1,-1 0-1,1-1 1,-1 1-1,-1 0 1,1 0-1,-1 0 1,0-1-1,-3 11 1,3-55-2155,1 4 1551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56.79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 17156,'5'18'2112,"-2"11"-1256,-4 7-232,-1 5 1617,1 4-1081,1-1-240,0-5-344,0-2-111,0-8-337,1-5-304,4-8-961,-1-6-1063,3-4 1784,3-3-320,5-3-321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57.28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49 86 14427,'1'1'135,"0"0"1,1 0-1,-1 0 0,1-1 1,0 1-1,-1 0 0,1-1 1,-1 1-1,1-1 0,0 1 1,0-1-1,-1 0 0,1 0 1,0 0-1,0 0 0,-1 0 1,1 0-1,0 0 0,-1 0 1,1-1-1,0 1 0,0-1 1,-1 1-1,1-1 0,-1 0 0,1 0 1,-1 0-1,1 1 0,-1-1 1,1-1-1,-1 1 0,0 0 1,0 0-1,1 0 0,0-3 1,0 3-33,0-1 0,0 0 1,-1 0-1,1 1 0,-1-1 1,1 0-1,-1 0 0,0-1 1,0 1-1,0 0 0,0 0 1,0 0-1,-1-1 0,1 1 1,0 0-1,-1-1 0,0 1 1,0-1-1,1 1 0,-2 0 1,1-1-1,0 1 0,0-1 1,-1 1-1,1 0 0,-2-3 1,2 4-33,-1 0-1,1 0 1,-1 0 0,0 0 0,1 0 0,-1 0 0,0 1 0,0-1-1,1 0 1,-1 0 0,0 1 0,0-1 0,0 0 0,0 1-1,0-1 1,0 1 0,0-1 0,0 1 0,0 0 0,0-1 0,-1 1-1,0 0 1,-1 0 17,1 0-1,0 0 1,0 1 0,0-1-1,0 1 1,1-1-1,-1 1 1,0 0 0,0 0-1,0 0 1,-3 2-1,0 1 50,-1 0 0,1 1 0,0 0 0,0 0-1,0 0 1,-5 7 0,6-5-92,0 1 0,0-1 0,0 1 0,0-1 0,1 1 0,1 0 0,-1 0 0,2 0 0,-1 1 0,1-1 0,0 0 0,0 1 0,1-1 0,1 10 0,-1-17-65,0 0 1,1 0-1,-1 0 1,0 0 0,0 1-1,1-1 1,-1 0-1,1 0 1,-1 0 0,1 0-1,-1 0 1,1-1-1,0 1 1,0 0-1,-1 0 1,1 0 0,0 0-1,0-1 1,0 1-1,0 0 1,0-1 0,0 1-1,0-1 1,0 1-1,0-1 1,0 1 0,0-1-1,0 0 1,0 0-1,0 1 1,0-1-1,0 0 1,1 0 0,-1 0-1,0 0 1,0 0-1,0 0 1,0-1 0,0 1-1,0 0 1,0-1-1,2 0 1,5-1-200,-1-1 0,1-1 0,-1 0-1,11-6 1,-16 8 249,31-20-365,2-8-114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57.73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92 308 17548,'-14'17'1129,"-31"36"756,40-47-1603,1 0 1,1 0-1,-1 1 1,1-1-1,0 1 1,1-1 0,-3 10-1,4-15-247,1 0 0,-1 1 0,1-1 0,0 0 0,-1 1 0,1-1 0,0 0 0,0 1-1,0-1 1,0 0 0,0 1 0,0-1 0,0 0 0,0 1 0,1-1 0,-1 0 0,1 1 0,-1-1 0,1 0 0,-1 0-1,1 1 1,-1-1 0,1 0 0,0 0 0,0 0 0,0 0 0,0 0 0,0 0 0,0 0 0,0 0 0,0 0 0,0-1-1,0 1 1,0 0 0,1-1 0,-1 1 0,0 0 0,0-1 0,1 0 0,-1 1 0,0-1 0,1 0 0,-1 0 0,0 0-1,1 1 1,-1-2 0,2 1 0,3 0-40,-1-1-1,0 1 1,0-1-1,0-1 1,0 1-1,0-1 1,0 1-1,0-2 0,-1 1 1,1 0-1,7-6 1,-1-2-179,0-1-1,0-1 1,-1 1 0,-1-2 0,0 1-1,0-1 1,-1-1 0,-1 1-1,11-29 1,-7 10-286,-2 1 0,0-2 1,5-52-1,-13 80 424,4-53-349,-5 54 387,0-1 0,0 1 1,-1-1-1,1 0 0,-1 1 0,0-1 0,0 1 1,-1 0-1,-2-7 0,3 10 23,1 0 0,-1 0 0,1 1 0,-1-1 0,1 0 0,-1 0 0,0 1 0,1-1 0,-1 1 0,0-1 0,1 1 0,-1-1 0,0 1 0,0-1 0,1 1 0,-1-1 0,0 1 0,0 0 0,0 0 0,0-1 0,0 1 0,1 0 0,-1 0 0,0 0 0,0 0 0,0 0 0,0 0 0,0 0 0,0 0 0,1 0 0,-1 1 0,0-1 0,0 0 0,0 1 0,0-1 0,1 0 0,-1 1 0,-1 0 0,-2 2 78,0-1-1,1 1 1,0-1 0,0 1-1,0 0 1,-4 5 0,-6 10 256,2-1 0,0 2-1,1-1 1,0 2 0,2-1 0,0 1 0,2 0 0,0 1 0,1-1 0,1 1 0,-2 39 0,6-57-312,0 0 0,0 0 0,0-1 0,0 1 0,1 0 0,-1-1-1,1 1 1,0 0 0,0-1 0,0 1 0,0-1 0,0 1 0,0-1 0,4 4 0,-4-5-50,0 0 1,0 0 0,1 0-1,-1-1 1,0 1 0,1-1-1,-1 1 1,1-1 0,-1 1-1,0-1 1,1 0 0,-1 0-1,1 1 1,-1-1 0,1 0-1,-1 0 1,1-1 0,-1 1-1,1 0 1,-1 0 0,1-1-1,-1 1 1,0-1 0,1 1-1,-1-1 1,0 0 0,3-1-1,10-6-365,1-1-1,15-13 0,-20 14 125,0 1 0,0 0 0,1 1 0,0 0 0,13-5 0,-23 10 216,1 0 1,0 1 0,-1-1-1,1 1 1,0 0-1,-1-1 1,1 1 0,0 0-1,0 0 1,0 0 0,-1 0-1,1 0 1,0 1-1,0-1 1,-1 1 0,1-1-1,0 1 1,-1-1 0,1 1-1,0 0 1,2 1 0,-3 0 26,1 0 0,0 0 1,-1 0-1,1 0 1,-1 0-1,1 0 1,-1 0-1,0 1 1,0-1-1,0 0 0,0 1 1,0-1-1,0 4 1,1 7 62,-1 0 0,0 0 1,-1 1-1,-1 18 0,-4 5-288,3-25 102,4-24 1031,1-19-871,2-11-1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58.17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34 0 15515,'-2'35'2125,"-11"65"-1,0-6-94,12-92-2005,-4 121 1803,5-109-1693,1-1-1,0 0 0,1 0 1,1 0-1,0 0 1,0 0-1,6 14 1,-8-26-150,-1-1 0,1 1 0,-1 0 1,0 0-1,1 0 0,-1 0 0,1 0 0,0 0 1,-1-1-1,1 1 0,0 0 0,-1-1 1,1 1-1,0 0 0,0-1 0,0 1 1,0-1-1,1 1 0,-2-1-13,1 0 1,-1 0-1,1 0 0,-1 0 1,1 0-1,-1 0 0,1 0 1,0 0-1,-1 0 0,1-1 1,-1 1-1,1 0 0,-1 0 1,1-1-1,-1 1 1,0 0-1,1-1 0,-1 1 1,1 0-1,-1-1 0,0 1 1,1-1-1,-1 0 0,3-2-129,-1-1-1,0 1 1,-1-1-1,1 0 1,-1 1-1,1-1 1,0-5-1,3-25-628,-2 1 0,-1-1 1,-5-59-1,4 100 1248,1 0-1,0 0 1,1 0 0,0 0 0,6 12-1,-7-16-404,0 0 0,-1 0 0,1-1 0,1 1 0,-1-1 0,0 0 0,0 0 0,1 1 0,4 2 0,-6-5-25,1 1-1,-1 0 1,1-1-1,0 1 1,-1-1-1,1 1 1,0-1-1,-1 0 1,1 0-1,0 1 1,-1-1-1,1-1 1,0 1-1,-1 0 1,1 0-1,0 0 1,-1-1-1,1 1 1,-1-1-1,3-1 1,2-1 13,-1 0 1,-1 0-1,1-1 1,0 0-1,-1 0 1,0 0-1,7-9 1,-6 7-34,0 1 1,0 0 0,0 0-1,11-8 1,-16 13-17,1-1 0,0 1 1,0-1-1,0 1 0,0 0 1,0-1-1,0 1 0,0 0 1,0 0-1,1 0 0,-1 0 1,0-1-1,0 2 0,0-1 1,0 0-1,0 0 0,0 0 1,0 0-1,0 1 0,0-1 1,0 0-1,0 1 0,0-1 1,0 1-1,0-1 0,0 1 1,-1-1-1,1 1 0,0 0 1,0 0-1,0-1 0,-1 1 1,1 0-1,0 0 0,-1 0 1,1 0-1,-1 0 0,1-1 1,0 3-1,3 5 4,0 0 1,-1 0-1,5 15 1,-6-16 14,12 42 228,-8-26 60,1-1-1,13 30 1,-20-51-282,1 0-1,-1 0 0,0 0 1,1 0-1,-1-1 0,0 1 1,1 0-1,-1 0 0,1 0 1,-1-1-1,1 1 0,0 0 0,-1-1 1,1 1-1,0-1 0,-1 1 1,1-1-1,0 1 0,0-1 1,-1 1-1,1-1 0,0 0 1,0 1-1,0-1 0,1 0 1,-1 0-7,0 0 0,-1-1 0,1 1 0,0-1 0,0 1 0,0-1 0,-1 0 0,1 1 1,0-1-1,-1 0 0,1 0 0,-1 1 0,1-1 0,-1 0 0,1 0 0,-1 0 0,1 0 0,-1-1 1,3-7 8,0 1 0,-1-1-1,2-15 1,-3 12-46,-1-1-1,0 1 0,-1 0 0,0-1 0,-6-21 0,-23-58-169,27 83 185,3 9 10,-1-1 0,1 1-1,0 0 1,0-1-1,0 1 1,0 0-1,0-1 1,0 1-1,0-1 1,0 1-1,0 0 1,0-1 0,0 1-1,0 0 1,0-1-1,1 1 1,-1 0-1,0-1 1,0 1-1,0-1 1,0 1-1,1 0 1,-1 0 0,0-1-1,0 1 1,1 0-1,-1-1 1,0 1-1,0 0 1,1 0-1,-1 0 1,0-1-1,1 1 1,-1 0 0,0 0-1,1 0 1,-1 0-1,0 0 1,1-1-1,-1 1 1,1 0-1,-1 0 1,0 0-1,1 0 1,-1 0 0,0 0-1,1 0 1,-1 0-1,1 0 1,-1 1-1,0-1 1,1 0-1,-1 0 1,1 0 0,31 6-258,-18-3-88,-5-2 296,0-1 0,0 0 0,0-1 0,0 0 0,9-2 0,19-5-114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44.63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0 18876,'6'10'295,"0"1"0,-1-1 0,-1 1 1,1 0-1,-2 0 0,0 1 0,0-1 0,-1 1 0,2 22 1,3 14 22,-4-27-244,-2-13-44,-1-1 0,2 1 1,-1-1-1,1 1 0,0-1 0,1 0 0,0 0 0,4 9 0,-6-16-27,-1 1-1,0-1 1,1 0-1,-1 1 0,1-1 1,-1 0-1,1 1 1,-1-1-1,1 0 1,-1 0-1,1 0 0,-1 0 1,1 1-1,-1-1 1,1 0-1,-1 0 0,1 0 1,-1 0-1,1 0 1,-1 0-1,1 0 0,-1-1 1,1 1-1,-1 0 1,1 0-1,-1 0 0,1 0 1,-1-1-1,1 1 1,-1 0-1,1 0 0,-1-1 1,1 1-1,-1 0 1,0-1-1,1 1 0,-1-1 1,0 1-1,1 0 1,-1-1-1,0 1 0,1-1 1,14-21-39,-14 21 27,8-15-52,-3 4 5,0 1 1,1 0-1,1 1 0,-1 0 1,2 0-1,10-11 0,-18 21 47,0-1 0,0 0 0,0 0 0,1 0 0,-1 1 0,0-1 0,0 0 0,0 1 0,1-1 0,-1 1 0,0 0 0,1-1 0,-1 1 0,0 0 0,1 0 0,-1 0 0,0 0 0,1 0 0,-1 0 0,0 0 0,3 1 0,-2 0 5,0 0 1,1 0-1,-1 0 0,0 0 1,0 0-1,-1 1 1,1-1-1,0 1 1,0 0-1,-1-1 0,3 4 1,2 5 50,0 0 0,0 0 0,-1 0 0,4 12 0,-3-5 134,0 1 0,5 24 0,-10-35-30,0 0 0,0 0 0,0 0-1,-1 0 1,0 0 0,-1 0 0,1 0-1,-1 0 1,-3 8 0,4-13-102,-1-1-1,0 1 1,1-1 0,-1 0 0,0 1 0,0-1 0,0 0-1,0 1 1,0-1 0,0 0 0,0 0 0,-1 0-1,1 0 1,0 0 0,-1 0 0,1 0 0,-1 0-1,1-1 1,-1 1 0,1-1 0,-1 1 0,1-1-1,-1 1 1,1-1 0,-1 0 0,0 0 0,1 0 0,-1 0-1,0 0 1,1 0 0,-1 0 0,-2-1 0,-7-1-58,0 0 1,0-1 0,-19-9 0,4 3-1186,18 6 160,14 3 242,14 1 123,3 3 81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45.13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135 122 18660,'3'-2'245,"1"-1"-1,-1 1 1,0-1 0,0 0-1,0 0 1,0 0 0,-1 0-1,1 0 1,-1-1 0,0 1-1,2-5 1,-3 6-153,0 0-1,0-1 1,-1 1 0,1 0 0,-1 0-1,1 0 1,-1 0 0,0-1-1,0 1 1,0 0 0,0 0 0,0 0-1,-1 0 1,1-1 0,-1 1-1,1 0 1,-1 0 0,0 0 0,0 0-1,0 0 1,0 0 0,0 0-1,-2-2 1,1 2-66,1-1 1,-1 1-1,0 0 0,0 0 0,-1 0 1,1 0-1,0 1 0,-1-1 0,1 0 1,-1 1-1,0 0 0,1-1 0,-1 1 1,0 0-1,0 1 0,1-1 0,-1 0 1,0 1-1,0-1 0,0 1 0,0 0 1,0 0-1,0 0 0,0 1 0,0-1 1,0 1-1,1-1 0,-1 1 0,0 0 0,0 0 1,0 0-1,1 1 0,-1-1 0,1 1 1,-1-1-1,1 1 0,0 0 0,-1 0 1,1 0-1,0 0 0,0 0 0,0 0 1,-3 6-1,-2 4 8,1 0 1,-1 0-1,2 1 0,0 0 0,0 0 1,1 0-1,1 0 0,0 1 1,1 0-1,0 0 0,2-1 0,-1 1 1,1 0-1,1 0 0,1 0 1,5 24-1,-6-34-19,0-1 0,0 1 0,1 0 0,-1-1 0,1 1 0,0-1 0,0 1 0,0-1 0,0 0 0,1 0 0,-1 0 0,1 0 0,3 2 0,-4-4-20,0 0 0,0 1 0,0-2 0,0 1 0,0 0 0,0 0 0,0-1 0,1 1 0,-1-1 0,0 1 0,0-1 0,1 0 0,-1 0 0,0 0 0,1 0 0,-1-1 0,0 1 0,0-1 0,0 1 0,1-1 0,-1 0 0,0 0 0,3-1 0,5-4-272,0 1-1,-1-2 1,0 1-1,0-1 0,-1 0 1,0-1-1,11-13 0,2-5-455,22-37 0,-17 22-32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45.59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54 0 17396,'-3'10'777,"0"0"0,0 0 1,-1 0-1,-8 15 0,-7 17 675,18-39-1394,-1 1 11,1 0 0,-1 0 0,1 0 0,1 0 0,-1 0 0,0 6 0,1-9-72,0 0 1,0 0 0,1-1-1,-1 1 1,0 0 0,0-1-1,1 1 1,-1 0 0,0-1-1,1 1 1,-1 0-1,1-1 1,-1 1 0,1-1-1,-1 1 1,1-1 0,0 1-1,-1-1 1,1 1 0,-1-1-1,1 0 1,0 1-1,-1-1 1,1 0 0,0 1-1,0-1 1,-1 0 0,1 0-1,0 0 1,-1 0 0,1 0-1,0 0 1,0 0-1,0 0 1,-1 0 0,1 0-1,0 0 1,-1 0 0,1 0-1,0-1 1,1 1 0,41-9-480,-35 6 382,0 1 1,0 0 0,1 0 0,-1 1 0,0 0 0,1 1 0,-1 0 0,1 0 0,-1 1-1,13 2 1,-19-2 110,0-1-1,-1 1 0,1 0 0,-1 0 1,1-1-1,-1 1 0,1 0 1,-1 1-1,0-1 0,1 0 1,-1 0-1,0 0 0,0 1 0,0-1 1,0 1-1,0-1 0,0 1 1,0-1-1,1 4 0,-1-1 59,-1-1 0,1 1-1,-1-1 1,1 1 0,-1-1 0,0 1-1,0-1 1,-1 1 0,0 4 0,-2 5 259,-1-1 0,0 0 1,-1-1-1,-9 18 0,10-21-99,-1-1-1,1 1 0,-10 9 0,12-15-204,0 0-1,0 1 1,0-1-1,-1 0 1,1-1-1,-1 1 1,1 0-1,-1-1 1,0 1-1,1-1 1,-1 0-1,0 0 1,-4 1-1,6-2-79,0 0 0,1 1-1,-1-1 1,0 0 0,0 0 0,1 0-1,-1 0 1,0 0 0,1-1 0,-1 1 0,0 0-1,1 0 1,-1 0 0,0-1 0,1 1-1,-1 0 1,0-1 0,1 1 0,-1 0 0,1-1-1,-1 1 1,1-1 0,-1 1 0,1-1-1,-1 1 1,1-1 0,-1 0 0,0-1-54,0 0 0,0 0 0,1 0 0,-1 1 0,1-1 0,0 0 0,-1 0 0,1 0 0,0 0 0,0-2 0,0-3-124,1 1 1,0-1-1,0 1 1,0-1 0,4-8-1,8-12-701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7:34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13235,'23'-1'1769,"-15"1"-1572,-1-1 1,0 1-1,0 1 1,0-1-1,0 1 0,0 1 1,0-1-1,10 5 1,-1 0-175,0 0 0,0-1-1,1-1 1,-1 0 0,1-1 0,0-1 0,19 0 0,248 7 26,-245-10-39,-1-2 0,1-1 1,63-16-1,-29 5 6,-39 11 3,0 2 0,0 1 0,0 1-1,34 5 1,-26-1-3,0-3 1,45-3-1,7-10 12,-44 5-15,68-2 1,241 2 0,-214 0-24,-79 3 429,82 5-1,-114 0 184,61-7 0,0 1-499,-57 4-76,0-1-1,0-1 1,53-13 0,-24-1 117,-30 7 49,-1 2-1,72-7 0,2 16-187,-34 1-2,13-15 103,-81 11-184,-14 1-240,-9 1 232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8:46.01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90 45 16700,'-2'-2'2296,"-5"7"-1582,-8 8 202,7-5-716,2 0 0,-1 1 0,1 0 0,1 0 0,-1 0 1,2 0-1,-1 1 0,1 0 0,1 0 0,-1 0 0,2 0 0,-3 18 1,5-27-192,0 0 0,-1 0 1,1 0-1,0 0 0,0 0 0,1 0 1,-1 0-1,0 0 0,0 0 1,0 0-1,1 0 0,-1-1 1,0 1-1,1 0 0,-1 0 0,1 0 1,-1 0-1,1 0 0,-1 0 1,1-1-1,0 1 0,-1 0 1,1 0-1,0-1 0,0 1 0,0-1 1,-1 1-1,1-1 0,0 1 1,0-1-1,0 1 0,0-1 1,0 0-1,0 1 0,0-1 0,0 0 1,0 0-1,0 0 0,1 0 1,5 0-31,0 0 0,0-1 0,0 0 0,-1-1 0,8-2 0,3 0-63,5 0-86,2 0 1,39 0-1,-58 3 154,-1 1 1,1 0 0,0 1 0,0-1 0,0 1 0,-1 0-1,1 0 1,0 0 0,-1 1 0,1 0 0,-1 0 0,1 0-1,-1 0 1,0 1 0,0-1 0,0 1 0,0 0 0,-1 0-1,1 1 1,3 4 0,-5-5 33,-1 0-1,1 0 0,-1 0 1,0 0-1,0 1 0,-1-1 1,1 0-1,-1 1 1,1-1-1,-1 0 0,0 1 1,0-1-1,0 1 1,-1-1-1,1 0 0,-1 0 1,0 1-1,0-1 1,0 0-1,-1 0 0,1 0 1,0 0-1,-4 4 1,3-2 33,-1-1 1,0 0 0,0 0-1,0 0 1,0-1 0,-1 1-1,1-1 1,-1 0 0,0 0-1,0 0 1,0 0 0,0 0-1,-1-1 1,1 0 0,-7 2-1,10-3-42,-1-1 0,1 1 0,0-1-1,0 0 1,0 1 0,0-1-1,-1 0 1,1 0 0,0 0-1,0 0 1,0 0 0,-1 0 0,1 0-1,0 0 1,0-1 0,0 1-1,-1 0 1,1-1 0,0 1-1,0-1 1,0 1 0,0-1-1,0 1 1,0-1 0,0 0 0,0 0-1,0 1 1,0-1 0,0 0-1,1 0 1,-1 0 0,0 0-1,1 0 1,-1 0 0,0 0 0,1 0-1,-1 0 1,1-1 0,0 1-1,-1 0 1,1-2 0,-1 1-18,1-1-1,0 0 1,0 1 0,1-1 0,-1 0 0,0 1-1,1-1 1,0 0 0,-1 1 0,1-1 0,0 1 0,0-1-1,1 1 1,-1 0 0,0-1 0,1 1 0,3-4-1,3-1-90,2 0 0,-1 0 0,1 1 0,0 1 0,0-1 0,19-6 0,-16 7 18,-1 0 0,0-1 1,0 0-1,0-1 0,11-10 0,-20 14 85,0 1 1,0-1-1,0 0 1,-1-1-1,1 1 1,-1 0-1,0-1 0,0 1 1,0-1-1,-1 0 1,1 1-1,-1-1 0,0 0 1,0 0-1,0 0 1,-1 0-1,1 0 1,-1 0-1,0 0 0,0 0 1,-1-7-1,-10-17 259,11 28-251,0-1-1,0 1 1,0-1 0,-1 0 0,1 1 0,0-1 0,-1 1 0,1-1 0,0 1-1,-1-1 1,1 1 0,-1-1 0,1 1 0,-1-1 0,1 1 0,-1 0 0,1-1-1,-1 1 1,1 0 0,-1-1 0,1 1 0,-1 0 0,0 0 0,1-1 0,-1 1-1,1 0 1,-1 0 0,0 0 0,1 0 0,-1 0 0,0 0 0,1 0 0,-1 0-1,0 0 1,1 0 0,-1 0 0,1 1 0,-1-1 0,0 0 0,1 0 0,-1 1-1,1-1 1,-1 0 0,0 1 0,0 0-5,1-1 0,-1 1 0,0 0 0,1 0 0,-1-1 0,1 1-1,0 0 1,-1 0 0,1 0 0,-1-1 0,1 1 0,0 0 0,0 0 0,-1 0 0,1 0 0,0 0 0,0 0 0,0 0-1,0 0 1,0-1 0,0 1 0,0 0 0,1 0 0,-1 0 0,0 0 0,0 0 0,1 0 0,-1-1 0,0 1 0,1 0-1,-1 0 1,1 0 0,-1-1 0,1 1 0,0 0 0,-1-1 0,1 1 0,0 1 0,2 0-9,0 1 1,0-1 0,0 1-1,0-1 1,0 0 0,0 0-1,0 0 1,5 2-1,10 1-29,1 0-1,25 2 1,-30-5-20,1 1 1,-1 0-1,0 0 1,0 1-1,14 7 1,-28-11 59,0 0 0,0 1 0,1-1 1,-1 0-1,0 0 0,0 0 0,0 0 0,0 0 1,0 0-1,1 0 0,-1 0 0,0 0 0,0 0 1,0 0-1,0 0 0,0 0 0,1 0 0,-1 0 1,0 0-1,0 0 0,0 0 0,0 0 1,0 0-1,1 0 0,-1 0 0,0 0 0,0-1 1,0 1-1,0 0 0,0 0 0,0 0 0,1 0 1,-1 0-1,0 0 0,0 0 0,0 0 0,0-1 1,0 1-1,0 0 0,0 0 0,0 0 1,0 0-1,0-1 0,1-8 180,-3-10 40,-4-7 63,2 15-219,1-1-1,1 0 0,0 0 1,1 0-1,0-1 1,1-18-1,0 30-107,0 0 0,1 0 1,-1 0-1,0 1 0,0-1 0,1 0 1,-1 1-1,1-1 0,-1 0 0,0 0 0,1 1 1,0-1-1,-1 1 0,1-1 0,-1 1 0,1-1 1,-1 1-1,1-1 0,0 1 0,0-1 0,-1 1 1,1 0-1,1-1 0,20-3-855,-3 1 611,-1-4-105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0:34.93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173 38 17004,'1'-1'160,"-1"0"0,0 0 1,1-1-1,-1 1 1,0 0-1,0-1 1,0 1-1,0 0 0,0 0 1,0-1-1,0 1 1,0 0-1,-1-1 1,1 1-1,-1 0 0,1 0 1,0 0-1,-1-1 1,0 1-1,1 0 1,-1 0-1,0 0 0,0 0 1,-1-2-1,0 2 24,1 1-1,-1-1 0,0 0 1,1 1-1,-1-1 1,0 1-1,0-1 0,0 1 1,1 0-1,-1 0 1,0 0-1,0 0 0,0 0 1,0 0-1,-2 1 1,-5 1 102,1 0 1,0 1 0,-1-1 0,1 2 0,0-1-1,-10 8 1,-22 19-107,37-27-199,0 0 0,1 0 1,-1 0-1,1 0 0,-1 0 0,1 0 1,0 1-1,0-1 0,1 1 0,-3 5 1,4-8 10,0-1 1,0 0-1,1 1 1,-1-1-1,0 1 1,0-1 0,0 0-1,0 0 1,0 1-1,1-1 1,-1 0-1,0 1 1,0-1 0,1 0-1,-1 0 1,0 1-1,1-1 1,-1 0 0,0 0-1,0 0 1,1 1-1,-1-1 1,0 0-1,1 0 1,-1 0 0,0 0-1,1 0 1,-1 0-1,1 0 1,-1 0-1,0 1 1,1-1 0,-1-1-1,19 4-112,-14-3 74,0 1 46,1 1 1,-1-1-1,1 1 1,-1 0-1,0 0 1,0 1-1,0-1 1,0 1-1,-1 0 1,1 1-1,-1-1 1,0 1-1,0 0 1,0 0-1,0 0 1,0 1-1,-1-1 1,0 1-1,0-1 1,0 1-1,-1 0 1,0 1-1,3 8 1,-3-9 71,-1 0 1,0 0-1,0-1 1,-1 1-1,1 0 1,-1 0 0,0 0-1,0 0 1,-1 0-1,0 0 1,1 0-1,-2-1 1,1 1-1,0 0 1,-1-1-1,0 1 1,0-1-1,-1 1 1,1-1 0,-1 0-1,0 0 1,0 0-1,0 0 1,0-1-1,-1 1 1,1-1-1,-7 4 1,8-6-38,0 0 0,0 0 0,0 0 0,0 0 0,0 0 0,-1-1 0,1 1-1,0-1 1,0 1 0,0-1 0,-1 0 0,1 0 0,0 0 0,-3-1 0,4 1-75,1 0-1,-1 0 0,0 0 1,0 0-1,0-1 1,1 1-1,-1 0 0,0 0 1,1-1-1,-1 1 1,0-1-1,0 1 0,1-1 1,-1 1-1,1-1 1,-1 1-1,1-1 0,-1 1 1,1-1-1,-1 0 1,1 1-1,-1-1 0,1 0 1,0 0-1,-1 1 1,1-1-1,0 0 0,-1 0 1,1 1-1,0-1 1,0 0-1,0 0 0,0 1 1,0-1-1,0 0 1,0 0-1,0 0 0,0 1 1,0-1-1,1 0 1,-1 0-1,1-1 0,0 0-143,0 1 0,0-1-1,0 0 1,0 1 0,0-1-1,0 1 1,1-1 0,-1 1-1,1-1 1,-1 1 0,1 0-1,0 0 1,-1 0 0,1 0-1,0 0 1,0 0 0,0 0-1,-1 1 1,4-1 0,43-10-2563,-36 9 2040,28-6-1329,62-21-1,-11-8 5702,-89 36-3424,-1 1 0,1 0 1,-1 0-1,1 0 0,0-1 0,-1 1 0,1 1 0,-1-1 1,1 0-1,-1 0 0,1 1 0,-1-1 0,1 0 1,-1 1-1,1 0 0,-1-1 0,0 1 0,1 0 0,-1 0 1,0-1-1,0 1 0,1 0 0,-1 0 0,2 3 1,-1-2-193,1 0 0,-1 0 0,1-1 0,0 1 0,0 0 0,-1-1 0,1 0 0,4 2 0,-3-3-33,0 0 1,-1 0 0,1 0 0,0-1-1,0 1 1,0-1 0,0 0 0,0 0-1,0-1 1,-1 1 0,1-1-1,-1 1 1,1-1 0,-1 0 0,1 0-1,-1-1 1,3-2 0,-3 2-1,1 1 1,-1-1-1,1 1 1,0 0-1,0 0 1,0 0-1,0 0 1,0 1-1,0 0 1,0-1-1,0 2 1,1-1-1,6 0 1,-9 1 14,0 1 1,1-1 0,-1 1-1,0 0 1,0 0 0,0 0-1,0 0 1,0 0-1,0 0 1,0 0 0,-1 1-1,1-1 1,0 1-1,-1-1 1,1 1 0,-1 0-1,1-1 1,-1 1 0,0 0-1,0 0 1,1 2-1,3 7 231,0 1 0,6 21 0,-1-3 364,-10-29-611,0-1 1,1 1-1,-1-1 1,0 1-1,0-1 1,1 1-1,-1-1 1,0 0-1,0 1 1,1-1-1,-1 1 1,0-1-1,1 0 1,-1 1-1,0-1 1,1 0-1,-1 0 1,1 1-1,-1-1 1,1 0-1,-1 0 0,1 1 1,-1-1-1,0 0 1,1 0-1,-1 0 1,1 0-1,-1 0 1,1 0-1,13-8 189,10-26-147,-21 29-41,3-4-43,25-36-172,-29 42 170,0 1-1,-1 0 1,1 0-1,0 0 1,1 0-1,-1 1 1,0-1 0,0 0-1,1 1 1,-1 0-1,1 0 1,-1-1-1,1 1 1,0 1-1,4-2 1,-4 2 0,0 1 1,-1-1-1,1 1 0,-1 0 1,1 0-1,-1 0 0,0 0 1,1 1-1,-1-1 0,0 1 1,0-1-1,0 1 0,0 0 0,0 0 1,0 0-1,0 0 0,-1 0 1,1 0-1,-1 0 0,1 1 1,-1-1-1,1 3 0,1-1-221,-1 0 0,0 1 0,-1-1 0,1 1 0,-1-1 0,1 1 0,-1-1 0,-1 1 0,1 0 0,-1-1 1,0 10-1,-8-22-815,1-6 360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0:35.44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 84 15363,'-2'-3'2793,"5"6"-2473,3 1 2072,5 0-2440,2 0-344,4-4 296,9 3-200,3 0-168</inkml:trace>
  <inkml:trace contextRef="#ctx0" brushRef="#br0" timeOffset="1">351 148 14691,'-5'9'571,"0"0"0,1 0 0,0 1 0,0 0 1,1 0-1,0 0 0,1 0 0,0 0 0,0 0 0,1 0 0,1 1 0,0-1 0,1 12 0,-1-21-515,0 1 0,0-1 0,1 0 0,-1 1 0,0-1 0,1 0 0,-1 0 0,0 1 0,1-1 0,0 0-1,-1 0 1,1 0 0,0 0 0,-1 0 0,1 0 0,0 0 0,0 0 0,0 0 0,0 0 0,0 0 0,2 1 0,-2-2-30,1 0 0,-1 0 0,0 0 1,0 1-1,0-2 0,0 1 0,1 0 0,-1 0 1,0 0-1,0 0 0,0-1 0,0 1 0,0-1 1,0 1-1,1-1 0,-1 1 0,0-1 0,0 1 1,0-2-1,5-2-1,-2 0 0,1 0 0,0-1 0,-1 0 0,0 0 0,0 0 0,5-9 0,1-9 128,0-1 0,-2 0 0,-1 0 1,0-1-1,-2 0 0,-1 0 0,-1 0 0,0-38 0,-5 50 122,-2 18-73,-3 23-19,5 2-350,2 51-1,1-72 68,-1 0 0,2 0 0,-1-1 0,1 1 0,1-1 0,0 1 0,0-1 0,0 0 0,1 0 0,8 12 0,3-2-195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0:36.05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39 1 22037,'-5'10'1960,"5"6"-1376,-3 4-256,0 7 1273,3 3-769,1 6-504,4 1-112,0-3-192,3-1-104,-3-5-312,1-5-176,-2-8-376,-2-2-273,-5-11-447,-4-4-208,-6-8 1095,-4-3-303,-6-8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0:36.55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1 204 16756,'0'-8'434,"1"-1"0,1 0 0,-1 1 0,1 0 0,1-1 0,0 1 1,0 0-1,0 0 0,1 1 0,0-1 0,1 1 0,-1 0 0,1 0 0,1 0 1,9-9-1,-8 9-222,0 0 1,1 1-1,-1 0 1,1 0-1,1 1 1,-1 0-1,1 1 0,0-1 1,0 2-1,0-1 1,0 1-1,1 1 1,14-3-1,-20 5-189,0-1-1,-1 1 0,1 0 0,0 0 0,0 0 1,0 1-1,-1-1 0,1 1 0,0 0 1,-1 0-1,1 0 0,-1 1 0,1-1 0,-1 1 1,0 0-1,1 0 0,-1 0 0,0 0 1,0 1-1,-1-1 0,1 1 0,4 4 0,-5-3 9,0 0 0,0 0 0,0 0 0,0 0 0,-1 0 1,1 1-1,-1-1 0,0 1 0,-1-1 0,1 0 0,-1 1 0,0-1 0,0 1 0,0-1 0,0 1 0,-1-1 0,0 1 0,-1 5 0,-1-2 63,1 0 1,-2 0 0,1 0-1,-1-1 1,0 1 0,-10 12-1,12-16-200,-1-1 1,1 0-1,-1 0 0,0 0 0,0 0 0,-1-1 1,1 0-1,0 1 0,-1-1 0,1 0 0,-1 0 0,0-1 1,0 1-1,0-1 0,1 0 0,-6 1 0,8-2 34,0 0-1,0 0 0,1 0 1,-1 0-1,0 0 0,0 0 1,0 0-1,1 0 1,-1 0-1,0 0 0,0 0 1,0-1-1,1 1 0,-1 0 1,0-1-1,0 1 0,1-1 1,-1 1-1,0-1 0,1 1 1,-1-1-1,1 1 0,-1-1 1,1 1-1,-1-1 1,1 0-1,-1 1 0,1-1 1,-1 0-1,1 1 0,0-1 1,-1 0-1,1 0 0,0 0 1,0 1-1,0-1 0,-1-1 1,2-11-891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0:37.09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56 58 20756,'1'0'96,"-1"0"-1,1 0 1,-1 1-1,1-1 0,0 0 1,-1 0-1,1 1 1,-1-1-1,1 1 0,-1-1 1,0 0-1,1 1 1,-1-1-1,1 1 0,-1-1 1,0 1-1,1-1 1,-1 1-1,0 0 0,1-1 1,-1 1-1,0-1 1,0 1-1,0-1 0,0 1 1,0 0-1,1-1 1,-1 1-1,0 0 0,0-1 1,0 1-1,-1-1 1,1 1-1,0 0 0,0-1 1,0 1-1,0-1 1,-1 2-1,-8 38 1555,3-17-622,2 3-981,0 1-1,1 0 1,2 0-1,1 0 1,1 0-1,1 0 1,9 42-1,-10-66-196,0 0-1,0 0 1,1 0-1,-1 0 1,1 0-1,-1-1 1,4 5-1,-5-7 100,0 0 0,1 1 0,-1-1 0,0 0 0,0 0 0,0 0 0,1 1 0,-1-1 0,0 0 0,0 0 0,1 0-1,-1 0 1,0 0 0,0 1 0,1-1 0,-1 0 0,0 0 0,0 0 0,1 0 0,-1 0 0,0 0 0,1 0 0,-1 0 0,0 0 0,0 0 0,1 0 0,-1 0-1,0 0 1,1 0 0,-1 0 0,0-1 0,1 1-69,0-1 0,-1 0 0,1 0 0,-1 0 1,1 1-1,-1-1 0,1 0 0,-1 0 0,0 0 0,0 0 0,1 0 0,-1 0 0,0 0 0,0 0 0,0-1 0,1-41-1457,-3 11 652</inkml:trace>
  <inkml:trace contextRef="#ctx0" brushRef="#br0" timeOffset="1">0 65 20668,'0'-6'2329,"3"2"-1641,6 2-336,4-1 1513,8 1-905,2-3-344,3 0-544,1-1-232,2-1-448,-2 0-224,-6 1-481,-3 0-247,-8 3 1032,-3 0-344</inkml:trace>
  <inkml:trace contextRef="#ctx0" brushRef="#br0" timeOffset="2">56 185 18932,'-1'16'2048,"6"-9"-1031,8-4-385,7-7 1200,8-6-439,-1-5-497,1 1-224,1-2-536,-2 2-376,-4 8-984,-7 2 495,-7 5 409,-5 5-224,-4 6-248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0:37.57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62 17564,'3'10'2136,"5"-7"-968,7-1-439,6-4 1415,2-3-600,6-4-511,1 2-273,0-2-800,-4 1-632,0-2 592,-3 1-168,-3-8-137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0:38.12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126 258 15115,'0'-3'298,"-1"0"1,1 0-1,-1-1 0,0 1 0,0 0 1,0 0-1,-1 0 0,1 0 0,-1 1 1,0-1-1,1 0 0,-1 0 0,-3-2 0,4 4-199,0 0-1,0 0 0,0 0 1,0 1-1,0-1 0,0 0 0,-1 1 1,1-1-1,0 1 0,0-1 1,0 1-1,0-1 0,-1 1 0,1 0 1,0 0-1,0 0 0,-1 0 0,1 0 1,0 0-1,0 0 0,-1 0 1,1 0-1,0 0 0,0 1 0,-1-1 1,1 1-1,0-1 0,0 1 0,0-1 1,0 1-1,0-1 0,-1 1 1,1 0-1,1 0 0,-1 0 0,0-1 1,-1 3-1,-4 3 115,0 1 1,1 0-1,-1 1 0,2-1 1,-1 1-1,1 0 0,0 0 1,1 0-1,0 1 0,-3 12 1,3-8-80,1 0 1,0 0-1,0 0 1,2 0 0,0 1-1,2 19 1,-2-30-102,1 0 0,-1 0 0,1 0 0,0 0 0,0 0 0,0-1 0,0 1 0,1 0 0,-1-1 0,3 5 0,-3-7-20,0 1 0,0 0 0,-1 0 0,1-1 0,0 1 0,0-1 0,0 1 1,0 0-1,0-1 0,0 0 0,0 1 0,0-1 0,0 0 0,0 1 0,0-1 0,1 0 0,-1 0 0,0 0 0,0 0 1,0 0-1,0 0 0,0 0 0,0-1 0,0 1 0,0 0 0,0 0 0,0-1 0,1 1 0,-1-1 0,-1 1 1,1-1-1,0 1 0,2-2 0,3-3 16,1 0 1,-1 0 0,0 0-1,0-1 1,-1 0 0,1 0-1,6-11 1,29-53 42,-40 69-70,17-36 95,29-76 0,-40 89-25,0 0 0,-1-1 0,-2 0-1,3-33 1,-7 56-62,0 0 0,0-1 1,0 1-1,0 0 0,0 0 0,0 0 0,-1-1 0,1 1 1,-2-4-1,1 6-7,1 0 0,0-1 0,0 1 0,0 0 0,0 0 0,-1 0 0,1-1 0,0 1 0,0 0 0,-1 0 0,1 0 0,0-1 0,0 1 0,-1 0 0,1 0 0,0 0 0,0 0 0,-1 0 0,1 0 0,0 0 0,0 0 0,-1 0 0,1 0 0,0-1 0,-1 1 0,1 1 0,0-1 0,-1 0 1,1 0-1,0 0 0,0 0 0,-1 0 0,1 0 0,0 0 0,0 0 0,-1 0 0,1 0 0,0 1 0,-1-1 0,-1 2 9,-1 0 1,1 1 0,0-1-1,0 1 1,0-1 0,1 1-1,-1 0 1,0 0 0,1 0-1,0 0 1,-2 6 0,-4 15-95,2 2-1,0-1 1,2 1 0,1-1 0,1 1 0,1 0 0,1-1 0,1 1 0,2 0-1,0-1 1,12 36 0,-13-52-397,1 1 1,10 16-1,-13-23 385,0-1 0,1 0 1,-1 0-1,1 0 0,-1 0 1,1-1-1,0 1 1,0 0-1,0-1 0,0 1 1,0-1-1,0 0 0,0 1 1,0-1-1,0 0 0,1 0 1,2 0-1,-4-1 55,0 1 0,-1-1-1,1 0 1,0 0 0,0 0-1,0 0 1,0 0 0,0 0-1,0-1 1,0 1 0,-1 0 0,1 0-1,0-1 1,0 1 0,0 0-1,1-1 1,14-17-853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0:38.65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45 105 19052,'0'0'32,"0"0"-1,0 0 1,0 1 0,0-1-1,0 0 1,0 0-1,0 0 1,0 1 0,0-1-1,0 0 1,0 0 0,0 0-1,0 0 1,0 1 0,-1-1-1,1 0 1,0 0-1,0 0 1,0 0 0,0 0-1,0 1 1,0-1 0,0 0-1,0 0 1,-1 0-1,1 0 1,0 0 0,0 0-1,0 1 1,0-1 0,0 0-1,-1 0 1,1 0 0,0 0-1,0 0 1,0 0-1,0 0 1,-1 0 0,1 0-1,0 0 1,0 0 0,0 0-1,-1 0 1,1 0 0,0 0-1,0 0 1,0 0-1,-1 0 1,-7-8 860,-4-2-277,12 10-601,-1 0 1,1 0 0,0 0 0,0 0 0,-1 0 0,1 0-1,0 0 1,-1 0 0,1 0 0,0 0 0,-1 0 0,1 0-1,0 0 1,-1 0 0,1 0 0,0 0 0,0 0 0,-1 0-1,1 0 1,0 0 0,-1 0 0,1 1 0,0-1 0,0 0-1,-1 0 1,1 0 0,0 1 0,0-1 0,-1 0 0,1 0-1,0 1 1,0-1 0,0 0 0,0 0 0,-1 1-1,1-1 1,0 0 0,0 1 0,0-1 0,0 0 0,0 1 0,-2 5 65,0 0 1,1 0-1,-1 0 1,1 1-1,1-1 1,-1 0 0,1 1-1,1 6 1,-1-8-13,0 0 1,1-1-1,0 1 0,0-1 1,0 1-1,0-1 0,1 1 1,-1-1-1,1 0 0,1 0 1,2 6-1,-4-9-50,0-1 1,-1 1-1,1 0 0,0-1 0,0 1 1,-1 0-1,1-1 0,0 1 0,0-1 1,0 0-1,0 1 0,0-1 0,0 0 1,0 1-1,0-1 0,0 0 0,-1 0 1,1 0-1,0 0 0,0 0 0,0 0 1,0 0-1,0 0 0,0 0 0,0 0 1,0-1-1,0 1 0,0 0 0,0-1 0,0 1 1,0 0-1,0-1 0,-1 1 0,1-1 1,0 0-1,0 1 0,0-1 0,-1 0 1,2 0-1,3-4 36,-1 0 0,0 0 0,1 0 0,4-9 0,0-2 6,0-1 0,-1 0-1,-1 0 1,-1-1 0,0 1-1,-2-2 1,5-30 0,-8 34 54,-1 15-111,0 0 0,0 0 0,0 0 0,0 0 1,0 0-1,0 0 0,0 0 0,0 0 0,0 0 1,0 0-1,0 0 0,0 0 0,0 1 1,0-1-1,0 0 0,0 0 0,0 0 0,-1 0 1,1 0-1,0 0 0,0 0 0,0 0 0,0 0 1,0 0-1,0 0 0,0 0 0,0 0 0,0 0 1,0 0-1,0 0 0,0 0 0,0 0 0,0 0 1,0 0-1,0 0 0,0 0 0,-1 0 1,1 0-1,0 0 0,0 0 0,0 0 0,0 0 1,0 0-1,0 0 0,0 0 0,0 0 0,0 0 1,0 0-1,0 0 0,0 0 0,0 0 0,0 0 1,0 0-1,0 0 0,0-1 0,0 1 0,0 0 1,0 0-1,-7 26 227,6-14-204,0 0 1,0 1-1,1-1 0,1 0 0,0 0 0,1 0 0,0 0 0,1 0 0,0 0 0,1 0 1,5 11-1,-8-21-58,0 0-1,0 0 1,1-1 0,-1 1 0,0-1 0,1 1 0,-1-1 0,1 0-1,-1 1 1,1-1 0,0 0 0,-1 0 0,1 0 0,0 0 0,2 1-1,-3-2 20,0 0-1,0 0 1,0 0-1,0 0 1,0 0-1,0 0 0,1 0 1,-1 0-1,0 0 1,0 0-1,0 0 1,0-1-1,0 1 1,0 0-1,0-1 0,0 1 1,0-1-1,0 1 1,-1-1-1,1 0 1,0 1-1,0-1 1,0 0-1,0 0 0,-1 1 1,1-1-1,0 0 1,-1 0-1,1 0 1,-1 0-1,1-1 0,10-24-202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0:40.52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24 17 19820,'-3'4'246,"1"0"0,-1-1 0,1 1 0,0 0 0,0 0 0,0 0-1,0 0 1,1 0 0,0 1 0,0-1 0,0 1 0,0-1 0,1 0 0,-1 1 0,1-1-1,0 1 1,1 6 0,0-4-132,0 1-1,0-1 0,1 0 1,0 0-1,0 0 1,1 0-1,0 0 0,0 0 1,7 10-1,-9-15-102,1 0 0,-1 0 1,1 0-1,-1 0 0,1 0 0,0-1 1,0 1-1,0-1 0,0 1 0,0-1 0,1 0 1,-1 0-1,0 1 0,0-2 0,1 1 0,-1 0 1,1 0-1,-1-1 0,5 1 0,-3-1-2,0 0 1,-1-1-1,1 1 0,0-1 0,-1 0 0,1 0 0,0-1 1,-1 1-1,1-1 0,-1 1 0,0-1 0,4-2 1,1-2 27,0-1 1,-1 1-1,1-1 1,-1-1-1,-1 1 1,1-1-1,-1 0 1,0-1-1,4-9 1,-6 9 52,-4 7-36,1-1 0,0 1 1,0 0-1,0 0 0,0-1 0,0 1 1,0 0-1,1 0 0,-1 0 0,3-2 1,-4 34 756,-1-21-749,1-1 1,1 0 0,-1 0 0,1 0 0,0 0 0,1 0-1,0 0 1,5 12 0,-7-19-59,0-1 0,0 1-1,0-1 1,1 1 0,-1 0 0,0-1-1,0 1 1,1-1 0,-1 0 0,0 1 0,1-1-1,-1 1 1,1-1 0,-1 1 0,0-1-1,1 0 1,-1 1 0,1-1 0,-1 0-1,1 0 1,-1 1 0,1-1 0,0 0 0,-1 0-1,1 0 1,-1 0 0,1 1 0,-1-1-1,1 0 1,-1 0 0,1 0 0,0 0 0,-1 0-1,1-1 1,0 1 0,1-1 3,0 0 0,0 0 0,-1 0 1,1 0-1,0-1 0,-1 1 0,1-1 1,-1 1-1,0-1 0,2-2 0,5-7 23,0-1 1,6-14-1,-14 25-27,14-28 53,-8 16-32,0 0 0,0 0 0,1 1 0,1 0 0,14-17 0,-22 28-24,1 1 0,-1-1-1,0 1 1,1-1 0,0 0-1,-1 1 1,1-1 0,-1 1-1,1 0 1,0-1 0,-1 1-1,1-1 1,0 1 0,-1 0-1,1-1 1,0 1 0,-1 0-1,1 0 1,0 0 0,0 0-1,0 0 1,-1 0 0,1 0-1,0 0 1,0 0 0,-1 0-1,1 0 1,0 0 0,0 0-1,-1 0 1,1 1 0,0-1-1,-1 0 1,1 1 0,0-1-1,-1 0 1,1 1 0,0-1-1,-1 1 1,1-1 0,-1 1-1,1-1 1,-1 1 0,1 0-1,-1-1 1,1 2 0,2 3-3,0 0 1,0 1-1,-1-1 1,3 12-1,-3-12 5,9 34-9,13 37-18,-22-69 23,1 0 0,1 0 0,-1 0 1,1 0-1,0-1 0,1 0 0,8 10 0,-12-15 1,1 1 0,-1-1 0,0 0 0,1 0 0,-1 0 0,1 0 0,-1 0 1,1 0-1,0-1 0,-1 1 0,1 0 0,0-1 0,0 1 0,-1-1 0,1 0 0,0 0 0,0 0 0,0 1 0,-1-2 0,4 1 0,-2-1-4,0 0 0,1 0 0,-1 0 0,0 0-1,0-1 1,0 0 0,-1 1 0,1-1 0,0 0 0,3-4-1,5-5-45,0-1-1,-1 0 0,14-25 0,-20 32 25,1-4-88,23-30-374,-27 37 414,1 0 0,-1 1 0,1-1 0,0 0 0,-1 1 0,1-1 0,0 1 0,0 0 0,0 0 0,0 0 0,0 0 0,0 0 0,0 0 0,1 0 0,-1 0 0,4 0 0,-5 1-3,0 0-1,0 0 1,0 1 0,0-1-1,0 0 1,0 0-1,0 1 1,-1-1-1,1 1 1,0-1 0,0 0-1,0 1 1,0 0-1,0-1 1,-1 1 0,1 0-1,0-1 1,0 1-1,-1 0 1,2 1-1,9 21-1466,-10-20 1414,0 0 0,0-1 0,0 1 0,1-1 0,-1 0 1,1 1-1,-1-1 0,3 3 0,6-3-430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7:41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21 11883,'1'0'264,"-1"-1"1,1 1 0,-1 0-1,1-1 1,0 1-1,-1-1 1,1 1 0,-1-1-1,0 1 1,1-1 0,-1 1-1,1-1 1,-1 0 0,0 1-1,1-1 1,-1 1 0,0-1-1,0 0 1,1 1 0,-1-1-1,0 0 1,0 0 0,0 0-1,0 1-180,0-1 0,-1 1 0,1 0-1,0-1 1,-1 1 0,1 0 0,0-1-1,-1 1 1,1 0 0,0 0 0,-1-1-1,1 1 1,0 0 0,-1 0 0,1 0-1,0-1 1,-1 1 0,1 0 0,-1 0-1,1 0 1,-1 0 0,1 0 0,0 0-1,-1 0 1,1 0 0,-1 0 0,1 0-1,0 0 1,-1 0 0,1 0 0,-1 1-1,1-1 1,0 0 0,-1 0 0,1 0-1,-1 0 1,1 1 0,-1-1 0,-6 4-60,1-1 1,-1 1-1,1 0 1,-1 0-1,1 1 1,0-1-1,-9 12 1,11-12-38,0 0 1,0 1 0,0-1 0,1 1 0,0 0 0,0 0 0,0 0 0,1 1 0,0-1-1,-3 10 1,5-13 4,0-1 0,0 1 0,0 0 0,0-1 0,1 1 0,-1 0 0,0 0 0,1-1 0,-1 1 0,1-1 0,0 1 0,0-1 0,0 1 0,-1-1 0,1 1 0,0-1 0,1 1 0,-1-1 0,2 2 0,32 25-31,-11-10 38,-22-16 0,0 1-1,0-1 0,0 1 1,0-1-1,-1 1 0,1 0 1,-1-1-1,0 1 1,1 0-1,-1 0 0,-1 0 1,1 0-1,0 0 0,-1 0 1,1 0-1,-1 0 1,0 0-1,0 1 0,0-1 1,-1 0-1,1 0 0,-1 0 1,0 0-1,1 0 1,-1 0-1,-1 0 0,1-1 1,0 1-1,-1 0 0,1 0 1,-4 3-1,1 0 3,0-1-1,-1 1 0,1-1 1,-1 0-1,0-1 0,0 1 1,-1-1-1,1 0 1,-1-1-1,0 1 0,0-1 1,0 0-1,-12 4 1,17-7-2,0 0 1,-1 1 0,1-1 0,0 0-1,0 0 1,-1 1 0,1-1 0,0 0 0,-1 0-1,1 0 1,0-1 0,0 1 0,-1 0 0,1 0-1,0-1 1,0 1 0,-1-1 0,0 0-1,1 0-1,1 1-1,-1-1 0,0 0 0,1 1 0,-1-1 0,1 0 0,-1 0 0,1 1 1,-1-1-1,1 0 0,0 0 0,-1 0 0,1 0 0,0 0 0,0 1 1,0-1-1,0 0 0,0 0 0,0-1 0,0-2-15,0 0-1,1 0 1,0 0-1,0 0 1,0 0 0,0 0-1,1 0 1,-1 0 0,4-5-1,3-1-9,0 1 0,0-1 1,1 2-1,0-1 0,1 1 0,0 1 0,0 0 0,16-9 0,33-24 43,-54 35 0,1 0 0,-1 0 0,0 0 0,0-1 0,-1 0 0,0 0 0,6-10 0,-8 12 4,-1 0-1,0 0 1,0 0 0,0 0-1,0 0 1,-1 0 0,0 0-1,0 0 1,0 0 0,0 0-1,0 0 1,-2-6 0,2 7-27,-1 0 1,0 0-1,1 1 0,-1-1 1,0 1-1,-1-1 1,1 1-1,0-1 1,-1 1-1,1-1 1,-1 1-1,0 0 1,1 0-1,-1 0 1,0 0-1,-1 0 1,1 0-1,0 1 1,-3-2-1,4 2-112,0 1-1,0 0 0,0 0 1,0 0-1,-1 0 0,1 0 1,0 0-1,0 0 0,0 0 1,0 1-1,0-1 0,0 0 1,0 1-1,0-1 0,0 1 1,0-1-1,0 1 0,0-1 1,1 1-1,-1 0 0,0-1 1,-1 3-1,-21 20-2998,17-15 2529,-3 2-394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0:41.32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18 225 14627,'-1'0'46,"1"0"1,0 0-1,0 0 1,0 1-1,0-1 0,0 0 1,0 0-1,0 0 0,0 0 1,-1 0-1,1 0 0,0 0 1,0 0-1,0 0 0,0 0 1,0 1-1,0-1 0,-1 0 1,1 0-1,0 0 1,0 0-1,0 0 0,0 0 1,0 0-1,-1 0 0,1 0 1,0 0-1,0 0 0,0 0 1,0 0-1,0 0 0,-1 0 1,1-1-1,0 1 0,0 0 1,0 0-1,0 0 1,0 0-1,0 0 0,-1 0 1,1 0-1,0 0 0,0 0 1,0 0-1,0-1 0,0 1 1,-3-10 1593,1-19 539,2 24-1667,1-15 427,-1 15-510,1 0-1,-1 0 0,0 0 0,-1 0 0,-1-10 0,-4 58 556,9-12-997,0 1-1,2-1 0,2 0 0,18 54 0,-16-57 120,0 0 0,-2 0 0,-1 0-1,-2 1 1,2 56 0,-6-78-1,-1 1 0,0 0 0,-1 0 0,-3 12 0,4-18-80,1-1 1,0 1-1,-1-1 1,0 1-1,1-1 0,-1 0 1,0 1-1,0-1 0,1 0 1,-1 1-1,0-1 0,0 0 1,0 0-1,-1 0 0,1 0 1,0 0-1,0 0 0,-1 0 1,1 0-1,0-1 0,-1 1 1,1 0-1,-1-1 0,1 1 1,-1-1-1,1 0 0,-1 1 1,1-1-1,-4 0 1,4 0-17,-1-1 1,1 1 0,0-1 0,-1 0 0,1 1-1,0-1 1,0 0 0,-1 0 0,1 0 0,0 0 0,0 0-1,0 0 1,0 0 0,0 0 0,0-1 0,1 1 0,-1 0-1,0-1 1,1 1 0,-1 0 0,1-1 0,-1 1 0,1-1-1,-1 1 1,1 0 0,0-3 0,-4-43-5,4 44 1,0-21-15,2 0 0,0-1 0,2 1 1,7-26-1,35-95-8,-27 89 16,1-1 2,-6 17 16,-1-1-1,11-58 0,-25 85-14,-6 17-6,-7 21-5,10-11 11,1-1-1,1 1 1,0 0 0,0-1 0,1 17-1,1-22 1,0 0 0,1 0-1,-1-1 1,1 1 0,1 0-1,-1 0 1,1-1 0,1 1 0,-1-1-1,1 0 1,5 10 0,-7-14-1,1-1 1,-1 1 0,0 0-1,1-1 1,-1 1 0,1-1 0,0 1-1,-1-1 1,1 0 0,0 0 0,0 0-1,0 0 1,0 0 0,0 0-1,0 0 1,0-1 0,0 1 0,0-1-1,4 1 1,-3-1-6,1 0-1,-1-1 1,1 1-1,-1-1 1,0 0-1,1 0 1,-1 0 0,0 0-1,0 0 1,1-1-1,2-2 1,8-5-47,-1-1 0,-1-1 0,0 0 1,13-14-1,-19 19 14,-3 2 16,16-12-176,-19 16 195,0 0-1,1 0 0,-1 0 0,1-1 1,-1 1-1,1 0 0,-1 0 1,1 0-1,-1 0 0,0 0 0,1 0 1,-1 0-1,1 1 0,-1-1 1,1 0-1,-1 0 0,0 0 0,1 0 1,-1 0-1,1 1 0,-1-1 1,0 0-1,1 0 0,-1 1 0,0-1 1,1 0-1,-1 1 0,0-1 1,1 0-1,-1 1 0,0-1 1,0 0-1,1 1 0,-1-1 0,0 1 1,0-1-1,0 0 0,0 1 1,1-1-1,-1 1 0,0-1 0,0 1 1,0-1-1,0 1 0,0-1 1,0 0-1,0 1 0,6 43 176,-6-36-111,0 1-1,1-1 0,0 0 0,1 0 0,0 0 1,0 0-1,1 0 0,0-1 0,0 1 1,4 7-1,-6-15-52,-1 1 0,1 0 0,-1-1 0,1 1 0,-1 0 0,1-1 1,-1 1-1,1-1 0,-1 1 0,1-1 0,0 1 0,-1-1 0,1 0 0,0 1 0,-1-1 0,1 0 0,0 1 1,0-1-1,-1 0 0,1 0 0,0 0 0,0 0 0,-1 0 0,1 0 0,0 0 0,0 0 0,-1 0 0,1 0 0,0 0 1,0 0-1,-1 0 0,1-1 0,0 1 0,0 0 0,-1-1 0,1 1 0,0 0 0,-1-1 0,1 1 0,0-1 0,-1 1 1,1-1-1,-1 1 0,1-1 0,-1 0 0,1 1 0,-1-1 0,1 1 0,-1-1 0,0 0 0,1 0 0,-1 1 1,0-2-1,4-5-105,-1 0 1,-1 0-1,1 0 1,1-7-1,-1 4-289,-1 0-1,1-1 1,-2 1-1,1-1 1,-2 1-1,1-1 1,-1 1-1,-1-1 1,0 1-1,-1-1 1,0 1-1,-4-15 1,-4 2-670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0:41.78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6 1 19436,'-6'4'1865,"6"2"-1305,0-1-264,6 0 944,4-1-552,4-3-1088,5 1-520,2-2 696,5-2-192,0-1-136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0:42.31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8 123 18684,'-4'52'3111,"2"-41"-2496,1 1 0,0 0 0,1-1-1,2 20 1,-2-30-590,0 0 0,0 0-1,0-1 1,0 1-1,0 0 1,0 0 0,1 0-1,-1 0 1,0-1 0,1 1-1,-1 0 1,0 0-1,1-1 1,-1 1 0,1 0-1,-1-1 1,1 1 0,0 0-1,-1-1 1,1 1-1,0-1 1,0 1 0,0-1-19,-1 0 1,1 0 0,0 0-1,-1 0 1,1 0 0,0 0-1,-1 0 1,1 0 0,0 0-1,-1-1 1,1 1 0,-1 0-1,1 0 1,0-1 0,-1 1-1,1-1 1,-1 1 0,1 0-1,-1-1 1,2 0 0,2-3-62,-1-1 0,1 1 0,-1-1 0,0 1 1,4-8-1,6-20-203,-2 0 0,-1-1 1,-1 0-1,7-66 0,-16 99 257,-11 27 312,8-10-91,-8 41 400,11-54-543,0 0 0,-1 0 0,1 1 0,1-1 0,-1 0 0,1 1 0,-1-1 0,1 0 0,1 0 0,2 7 0,-2-8-76,0-1 0,0 0 0,0 0 0,1 0 0,-1-1 0,1 1 0,-1-1 0,1 1 0,-1-1 0,1 0 0,0 0 0,0 0 0,0 0 0,0 0 0,0-1 0,6 1 0,-5 0-47,1 0 0,0 0-1,0 1 1,-1-1 0,8 4 0,-10-3-45,1-1 1,-1 1 0,1 0-1,-1-1 1,0 1-1,0 0 1,0 0-1,0 0 1,0 1-1,-1-1 1,1 0 0,-1 1-1,1-1 1,-1 1-1,1 3 1,-2-3-134,-4-4-35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0:42.76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0 105 17692,'1'1'240,"0"0"0,-1 0 0,1 0 1,0 0-1,0 0 0,0 0 0,0 0 0,0 0 0,0 0 1,0 0-1,0-1 0,0 1 0,0 0 0,0-1 1,0 1-1,1-1 0,-1 1 0,0-1 0,0 0 1,1 1-1,-1-1 0,0 0 0,0 0 0,3 0 0,-3 0-164,1-1 0,0 0 0,-1 1-1,1-1 1,-1 0 0,1 1-1,-1-1 1,1 0 0,-1 0 0,0 0-1,1-1 1,-1 1 0,0 0-1,0 0 1,0-1 0,0 1 0,0-1-1,0 1 1,1-3 0,0 0-23,0 0 0,0 0 1,0 0-1,0 0 0,-1-1 0,1 1 1,-1-1-1,-1 1 0,1-1 0,0 0 1,-1 1-1,0-1 0,0 0 1,-1 1-1,1-1 0,-1 1 0,0-1 1,-2-5-1,3 10-43,0 0 0,0-1 0,0 1 0,0-1 0,0 1 0,0 0 0,-1-1 0,1 1 0,0 0 0,0-1 0,0 1 0,-1 0-1,1-1 1,0 1 0,0 0 0,-1 0 0,1-1 0,0 1 0,-1 0 0,1 0 0,0 0 0,-1-1 0,1 1 0,0 0 0,-1 0 0,1 0 0,0 0 0,-1 0 0,1-1 0,-1 1 0,1 0 0,0 0 0,-1 0 0,1 0 0,0 0 0,-1 1 0,-7 12 223,2 24 4,7-30-225,-1-1 0,1 1 0,0-1 0,1 1 0,-1-1 0,1 1 0,1-1 0,-1 0 0,1 0 0,5 8 0,-7-12-10,0-1 1,0 1 0,1 0-1,-1-1 1,0 1-1,1-1 1,-1 0-1,1 1 1,0-1 0,-1 0-1,1 0 1,0 0-1,0 0 1,0 0-1,0 0 1,0-1-1,0 1 1,0-1 0,0 1-1,0-1 1,0 0-1,0 0 1,0 0-1,0 0 1,0 0-1,0 0 1,0 0 0,0-1-1,0 1 1,0-1-1,0 1 1,0-1-1,0 0 1,-1 0-1,1 0 1,3-2-1,3-3 6,0 0-1,0 0 1,-1-1-1,0-1 1,8-8-1,-11 10-20,1 1 1,-1-1-1,1 1 0,1 0 0,-1 0 1,1 1-1,-1-1 0,1 1 1,1 1-1,-1-1 0,11-3 0,-15 6 6,0 1 0,0-1 0,0 1 0,0 0-1,0 0 1,0 0 0,0 0 0,0 0-1,0 1 1,0-1 0,-1 1 0,1-1-1,0 1 1,0-1 0,0 1 0,0 0-1,-1 0 1,1 0 0,0 0 0,-1 0-1,1 1 1,-1-1 0,1 0 0,-1 1-1,2 1 1,4 6-11,-2-1 0,1 1 0,-1 0 0,4 10 0,-7-12 17,1-1 1,0 0 0,0 0-1,1 0 1,0 0-1,7 8 1,-10-14-19,-1 0 1,0 1-1,1-1 0,-1 0 1,0 1-1,1-1 0,-1 0 0,1 0 1,-1 1-1,0-1 0,1 0 1,-1 0-1,1 0 0,-1 0 0,1 1 1,-1-1-1,1 0 0,-1 0 1,1 0-1,-1 0 0,1 0 0,-1 0 1,1 0-1,-1 0 0,1 0 1,-1-1-1,1 1 0,-1 0 0,0 0 1,1 0-1,-1-1 0,1 1 1,-1 0-1,1 0 0,-1-1 0,0 1 1,1 0-1,-1-1 0,0 1 1,1 0-1,-1-1 0,0 1 0,1 0 1,-1-1-1,0 1 0,1-1 1,5-23-378,-4 7 169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0:43.79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0 390 19348,'2'26'5718,"6"5"-4373,-7-29-1348,-1-1 0,1 1 0,-1-1 0,1 0 1,0 1-1,-1-1 0,1 0 0,0 0 0,0 0 0,0 1 1,0-1-1,0 0 0,0 0 0,0 0 0,0-1 1,1 1-1,-1 0 0,0 0 0,1-1 0,-1 1 0,0 0 1,1-1-1,-1 0 0,1 1 0,-1-1 0,1 0 1,-1 0-1,1 1 0,-1-1 0,0 0 0,1-1 0,-1 1 1,1 0-1,-1 0 0,1-1 0,-1 1 0,1-1 1,-1 1-1,0-1 0,1 1 0,1-2 0,5-3 27,0-1 0,-1 1 0,1-1-1,-1-1 1,0 1 0,-1-1 0,0 0-1,0-1 1,0 0 0,7-14 0,-4 8 15,21-24 0,-30 37-40,0 1 1,0 0-1,1-1 0,-1 1 0,0 0 0,0 0 0,1-1 0,-1 1 0,0 0 0,1 0 0,-1-1 0,0 1 0,1 0 1,-1 0-1,0 0 0,1-1 0,-1 1 0,1 0 0,-1 0 0,0 0 0,1 0 0,-1 0 0,1 0 0,-1 0 0,0 0 1,1 0-1,-1 0 0,1 0 0,-1 0 0,0 0 0,1 0 0,-1 1 0,0-1 0,1 0 0,-1 0 0,0 0 0,1 0 1,-1 1-1,0-1 0,1 0 0,-1 0 0,0 1 0,1-1 0,-1 0 0,0 1 0,0-1 0,1 0 0,-1 1 0,0-1 1,0 0-1,0 1 0,9 23-9,-7-18-5,2 8 4,15 37-33,-18-49 50,0 1-1,1 0 1,-1-1 0,1 1 0,-1-1 0,1 0 0,0 1 0,0-1-1,0 0 1,0 0 0,0 0 0,1 0 0,-1-1 0,5 3-1,-5-3-1,0-1 0,-1 0 1,1 0-1,-1 0 0,1 0 0,0 0 0,-1 0 0,1-1 0,-1 1 0,1 0 0,-1-1 0,1 0 0,-1 1 0,1-1 0,-1 0 0,1 1 0,-1-1 0,0 0 1,1 0-1,-1 0 0,0 0 0,0 0 0,0-1 0,0 1 0,1-2 0,25-36 74,4-29 56,-15 32-138,-17 35 2,1 1-1,1 0 1,-1 0 0,0-1 0,0 1 0,0 0 0,0 0 0,0 0-1,0-1 1,0 1 0,0 0 0,0 0 0,0 0 0,0-1 0,0 1-1,1 0 1,-1 0 0,0 0 0,0 0 0,0-1 0,0 1 0,1 0-1,-1 0 1,0 0 0,0 0 0,0 0 0,0 0 0,1-1-1,-1 1 1,0 0 0,0 0 0,1 0 0,-1 0 0,0 0 0,0 0-1,0 0 1,1 0 0,-1 0 0,0 0 0,0 0 0,1 0 0,-1 0-1,0 0 1,0 0 0,0 0 0,1 0 0,-1 1 0,0-1 0,0 0-1,0 0 1,1 0 0,7 16-67,4 36-16,-10-40 51,-1-4 34,1 0 1,0 0-1,0 0 0,1 0 1,0 0-1,0 0 1,1-1-1,0 1 1,0-1-1,1 0 1,9 11-1,-13-18 4,-1 1-1,1-1 1,0 1 0,0-1 0,-1 1-1,1-1 1,0 1 0,0-1-1,0 0 1,0 1 0,0-1 0,0 0-1,-1 0 1,1 0 0,0 0-1,0 0 1,0 0 0,0 0-1,0 0 1,0 0 0,0 0 0,0-1-1,0 1 1,-1 0 0,1-1-1,0 1 1,0 0 0,0-1 0,0 1-1,-1-1 1,1 1 0,0-1-1,-1 0 1,1 1 0,0-1-1,-1 0 1,1 1 0,-1-1 0,1-1-1,4-3 22,-1-1-1,-1 0 1,7-11-1,-10 15-21,9-18 8,8-29-1,-13 35-94,1 0 1,0 0-1,1 0 1,8-14-1,-13 27 67,-1 0 0,0 1 0,1-1 1,-1 0-1,1 1 0,-1-1 0,0 1 0,1-1 0,-1 1 1,1-1-1,0 1 0,-1-1 0,1 1 0,-1-1 0,1 1 1,0 0-1,-1-1 0,1 1 0,0 0 0,0 0 0,-1-1 1,2 1-1,-1 0 4,0 1 0,-1-1 0,1 0 0,0 0 0,-1 1 0,1-1 0,-1 1 1,1-1-1,-1 0 0,1 1 0,-1-1 0,1 1 0,-1-1 0,1 1 0,-1 0 0,1-1 0,-1 1 1,0-1-1,1 2 0,11 36-212,-11-33 213,3 13-15,-3-13 44,0 1-1,0 0 1,0-1-1,1 1 1,0-1-1,0 1 1,0-1-1,1 0 1,0 0-1,0 0 1,4 5-1,-6-9-9,-1-1 1,1 0-1,-1 1 0,0-1 1,1 0-1,-1 1 0,1-1 0,-1 0 1,1 0-1,-1 1 0,1-1 0,-1 0 1,1 0-1,-1 0 0,1 0 1,-1 0-1,1 0 0,-1 0 0,1 0 1,0 0-1,-1 0 0,1 0 0,-1 0 1,1 0-1,-1 0 0,1-1 1,-1 1-1,1 0 0,-1 0 0,1-1 1,13-16 155,2-28 49,-15 41-189,15-56 128,-4 0 0,-2-1 0,4-106 0,-15 234-52,17 128 0,2-117 10,-16-70-90,1-1 0,0 0 0,0 1 1,0-1-1,1-1 0,0 1 0,9 11 1,-12-17-26,0 0 1,-1 0 0,1 0 0,0 0 0,0 0 0,-1 0 0,1 0 0,0-1 0,0 1 0,0 0 0,0-1 0,0 1 0,0 0 0,0-1 0,1 1 0,-1-1 0,0 0 0,0 1 0,0-1 0,0 0 0,0 0-1,1 0 1,-1 0 0,0 0 0,0 0 0,0 0 0,1 0 0,-1 0 0,0-1 0,0 1 0,0 0 0,0-1 0,0 1 0,1-1 0,0 0 0,-1 0-25,0-1 0,1 1 1,-1-1-1,0 1 0,0-1 1,-1 1-1,1-1 0,0 1 1,0-1-1,-1 0 0,1 1 1,-1-1-1,0 0 0,1 0 1,-1 1-1,0-1 0,0 0 1,0 0-1,0 0 0,0 1 1,-1-1-1,0-3 0,-1 0-39,0-1 0,0 1-1,-1 0 1,0-1 0,0 1-1,0 0 1,-1 1 0,1-1-1,-1 1 1,0-1 0,-1 1-1,1 0 1,-1 1 0,-8-7-1,-9-3-16,0 0-1,-25-9 0,37 17 142,8 5 14,0-1-1,0 0 1,0 0 0,0 0 0,0 0 0,0 0 0,1 0 0,-1-1 0,0 1-1,1 0 1,-3-4 0,6-3 599,13-2-269,91-43-2480,-105 53 2027,1-1 1,-1 1-1,1-1 1,-1 0 0,0 0-1,1 1 1,-1-1-1,0 0 1,0 0 0,0 0-1,1 0 1,-1-1-1,0 1 1,-1 0 0,1 0-1,0-1 1,0 1-1,0 0 1,0-2-1,1-9-679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0:44.30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19 33 19796,'-14'7'1833,"9"-4"-1457,5-1-368,5-4 384,6-5 224,6-10-616,1-2-336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0:45.16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201 222 20556,'0'-1'111,"0"0"0,-1-1-1,1 1 1,-1-1 0,1 1-1,-1 0 1,0-1 0,0 1-1,1 0 1,-1 0 0,0 0-1,0-1 1,0 1 0,0 0-1,0 0 1,0 1 0,-1-1-1,1 0 1,0 0 0,0 0-1,-1 1 1,1-1 0,0 1-1,-1-1 1,1 1 0,-1-1-1,-2 1 1,-2-2 109,1 1 0,-1 0 0,0 1 0,0-1 0,1 1 0,-7 0 0,6 1-209,0 0 1,0 0-1,0 1 0,0-1 1,1 1-1,-1 1 1,1-1-1,0 1 1,-1 0-1,1 0 1,0 0-1,1 1 0,-1 0 1,0-1-1,1 2 1,0-1-1,0 1 1,1-1-1,-1 1 0,1 0 1,0 0-1,0 0 1,0 1-1,1-1 1,0 1-1,0-1 1,0 1-1,1 0 0,0 0 1,0 0-1,0 0 1,1 7-1,0-11-12,0 0 0,0-1-1,0 1 1,0 0 0,1-1-1,-1 1 1,0-1 0,1 1-1,-1-1 1,1 1 0,0-1 0,-1 1-1,1-1 1,0 0 0,0 1-1,0-1 1,0 0 0,0 1 0,2 0-1,-2-1 3,0 0 1,1-1-1,-1 0 0,0 1 0,1-1 0,-1 0 0,0 1 0,1-1 1,-1 0-1,0 0 0,1 0 0,-1 0 0,0 0 0,1-1 0,-1 1 1,0 0-1,1 0 0,1-2 0,4-1 20,-1 0-1,1 0 1,-1-1-1,0 0 1,0 0-1,0-1 1,8-8-1,12-16 222,-2-2-1,0-1 0,-2-1 1,-2 0-1,-1-2 0,28-71 1,-40 85-2,-6 20-148,-3 4-21,-9 35 7,7-14-87,1 1-1,1 0 1,1 0-1,2 26 1,0-41 5,0 0 0,0 0 0,1 0 1,0 0-1,1 0 0,0 0 1,1-1-1,0 1 0,0-1 0,1 0 1,0 0-1,11 12 0,-14-18 5,-1-1-1,1 0 0,1 0 0,-1 0 1,0 0-1,0 0 0,1-1 0,-1 1 1,1-1-1,-1 1 0,1-1 0,-1 0 1,1 0-1,0 0 0,0-1 1,0 1-1,-1 0 0,1-1 0,0 0 1,0 0-1,0 0 0,0 0 0,0 0 1,0-1-1,0 1 0,-1-1 0,1 1 1,0-1-1,0 0 0,-1 0 1,1-1-1,3-1 0,0-1 4,0 0-1,0-1 1,-1 0-1,0 0 1,1 0-1,-2 0 1,1-1-1,-1 0 0,1 0 1,-2 0-1,6-11 1,-3 0-33,0 0-1,-1-1 1,4-24 0,-11 61 10,2 1 1,0-1-1,1 1 1,1 0-1,1-1 1,10 37-1,-12-55 25,-1 1-1,1-1 0,-1 1 1,1-1-1,0 0 1,-1 1-1,1-1 1,0 0-1,0 1 0,0-1 1,0 0-1,0 0 1,0 0-1,1 0 1,-1 0-1,0 0 0,2 1 1,-2-2-1,0 0 0,0 0-1,0 0 1,0 0 0,0 1 0,0-2 0,0 1 0,0 0 0,0 0 0,0 0-1,0 0 1,0-1 0,0 1 0,0 0 0,-1-1 0,1 1 0,0-1-1,0 1 1,0-1 0,1 0 0,4-5 16,0-1-1,0 1 1,0-1-1,-1 0 1,4-8 0,3-1-37,-10 12-1,0 1 0,1 0 0,0 0 0,0 0 0,0 1-1,0-1 1,0 1 0,0 0 0,6-3 0,-7 4 4,-1 0-1,1 1 1,0 0 0,0-1-1,0 1 1,0 0 0,0 0-1,0 0 1,-1 0 0,1 0 0,0 0-1,0 1 1,0-1 0,0 1-1,0-1 1,-1 1 0,1 0-1,0 0 1,-1-1 0,1 1-1,0 0 1,1 2 0,24 19-159,-21-16 158,0-1 0,1 1 0,0-1-1,0-1 1,9 5 0,-14-8 14,0 0 0,0 0 0,1-1-1,-1 1 1,0-1 0,0 1 0,1-1 0,-1 0 0,0 0 0,1 0-1,-1 0 1,0 0 0,1-1 0,-1 1 0,0-1 0,0 0 0,1 1 0,-1-1-1,0 0 1,0 0 0,0 0 0,0 0 0,3-3 0,2-1-221,-1-1 0,0 0-1,0 0 1,0 0 0,0-1 0,-1 0 0,0 0 0,-1 0 0,1 0-1,4-14 1,-8 18-251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0:46.85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1 305 19332,'0'1'118,"0"1"0,0-1 0,0 0 0,0 0 0,0 0 0,0 0 0,0 0 0,0 1 0,1-1 0,-1 0-1,0 0 1,1 0 0,-1 0 0,1 0 0,-1 0 0,2 1 0,-2-2-66,0 0-1,1 0 1,-1 0-1,0 1 1,1-1-1,-1 0 1,1 0-1,-1 0 1,0 0-1,1 0 1,-1 0-1,1-1 1,-1 1-1,0 0 1,1 0-1,-1 0 1,0 0-1,1 0 1,-1 0-1,1-1 1,-1 1-1,0 0 1,0 0-1,1-1 1,-1 1-1,0 0 1,1 0-1,-1-1 1,0 1-1,5-5 195,-1-1 1,0 1-1,0 0 0,3-7 0,5-13 229,-1 0-1,13-43 1,6-16 147,-19 152-638,20 71-53,-19-95 65,-2 0 0,6 60 1,-15-90 22,0 1 1,-2-1-1,1 0 1,-2 1 0,0-1-1,-1 0 1,0 0-1,-1 0 1,0-1-1,-2 1 1,-9 19 0,10-25 36,0 0 1,-1 0-1,1 0 1,-1-1-1,-14 13 1,20-19-47,-1 0 1,0 0 0,0 0-1,0 0 1,-1 0-1,1-1 1,0 1 0,0 0-1,0 0 1,0-1-1,-1 1 1,1-1-1,0 1 1,-1-1 0,1 0-1,0 0 1,-1 1-1,1-1 1,0 0-1,-1 0 1,1 0 0,-1 0-1,1-1 1,0 1-1,-1 0 1,1 0 0,0-1-1,-1 1 1,1-1-1,0 1 1,0-1-1,-1 0 1,1 0 0,0 1-1,0-1 1,0 0-1,0 0 1,0 0-1,0 0 1,0 0 0,0 0-1,1 0 1,-1 0-1,0-1 1,1 1-1,-1 0 1,0 0 0,1-1-1,-1 0 1,-1-5-8,-1 1 0,1-1 0,1 0 0,-1 0 0,1 1 0,0-1 0,1 0 0,-1 0 0,1 0 0,1 0 0,0 0 0,0 0 0,0 0 0,0 0 0,1 1 0,0-1 0,1 1 0,4-10 0,7-10-72,0 0 0,2 1 0,20-24 0,-13 18-24,5-7-8,19-26-225,70-129-1,-113 187 323,-1-1-1,0 0 1,0-1 0,-1 1-1,1-1 1,1-14 0,-4 22 6,0-1 0,0 1 0,0 0 1,0-1-1,0 1 0,1-1 0,-1 1 1,0 0-1,0-1 0,0 1 0,-1-1 0,1 1 1,0 0-1,0-1 0,0 1 0,0 0 1,0-1-1,0 1 0,0 0 0,-1-1 1,1 1-1,0 0 0,0-1 0,-1 1 1,1 0-1,0-1 0,0 1 0,-1 0 1,1 0-1,0-1 0,-1 1 0,1 0 1,0 0-1,-1 0 0,1-1 0,0 1 1,-1 0-1,1 0 0,0 0 0,-1 0 0,1 0 1,-1 0-1,1 0 0,0 0 0,-1 0 1,1 0-1,-1 0 0,1 0 0,0 0 1,-1 0-1,1 0 0,0 0 0,-1 1 1,1-1-1,0 0 0,-1 0 0,1 0 1,0 1-1,-1-1 0,1 0 0,0 0 1,-1 1-1,1-1 0,0 0 0,0 0 1,-1 1-1,-18 18 101,11-7-51,0 1-1,1-1 1,1 1-1,0 0 1,0 1-1,-3 16 1,6-20-36,1-1-1,0 0 1,1 0 0,0 1 0,1-1 0,0 0 0,0 1-1,1-1 1,0 0 0,4 15 0,-5-22-12,1 0 0,-1 0 0,1 0 1,0 0-1,-1 0 0,1 0 0,0 0 1,0-1-1,0 1 0,1 0 0,-1-1 1,0 1-1,1-1 0,-1 1 0,1-1 1,-1 0-1,1 0 0,0 1 0,-1-1 1,1 0-1,0 0 0,0-1 0,0 1 0,0 0 1,0-1-1,0 1 0,0-1 0,0 1 1,0-1-1,0 0 0,0 0 0,0 0 1,0 0-1,0 0 0,0-1 0,0 1 1,0-1-1,0 1 0,0-1 0,0 1 1,-1-1-1,1 0 0,0 0 0,3-2 0,2-3 10,0 1-1,0-1 0,0-1 0,-1 1 0,0-1 0,0 0 0,-1-1 0,0 1 0,6-13 0,34-80 128,-39 84-116,-1 1-12,-4 11-16,-1 0 0,1 1 0,1-1 0,-1 1 0,0 0 0,1-1 0,0 1 1,0 0-1,0 0 0,3-4 0,-4 7 1,0 1 1,-1 0-1,1 0 0,0 0 1,-1 0-1,1 0 1,-1 0-1,1 0 1,-1 0-1,1 0 0,-1 0 1,0 1-1,1-1 1,-1 0-1,0 2 1,8 58-20,-8-48 53,2 1-1,0 0 0,0 0 0,1-1 1,1 1-1,7 17 0,-11-30-24,0 0 0,0-1-1,1 1 1,-1 0 0,0 0 0,1 0-1,-1-1 1,1 1 0,-1 0-1,1-1 1,-1 1 0,1 0 0,-1-1-1,1 1 1,0-1 0,-1 1-1,1-1 1,0 1 0,-1-1 0,1 1-1,0-1 1,0 0 0,0 1-1,-1-1 1,1 0 0,0 0 0,0 1-1,0-1 1,0 0 0,-1 0-1,1 0 1,0 0 0,0 0 0,0 0-1,0 0 1,0-1 0,-1 1 0,1 0-1,0 0 1,0-1 0,0 1-1,-1 0 1,1-1 0,0 1 0,0-1-1,-1 1 1,1-1 0,-1 1-1,1-1 1,0 0 0,-1 1 0,1-1-1,-1 0 1,1 1 0,0-2-1,3-4 36,1 0-1,-1 0 0,-1-1 0,7-12 0,24-89 251,-20 58-231,-8 40-65,-2 18-9,-1 21-19,-3-27 30,2 27-13,-2-10 22,1 0 1,1 0-1,1 0 0,0-1 1,2 1-1,11 31 0,-16-49 1,0 0 0,0 0-1,1-1 1,-1 1-1,0 0 1,1-1 0,-1 1-1,1 0 1,-1-1-1,1 1 1,-1 0-1,1-1 1,-1 1 0,1-1-1,-1 1 1,1-1-1,0 1 1,-1-1 0,1 0-1,0 1 1,0-1-1,-1 0 1,1 1 0,0-1-1,0 0 1,-1 0-1,1 0 1,1 0 0,-1 0 7,0-1 1,1 1 0,-1-1 0,0 0 0,0 1 0,0-1-1,0 0 1,0 0 0,0 0 0,0 0 0,-1 1 0,1-1-1,0-1 1,0 1 0,0-1 0,3-6 68,0 1 0,-1-1 1,0 0-1,2-10 0,-2 6 27,0-1 1,-1 0-1,-1 0 0,0 0 0,0 0 0,-2 0 1,-2-21-1,3 34-110,0 0 0,0 0 1,-1 0-1,1 0 1,0 1-1,0-1 0,0 0 1,0 0-1,0 0 0,0 0 1,-1 1-1,1-1 0,0 0 1,0 0-1,0 0 0,0 0 1,-1 0-1,1 0 0,0 0 1,0 0-1,0 0 0,0 0 1,-1 1-1,1-1 0,0 0 1,0 0-1,0 0 0,-1 0 1,1 0-1,0 0 1,0 0-1,0-1 0,-1 1 1,1 0-1,0 0 0,0 0 1,0 0-1,-1 0 0,1 0 1,0 0-1,0 0 0,0 0 1,0 0-1,-1-1 0,1 1 1,0 0-1,0 0 0,0 0 1,0 0-1,0 0 0,0-1 1,0 1-1,-1 0 0,1 0 1,0 0-1,0-1 0,0 1 1,0 0-1,0 0 1,0 0-1,0-1 0,0 1 1,0 0-1,0 0 0,0-1 1,-6 14 14,6-11-23,-1 1 0,1-1 0,-1 0 0,1 0 1,0 0-1,0 0 0,0 1 0,0-1 0,0 0 0,1 0 0,-1 0 0,1 0 0,-1 0 0,1 1 0,0-1 0,-1 0 0,1 0 0,0 0 1,1-1-1,-1 1 0,0 0 0,0 0 0,1-1 0,2 3 0,-2-3 2,0 0 0,0 0-1,0 0 1,0 0 0,0-1 0,1 1-1,-1-1 1,0 0 0,1 1 0,-1-1-1,0 0 1,1 0 0,-1-1 0,0 1 0,0 0-1,1-1 1,-1 1 0,0-1 0,0 0-1,0 0 1,1 0 0,3-2 0,7-4-11,0-1 1,0-1 0,0 0-1,-1-1 1,0 0 0,-1-1-1,0 0 1,-1 0 0,0-1-1,-1-1 1,14-25 0,-15 13 13,-8 25 2,0-1 0,0 1 0,0 0 1,0-1-1,0 1 0,0 0 0,0-1 0,0 1 0,0 0 0,0-1 0,0 1 0,0 0 0,0-1 1,-1 1-1,1 0 0,0-1 0,0 1 0,0 0 0,0 0 0,-1-1 0,1 1 0,0 0 1,0-1-1,0 1 0,-1 0 0,1 0 0,0 0 0,-1-1 0,1 1 0,0 0 0,0 0 1,-1 0-1,1 0 0,0-1 0,-1 1 0,1 0 0,0 0 0,-1 0 0,1 0 0,0 0 1,-1 0-1,1 0 0,0 0 0,-1 0 0,1 0 0,0 0 0,-1 0 0,1 0 0,0 0 0,-1 1 1,1-1-1,0 0 0,-1 0 0,1 0 0,0 0 0,-1 1 0,1-1 0,0 0 0,0 0 1,-1 0-1,1 1 0,0-1 0,0 0 0,-1 1 0,-3 2-1,0 0 0,1 0-1,-1 0 1,0 1 0,1 0 0,0 0 0,0-1-1,0 2 1,1-1 0,-1 0 0,-2 8 0,0-2-3,2-1 1,-1 1 0,1 0 0,-2 17-1,4-20 2,0 0 0,1 0 0,0 0-1,0 0 1,1-1 0,0 1 0,0 0 0,4 12-1,-5-18 3,1 1-1,0 0 1,-1-1-1,1 1 1,0-1-1,0 1 1,0-1-1,0 1 1,0-1-1,1 0 1,-1 1-1,0-1 1,1 0-1,-1 0 1,1 0-1,-1 0 1,1 0-1,-1 0 1,1-1-1,0 1 1,-1-1-1,1 1 1,0-1-1,-1 1 1,1-1-1,0 0 1,0 0-1,-1 0 1,1 0-1,0 0 1,0 0-1,0 0 1,-1-1-1,1 1 1,0 0-1,-1-1 1,1 0-1,0 1 1,1-2-1,4-1-1,1-1-1,-2 0 1,1 0-1,0-1 0,-1 0 1,0 0-1,0 0 0,0-1 1,-1 0-1,7-8 1,1-4-22,-1 0 1,15-31 0,-24 47-160,0 11 57,1 25-7,3 18 60,-6-48 72,0-1-1,0 1 1,0-1 0,1 0 0,-1 0-1,1 1 1,0-1 0,0 0 0,0 0-1,4 3 1,-5-5 0,0-1 0,0 1 0,0 0 0,0-1 0,0 1 0,0-1 0,0 1 0,0-1 0,0 0 0,0 1 0,1-1 0,-1 0 0,0 0 0,0 0 0,0 0 0,0 0 0,1 0 0,-1 0 0,0 0 0,0 0 0,0-1 0,0 1 0,1 0 0,-1-1-1,0 1 1,0-1 0,0 1 0,0-1 0,0 0 0,0 1 0,0-1 0,0 0 0,-1 0 0,1 0 0,1-1 0,2-1-139,0-2 0,0 1 0,0 0 0,-1-1 1,1 0-1,-1 0 0,0 0 0,-1 0 0,1 0 0,-1-1 0,0 1 0,0-1 0,-1 1 0,2-12 0,-5 13-4077,-4 6 2528,6-1 1163,-1 0-841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0:47.34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17 27 21989,'-11'-11'1912,"8"4"-1952,2 2-552,-1 2 2848,9 4-2552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0:47.79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4 0 17972,'-1'2'173,"1"0"0,-1 0 0,1 0 0,-1 0 0,1 0 0,0 0-1,0 1 1,0-1 0,0 0 0,0 3 0,0 3 117,0 30 631,1-1 0,8 48-1,-5-61-658,2-1 0,0 0 0,1 0 0,17 37 0,-23-56-227,1-1-1,0 1 1,0-1-1,0 0 1,0 0 0,1 0-1,-1 0 1,1 0 0,0 0-1,0-1 1,0 1 0,0-1-1,5 3 1,-6-4-23,0-1 0,0 1 0,0-1 0,0 1-1,1-1 1,-1 1 0,0-1 0,0 0 0,1 0 0,-1 0-1,0-1 1,0 1 0,0 0 0,1-1 0,-1 1 0,0-1 0,0 0-1,0 0 1,0 0 0,0 0 0,0 0 0,0 0 0,0-1 0,1 0-1,5-4 23,-2 0 0,1-1-1,-1 0 1,0 0 0,0 0-1,6-12 1,25-50 227,-31 57-204,-6 10-50,1 1 1,-1 0-1,1-1 0,0 1 1,0 0-1,0-1 1,0 1-1,0 0 1,0 0-1,0 0 0,0 0 1,2-2-1,-2 3-4,-1 0 0,1 0 0,-1 0 0,0 0 0,1 0 0,-1 0 0,1 0 0,-1 0-1,1 0 1,-1 0 0,0 0 0,1 0 0,-1 0 0,1 0 0,-1 0 0,0 0 0,1 0 0,-1 1-1,0-1 1,1 0 0,-1 0 0,0 0 0,1 1 0,-1-1 0,0 0 0,1 1 0,-1-1 0,0 0 0,1 1-1,2 4 16,-1-1-1,1 1 0,-1 0 0,0 0 0,2 8 0,0-3-14,2 7 15,26 65 137,-27-72-106,0 0 1,0-1-1,1 0 0,1 0 0,12 15 0,-18-23-33,1 1-1,-1-1 0,1 1 1,0-1-1,-1 0 0,1 0 1,0 0-1,0 0 1,0 0-1,0 0 0,0 0 1,0 0-1,0-1 0,3 1 1,-3-1-3,-1 0 1,1 0-1,-1 0 1,0 0-1,1-1 1,-1 1 0,1 0-1,-1-1 1,0 1-1,1-1 1,-1 0-1,0 1 1,0-1-1,0 0 1,1 0-1,1-2 1,0 0-28,0-1 0,-1 0 0,1 1 0,-1-1 0,1-1 0,-1 1 0,0 0 0,-1 0 0,1-1-1,-1 1 1,2-6 0,-2-3-17,1 0 0,-2-1 0,0 1 0,0 0-1,-1 0 1,-1 0 0,0 0 0,-1 0 0,0 1-1,-1-1 1,0 1 0,-11-20 0,-8-17-186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7:42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13419,'-9'8'1056,"-3"2"-876,0 2 1,1-1-1,0 1 0,0 1 1,2 0-1,-1 1 0,-10 21 0,14-23 18,0 0 0,1 1 0,0 0-1,1 0 1,0 0 0,1 0-1,1 1 1,0-1 0,0 19-1,2-30-152,0-1-1,0 1 0,0 0 0,1 0 1,-1-1-1,0 1 0,1 0 0,-1-1 1,1 1-1,-1 0 0,1-1 0,0 1 0,-1-1 1,1 1-1,0-1 0,0 1 0,0-1 1,1 0-1,-1 0 0,0 1 0,0-1 0,2 1 1,-1-1 9,1 0 0,-1 0 0,0-1 0,0 1 0,1-1 0,-1 1 0,1-1 0,-1 0 0,0 0 0,1 0 0,-1 0 0,1 0 0,4-1 1,4-2 110,-1 0 0,1-1 0,0 0 1,-1-1-1,15-8 0,-11 4 81,-1 0-1,0-1 1,20-17 0,-30 23-192,1 1 1,0-1 0,-1 0-1,0 0 1,0-1 0,0 1 0,-1 0-1,1-1 1,-1 0 0,0 0 0,0 1-1,-1-1 1,1 0 0,-1-1-1,0-4 1,-1 6-30,0 1-1,0 0 1,-1 0-1,0 0 0,1 0 1,-1 0-1,0 0 1,-1 0-1,1 1 1,0-1-1,-1 0 1,0 1-1,0-1 1,1 1-1,-1-1 1,-1 1-1,1 0 1,0 0-1,0 0 0,-1 0 1,1 0-1,-1 0 1,0 1-1,0 0 1,1-1-1,-1 1 1,0 0-1,-3-1 1,-4-1-131,-1 0 0,1 1 0,-1 0 0,1 0 0,-1 1 0,-19 1 0,25 0 83,0 1-1,1-1 1,-1 1-1,1 0 1,-1 0-1,1 0 1,-1 1-1,1 0 1,0 0-1,-1 0 1,1 0-1,-4 3 1,-4 8-217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0:48.24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21 22085,'3'13'2056,"-3"-10"-1536,2-3-440,3-4 688,5-4-952,6 1 248,3-1-352,9-1-304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0:48.71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86 54 15483,'-6'31'1499,"0"3"634,-3 41 0,9-64-1915,0 1 0,0 0 0,1 0-1,1-1 1,0 1 0,1-1 0,5 16-1,12 20-83,-10-23 150,9 27 0,-17-44-149,0 1-1,-1-1 0,1 1 1,-1 0-1,-1-1 0,0 1 1,0-1-1,-1 10 0,1-16-102,0 0-1,-1 1 0,1-1 0,0 0 0,0 0 1,-1 0-1,1 0 0,0 0 0,-1 0 1,1 0-1,-1 0 0,1 0 0,-1 0 1,0 0-1,1 0 0,-1-1 0,0 1 0,0 0 1,0 0-1,1-1 0,-1 1 0,0 0 1,0-1-1,-2 2 0,1-2 0,0 0 1,1 0-1,-1 0 0,0 0 0,0 0 1,0 0-1,1 0 0,-1 0 1,0-1-1,1 1 0,-1-1 0,0 1 1,1-1-1,-3-1 0,-2-1 16,0-1-1,0 0 0,0 0 0,0-1 0,1 1 1,-10-11-1,10 8-40,0 1 0,1-1 0,0 1 0,0-1 1,1-1-1,-1 1 0,2 0 0,-1-1 0,1 1 0,0-1 0,0 0 0,1 0 1,0 0-1,1 0 0,0 0 0,0 0 0,2-14 0,2 4 7,1 1-1,0 1 1,1-1-1,1 1 1,0 0 0,2 1-1,10-17 1,25-37 110,27-43 327,-71 112-446,0-1-1,0 1 1,0 0 0,0 0-1,0 0 1,0 0 0,0-1-1,0 1 1,0 0-1,0 0 1,0 0 0,0 0-1,1-1 1,-1 1 0,0 0-1,0 0 1,0 0-1,0 0 1,0 0 0,0-1-1,0 1 1,0 0 0,1 0-1,-1 0 1,0 0-1,0 0 1,0 0 0,0 0-1,0 0 1,1 0 0,-1-1-1,0 1 1,0 0-1,0 0 1,0 0 0,1 0-1,-1 0 1,0 0 0,0 0-1,0 0 1,0 0-1,1 0 1,-1 0 0,0 0-1,0 0 1,0 0 0,1 0-1,-1 1 1,0-1-1,0 0 1,0 0 0,0 0-1,0 0 1,1 0 0,-1 0-1,3 15 71,-3 35-89,-1-36 32,1-5-20,3 45-11,-3-51 15,1 1 1,-1-1-1,1 1 1,0-1-1,0 0 0,0 0 1,0 0-1,1 1 1,0-1-1,-1 0 0,1-1 1,4 6-1,-5-7 3,0 0-1,0 0 0,1-1 1,-1 1-1,0 0 0,0-1 1,0 1-1,0-1 0,1 0 1,-1 1-1,0-1 0,1 0 1,-1 0-1,0 0 0,0 0 1,1 0-1,-1 0 0,0 0 1,1 0-1,-1 0 0,0 0 1,0-1-1,1 1 0,-1-1 1,0 1-1,0-1 0,0 1 1,1-1-1,-1 0 0,1 0 1,5-4 14,-1 0 1,0 0-1,10-11 0,-11 11-15,22-23-6,22-22-79,-44 45 56,1 1 0,-1 0 0,1 0 0,-1 0 0,1 1 0,1 0 0,9-4 0,-14 7 18,0-1 1,0 1-1,-1-1 1,1 1 0,0 0-1,0 0 1,0 0-1,0 0 1,0 0-1,0 1 1,0-1-1,-1 0 1,1 1-1,0 0 1,0-1-1,0 1 1,-1 0 0,1 0-1,0 0 1,-1 0-1,1 0 1,-1 0-1,1 0 1,-1 1-1,1-1 1,-1 0-1,0 1 1,0-1-1,0 1 1,0 0 0,1 2-1,2 3-216,0 1 1,-1 0-1,-1-1 1,1 1-1,2 15 1,-5-23 217,0 0 1,0 0-1,0 0 1,0-1 0,0 1-1,0 0 1,0 0 0,0 0-1,0 0 1,0 0 0,0 0-1,1 0 1,-1 0-1,0 0 1,0 0 0,0 0-1,0 0 1,0 0 0,0 0-1,0 0 1,0 0 0,0 0-1,0 1 1,0-1-1,1 0 1,-1 0 0,0 0-1,0 0 1,0 0 0,0 0-1,0 0 1,0 0 0,0 0-1,0 0 1,0 0-1,0 0 1,0 0 0,0 0-1,0 0 1,0 1 0,0-1-1,0 0 1,0 0 0,0 0-1,0 0 1,0 0-1,0 0 1,0 0 0,0 0-1,0 0 1,0 0 0,0 0-1,0 1 1,0-1 0,0 0-1,0 0 1,0 0-1,0 0 1,0 0 0,0 0-1,3-9-151,-2 9 149,3-20-292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0:49.68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184 22 18140,'-1'-2'139,"0"0"1,0 1-1,0-1 1,-1 1 0,1 0-1,0-1 1,-1 1-1,1 0 1,-1 0-1,0 0 1,1 0-1,-1 0 1,0 0-1,0 1 1,1-1-1,-1 0 1,0 1 0,0-1-1,0 1 1,0 0-1,0 0 1,0 0-1,1 0 1,-1 0-1,0 0 1,0 0-1,0 1 1,0-1-1,0 1 1,0-1 0,-1 2-1,-4 0 92,1 0-1,0 0 1,0 1 0,1 0 0,-1 0-1,1 0 1,-1 1 0,-5 4-1,4 0-117,0 0 0,1 0 0,-1 0 0,1 1 0,1 0 0,0 0 0,0 0 0,-3 12 0,5-13-103,0 0 0,1 0 0,0 0 1,0 0-1,1 1 0,0-1 0,1 0 0,0 1 0,0-1 0,2 14 1,-2-21-13,0 0 1,0-1 0,0 1-1,1 0 1,-1 0 0,0 0-1,0 0 1,1 0 0,-1 0-1,0-1 1,1 1 0,-1 0-1,1 0 1,-1-1 0,1 1-1,-1 0 1,1 0 0,0-1-1,-1 1 1,1-1 0,0 1-1,-1-1 1,1 1 0,0-1 0,0 1-1,0-1 1,0 1 0,-1-1-1,1 0 1,0 0 0,0 1-1,0-1 1,0 0 0,0 0-1,0 0 1,0 0 0,-1 0-1,1 0 1,0 0 0,0 0-1,0-1 1,0 1 0,0 0-1,0 0 1,0-1 0,0 0-1,4-1 1,-1 0-1,0 0 1,0-1-1,-1 0 1,1 0-1,0 0 0,5-7 1,8-12 25,0-1 0,17-33-1,-18 28 50,-14 25-58,-1 1-1,1 0 1,-1-1 0,1 1 0,0 0 0,0 0-1,0 0 1,0 0 0,0 0 0,0 0 0,4-2-1,-5 4-7,-1 0 1,1 0-1,-1 0 0,1 0 0,-1 0 0,1 0 0,-1-1 1,1 1-1,0 0 0,-1 1 0,1-1 0,-1 0 0,1 0 0,-1 0 1,1 0-1,-1 0 0,1 0 0,-1 1 0,1-1 0,-1 0 1,1 0-1,-1 1 0,1-1 0,0 1 7,0 1 1,0-1-1,0 0 1,0 0-1,0 1 1,0-1-1,-1 1 1,1-1-1,0 1 1,-1-1-1,1 3 1,13 47 292,-8-29-124,0 0-1,1-1 0,16 35 0,-22-55-165,-1 0-1,1 0 1,-1 0-1,1 0 1,0 1 0,-1-1-1,1 0 1,0 0 0,0-1-1,0 1 1,0 0 0,0 0-1,0 0 1,0 0-1,0-1 1,0 1 0,0-1-1,0 1 1,0-1 0,1 1-1,-1-1 1,0 1 0,0-1-1,1 0 1,0 0 0,0 0-1,0-1 0,0 1 0,0-1 0,-1 0 1,1 1-1,0-1 0,-1 0 0,1 0 1,-1 0-1,1 0 0,-1-1 0,1 1 1,-1 0-1,0-1 0,2-1 0,4-7 59,1-1-1,-1 0 1,9-21-1,-15 30-56,69-160 231,-58 144-321,-12 18 69,0 0 0,1 0 0,-1 0 1,0-1-1,0 1 0,0 0 0,1 0 0,-1 0 0,0 0 0,0 0 0,1 0 1,-1 0-1,0 0 0,0 0 0,1 0 0,-1 0 0,0 0 0,0 0 1,1 0-1,-1 0 0,0 0 0,0 0 0,1 0 0,-1 0 0,0 0 1,0 0-1,1 1 0,-1-1 0,0 0 0,0 0 0,0 0 0,1 0 1,-1 0-1,0 1 0,0-1 0,0 0 0,1 0 0,0 4-17,1-1-1,-1 1 0,1-1 0,-1 1 1,0 0-1,-1-1 0,2 6 1,7 72-127,5 21 179,-14-100-25,0-1-1,0 0 1,0 0 0,1 0-1,-1 1 1,0-1 0,1 0-1,-1 0 1,1 0 0,-1 0-1,1 0 1,0 0 0,-1 0-1,1 0 1,0 0 0,0 0-1,-1 0 1,1 0 0,2 1-1,-2-2 1,-1 0-1,1 0 1,0 0 0,-1 0-1,1 0 1,0 0-1,-1-1 1,1 1-1,0 0 1,-1 0 0,1-1-1,0 1 1,-1 0-1,1-1 1,-1 1 0,1-1-1,-1 1 1,1-1-1,-1 1 1,1-1-1,-1 1 1,1-1 0,-1 1-1,1-2 1,4-6 54,1-1 0,-2 0 0,6-12 0,-9 17-54,6-13 50,4-10 30,1 1 0,26-42 0,-37 66-94,1 0 1,-1 0-1,0 1 0,1-1 1,-1 1-1,1-1 0,-1 1 0,1-1 1,0 1-1,0 0 0,-1 0 1,1 0-1,0 0 0,0 0 1,4-1-1,-5 2 0,0 0 1,0 0-1,1 0 0,-1 0 1,0 0-1,0 0 0,1 1 0,-1-1 1,0 0-1,0 1 0,0-1 1,0 1-1,0 0 0,1-1 0,-1 1 1,0 0-1,0-1 0,0 1 1,-1 0-1,1 0 0,0 0 0,0 0 1,0 0-1,-1 0 0,1 0 1,0 0-1,0 2 0,3 6-64,0 0-1,-1-1 1,0 1-1,-1 1 0,2 9 1,-2-10-232,0 0-1,1 0 1,-1 1 0,6 9-1,-7-18 256,-1-1-1,0 1 1,0-1-1,0 0 0,0 1 1,0-1-1,0 0 1,1 1-1,-1-1 0,0 0 1,0 1-1,0-1 1,1 0-1,-1 0 0,0 1 1,1-1-1,-1 0 1,0 0-1,0 1 0,1-1 1,-1 0-1,0 0 1,1 0-1,-1 0 0,1 1 1,-1-1-1,0 0 1,1 0-1,-1 0 0,0 0 1,1 0-1,-1 0 1,1 0-1,-1 0 0,0 0 1,1 0-1,-1 0 1,0 0-1,1 0 0,-1-1 1,1 1-1,-1 0 1,0 0-1,1 0 0,-1 0 1,0-1-1,0 1 1,1 0-1,-1 0 0,0-1 1,1 1-1,-1 0 1,0 0-1,0-1 1,1 1-1,-1 0 0,0-1 1,0 0-1,13-25-670,-10 20 369,10-22-545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0:50.88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99 218 19548,'-3'3'585,"0"0"-1,0 0 0,0-1 1,0 1-1,-1 0 0,-5 2 1,5-3-245,0 1 0,0 0 0,0 0 0,0 0 0,-5 6 0,3-1-147,0 0 1,0 1-1,1-1 1,-5 14-1,8-20-166,1 1 0,0 0 0,0 0 0,0 0 0,0 0 0,0 1 0,1-1 0,0 0 0,-1 0 0,1 0-1,0 0 1,1 1 0,-1-1 0,0 0 0,1 0 0,0 0 0,2 6 0,-3-8-27,1 0 1,-1 0-1,1 0 0,-1 0 1,1-1-1,0 1 0,0 0 1,-1 0-1,1 0 0,0-1 1,0 1-1,0 0 0,0-1 1,0 1-1,0-1 0,0 1 1,0-1-1,0 1 0,0-1 0,0 0 1,0 0-1,0 1 0,1-1 1,-1 0-1,0 0 0,0 0 1,0 0-1,0 0 0,0-1 1,0 1-1,0 0 0,1 0 1,-1-1-1,0 1 0,0 0 1,0-1-1,0 1 0,0-1 0,1-1 1,4-1 2,0-1-1,-1 0 1,1-1 0,-1 1 0,6-7-1,2-4 22,-1-1 0,0 0 0,-1 0-1,-1-1 1,0-1 0,13-35-1,-10 17 122,-2-2-1,10-57 0,-19 60-11,-2 35-131,0 0-1,0 0 0,0 0 0,0 0 0,-1 0 1,1 0-1,0 0 0,0 0 0,0 1 0,0-1 1,0 0-1,0 0 0,0 0 0,0 0 1,0 0-1,0 0 0,0 0 0,-1 0 0,1 0 1,0 0-1,0 0 0,0 0 0,0 0 0,0 0 1,0 0-1,0 0 0,0 0 0,0 0 0,-1 0 1,1 0-1,0 0 0,0 0 0,0 0 0,0 0 1,0 0-1,0 0 0,0 0 0,0 0 0,0 0 1,0 0-1,0-1 0,-1 1 0,1 0 0,0 0 1,0 0-1,0 0 0,0 0 0,0 0 0,0 0 1,0 0-1,0 0 0,0 0 0,0 0 1,0-1-1,0 1 0,0 0 0,0 0 0,0 0 1,0 0-1,0 0 0,0 0 0,0 0 0,0 0 1,0 0-1,0-1 0,0 1 0,0 0 0,0 0 1,-7 19 51,-2 19 74,2 1 0,2 0 0,1 0-1,2 58 1,2-94-113,1 12 82,0 0-1,5 25 1,-6-36-75,1-1 1,1 1 0,-1 0 0,1-1 0,-1 1 0,1-1-1,2 4 1,-3-6-11,0 0-1,0 0 0,0 0 1,0 0-1,0 0 0,0 0 1,0 0-1,0-1 0,0 1 1,0 0-1,1 0 0,-1-1 1,0 1-1,0-1 0,1 1 1,-1-1-1,1 0 0,-1 0 1,2 1-1,0-2-4,0 1 1,0-1-1,0 1 1,0-1 0,0 0-1,0 0 1,0-1-1,0 1 1,0-1-1,-1 1 1,1-1-1,-1 0 1,1 0-1,-1 0 1,0 0-1,0 0 1,0 0-1,3-4 1,3-5-21,0 0 0,11-22 1,-11 19-22,-1 0 1,0-1-1,-1 0 1,-1 0-1,6-32 1,-11 36-72,-5 15-14,-5 17 13,3-1 50,-6 39 0,11-50 61,1 0 0,0-1-1,1 1 1,0 0 0,0-1-1,1 1 1,3 11-1,-4-19 0,0 0 0,1 0-1,-1 0 1,1 0-1,-1 0 1,1-1 0,-1 1-1,1 0 1,-1 0-1,1-1 1,0 1-1,-1 0 1,1-1 0,0 1-1,0-1 1,-1 1-1,1-1 1,0 1 0,0-1-1,0 0 1,0 1-1,0-1 1,0 0-1,-1 0 1,1 1 0,0-1-1,0 0 1,0 0-1,0 0 1,0 0 0,0 0-1,0-1 1,0 1-1,0 0 1,0 0-1,0 0 1,1-1 0,6-2 12,1 0 0,-1 0 0,10-6 0,-5 2-1,82-29 5,-82 31-9,1 2 0,0 0 0,1 0 0,-1 1-1,15 0 1,-29 2 1,0 0 1,0 0-1,1 0 0,-1 0 0,0-1 0,0 1 0,0 0 0,0 0 1,0 0-1,0-1 0,0 1 0,0 0 0,0 0 0,0-1 1,0 1-1,0 0 0,0 0 0,0 0 0,0-1 0,0 1 1,0 0-1,0 0 0,0 0 0,0-1 0,0 1 0,0 0 1,0 0-1,0 0 0,-1-1 0,1 1 0,0 0 0,0 0 0,0 0 1,0 0-1,0-1 0,-1 1 0,1 0 0,0 0 0,0 0 1,0 0-1,0 0 0,-1 0 0,1-1 0,-8-8 196,-3-1 32,7 8-170,1-1 0,0 0 1,-1-1-1,1 1 0,0 0 1,-2-5-1,48 11-241,-28-2 144,-1 0-1,1-2 1,-1 0 0,0 0-1,0-1 1,0-1 0,17-5 0,-27 7 26,1-1 1,0 1-1,-1-1 1,1 0-1,-1-1 1,1 1 0,-1-1-1,0 0 1,0 0-1,0 0 1,-1-1 0,1 1-1,-1-1 1,1 0-1,-1 0 1,-1 0 0,1 0-1,0-1 1,-1 1-1,0-1 1,0 1 0,-1-1-1,3-9 1,-4 10 11,1 0 1,-1 0 0,0 0 0,-1 0 0,1 0-1,-1 0 1,1 0 0,-1 0 0,0 0-1,-1 1 1,1-1 0,-1 0 0,-3-6-1,4 9-7,0-1-1,0 1 1,0 0-1,1 0 1,-1 0 0,-1 0-1,1 0 1,0 0-1,0 0 1,0 0-1,0 0 1,-1 0-1,1 0 1,0 1-1,-1-1 1,1 1-1,0-1 1,-1 1-1,1 0 1,-1-1 0,1 1-1,-1 0 1,1 0-1,-1 0 1,1 0-1,-1 0 1,1 0-1,-1 0 1,1 1-1,-1-1 1,1 1-1,0-1 1,-1 1-1,1-1 1,0 1 0,-1 0-1,1-1 1,-2 3-1,-1 0-6,0 1-1,1-1 1,0 1 0,0 0-1,0 0 1,0 0 0,0 0-1,1 1 1,0-1 0,0 1-1,0-1 1,1 1 0,-2 6-1,1-5-2,1 0-1,-1 1 0,1-1 1,1 1-1,-1-1 0,1 1 1,1-1-1,-1 1 0,3 10 1,-3-16 4,0 0 0,0 0 1,0 0-1,1 0 0,-1 0 0,1 0 1,-1 0-1,0 0 0,1-1 0,-1 1 1,1 0-1,0 0 0,-1 0 1,1-1-1,0 1 0,-1 0 0,1 0 1,0-1-1,0 1 0,0-1 0,0 1 1,0-1-1,-1 1 0,1-1 1,0 0-1,0 1 0,0-1 0,0 0 1,0 0-1,0 0 0,2 1 0,1-2-21,1 0 1,-1 0-1,0 0 0,0-1 0,0 1 0,6-4 0,-8 3-76,1 1 0,0 0 1,-1-1-1,1 1 0,0 0 1,0 0-1,0 0 1,0 1-1,0-1 0,0 1 1,0 0-1,0 0 0,0 0 1,4 0-1,-6 0 77,0 1 0,1-1 0,-1 0-1,0 0 1,0 0 0,0 0 0,0 0 0,0-1 0,0 1-1,0 0 1,1 0 0,-1-1 0,0 1 0,0-1 0,0 1-1,0-1 1,0 1 0,0-1 0,-1 0 0,1 1 0,0-1-1,0 0 1,0 0 0,-1 1 0,1-1 0,0 0-1,0-2 1,21-34 12,-13 21-20,-5 9 19,1 0 0,0 0 1,0 1-1,1 0 0,7-7 0,-13 13 7,1-1 0,0 0 1,0 0-1,0 1 0,0-1 1,1 0-1,-1 1 0,0-1 0,0 1 1,0 0-1,0-1 0,1 1 0,-1 0 1,0 0-1,0 0 0,0 0 0,3 0 1,-3 0-1,0 1 0,0-1 0,0 1 0,1 0 0,-1-1 0,0 1 0,0 0 0,-1 0 0,1 0 0,0 0 0,0 0 0,0 0 0,0 0 0,-1 0 0,1 0 1,-1 0-1,1 0 0,-1 0 0,1 1 0,-1-1 0,1 2 0,1 4-1,-1 0 0,0 0 0,0 0 0,-1 11 0,0-12 46,0 0 0,0-1 0,1 1 0,0-1 0,0 1 0,0-1 0,3 9 1,-3-13-29,-1-1-1,0 0 1,0 0 0,1 0 0,-1 1 0,0-1 0,0 0 0,1 0 0,-1 0 0,0 0 0,1 0 0,-1 0 0,0 0 0,1 0 0,-1 0 0,0 0-1,1 0 1,-1 0 0,0 0 0,1 0 0,-1 0 0,0 0 0,0 0 0,1 0 0,-1 0 0,0 0 0,1 0 0,-1 0 0,0-1 0,1 1-1,-1 0 1,0 0 0,0 0 0,1-1 0,-1 1 0,0 0 0,0 0 0,0-1 0,1 1 0,-1 0 0,0-1 0,16-16 193,-6 7-219,-10 9-46,1 1 0,0-1 1,0 1-1,0 0 0,0-1 1,0 1-1,0 0 0,0-1 0,0 1 1,0 0-1,0 0 0,0 0 1,0 0-1,0 0 0,0 0 1,0 0-1,0 0 0,0 0 1,0 1-1,0-1 0,0 0 0,0 1 1,0-1-1,0 0 0,0 1 1,0-1-1,-1 1 0,1 0 1,0-1-1,0 1 0,0 0 1,-1-1-1,1 1 0,0 0 0,-1 0 1,1 0-1,-1-1 0,1 1 1,-1 0-1,1 0 0,-1 0 1,0 0-1,1 0 0,-1 0 1,0 0-1,0 0 0,0 0 0,0 0 1,0 2-1,-1 4-511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0:52.57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210 272 16436,'-2'-3'240,"1"1"0,0 0 0,-1 0 0,1 0 1,-1 0-1,0 0 0,0 0 0,1 0 0,-1 1 1,0-1-1,-1 1 0,1-1 0,0 1 0,0 0 1,-1 0-1,1 0 0,0 0 0,-5-1 0,3 2-98,1 0-1,-1-1 1,1 2-1,-1-1 0,1 0 1,-1 1-1,1 0 0,-1-1 1,1 1-1,0 1 0,0-1 1,-1 0-1,-4 4 0,-1 0-114,0 1 0,1 1-1,-1-1 1,1 1 0,0 1-1,1 0 1,0 0 0,0 0-1,1 1 1,0 0 0,0 0-1,1 0 1,0 1 0,1 0-1,-6 20 1,9-29-26,1 0 0,0 0 0,0 0 0,0 0 0,0 0 0,-1 0 0,1 1 0,1-1 0,-1 0 0,0 0 0,0 0 0,0 0 0,0 0 0,2 2 1,-2-3 0,0 0 0,0 1 0,1-1 0,-1 0 0,0 0 0,0 1 0,1-1 0,-1 0 0,0 0 0,1 0 1,-1 0-1,0 1 0,1-1 0,-1 0 0,0 0 0,1 0 0,-1 0 0,0 0 0,1 0 0,-1 0 0,0 0 1,1 0-1,-1 0 0,0 0 0,1 0 0,-1 0 0,0 0 0,1 0 0,0-1 0,1 0 6,0 0-1,0 0 1,0-1-1,1 1 0,-1-1 1,0 1-1,-1-1 1,1 0-1,0 0 0,0 0 1,-1 0-1,2-3 1,7-13 54,-1-1 0,0-1 0,-2 1 0,-1-1 0,0 0 0,3-22 0,-2-1 392,2-82 1,-9 118-382,1 0 1,-2 0 0,1 0-1,-1 0 1,0 0 0,0 1-1,-4-12 1,5 18-68,0 0-1,0-1 0,0 1 1,0 0-1,0 0 0,0 0 1,-1-1-1,1 1 1,0 0-1,0 0 0,0 0 1,0-1-1,0 1 1,0 0-1,-1 0 0,1 0 1,0 0-1,0-1 0,0 1 1,0 0-1,-1 0 1,1 0-1,0 0 0,0 0 1,0 0-1,-1 0 1,1 0-1,0 0 0,0-1 1,0 1-1,-1 0 0,1 0 1,0 0-1,0 0 1,-1 0-1,1 0 0,0 0 1,0 0-1,0 1 1,-1-1-1,1 0 0,0 0 1,0 0-1,0 0 1,-1 0-1,1 0 0,0 0 1,0 0-1,0 1 0,-1-1 1,1 0-1,0 0 1,-5 14 184,3 5-167,1 0 0,1 1 0,0-1 0,7 34 0,0-17-17,18 57-1,-18-74 30,0 0 0,15 28 1,-19-42-22,0 0 1,0 0-1,1 0 1,-1 0-1,1-1 1,0 0-1,0 1 1,1-1-1,-1-1 1,1 1-1,0-1 1,0 0-1,7 4 1,-9-7-6,-1 1-1,1 0 1,-1-1 0,1 0-1,-1 0 1,1 0 0,0 0-1,-1 0 1,1 0 0,-1-1 0,1 1-1,-1-1 1,1 1 0,-1-1-1,0 0 1,1 0 0,-1 0-1,0 0 1,0-1 0,0 1-1,1-1 1,-2 1 0,1-1-1,0 0 1,0 0 0,2-3-1,6-7 10,-1 0 0,0 0-1,9-19 1,-10 16-12,1-2-11,21-30-62,-29 45 57,1 0 0,-1 0 0,1 0 0,0 0 0,-1 1 0,1-1 0,0 0 0,0 1 0,0 0 0,1-1 0,-1 1 0,0 0 0,0 0 0,1 0 0,-1 0 0,1 1 0,3-2 0,-4 3 3,0-1 0,0 0 1,0 1-1,0-1 0,0 1 1,-1 0-1,1 0 0,0-1 0,0 1 1,0 0-1,-1 1 0,1-1 1,-1 0-1,1 0 0,-1 1 1,1-1-1,-1 1 0,1-1 1,-1 1-1,0 0 0,0-1 1,1 4-1,4 5-2,-1 0 0,6 19 1,-8-22 17,20 76 349,-14-47-45,-7-32 147,-2-13-282,-3-15-36,-3-4-95,-2-1 0,-1 1 0,-15-31 0,28 63-119,1 0 0,-1 0 1,1 0-1,0-1 0,9 6 0,-9-6 7,5 2-34,0 0 1,0-1-1,0 0 0,1 0 1,-1-1-1,1-1 0,0 0 1,0 0-1,0-1 1,0 0-1,0-1 0,0 0 1,0-1-1,0-1 0,0 1 1,0-1-1,-1-1 1,1 0-1,18-9 0,-14 6-37,0-2-1,0 1 0,-1-2 1,0 0-1,-1-1 1,0 0-1,0-1 0,-1 0 1,-1-1-1,0-1 0,-1 1 1,16-25-1,-25 35 148,-1 1 1,1 0-1,0 0 0,-1-1 0,1 1 0,-1-1 1,1 1-1,-1 0 0,0-1 0,0 1 1,0-1-1,1 1 0,-1-1 0,-1 1 1,1-3-1,0 4-5,0 0 0,0 0 0,0 0 0,0-1 0,0 1 0,-1 0 1,1 0-1,0 0 0,0 0 0,0-1 0,0 1 0,0 0 0,0 0 0,-1 0 1,1 0-1,0 0 0,0 0 0,0 0 0,0 0 0,0-1 0,-1 1 0,1 0 1,0 0-1,0 0 0,0 0 0,-1 0 0,1 0 0,0 0 0,0 0 0,0 0 0,0 0 1,-1 0-1,1 0 0,0 0 0,0 0 0,-1 0 0,-10 10 207,4 0-101,0 1 0,1 0 0,0 0 0,0 1 0,2 0 1,-1 0-1,2 0 0,-1 1 0,2-1 0,-1 1 0,2 0 0,0-1 0,1 20 1,0-28-80,0 0 1,1 0 0,0-1 0,-1 1 0,2 0 0,-1 0 0,0 0-1,1-1 1,-1 1 0,1 0 0,4 4 0,-6-7-24,1 0 0,0 0 0,0-1 0,0 1 0,0 0 1,0 0-1,0-1 0,0 1 0,1 0 0,-1-1 0,0 1 0,0-1 0,0 0 0,1 1 0,-1-1 0,0 0 1,0 0-1,1 0 0,-1 0 0,0 0 0,1 0 0,-1 0 0,0 0 0,0 0 0,1-1 0,-1 1 1,0 0-1,0-1 0,1 1 0,-1-1 0,0 0 0,0 1 0,0-1 0,0 0 0,0 1 0,0-1 1,0 0-1,1-1 0,4-3-7,-1-1 0,1 1 0,-1-1 1,0 0-1,0 0 0,-1 0 0,7-14 0,0-4-120,8-26-1,2-3-234,-21 52 341,0 1-1,0 0 1,0-1-1,0 1 1,0 0 0,1-1-1,-1 1 1,0 0-1,0-1 1,0 1-1,1 0 1,-1-1 0,0 1-1,0 0 1,1-1-1,-1 1 1,0 0-1,0 0 1,1-1-1,-1 1 1,0 0 0,1 0-1,-1 0 1,0-1-1,1 1 1,-1 0-1,0 0 1,1 0 0,-1 0-1,1 0 1,0 0-1,6 10-124,3 29 184,-8-32-38,0 1 16,5 18 122,0-1 0,11 25-1,-15-44-99,-1-1 0,1 1 0,0-1 0,0 1 0,1-1 0,0 0 0,0 0 0,0-1 0,0 1 0,1-1 0,0 0 0,0 0 0,0 0-1,7 4 1,-9-7-72,-1 0 0,0 0 0,1 0-1,-1-1 1,0 1 0,1 0-1,-1-1 1,1 0 0,0 1 0,-1-1-1,1 0 1,-1 0 0,1-1-1,-1 1 1,1-1 0,-1 1 0,1-1-1,-1 0 1,0 1 0,1-1-1,-1 0 1,0-1 0,1 1 0,-1 0-1,0-1 1,0 1 0,0-1-1,0 0 1,-1 0 0,1 1 0,0-1-1,-1 0 1,2-3 0,0 1-99,-1 0 0,0-1 0,0 1 0,0 0 0,-1-1 0,0 1 0,0-1 0,0 1 0,0-1 0,-1 1 0,1-1 0,-1 0 0,0 1 0,-1-1 0,1 0 0,-1 1 0,-2-9 0,-11-17-557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0:53.06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68 23445,'0'-3'1704,"0"-3"-1896,0-2-424,2-8 1192,2 2-208,0-6-608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0:55.13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18 114 16043,'-2'-2'305,"1"0"0,-1 1-1,1-1 1,-1 0 0,1 0 0,0 0-1,0 0 1,0 0 0,0 0-1,0-1 1,0 1 0,0 0-1,1 0 1,-1-1 0,1 1-1,0 0 1,0-1 0,-1 1-1,2-4 1,-1 3-105,1 0 0,0 0-1,0 0 1,0 0 0,0 0 0,0 0-1,1 1 1,-1-1 0,1 0-1,0 1 1,0-1 0,0 1 0,3-4-1,-3 4-157,1-1 0,0 1 0,-1 0 0,1 0 0,0 0 0,0 0 0,1 0 0,-1 1 0,0-1 0,0 1 0,1 0 0,-1 0 0,1 0 0,-1 1 0,1-1 0,-1 1 0,1 0 0,-1-1 0,1 2 0,-1-1 0,1 0 0,-1 1 0,1 0 0,-1-1 0,1 1 0,5 3 0,-3 0-37,0 1 0,0 0 0,0 0 0,-1 0 0,0 0 0,0 1 1,0 0-1,-1 0 0,0 0 0,0 1 0,-1 0 0,1-1 0,-2 1 0,1 0 0,-1 0 0,0 1 0,2 7 1,-1 4 93,0 0 1,-1 0-1,-1 0 1,-1 0 0,-3 31-1,0-32 128,0 0 0,-1 0 0,-1 0-1,-1 0 1,-1-1 0,0 1-1,-19 31 1,26-49-220,-1 0 1,1 1-1,0-1 1,0 1-1,-1-1 0,1 1 1,0-1-1,0 0 0,0 1 1,0-1-1,0 1 1,-1-1-1,1 1 0,0-1 1,0 1-1,0-1 1,0 1-1,0-1 0,0 1 1,1-1-1,-1 1 0,0-1 1,0 1-1,0-1 1,0 1-1,1-1 0,-1 1 1,0-1-1,0 0 0,1 1 1,-1-1-1,0 1 1,1-1-1,-1 0 0,0 1 1,1-1-1,-1 0 0,0 0 1,1 1-1,-1-1 1,1 0-1,-1 0 0,1 1 1,-1-1-1,1 0 0,28 7-17,-21-5-19,13 3-603,0-2 1,0 0-1,24 0 0,-40-3 348,1 0-1,-1 0 1,1 0-1,-1-1 1,0 0-1,1 0 1,-1 0-1,0-1 1,0 1-1,1-1 0,-1-1 1,-1 1-1,1-1 1,0 1-1,-1-2 1,1 1-1,5-6 1,-1-6-846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0:55.67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1 206 18292,'-1'1'1592,"7"-4"-1048,7-3-208,10-5 657,4-5-217,7-1-696,4-2-408,0 1-880,1-1 1103,-8 6-287,-3 3-192</inkml:trace>
  <inkml:trace contextRef="#ctx0" brushRef="#br0" timeOffset="1">358 102 16604,'6'18'2236,"-6"-13"-1856,1 0 1,0-1-1,1 0 1,-1 1-1,1-1 1,0 0-1,0 0 0,0 1 1,0-2-1,1 1 1,5 7-1,-7-11-353,0 0 0,0 1-1,-1-1 1,1 0 0,0 0 0,0 0-1,-1 0 1,1 1 0,0-1 0,0-1-1,0 1 1,-1 0 0,1 0 0,0 0-1,0 0 1,-1 0 0,1-1 0,0 1-1,0 0 1,-1-1 0,1 1 0,0 0-1,-1-1 1,1 1 0,0-1 0,-1 1-1,1-1 1,-1 1 0,1-1 0,-1 0 0,1 1-1,-1-1 1,1 0 0,-1 1 0,0-1-1,1-1 1,15-28 77,-16 28-86,7-17 123,8-35 0,1-6 316,-16 60-449,0 0-1,0 1 1,0-1-1,0 0 0,1 1 1,-1-1-1,0 0 1,0 0-1,0 1 1,1-1-1,-1 0 1,0 1-1,0-1 1,1 0-1,-1 0 1,0 0-1,0 1 1,1-1-1,-1 0 1,0 0-1,1 0 1,-1 0-1,0 1 1,1-1-1,-1 0 1,0 0-1,1 0 1,-1 0-1,0 0 0,1 0 1,-1 0-1,0 0 1,1 0-1,-1 0 1,0 0-1,1 0 1,-1 0-1,0 0 1,1-1-1,-1 1 1,0 0-1,1 0 1,-1 0-1,0 0 1,1-1-1,-1 1 1,0 0-1,0 0 1,1 0-1,-1-1 1,0 1-1,0 0 1,0-1-1,1 1 0,-1 0 1,0 0-1,0-1 1,0 1-1,0 0 1,0-1-1,1 1 1,-1 0-1,0-1 1,0 0-1,11 32 248,-11-30-253,11 38 148,2 9 2,20 47 1,-32-92-146,0 0 1,1-1 0,-1 1-1,0-1 1,1 0 0,0 1-1,0-1 1,-1 0 0,4 2-1,-5-3-10,1-1 0,-1 0 0,0 0 0,1 0 0,-1 1 0,0-1 0,1 0 0,-1 0 0,0 0 0,1 0 0,-1 0 0,1 0 0,-1 0 0,0 0 0,1 0 0,-1 0 0,1 0 0,-1 0 0,0 0 0,1 0 0,-1 0 0,0 0 0,1 0 0,0 0 0,-1-1-19,1 0-1,0 1 1,-1-1 0,1 1 0,0-1 0,-1 0 0,1 0-1,-1 1 1,0-1 0,1 0 0,-1 0 0,0 0 0,1 1 0,-1-1-1,0-1 1,3-13-387,-1 1 1,-1-1-1,-1 1 0,0 0 0,-2-17 0,1 11 195,-1-19-366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0:56.21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33 0 17412,'-1'3'500,"0"-1"0,0 1 0,-1 0 0,1-1 0,-1 0 0,1 1 0,-1-1 1,0 0-1,0 0 0,0 0 0,0 0 0,0 0 0,-5 2 0,7-4-518,0 1 0,-1-1-1,1 0 1,0 1 0,-1-1 0,1 0-1,0 1 1,-1-1 0,1 0 0,0 1-1,-1-1 1,1 1 0,0-1 0,0 1-1,0-1 1,0 0 0,-1 1-1,1-1 1,0 1 0,0-1 0,0 1-1,0-1 1,0 1 0,0-1 0,0 1-1,0-1 1,0 1 0,0-1 0,1 1-1,-1-1 1,0 1 0,0-1 0,0 0-1,0 1 1,1-1 0,-1 1-1,1 0 1,9 14-705,0-8 624,0 0 1,1-1-1,-1-1 0,23 9 1,-22-9 18,1-1 1,-1 2-1,-1-1 0,14 11 1,-20-14 92,-1 1 0,0 0 0,0 1 0,0-1 0,0 0 0,-1 1 0,1 0 0,-1-1 0,0 1 0,0 0 0,0 0 0,-1 0 0,1 1 0,-1-1 0,0 0 0,1 5 0,-2-2 153,0 0-1,0 0 0,-1 0 1,1-1-1,-1 1 1,-1 0-1,1 0 1,-1-1-1,-1 1 0,1-1 1,-5 7-1,6-10-63,-1 0 0,0 0 0,1 0 0,-1-1 0,-1 1-1,1-1 1,0 0 0,0 1 0,-1-1 0,0 0 0,-3 2 0,4-3-74,0 0 1,0-1-1,1 1 0,-1-1 1,0 1-1,0-1 1,0 1-1,0-1 1,0 0-1,0 0 1,0 0-1,0 0 0,0-1 1,0 1-1,0 0 1,0-1-1,0 1 1,1-1-1,-1 0 0,-2-1 1,2 1-127,-1-1 0,1 1 0,0-1-1,0 0 1,0 0 0,0 0 0,1 0 0,-1 0 0,0-1 0,1 1-1,0 0 1,-1-1 0,1 1 0,0-1 0,0 1 0,0-1 0,1 1-1,-1-4 1,-2-7-377,1 0 0,0-19 0,3-11-220,4-3-222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0:56.70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10 15315,'0'-1'119,"0"1"-1,1-1 0,-1 0 0,1 1 1,-1-1-1,1 1 0,-1-1 1,1 0-1,0 1 0,-1-1 1,1 1-1,-1 0 0,1-1 1,0 1-1,0-1 0,1 1 0,-2 0-65,0 0-1,1 0 0,-1 0 0,0 0 0,1 0 0,-1 0 0,0 1 0,1-1 0,-1 0 0,0 0 0,1 0 0,-1 0 0,0 1 0,0-1 0,1 0 0,-1 0 0,0 1 0,0-1 0,1 0 0,-1 0 0,0 1 1,0-1-1,0 0 0,0 1 0,1 0 0,5 31 1490,-4-21-1074,44 193 2915,-34-166-2974,1 0 0,1-1 0,25 42 0,-38-76-380,1 0-5,-1 0 1,0 0-1,1 0 1,-1-1-1,1 1 0,0-1 1,0 1-1,0-1 1,0 1-1,0-1 1,0 0-1,1 0 0,-1 0 1,1-1-1,0 1 1,-1-1-1,4 2 1,-6-3-22,1 0 1,-1 0-1,1 0 1,-1 0-1,0 0 1,1 0-1,-1 0 1,1 0-1,-1 0 1,0 0-1,1 0 1,-1 0 0,0-1-1,1 1 1,-1 0-1,0 0 1,1 0-1,-1 0 1,0-1-1,1 1 1,-1 0-1,0-1 1,0 1-1,1 0 1,-1 0 0,0-1-1,0 1 1,0 0-1,1-1 1,-1 1-1,0-1 1,2-16 47,-7-17 25,1 20-50,-1 1 1,0 0-1,-1 1 1,-10-17-1,13 22-9,-2 1-1,1 0 0,-1 0 1,0 0-1,0 0 0,-1 1 1,1 0-1,-1 0 0,-10-6 1,13 11-30,6 6-108,10 6-301,-7-9 174,-1-1 1,1 1 0,0-1 0,0-1 0,0 1 0,0-1-1,0 0 1,1 0 0,-1 0 0,0-1 0,0 0-1,1-1 1,-1 1 0,0-1 0,7-2 0,7-3-608,1-1 0,-1 0 0,20-12 0,6-2 32,-43 20 898,1-1 0,-1 1 1,0 0-1,1 0 0,-1 0 1,1 1-1,-1-1 0,1 1 0,0 0 1,-1 0-1,1 0 0,-1 0 1,1 0-1,-1 1 0,1 0 0,5 2 1,-5-1 177,1 0 1,-1 1-1,0 0 1,-1 0-1,1 0 1,0 0-1,-1 1 1,0 0-1,0-1 1,0 1 0,4 7-1,1 3 468,10 16 391,-17-29-1043,0 1 1,0-1 0,0 0 0,1 1 0,-1-1 0,0 0 0,1 0 0,-1 1 0,1-1 0,0 0 0,-1-1 0,1 1 0,0 0 0,1 0 0,-1-1-43,-1 0-1,0 0 1,1 0-1,-1 0 1,0-1 0,1 1-1,-1 0 1,0-1 0,1 1-1,-1-1 1,0 1-1,0-1 1,0 0 0,1 0-1,-1 1 1,0-1-1,0 0 1,0 0 0,1-2-1,21-26-78,-17 20-35,-3 5 46,3-5-125,1 1 0,0-1 0,1 1-1,12-11 1,-18 18 124,0-1 1,0 1-1,-1 0 0,1 0 1,0 0-1,0 0 0,0 0 1,0 0-1,0 0 0,0 1 0,0-1 1,0 1-1,1-1 0,-1 1 1,0 0-1,0 0 0,0 0 1,0 0-1,0 0 0,1 1 1,-1-1-1,0 0 0,0 1 0,0 0 1,0 0-1,0-1 0,0 1 1,0 0-1,3 3 0,1 1-72,0 0-1,-1 1 0,1 0 0,-1 0 0,-1 0 1,6 9-1,17 21-885,-26-35 1003,-1-1 0,1 1 0,-1 0 0,1-1 0,0 1 0,-1-1 0,1 0 0,0 1-1,-1-1 1,1 1 0,0-1 0,-1 0 0,1 0 0,0 1 0,0-1 0,-1 0 0,1 0 0,0 0 0,0 0-1,-1 0 1,1 0 0,0 0 0,0 0 0,0 0 0,-1 0 0,1 0 0,0 0 0,0-1 0,-1 1-1,1 0 1,0-1 0,-1 1 0,1 0 0,0-1 0,-1 1 0,2-1 0,1-2 9,0 0 1,-1 0-1,1-1 1,-1 1-1,5-7 1,7-16-78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7:43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19612,'-2'2'2145,"1"-1"-1897,1 0 640,0 1-8,3 2-888,-2-2-536,-1-1-304,1 0 328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0:57.26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34 226 15675,'-15'47'2721,"11"-40"-2238,1 1 0,0 0 1,1 0-1,0-1 0,0 1 0,-1 15 0,6-14-198,4-12-223,6-16-154,2-11-68,-2-2 1,-1 1-1,-1-2 1,-2 1-1,-1-2 1,-2 1-1,3-43 0,-9 74 227,0 0-1,0 0 0,0 0 1,0-1-1,-1 1 0,1 0 1,-1 0-1,1 0 0,-1 0 1,-1-3-1,2 5-51,0-1 1,0 1 0,0 0-1,0 0 1,0 0 0,0 0-1,0 0 1,0 0-1,-1 0 1,1 0 0,0 0-1,0-1 1,0 1-1,0 0 1,0 0 0,0 0-1,0 0 1,-1 0 0,1 0-1,0 0 1,0 0-1,0 0 1,0 0 0,0 0-1,0 0 1,0 0 0,-1 0-1,1 0 1,0 0-1,0 0 1,0 0 0,0 0-1,0 0 1,0 0-1,-1 0 1,1 1 0,0-1-1,0 0 1,0 0 0,0 0-1,0 0 1,0 0-1,0 0 1,0 0 0,-1 0-1,1 0 1,0 0 0,0 1-1,0-1 1,-6 16 669,2 6-284,0 0 1,1 0 0,2 0 0,0 1-1,1-1 1,1 0 0,2 1 0,0-1 0,1 0-1,8 23 1,-10-39-334,0 0 0,1 0-1,0 0 1,0-1 0,1 1-1,0-1 1,-1 0 0,9 7-1,-10-10-55,0 0-1,1 0 1,-1 0-1,1-1 1,-1 1-1,1-1 0,-1 0 1,1 0-1,0 0 1,0 0-1,0 0 1,0 0-1,0-1 1,-1 0-1,1 1 0,0-1 1,0 0-1,0 0 1,0-1-1,6 0 1,-1-2-76,1 0 1,-1 0-1,0-1 0,0 0 1,0 0-1,-1-1 1,0 0-1,0 0 0,0 0 1,0-1-1,-1-1 1,0 1-1,7-10 0,-3 4-108,-2-1-1,1 0 1,-2-1-1,0 0 1,0 0-1,7-26 1,-32 122 848,16-71-546,1 0 1,0 0-1,1 0 1,0 0-1,1 0 1,3 18 0,-4-28-114,0 0 0,0 0 0,0 0 0,0-1 0,1 1 0,-1 0 0,0 0 0,1 0 0,-1-1 0,0 1 0,1 0 0,-1 0 0,1-1 1,-1 1-1,1 0 0,0-1 0,-1 1 0,1 0 0,0-1 0,-1 1 0,1-1 0,0 1 0,-1-1 0,1 0 0,0 1 0,1-1 0,-1 0-4,0 0-1,1 0 1,-1 0 0,0-1-1,0 1 1,1 0-1,-1-1 1,0 1-1,0-1 1,0 1-1,0-1 1,1 0-1,-1 1 1,0-1-1,1-1 1,7-7-17,0 0 0,-1-1 0,8-10 0,-8 9-25,-3 5-9,0 0 1,0 0-1,1 1 1,0 0-1,-1 0 1,2 1-1,12-8 1,-17 11 25,0 0 0,0 0 1,1 0-1,-1 1 0,0-1 1,1 1-1,-1-1 0,0 1 0,1 0 1,-1 0-1,0 0 0,1 0 1,-1 1-1,0-1 0,1 0 1,-1 1-1,0 0 0,0 0 1,1 0-1,-1-1 0,0 2 0,0-1 1,0 0-1,0 0 0,0 1 1,-1-1-1,1 1 0,0 0 1,2 2-1,2 3-7,-1 1-1,0 0 1,5 10 0,-7-12 39,0-1 1,0 1 0,1-1-1,-1 0 1,1 0-1,0 0 1,1 0-1,5 5 1,-9-10-18,-1 1 0,1-1 0,-1 0 0,1 0 1,-1 1-1,1-1 0,0 0 0,-1 0 0,1 1 0,-1-1 0,1 0 0,-1 0 1,1 0-1,0 0 0,-1 0 0,1 0 0,-1 0 0,1 0 0,0 0 0,-1 0 1,1 0-1,-1 0 0,1-1 0,0 1 0,-1 0 0,1 0 0,-1-1 0,1 1 1,1-1-44,-1-1 0,0 1 0,0 0 0,0 0 0,0-1 0,0 1 0,-1 0 0,1-1 0,0 1 0,0-3 0,1-3-370,0 0 0,0 1 0,0-14 1,-2 12 267,0 1 0,0 0 1,-1 0-1,0 0 1,-4-13-1,-5-10-441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0:57.76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15 59 19108,'-13'-10'2009,"11"2"-1473,11-1-288,8 1 1072,10-2-816,5 2-8,4 3-448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0:58.43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113 37 20956,'-15'14'550,"2"0"0,0 1 0,0 0 0,-14 24 0,23-31-467,-1-1 0,1 0 0,1 1 0,0 0-1,0 0 1,0 0 0,1 0 0,0 1-1,1-1 1,0 0 0,0 1 0,1 13 0,0-20-76,0-1 1,0 1-1,1 0 1,-1 0 0,0 0-1,1-1 1,-1 1-1,1 0 1,0-1 0,-1 1-1,1-1 1,0 1 0,0 0-1,0-1 1,0 0-1,0 1 1,3 2 0,-3-4 1,1 1 1,-1-1-1,0 1 1,0-1 0,1 0-1,-1 1 1,0-1 0,0 0-1,1 0 1,-1 0 0,0 0-1,1 0 1,-1 0-1,0 0 1,0 0 0,1 0-1,-1-1 1,2 0 0,3-1 20,0-1 0,-1 0 0,1 0 1,-1 0-1,0-1 0,0 0 0,-1 0 1,7-6-1,5-11 113,-1 1 1,0-2 0,-2 0 0,-1-1-1,0 0 1,-2-1 0,-1 0 0,7-29-1,-9 38 9,-7 15-149,0 0 1,0 0 0,0-1 0,0 1 0,0 0 0,0 0 0,0 0 0,0 0 0,0 0 0,1 0 0,-1 0 0,0 0 0,0 0 0,0 0 0,0 0 0,0 0 0,0 0 0,0-1 0,0 1 0,1 0 0,-1 0 0,0 0 0,0 0 0,0 0 0,0 0 0,0 0 0,0 0 0,0 0 0,1 0 0,-1 0 0,0 1 0,0-1 0,0 0 0,0 0 0,0 0 0,0 0 0,0 0 0,1 0 0,-1 0 0,0 0 0,0 0 0,0 0 0,0 0 0,0 0 0,0 0 0,0 1-1,0-1 1,0 0 0,0 0 0,0 0 0,0 0 0,1 0 0,5 27 243,-5-22-266,6 30 70,17 53 0,-20-76-44,1-1 1,0 0 0,0 0 0,1 0 0,0-1-1,1 1 1,0-2 0,11 13 0,-16-20-4,-1-1 0,0 1 0,1-1 0,-1 0 0,1 1 0,0-1 0,-1 0 0,1 0 0,0 0 0,0 0 1,0 0-1,0-1 0,-1 1 0,1 0 0,0-1 0,0 1 0,0-1 0,0 0 0,0 0 0,0 0 0,0 0 0,1 0 0,-1 0 0,0 0 0,0-1 0,0 1 0,-1-1 0,1 0 1,0 1-1,0-1 0,0 0 0,0 0 0,0 0 0,-1 0 0,1 0 0,-1-1 0,1 1 0,-1 0 0,1-1 0,-1 1 0,1-1 0,-1 0 0,0 1 0,0-1 0,0 0 1,1-2-1,2-6 20,1 0 1,-2 0 0,1-1 0,-2 0-1,1 0 1,-1 1 0,-1-1 0,0 0 0,-1 0-1,0-1 1,-2-17 0,-1 17-19,0 16-27,1 20-8,3-5 6,0 0 1,8 35-1,-7-48 18,0 1 0,0 0 1,0-1-1,1 0 1,0 1-1,0-1 0,0 0 1,1-1-1,0 1 0,0-1 1,7 8-1,-8-11 3,0 0 0,-1-1 1,1 1-1,0-1 0,0 0 0,0 1 0,0-1 1,0-1-1,0 1 0,0 0 0,1-1 0,-1 1 1,0-1-1,0 0 0,0 0 0,0-1 0,1 1 1,-1 0-1,3-2 0,10-2-17,-1 0-1,24-11 1,-12 4-4,88-24-32,-115 35 64,1 0 0,-1 0 0,1 0 1,-1 0-1,0-1 0,1 1 0,-1 0 0,0 0 0,1 0 1,-1-1-1,1 1 0,-1 0 0,0-1 0,0 1 1,1 0-1,-1-1 0,0 1 0,0 0 0,1-1 0,-1 1 1,0 0-1,0-1 0,0 1 0,1-1 0,-1 1 1,0 0-1,0-1 0,0 1 0,0-1 0,0 1 0,0-1 1,0 1-1,0 0 0,0-1 0,0 1 0,0-1 0,0 1 1,0 0-1,-1-1 0,1 1 0,0-1 0,0 1 1,0 0-1,-1-1 0,1 1 0,-1-1 0,-12-17 210,12 16-181,-13-13 124,4 5-158,1-1 0,0 0-1,1 0 1,1-1-1,-10-18 1,16 30-37,1-1 0,0 0 0,0 1 0,0-1 0,-1 0 0,1 1 0,0-1 0,0 0 0,0 0 0,0 1 0,0-1 0,0 0 0,0 1 0,1-1 0,-1 0 0,0 1 0,0-1 0,0 0 0,1 1 0,-1-1 1,0 0-1,1 1 0,-1-1 0,0 1 0,1-1 0,-1 0 0,2 0 0,17-10-349,-13 8 271,13-6-269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0:59.19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1 149 17620,'1'1'175,"-1"-1"0,1 1 0,-1 0 0,1 0 0,-1 0 0,1 0 0,-1 0 0,0 0 0,1 0 0,-1 0 0,0 0 0,0 0 0,0 2 0,1 0 167,6 29 1207,18 46-1,-23-70-1461,2 0 0,-1 0 0,1-1 0,0 0 0,0 0 0,1 0 0,0 0-1,1-1 1,-1 1 0,1-1 0,10 8 0,-13-13-50,-1 1 0,1-1 0,-1 1 0,1-1 1,0 0-1,0 0 0,-1 0 0,1-1 0,0 1 0,0-1 0,0 1 1,0-1-1,0 0 0,0 0 0,-1 0 0,1-1 0,4 0 0,-2 0 9,0-1 1,-1 0-1,1 0 0,-1 0 0,1-1 0,-1 1 1,0-1-1,0 0 0,5-5 0,2-3 66,-1-1-1,-1 1 1,0-2 0,0 1 0,11-24-1,29-82 566,-37 83-568,-12 35-107,0 0 1,0 0 0,0 0-1,0-1 1,0 1 0,1 0-1,-1 0 1,0 0 0,0-1-1,0 1 1,0 0 0,0 0-1,0 0 1,0-1-1,0 1 1,1 0 0,-1 0-1,0 0 1,0 0 0,0-1-1,0 1 1,1 0 0,-1 0-1,0 0 1,0 0 0,0 0-1,0 0 1,1 0 0,-1 0-1,0-1 1,0 1-1,0 0 1,1 0 0,-1 0-1,0 0 1,0 0 0,1 0-1,4 8 36,5 24-38,-7-22 10,1 4-9,30 88-22,-30-93 23,0 0 0,1 1 0,0-2 0,1 1-1,0-1 1,0 1 0,1-2 0,10 11 0,-15-16 3,0-1-1,0 1 0,1 0 1,-1-1-1,1 1 1,-1-1-1,1 0 0,-1 0 1,1 0-1,0 0 0,-1 0 1,1 0-1,0-1 1,0 0-1,-1 1 0,1-1 1,0 0-1,0 0 1,5-1-1,-4 0 10,-1-1 1,0 1-1,1 0 0,-1-1 1,0 0-1,0 0 0,0 0 1,0 0-1,0 0 0,0-1 1,-1 1-1,1-1 1,-1 0-1,0 0 0,3-3 1,1-5 67,1-1 1,-1 0 0,-1 0-1,0 0 1,-1-1 0,0 1 0,-1-1-1,0 0 1,1-24 0,-3 22 0,0 0 1,-2-1-1,0 1 0,0 0 1,-2-1-1,0 1 0,0 0 1,-7-16-1,9 29-83,1 0 0,-1 0 0,0 1-1,0-1 1,0 0 0,0 1 0,0-1-1,0 0 1,0 1 0,0 0 0,-1-1-1,1 1 1,0 0 0,-1-1 0,0 1-1,1 0 1,-1 0 0,1 0 0,-1 0-1,-3-1 1,4 3-23,-1-1-1,1 0 1,0 0-1,0 0 0,0 1 1,0-1-1,0 0 1,0 1-1,0-1 1,0 1-1,0-1 1,0 1-1,0 0 0,0-1 1,0 1-1,0 0 1,1 0-1,-1-1 1,0 1-1,0 0 1,1 0-1,-1 0 0,1 0 1,-1 0-1,1 0 1,-1 0-1,1 0 1,-1 0-1,1 0 1,0 0-1,0 1 0,0-1 1,0 0-1,0 1 1,-2 8-511,0-1 0,1 1 0,1 11 1,0-18 360,0 0 0,0 1 0,0-1 0,1 0 0,-1 0 0,1 0 0,0 0 0,0 0 1,0 0-1,0 0 0,1 0 0,-1-1 0,4 5 0,4 0-639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1:00.29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54 474 22005,'17'-18'2660,"17"-17"-1021,-23 24-1382,0 0 1,0 0-1,-1-1 1,10-16-1,-19 26-219,0 1-1,0 0 1,0-1-1,-1 1 1,1 0-1,0-1 1,-1 1-1,0-1 1,1 1-1,-1-1 1,0 1-1,0-1 1,1 1-1,-1-1 1,-1 1-1,1-1 1,0 1-1,0-1 0,-1-1 1,1 2-4,-1 0-1,0 0 1,0 0 0,1 0-1,-1 0 1,0 0 0,0 0 0,0 0-1,0 1 1,0-1 0,0 0-1,0 1 1,0-1 0,0 1-1,0-1 1,0 1 0,0-1 0,-1 1-1,0 0 1,-3-1 25,0 0 0,0 1 0,0 0-1,0 0 1,1 0 0,-1 0 0,0 1 0,0 0 0,0 0-1,-7 3 1,5-1-82,1 1 0,0-1 0,1 1 0,-1 0 0,1 1 0,-1-1 0,1 1 0,0 0 0,1 0 0,-1 1 0,1 0-1,0-1 1,1 1 0,0 1 0,-1-1 0,2 0 0,-1 1 0,1-1 0,0 1 0,0 0 0,1 0 0,0 0 0,0 0 0,1-1-1,0 1 1,0 0 0,0 0 0,1 0 0,0 0 0,0 0 0,1 0 0,4 9 0,-5-13 7,0-1 0,0 0 1,0 1-1,1-1 0,-1 0 1,1 0-1,-1 0 0,1 0 1,0 0-1,0-1 0,0 1 0,0-1 1,0 1-1,0-1 0,0 1 1,1-1-1,-1 0 0,5 1 1,-3-1-14,0 0 0,1-1 1,-1 1-1,0-1 0,0 0 1,1-1-1,-1 1 0,0-1 1,0 0-1,7-1 0,4-4-147,0 0-1,0-1 0,0-1 0,25-18 0,-37 24 134,51-39-478,-50 38 455,0 0 1,-1-1-1,0 1 0,1-1 1,-1 0-1,-1 0 0,1 0 1,0 0-1,-1 0 0,0-1 1,2-6-1,-4-2-157,-1 12 222,1 1-1,0 0 1,0 0-1,-1 0 1,1-1-1,0 1 0,0 0 1,-1 0-1,1 0 1,0 0-1,0 0 1,-1-1-1,1 1 1,0 0-1,-1 0 1,1 0-1,0 0 1,-1 0-1,1 0 1,0 0-1,0 0 1,-1 0-1,1 0 1,0 0-1,-1 0 0,1 1 1,-2-1 5,1 1 0,0-1 0,0 1 0,-1 0 0,1 0 0,0-1 0,0 1 0,0 0 0,0 0 0,0 0 0,0 0 0,1 0 0,-1 0 0,0 0 0,0 1 0,0 1 0,0 0 8,0 0 0,0 0 0,1 0 0,-1 0 0,1 0 0,0 0 0,-1 0 0,2 0 0,-1 1 0,0-1 0,1 0 1,-1 0-1,1 0 0,0 0 0,0 0 0,0 0 0,0 0 0,1-1 0,-1 1 0,1 0 0,3 4 0,-3-5-7,-1 0 0,1-1 0,-1 1 0,1-1 0,0 1 0,0-1 0,0 1 0,0-1 0,0 0-1,0 0 1,0 0 0,0 0 0,0 0 0,1-1 0,-1 1 0,0-1 0,1 1 0,-1-1 0,0 0 0,1 0 0,-1 0 0,0 0 0,1 0 0,-1-1 0,0 1 0,0-1-1,1 1 1,-1-1 0,4-1 0,0-2 0,0 0-1,0 0 0,0-1 0,-1 1 1,1-1-1,-1 0 0,0-1 0,-1 1 1,1-1-1,-1 0 0,0 0 0,-1 0 1,0 0-1,4-9 0,1-5 106,-1-1 0,-1-1 0,6-29 0,-5 10 256,-2-1 1,-2 0-1,-4-80 0,-5 95-167,1 20-114,5 7-84,-1 0 0,1 0 0,0 0 1,-1 0-1,1 1 0,0-1 1,0 0-1,-1 0 0,1 0 1,0 1-1,0-1 0,-1 0 0,1 1 1,0-1-1,0 0 0,0 0 1,-1 1-1,1-1 0,0 0 0,0 1 1,0-1-1,0 0 0,0 1 1,0-1-1,0 0 0,0 1 1,0-1-1,0 1 0,-4 15-4,1 0 0,1 1-1,0-1 1,1 22 0,8 68-21,-4-78-2,1-1 0,1 1 0,12 33 0,-13-51-65,-1-1 0,2 1 0,-1-1 0,1 1 0,1-1 1,0-1-1,0 1 0,0-1 0,1 0 0,0-1 0,1 1 0,8 5 0,-1-6-229,-9-6 175,-8-5 173,-3-1-349,4 4 218,0 1 0,0-1 1,0 0-1,0 0 0,0 0 0,1 0 0,-1 0 1,0 0-1,1-1 0,-1 1 0,1 0 0,-1 0 1,1 0-1,-1-1 0,1 0 0,0 0-82,-1 0 0,1 0 0,0 0 0,0 1 0,1-1 0,-1 0 0,0 0-1,1 1 1,-1-1 0,1 0 0,-1 1 0,1-1 0,0 0 0,-1 1 0,1-1 0,0 1 0,2-3-1,5-14 1566,-10 28-867,-3-11-1110,-6-15-250,6 6 434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1:01.25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2 445 16908,'0'0'116,"0"0"1,-1 1 0,1-1 0,0 0 0,0 0-1,0 1 1,0-1 0,0 0 0,0 0 0,0 1-1,0-1 1,0 0 0,0 0 0,0 1 0,0-1-1,0 0 1,0 0 0,0 1 0,0-1-1,0 0 1,0 0 0,0 1 0,0-1 0,0 0-1,0 0 1,1 1 0,-1-1 0,0 0 0,0 0-1,0 0 1,0 1 0,1-1 0,-1 0 0,0 0-1,0 0 1,0 0 0,1 1 0,-1-1 0,0 0-1,0 0 1,1 0 0,-1 0 0,0 0 0,0 0-1,1 0 1,-1 0 0,0 0 0,0 0-1,1 0 1,10-12 2079,10-24-1063,-10 7-886,-1 0-1,-1 0 0,-1-1 1,-2 0-1,-1 0 0,-1-1 0,-2 0 1,-1 1-1,-6-55 0,5 76-225,0 6-18,0 0 1,-1 0-1,1 0 1,-1 0-1,1 0 0,-1 0 1,0 0-1,0 0 1,0 0-1,-1 0 0,-1-3 1,3 6-6,0-1 0,0 1 0,0 0 1,0 0-1,0 0 0,0 0 0,-1-1 0,1 1 1,0 0-1,0 0 0,0 0 0,0 0 0,-1 0 1,1 0-1,0-1 0,0 1 0,0 0 0,0 0 1,-1 0-1,1 0 0,0 0 0,0 0 0,0 0 1,-1 0-1,1 0 0,0 0 0,0 0 0,0 0 1,-1 0-1,1 0 0,0 0 0,0 0 0,0 0 1,-1 0-1,1 0 0,0 0 0,0 0 1,0 0-1,0 1 0,-1-1 0,1 0 0,0 0 1,0 0-1,-6 12-76,-1 16-52,-3 62-70,4 0-1,7 113 1,-1-194 199,0 0 0,1 0 0,1 0 1,-1 0-1,6 14 0,-7-21-11,1 0 1,0-1-1,0 1 0,0-1 1,0 1-1,0 0 0,0-1 0,0 1 1,0-1-1,1 0 0,-1 1 1,0-1-1,1 0 0,-1 0 0,1 0 1,0 0-1,-1 0 0,1 0 1,0-1-1,-1 1 0,1-1 0,0 1 1,0-1-1,0 1 0,0-1 1,-1 0-1,1 0 0,0 0 0,0 0 1,0 0-1,0 0 0,0-1 1,2 0-1,7-1-145,0 0 1,-1-1-1,1-1 1,-1 0-1,0 0 1,14-8-1,-19 9 119,0-1-1,0 0 1,0 0-1,0-1 1,-1 1 0,0-1-1,0 0 1,0 0-1,0-1 1,-1 1 0,0-1-1,4-8 1,7-21 1,-2 0 0,-2-1 0,-1-1 0,-2 1 1,-1-1-1,-2-1 0,-1-72 0,-9 83 81,1 20-31,0 18-9,1 20-21,2 1 0,4 54-1,-1-54 0,12 122 13,-10-131 26,2 0-1,0 0 0,2-1 1,14 34-1,5-12 171,-24-41-164,-1-1 0,1 0 0,0 0 0,-1 0 0,1 0 0,0 0 0,0 0 0,1 0 0,-1-1 0,0 1 0,1-1 0,-1 1 0,0-1 0,1 0 0,3 1 0,-6-2-24,0 0 0,0 0 1,1 0-1,-1 0 0,0 0 1,0 0-1,0 0 0,0 0 0,1 0 1,-1 0-1,0 0 0,0 0 0,0 0 1,1 0-1,-1 0 0,0 0 0,0-1 1,0 1-1,0 0 0,0 0 0,1 0 1,-1 0-1,0 0 0,0 0 1,0-1-1,0 1 0,0 0 0,0 0 1,0 0-1,1 0 0,-1-1 0,0 1 1,0 0-1,0 0 0,0 0 0,0-1 1,0 1-1,0 0 0,0 0 0,0 0 1,0 0-1,0-1 0,0 1 1,0 0-1,0 0 0,0 0 0,0-1 1,0 1-1,-1 0 0,1 0 0,0 0 1,0 0-1,0-1 0,-4-8 17,-13-12-204,-1 1 0,-1 0 0,0 1 0,-34-25-1,19 17-80,12 8 431,-31-33-1,53 52-132,-1 0-1,1-1 1,0 1 0,-1 0-1,1-1 1,0 1-1,-1-1 1,1 1 0,0-1-1,0 1 1,0 0-1,-1-1 1,1 1 0,0-1-1,0 1 1,0-1 0,0 1-1,0-1 1,0 1-1,0-1 1,0 1 0,0-1-1,0 1 1,0-1-1,0 1 1,1-1 0,-1 0-1,13-9 590,27-3-13,-30 11-528,22-6-192,-20 6-370,1-1 1,-1 0-1,0-1 1,0-1-1,-1 0 1,16-8 0,-18 4-141,-11 0-184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1:01.73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15 50 21373,'-13'6'1840,"11"-4"-1432,4-4-408,3-4 1920,4-5-1279,4-8-393,-2-1-144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1:03.68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194 1 14771,'-15'0'6113,"-17"12"-3923,18-6-1784,0 2 0,0 0 0,1 1 0,-14 11 0,20-14-386,1 0 0,0 0 0,-1 1-1,2-1 1,-1 2 0,1-1 0,0 0 0,-7 16 0,11-21-30,1 0 1,-1 0 0,0 0 0,1 0 0,-1 0-1,1 0 1,-1 1 0,1-1 0,0 0-1,0 0 1,0 0 0,0 0 0,1 4-1,-1-5-1,0-1-1,1 1 0,-1 0 0,1 0 0,-1-1 1,1 1-1,-1 0 0,1 0 0,0-1 0,-1 1 1,1-1-1,0 1 0,-1 0 0,1-1 0,0 1 1,0-1-1,-1 0 0,1 1 0,0-1 0,0 0 0,0 1 1,1-1-1,3 1-35,1-1 1,0 0-1,-1 0 1,1 0-1,-1-1 0,1 0 1,0 0-1,5-2 1,-5 1 27,1 1 1,-1 0-1,1 0 1,-1 0 0,1 1-1,-1 0 1,1 0-1,9 2 1,-13-1 9,0 0 1,0 0-1,-1 0 1,1 0-1,0 0 0,-1 1 1,1-1-1,-1 1 1,1-1-1,-1 1 0,0 0 1,0 0-1,0 0 1,0 0-1,0 1 0,0-1 1,-1 1-1,1-1 1,-1 1-1,0-1 0,2 5 1,0 2 15,0 0 1,-1 0-1,0 0 1,-1 0-1,0 0 1,0 1-1,-2 13 1,1-18 49,-1-1 1,1 1-1,-1-1 1,0 0 0,-1 0-1,1 0 1,-1 1-1,-2 4 1,3-8 3,0 1 1,0 0-1,-1-1 1,1 1-1,-1 0 1,1-1-1,-1 0 1,1 1-1,-1-1 1,0 0-1,0 0 0,1 0 1,-1 0-1,0 0 1,0 0-1,0 0 1,-4 0-1,3-1 10,0 1 1,0-1-1,0-1 0,-1 1 0,1 0 0,0-1 1,0 0-1,0 1 0,0-1 0,0 0 0,0-1 0,0 1 1,1-1-1,-1 1 0,0-1 0,1 0 0,-1 0 1,1 0-1,-1 0 0,-2-4 0,5 5-76,0 1 1,0 0-1,0-1 0,0 1 0,0-1 1,0 1-1,0 0 0,0-1 0,1 1 0,-1-1 1,0 1-1,0 0 0,1-1 0,-1 1 1,0 0-1,0-1 0,1 1 0,-1 0 0,0-1 1,1 1-1,-1 0 0,0 0 0,1-1 1,-1 1-1,1 0 0,-1 0 0,0 0 0,1 0 1,-1 0-1,1-1 0,-1 1 0,0 0 1,1 0-1,-1 0 0,1 0 0,-1 0 0,1 0 1,25-2-596,-20 1 382,5-1-170,0 0-1,0 0 0,0-2 1,0 1-1,0-1 1,-1-1-1,1 0 0,-1 0 1,0-1-1,-1-1 1,0 1-1,0-1 0,0-1 1,-1 0-1,0 0 1,0-1-1,-1 0 0,0 0 1,-1 0-1,0-1 1,-1 0-1,1 0 0,-2-1 1,0 1-1,0-1 0,-1 0 1,3-16-1,-6 25 603,0 0 0,1 0 0,-1 0 0,-1 0 0,1 1-1,0-1 1,0 0 0,-1 0 0,0-3 0,-3 3 1305,-1 13 119,3 1-839,0 0 1,1 0-1,0 23 1,3-13-950,0 0-1,10 42 1,-10-58-4,-2-4 20,1 1-1,0 0 1,-1 0 0,1-1 0,0 1 0,0-1 0,1 1 0,-1-1-1,0 1 1,1-1 0,2 3 0,-4-5 122,0 0 0,0 1 1,1-1-1,-1 0 0,0 0 0,0 0 0,0 0 1,0 0-1,0 1 0,1-1 0,-1 0 0,0 0 1,0 0-1,0 0 0,0 0 0,1 0 0,-1 0 0,0 0 1,0 0-1,0 0 0,1 0 0,-1 1 0,0-1 1,0 0-1,0 0 0,1-1 0,-1 1 0,0 0 1,0 0-1,0 0 0,1 0 0,-1 0 0,0 0 1,0 0-1,0 0 0,1 0 0,-1 0 0,0 0 1,0 0-1,0-1 0,0 1 0,0 0 0,1 0 1,-1 0-1,3-10-322,-2 8 259,3-18-563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1:04.18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0 20284,'0'13'1873,"0"1"-1481,0 2-368,2-1 792,1-3 488,0 0-1144,2-2-24,2-3-40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1:04.59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51 260 14531,'-12'25'1123,"-17"47"139,27-65-1077,0 0-1,0 0 0,1 0 0,0 0 1,0 0-1,1 0 0,-1 0 0,2 9 1,-1-15-159,0 0 1,0-1-1,0 1 1,0-1 0,1 1-1,-1-1 1,0 1 0,0 0-1,0-1 1,0 1-1,1-1 1,-1 1 0,0-1-1,0 1 1,1-1-1,-1 1 1,0-1 0,1 1-1,-1-1 1,1 1-1,-1-1 1,1 0 0,-1 1-1,0-1 1,1 0 0,-1 1-1,1-1 1,0 0-1,-1 0 1,2 1 0,-1-1 9,0 0 0,1-1 1,-1 1-1,0 0 0,0-1 1,0 1-1,0-1 1,1 1-1,-1-1 0,0 0 1,0 1-1,0-1 1,1-1-1,5-5 76,0 0 1,-1 1-1,6-10 1,5-10 306,-1 0 0,-2-2 0,0 1 0,-2-2 0,-1 0 0,-1-1 0,-2 1 0,-1-2 0,5-42 0,-12 66-263,2-28 449,-2 34-568,0-1 0,0 1 0,0-1-1,0 0 1,-1 1 0,1-1 0,0 1-1,-1-1 1,0 1 0,1-1 0,-1 1 0,0-1-1,0 1 1,0 0 0,1-1 0,-2 1-1,0-1 1,1 1-25,0 1 0,0 0 0,0-1 1,0 1-1,0 0 0,-1 0 0,1-1 0,0 1 0,0 0 0,0 0 0,0 1 0,0-1 0,-1 0 0,1 0 0,0 0 0,0 1 0,0-1 1,0 1-1,0-1 0,0 1 0,0-1 0,0 1 0,0-1 0,0 1 0,0 0 0,0 0 0,0-1 0,1 1 0,-1 0 0,-1 1 0,-25 30 99,26-31-105,-20 28-2,2 1-1,-23 45 1,41-75-5,1 1 1,0-1-1,0 0 1,0 1-1,0-1 1,0 1-1,0-1 1,0 0-1,0 1 1,0-1-1,0 1 1,0-1-1,0 0 1,0 1-1,0-1 1,0 1-1,0-1 1,0 0-1,0 1 1,1-1-1,-1 1 1,0-1-1,0 0 1,1 1-1,-1-1 1,0 0-1,0 1 1,1-1-1,-1 0 1,0 0-1,1 1 1,-1-1-1,0 0 1,1 0-1,-1 0 1,0 1-1,1-1 1,-1 0-1,1 0 1,-1 0-1,0 0 1,1 0-1,-1 0 1,1 0-1,-1 0 1,0 0-1,1 0 1,0 0-1,28 1-1,-19-1 2,6 0 1,0 1 1,0 1-1,0 0 0,0 2 1,16 5-1,-25-7-19,0 1 0,-1 0 0,1 0 1,-1 0-1,0 1 0,0 0 0,-1 0 0,1 1 0,-1 0 0,0 0 0,0 0 1,0 0-1,-1 1 0,4 6 0,-3-4-265,0 0 0,-1 0 0,0 0-1,0 0 1,-1 1 0,4 16 0,-8-24-256,0-6 293,1-9-201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7:44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7 14035,'0'0'50,"0"0"0,0 0-1,0 0 1,0-1 0,0 1 0,0 0 0,0 0-1,0 0 1,0 0 0,0 0 0,0 0 0,0 0-1,0 0 1,0-1 0,0 1 0,0 0 0,-1 0-1,1 0 1,0 0 0,0 0 0,0 0 0,0 0-1,0 0 1,0 0 0,0-1 0,0 1 0,0 0 0,0 0-1,0 0 1,0 0 0,0 0 0,-1 0 0,1 0-1,0 0 1,0 0 0,0 0 0,0 0 0,0 0-1,0 0 1,0 0 0,0 0 0,-1 0 0,1 0-1,0 0 1,0 0 0,0 0 0,0 0 0,0 0-1,0 0 1,0 0 0,-7 4 1035,-5 9-325,2 2-413,0 1 0,2 0 0,-12 28 0,18-37-301,-1 0 0,1 1 0,0-1 0,1 0 0,-1 1 0,2 0 0,-1-1-1,1 1 1,0-1 0,0 1 0,3 11 0,-3-18-31,1 1 1,-1 0-1,1-1 0,-1 1 1,1-1-1,0 1 0,-1-1 1,1 0-1,0 1 1,0-1-1,0 0 0,0 0 1,0 1-1,0-1 0,0 0 1,1 0-1,-1 0 0,0 0 1,1 0-1,-1-1 0,1 1 1,1 1-1,-1-2 7,1 1-1,0-1 1,-1 0-1,1 0 1,0 0-1,-1 0 1,1 0-1,-1-1 1,1 1-1,0-1 1,-1 0-1,4-1 1,5-2 47,-1-1 0,-1 0 1,1-1-1,-1 0 0,12-10 0,-13 8-12,0 1 0,0-1 0,-1-1 0,-1 1 0,1-1 0,-1 0 0,-1 0 0,7-14 0,-11 19-51,1 0-1,-1 0 1,0-1 0,0 1 0,0 0 0,-1 0 0,1 0 0,-1-1 0,0 1-1,-1-8 1,1 10-22,-1-1-1,0 1 1,0-1-1,0 1 1,0-1-1,0 1 1,-1-1-1,1 1 0,-1 0 1,1 0-1,-1-1 1,0 1-1,0 1 1,0-1-1,0 0 1,0 0-1,0 1 1,-4-2-1,4 1-73,0 1-1,-1 0 1,0 0-1,1 0 1,-1 0-1,0 0 1,1 0-1,-1 1 1,0 0 0,0-1-1,1 1 1,-1 0-1,0 0 1,0 1-1,0-1 1,-3 1 0,4 0 26,0-1 1,0 1 0,1 0 0,-1 0 0,0 0 0,1 0 0,-1 0 0,1 0 0,-1 0 0,1 0-1,-1 1 1,1-1 0,0 0 0,0 1 0,-1-1 0,1 1 0,0-1 0,1 1 0,-1 0 0,0 0-1,0-1 1,1 1 0,-1 0 0,1 0 0,-1 2 0,0 14-441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1:05.46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11 1 19524,'0'0'52,"0"-1"-1,0 1 0,0 0 1,-1 0-1,1 0 0,0 0 0,0 0 1,0 0-1,0 0 0,-1 0 1,1 0-1,0 0 0,0 0 1,0 0-1,-1 0 0,1 1 1,0-1-1,0 0 0,0 0 1,0 0-1,-1 0 0,1 0 1,0 0-1,0 0 0,0 0 1,0 1-1,0-1 0,-1 0 1,1 0-1,0 0 0,0 0 1,0 0-1,0 1 0,0-1 1,0 0-1,0 0 0,0 0 1,0 1-1,0-1 0,-1 0 1,1 0-1,0 0 0,0 0 1,0 1-1,0-1 0,0 0 1,0 0-1,1 1 0,-4 10 149,2 6-7,0 0-1,1 0 0,0-1 1,2 1-1,0 0 0,1-1 1,0 1-1,9 24 0,-11-40-194,-1 1-1,1-1 0,0 1 1,-1 0-1,1-1 0,0 0 0,0 1 1,0-1-1,0 1 0,0-1 1,1 0-1,-1 0 0,0 0 0,0 0 1,1 0-1,-1 0 0,1 0 1,2 1-1,-3-2 6,0 0-1,0 0 1,1 0-1,-1 0 1,0 0 0,0 0-1,0 0 1,0 0 0,1-1-1,-1 1 1,0 0 0,0-1-1,0 1 1,0-1 0,0 0-1,0 1 1,0-1 0,0 0-1,0 1 1,0-1 0,0 0-1,-1 0 1,1 0 0,0 0-1,0 0 1,-1 0-1,1-1 1,5-7 70,-1-1-1,0 0 1,5-16 0,-8 18 8,1 0 1,0 0-1,1 1 1,0-1 0,0 1-1,8-10 1,-12 17-72,1-1 1,-1 0-1,1 1 1,0-1-1,-1 1 1,1-1-1,0 1 1,0-1-1,0 1 1,-1-1-1,1 1 1,0 0-1,0-1 1,0 1-1,0 0 1,0 0 0,-1 0-1,1 0 1,0-1-1,0 1 1,0 1-1,0-1 1,0 0-1,0 0 1,0 0-1,0 0 1,-1 1-1,1-1 1,0 0-1,0 1 1,0-1-1,-1 0 1,1 1-1,0-1 1,0 1-1,-1-1 1,1 1-1,0 0 1,-1-1 0,1 1-1,0 0 1,-1 0-1,1 1 1,4 4 41,0 1 1,-1 0 0,7 13-1,-8-14-27,6 14 27,-3-7 2,1-1 1,10 16-1,-16-27-44,-1 0 0,1 0 0,0 0-1,-1-1 1,1 1 0,0 0 0,0-1-1,0 1 1,-1-1 0,1 1 0,0-1 0,0 1-1,0-1 1,0 1 0,0-1 0,0 0 0,0 0-1,0 1 1,0-1 0,0 0 0,0 0 0,0 0-1,0 0 1,0 0 0,0 0 0,0 0-1,0 0 1,0-1 0,0 1 0,-1 0 0,1-1-1,0 1 1,0-1 0,0 1 0,0-1 0,0 1-1,0-1 1,-1 1 0,1-1 0,0 0 0,-1 1-1,1-1 1,0 0 0,-1 0 0,2-1-1,3-5 63,0 0 0,0 0 0,8-16-1,-12 20-48,9-16 45,-7 10-36,1 1 0,0 0 0,1 0 0,-1 0 0,2 0 0,-1 1-1,1 0 1,0 0 0,10-8 0,-15 14-33,0 0 0,1 0 0,-1 1 0,0-1 0,0 0 0,1 1 0,-1-1 0,1 1 1,-1 0-1,0-1 0,1 1 0,-1 0 0,1 0 0,-1 0 0,1 0 0,-1 0 0,1 0 0,-1 0 0,0 1 0,1-1 0,1 1 0,0 0-3,0 1-1,-1-1 1,1 1 0,-1 0-1,0 0 1,1 0-1,-1 0 1,0 0 0,0 0-1,2 3 1,4 7-20,-1 1 1,0-1-1,8 21 0,-11-25 19,0 2-5,-2-4 0,1 0 0,-1 0 1,1-1-1,0 0 0,0 1 0,0-1 0,1 0 0,7 7 0,-10-11 9,-1-1-1,1 0 1,-1 0-1,1 1 1,0-1 0,-1 0-1,1 0 1,0 0-1,-1 1 1,1-1-1,0 0 1,0 0 0,-1 0-1,1 0 1,0-1-1,-1 1 1,1 0-1,0 0 1,-1 0 0,1 0-1,0-1 1,-1 1-1,1 0 1,-1-1 0,1 1-1,0 0 1,-1-1-1,1 1 1,-1-1-1,1 1 1,-1-1 0,1 1-1,-1-1 1,0 1-1,1-1 1,13-21-23,5-31-5,-15 41 11,-1 1 1,2-1-1,0 1 0,0 0 0,1 0 1,10-14-1,-16 24 9,1 0 1,0 0-1,0 0 0,0 0 1,-1 1-1,1-1 1,0 0-1,0 0 0,0 0 1,0 1-1,0-1 0,0 1 1,0-1-1,1 1 0,-1-1 1,0 1-1,0-1 1,0 1-1,0 0 0,1 0 1,-1 0-1,0-1 0,0 1 1,1 0-1,0 1 1,0 0-5,0-1 1,-1 1 0,1 0 0,0 0 0,-1 0 0,0 0 0,1 1 0,-1-1 0,1 0 0,-1 1 0,0-1 0,0 1 0,0-1-1,2 3 1,1 5-64,1 1 0,-1-1 0,-1 1 0,5 17 0,-6-17-18,1 3-380,-5-20-897,-4-11 1035,1-5-113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1:05.97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 16540,'6'18'736,"4"0"-1080,-3-14 344,4-4 656,8-2-728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1:06.37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0 116 14763,'8'50'1992,"-4"-27"-761,7 30 0,-11-52-1160,1 0 0,-1 0 0,0 0-1,1 0 1,-1 0 0,0 0-1,1 0 1,-1 0 0,1 0-1,0 0 1,-1 0 0,1 0 0,0 0-1,0 0 1,-1 0 0,1-1-1,0 1 1,0 0 0,0 0-1,1 0 1,-1-1-30,-1 0 0,1 0 0,0 0 0,0 0 0,-1 0 0,1-1-1,0 1 1,0 0 0,-1 0 0,1 0 0,0-1 0,-1 1 0,1 0 0,0-1 0,-1 1 0,1-1-1,-1 1 1,1-1 0,0 1 0,-1-1 0,1 1 0,0-2 0,3-4 64,0 0 0,0 0 0,0 0 1,5-13-1,6-19-48,-10 23-210,0 1 1,1 1-1,1-1 1,0 1-1,0 0 0,19-23 1,-25 35 122,-1 1 0,1-1 1,-1 1-1,1-1 0,0 0 0,-1 1 0,1 0 1,0-1-1,-1 1 0,1-1 0,0 1 1,-1 0-1,1-1 0,0 1 0,0 0 0,0 0 1,-1 0-1,1-1 0,0 1 0,0 0 1,0 0-1,-1 0 0,1 0 0,0 1 0,1-1 1,-1 1-8,0-1 0,0 1 1,1 0-1,-1 0 0,0-1 1,0 1-1,0 0 0,0 0 1,0 0-1,-1 0 0,1 1 1,0-1-1,1 2 0,2 6-84,0 0-1,-1 0 1,4 14-1,-5-16 79,22 113 1422,-24-119-1346,1-1 0,-1 1 0,0 0-1,0-1 1,0 1 0,0 0-1,0-1 1,1 1 0,-1 0-1,0-1 1,1 1 0,-1-1-1,0 1 1,1-1 0,-1 1 0,1-1-1,-1 1 1,0-1 0,1 1-1,-1-1 1,1 1 0,0-1-1,-1 0 1,1 1 0,-1-1-1,1 0 1,0 0 0,0 1 0,0-1 2,0-1 1,0 1 0,0 0-1,0-1 1,-1 1 0,1-1 0,0 0-1,0 1 1,0-1 0,-1 1 0,1-1-1,0 0 1,-1 0 0,1 1 0,-1-1-1,2-1 1,18-40 353,-19 40-398,6-16-252,1 0 1,1 1 0,0 0 0,17-23 0,-25 39 225,0 0 1,-1 0-1,1 1 0,0-1 0,-1 0 0,1 0 1,0 0-1,0 1 0,0-1 0,0 0 1,0 1-1,0-1 0,0 0 0,0 1 0,0 0 1,0-1-1,0 1 0,1 0 0,-1-1 0,0 1 1,2 0-1,-2 0 20,0 1 1,1-1-1,-1 1 1,0-1-1,0 1 1,0 0-1,0 0 1,0-1-1,0 1 1,0 0-1,0 0 1,-1 0 0,1 0-1,0 0 1,0 0-1,-1 0 1,1 0-1,-1 0 1,1 0-1,0 2 1,2 4 138,-1 1 1,0-1 0,2 13 0,-3-14 83,0-1 0,0 1 0,1-1 0,-1 1 0,1-1 0,1 1 0,3 6 0,-6-12-184,1 1 0,-1-1 0,0 1 0,1-1 0,-1 0 0,1 1 0,-1-1 0,1 0 0,-1 1 1,1-1-1,-1 0 0,1 0 0,0 1 0,-1-1 0,1 0 0,-1 0 0,1 0 0,0 0 0,-1 0 0,1 0 0,-1 0 0,1 0 0,-1 0 1,1 0-1,0 0 0,-1 0 0,1-1 0,-1 1 0,1 0 0,-1 0 0,1-1 0,-1 1 0,1 0 0,-1-1 0,1 1 0,-1 0 1,1-1-1,-1 1 0,1-1 0,-1 1 0,0 0 0,1-1 0,-1 1 0,0-1 0,1 1 0,-1-1 0,0 0 0,17-27 381,-17 28-404,19-44 65,-9 19-720,19-33 0,-29 58 630,0 0 1,0 0 0,0-1 0,0 1 0,0 0-1,0 0 1,0-1 0,0 1 0,0 0 0,1 0-1,-1 0 1,0-1 0,0 1 0,0 0 0,0 0-1,0 0 1,1-1 0,-1 1 0,0 0 0,0 0-1,0 0 1,1 0 0,-1 0 0,0-1 0,0 1 0,1 0-1,-1 0 1,0 0 0,0 0 0,1 0 0,-1 0-1,0 0 1,0 0 0,1 0 0,-1 0 0,0 0-1,0 0 1,1 0 0,-1 0 0,0 0 0,0 0-1,1 0 1,-1 0 0,0 1 0,6 13-552,-3 27 171,-3-37 357,1 20 68,-1-13 58,0 0 0,1-1 0,0 1 0,1 0 0,3 12 0,-4-22-65,-1 0 0,0 0 0,1-1 0,-1 1 0,0 0 1,1-1-1,-1 1 0,1 0 0,-1-1 0,1 1 0,-1 0 1,1-1-1,-1 1 0,1-1 0,0 1 0,-1-1 0,1 0 1,0 1-1,-1-1 0,1 0 0,0 1 0,0-1 0,-1 0 1,1 0-1,0 1 0,0-1 0,0 0 0,-1 0 0,1 0 1,0 0-1,0 0 0,0 0 0,-1-1 0,1 1 0,0 0 1,0 0-1,-1 0 0,1-1 0,0 1 0,1-1 0,4-2-20,-1 0-1,1 0 0,-1-1 0,6-4 0,0 0-257,-1 2 14,0 0 0,0 0-1,0 1 1,1 1 0,0 0-1,18-5 1,-29 9 315,1-1 1,-1 1 0,0-1-1,1 1 1,-1-1 0,0 1-1,0-1 1,1 1-1,-1-1 1,0 1 0,0-1-1,0 1 1,0-1-1,0 1 1,1-1 0,-1 1-1,0-1 1,0 0 0,-1 1-1,1-1 1,0 1-1,0-1 1,0 1 0,0-1-1,0 1 1,0-1-1,-1 1 1,1-1 0,-1 0-1,-6-20 899,6 19-785,-13-29 1197,-6-21-2349,18 47 654,5 4-114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1:07.32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102 236 17436,'-5'0'133,"0"1"0,1 0 1,-1 0-1,0 0 0,1 1 1,-1 0-1,1 0 0,-1 0 1,1 0-1,0 1 0,0-1 1,0 1-1,0 0 0,0 0 0,1 1 1,0-1-1,-1 1 0,1-1 1,0 1-1,1 0 0,-1 0 1,1 1-1,0-1 0,0 0 1,0 1-1,0 0 0,1-1 1,-2 9-1,3-12-135,0 0 1,0-1-1,0 1 1,0 0-1,-1 0 1,2 0 0,-1 0-1,0 0 1,0 0-1,0 0 1,0 0-1,0 0 1,1 0-1,-1 0 1,0-1-1,1 1 1,-1 0-1,1 0 1,-1 0-1,1 0 1,-1-1-1,1 1 1,0 0-1,-1-1 1,1 1-1,0 0 1,-1-1-1,2 1 1,0 0 3,0-1 1,-1 0-1,1 0 1,-1 0-1,1 0 0,-1-1 1,1 1-1,-1 0 1,1-1-1,-1 1 0,1 0 1,-1-1-1,1 0 1,-1 1-1,2-2 1,5-3 29,0-1 1,0 1 0,0-1 0,9-11 0,2-5 201,-2 0-1,-1-2 1,-1 0 0,-1 0-1,-1-2 1,-1 0-1,-1 0 1,-2-1 0,7-29-1,-11 29 208,-6 22 127,-3 13-332,-3 17-82,3 11-40,1 1 0,3 56-1,2-72-100,0 0-1,1 0 0,1-1 1,1 0-1,15 39 0,-18-53-3,1-1 0,0 1 0,0-1-1,1 0 1,-1 0 0,1 0 0,0 0 0,8 6-1,-11-10-3,1 1 1,-1-1-1,1 0 0,0 0 0,-1 0 0,1 0 0,0-1 0,0 1 0,-1 0 0,1-1 0,0 0 0,0 1 0,0-1 0,0 0 0,0 0 0,0 0 0,0 0 0,0 0 1,-1 0-1,1 0 0,0-1 0,0 1 0,0-1 0,0 1 0,0-1 0,-1 0 0,1 0 0,0 0 0,-1 0 0,3-2 0,1-1 11,1-1 0,-1 0-1,-1 0 1,1 0 0,-1-1-1,0 0 1,0 0 0,0 0-1,-1 0 1,0-1 0,3-8 0,3-13-23,8-41 1,-10 39-99,-1 15-49,-6 15 148,0 0 0,0 0 0,0 0 0,0 0 1,0 0-1,0 0 0,0 0 0,0 0 0,0-1 0,0 1 0,1 0 1,-1 0-1,0 0 0,0 0 0,0 0 0,0 0 0,0 0 1,0 0-1,1 0 0,-1 0 0,0 0 0,0 0 0,0 0 0,0 0 1,0 0-1,1 0 0,-1 0 0,0 0 0,0 0 0,0 0 0,0 0 1,0 0-1,0 0 0,1 0 0,-1 0 0,0 0 0,0 0 1,0 0-1,0 0 0,0 0 0,0 1 0,0-1 0,1 0 0,-1 0 1,0 0-1,10 24-349,-9-23 357,6 21-145,-2-5 111,1 0-1,0 0 0,1-1 1,1 1-1,0-2 1,12 17-1,-19-31 50,0 0-1,0 0 1,0 1-1,0-1 1,0 0-1,0 0 1,0 0-1,0 0 1,0 0 0,0 0-1,1 0 1,-1-1-1,0 1 1,1 0-1,-1-1 1,0 1 0,1-1-1,-1 1 1,1-1-1,-1 0 1,1 0-1,-1 0 1,1 1 0,-1-1-1,1-1 1,-1 1-1,1 0 1,-1 0-1,1 0 1,-1-1-1,1 1 1,-1-1 0,1 1-1,-1-1 1,0 0-1,1 1 1,-1-1-1,0 0 1,0 0 0,0 0-1,1 0 1,-1 0-1,0 0 1,0 0-1,1-3 1,4-5 81,0 1 0,0-2 0,-1 1 0,0-1 0,3-10 0,0-1 19,-1-1 1,-1 0 0,4-26-1,-11 68-153,2 0 0,0 0 0,1 0-1,1-1 1,8 29 0,-10-43 46,1-1 0,0 1 1,0-1-1,0 0 0,5 7 0,-7-10-7,1-1-1,-1 1 1,1 0-1,-1-1 0,0 1 1,1-1-1,-1 1 1,1-1-1,-1 1 1,1-1-1,0 1 1,-1-1-1,1 1 0,-1-1 1,1 0-1,0 1 1,-1-1-1,1 0 1,0 0-1,-1 1 1,1-1-1,0 0 0,0 0 1,-1 0-1,1 0 1,0 0-1,-1 0 1,1 0-1,0 0 1,0 0-1,-1-1 0,1 1 1,0 0-1,-1 0 1,1 0-1,0-1 1,-1 1-1,1-1 0,0 1 1,-1 0-1,1-1 1,-1 1-1,1-1 1,-1 1-1,1-1 1,0 0-1,1-3-81,1 0-1,-1 0 1,0 0-1,0 0 0,-1 0 1,1 0-1,-1 0 1,0-1-1,0 1 1,-1 0-1,1-1 1,-1-7-1,0-7-60,-3-31 0,-6-4-92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1:07.86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 20076,'0'16'1145,"5"-6"583,0-3-1920,2-7 896,0-2-16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1:08.33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161 49 19100,'5'16'1920,"-2"8"-1423,-3 18-233,1 7 1312,-1 12-1080,1 5-200,1 2-152,1-2-144,0-13-512,1-8-240,-3-19-352,1-10-1465,-4-20 2033,-3-11-424,-5-13-352</inkml:trace>
  <inkml:trace contextRef="#ctx0" brushRef="#br0" timeOffset="1">1 137 17636,'2'-7'327,"0"0"1,1 0-1,0 1 1,0-1-1,0 1 1,1 0 0,0 0-1,0 0 1,0 0-1,1 1 1,0 0-1,0 0 1,1 0-1,-1 0 1,1 1-1,0 0 1,0 0-1,0 1 1,1 0-1,6-3 1,-2 1-271,-1 1 0,1 1 0,-1 0-1,1 0 1,0 1 0,0 0 0,0 1 0,0 1 0,0-1 0,1 2 0,-1-1 0,15 4-1,-22-3-87,0 0-1,0 0 1,0 1-1,0 0 1,0-1-1,0 1 1,-1 1-1,1-1 1,-1 0-1,1 1 1,-1 0-1,0 0 1,0 0-1,0 0 1,0 0-1,0 1 1,-1-1-1,0 1 1,4 7-1,-4-6 27,-1-1-1,0 1 1,0 0-1,0 0 0,0-1 1,-1 1-1,0 0 1,0 0-1,0 0 1,0 0-1,-1-1 1,0 1-1,0 0 1,0 0-1,-1-1 1,1 1-1,-5 6 1,-1 4-46,-2 0-1,0 0 1,-1-1 0,0-1-1,-1 0 1,0 0 0,-1-1-1,-1 0 1,0-1-1,0-1 1,-21 12 0,33-21 14,-1 0 0,0 0 0,1 0 0,-1-1 0,0 1 0,0-1 0,0 1 0,0-1 0,0 0 1,0 0-1,1 1 0,-1-2 0,0 1 0,0 0 0,-3-1 0,1-6-435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1:08.80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81 105 13435,'1'42'3118,"-10"75"0,0-13-1126,7-85-969,0-26-274,-3-35 130,4 31-678,-2-9 110,2 0-101,-2 0 0,-1-1 1,0 2-1,-1-1 0,-12-29 0,7 37-34,10 12-171,0 0 1,-1 0-1,1 0 0,0 0 0,0 0 0,0 0 0,-1 0 0,1 0 0,0 0 0,0 1 0,0-1 0,-1 0 0,1 0 0,0 0 0,0 0 0,0 0 0,-1 0 0,1 1 0,0-1 0,0 0 0,0 0 0,0 0 0,0 1 0,0-1 0,-1 0 0,1 0 0,0 0 1,0 1-1,0-1 0,0 0 0,0 0 0,0 0 0,0 1 0,0-1 0,0 0 0,0 3 9,-1 0 1,1 0-1,0-1 0,0 1 1,0 0-1,0 0 0,1-1 1,-1 1-1,2 3 0,0 0-10,0 0-1,1 1 0,0-1 1,0 0-1,1-1 0,0 1 0,0-1 1,0 1-1,6 4 0,-9-8 1,1-1 0,-1 1 0,1-1-1,0 0 1,-1 0 0,1 0 0,0 0-1,0 0 1,0 0 0,0 0-1,0-1 1,0 1 0,0-1 0,0 1-1,0-1 1,0 0 0,0 0 0,0 0-1,0 0 1,0 0 0,0 0 0,0-1-1,0 1 1,0-1 0,0 1-1,0-1 1,0 0 0,0 0 0,-1 1-1,1-1 1,0-1 0,0 1 0,2-2-1,6-6 33,1-1 0,-1 0-1,-1 0 1,0-1 0,14-22-1,-7 5-41,19-41 0,-34 66-37,0 0 0,0 0 1,0 1-1,0-1 0,-1 0 1,1 0-1,-1 0 0,0 0 1,1 0-1,-1 0 0,-1 0 1,1 0-1,0 0 0,-1 0 1,0 1-1,1-1 0,-1 0 1,0 0-1,0 0 0,-1 1 1,-2-6-1,3 9-67,-1 0 1,1-1-1,0 1 0,0 0 1,0 0-1,0 0 1,0 0-1,0 0 0,0 0 1,0 0-1,0 0 1,0 0-1,1 1 0,-2 0 1,1 0-268,-2 1-118,-1 1-1,1-1 0,-1 0 0,0 0 0,0-1 0,1 1 0,-2-1 1,1 0-1,0 0 0,-7 2 0,-10 2-604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1:09.30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19 184 15947,'-3'7'469,"0"0"0,0 0 0,1 0 0,0 1-1,0 0 1,1-1 0,-1 11 0,2-15-304,0-1 1,0 1 0,0 0 0,0-1-1,0 1 1,1-1 0,0 1 0,-1-1 0,1 1-1,0-1 1,2 4 0,-2-5-74,0 0 0,0 1 0,0-1 1,0 0-1,0 0 0,0 0 0,0-1 1,1 1-1,-1 0 0,0 0 0,0-1 0,1 1 1,-1 0-1,1-1 0,-1 0 0,0 1 1,1-1-1,-1 0 0,1 1 0,-1-1 1,4 0-1,-1-1 58,0 0 1,0 0-1,0 0 1,0 0 0,0-1-1,0 1 1,0-1-1,0 0 1,-1 0-1,1 0 1,-1-1-1,1 1 1,-1-1 0,6-6-1,5-5 407,20-28-1,-33 40-532,23-31 354,-2-1-1,-1-2 0,22-50 1,-42 85-383,-1 0 0,1 0 0,-1 0 0,1 0 1,-1 0-1,0 0 0,0 0 0,1 0 0,-1-1 0,0 1 0,0 0 1,0 0-1,0 0 0,0 0 0,-1 0 0,1 0 0,0 0 0,-1-1 1,-4 1-128,-6 10 5,-7 17 64,1-1 0,1 2 0,1 0 0,2 1 0,1 1 0,0 0 0,3 0 0,0 1 1,-4 32-1,12-58 42,0 0 0,1 1 1,-1-1-1,1 0 0,0 1 1,0-1-1,1 0 0,-1 1 1,3 7-1,-2-10 5,0-1 0,0 0 0,0 1 0,-1-1 0,2 0 0,-1 0 0,0 1 0,0-1 0,0 0 0,0 0 0,1 0 0,-1 0 0,0-1 0,1 1 1,-1 0-1,1 0 0,-1-1 0,1 1 0,-1-1 0,1 0 0,0 1 0,-1-1 0,1 0 0,-1 0 0,1 0 0,0 0 0,-1 0 0,3 0 0,7-1-447,1-1 1,-1 0-1,0-1 0,-1 0 0,1 0 1,0-1-1,-1 0 0,12-7 0,-4-1-346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1:09.73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114 0 18276,'-1'1'215,"-1"-1"-1,0 0 1,0 1 0,0 0 0,0-1-1,1 1 1,-1 0 0,0 0-1,0 0 1,1 0 0,-1 0 0,1 1-1,-1-1 1,1 0 0,-2 3 0,-20 24 866,20-24-806,-34 53 509,33-51-749,1 0 0,0 1-1,0-1 1,0 1-1,1-1 1,0 1 0,-1 11-1,3-18-31,0 0 0,0 1 0,0-1 0,0 1 0,1-1 0,-1 0 0,0 1 0,0-1 0,0 0 0,0 1 0,1-1 0,-1 0 0,0 1 0,0-1 0,1 0 0,-1 1 0,0-1 0,1 0 0,-1 0 0,0 1 0,1-1 0,-1 0 0,0 0 0,1 0-1,-1 0 1,0 1 0,1-1 0,-1 0 0,1 0 0,-1 0 0,0 0 0,1 0 0,-1 0 0,1 0 0,-1 0 0,0 0 0,1 0 0,-1 0 0,1 0 0,-1-1 0,0 1 0,1 0 0,-1 0 0,0 0 0,1 0 0,-1-1 0,1 1 0,26-10 19,-19 7-20,6-2-53,0 0 1,1 1-1,0 1 0,26-3 1,-38 5 29,1 1 1,0 0-1,-1 1 1,1-1-1,0 1 1,-1-1 0,1 1-1,-1 0 1,1 1-1,-1-1 1,5 3-1,-6-3 14,0 1-1,0-1 0,-1 1 1,1 0-1,0-1 1,0 1-1,-1 0 1,1 0-1,-1 0 0,0 1 1,0-1-1,0 0 1,0 0-1,0 1 0,0-1 1,0 1-1,-1-1 1,1 4-1,0 3 128,0-1 0,-1 1 0,0-1 0,-1 1-1,0 0 1,0-1 0,-1 1 0,0-1 0,-4 9 0,5-13-19,0-1 1,0 1 0,-1 0 0,0-1 0,1 0-1,-1 1 1,-1-1 0,1 0 0,0 0-1,-1 0 1,1 0 0,-1 0 0,0-1 0,0 1-1,0-1 1,0 0 0,-1 0 0,1 0-1,-1 0 1,1-1 0,-1 1 0,-4 0-1,6-2-181,0 1 0,-1-1 0,1 0 0,-1 0 0,1-1 0,0 1 0,-1 0 0,1-1 0,0 0 0,-1 1 0,1-1 0,0 0-1,0 0 1,-1 0 0,1 0 0,0-1 0,0 1 0,0-1 0,1 1 0,-1-1 0,-3-3 0,3 2-380,-1 0 1,1 0-1,0-1 0,-1 0 1,2 1-1,-1-1 1,0 0-1,1 0 1,0 0-1,0 0 0,0 0 1,-1-5-1,2-6-1072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1:10.19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22 0 15987,'-1'1'111,"0"-1"-1,1 1 0,-1 0 0,0-1 1,0 1-1,0 0 0,1-1 0,-1 1 0,0 0 1,1 0-1,-1 0 0,1-1 0,-1 1 1,1 0-1,-1 0 0,1 0 0,-1 0 1,1 0-1,0 0 0,0 0 0,-1 2 1,-2 27 581,2-23-161,-2 32 356,2 1-1,1-1 1,3 0 0,1 0-1,15 66 1,-11-83-52,-1-19-191,-1-14-184,2-16-156,-2 0 0,-1-1 0,-1 0 0,-2 1 0,-1-1 0,0 0 1,-7-43-1,6 70-297,0-5 61,-1 0-1,0 1 1,0-1 0,-4-9 0,26 6-645,40-30-1858,-43 27 1907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6:43:39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52 743 18076,'-13'1'792,"-25"15"-168,184-152-2160,-82 78 2048,28-15-112,21-4-112,21-6-400,2-6-16,-4 3 160,-12 0-112,-22 14-64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7:45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35 14275,'0'0'113,"0"-1"0,0 0-1,0 0 1,0 0 0,0 1 0,-1-1 0,1 0 0,0 0-1,-1 0 1,1 1 0,0-1 0,-1 0 0,1 1-1,-1-1 1,1 0 0,-1 1 0,0-1 0,1 1-1,-1-1 1,1 1 0,-1-1 0,0 1 0,0-1-1,1 1 1,-1-1 0,0 1 0,0 0 0,1 0 0,-1-1-1,0 1 1,-1 0 0,0 0 38,-1 0-1,1 1 1,0-1-1,0 1 1,-1 0-1,1-1 1,0 1 0,0 0-1,0 0 1,0 0-1,-3 2 1,-3 3 62,0 1 0,0-1 0,0 1 0,-8 10-1,8-7-147,0 1 0,0-1 0,1 1 0,0 1 0,1 0 0,0-1 0,1 2 0,1-1 0,0 1 0,-3 16 0,6-28-55,1 1 0,0 0 0,0-1 0,0 1 0,0 0 0,0-1 0,0 1 0,0-1 0,0 1 0,1 0 0,-1-1 0,1 1 0,-1-1 0,1 1 0,-1-1 0,1 1 0,0-1 0,0 1 0,0-1 0,0 0 0,0 1 0,0-1 0,0 0-1,0 0 1,1 0 0,-1 0 0,0 0 0,1 0 0,-1 0 0,1 0 0,-1-1 0,1 1 0,-1 0 0,1-1 0,-1 1 0,1-1 0,0 0 0,-1 0 0,1 1 0,0-1 0,2 0 0,3-1 22,-1 1 0,1-1 0,0 0 0,0-1 0,-1 1 0,1-1 0,-1-1 0,12-5 0,-8 3 10,-1-1 0,0-1 0,0 0 0,-1 0 0,0-1 0,0 0 0,-1 0 0,0-1 0,0 0 0,9-17 0,-13 21-26,-1 1 0,0-1-1,0 0 1,-1 0 0,1 0 0,-1 0-1,0 0 1,0 0 0,-1 0 0,0 0-1,0-7 1,0 9-16,-1-1 0,0 1 0,0-1 1,0 1-1,0-1 0,-1 1 0,1 0 0,-1 0 0,0 0 0,0 0 1,0 0-1,0 0 0,0 0 0,-1 0 0,1 1 0,-1 0 0,-5-4 1,6 4-84,-1 0 0,0 0 1,0 0-1,-1 0 1,1 1-1,0 0 0,0-1 1,-1 1-1,1 0 1,-1 1-1,1-1 1,-1 1-1,1-1 0,-1 1 1,1 0-1,-1 0 1,1 1-1,-1-1 0,1 1 1,-1 0-1,1-1 1,-1 2-1,1-1 1,0 0-1,-4 3 0,-4 6-349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1:10.68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184 17 15803,'0'-1'251,"-1"0"-1,1 0 0,-1 0 0,1 0 0,-1 0 0,0 0 0,1 0 1,-1 0-1,0 0 0,0 1 0,0-1 0,1 0 0,-1 1 1,0-1-1,0 0 0,0 1 0,0-1 0,0 1 0,0 0 1,0-1-1,-1 1 0,-1-1 0,1 1 6,0 0 0,1 1 0,-1-1 0,0 0 0,0 1 0,0-1 0,0 1 0,0 0 0,0-1 0,1 1 0,-1 0-1,-2 1 1,-4 4 135,0 1 0,0-1 0,-12 15 0,18-19-440,-18 20 62,1 1-1,1 0 1,-16 28 0,34-51-16,0 0 1,0 1-1,0-1 1,0 0 0,0 0-1,1 1 1,-1-1-1,0 0 1,0 0 0,0 0-1,0 1 1,0-1-1,0 0 1,0 0 0,0 0-1,1 1 1,-1-1-1,0 0 1,0 0 0,0 0-1,0 0 1,1 0-1,-1 1 1,0-1 0,0 0-1,0 0 1,1 0-1,-1 0 1,0 0 0,0 0-1,0 0 1,1 0-1,-1 0 1,0 0 0,0 0-1,0 0 1,1 0-1,-1 0 1,1 0-1,10 2-39,-10-2 31,208 34-2124,-209-34 2165,0 0 0,1 1 0,-1-1 0,0 0 0,0 0 0,1 1 1,-1-1-1,0 0 0,0 0 0,0 1 0,0-1 0,0 0 0,1 1 0,-1-1 0,0 0 0,0 0 0,0 1 0,0-1 0,0 0 0,0 1 0,0-1 0,0 0 0,0 1 0,0-1 1,0 0-1,0 1 0,0-1 0,0 0 0,0 0 0,-1 1 0,1-1 0,0 0 0,0 1 0,0-1 0,0 0 0,0 0 0,-1 1 0,1-1 0,0 0 0,-1 1 0,-10 18 412,6-11-115,-17 34 560,17-29-680,-1-1 0,-1 0 0,0 0 0,0 0 0,-1-1 0,-15 16 0,22-26-191,0 0 0,0 0-1,0 0 1,-1 0 0,1 0 0,0 0 0,-1 0-1,1 0 1,-1-1 0,1 1 0,-1 0-1,1-1 1,-1 1 0,0-1 0,1 0 0,-1 1-1,1-1 1,-1 0 0,0 0 0,1 0-1,-1 0 1,0-1 0,-1 1 0,1-1-108,0 0-1,0 0 1,0-1 0,0 1 0,0 0-1,0-1 1,0 1 0,0-1 0,1 0 0,-1 1-1,1-1 1,-1 0 0,1 0 0,-2-3-1,0-1-127,0 0-1,1 0 0,-1 0 1,1 0-1,1-1 0,-1 1 0,1-1 1,0 1-1,0-1 0,1-12 0,4 4-271,3 1-16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1:11.13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99 41 18716,'0'-2'201,"-1"0"-1,1-1 1,-1 1-1,1-1 1,-1 1-1,0 0 1,0-1 0,0 1-1,0 0 1,0 0-1,0 0 1,-1 0-1,-2-4 1,3 6-154,0-1 0,1 0 0,-1 1 0,0-1 0,0 1 0,0-1 0,0 1 0,0 0 0,0 0 0,0-1 0,1 1 0,-1 0 0,0 0 0,0 0 0,0 0 0,0 0-1,0 0 1,0 0 0,0 0 0,0 0 0,0 0 0,0 1 0,0-1 0,0 0 0,0 1 0,0-1 0,0 1 0,0-1 0,1 1 0,-1-1 0,0 1 0,0-1 0,1 1 0,-1 0 0,0-1 0,1 1 0,-2 1 0,-3 4 6,0 0-1,1 1 1,0-1 0,0 1-1,1 0 1,-1 0 0,1 0-1,1 0 1,0 0 0,0 1-1,-2 8 1,1 4 11,1 1 1,0 39-1,2-56-25,0 0-1,0 0 0,1 0 0,-1 0 0,1 0 0,0-1 0,0 1 1,1 0-1,2 5 0,-4-8-22,0-1 0,1 1 1,-1 0-1,1-1 0,-1 1 1,1-1-1,-1 1 0,1-1 0,-1 0 1,1 1-1,-1-1 0,1 0 0,0 1 1,-1-1-1,1 0 0,-1 0 1,1 1-1,0-1 0,-1 0 0,1 0 1,0 0-1,-1 0 0,2 0 0,0 0 8,-1-1 0,1 1 0,0-1 0,-1 1 0,1-1 0,-1 0 0,1 0 0,-1 0 0,1 0 0,-1 0 0,0 0 0,1 0-1,1-2 1,26-32 296,-24 27-274,1 1 0,0 0 1,0 0-1,1 0 0,-1 1 0,2 0 0,-1 0 0,11-6 0,-17 12-43,1-1 0,-1 0 0,0 1-1,0-1 1,1 1 0,-1 0 0,0-1-1,1 1 1,-1 0 0,0 0 0,1 0-1,-1 0 1,1 0 0,-1 0 0,0 0-1,1 1 1,-1-1 0,0 0 0,1 1 0,-1-1-1,0 1 1,0-1 0,1 1 0,-1 0-1,0-1 1,0 1 0,0 0 0,0 0-1,0 0 1,0 0 0,0 0 0,1 2-1,2 3 20,0 1-1,0-1 1,-1 1-1,0 0 0,2 8 1,8 16 97,-13-30-110,0 0-1,1-1 1,-1 1-1,1 0 1,-1-1 0,1 1-1,-1-1 1,1 1-1,-1-1 1,1 1 0,0-1-1,-1 1 1,1-1-1,0 0 1,-1 1 0,1-1-1,0 0 1,-1 0-1,1 1 1,0-1 0,0 0-1,-1 0 1,1 0-1,1 0 1,0 0-1,0-1 0,-1 1 1,1-1-1,-1 1 0,1-1 0,-1 0 0,1 1 1,-1-1-1,1 0 0,-1 0 0,2-1 0,4-5 5,0 0 0,0 0-1,6-11 1,-7 12 7,7-11 3,-5 7-100,0-1-1,0 2 1,1-1-1,0 1 1,1 1 0,0-1-1,12-6 1,-20 14 39,-1 0 1,1 0-1,0 0 0,0 1 1,-1-1-1,1 0 0,0 1 1,0 0-1,0 0 0,0-1 1,0 1-1,0 0 0,-1 0 1,1 1-1,0-1 0,0 0 1,0 1-1,0-1 0,0 1 1,-1-1-1,1 1 0,0 0 1,0 0-1,-1 0 0,1 0 1,-1 0-1,1 0 0,-1 0 1,1 0-1,-1 1 0,0-1 1,1 1-1,-1-1 0,0 1 1,0-1-1,0 1 0,0 0 1,1 2-1,4 9-569,-1 0 0,0-1-1,-1 2 1,3 16 0,-3-15-235,2 1 289,-2-7-166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1:13.05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0 298 18740,'3'2'252,"0"1"-1,-1 0 1,1 0-1,-1 0 1,0 0-1,0 0 1,0 1-1,0-1 1,-1 1-1,1-1 1,1 7 0,4 7 482,-4-11-560,0 1-14,0 0-1,1-1 1,0 1 0,7 8 0,-11-15-141,1 1 0,-1 0 0,1-1 0,-1 1 0,1 0 0,-1-1 1,1 1-1,0-1 0,-1 1 0,1-1 0,0 1 0,0-1 0,-1 0 1,1 1-1,0-1 0,0 0 0,0 0 0,0 1 0,-1-1 1,1 0-1,0 0 0,0 0 0,0 0 0,0 0 0,0 0 0,-1 0 1,1-1-1,0 1 0,0 0 0,0 0 0,-1-1 0,1 1 0,0 0 1,0-1-1,0 1 0,-1-1 0,1 1 0,0-1 0,-1 1 1,1-1-1,-1 1 0,1-1 0,0 0 0,-1 1 0,1-1 0,-1 0 1,0 1-1,1-2 0,2-4 52,0 1 1,0-1-1,-1 0 1,1 0-1,1-9 0,-3 10-33,0 0 0,1-1 0,0 1-1,0 1 1,0-1 0,0 0 0,1 0-1,6-8 1,-8 13-29,0-1 0,0 0 0,-1 1 0,1-1 0,0 1 0,0-1 0,0 1 0,0 0 0,0-1-1,0 1 1,0 0 0,0 0 0,0 0 0,0-1 0,0 1 0,0 0 0,0 0 0,0 1 0,0-1 0,0 0 0,0 0 0,0 0 0,0 1 0,0-1 0,0 0 0,0 1 0,0-1 0,-1 1-1,1-1 1,0 1 0,0-1 0,0 1 0,-1 0 0,1-1 0,0 1 0,-1 0 0,1 0 0,0 1 0,6 5 79,0 1-1,10 17 1,-11-17-24,5 9 19,-7-10-43,0 0-1,0-1 0,1 0 1,0 0-1,0 0 0,0 0 0,1-1 1,-1 0-1,12 8 0,-16-13-33,0 0 0,0 0 0,0 1 0,1-1 0,-1 0 0,0 0 0,0 0 0,0 0 0,0 0 0,0 0 0,0-1 0,1 1 0,-1 0-1,0 0 1,0-1 0,0 1 0,0-1 0,0 1 0,0-1 0,0 1 0,0-1 0,0 0 0,0 0 0,-1 1 0,1-1 0,0 0 0,0 0 0,-1 0 0,1 0 0,0 0 0,-1 0-1,1 0 1,-1 0 0,1-2 0,3-4 13,-1 0 0,0-1 0,2-11 0,-5 19-19,21-117 154,-21 116-155,0 1 0,0-1 0,0 1 0,0 0 0,0-1 0,0 1 0,0-1 1,0 1-1,0 0 0,1-1 0,-1 1 0,0 0 0,0-1 0,0 1 0,1 0 0,-1-1 1,0 1-1,0 0 0,1-1 0,-1 1 0,0 0 0,0 0 0,1-1 0,-1 1 0,0 0 0,1 0 1,-1 0-1,0-1 0,1 1 0,-1 0 0,1 0 0,0 0 0,9 9-20,8 28-3,-16-32 21,9 21-7,-2-6 82,0 0 0,16 24 0,-25-43-60,0 0-1,1 0 1,-1 0 0,1-1 0,0 1 0,-1 0 0,1 0-1,0 0 1,0-1 0,-1 1 0,1 0 0,0-1 0,0 1-1,0 0 1,0-1 0,0 1 0,0-1 0,0 0-1,0 1 1,0-1 0,0 0 0,0 1 0,1-1 0,-1-1 0,0 1 1,0 0 0,0-1-1,-1 1 1,1-1-1,0 1 1,0-1 0,0 0-1,-1 1 1,1-1 0,0 0-1,-1 0 1,1 1 0,-1-1-1,1 0 1,-1 0 0,1 0-1,-1 0 1,1-1-1,2-8 49,0 0-1,0 0 0,2-15 1,-5 20-68,3-17-7,-3 16-44,0 1 0,0-1 0,1 0 1,0 1-1,0-1 0,1 1 0,-1 0 0,1-1 0,0 1 0,0 0 0,5-7 0,-7 12 43,1-1-1,-1 1 0,0 0 0,1 0 0,-1 0 0,0-1 0,1 1 0,-1 0 0,0 0 0,1 0 1,-1 0-1,0 0 0,1-1 0,-1 1 0,1 0 0,-1 0 0,0 0 0,1 0 0,-1 0 1,0 0-1,1 0 0,-1 1 0,1-1 0,-1 0 0,0 0 0,1 0 0,-1 0 0,0 0 0,1 1 1,11 9-297,10 22-31,-18-26 263,9 15-88,30 43-59,-40-60 219,1 0 0,-1 0 0,1 0 0,0-1 0,0 1 0,1-1 0,-1 0 0,1 0 1,-1 0-1,11 4 0,-14-7 9,1 0-1,-1 1 1,0-1 0,1 0 0,-1 0 0,1 0-1,-1 0 1,0 0 0,1 0 0,-1 0 0,1-1-1,-1 1 1,0 0 0,1-1 0,-1 1 0,0-1-1,1 0 1,-1 1 0,0-1 0,0 0 0,0 0-1,0 0 1,1 0 0,-1 0 0,-1 0 0,1 0-1,0 0 1,0 0 0,0 0 0,0 0 0,-1-1-1,1 1 1,-1 0 0,2-3 0,1-4 7,-1 0 0,1 0 1,-1-1-1,1-12 0,0-17 28,-3 0 0,0 1-1,-10-58 1,0-46-824,12 129 524,2 11-65,9 20-148,46 134-180,5 11 1286,-62-159-574,0-1 1,1 1-1,-1-1 1,1 1-1,0-1 1,0 0-1,7 6 0,-9-9-60,0 0-1,0 0 0,0-1 1,0 1-1,0 0 0,0-1 1,1 1-1,-1-1 0,0 1 0,1-1 1,-1 0-1,0 0 0,1 1 1,-1-1-1,0 0 0,1 0 0,-1 0 1,0-1-1,1 1 0,-1 0 1,0 0-1,1-1 0,-1 1 0,0-1 1,0 1-1,1-1 0,-1 1 1,0-1-1,0 0 0,0 1 1,0-1-1,0 0 0,2-2 0,2-1-38,5-7-2132,-10 11 2107,-1-1 0,1 1 0,-1-1 0,1 1 0,-1-1 0,0 1 0,1-1 0,-1 1 0,1 0-1,-1-1 1,0 1 0,1 0 0,-1 0 0,0 0 0,1-1 0,-1 1 0,0 0 0,0 0 0,1 0 0,-1 0 0,-1 0 0,-10-3-10,0 0 0,0-1 0,0-1 1,0 0-1,1 0 0,-20-14 0,10 5 519,0-1 0,-25-25 0,27 18 550,18 21-956,1 1 0,0-1 0,0 1 0,0-1 0,-1 1 0,1 0 0,0-1 0,0 1 0,0-1 0,0 1 0,0-1 0,0 1 0,0-1 0,0 1 0,0-1 0,0 1 0,0-1 0,0 1 1,0-1-1,0 1 0,0-1 0,0 1 0,1-1 0,-1 1 0,0-1 0,0 1 0,1-1 0,-1 1 0,0 0 0,1-1 0,-1 1 0,0 0 0,1-1 0,-1 1 0,0 0 0,1-1 0,-1 1 0,1 0 0,-1 0 0,1-1 0,-1 1 0,1 0 0,-1 0 0,1 0 0,-1 0 0,1 0 0,-1-1 0,1 1 0,0 0 0,55-8 1150,-46 7-1310,0 0 1,0 0-1,0-1 1,-1 0-1,1-1 0,0 0 1,-1 0-1,14-8 1,-22 11 108,0-1-1,0 1 1,0-1 0,0 0 0,-1 0 0,1 1 0,0-1 0,0 0-1,0 0 1,-1 0 0,1 0 0,0 0 0,-1 0 0,1 0 0,-1 0 0,1 0-1,-1 0 1,1-1 0,-1-1 0,1-8-347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1:13.55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18 0 18748,'-12'9'1912,"8"-3"-1263,3 1-353,5-6 832,4 1-1024,1-4 120,-2-5-272,-4-6-288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1:14.53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66 222 15155,'0'0'65,"1"0"-1,-1-1 1,0 1-1,0-1 0,0 1 1,0 0-1,0-1 1,0 1-1,0 0 1,0-1-1,0 1 0,0 0 1,0-1-1,-1 1 1,1 0-1,0-1 1,0 1-1,0 0 0,0-1 1,0 1-1,-1 0 1,1-1-1,0 1 1,0 0-1,-1-1 0,1 1 1,0 0-1,0 0 1,-1-1-1,1 1 0,0 0 1,-1 0-1,1 0 1,0 0-1,-1-1 1,1 1-1,0 0 0,-1 0 1,1 0-1,0 0 1,-1 0-1,1 0 1,0 0-1,-1 0 0,1 0 1,-1 0-1,1 0 1,0 0-1,-1 0 1,1 0-1,0 0 0,-1 0 1,1 1-1,0-1 1,-1 0-1,1 0 1,0 0-1,-1 1 0,1-1 1,0 0-1,0 0 1,-1 1-1,1-1 1,0 0-1,0 0 0,-1 1 1,1-1-1,0 1 1,-20 20 1779,15-12-1793,1 0-1,0 0 1,0 1 0,1-1 0,0 1 0,1-1 0,0 1 0,1 0 0,0 0 0,0 0 0,1 0 0,0 0 0,1 0 0,3 18 0,-3-25-51,0-1 1,-1 0-1,1 1 1,0-1-1,0 0 0,0 0 1,1 0-1,-1 0 1,0 0-1,1 0 1,-1 0-1,3 1 1,-3-2 4,-1-1 0,1 1 0,0-1 1,0 0-1,-1 1 0,1-1 0,0 0 1,0 0-1,0 0 0,-1 1 0,1-1 1,0 0-1,0 0 0,0 0 0,-1 0 1,1 0-1,0 0 0,0-1 0,0 1 1,0 0-1,-1 0 0,1 0 0,0-1 1,0 1-1,-1-1 0,1 1 0,0 0 1,-1-1-1,1 1 0,0-1 0,-1 1 1,1-1-1,-1 0 0,1 1 0,-1-1 1,1 0-1,0-1 0,4-4 37,-1-1-1,0 1 0,0-1 1,-1-1-1,0 1 0,0 0 1,-1-1-1,3-11 1,7-66 537,-11 78-500,4-41 604,-2 0 0,-2 0 0,-6-51 1,2 88-244,2 13-103,1 18-158,30 155-129,-23-147-43,2 0 0,0 0 0,2-1 0,14 27 0,-23-50-4,1 0-1,-1 0 1,1 0-1,0 0 1,0-1 0,0 1-1,0-1 1,1 0-1,0 0 1,4 4 0,-6-6-3,-1-1 1,0 1 0,1-1 0,-1 0-1,0 1 1,1-1 0,-1 0 0,0 0-1,1 1 1,-1-1 0,0 0 0,1-1-1,-1 1 1,1 0 0,-1 0 0,0 0 0,1-1-1,-1 1 1,0-1 0,0 1 0,1-1-1,-1 0 1,0 1 0,0-1 0,0 0-1,0 0 1,0 0 0,0 0 0,0 0-1,0 0 1,0 0 0,0 0 0,0 0-1,-1 0 1,1 0 0,0 0 0,0-3-1,3-3-4,-1 0-1,0 0 0,0 0 0,-1 0 0,0-1 1,-1 1-1,1-1 0,-1 1 0,0-9 0,-1 1-54,0 0-1,-2 0 0,-3-23 1,17 57-229,27 30 1,-37-47 295,0 0 0,0 0 1,0 0-1,0 0 0,0-1 0,1 1 1,-1-1-1,4 2 0,-6-3 0,0 0-1,1 0 0,-1 0 1,0 1-1,1-1 0,-1 0 1,1 0-1,-1 0 0,0 0 1,1 0-1,-1 0 0,1 0 1,-1-1-1,0 1 0,1 0 1,-1 0-1,0 0 0,1 0 1,-1 0-1,0-1 0,1 1 1,-1 0-1,0 0 0,1-1 1,0 0 8,-1 0 1,1 1-1,-1-1 1,1 0-1,-1 0 1,0 0-1,1 0 1,-1 0 0,0 0-1,0 0 1,1 0-1,-1 0 1,0-2-1,0-2 29,0 1-1,-1-1 0,1 1 1,-1-1-1,0 1 0,0 0 1,0-1-1,-1 1 0,1 0 1,-1 0-1,0 0 1,0 0-1,0 0 0,-1 0 1,-5-5-1,8 8-48,0 1 0,0 0 0,0 0 0,-1 0 0,1-1 0,0 1-1,0 0 1,-1 0 0,1 0 0,0-1 0,0 1 0,-1 0 0,1 0 0,0 0 0,0 0 0,-1 0 0,1 0 0,0 0 0,0 0 0,-1-1 0,1 1 0,0 0 0,-1 0 0,1 0-1,0 0 1,-1 1 0,1-1 0,0 0 0,0 0 0,-1 0 0,1 0 0,0 0 0,0 0 0,-1 0 0,1 0 0,0 1 0,-1-1 0,-3 12-141,3 19-77,1-31 219,0 6-60,0 1 0,1-1 1,0 1-1,0-1 0,3 9 1,-3-14 53,-1 0 0,0 0 1,1 0-1,-1 0 1,1 0-1,-1 0 0,1 0 1,0 0-1,-1 0 0,1 0 1,0 0-1,0-1 0,-1 1 1,1 0-1,0-1 1,0 1-1,0 0 0,0-1 1,0 1-1,0-1 0,0 1 1,0-1-1,0 0 0,0 1 1,0-1-1,0 0 1,1 0-1,-1 0 0,0 0 1,0 0-1,0 0 0,0 0 1,0 0-1,0 0 0,0-1 1,1 1-1,-1 0 1,0-1-1,1 0 0,22-8-103,-2 0 41,2 1 0,-1 0 0,35-5 0,-50 12 62,-1 0 0,1 1 0,0 0 0,-1 0 0,1 1-1,0 0 1,0 0 0,-1 1 0,1 0 0,-1 0-1,0 0 1,1 1 0,-1 1 0,-1-1 0,10 6 0,-12-6 13,0 0 1,1 0 0,-1 1 0,0 0 0,-1-1 0,1 1 0,-1 0 0,1 1 0,-1-1-1,-1 1 1,4 5 0,-22-23 501,-4-11-278,2-1 0,0-1 0,2-1 0,-16-34 0,32 61-249,0 0 1,0-1 0,-1 1-1,1 0 1,0-1-1,0 1 1,0 0 0,0 0-1,0-1 1,-1 1-1,1 0 1,0-1-1,0 1 1,0 0 0,0-1-1,0 1 1,0 0-1,0-1 1,0 1 0,0 0-1,0-1 1,0 1-1,0 0 1,0 0-1,0-1 1,0 1 0,1 0-1,-1-1 1,0 1-1,0 0 1,0-1 0,0 1-1,1 0 1,-1 0-1,0-1 1,0 1 0,0 0-1,1 0 1,-1 0-1,0-1 1,1 1-1,-1 0 1,0 0 0,0 0-1,1 0 1,-1 0-1,0-1 1,1 1 0,-1 0-1,0 0 1,1 0-1,-1 0 1,0 0-1,1 0 1,-1 0 0,0 0-1,1 0 1,-1 0-1,0 0 1,0 0 0,1 1-1,-1-1 1,0 0-1,1 0 1,-1 0-1,31 11-2240,-16-5 2034,-10-5 59,1 0-1,-1 0 1,0 0-1,1 0 0,0-1 1,-1 0-1,1 0 0,10-2 1,15-10-1221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1:15.74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134 0 16988,'-3'3'694,"0"1"1,0 0-1,0 0 1,1 0-1,0 0 1,-4 7-1,0 6 152,-7 29-1,6-18-465,-15 51 2,10-28 102,-38 93 1,49-175-160,39-248-577,-38 279 250,0-1-1,0 0 0,0 0 1,0 0-1,0 1 1,0-1-1,1 0 1,-1 0-1,0 1 0,1-1 1,-1 0-1,0 0 1,1 1-1,-1-1 1,1 0-1,-1 1 1,1-1-1,-1 1 0,2-2 1,-2 2 1,0 1-1,1-1 1,-1 0 0,1 0 0,-1 0-1,0 0 1,1 0 0,-1 0-1,1 0 1,-1 1 0,0-1 0,1 0-1,-1 0 1,0 1 0,1-1 0,-1 0-1,0 0 1,1 1 0,-1-1-1,0 0 1,0 1 0,1-1 0,-1 0-1,0 2 1,16 31-30,-15-31 29,41 111-36,32 73 360,-68-177-196,-4-14 1,-5-21-5,-19-26-54,20 48-81,0 0-1,-1 0 0,1 0 0,-1 0 0,0 0 0,0 0 0,0 1 0,-1-1 0,-5-4 0,9 8 13,0 0-1,0 1 1,0-1-1,0 0 0,0 0 1,0 0-1,0 0 1,0 0-1,0 1 1,0-1-1,0 0 1,0 0-1,0 0 1,0 0-1,0 1 0,0-1 1,0 0-1,0 0 1,0 0-1,0 0 1,0 0-1,0 1 1,0-1-1,0 0 1,-1 0-1,1 0 1,0 0-1,0 0 0,0 0 1,0 1-1,0-1 1,0 0-1,0 0 1,-1 0-1,1 0 1,0 0-1,0 0 1,0 0-1,0 0 0,0 0 1,-1 0-1,1 0 1,0 0-1,0 0 1,0 0-1,0 0 1,-1 0-1,1 0 1,0 0-1,0 0 0,0 0 1,0 0-1,0 0 1,-1 0-1,1 0 1,0 0-1,0 0 1,0 0-1,0 0 1,0 0-1,-1 0 1,1 0-1,0 0 0,0 0 1,0-1-1,4 14-52,0-8 46,-1 1-1,1 0 0,-1-1 1,2 0-1,-1 0 0,0 0 1,1-1-1,0 1 0,0-1 1,1 0-1,-1 0 0,1-1 1,9 5-1,-12-7 10,0 0 0,0 0 0,1 0 0,-1 0 0,0 0 0,1-1 0,-1 0 0,1 1 0,-1-1 0,1-1 0,-1 1 0,0 0 0,1-1 0,-1 0 0,0 1 0,1-1 0,-1-1 0,0 1 0,0 0 0,0-1 0,0 0 0,0 1 0,0-1 0,0 0 0,-1-1 0,1 1 0,2-4 0,2-1 19,-1-1 0,-1 1 0,0-1 0,0-1 0,0 1 0,-1-1 0,-1 1 0,5-15 0,-3 2 126,0 0 1,2-34 0,2 77 77,-4-3-199,0 0 0,1-1 0,2 0 0,-1 0-1,17 25 1,-23-41-22,-1-1-1,1 0 1,0 0-1,-1 0 1,1 0-1,0 0 1,0 0-1,0 0 1,0 0-1,0 0 1,0-1-1,0 1 1,0 0-1,1-1 0,-1 1 1,0 0-1,0-1 1,1 0-1,-1 1 1,0-1-1,0 0 1,1 1-1,1-1 1,-2-1 0,1 1 1,-1-1-1,0 1 1,1-1-1,-1 0 1,0 0-1,1 1 1,-1-1-1,0 0 1,0 0-1,0 0 1,0-1-1,0 1 1,0 0-1,0 0 1,0 0-1,0-2 1,5-8 22,-1 0 0,0 0-1,5-23 1,-9 30-20,5-19 23,-5 16-26,0 0 0,1 0 0,0 0 0,0 0-1,1 0 1,0 1 0,0-1 0,0 1 0,9-12 0,-11 18-5,-1-1-1,1 1 1,0 0 0,-1-1 0,1 1 0,0 0-1,0 0 1,-1-1 0,1 1 0,0 0 0,0 0-1,-1 0 1,1 0 0,0 0 0,0 0 0,-1 0-1,1 0 1,0 0 0,0 1 0,-1-1 0,1 0 0,0 0-1,-1 1 1,1-1 0,0 0 0,-1 1 0,1-1-1,0 1 1,-1-1 0,1 1 0,-1-1 0,1 1-1,-1-1 1,1 1 0,-1 0 0,1-1 0,-1 1-1,1-1 1,-1 1 0,1 1 0,17 32-261,-16-29 174,16 42-687,-14-34 128,1 0-1,0 0 0,1-1 1,11 19-1,-9-25-37,-2-11-133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1:16.26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24 1 16556,'4'3'300,"0"0"0,1 0 0,-1 0 0,0 1 1,-1 0-1,1 0 0,-1 0 0,0 0 0,1 0 1,-2 1-1,1-1 0,-1 1 0,1 0 0,-1 0 1,0 0-1,-1 0 0,1 0 0,0 5 0,0 13 295,-1-1 0,0 1-1,-2 0 1,-4 32 0,-2 34 778,7-89-1367,0 0 0,0 0 0,0 1 0,0-1 0,0 0 0,0 0 1,0 0-1,0 1 0,0-1 0,0 0 0,0 0 0,0 0 0,0 1 0,1-1 1,-1 0-1,0 0 0,0 0 0,0 0 0,0 1 0,0-1 0,0 0 0,0 0 1,1 0-1,-1 0 0,0 1 0,0-1 0,0 0 0,0 0 0,1 0 0,-1 0 1,0 0-1,0 0 0,0 0 0,1 0 0,-1 0 0,0 0 0,0 0 0,0 0 1,1 1-1,-1-1 0,0 0 0,0 0 0,1-1 0,12-4 51,13-15-369,-24 19 239,35-35-1985,-34 34 1894,-1-1-1,1-1 1,-1 1 0,0 0 0,0 0-1,0-1 1,-1 1 0,1-1 0,-1 0 0,0 1-1,1-6 1,-1-10-693</inkml:trace>
  <inkml:trace contextRef="#ctx0" brushRef="#br0" timeOffset="0.99">1 146 12251,'0'8'1552,"5"-1"-624,4 1-264,4-4 1641,0-4-857,4-4-232,0-5-119,2-1-369,-1-4-424,-2-2 40,-2 0-8,1-4-256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1:16.98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156 11 17532,'-1'-1'226,"0"0"0,0 0 0,1 0 0,-1 1 0,0-1 0,0 0 0,0 0 0,0 1 0,0-1 0,0 0 0,0 1 0,0-1 0,-1 1 0,-1-1 0,2 1-124,0 1 1,0-1-1,0 1 0,0-1 1,0 1-1,0-1 0,0 1 1,0 0-1,0-1 0,1 1 0,-1 0 1,0 0-1,0-1 0,0 1 1,1 0-1,-1 0 0,0 2 1,-14 18 436,1 1 0,2 0 1,-12 28-1,-24 74 596,38-90-897,14-38-253,0 1 1,0 0-1,1-1 1,-1 2-1,1-1 0,-1 0 1,1 1-1,8-3 1,-7 5 0,1-1 0,-1 1 0,1 0 0,0 0 0,-1 1 0,1 0 0,-1 0 0,1 1 0,-1 0 1,1 0-1,-1 0 0,0 1 0,0 0 0,10 6 0,-12-7 24,-1 0 1,0 0-1,0 0 1,-1 0-1,1 0 0,0 1 1,-1-1-1,1 1 1,-1 0-1,0 0 1,0-1-1,0 1 0,0 1 1,-1-1-1,1 0 1,-1 0-1,1 1 1,-1-1-1,-1 1 0,1-1 1,0 1-1,-1-1 1,1 1-1,-1-1 1,0 1-1,-1 0 0,1-1 1,-2 7-1,1-7 50,-1 1 0,1-1 0,-1 0 0,0 1-1,0-1 1,-1 0 0,1 0 0,0-1 0,-1 1-1,0-1 1,0 1 0,0-1 0,0 0 0,0 0-1,0 0 1,0 0 0,-1 0 0,1-1 0,-6 2-1,5-2-81,0 1-1,-1-1 0,1 0 1,-1-1-1,1 1 0,0-1 1,-1 0-1,1 0 0,-1 0 1,1 0-1,-1-1 0,1 0 1,0 0-1,-1 0 0,-7-4 1,12 5-53,-1 0 0,0-1 1,1 1-1,-1 0 0,0-1 1,1 1-1,-1-1 0,1 1 0,-1-1 1,0 1-1,1-1 0,-1 1 1,1-1-1,0 1 0,-1-1 1,1 0-1,-1 1 0,1-2 0,0 2 45,0-1-1,0 1 1,0 0-1,0-1 1,0 1-1,0 0 1,0-1-1,1 1 1,-1 0-1,0-1 1,0 1-1,0 0 1,1-1-1,-1 1 1,0 0-1,0 0 0,1-1 1,-1 1-1,0 0 1,0 0-1,1 0 1,-1-1-1,0 1 1,1 0-1,0 0 1,26-6-778,-4 6 248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1:17.49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21 27 16780,'0'-2'220,"1"1"1,-1-1 0,1 1 0,-1-1 0,1 1 0,0-1 0,-1 1 0,1 0 0,0-1 0,0 1-1,0 0 1,0 0 0,0 0 0,1 0 0,-1 0 0,0 0 0,0 0 0,1 0 0,1-1 0,-2 2-52,1-1 1,-1 1 0,0 0 0,1 0-1,-1 0 1,0 0 0,0 0 0,1 1 0,-1-1-1,0 0 1,1 0 0,-1 1 0,0-1-1,0 1 1,0-1 0,1 1 0,-1 0 0,1 1-1,3 1-20,0 1 0,-1 1 0,1-1 0,-1 1 0,0-1 0,-1 1 0,1 0 0,4 9 0,-4-5-135,0 0 0,-1 0 0,0 0-1,-1 1 1,0-1 0,-1 1 0,0-1 0,0 14-1,-1 8 104,-7 39 0,-1 22 224,8-90-326,0 0 0,0 0-1,0 0 1,0 0 0,0 1 0,1-1 0,-1 0 0,1 0-1,-1 0 1,1 0 0,0 0 0,0 0 0,0-1-1,0 1 1,0 0 0,0 0 0,1-1 0,2 4 0,-2-4 6,0 1 0,0-1 0,1 0 0,-1 0 0,0 0-1,1-1 1,-1 1 0,1 0 0,-1-1 0,1 0 0,-1 0 0,1 1 0,-1-2 0,1 1 0,4-1 0,0 0-77,0 0 0,0-1 0,0 0 0,0 0 0,0 0 0,0-1-1,0 0 1,-1-1 0,1 0 0,-1 0 0,0 0 0,6-6-1,-9 8-55,-1 0 0,0 0 0,0 0 0,0 0-1,0-1 1,-1 1 0,1 0 0,-1-1 0,1 1-1,-1-1 1,0 0 0,0 1 0,0-1 0,0 0-1,0 0 1,-1 0 0,1 1 0,-1-1-1,0 0 1,0 0 0,0 0 0,0 0 0,0 0-1,-1 0 1,1 0 0,-1 1 0,0-1 0,0 0-1,0 0 1,0 1 0,0-1 0,-3-3 0,-10-14-787</inkml:trace>
  <inkml:trace contextRef="#ctx0" brushRef="#br0" timeOffset="1">17 163 15659,'-10'3'1889,"4"5"-1225,12-2-296,7 0 1448,8-2-1063,3 1-177,6-4-608,2 0-344,2-2 360,1-5-88,2-4-73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1:17.95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35 3 17860,'-7'14'793,"2"0"1,0 0 0,0 0-1,-4 26 1,8-31-532,0 1 0,0-1 0,1 1 0,0-1-1,0 0 1,1 1 0,0-1 0,4 13 0,-5-21-244,0 0-1,0 0 1,1 0-1,-1 0 1,0 0-1,1 0 1,-1 0-1,0 0 1,1 0-1,-1-1 1,1 1-1,0 0 1,-1 0-1,1 0 1,-1-1-1,1 1 1,0 0-1,0-1 1,-1 1-1,1-1 1,0 1-1,0-1 1,1 1-1,-1-1-9,0 0 0,0 0-1,0 0 1,-1-1 0,1 1-1,0 0 1,0-1-1,0 1 1,-1-1 0,1 1-1,0-1 1,0 1 0,-1-1-1,1 1 1,-1-1 0,1 0-1,0 1 1,-1-1-1,1 0 1,0 0 0,2-5-2,1-1 1,-1 1-1,1-1 1,2-11 0,0-5 74,-2-1 1,2-24 0,2-8 166,-8 56-242,0-1 0,0 1-1,0-1 1,0 1 0,0 0 0,0-1-1,0 1 1,0-1 0,0 1 0,0 0-1,0-1 1,1 1 0,-1-1 0,0 1-1,0 0 1,0-1 0,1 1 0,-1 0-1,0-1 1,1 1 0,-1 0 0,0 0-1,0-1 1,1 1 0,0 0 0,5 6 74,4 22-15,-9-26-57,15 55-4,-7-25-14,1 0-1,1 0 1,19 35-1,-29-66-3,-1 0 0,1 1-1,-1-1 1,1 0 0,0 0 0,-1 0-1,1 0 1,0 0 0,0 0-1,0 0 1,0 0 0,0-1-1,0 1 1,0 0 0,0 0-1,0-1 1,0 1 0,0-1-1,2 2 1,-2-3-25,0 1 0,-1 0 1,1 0-1,0-1 0,-1 1 0,1 0 0,-1-1 1,1 1-1,0 0 0,-1-1 0,1 1 0,-1-1 1,1 1-1,-1-1 0,0 1 0,1-1 0,-1 0 1,1 1-1,-1-1 0,0 1 0,1-1 0,-1 0 1,0 1-1,0-2 0,3-5-191,-1-1 1,-1 1-1,1-1 1,-1-12-1,-1-21-178,-5-10-108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7:45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13435,'-18'22'1335,"1"1"1,-16 29 0,29-45-1078,0 1-1,0-1 1,1 0 0,1 1 0,-1 0 0,1 0 0,0 0 0,1 0 0,0 0 0,0 0 0,1 0 0,1 13 0,-1-20-239,0-1 0,0 1-1,0 0 1,0 0 0,0 0 0,1-1 0,-1 1-1,0 0 1,1 0 0,-1 0 0,0-1-1,1 1 1,-1 0 0,1-1 0,-1 1-1,1-1 1,0 1 0,-1 0 0,1-1 0,-1 1-1,1-1 1,0 1 0,0-1 0,-1 0-1,1 1 1,0-1 0,1 1 0,0-1-7,0 0 1,0 0 0,0 0 0,0 0-1,0 0 1,0 0 0,0-1 0,0 1-1,-1-1 1,1 1 0,2-2-1,4-1-21,-1 0 0,0-1 0,0 0-1,10-8 1,-8 4-5,-1 0-1,1-1 1,-1 0 0,-1 0-1,0 0 1,11-21 0,-16 27-5,0-1 1,-1 0-1,1 0 1,-1 0-1,0 1 1,0-1-1,-1 0 1,1 0 0,-1 0-1,0-7 1,0 8-21,-1 1 0,1-1 0,-1 1 0,0-1 0,0 1 0,0-1 0,0 1 0,0 0 0,0-1 0,-1 1 1,1 0-1,-1 0 0,0 0 0,1 0 0,-1 0 0,0 0 0,-4-2 0,4 3-3,1 0 1,-1 0-1,0 0 1,1 0-1,-1 0 1,0 0-1,0 1 1,1-1-1,-1 1 0,0-1 1,0 1-1,0 0 1,0 0-1,0 0 1,0 0-1,1 0 1,-1 0-1,0 0 0,0 0 1,0 1-1,0-1 1,0 1-1,1 0 1,-4 1-1,-8 8-306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1:18.68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17 15731,'6'8'759,"0"0"1,-1 0-1,1 0 0,-2 1 0,1 0 0,5 18 0,12 59 1845,-15-53-2124,5 21 208,13 47 255,-25-100-930,0 0 0,1 0 0,-1 0 0,0 0-1,1 0 1,-1 0 0,1 0 0,-1 0 0,1 0 0,0 0-1,-1 0 1,1 0 0,0 0 0,0-1 0,-1 1 0,1 0-1,2 0 1,-3-1-10,1 1 0,-1-1 0,1 0-1,0 0 1,-1-1 0,1 1 0,-1 0-1,1 0 1,-1 0 0,1 0 0,-1 0-1,1 0 1,-1-1 0,1 1 0,-1 0-1,1-1 1,-1 1 0,1 0 0,-1 0-1,0-1 1,1 1 0,-1-1 0,1 1-1,-1-1 1,5-5-17,-2 0-1,1 0 0,-1 0 1,4-9-1,-3 6 3,4-8-35,-6 11-3,1 0 0,-1 0 0,1 0-1,1 0 1,-1 0 0,1 1 0,0-1-1,1 1 1,-1 0 0,1 0 0,5-4-1,-9 9 36,1-1 0,-1 1 0,0 0 0,0-1-1,1 1 1,-1 0 0,0 0 0,1 0-1,-1 0 1,0 0 0,1 0 0,-1 0-1,0 0 1,1 0 0,-1 1 0,0-1 0,1 1-1,-1-1 1,0 1 0,0-1 0,0 1-1,0 0 1,1-1 0,-1 1 0,0 0 0,0 0-1,0 0 1,0 0 0,-1 0 0,1 0-1,0 0 1,0 0 0,-1 0 0,2 3-1,3 4-50,0 0 0,-1 1 0,4 13 0,-7-22 65,3 14-25,-2-7 16,0 0 0,1 0 0,0 0 0,0 0-1,0-1 1,1 1 0,0-1 0,0 0 0,6 6 0,-10-11-7,1-1 0,-1 0 0,1 0 0,-1 0-1,1 1 1,-1-1 0,0 0 0,1 0 0,-1 0 0,1 0 0,-1 0 0,1 0 0,-1 0 0,1 0 0,-1 0 0,1 0 0,-1 0-1,0 0 1,1 0 0,-1-1 0,1 1 0,-1 0 0,1 0 0,-1 0 0,0-1 0,1 1 0,-1 0 0,0 0 0,1-1-1,-1 1 1,0 0 0,1-1 0,-1 1 0,0 0 0,1-1 0,-1 1 0,0-1 0,0 1 0,0 0 0,1-1 0,-1 1 0,0-2-1,8-20-780,-7 21 704,7-32-1487,-2 1 1,5-66-1,-8-68-1635,-3 131 3088,3 79 1655,1-1-1,2 1 1,2-2-1,17 53 0,-22-88-1314,-1 0 0,1 0 0,8 12 0,-11-18-198,0 0 0,1 0 0,-1 0 0,0 0 0,1-1 0,0 1 0,-1 0 0,1-1-1,-1 1 1,1 0 0,0-1 0,-1 1 0,1-1 0,0 1 0,0-1 0,-1 1 0,1-1 0,0 1 0,0-1 0,0 0 0,0 1 0,0-1 0,0 0 0,-1 0 0,1 0 0,0 0 0,0 0 0,0 0 0,0 0 0,0 0 0,0 0-1,0 0 1,0 0 0,-1-1 0,1 1 0,0 0 0,0 0 0,0-1 0,0 1 0,-1-1 0,3 0 0,2-5-37,1 0 0,-1 0 0,0 0 0,-1 0 0,8-13 0,-7 9-41,1 1-1,13-16 0,-17 23 50,0 0-1,0 0 0,0 0 1,1 0-1,-1 0 1,1 1-1,-1-1 1,1 1-1,0-1 0,-1 1 1,1 0-1,0 0 1,0 0-1,5 0 1,-5 1 0,0 0 0,0 1 0,0-1 0,-1 1 1,1-1-1,0 1 0,0 0 0,0 0 0,-1 0 0,1 1 1,-1-1-1,1 1 0,-1-1 0,1 1 0,-1 0 0,0 0 1,3 3-1,6 7-29,18 24 1,-22-27 31,4 5-16,-6-6 30,0-2 0,0 1 1,1 0-1,7 5 0,-10-10-27,-1 0-1,1-1 0,-1 1 1,1-1-1,0 1 1,0-1-1,0 0 0,0 0 1,0 0-1,0 0 1,0-1-1,0 1 0,0-1 1,0 0-1,4 0 0,3-1-217,-1 0-1,1 1 1,0 1-1,-1-1 0,1 2 1,0-1-1,-1 1 0,1 1 1,-1-1-1,0 2 1,0-1-1,0 1 0,0 1 1,-1 0-1,0 0 0,0 0 1,0 1-1,9 9 0,-8-6 211,-1 0-1,0 1 1,0 0 0,-1 1-1,0 0 1,8 17-1,-13-22 194,1 0-1,-1 1 1,0-1 0,0 1-1,0-1 1,-1 1-1,0 0 1,-1-1 0,1 1-1,-1 0 1,-1 0 0,1-1-1,-3 13 1,2-18-110,1 1 1,0-1-1,-1 1 1,1-1-1,-1 0 1,1 0-1,-1 1 0,0-1 1,0 0-1,0 0 1,1 0-1,-1 0 1,0 0-1,0 0 1,0 0-1,0 0 1,-1 0-1,1 0 0,0 0 1,0-1-1,-1 1 1,1 0-1,0-1 1,-2 1-1,0-1-5,0 0 0,1 1-1,-1-1 1,0-1 0,1 1-1,-1 0 1,1-1 0,-1 1-1,0-1 1,1 0 0,-1 0-1,-2-1 1,-4-3 48,1 0 0,0 0 0,0 0 1,0-1-1,0-1 0,-8-8 0,14 12-47,0 1 1,0-1-1,0 0 0,1 0 1,-1 0-1,1 0 0,0 0 1,-1 0-1,1 0 1,1 0-1,-1-1 0,0 1 1,1 0-1,0-1 1,-1 1-1,1 0 0,1-1 1,-1 1-1,0 0 1,1-1-1,0 1 0,-1 0 1,4-6-1,2-6 9,1 0 1,0 1-1,18-24 0,-9 12-178,10-15 128,-1-7-101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1:19.50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67 13 18332,'0'0'83,"0"-1"-1,1 1 1,-1 0 0,0-1 0,0 1 0,0 0-1,0-1 1,0 1 0,0 0 0,0-1 0,0 1-1,0-1 1,0 1 0,0 0 0,0-1-1,0 1 1,0 0 0,0-1 0,0 1 0,-1 0-1,1-1 1,0 1 0,0 0 0,0-1-1,0 1 1,-1 0 0,1 0 0,0-1 0,0 1-1,-1 0 1,1 0 0,0-1 0,0 1 0,-1 0-1,1 0 1,0 0 0,-1-1 0,1 1-1,0 0 1,-1 0 0,1 0 0,0 0 0,-1 0-1,1 0 1,-1 0 0,1 0 0,0 0-1,-1 0 1,1 0 0,0 0 0,-1 0 0,1 0-1,0 0 1,-1 0 0,-1 1 119,1 0-1,-1 0 1,1 0 0,0 0 0,-1 0-1,1 0 1,0 1 0,0-1 0,0 0-1,-2 4 1,-4 8 17,2 1-1,-1 0 1,1 0-1,1 1 1,1-1-1,-4 29 1,4-5-206,2 56 0,2-69 10,8 46 0,-7-64-19,-1 1-1,1-1 1,1 0 0,-1 0 0,1-1-1,0 1 1,1 0 0,-1-1 0,1 0-1,9 11 1,-11-16 5,-1 1-1,0-1 1,1 0-1,-1 1 1,1-1 0,-1 0-1,1 0 1,-1 0-1,1 0 1,0-1 0,0 1-1,-1 0 1,1-1-1,0 1 1,0-1-1,0 1 1,0-1 0,0 0-1,0 0 1,0 0-1,-1 0 1,1 0 0,2-1-1,-1 0 21,0 0-1,0-1 0,0 1 1,0-1-1,-1 1 1,1-1-1,0 0 1,-1 0-1,1 0 0,-1-1 1,0 1-1,3-5 1,2-3 106,0 0 0,-1 0 1,-1-1-1,1 0 0,-2 0 1,5-16-1,-7 19-13,0 0 0,-1 0 0,0 0 0,-1-1 0,0 1 0,0 0 0,-2-11 0,2 17-110,0 0-1,0 1 0,-1-1 0,1 1 0,0-1 0,-1 0 0,1 1 1,-1-1-1,0 1 0,1-1 0,-1 1 0,0 0 0,0-1 0,0 1 1,0 0-1,0 0 0,0-1 0,0 1 0,0 0 0,-1 0 0,1 0 0,0 0 1,-1 1-1,1-1 0,-1 0 0,1 0 0,-1 1 0,1-1 0,-1 1 1,1 0-1,-1-1 0,1 1 0,-1 0 0,0 0 0,1 0 0,-1 0 1,0 0-1,1 0 0,-1 0 0,1 1 0,-1-1 0,1 1 0,-1-1 1,-1 1-1,-2 1-207,0 0 1,0 1-1,1-1 1,-1 1-1,1 0 1,0 0-1,-8 7 1,10-9 85,0 1 1,0 0 0,1 0-1,-1 1 1,0-1-1,1 0 1,-1 1-1,1-1 1,0 1-1,0-1 1,0 1-1,0-1 1,0 1-1,1 0 1,-2 4-1,4 4-605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1:40.01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182 0 16716,'-7'2'886,"0"0"0,0 0 0,1 0 0,-1 1 1,0-1-1,1 2 0,-10 5 0,5-2-593,1 1-1,0 1 1,0 0-1,0 0 1,1 1 0,-8 11-1,12-15-265,0 1-1,0 1 0,1-1 1,0 1-1,1-1 0,-1 1 1,1 0-1,1 1 0,0-1 1,-2 11-1,6-17-194,4-6 83,5-8-10,-3 2 40,1 0-1,0 1 1,0 0-1,1 0 1,1 1 0,-1 1-1,21-12 1,-27 17 54,0 0 1,0 1-1,1-1 0,-1 1 0,0-1 0,1 2 1,-1-1-1,0 0 0,1 1 0,-1 0 1,1 0-1,-1 0 0,1 0 0,-1 1 1,1-1-1,-1 1 0,0 1 0,1-1 0,-1 0 1,0 1-1,0 0 0,0 0 0,0 0 1,0 1-1,6 5 0,-3-2 20,-1 1 0,-1 0 0,1 0 1,-1 1-1,0-1 0,-1 1 0,0 0 0,0 1 0,0-1 0,-1 0 1,-1 1-1,0 0 0,0 0 0,0 0 0,-1 0 0,0 13 0,-1-15 21,0 0-1,-1 0 0,0 0 0,0 0 0,0 0 0,-1 0 0,0 0 0,0 0 1,-6 10-1,6-13-16,-1 0 0,1 0 0,-1-1 1,0 1-1,0-1 0,0 1 0,-1-1 1,1 0-1,-1 0 0,0-1 0,0 1 0,0-1 1,0 0-1,0 0 0,-7 3 0,6-4-52,0 0 1,0 0-1,0 0 0,0-1 0,0 1 0,0-1 0,0 0 0,-7-2 0,8 2-160,1 0 0,0-1 0,0 0-1,0 0 1,0 0 0,0 0 0,1 0 0,-1-1-1,0 1 1,1-1 0,-1 0 0,1 0 0,-1 0 0,-3-3-1,6 4 163,0 1 0,0 0 0,-1 0 0,1 0 0,0 0 0,0 0-1,0 0 1,0-1 0,0 1 0,-1 0 0,1 0 0,0 0 0,0-1 0,0 1-1,0 0 1,0 0 0,0 0 0,0-1 0,0 1 0,0 0 0,0 0 0,0 0-1,0-1 1,0 1 0,0 0 0,0 0 0,0 0 0,0-1 0,0 1 0,0 0-1,0 0 1,0 0 0,0-1 0,0 1 0,0 0 0,0 0 0,0 0 0,1-1-1,-1 1 1,0 0 0,0 0 0,0 0 0,0 0 0,0 0 0,1-1 0,9 0-741,6 1 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1:40.53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104 196 18108,'-11'11'628,"0"1"0,2 0 0,-1 1 0,1 0 0,1 0 0,-11 25 0,14-25-587,0 1 1,1-1 0,0 1 0,1 0 0,1 0 0,0 0 0,1 0 0,0 0 0,1 0 0,1 1 0,0-1 0,5 18 0,-5-26-37,1-1-1,-1 0 1,1 0-1,0 1 1,1-1 0,5 8-1,-8-12 3,1 0 0,-1 0-1,1 0 1,-1-1 0,1 1-1,0 0 1,-1 0-1,1-1 1,0 1 0,0-1-1,0 1 1,-1-1 0,1 1-1,0-1 1,0 1-1,0-1 1,0 0 0,0 1-1,0-1 1,0 0 0,0 0-1,0 0 1,0 0-1,0 0 1,-1 0 0,1 0-1,0 0 1,0 0 0,0 0-1,0 0 1,0-1 0,0 1-1,0 0 1,0-1-1,0 1 1,0-1 0,-1 1-1,1-1 1,0 1 0,0-1-1,0 0 1,-1 1-1,1-1 1,0 0 0,0 0-1,4-5 37,-1 0-1,1 0 0,-1-1 1,-1 1-1,1-1 0,-1 0 1,0 0-1,0 0 0,1-10 1,14-72 266,-15 73-248,3-29 221,2-67-1,-8 90-189,-1 0 0,-1 0 0,-1 1 0,0-1 0,-9-24 0,10 40-51,0-1-1,-1 1 1,0 0 0,0 0 0,0 0-1,-6-6 1,9 11-32,-1 0 0,1 0 0,-1 0-1,0 0 1,0 1 0,1-1 0,-1 0-1,0 1 1,0-1 0,0 0 0,0 1-1,1-1 1,-1 1 0,0 0 0,0-1-1,0 1 1,0 0 0,0-1 0,0 1-1,0 0 1,-1 0 0,1 0 0,0 0-1,0 0 1,0 0 0,0 0 0,0 0-1,0 0 1,0 1 0,0-1 0,0 0-1,0 1 1,0-1 0,0 1 0,0-1-1,1 1 1,-1-1 0,0 1 0,0 0-1,0-1 1,0 1 0,1 0 0,-1 0-1,0-1 1,1 1 0,-1 0 0,0 1-1,-4 6 7,1-1 1,0 1-1,0 0 0,0 0 1,1 1-1,1-1 0,-1 0 0,1 1 1,1 0-1,-1 10 0,-1 5 2,2 1-1,4 36 1,-3-55-26,1 1 1,0 0 0,0-1-1,1 1 1,0-1 0,0 1-1,5 8 1,-7-14 4,1 0 0,0 1-1,-1-2 1,1 1 0,0 0 0,0 0 0,0 0-1,-1 0 1,1 0 0,0-1 0,0 1 0,0 0 0,0-1-1,0 1 1,1-1 0,-1 1 0,0-1 0,0 1 0,2-1-1,-2 0 1,1 0 0,0 0 0,0-1-1,0 1 1,-1 0 0,1-1 0,0 1-1,-1-1 1,1 0 0,0 0 0,-1 0-1,1 0 1,-1 0 0,1 0 0,-1 0-1,0 0 1,2-2 0,15-14-54,-11 10 32,0 0 0,0 0 0,1 1-1,0 0 1,11-6 0,-17 11 22,0 0 0,1 0 0,-1 0 1,0 0-1,0 1 0,0-1 0,1 1 0,-1 0 1,0-1-1,1 1 0,-1 0 0,0 0 0,0 1 1,1-1-1,-1 0 0,0 1 0,0-1 0,1 1 1,-1 0-1,0 0 0,0 0 0,0 0 0,0 0 1,0 0-1,0 1 0,0-1 0,0 1 0,1 1 0,4 4-3,0 1-1,-1 0 0,0 0 0,0 0 1,-1 0-1,0 1 0,-1 0 0,5 12 1,1 11-467,8 35 1,-5-17-1619,-19-70 1610,-3-14-172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1:41.03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 17428,'10'18'1992,"-4"18"-1024,0 6-352,2 14 1401,4 2-745,2 5-464,2-4-127,4-6-313,0-5-152,-1-16-320,-1-6-176,-3-17-329,0-9-311,-3-9 680,-4-1-144,0-7-136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1:41.47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21 139 20188,'1'1'114,"0"1"0,1-1 0,-1 1 0,0-1 1,1 1-1,-1-1 0,1 0 0,-1 0 0,1 0 0,0 0 0,0 0 0,-1 0 0,1 0 0,0 0 0,0-1 0,0 1 0,0-1 0,0 1 0,0-1 0,0 0 0,0 0 0,0 0 0,0 0 0,0 0 0,0 0 0,0-1 0,-1 1 0,1-1 0,0 1 0,0-1 0,0 0 1,3-1-1,-2 0-52,0 0 1,0-1 0,0 0 0,0 1 0,-1-1 0,1 0 0,-1 0-1,0 0 1,0-1 0,0 1 0,0-1 0,0 1 0,-1-1 0,1 1-1,0-8 1,-1 6 0,0 1 0,-1-1 0,0 1 0,0-1 0,0 0 0,0 1 0,-1-1 0,0 1 0,0-1 0,0 1 0,-1-1 0,1 1 0,-4-6 0,4 9-27,1-1 1,-1 0-1,0 0 0,-1 1 1,1-1-1,0 1 0,0-1 1,-1 1-1,1-1 0,0 1 1,-1 0-1,0 0 0,1 0 1,-1 0-1,0 0 1,1 0-1,-1 0 0,0 1 1,0-1-1,0 0 0,1 1 1,-1 0-1,0-1 0,0 1 1,0 0-1,0 0 1,0 0-1,0 0 0,0 0 1,0 1-1,0-1 0,0 0 1,-2 2-1,0 0 2,1 0 1,0 0-1,0 0 0,0 0 0,1 0 1,-1 1-1,1 0 0,-1-1 0,1 1 1,0 0-1,0 0 0,0 0 1,0 0-1,0 1 0,1-1 0,0 0 1,-1 1-1,1-1 0,0 1 0,0 5 1,-2 5-15,1 0 1,1 0-1,1 28 1,1-27-24,0 0 1,7 26 0,-6-34-53,0-2-1,0 1 1,0 0 0,0 0 0,1-1 0,0 1-1,0-1 1,1 0 0,5 6 0,-9-10-11,1 0-1,0 0 1,0-1 0,0 1-1,0 0 1,0 0 0,0-1-1,0 1 1,1-1 0,-1 1-1,0-1 1,0 0 0,0 1-1,0-1 1,1 0 0,-1 0-1,0 0 1,0 0 0,1 0-1,-1 0 1,0 0 0,0 0-1,0 0 1,1-1 0,-1 1-1,0 0 1,0-1 0,0 1-1,0-1 1,0 1 0,1-1-1,-1 0 1,0 1 0,1-2 0,3-2-480,-1-1 1,1 1 0,-1-1 0,0 1 0,5-8 0,27-50-1705,-19 29 942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1:42.19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25 339 16139,'-2'2'182,"0"0"-1,0 0 1,0 0-1,0 0 1,0 0-1,1 1 0,-1-1 1,1 0-1,-1 1 1,1 0-1,0-1 1,0 1-1,0 0 0,1-1 1,-1 1-1,0 0 1,1 0-1,0 0 1,0-1-1,0 1 0,0 0 1,1 5-1,1 6 171,0 1-1,1 0 0,6 14 1,-7-22-123,-2-6-214,5 15 430,0 1 0,9 17 0,-12-30-365,0 0 1,0-1-1,0 1 1,1-1-1,-1 1 1,1-1 0,0 0-1,0 0 1,0 0-1,0 0 1,0 0 0,1-1-1,-1 0 1,6 3-1,-7-4-50,0-1-1,-1 1 1,1-1-1,0 1 0,0-1 1,0 0-1,0 0 1,0 1-1,-1-1 1,1-1-1,0 1 1,0 0-1,0 0 0,0-1 1,-1 1-1,1-1 1,3-1-1,-2 0 3,1 0 0,-1 0-1,1-1 1,-1 1 0,0-1-1,0 0 1,5-5 0,0-4 12,0 1 1,0-2 0,10-20 0,-7 7 19,-1 1 0,-1-2-1,-1 1 1,-1-1 0,-1-1 0,-2 1 0,-1-1-1,-1 0 1,-1 0 0,-4-38 0,2 55-29,-1-1 1,-1 1-1,0 0 1,0 0-1,-1 0 1,-7-12-1,10 20-23,-1 1-1,1-1 1,-1 0-1,0 1 1,0-1-1,0 1 0,0 0 1,-1 0-1,1 0 1,0 0-1,-6-3 1,6 4-8,0 0 1,1 1-1,-1-1 1,0 1-1,0 0 0,0-1 1,1 1-1,-1 0 1,0 0-1,0 0 1,0 0-1,0 1 0,1-1 1,-1 0-1,0 1 1,0-1-1,1 1 1,-1 0-1,0 0 0,1-1 1,-1 1-1,-1 1 1,-2 2 1,0 0 1,1 1 0,0-1-1,0 1 1,0 0-1,0 0 1,1 0 0,-1 0-1,2 1 1,-1-1-1,0 1 1,1 0 0,0 0-1,-1 7 1,-3 10 19,1 0 1,-2 32-1,7-53-24,-1 10-9,0-1 0,1 1 0,2 15 0,-2-24-4,1-1 0,-1 0-1,1 0 1,-1 0 0,1 0-1,0 0 1,0 0 0,0 0 0,0 0-1,0 0 1,2 2 0,-3-4-1,1 1 1,0 0 0,0-1-1,0 1 1,0-1-1,-1 1 1,1-1-1,0 1 1,0-1 0,0 0-1,0 1 1,0-1-1,0 0 1,0 0 0,0 0-1,0 0 1,0 0-1,0 0 1,0 0 0,0 0-1,0 0 1,0 0-1,0 0 1,2-1 0,53-21-482,-42 16 330,1 0 0,29-7-1,-39 12 145,0 0 0,0 0 0,1 1-1,-1 0 1,0 0 0,0 0-1,0 1 1,0 0 0,0 0 0,0 0-1,0 0 1,0 1 0,6 3-1,-5-2 5,0 1-1,1 0 0,-1 0 0,-1 1 1,1-1-1,-1 1 0,1 1 1,8 10-1,-3 2-14,18 32 1,-10-15-65,-19-36 77,0 1 1,0 0 0,0 0 0,0-1 0,0 1-1,0 0 1,0 0 0,0 0 0,0-1 0,0 1-1,0 0 1,1 0 0,-1 0 0,0-1-1,0 1 1,0 0 0,0 0 0,0 0 0,1 0-1,-1 0 1,0-1 0,0 1 0,0 0 0,1 0-1,-1 0 1,0 0 0,0 0 0,0 0 0,1 0-1,-1 0 1,0 0 0,0 0 0,1 0-1,-1 0 1,0 0 0,0 0 0,0 0 0,1 0-1,-1 0 1,0 0 0,0 0 0,0 0 0,1 0-1,-1 0 1,0 0 0,0 0 0,0 1 0,1-1-1,-1 0 1,0 0 0,0 0 0,0 0-1,0 0 1,1 1 0,-1-1 0,0 0 0,0 0-1,0 0 1,0 1 0,0-1 0,3-21-732,-3 19 671,0-221-6061,0 41 2918,1 165 3422,2 20 750,1 31 541,1 38 375,8 85 1228,-8-124-2478,1-1 0,17 56 0,-20-79-604,1 0 0,0-1 0,10 16 0,-13-22-82,0 0 0,0 0 0,0-1 0,1 1 0,-1 0 0,1-1 0,-1 1 0,1-1-1,0 1 1,0-1 0,-1 0 0,1 1 0,0-1 0,0 0 0,0 0 0,0-1 0,1 1-1,-1 0 1,0-1 0,0 1 0,0-1 0,3 1 0,-4-1 47,-1-1 0,1 1 0,-1 0-1,1 0 1,-1-1 0,1 1 0,-1 0 0,0-1 0,1 1 0,-1 0 0,1-1-1,-1 1 1,0 0 0,1-1 0,-1 1 0,0-1 0,0 1 0,1-1 0,-1 1-1,0-1 1,0 1 0,0-1 0,1 1 0,-1-1 0,0 1 0,0-1 0,0 1-1,0-1 1,0 1 0,0-1 0,0 1 0,0-1 0,0 1 0,-1-1 0,1 0-1,0 1 1,0-1 0,0 1 0,0 0 0,-1-1 0,1 1 0,0-1 0,-1 0-1,-11-24 111,12 25-91,-5-9 169,0 1 0,0-1 0,-1 1 0,-1 0 1,1 1-1,-9-8 0,15 15-162,-1 0 0,1-1 0,0 1 1,0 0-1,0 0 0,0 0 1,0 0-1,0 0 0,0 0 0,0 0 1,-1 0-1,1 0 0,0 0 0,0 0 1,0 0-1,0-1 0,0 1 0,0 0 1,-1 0-1,1 0 0,0 0 1,0 0-1,0 0 0,0 0 0,0 0 1,0 0-1,-1 0 0,1 1 0,0-1 1,0 0-1,0 0 0,0 0 0,0 0 1,0 0-1,-1 0 0,1 0 1,0 0-1,0 0 0,0 0 0,0 0 1,0 0-1,0 1 0,0-1 0,0 0 1,0 0-1,-1 0 0,1 0 0,0 0 1,0 0-1,0 0 0,0 1 0,0-1 1,0 0-1,0 0 0,0 0 1,0 0-1,0 0 0,0 0 0,0 1 1,0-1-1,0 0 0,0 0 0,1 8 117,0-5-110,1-1 0,-1 1-1,1-1 1,-1 0 0,1 0 0,0 0 0,-1 0-1,1 0 1,0 0 0,0 0 0,1 0-1,-1-1 1,0 1 0,1-1 0,-1 0-1,0 1 1,1-1 0,0 0 0,-1 0 0,1-1-1,-1 1 1,1-1 0,0 1 0,0-1-1,-1 0 1,1 0 0,0 0 0,0 0 0,-1-1-1,1 1 1,0-1 0,3 0 0,-1-1-13,0-1-1,1 1 1,-1 0 0,0-1 0,-1 0 0,1-1 0,-1 1 0,1-1 0,-1 0 0,0 0 0,0 0-1,0 0 1,-1-1 0,5-7 0,-5 7 69,0-1 0,0 1 0,0 0 0,-1-1 0,0 1 0,-1-1 0,1 0 0,-1 0 0,0 0 0,0 1 0,-1-1 0,0-9 0,0 15-58,0-1-1,0 1 0,0 0 1,0 0-1,0 0 0,0 0 1,1 0-1,-1 0 0,0 0 1,-1-1-1,1 1 0,0 0 0,0 0 1,0 0-1,0 0 0,0 0 1,0 0-1,0-1 0,0 1 1,0 0-1,0 0 0,0 0 1,0 0-1,0 0 0,0 0 1,0 0-1,0 0 0,0 0 0,-1-1 1,1 1-1,0 0 0,0 0 1,0 0-1,0 0 0,0 0 1,0 0-1,0 0 0,-1 0 1,1 0-1,0 0 0,0 0 1,0 0-1,0 0 0,0 0 1,0 0-1,-1 0 0,1 0 0,0 0 1,0 0-1,0 0 0,0 0 1,0 0-1,0 0 0,0 0 1,-1 0-1,1 0 0,0 0 1,0 0-1,0 0 0,0 1 1,-6 9 283,-3 15-4,2 40-2,7-60-282,-1 0-1,2 0 1,-1-1 0,0 1 0,1 0-1,0 0 1,0 0 0,0-1 0,1 1-1,3 8 1,-4-12-5,0-1 1,-1 1-1,1-1 0,0 1 0,-1-1 1,1 1-1,0-1 0,-1 1 0,1-1 1,0 0-1,0 1 0,0-1 0,-1 0 1,1 0-1,0 1 0,0-1 0,0 0 1,-1 0-1,1 0 0,0 0 0,0 0 1,0 0-1,0 0 0,-1-1 0,1 1 1,0 0-1,0 0 0,0-1 0,-1 1 1,1 0-1,0-1 0,0 1 0,0-1 1,28-20-43,-22 16 22,0-1-34,1 1-1,1-1 1,-1 1 0,1 1 0,0-1 0,0 2 0,0-1 0,1 1-1,-1 1 1,16-3 0,-20 4 42,1 1-1,0 0 0,0 1 0,0-1 1,0 1-1,0 0 0,-1 0 1,1 1-1,0 0 0,-1 0 0,0 0 1,1 1-1,-1-1 0,0 1 1,0 1-1,0-1 0,-1 1 1,1 0-1,3 4 0,15 20 572,-90-138 1427,62 102-1992,-8-19-1476,12 26 1425,1 0-1,0 1 1,0-1-1,0 0 0,0 1 1,-1-1-1,1 0 1,0 0-1,0 1 0,1-1 1,-1 0-1,0 0 1,0 1-1,0-1 0,0 0 1,1 1-1,-1-1 1,0 0-1,0 1 0,1-1 1,-1 0-1,1 1 1,-1-1-1,1 1 0,-1-1 1,1 1-1,-1-1 1,1 1-1,-1-1 0,1 1 1,0-1-1,-1 1 1,1 0-1,0-1 0,20-6-631,7 0 5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1:43.14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85 39 19996,'-3'0'117,"0"0"0,0 0 0,-1 0 0,1 1 0,0-1 0,0 1 0,0 0 1,0 0-1,0 0 0,0 0 0,0 1 0,0-1 0,0 1 0,0-1 0,1 1 0,-1 0 0,1 0 0,-1 1 0,1-1 0,0 0 0,0 1 0,0-1 0,0 1 0,0 0 0,1 0 0,-1 0 0,1 0 0,0 0 0,-1 4 0,0-3-80,0 1-1,1 0 0,-1 0 1,1 0-1,1 0 0,-1 0 1,1 0-1,-1 0 1,2 0-1,-1 0 0,0 0 1,1 0-1,0 0 1,0 0-1,1 0 0,-1 0 1,1 0-1,3 5 1,-5-9-50,1 0 1,-1-1 0,1 1 0,0 0 0,-1 0 0,1-1 0,-1 1-1,1 0 1,0-1 0,0 1 0,-1-1 0,1 1 0,0-1 0,0 1-1,0-1 1,0 1 0,0-1 0,0 0 0,0 0 0,-1 1 0,1-1-1,0 0 1,0 0 0,0 0 0,0 0 0,0 0 0,0 0 0,0 0-1,1-1 1,3 0-69,-1-1-1,0 0 0,1 0 1,-1 0-1,5-5 0,-6 5 17,0 0 0,0 0 1,0 0-1,1 0 0,-1 1 0,1-1 0,-1 1 0,1 0 0,5-1 1,-5 2 27,0 1 1,1 0 0,-1 0 0,0 0 0,0 0 0,0 1-1,0 0 1,0-1 0,0 2 0,0-1 0,-1 0 0,1 1-1,-1-1 1,1 1 0,-1 0 0,0 0 0,0 1 0,-1-1-1,1 1 1,2 3 0,6 10-81,0 1-1,14 33 0,-11-21 254,-2 0 0,-2 1 0,0 0 0,-2 1 0,7 60 0,-14-90-82,-1 1 0,0 0-1,0-1 1,0 1-1,-1-1 1,1 1-1,0-1 1,-1 0-1,0 1 1,1-1 0,-1 1-1,0-1 1,0 0-1,-3 4 1,3-5-33,0 0 0,0-1-1,1 1 1,-1 0 0,0-1 0,0 1 0,0-1 0,0 1 0,0-1 0,0 0 0,0 1 0,0-1-1,0 0 1,-1 0 0,1 1 0,0-1 0,0 0 0,0 0 0,0 0 0,0 0 0,0-1-1,0 1 1,0 0 0,0 0 0,0-1 0,0 1 0,0-1 0,0 1 0,0-1 0,0 1-1,0-1 1,0 1 0,-1-2 0,-6-3-38,2-1 1,-1 1-1,1-1 0,0-1 0,0 1 1,0-1-1,1 0 0,0 0 0,0 0 1,1-1-1,0 1 0,-4-12 0,6 13-35,0 0-1,0 0 0,0 0 0,1 0 0,0 0 1,0-1-1,1 1 0,-1 0 0,1-1 0,1 1 1,-1 0-1,1-1 0,0 1 0,1 0 0,0 0 0,-1 0 1,6-9-1,8-10-16,1 1 0,19-22 0,-22 30 129,0 0 0,-1-1 1,-1 0-1,0-1 0,14-36 1,-20 41 115,-1-1 0,4-24 1,-8 34-103,1 0-1,-1 0 1,0 0 0,0 0 0,0 0 0,0 0-1,-1 0 1,1 0 0,-1 1 0,0-1 0,0 0-1,-1 0 1,1 1 0,-4-7 0,4 9-44,1 0 0,-1 0 0,1 0 0,-1 0 0,0 1 0,1-1 0,-1 0 0,0 1 1,0-1-1,1 0 0,-1 1 0,0-1 0,0 1 0,0-1 0,0 1 0,0-1 0,0 1 0,0 0 0,0-1 0,0 1 0,0 0 1,0 0-1,0 0 0,0 0 0,-1 0 0,0 0 5,1 1-1,-1 0 1,1-1 0,-1 1 0,1 0 0,0 0-1,0 0 1,-1 0 0,1 0 0,0 0 0,0 0 0,0 0-1,0 0 1,-1 3 0,-2 2 29,0 1-1,1-1 1,0 1 0,1-1-1,-1 1 1,-1 10 0,2-1-65,0 0 1,1 1-1,1-1 1,0 0 0,4 21-1,-3-30-153,0-1 0,0 0-1,1 1 1,-1-1 0,2 0-1,-1 0 1,0 0 0,1 0-1,0-1 1,1 1 0,-1-1-1,1 0 1,0 0 0,0 0-1,1 0 1,5 4 0,-9-8 115,0-1 1,1 1 0,-1 0 0,0 0-1,1-1 1,-1 1 0,1-1-1,-1 0 1,1 1 0,-1-1 0,1 0-1,-1 0 1,1 0 0,-1 0 0,1 0-1,-1 0 1,1 0 0,-1 0-1,1-1 1,-1 1 0,0-1 0,1 1-1,-1-1 1,1 1 0,-1-1-1,2-1 1,19-19-663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1:43.50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14 1 16307,'-12'169'3521,"11"-166"-3521,1 0 0,0 0 0,0 0-1,0-1 1,0 1 0,1 0 0,0 5 0,6-3-252,6-11-126,2-5 115,0 0 0,1 1 0,0 0 0,1 1 0,19-7 0,-30 14 248,0 0-1,0 0 1,0 1 0,1-1 0,-1 1-1,0 1 1,1-1 0,-1 1 0,0 0 0,1 1-1,-1 0 1,0 0 0,1 0 0,-1 0-1,0 1 1,0 0 0,0 1 0,0-1 0,6 5-1,-9-5 100,0 0-1,0 0 1,-1 0-1,1 1 1,0 0-1,-1-1 0,1 1 1,-1 0-1,0 0 1,0 0-1,0 0 1,-1 1-1,1-1 0,-1 1 1,2 6-1,-1-4 149,-1 0 0,-1 0 0,1 1 0,-1-1 0,0 0 0,-1 0 0,1 0 0,-1 0 0,-2 8 0,1-8-28,1 1 0,-2-1 0,1 1 0,0-1 0,-1 0-1,0 0 1,-1-1 0,0 1 0,1 0 0,-2-1 0,1 0 0,0 0-1,-1 0 1,0-1 0,0 0 0,-1 0 0,1 0 0,-9 4 0,12-7-266,-1 0 1,0 0-1,0 0 1,0-1 0,0 1-1,0-1 1,0 1-1,0-1 1,0 0-1,0 0 1,0-1 0,0 1-1,0-1 1,0 1-1,0-1 1,0 0 0,0 0-1,1 0 1,-1-1-1,0 1 1,-3-3-1,2 1-58,1 0 0,-1 0 0,1-1 0,0 1 0,0-1 0,0 0 0,0 0 0,1 0-1,-1 0 1,1 0 0,0-1 0,-2-8 0,-3-24-741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1:44.83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41 20348,'1'1'95,"0"0"-1,0 0 1,-1 0-1,1 0 1,0 0-1,-1 0 1,1 0-1,0 0 1,-1 0 0,1 0-1,-1 0 1,0 0-1,1 0 1,-1 1-1,0-1 1,0 0-1,0 2 1,2 28-115,-1-17 213,5 52 411,21 85 0,-20-119-523,2-1 0,2 0 1,1 0-1,25 47 0,-34-74-74,-1 0 1,1 0-1,0 0 0,0-1 0,0 0 1,0 1-1,0-1 0,1 0 0,5 3 1,-8-5-12,-1-1-1,1 0 1,0 1 0,-1-1 0,1 0 0,0 0 0,-1 1 0,1-1 0,0 0 0,-1 0 0,1 0 0,0 0 0,0 0 0,-1 0 0,1 0 0,0 0 0,-1 0-1,1 0 1,0-1 0,-1 1 0,1 0 0,0 0 0,-1-1 0,2 1 0,-1-1-10,0 0 1,0-1-1,-1 1 0,1 0 0,0 0 1,0-1-1,-1 1 0,1 0 0,-1-1 1,1 1-1,-1 0 0,1-1 0,-1 1 1,0-1-1,0 1 0,0-3 0,0-4-50,0 0 0,-1 0 0,0-1 0,0 1 0,-1 1-1,0-1 1,0 0 0,-1 0 0,-3-7 0,-4-6-132,-24-36 1,31 51 202,0 1 1,-1-1-1,0 1 0,0 0 1,0 0-1,0 1 0,-1 0 1,0-1-1,-10-6 0,15 11 0,-1 0 0,1 0 0,0-1-1,0 1 1,0 0 0,-1 0-1,1 0 1,0 0 0,0-1-1,-1 1 1,1 0 0,0 0-1,0 0 1,-1 0 0,1 0-1,0 0 1,0 0 0,-1 0 0,1 0-1,0 0 1,-1 0 0,1 0-1,0 0 1,0 0 0,-1 0-1,1 0 1,0 0 0,-1 0-1,1 0 1,0 0 0,0 0-1,-1 0 1,1 1 0,0-1-1,4 9 174,14 12 32,-14-16-186,1-2 0,0 1 0,0 0 0,0-1 0,1 0 0,-1 0 0,1-1 0,-1 1 1,1-1-1,0-1 0,0 1 0,0-1 0,0 0 0,11 1 0,-7-3-2,-1 1 1,0-1 0,0-1-1,0 1 1,0-2-1,-1 1 1,1-1-1,0 0 1,10-7-1,-7 4 19,0-2 0,0 1 0,-1-1 0,0-1 0,0 0 0,-1-1 0,0 0 0,-1-1 0,0 1 0,-1-2 0,0 1 0,13-26 0,-20 33-15,0 1-1,1-1 1,-1 0 0,-1 0 0,1 0-1,0 0 1,-1 0 0,0 0 0,0 0 0,-1-5-1,1 8-18,0 1 1,0-1-1,0 0 0,0 1 0,0-1 0,-1 0 0,1 1 0,0-1 1,-1 1-1,1-1 0,0 0 0,-1 1 0,1-1 0,-1 1 0,1-1 1,-1 1-1,1-1 0,-1 1 0,1 0 0,-1-1 0,1 1 0,-1 0 1,-1-1-1,1 1 1,-1 0 1,1 0-1,-1 0 0,1 0 1,0 0-1,-1 0 1,1 1-1,-1-1 0,1 0 1,0 1-1,-1-1 0,1 1 1,0 0-1,-1-1 1,1 1-1,-2 1 0,-3 3 16,0 1 0,0-1-1,0 1 1,1 0 0,-1 1-1,1-1 1,1 1-1,0 0 1,0 0 0,0 0-1,-5 14 1,5-9 2,0 0-1,1 0 1,0 0 0,0 0 0,2 1-1,-1-1 1,1 13 0,1-20-14,1 0 0,-1 0 0,1 0 0,0-1 0,0 1 0,0 0 0,1-1 0,-1 1-1,1-1 1,0 1 0,1-1 0,-1 0 0,1 0 0,0 0 0,0 0 0,4 4 0,-4-6-12,0 0-1,-1 0 1,1 0 0,0-1-1,0 1 1,0-1-1,0 0 1,0 0 0,1 0-1,-1 0 1,0 0-1,0-1 1,1 1 0,-1-1-1,0 0 1,1 0-1,-1 0 1,0-1 0,1 1-1,-1-1 1,0 0-1,0 0 1,0 0 0,4-2-1,5-2-59,-1-1 0,0-1 0,0 1-1,-1-2 1,1 0 0,-2 0 0,1 0-1,-1-2 1,-1 1 0,1-1 0,-2 0 0,1-1-1,5-10 1,-5 6-19,0 0-1,-1-1 1,-1 1-1,0-1 1,-1 0-1,-1-1 1,0 1-1,-1-1 1,1-22 0,-4 37 71,0-3-2,1 1-1,-1 0 1,0-1-1,0 1 1,-1 0-1,1 0 1,-1-1-1,0 1 1,0 0-1,0 0 1,-1 0-1,0 0 1,-2-4 0,4 7 6,0 1 1,0 0 0,-1 0-1,1 0 1,0 0 0,0 0-1,0 0 1,-1-1 0,1 1-1,0 0 1,0 0 0,-1 0 0,1 0-1,0 0 1,0 0 0,-1 0-1,1 0 1,0 0 0,0 0-1,-1 0 1,1 0 0,0 0-1,0 1 1,-1-1 0,1 0 0,0 0-1,0 0 1,0 0 0,-1 0-1,1 0 1,0 1 0,0-1-1,0 0 1,-1 0 0,1 0 0,0 0-1,0 1 1,0-1 0,0 0-1,0 0 1,-1 1 0,-5 11-39,1 2 72,1 0 1,0 0-1,1 0 1,1 1-1,-1 21 1,4 74 581,1-85-312,7 35-1,-7-51-209,1 0 1,-1 0 0,1-1 0,1 1-1,0-1 1,0 0 0,6 9 0,-9-16-77,-1 1-1,1-1 1,1 1 0,-1-1 0,0 0 0,0 0 0,0 1 0,1-1 0,-1 0 0,0 0 0,1 0-1,-1 0 1,1-1 0,-1 1 0,1 0 0,0-1 0,-1 1 0,1-1 0,0 1 0,-1-1 0,1 0 0,0 1-1,0-1 1,2 0 0,-1-1-6,0 0-1,0 0 0,0 0 1,-1 0-1,1-1 0,0 1 1,0-1-1,-1 0 0,1 0 1,-1 0-1,0 0 0,4-4 1,4-5 6,-1-1 0,0-1 0,0 0 1,9-21-1,-7 11 31,-1-2 0,-2 1 1,0-1-1,-2 0 0,0-1 1,-2 1-1,-1-1 0,-1 0 1,-1 0-1,-1 0 1,-5-34-1,5 56-72,-1-1 0,-1 0 0,1 1 0,-1-1 0,1 1 0,-5-7 0,6 11 19,0-1-1,-1 1 1,1-1-1,0 1 1,-1-1-1,1 1 1,0-1-1,-1 1 1,1-1-1,-1 1 1,1 0-1,-1-1 1,1 1-1,-1 0 1,1-1-1,-1 1 1,0 0-1,1 0 1,-1 0-1,1 0 1,-1-1-1,0 1 1,0 1-2,0-1-1,0 0 1,0 1 0,0-1 0,0 1-1,0-1 1,1 1 0,-1-1-1,0 1 1,0 0 0,1 0 0,-1-1-1,0 1 1,1 0 0,-1 0 0,1 0-1,-1-1 1,1 1 0,-1 1-1,-5 11-16,1-1 0,0 1 0,1 0-1,0 0 1,2 1 0,-1-1 0,1 1 0,1-1-1,0 15 1,2-9 68,0 1 0,1-1 0,0 0 0,2 0 0,11 35 0,-13-46-24,2 0 0,-1-1 0,1 1 0,0-1 0,1 0 0,0 0 0,0 0 0,0 0 0,1-1-1,0 0 1,12 9 0,-15-12-13,1-1-1,0 1 1,0-1-1,1 0 0,-1-1 1,0 1-1,1-1 1,-1 0-1,0 0 0,1 0 1,0 0-1,-1-1 1,1 0-1,-1 0 1,1 0-1,-1-1 0,1 1 1,0-1-1,-1 0 1,0 0-1,1-1 0,-1 1 1,6-4-1,0-1 15,1 0 0,-1-1 1,-1 0-1,0 0 0,0-1 0,0 0 0,-1-1 0,0 0 0,-1 0 0,1-1 1,-2 0-1,0 0 0,0-1 0,-1 1 0,6-18 0,-4 9 39,-1-1-1,-1 1 1,-1-1 0,-1-1-1,0 1 1,-2 0-1,0-1 1,-3-26 0,2 44-53,-1-1 1,0 0 0,0 1 0,0-1-1,0 1 1,0-1 0,-3-4 0,3 7-7,1 1 0,0-1 0,-1 1 1,1 0-1,0-1 0,0 1 0,-1-1 0,1 1 1,-1 0-1,1-1 0,0 1 0,-1 0 0,1-1 1,-1 1-1,1 0 0,-1 0 0,1 0 0,-1-1 1,1 1-1,-1 0 0,1 0 0,-2 0 1,1 0-3,1 0 0,-1 1 1,0-1-1,0 1 1,1-1-1,-1 1 1,0-1-1,0 1 1,1-1-1,-1 1 1,1-1-1,-1 1 0,0 0 1,1-1-1,-1 1 1,1 0-1,-1 0 1,1-1-1,-1 2 1,-3 7-14,0 0 0,1 1 0,0-1 0,0 1 0,1 0 0,0 0 0,1-1 0,0 1 0,0 0 0,1 0 0,1 0 0,0 0 0,4 19 0,-1-9 12,2 0 0,0 0 0,1-1 1,1 0-1,19 33 0,-23-45 1,6 12 0,2 0 1,0-1-1,2-1 0,22 25 0,-35-41-2,0 0 0,0-1 0,0 1 0,0 0 0,0 0 0,0-1-1,0 1 1,0-1 0,0 1 0,0-1 0,0 1 0,0-1 0,2 1-1,-3-1 0,1 0-1,-1 0 1,0 0-1,1 0 0,-1-1 1,0 1-1,0 0 0,1 0 1,-1 0-1,0 0 1,1 0-1,-1 0 0,0-1 1,0 1-1,1 0 1,-1 0-1,0 0 0,0-1 1,1 1-1,-1 0 0,0 0 1,0-1-1,0 1 1,0 0-1,1-1 0,-1 1 1,0 0-1,0 0 0,0-1 1,0 1-1,0-1 1,0-1-21,0-1 0,0 1 0,0 0 0,0-1 0,0 1 0,-1 0 0,1-1 0,-1 1 1,1 0-1,-1-1 0,0 1 0,0 0 0,-2-3 0,-6-9-101,-1-1 1,0 1-1,-1 0 0,0 1 0,-20-17 0,-73-51-259,54 44 565,50 37-168,0-1 1,0 1-1,0 0 0,0 0 0,0 0 1,-1 0-1,1 0 0,0 0 0,0 0 1,0 0-1,0 0 0,0 0 0,0-1 1,0 1-1,0 0 0,0 0 0,0 0 1,0 0-1,0 0 0,0 0 1,0 0-1,0-1 0,0 1 0,0 0 1,0 0-1,0 0 0,0 0 0,0 0 1,0 0-1,0-1 0,0 1 0,0 0 1,0 0-1,0 0 0,0 0 0,0 0 1,0 0-1,0 0 0,0-1 1,0 1-1,0 0 0,0 0 0,1 0 1,-1 0-1,0 0 0,0 0 0,9-5 358,22-4 40,-14 5-260,3-3-267,0-1 0,0-1 0,-1-1-1,0 0 1,22-17 0,-3-6-122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7:46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 15651,'0'1'2257,"-4"3"-1329,0-2-408,-1-2 2233,2 0-2337,2-4-496,-1 1 112,1 1-288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1:46.31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1 192 17044,'7'-13'431,"1"1"0,1 1 0,0-1 1,14-12-1,-21 22-408,1 0-1,-1 0 1,0 0 0,1 1-1,-1-1 1,1 1 0,0-1 0,0 1-1,-1 0 1,1 0 0,0 0-1,4 0 1,-5 1-16,0 0 0,0 0 0,0 0 0,0 1 1,-1-1-1,1 0 0,0 1 0,0 0 0,0-1 0,-1 1 0,1 0 0,0 0 0,-1 0 0,1 0 0,-1 0 0,1 0 0,-1 1 1,0-1-1,1 0 0,-1 1 0,2 2 0,1 1-35,-1 1-1,1 0 1,-1-1 0,0 1 0,-1 0-1,0 1 1,0-1 0,2 12 0,4 56 293,-7-58-28,0 0-1,1 0 1,0 0-1,7 22 0,-8-36-190,-1-1 0,1 1 0,0 0 0,-1 0 0,1 0 0,0-1 0,0 1 0,0-1 0,1 1 0,-1-1 0,0 1 0,1-1 0,-1 1 0,1-1 0,-1 0 0,1 0 0,-1 0-1,1 0 1,0 0 0,0 0 0,-1 0 0,4 0 0,-2-1-2,-1 0-1,0 0 1,1 0-1,-1 0 1,1 0-1,-1-1 1,0 1-1,1-1 1,-1 0-1,0 0 1,0 0-1,1 0 1,-1 0-1,0 0 1,0 0-1,0-1 1,0 1-1,2-3 1,6-6 22,0 0 1,-1-1-1,0 0 1,0 0-1,-2-1 1,1 0-1,-2 0 1,9-22-1,0-7 146,15-61-1,-30 107-208,0 0-1,0 0 1,1 1-1,0-1 1,0 0-1,2 6 0,-1-4 12,5 22 105,15 38 0,-19-59-63,1 0-1,-1-1 0,1 1 1,1-1-1,-1 0 0,1 0 1,0 0-1,1-1 1,11 11-1,-16-16-27,1 1 1,0-1-1,-1 0 1,1 0-1,0 0 1,0 0-1,0 0 1,0 0-1,0 0 1,0 0-1,0-1 1,0 1-1,0-1 1,0 0-1,0 0 1,0 0-1,0 0 1,0 0-1,0 0 1,0 0-1,4-1 1,-3 0 6,-1-1 1,1 1 0,-1-1 0,0 0 0,1 1 0,-1-1-1,0 0 1,0 0 0,0 0 0,0-1 0,0 1 0,-1 0 0,3-6-1,2-3 64,-1-1-1,-1 0 1,0 0-1,0 0 1,3-25-1,-4 14-2,-2 0 0,-1-30 1,0 43-95,-1 1 1,0 0-1,0 0 1,-1 0 0,-1 0-1,0 0 1,0 0-1,-6-12 1,9 20-5,-1 1-1,1-1 1,0 1-1,0-1 1,-1 0 0,1 1-1,-1-1 1,1 1-1,0-1 1,-1 1 0,1-1-1,-1 1 1,1 0 0,-1-1-1,1 1 1,-1-1-1,1 1 1,-1 0 0,0 0-1,1-1 1,-1 1-1,0 0 1,0 0 0,1 0-1,0 0 1,-1 1-1,1-1 1,-1 0-1,1 1 1,0-1-1,-1 0 1,1 1-1,0-1 1,0 0-1,-1 1 1,1-1-1,0 1 1,0-1 0,-1 1-1,1-1 1,0 0-1,0 1 1,0-1-1,0 1 1,0 0-1,-3 31-56,5-15 61,0 0-1,1-1 1,6 19-1,-7-27 11,1-1 0,0 1 0,0-1 0,1 0 1,-1 0-1,2 0 0,-1-1 0,1 1 0,5 5 0,-9-10-3,1-1-1,-1 0 1,0 0 0,1 0 0,-1 0-1,1 0 1,-1 0 0,1 0 0,-1 0-1,1 0 1,0-1 0,-1 1-1,1-1 1,0 1 0,-1-1 0,1 0-1,0 1 1,0-1 0,-1 0 0,1 0-1,2-1 1,-2 1 0,0-1 0,0 0 0,1 0 0,-1 0 0,0 0 0,0 0 0,0-1 0,0 1 0,-1-1 0,1 1 0,0-1 0,-1 0 1,4-3-1,0-4 7,1 0 0,-1 0 0,0 0 0,-1-1 0,6-19 0,-5 8-65,-1 0 0,-1-1 0,-1 1-1,0-33 1,-2 89-4,2 1 0,2-1 0,1 1 0,11 40 0,-14-72 73,-1 0 1,1 0-1,-1 0 1,1 0-1,0 0 1,5 6-1,-7-9-17,1-1 0,-1 1 0,1 0 0,-1-1 0,1 1 0,-1-1 0,1 1 0,0-1 0,-1 1 0,1-1 0,0 1-1,0-1 1,-1 0 0,1 1 0,0-1 0,0 0 0,0 0 0,-1 0 0,1 0 0,0 1 0,0-1 0,0 0 0,-1 0 0,1 0 0,0-1 0,0 1-1,0 0 1,-1 0 0,1 0 0,0-1 0,0 1 0,-1 0 0,1-1 0,0 1 0,0 0 0,-1-1 0,1 1 0,0-1 0,-1 1 0,1-1-1,-1 0 1,2 0 0,4-6-45,-1-1-1,1 1 0,-1-1 0,0 0 1,-1 0-1,0-1 0,4-12 1,-3 10-85,-1 0 1,1 1 0,1 0 0,6-11 0,-11 21 116,-1-1 0,0 1 1,1-1-1,-1 1 0,0 0 0,1-1 0,-1 1 0,1-1 0,-1 1 1,1 0-1,-1-1 0,1 1 0,-1 0 0,1-1 0,-1 1 0,1 0 0,-1 0 1,1 0-1,0 0 0,-1-1 0,1 1 0,-1 0 0,1 0 0,-1 0 1,1 0-1,0 0 0,-1 0 0,1 1 0,-1-1 0,1 0 0,0 0 1,-1 0-1,1 0 0,-1 1 0,1-1 0,-1 0 0,1 1 0,-1-1 1,1 0-1,-1 1 0,1-1 0,-1 0 0,0 1 0,1-1 0,-1 1 0,1-1 1,-1 1-1,1 0 0,15 29-82,-15-27 79,18 46 46,-14-33 75,1-1-1,0 0 0,1 0 1,1-1-1,18 27 1,-25-40-93,0 0 1,0 1 0,0-1 0,1 0 0,-1 0 0,0 0-1,1 0 1,-1 0 0,1 0 0,-1 0 0,1 0 0,-1-1 0,1 1-1,0-1 1,-1 1 0,1-1 0,0 1 0,-1-1 0,1 0 0,0 0-1,0 0 1,-1 0 0,1 0 0,0 0 0,-1-1 0,1 1 0,0 0-1,0-1 1,-1 0 0,1 1 0,-1-1 0,1 0 0,-1 0 0,1 1-1,-1-1 1,1-1 0,-1 1 0,0 0 0,2-1 0,6-7 36,-1 0 1,0 0 0,0 0-1,9-16 1,-11 15-42,5-8-12,-8 13-18,0-1 1,0 1 0,1 0-1,0 0 1,-1 0 0,1 1-1,1-1 1,-1 1-1,1 0 1,0 0 0,8-5-1,-12 9 14,-1 0 0,1 0 0,0 0 0,0 0 0,-1 0 0,1 0 0,0 0-1,0 0 1,-1 0 0,1 0 0,0 0 0,0 1 0,-1-1 0,1 0 0,0 0 0,-1 1-1,1-1 1,0 1 0,-1-1 0,1 0 0,0 1 0,-1-1 0,1 1 0,-1 0 0,1-1-1,-1 1 1,1-1 0,-1 1 0,0 0 0,1-1 0,-1 1 0,0 0 0,1-1 0,-1 1-1,0 0 1,0 1 0,9 33-85,-7-25 105,0 2 12,-2-10 7,0 0-1,0 0 0,0 0 1,1 0-1,-1 0 0,1 0 0,0 0 1,-1 0-1,1 0 0,2 3 1,1-42 1242,-10-45-689,6 82-636,0 0 1,0 0 0,1 0-1,-1 1 1,0-1 0,0 0-1,0 0 1,0 0 0,0 0-1,1 0 1,-1 1 0,0-1-1,0 0 1,0 0 0,0 0-1,1 0 1,-1 0 0,0 0-1,0 0 1,0 0 0,1 0-1,-1 0 1,0 0 0,0 0-1,0 0 1,1 0 0,-1 0-1,0 0 1,0 0 0,0 0-1,1 0 1,-1 0 0,0 0-1,0 0 1,0 0 0,1 0-1,-1-1 1,0 1 0,0 0-1,0 0 1,0 0 0,0 0-1,1 0 1,-1 0 0,0-1-1,0 1 1,0 0 0,0 0-1,0 0 1,0 0 0,0-1-1,1 1 1,-1 0 0,0 0-1,0 0 1,0-1 0,0 1-1,0 0 1,0 0 0,0 0-1,0-1 1,0 1 0,0 0-1,0 0 1,0-1 0,0 1-6,0 1 0,0-1 0,0 0 0,0 0 0,0 1 0,1-1 1,-1 0-1,0 0 0,0 0 0,0 0 0,0 1 0,1-1 0,-1 0 0,0 0 0,0 0 0,1 0 1,-1 0-1,0 0 0,0 0 0,1 1 0,-1-1 0,0 0 0,0 0 0,1 0 0,-1 0 0,0 0 1,0 0-1,1 0 0,-1 0 0,0 0 0,0-1 0,1 1 0,-1 0 0,0 0 0,0 0 1,1 0-1,-1 0 0,0 0 0,0 0 0,0-1 0,1 1 0,-1 0 0,0 0 0,0 0 0,0 0 1,0-1-1,1 1 0,-1 0 0,0 0 0,0 0 0,0-1 0,0 1 0,0 0 0,0 0 0,0-1 1,1 1-1,-1 0 0,0-8-866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1:46.85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23 26 17196,'-13'-2'1904,"6"2"-1256,4 0-328,5 0 1241,4 0-961,5-4-1128,6 0 600,8-3-344,2-2-160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1:47.38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147 216 19996,'-1'0'115,"0"-1"0,-1 1-1,1-1 1,0 1 0,-1 0-1,1 0 1,-1-1 0,1 1-1,-1 0 1,1 0 0,-1 0 0,1 1-1,0-1 1,-1 0 0,1 0-1,-1 1 1,1-1 0,0 1-1,-1-1 1,1 1 0,-2 1-1,-28 17 917,24-12-942,-1 0 0,1 1-1,0 0 1,0 0 0,1 1-1,1 0 1,-1 0 0,1 0-1,1 1 1,0-1 0,0 1-1,1 0 1,0 0-1,0 1 1,1-1 0,1 0-1,0 1 1,1 18 0,0-27-74,0 0-1,0 0 1,0 0 0,0 0 0,1 0 0,-1 0-1,1 0 1,-1-1 0,1 1 0,0 0 0,0 0 0,0 0-1,0-1 1,0 1 0,0 0 0,0-1 0,1 1 0,-1-1-1,1 0 1,-1 1 0,1-1 0,-1 0 0,3 1 0,-2-1-1,0-1 1,0 1 0,0-1 0,0 1 0,0-1 0,1 0 0,-1 0 0,0 0 0,0 0 0,0 0 0,0-1 0,1 1 0,-1-1-1,0 1 1,0-1 0,0 0 0,0 0 0,0 0 0,0 0 0,0 0 0,1-2 0,5-3 12,0 0-1,-1 0 1,0-1 0,0 0 0,-1-1-1,0 0 1,0 0 0,-1 0 0,6-12 0,5-13 137,12-38 1,-27 69-153,8-24 125,-1 0 0,-1-1-1,-1 1 1,-1-1-1,-2 0 1,1-50 0,-8 46 56,4 31-189,0-1 1,0 1-1,0 0 1,0-1-1,0 1 1,0 0-1,0-1 1,0 1-1,0 0 1,0 0-1,0-1 1,-1 1-1,1 0 1,0 0-1,0-1 1,0 1 0,0 0-1,-1 0 1,1-1-1,0 1 1,0 0-1,0 0 1,-1 0-1,1-1 1,0 1-1,-1 0 1,1 0-1,0 0 1,0 0-1,-1 0 1,1 0-1,0 0 1,-1 0-1,1-1 1,0 1-1,0 0 1,-1 0-1,1 0 1,0 0-1,-1 1 1,1-1-1,0 0 1,-1 0-1,-9 11 77,6 2-76,-1 0 1,1 1 0,1-1 0,1 1-1,0 0 1,0 0 0,1 20 0,10 102 17,-6-111 13,12 47 0,-13-65-63,0 1-1,1-1 0,0 0 0,0 0 0,0-1 1,1 1-1,0-1 0,0 0 0,1 0 0,9 10 1,-13-15-34,0 0 0,1 1 1,-1-1-1,1 0 0,-1 0 1,1 0-1,-1-1 1,1 1-1,0 0 0,-1-1 1,1 1-1,0-1 0,0 1 1,-1-1-1,1 0 1,0 0-1,0 1 0,0-1 1,-1-1-1,1 1 1,0 0-1,0 0 0,0-1 1,2 0-1,-1-1-15,0 1 0,0-1 0,0 0 0,0 0 0,0 0 0,-1 0-1,1-1 1,-1 1 0,0-1 0,1 0 0,2-5 0,11-18-451</inkml:trace>
  <inkml:trace contextRef="#ctx0" brushRef="#br0" timeOffset="1">417 302 15219,'0'1'85,"-1"16"2399,4-13-865,4-10 631,6-12-1634,-1 0 0,0-1 0,9-21 0,-18 33-467,0-1 1,0 1-1,0-1 0,-1 1 0,0-1 0,-1 0 0,0 0 0,0 1 1,-1-1-1,0 0 0,0 0 0,-2-9 0,2 15-120,0 1-1,-1-1 1,1 0 0,-1 1-1,1-1 1,-1 0 0,0 1-1,0-1 1,0 0 0,0 1-1,0 0 1,0-1-1,-2-1 1,2 2-21,1 1-1,-1-1 1,0 1-1,0-1 1,0 1-1,0 0 1,1-1 0,-1 1-1,0 0 1,0 0-1,0 0 1,0-1-1,0 1 1,0 0-1,0 0 1,0 0-1,1 1 1,-1-1 0,-1 0-1,-1 1-8,0 0 0,1 0 0,-1 1 0,1-1 0,-1 1 0,1-1 0,0 1 0,-1 0 0,1 0 1,0 0-1,0 0 0,0 0 0,1 0 0,-4 5 0,-3 8 46,0 0 0,1 1 0,0 0 1,2 0-1,-1 0 0,2 1 0,0 0 1,2 0-1,-1 0 0,2 0 0,0 0 1,2 1-1,-1-1 0,5 19 0,-5-32-28,1-1 0,0 1-1,0 0 1,1-1 0,-1 1-1,1-1 1,0 1-1,0-1 1,0 0 0,0 0-1,0 0 1,5 5 0,-5-7-73,-1 0-1,1 1 1,0-1 0,-1 0 0,1-1 0,0 1 0,0 0 0,0 0 0,-1-1 0,1 1 0,0-1 0,0 0 0,0 1 0,0-1 0,0 0 0,0 0-1,0 0 1,0 0 0,0-1 0,0 1 0,0 0 0,0-1 0,0 0 0,0 1 0,2-3 0,3 0-193,-1-1 0,0 0 0,0 0-1,0-1 1,0 1 0,-1-1 0,0-1 0,0 1 0,0-1 0,-1 0 0,0 0 0,0 0 0,5-11-1,12-32-700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2:54.19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312 90 15499,'-1'-4'147,"1"0"0,-1 0-1,0 0 1,0 0 0,0 0-1,-1 0 1,1 0 0,-1 0-1,0 0 1,0 1 0,0-1-1,-1 1 1,1-1 0,-1 1-1,0 0 1,0 0 0,0 0 0,0 1-1,0-1 1,-1 1 0,1-1-1,-1 1 1,0 0 0,0 1-1,1-1 1,-1 1 0,0-1-1,0 1 1,-1 0 0,-4 0-1,2 1-42,1-1-1,0 1 1,-1 1 0,1-1-1,0 1 1,0 0-1,0 0 1,0 1-1,0 0 1,0 0-1,0 0 1,0 1-1,1 0 1,-1 0-1,1 1 1,0-1 0,0 1-1,0 0 1,1 0-1,-6 6 1,-3 7-37,2 1 0,0 0 0,1 0 0,0 1 0,2 1 0,0-1 1,1 1-1,1 1 0,1-1 0,1 1 0,1 0 0,1 0 0,0 0 0,3 35 1,0-51-48,-1 0 1,1 1 0,0-1 0,1 0 0,-1 0 0,1 0-1,5 9 1,-7-13-11,1 0 1,0 1-1,0-1 0,0 0 0,0 0 0,-1 0 1,1 0-1,1 0 0,-1-1 0,0 1 0,0 0 0,0 0 1,0-1-1,1 1 0,-1 0 0,0-1 0,0 0 1,1 1-1,-1-1 0,0 0 0,1 1 0,-1-1 1,1 0-1,-1 0 0,0 0 0,1 0 0,-1 0 0,0-1 1,1 1-1,-1 0 0,0-1 0,3 0 0,2-2 31,0-1 1,-1 1-1,1-1 0,-1-1 0,0 1 0,0-1 0,0 0 0,0 0 0,-1 0 0,0 0 0,4-8 0,-6 11-27,20-31 285,-1-2-1,-2 0 0,-1-1 1,-2 0-1,-2-2 1,-1 0-1,-2 0 1,7-42-1,-25 93 277,3 17-669,1-1 0,2 1 1,1 0-1,1-1 0,2 1 0,8 42 1,-8-61-276,-1 0 0,2-1 0,-1 0 1,9 16-1,-11-24 250,0 1 0,1-1 0,-1 0 0,1 0 1,0 0-1,0 0 0,-1 0 0,1 0 0,1 0 0,3 2 0,-5-4 75,0 1 0,0-1 0,0 1 0,0-1 0,1 0 0,-1 0 0,0 1 0,0-1 0,0 0 0,1 0 0,-1 0 0,0 0 0,0-1 0,0 1-1,1 0 1,-1 0 0,0-1 0,0 1 0,0-1 0,0 1 0,0-1 0,0 1 0,0-1 0,2-1 0,19-21-848,0-13-209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2:54.64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25 14331,'1'-2'169,"0"0"0,0 0 0,0 0 0,0 0 0,0 0 0,0 1 1,0-1-1,1 0 0,-1 1 0,1-1 0,1-1 0,-2 3-138,-1 0 1,0 0 0,1-1-1,-1 1 1,1 0-1,-1 0 1,0 0 0,1 0-1,-1 0 1,1 0-1,-1 0 1,0 0 0,1 0-1,-1 0 1,0 0-1,1 0 1,-1 0-1,1 0 1,-1 1 0,0-1-1,1 0 1,-1 0-1,0 0 1,1 1 0,9 13 745,4 20-176,-2 1 0,14 63 0,-18-61-387,8 28 97,-4 0-1,8 108 1,-19-146-524,-1-1 1,-2 1-1,0 0 0,-1 0 1,-2-1-1,-1 1 0,-1-1 1,-1-1-1,-15 32 0,5-28-120,17-28 301,0 0 0,0 0 1,0-1-1,0 1 0,0 0 1,0-1-1,-1 1 0,1-1 0,0 1 1,0-1-1,0 0 0,-1 1 1,-1-1-1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2:55.88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 41 15067,'-2'-41'2946,"7"131"470,30 540-3312,-34-617-449,0 0-5,0 0 0,1-1 1,1 0-1,4 15 0,-7-27 335,0 0 1,0 1 0,0-1-1,0 1 1,1-1 0,-1 0-1,0 1 1,0-1 0,0 0-1,1 1 1,-1-1 0,0 0-1,0 1 1,1-1 0,-1 0-1,0 1 1,1-1 0,-1 0-1,0 0 1,1 0 0,-1 1-1,0-1 1,1 0 0,-1 0-1,1 0 1,-1 0 0,0 0-1,1 1 1,-1-1 0,1 0-1,0 0 1,10-6-586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2:57.09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 94 18444,'0'-2'126,"-1"0"1,1 0-1,0 0 1,0 0-1,0 0 1,0 0-1,0 0 0,0 0 1,0 0-1,0 0 1,1 0-1,-1 0 1,1 0-1,0 0 1,0 0-1,-1 0 0,1 0 1,2-2-1,-1 0 26,1 1 0,0-1 0,0 0 0,1 1 0,-1 0 0,1-1 0,-1 1 0,6-3 0,-6 4-107,1 0 0,-1-1 0,1 2 0,-1-1-1,1 0 1,0 1 0,0-1 0,0 1 0,-1 0 0,1 0 0,0 1-1,1-1 1,-1 1 0,0 0 0,0 0 0,0 0 0,0 0 0,0 1-1,0 0 1,0 0 0,6 2 0,-7 0-40,0-1 0,0 1-1,0 0 1,0 0 0,0 1 0,-1-1 0,1 1-1,-1-1 1,0 1 0,0 0 0,0-1 0,0 1-1,-1 0 1,0 0 0,0 1 0,0-1 0,0 0-1,0 0 1,-1 0 0,0 1 0,0 7 0,-1 6 5,0-1-1,-2 1 1,-7 32 0,-2-14 17,0-1 0,-3-1 0,-22 39 0,16-31 0,19-39-6,-9 25 28,12-18 62,-1-10-98,1 1-1,-1-1 1,1 0-1,-1 0 1,1 0-1,-1 0 1,1 0-1,-1 1 1,1-1-1,0 0 0,-1 0 1,1 0-1,-1-1 1,1 1-1,-1 0 1,1 0-1,-1 0 1,1 0-1,-1 0 1,1-1-1,-1 1 1,2-1-1,13-6 42,0-2-1,0 0 1,-1-1-1,-1 0 1,1-1 0,-1 0-1,-1-1 1,0-1-1,-1 0 1,-1 0-1,12-20 1,-21 31-168,0 1 0,1-1 0,-2 0-1,1 0 1,0 0 0,0 0 0,-1 0 0,1 0 0,-1 0 0,1 0-1,-1 0 1,0 0 0,0 0 0,0-1 0,0 1 0,0 0 0,-1 0 0,1 0-1,0 0 1,-2-2 0,1 2-144,0 1 0,0-1 0,0 0 0,0 1 1,-1-1-1,1 1 0,-1-1 0,1 1 0,-1 0 0,0 0 0,1 0 0,-1 0 0,0 0 0,0 0 0,0 0 0,1 0 0,-1 1 1,0-1-1,0 1 0,0-1 0,-4 1 0,-4-1-689,0 0 0,0 1 0,0 0-1,-14 3 1,21-3 1033,0 1-1,0-1 1,0 1 0,0 0-1,-1 0 1,1 0-1,1 0 1,-1 0-1,0 1 1,0-1 0,0 1-1,1 0 1,-1 0-1,1 0 1,-1 0-1,1 0 1,-4 5 0,6-7 29,0 1 0,0-1 0,-1 0 0,1 0 0,0 0 0,0 1 0,0-1 0,0 0 1,0 0-1,0 1 0,-1-1 0,1 0 0,0 0 0,0 1 0,0-1 0,0 0 1,0 0-1,0 1 0,0-1 0,0 0 0,0 0 0,0 1 0,0-1 0,0 0 1,0 0-1,1 1 0,-1-1 0,0 0 0,0 0 0,0 1 0,0-1 0,0 0 1,0 0-1,1 0 0,-1 1 0,0-1 0,0 0 0,12 1 1901,16-10-341,-16 4-1400,0-1-164,0 0 1,1 1 0,0 0-1,0 1 1,0 1 0,25-4-1,1 9-145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2:57.65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6 516 15099,'7'10'1897,"-5"2"-1105,-4 1-360,-2-3 1648,0-2-1944,4-6 88,-5 1-144,5-8-304</inkml:trace>
  <inkml:trace contextRef="#ctx0" brushRef="#br0" timeOffset="1">420 0 18180,'-5'30'1184,"0"16"-1080,1 6-56,4 7 224,3-2-264,3 2-584,1-6-224,1-13 656,1-7-152,-2-13-72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2:58.10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1 174 19788,'0'-3'133,"0"0"1,0 0-1,0 0 0,1 0 0,-1 0 1,1 1-1,0-1 0,0 0 0,0 0 1,0 1-1,0-1 0,1 0 0,-1 1 1,1 0-1,-1-1 0,1 1 0,0 0 1,0 0-1,0 0 0,0 0 0,5-3 0,5-5 308,1 1 0,23-12 0,-9 6-56,56-21-1,-67 31-361,0 0-1,-1 1 1,1 1-1,0 1 1,26-2 0,-40 4-27,1 0 1,0 0 0,0 0-1,-1 0 1,1 0 0,0 1 0,-1-1-1,1 1 1,0 0 0,-1 0-1,1 0 1,-1 0 0,1 0 0,-1 0-1,0 1 1,1-1 0,-1 1-1,0 0 1,0-1 0,0 1-1,0 0 1,0 0 0,-1 0 0,1 1-1,0-1 1,-1 0 0,0 1-1,0-1 1,0 1 0,0-1 0,0 1-1,0-1 1,0 4 0,0 4 9,0 0 1,-1 0 0,-1-1-1,0 1 1,0 0-1,-1 0 1,0-1 0,0 1-1,-8 17 1,-3 5 104,-26 44 1,35-68-83,1-1-12,-1-1 1,1 0-1,-1-1 0,0 1 1,-7 6-1,11-12-20,0 0-1,0 0 0,0 0 0,0 0 1,0 0-1,0 0 0,0 0 0,0 0 1,0 0-1,0-1 0,0 1 0,-1 0 1,1 0-1,0 0 0,0 0 0,0 0 1,0 0-1,0 0 0,0 0 0,0 0 1,0 0-1,0 0 0,0 0 0,0 0 1,0 0-1,-1 0 0,1 0 0,0 0 1,0 0-1,0 0 0,0 0 0,0 0 1,0 0-1,0 0 0,0 0 0,0 0 1,0 0-1,-1 0 0,1 0 0,0 0 0,0 0 1,0 0-1,0 0 0,0 0 0,0 0 1,0 0-1,0 0 0,0 0 0,0 0 1,0 0-1,-1 0 0,1 0 0,0 0 1,0 0-1,0 0 0,0 0 0,0 0 1,0 1-1,0-1 0,0 0 0,0 0 1,0 0-1,0 0 0,0 0 0,0 0 1,0 0-1,3-11-268,9-15-231,-6 16 291,1 0 0,1 1 1,0-1-1,0 2 0,1-1 1,0 1-1,0 1 1,1 0-1,18-10 0,-25 15 165,0 0 0,1 0-1,0 1 1,-1-1 0,1 1 0,0 0-1,0 0 1,0 1 0,0-1-1,-1 1 1,1 0 0,0 0-1,0 0 1,0 0 0,0 1-1,0 0 1,0 0 0,0 0-1,-1 0 1,1 0 0,0 1-1,-1-1 1,1 1 0,-1 0 0,0 0-1,0 1 1,1-1 0,-1 1-1,-1-1 1,1 1 0,0 0-1,-1 0 1,4 5 0,-1 0 33,1 0 1,-2 0-1,1 1 1,-1-1-1,0 1 1,-1 0-1,0 0 1,0 1-1,-1-1 1,-1 0-1,1 1 1,-1 15-1,-1-12 136,-1-1 1,-1 1-1,0 0 1,0 0-1,-2-1 1,1 0-1,-2 0 1,-10 22-1,8-20 146,-1-1 1,0 0-1,-1 0 0,0-1 1,-1 0-1,-1-1 0,0 0 1,0 0-1,-1-2 0,0 1 1,-1-1-1,0-1 0,0 0 1,-1-1-1,0-1 0,-19 7 1,26-11-212,0-1 1,0 1-1,0-1 1,0-1 0,-1 1-1,1-1 1,0 0 0,0-1-1,-10-2 1,13 2-124,0 0-1,0 0 1,0-1 0,0 1 0,0-1-1,0 0 1,1-1 0,-1 1 0,1 0 0,-1-1-1,1 0 1,0 0 0,0 0 0,0 0 0,1 0-1,-5-7 1,6 9-266,-1-2-71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2:58.59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 20436,'2'0'1697,"-2"3"-1265,0 2-304,-2 0 936,2-4-272,9 1-800,-1-1-24,2-5-16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7:46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43 15139,'-3'1'199,"1"0"0,-1-1 0,1 1 0,-1 0 0,1 0 0,-1 0 0,1 0 0,0 1-1,-1-1 1,1 1 0,0-1 0,0 1 0,0 0 0,0 0 0,0 0 0,0 0 0,1 0 0,-1 0 0,-1 4 0,-5 8 85,0-1 1,-5 16 0,11-25-171,-2 5-22,1 1 0,0-1 1,0 1-1,1 0 1,0 0-1,1 0 1,0 14-1,1-21-67,0 0-1,0-1 1,1 1 0,-1 0-1,1-1 1,-1 1 0,1 0-1,0-1 1,0 1 0,0-1-1,1 1 1,-1-1 0,4 5-1,-4-6-6,1 0 0,0 1 0,-1-1-1,1 0 1,0 0 0,0 0 0,0 0-1,0 0 1,-1-1 0,1 1 0,0-1-1,1 1 1,-1-1 0,0 1 0,0-1 0,0 0-1,0 0 1,0 0 0,0-1 0,4 0-1,-1 0 40,1 0 0,-1-1-1,0 0 1,0 0 0,0 0-1,0-1 1,0 0 0,-1 0-1,1 0 1,-1 0 0,0-1-1,0 0 1,0 0 0,0 0-1,-1 0 1,1 0 0,-1-1-1,0 1 1,-1-1 0,1 0-1,-1 0 1,0 0 0,0 0-1,2-9 1,-2 6 0,0 0-1,0-1 1,-1 1-1,0-1 1,0 1-1,-1 0 0,0-1 1,0 1-1,-1-1 1,0 1-1,-1 0 1,0-1-1,0 1 1,-1 0-1,-4-10 1,5 15-135,0 0 0,0 0 0,0 1 0,0-1 1,-1 0-1,1 1 0,-1-1 0,1 1 0,-1 0 0,0 0 1,0 0-1,0 0 0,0 1 0,0-1 0,-4 0 0,5 1 9,1 1 0,-1-1 0,0 1 0,0 0 0,1 0 0,-1 0-1,0 0 1,1 0 0,-1 0 0,0 0 0,0 1 0,1-1 0,-1 0-1,0 1 1,1 0 0,-1-1 0,1 1 0,-1 0 0,1 0-1,-1 0 1,1 0 0,0 0 0,-1 0 0,1 0 0,0 0 0,0 1-1,0-1 1,-1 0 0,2 1 0,-1-1 0,-1 3 0,-7 13-669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2:59.21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42 72 17196,'0'0'52,"0"-1"1,-1 1-1,1-1 0,-1 1 1,1 0-1,-1-1 1,0 1-1,1 0 1,-1-1-1,1 1 0,-1 0 1,0 0-1,1 0 1,-1 0-1,1-1 1,-1 1-1,0 0 0,1 0 1,-1 0-1,0 0 1,1 0-1,-1 1 1,1-1-1,-1 0 0,0 0 1,1 0-1,-1 0 1,1 1-1,-1-1 1,0 0-1,0 1 0,0 0 14,0 1 1,-1-1-1,1 1 0,0-1 0,0 1 0,0-1 0,0 1 0,0 0 0,0-1 0,0 4 0,-2 4 9,1-1 1,0 1-1,-1 15 1,3-11-76,0 0 1,2 19-1,-1-27-8,-1-1-1,1 1 1,0-1 0,1 0-1,-1 0 1,1 0-1,0 0 1,0 0-1,0 0 1,0 0-1,3 3 1,-3-6 6,-1 0 1,0 0 0,0 0 0,0 0 0,0 0 0,1 0 0,-1 0 0,0-1-1,1 1 1,-1-1 0,0 1 0,1-1 0,-1 1 0,1-1 0,-1 0-1,1 0 1,-1 1 0,1-1 0,-1 0 0,1-1 0,-1 1 0,1 0 0,-1 0-1,1-1 1,-1 1 0,0 0 0,1-1 0,-1 0 0,1 1 0,-1-1 0,0 0-1,0 0 1,1 1 0,1-3 0,5-4 14,0 1 0,0-2-1,12-14 1,-18 19-10,17-21 109,-2-2-1,0 0 1,15-35 0,0 1 504,-24 50-289,-5 16-35,-5 19 53,1-21-333,0 6 71,-14 126 572,14-110-627,0 1 1,2-1-1,5 30 0,-6-51-30,1 0-1,0 0 1,1 1-1,-1-2 1,1 1-1,0 0 1,0 0 0,1 0-1,4 7 1,-5-11-20,-1 0 0,0 1 0,1-1 0,-1 0 0,1 1 0,-1-1 0,1 0 0,0 0 0,0 0 1,-1-1-1,1 1 0,0 0 0,0-1 0,0 1 0,0-1 0,0 1 0,0-1 0,-1 0 0,1 0 0,0 0 1,0 0-1,0 0 0,0 0 0,0-1 0,0 1 0,4-2 0,0 0-43,-1-1 1,1 1-1,0-1 1,-1-1-1,1 1 1,-1-1-1,0 0 0,-1 0 1,1 0-1,0-1 1,-1 1-1,4-7 0,5-7-30,0-1 0,9-21-1,10-29-240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2:59.76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53 1 18636,'-17'47'2029,"-2"6"-1079,14-32-889,1 1 0,0 0 0,2-1 0,0 1 0,3 41 0,-1-61-64,0-1 0,0 1 1,1 0-1,-1 0 1,0-1-1,1 1 0,0 0 1,-1-1-1,1 1 1,0-1-1,0 1 0,0-1 1,0 1-1,0-1 1,0 0-1,0 1 0,0-1 1,0 0-1,1 0 0,-1 0 1,0 0-1,1 0 1,-1 0-1,1 0 0,1 0 1,0 0-16,0-1 0,0 0 1,-1 1-1,1-1 0,0-1 1,0 1-1,0 0 0,-1 0 0,1-1 1,0 0-1,-1 1 0,1-1 1,0 0-1,4-3 0,34-21-253,-35 20 208,1 0-1,-1 1 0,1 0 1,1 0-1,-1 0 0,0 1 1,1 0-1,10-2 0,-16 5 53,0 0-1,-1 0 1,1 0-1,-1 0 1,1 0-1,0 1 1,-1-1-1,1 1 1,-1-1-1,1 1 1,0-1-1,-1 1 1,0 0-1,1 0 1,-1 0-1,1 0 1,-1 0-1,0 0 1,0 0-1,0 0 1,0 0-1,1 1 1,-1-1-1,-1 0 1,1 1-1,0-1 1,0 1-1,-1-1 1,1 1-1,0-1 1,-1 1-1,0-1 1,1 1-1,-1 2 1,3 7 34,-2 0 0,1 0-1,-1 20 1,-2 2 274,-6 48 0,5-69-132,0 0 0,-1 0 0,0 0 0,-1-1 0,0 1 0,-1-1 0,-7 12 0,12-22-133,-1 0-1,1 0 1,-1 0-1,1 0 1,-1 0-1,1 0 1,-1-1-1,0 1 1,0 0 0,1 0-1,-1-1 1,0 1-1,0 0 1,0-1-1,0 1 1,0-1-1,0 1 1,0-1-1,0 0 1,0 1-1,0-1 1,0 0 0,0 0-1,0 1 1,-2-1-1,2-1-8,-1 1-1,1-1 1,0 0 0,0 1-1,-1-1 1,1 0 0,0 0-1,0 0 1,0 0-1,-1 0 1,1 0 0,0 0-1,0 0 1,1 0-1,-3-3 1,-2-5-76,1 0 0,-1-1 0,-5-18 0,5 10-545,0 0 1,1-1-1,1 0 1,-2-37-1,7 42-15,5 10-126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3:00.31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1075 284 14291,'1'-1'82,"0"0"-1,-1 0 1,1 0 0,-1 0-1,0 0 1,1 0 0,-1-1-1,0 1 1,1 0 0,-1 0-1,0 0 1,0 0 0,0-1-1,0 1 1,0 0 0,-1 0-1,1 0 1,0 0 0,0-1-1,-2-1 1,2 2-25,-1 1-1,0-1 1,1 0-1,-1 1 1,0-1-1,0 0 1,0 1-1,0-1 1,1 1-1,-1-1 1,0 1-1,0 0 1,0-1 0,0 1-1,0 0 1,0 0-1,0 0 1,0 0-1,-2 0 1,-1 0 126,-1 0 1,0 0-1,0 1 1,1 0-1,-1 0 1,0 0-1,1 1 1,-1-1 0,-7 5-1,2 0-19,-1 1-1,1 1 0,1 0 1,0 0-1,0 1 1,0 0-1,1 0 1,0 1-1,1 0 1,0 0-1,1 1 0,0 0 1,1 0-1,0 0 1,-4 16-1,8-24-133,0 1 0,0-1 0,1 1-1,-1-1 1,1 1 0,0-1-1,1 7 1,-1-9-24,1 0 0,-1 0 0,0 0 1,0 0-1,1 0 0,-1-1 0,1 1 0,-1 0 0,1 0 0,-1 0 0,1-1 0,-1 1 0,1 0 0,0-1 0,-1 1 0,1-1 1,0 1-1,0 0 0,-1-1 0,1 0 0,0 1 0,0-1 0,0 1 0,0-1 0,0 0 0,0 0 0,-1 0 0,1 1 0,0-1 1,0 0-1,0 0 0,0 0 0,0 0 0,0 0 0,0-1 0,1 1 0,8-3 9,-1 0-1,1 0 1,-1-1-1,0 0 1,0-1-1,-1 0 1,1 0-1,12-11 1,0 1 2,19-13 12,-21 14-15,0 0 0,0 2-1,2 1 1,40-18-1,-59 28-13,1 1 0,-1-1 0,1 0 0,-1 1 0,1-1 0,-1 1 0,1 0 0,0 0 0,-1 0-1,1 0 1,0 0 0,-1 1 0,1-1 0,-1 1 0,1 0 0,-1 0 0,3 1 0,-3-1 8,0 0 0,-1 0 0,1 1 0,-1-1 0,1 1 0,-1-1 0,0 1 0,1 0 0,-1-1 0,0 1 0,0 0 0,0 0 0,0 0 0,-1 0 0,1 0 0,0 0 0,-1 0 0,0 0 0,1 0 0,-1 0 0,0 4 0,-1 37 414,1-41-364,-1 0 1,1 0-1,0 0 0,-1 0 1,0 0-1,1 0 1,-1 0-1,0-1 0,0 1 1,0 0-1,0 0 0,0-1 1,0 1-1,0 0 1,-1-1-1,1 1 0,-1-1 1,-2 2-1,4-3-32,-1 1-1,1-1 1,-1 0-1,1 0 1,-1 0-1,1 0 1,-1 0-1,1 0 1,-1 0-1,0 0 1,1 0-1,-1 0 1,1 0-1,-1 0 1,1 0-1,-1-1 1,1 1-1,-1 0 1,1 0-1,-1-1 1,1 1-1,-1 0 1,1 0-1,0-1 1,-1 1-1,1-1 1,-1 1-1,1 0 1,0-1-1,-1 1 1,1-1-1,0 1 1,0-1-1,-1 1 1,1-1-1,0 1 1,0-1-1,0 1 1,-1-1 0,-7-27 439,7 24-368,-6-30-14,1 0-1,2-1 0,1 0 1,2-39-1,1 70-227,1-1 0,-1 0 0,1 1 0,0-1 0,0 0 0,0 1 0,4-9 0,-5 12 85,1 0 1,-1 0-1,1 1 0,-1-1 1,1 0-1,-1 1 1,1-1-1,0 0 0,-1 1 1,1-1-1,0 1 1,-1-1-1,1 1 1,0-1-1,0 1 0,0 0 1,-1-1-1,3 1 1,-2 0 12,1 0 0,-1 0 0,1 0 0,-1 0 0,1 0 1,-1 1-1,1-1 0,-1 1 0,0-1 0,1 1 0,-1-1 1,0 1-1,1 0 0,-1-1 0,2 2 0,13 11-470</inkml:trace>
  <inkml:trace contextRef="#ctx0" brushRef="#br0" timeOffset="1">0 105 15595,'32'-20'1233,"7"-3"1151,-1 0-2672,7 3 1240,-2 1-80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3:00.92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279 12 20876,'-4'-2'176,"-1"0"-1,1 0 0,-1 1 0,0-1 1,0 1-1,1 0 0,-1 1 0,0-1 1,0 1-1,0 0 0,0 0 0,0 1 1,0-1-1,0 1 0,1 0 0,-1 1 1,0-1-1,-6 3 0,-6 4 52,0 0-1,0 1 1,-21 14-1,22-12-211,-23 20 1,35-28-78,0 1 0,0 0 1,1-1-1,0 1 0,0 1 0,0-1 1,0 0-1,0 1 0,1 0 1,-3 7-1,5-11 27,0 0 1,-1-1-1,1 1 0,0 0 1,0 0-1,0-1 0,0 1 1,0 0-1,1-1 0,-1 1 1,0 0-1,0-1 0,0 1 1,1 0-1,-1-1 0,0 1 1,1 0-1,-1-1 0,0 1 1,1-1-1,-1 1 0,1 0 1,-1-1-1,1 1 0,-1-1 1,1 0-1,-1 1 0,1-1 1,0 1-1,-1-1 0,1 0 1,-1 1-1,1-1 0,0 0 1,-1 0-1,1 0 0,0 1 1,0-1-1,-1 0 0,1 0 1,0 0-1,-1 0 0,2 0 1,36-2-956,-34 1 851,42-6-899,-24 3 629,-1 1-1,41 0 1,-57 3 391,1 0 0,0 1 0,-1 0 1,1 0-1,-1 0 0,1 0 0,-1 1 0,0 0 0,0 0 1,0 1-1,0-1 0,0 1 0,0 0 0,-1 1 1,9 6-1,-10-7 35,0 1 1,0-1-1,-1 1 1,1 0-1,-1 0 1,0 0-1,0 0 1,0 0-1,-1 0 1,1 1-1,-1-1 0,1 8 1,-1-4 39,-1 0 0,0 0 0,0-1 0,-1 1 0,0 0 1,-3 14-1,-3-3 200,0 0 0,-1 0 0,0-1 0,-21 32 0,14-27 343,-33 40 0,41-55-500,-1 0 0,-1 0 0,1-1 0,-1 0 0,0 0 0,-1-1-1,-13 7 1,21-12-126,0 0 0,0 0 0,0 0 0,0-1 0,0 1-1,-1-1 1,1 1 0,0-1 0,0 0 0,0 0 0,0 0 0,0 0 0,-1 0-1,1 0 1,0 0 0,0-1 0,0 1 0,-4-2 0,5 1 2,-1-1 0,0 1 0,1 0 1,-1-1-1,1 1 0,-1-1 0,1 0 0,0 1 1,-1-1-1,1 0 0,0 0 0,0 0 0,1 0 1,-1 0-1,0 0 0,0 0 0,1 0 0,0 0 1,-1 0-1,1-3 0,-1-40-295,6-9-139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3:01.65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88 0 16019,'-37'153'2545,"22"-100"-1584,-14 102 0,23-42-534,6-102-407,0 0 0,2-1-1,-1 1 1,1 0 0,1 0 0,0-1 0,0 1-1,6 10 1,-9-20-15,1 0-1,-1 0 1,0 0-1,1 0 1,-1 0-1,1 0 1,-1 0-1,1 0 1,0-1-1,-1 1 1,1 0 0,0 0-1,0-1 1,-1 1-1,1 0 1,0-1-1,0 1 1,0-1-1,0 1 1,0-1-1,0 1 1,1-1-1,-2 0 4,1 0 0,0-1 0,-1 1 0,1 0 0,0-1-1,-1 1 1,1-1 0,-1 1 0,1-1 0,0 1 0,-1-1-1,0 1 1,1-1 0,-1 0 0,1 1 0,-1-1 0,1 1-1,-1-1 1,0 0 0,0 0 0,1 1 0,-1-2 0,2-5 65,0 0 1,0 0-1,-1 0 1,1-11-1,-2-8 286,-6-48 1,5 62-271,-1 1 1,-1 0-1,0-1 1,-1 2 0,0-1-1,-9-17 1,13 28-87,0-1 1,-1 0-1,1 0 1,-1 0-1,1 0 1,-1 1-1,0-1 1,1 0-1,-1 1 1,0-1-1,1 0 1,-1 1-1,0-1 1,0 1-1,0-1 1,0 1-4,1 0 0,0 0-1,-1 0 1,1 0 0,0 0 0,0 0 0,-1 0-1,1 0 1,0 1 0,0-1 0,-1 0-1,1 0 1,0 0 0,0 0 0,-1 0 0,1 1-1,0-1 1,0 0 0,0 0 0,0 0 0,-1 1-1,1-1 1,0 0 0,0 0 0,0 0 0,0 1-1,0-1 1,0 0 0,-1 0 0,1 1-1,0-1 1,0 3-10,-1 0 0,1-1-1,-1 1 1,1-1 0,0 1 0,0 0-1,0-1 1,0 1 0,1 3 0,0-4 3,0 1 1,-1 0-1,1 0 0,0-1 1,0 1-1,0 0 1,1-1-1,-1 1 1,1-1-1,-1 0 1,1 1-1,0-1 1,0 0-1,0 0 1,0 0-1,0 0 1,0-1-1,0 1 1,1 0-1,-1-1 1,1 0-1,-1 1 0,1-1 1,0 0-1,-1 0 1,1-1-1,0 1 1,0 0-1,0-1 1,-1 0-1,1 0 1,0 0-1,0 0 1,0 0-1,0 0 1,-1-1-1,6-1 1,5-1 1,-1-1 1,0 0 0,0-1 0,0 0 0,-1-1 0,0-1-1,14-9 1,-9 4 21,0-1 0,18-19 0,-27 25-3,-1 0 0,0 0 0,0-1 0,-1 1 1,0-1-1,0-1 0,4-10 0,-9 12-24,-7 10-3,-8 12-24,7-1 18,0 0 0,2 0 0,0 1 0,0-1 0,1 1 0,1 1-1,1-1 1,0 1 0,1-1 0,0 1 0,2 28 0,0-42 22,0 1 0,1 0-1,-1 0 1,1 0 0,-1 0 0,1 0 0,0 0 0,0 0 0,0-1-1,0 1 1,1 0 0,-1-1 0,1 1 0,0-1 0,-1 1-1,1-1 1,0 0 0,0 0 0,1 0 0,-1 0 0,4 2 0,-3-3 0,0 1 1,0-1 0,0 0 0,0-1 0,0 1-1,1 0 1,-1-1 0,0 0 0,0 0 0,1 0-1,-1 0 1,0 0 0,0-1 0,1 0 0,-1 1-1,0-1 1,0 0 0,0 0 0,5-3 0,7-4 6,-1-1 1,0 0-1,0 0 1,-1-2 0,0 0-1,0 0 1,-2-1-1,16-20 1,-7 6-120,-1-2 0,-1 0 0,18-40 0,-14 17-379,-51 157-281,24-81 826,-7 46 140,11-64-140,1 0 0,-1 1 0,1-1 0,1 0 0,0 1 0,3 13 0,-4-21-48,0 1 0,0 0 0,0-1 0,0 1-1,1 0 1,-1-1 0,0 1 0,0-1 0,1 1 0,-1 0-1,0-1 1,1 1 0,-1-1 0,1 1 0,-1-1 0,1 1-1,-1-1 1,1 0 0,-1 1 0,1-1 0,-1 0 0,1 1-1,-1-1 1,1 0 0,0 1 0,-1-1 0,1 0 0,0 0-1,-1 0 1,1 0 0,0 0 0,-1 0 0,1 0 0,-1 0-1,1 0 1,0 0 0,-1 0 0,1 0 0,0 0 0,-1 0-1,1-1 1,0 1 0,-1 0 0,2-1 0,1-1 16,0 1 0,0-2 1,0 1-1,0 0 0,0 0 1,2-4-1,12-13 33,-2 0 0,0-1 0,-1-1 0,18-35-1,34-94-8,-66 149-56,1 0 0,-1 0 0,1 0 1,0 0-1,-1 0 0,0 0 1,1-1-1,-1 1 0,0 0 1,1 0-1,-1 0 0,0 0 1,0 0-1,0-1 0,0 1 1,0 0-1,0 0 0,-1-2 1,0 4-2,-1 1 0,1-1 0,0 1 0,0-1 0,0 1 0,0-1 1,0 1-1,0 0 0,0-1 0,1 1 0,-2 2 0,-9 24 11,-10 42-1,18-58 31,1-1 1,0 1-1,0 0 1,2-1-1,-1 1 0,3 21 1,-2-32-40,0 0 1,0 0-1,0 0 1,0 0-1,1 0 1,-1 0-1,0 0 1,1 0-1,-1 0 1,1 0-1,-1 0 1,1 0-1,-1 0 1,1 0-1,0 0 1,-1 0-1,1-1 1,0 1-1,0 0 1,0 0-1,-1-1 1,1 1-1,0-1 1,0 1-1,0-1 1,0 1-1,0-1 0,0 1 1,0-1-1,0 0 1,0 0-1,1 0 1,-1 1-1,0-1 1,0 0-1,0 0 1,0 0-1,0 0 1,0-1-1,0 1 1,0 0-1,0 0 1,0-1-1,0 1 1,0-1-1,2 0 1,4-2-101,0-1 0,-1 0 0,1 0 0,-1 0 0,7-6 0,1-3-83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3:02.84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21 146 11194,'7'1'438,"0"0"0,0-1 0,0 1 0,0-1 0,0-1 0,0 0 0,0 1 0,-1-2 0,1 1 0,0-1 0,-1 0 0,1-1 0,-1 1 0,7-5 0,-2 1 232,0-1-1,0 0 0,0 0 1,-1-1-1,-1 0 1,16-17-1,-24 24-625,0 0 0,1-1 0,-1 1 0,0-1 1,0 0-1,0 1 0,0-1 0,0 0 0,0 1 0,0-1 0,-1 0 0,1 0 0,-1 0 0,1 0 0,-1 0 0,0 1 0,0-1 1,0 0-1,0-3 0,0 4-26,0 1 0,0-1 1,-1 1-1,1-1 0,0 0 1,-1 1-1,1-1 1,-1 1-1,1-1 0,-1 1 1,1-1-1,-1 1 0,1 0 1,-1-1-1,1 1 0,-1-1 1,1 1-1,-1 0 0,0 0 1,0-1-1,-1 0 0,-1 1 0,1 0-1,0-1 1,0 1 0,0 0 0,0 0 0,-1 0-1,-3 1 1,-5 2-40,0 0-1,0 0 1,0 1-1,1 1 0,-1-1 1,1 2-1,0 0 1,-9 7-1,6-4-14,2 0-1,-1 1 0,1 1 0,0 0 0,-13 18 1,23-27 33,0-1 1,0 0 0,0 1 0,0-1-1,0 0 1,0 1 0,1-1-1,-1 1 1,0-1 0,1 1-1,-1 0 1,1-1 0,0 1 0,0-1-1,0 1 1,-1 0 0,2 2-1,-1-3 3,0-1-1,0 1 1,1-1-1,-1 0 1,0 1-1,0-1 1,1 0-1,-1 1 1,0-1-1,1 0 1,-1 1-1,0-1 1,1 0-1,-1 1 1,1-1-1,-1 0 1,0 0-1,1 0 1,-1 1 0,1-1-1,-1 0 1,1 0-1,19-2-22,-3-4 22,0 0-1,0-2 1,-1 0 0,0 0-1,16-13 1,-19 12-6,0 1 0,1 0 0,-1 1 0,1 0 0,1 1 1,0 1-1,21-5 0,-35 10 6,1-1-1,-1 1 1,0 0 0,0 0 0,0 0-1,1 0 1,-1 0 0,0 1 0,0-1-1,0 0 1,0 1 0,1-1 0,-1 0-1,0 1 1,0-1 0,0 1 0,0 0-1,0-1 1,0 1 0,0 0 0,0 0-1,-1-1 1,1 1 0,0 0 0,0 0-1,0 0 1,-1 0 0,1 0 0,-1 0-1,1 0 1,-1 0 0,1 1-1,-1-1 1,0 0 0,1 0 0,-1 0-1,0 0 1,0 1 0,0-1 0,0 2-1,1 7-7,-2-1 0,1 0 0,-1 0 0,-2 11-1,2-14 7,-5 21-21,4-21 27,0 0-1,1 0 0,0 0 0,0 0 1,0 0-1,1 0 0,-1 0 0,3 12 1,-2-18-1,0 0 0,0 0 0,0 0 1,0 0-1,0 0 0,0 0 1,0 1-1,0-1 0,0 0 0,0 0 1,0 0-1,0 0 0,0 0 1,1 0-1,-1 0 0,0 0 0,0 0 1,0 1-1,0-1 0,0 0 1,0 0-1,0 0 0,1 0 0,-1 0 1,0 0-1,0 0 0,0 0 1,0 0-1,0 0 0,0 0 0,1 0 1,-1 0-1,0 0 0,0 0 1,0 0-1,0 0 0,0 0 0,0 0 1,1 0-1,-1 0 0,0 0 1,0 0-1,0-1 0,0 1 0,0 0 1,0 0-1,1 0 0,6-7 29,6-10 1,5-12-83,-2 0-1,16-39 1,-32 68 44,0 0-1,0-1 1,1 1 0,-1 0-1,0 0 1,0 0 0,0-1 0,0 1-1,0 0 1,0 0 0,0 0-1,0-1 1,0 1 0,0 0-1,0 0 1,0-1 0,0 1 0,0 0-1,0 0 1,0 0 0,0-1-1,0 1 1,0 0 0,0 0 0,0-1-1,0 1 1,-1 0 0,1 0-1,0 0 1,0 0 0,0-1-1,0 1 1,0 0 0,-1 0 0,1 0-1,0 0 1,0-1 0,0 1-1,-1 0 1,1 0 0,0 0-1,-13 1-187,-8 8 37,21-9 165,0 0 1,0 0-1,-1 1 1,1-1-1,0 0 1,-1 0-1,1 1 1,0-1-1,0 0 1,-1 0-1,1 0 1,0 0-1,-1 0 1,1 0-1,0 1 1,-1-1-1,1 0 1,0 0 0,-1 0-1,1 0 1,0 0-1,-1 0 1,1 0-1,0 0 1,-1 0-1,1-1 1,0 1-1,-1 0 1,1 0-1,0 0 1,-1 0-1,6-10 150,17-14 40,-22 23-185,7-6 6,0 0 1,1 0-1,0 1 0,0 0 1,0 1-1,1 0 1,13-7-1,-20 11-26,0 0 0,0 1 0,0-1-1,1 0 1,-1 1 0,0-1 0,0 1 0,1 0-1,-1 0 1,0 0 0,0 0 0,1 0-1,-1 0 1,0 0 0,0 1 0,1-1-1,-1 1 1,0 0 0,0 0 0,0-1 0,0 1-1,0 1 1,0-1 0,0 0 0,0 0-1,0 1 1,-1-1 0,1 1 0,0 0 0,-1-1-1,0 1 1,1 0 0,-1 0 0,0 0-1,0 0 1,0 0 0,0 0 0,1 3 0,2 6-18,-1 0 0,0 0 1,-1 0-1,1 11 1,2 12 62,-5-33-27,0 0-1,1 0 0,-1 0 1,0 0-1,0-1 0,1 1 0,-1 0 1,0 0-1,1 0 0,-1-1 0,1 1 1,-1 0-1,1 0 0,0-1 1,-1 1-1,1 0 0,-1-1 0,1 1 1,0-1-1,0 1 0,-1-1 0,1 1 1,0-1-1,0 0 0,1 1 0,-1-1 7,1 1-1,0-1 0,0 0 0,0 0 0,0 0 1,-1-1-1,1 1 0,0 0 0,0-1 0,0 1 1,2-2-1,6-3 45,-1 0 1,1 0-1,11-9 0,-17 11-33,30-23 91,-22 16-113,1 0 0,0 1 0,1 0-1,0 1 1,0 1 0,1 0 0,20-6 0,-34 12-10,-1 1 0,1 0 0,0 0 0,0 0 1,-1 0-1,1 0 0,0 0 0,0 0 0,-1 0 0,1 0 1,0 0-1,0 0 0,0 0 0,-1 0 0,1 1 0,0-1 1,-1 0-1,1 1 0,0-1 0,-1 0 0,1 1 0,0-1 1,-1 1-1,1-1 0,0 1 0,0 1-2,-1-1-1,1 0 1,0 1 0,-1-1-1,1 0 1,-1 1-1,0-1 1,1 0 0,-1 1-1,0-1 1,0 1 0,0 2-1,-1 5-21,0-1 0,0 1-1,-4 13 1,3-16 16,-1 6-10,-5 21-536,7-31 533,0 0 1,1-1 0,-1 1-1,0-1 1,0 1 0,0 0-1,0-1 1,0 0 0,-1 1-1,1-1 1,0 0 0,-1 1-1,1-1 1,-3 2 0,-4 0-126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3:04.77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49 0 17508,'6'5'1416,"-3"9"-1016,1 7-184,-17 21 1064,-2 15-767,0 9-465,4 5-208,5-8-489,5-5-119,11-18 600,7-14-160,13-36-136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3:05.35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129 285 13099,'0'-1'109,"0"0"0,0 0 0,0 0 0,0 0 0,0 0 0,0-1 0,0 1 1,0 0-1,-1 0 0,1 0 0,0 0 0,-1 0 0,1 0 0,-1 0 0,1 0 0,-1 0 0,1 0 0,-1 0 1,1 1-1,-1-1 0,0 0 0,-1-1 0,1 2-15,0-1-1,0 1 1,0 0 0,0 0 0,0 0 0,0 0-1,0 0 1,0 0 0,0 0 0,0 0-1,0 0 1,0 1 0,0-1 0,0 0-1,1 1 1,-1-1 0,0 1 0,0-1-1,-1 2 1,-4 1 162,1 1 0,0 1 1,0-1-1,0 1 0,1-1 0,-6 8 0,1 3 61,-1 0-1,2 1 1,-9 21 0,14-29-261,1-1 0,-1 1-1,1-1 1,0 1 0,1 0 0,0 0 0,0 0 0,1 0 0,0 11 0,0-18-50,0 0 1,1-1-1,-1 1 1,0 0 0,0 0-1,0-1 1,1 1-1,-1 0 1,0 0-1,1-1 1,-1 1-1,1 0 1,-1-1-1,1 1 1,-1-1-1,1 1 1,-1-1-1,1 1 1,-1-1-1,1 1 1,0-1 0,-1 1-1,1-1 1,0 0-1,-1 1 1,1-1-1,0 0 1,0 0-1,-1 1 1,1-1-1,0 0 1,0 0-1,0 0 1,-1 0-1,1 0 1,0 0 0,0 0-1,-1 0 1,1 0-1,0-1 1,0 1-1,-1 0 1,1 0-1,1-1 1,3-1 14,0-1 1,0 1-1,0-1 1,8-5-1,5-7 13,0 0-1,-1-2 1,-1 0-1,0 0 1,-1-1-1,12-22 1,68-123 161,-83 139-160,-1 6 10,-1-1 0,-1 0-1,-1-1 1,11-38-1,-18 48 28,-5 10-17,-8 13 40,12-12-87,-13 17 72,1 1 0,1 0 0,-13 31 0,-19 65 179,40-106-239,-23 73 184,24-73-166,0 1-1,0-1 0,1 1 1,1-1-1,-1 1 1,3 14-1,-2-22-28,0 0-1,0-1 0,1 1 1,-1-1-1,0 1 1,1 0-1,0-1 0,-1 1 1,1-1-1,0 1 0,0-1 1,0 0-1,0 1 1,0-1-1,0 0 0,0 1 1,0-1-1,1 0 0,-1 0 1,3 1-1,-2-1 1,1 0 0,-1 0 0,0 0 0,1-1 0,-1 0 0,1 1 0,-1-1 0,1 0-1,-1 0 1,1 0 0,-1 0 0,4-1 0,4-2 13,0 1-1,-1-1 1,0-1 0,0 0-1,17-10 1,-4-1-10,0 0 1,-1-2-1,-1-1 1,35-39 0,58-94 22,-109 145-32,0 0 1,0 0 0,0 0 1,0-1-1,0 1 0,-1-1 0,0 0 0,-1 0 0,3-10 0,-5 16-3,1 1 0,-1-1 0,0 1 0,0-1 0,0 0 0,0 1 0,0-1 0,0 1 0,0-1 0,0 0 0,0 1 0,0-1 0,0 1 0,0-1 0,0 1 0,-1-1-1,1 0 1,0 1 0,0-1 0,-1 1 0,1-1 0,0 1 0,-1-1 0,1 1 0,-1 0 0,1 0 0,-1 0 0,1 0 0,-1 0 0,1 0 1,-1 0-1,1 0 0,-1 0 0,1 0 0,-1 0 0,1 0 0,-1 0 0,1 1 0,-1-1 0,1 0 0,-1 0 0,1 1 0,0-1 0,-1 0 0,0 1 1,-24 23 49,-8 20 86,1 0 1,-39 75-1,69-115-136,-1 2 25,0 0 1,0 1-1,0-1 1,0 1-1,-1 8 1,4-14-27,-1 0 1,1 1 0,0-1-1,0 0 1,0 0 0,0 0-1,0 1 1,0-1 0,0 0-1,1 0 1,-1 0 0,0 1-1,1-1 1,-1 0 0,1 0-1,-1 0 1,1 0 0,-1 0-1,1 0 1,0 0 0,0 0-1,-1 0 1,1 0 0,0 0 0,0-1-1,0 1 1,0 0 0,0-1-1,0 1 1,0 0 0,0-1-1,0 1 1,1-1 0,-1 0-1,0 1 1,0-1 0,2 1-1,5 1-15,20 4-1853,34 14 1,-43-12 1238,3-1-217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3:06.66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219 288 14027,'-4'0'224,"1"0"1,0 0-1,-1 0 0,1 0 0,0 1 1,-1 0-1,1 0 0,0 0 1,0 0-1,0 0 0,0 0 0,0 1 1,0 0-1,-3 2 0,-39 31 991,42-32-1152,-11 10 68,1 0 1,0 1-1,1 0 0,-18 31 0,24-37-97,1 1 0,1 0 0,0 0-1,0 0 1,1 1 0,0-1 0,1 1 0,0 0 0,0 0 0,0 17 0,2-26-27,0 1 1,0-1-1,0 1 1,0-1 0,0 1-1,0-1 1,1 1 0,-1-1-1,0 1 1,1-1 0,0 1-1,-1-1 1,1 0 0,0 1-1,-1-1 1,1 0-1,0 0 1,0 1 0,0-1-1,0 0 1,0 0 0,0 0-1,3 1 1,-2-1 2,-1 0 0,1-1 0,0 0 0,1 1 0,-1-1 0,0 0-1,0 0 1,0 0 0,0 0 0,0 0 0,0 0 0,0-1 0,0 1 0,0-1 0,2 0 0,7-4 35,-1 1-1,1-2 1,-1 1-1,18-14 1,3-7 44,0-1 1,-2-2-1,0-1 0,-2-1 1,-2-1-1,-1-2 0,-1 0 1,25-52-1,-33 47-27,-14 38-60,-1 0 0,0 0 1,1 1-1,-1-1 1,0 0-1,0 0 0,0 0 1,0 0-1,0 0 1,0 0-1,0 1 0,0-1 1,0 0-1,0 0 1,0 0-1,0 0 0,-1-1 1,0 2-2,1 0 0,0-1 1,-1 1-1,1 0 0,0 0 0,-1 0 1,1 0-1,0 0 0,-1 0 1,1 0-1,0 0 0,-1 0 0,1 0 1,0 0-1,-1 0 0,1 0 0,-1 0 1,1 0-1,0 0 0,-1 0 1,1 0-1,0 1 0,-1-1 0,1 0 1,0 0-1,-1 0 0,1 1 0,-24 19 42,10-2-29,0 0 0,1 1 1,1 1-1,-17 39 0,14-22 8,-20 75 0,31-99-17,-8 46 16,12-56-17,0 0 1,-1 0 0,1 1 0,0-1-1,1 0 1,-1 0 0,1 1 0,-1-1-1,1 0 1,0 0 0,0 0 0,0 0-1,1 0 1,2 5 0,-3-7-1,0 0-1,1 0 1,-1 0-1,1 0 1,-1 0-1,1 0 1,-1 0 0,1 0-1,0 0 1,-1-1-1,1 1 1,0-1 0,-1 1-1,1-1 1,0 0-1,0 0 1,0 0 0,-1 0-1,1 0 1,0 0-1,0 0 1,0 0 0,-1-1-1,1 1 1,0-1-1,1 0 1,6-2 8,-1 0 1,0-1 0,0 0-1,9-6 1,4-4 16,-1-1 1,-1-1-1,0-2 0,-1 1 1,28-38-1,-12 9 39,42-75 0,-61 93-2,23-57-1,-33 70-10,-1 1-1,0-1 0,-1 0 1,-1 0-1,0 0 1,0-17-1,-2 30-35,0-1 1,-1 0-1,1 1 1,0-1-1,-1 1 0,1-1 1,-1 0-1,0 1 0,0-1 1,0 1-1,0 0 0,0-1 1,-1 1-1,-1-2 0,3 3-9,-1 0 0,0 1 0,0-1-1,0 0 1,0 1 0,0-1 0,0 1-1,0 0 1,0-1 0,-1 1-1,1 0 1,0 0 0,0 0 0,0-1-1,0 1 1,0 0 0,0 0 0,0 1-1,-1-1 1,1 0 0,0 0-1,0 1 1,0-1 0,0 0 0,0 1-1,0-1 1,0 1 0,0-1 0,0 1-1,0 0 1,0-1 0,0 1-1,1 0 1,-2 0 0,-9 8 8,1 1-1,0 0 1,0 0 0,1 1 0,0 1-1,1-1 1,1 1 0,-1 0-1,2 1 1,-6 15 0,-2 8-19,2 0-1,-11 57 1,19-77 0,2 2 0,0-1 0,0 22 0,2-34 1,0 0 0,0 0 0,1-1 0,-1 1 0,1 0 0,0 0 0,1-1 1,-1 1-1,1 0 0,0-1 0,0 0 0,1 1 0,-1-1 0,1 0 0,0 0 0,3 4 0,-3-6-55,0 0-1,0 0 1,0 0 0,0 0-1,1-1 1,-1 1 0,0-1-1,1 0 1,-1 0 0,1 0-1,-1-1 1,1 1 0,0-1-1,-1 0 1,1 0 0,-1 0-1,1 0 1,0 0 0,6-2-1,5-2-136,0-1-1,0 0 1,16-8-1,-29 12 199,34-15-339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3:07.16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169 0 20196,'-13'4'258,"2"1"-1,-1 0 0,0 1 1,1 0-1,0 1 1,1 0-1,-1 1 0,1 0 1,1 0-1,0 1 1,0 1-1,0-1 0,1 1 1,-10 18-1,17-27-255,0 0-1,1 0 1,-1 0 0,1 1-1,-1-1 1,1 0 0,-1 0-1,1 1 1,0-1 0,0 0-1,-1 0 1,1 1 0,0-1-1,0 0 1,0 1 0,1 0-1,-1-1-16,0-1-1,1 1 0,-1-1 1,0 1-1,1-1 1,-1 0-1,0 1 1,1-1-1,-1 0 0,1 1 1,-1-1-1,1 0 1,-1 1-1,0-1 0,1 0 1,-1 0-1,1 0 1,-1 0-1,1 1 1,0-1-1,-1 0 0,1 0 1,-1 0-1,1 0 1,-1 0-1,1 0 0,5-1-170,0 0-1,-1 0 1,1-1-1,-1 1 0,9-4 1,6-4-300,2 0-49,0 0 0,1 1-1,0 1 1,36-6 0,-56 13 522,-1 0 0,1-1 0,-1 1 1,1 0-1,-1 0 0,1 1 0,-1-1 0,0 0 0,1 1 1,-1 0-1,1-1 0,-1 1 0,0 0 0,0 0 1,1 0-1,-1 1 0,0-1 0,0 0 0,0 1 1,0 0-1,-1-1 0,3 3 0,-3-1 59,0-1-1,0 0 1,0 0-1,0 0 1,0 1-1,-1-1 1,1 0-1,-1 1 1,0-1-1,1 0 1,-1 1-1,0-1 1,-1 0-1,1 1 1,0-1-1,-1 0 1,1 1-1,-1-1 1,0 0-1,1 0 1,-1 1-1,0-1 1,-2 2-1,-5 10 353,-1 0 0,0 0-1,-1-1 1,0-1 0,-14 13-1,1-3 808,-43 32 0,65-54-1199,-39 25 901,38-23-888,-1-1-1,0 0 1,0 0-1,0 0 1,0 0-1,0 0 1,0-1-1,0 1 1,0-1-1,0 0 1,0 0-1,0 0 1,-3-1-1,6 1-58,-1 0 0,0 0 0,0-1 0,0 1 0,1 0 0,-1-1-1,0 1 1,0 0 0,1-1 0,-1 1 0,0-1 0,1 1 0,-1-1 0,1 0-1,-1 1 1,0-1 0,1 1 0,-1-1 0,1 0 0,0 0 0,-1 1 0,1-1 0,0 0-1,-1-1 1,0 0-83,1-1 0,0 1-1,0-1 1,0 1 0,0 0-1,0-1 1,0 1 0,2-5 0,0-2-169,1 0 1,0 1 0,8-15-1,11-11-427,8 4-203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7:47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13243,'-1'0'141,"0"0"0,0 0 0,1 0 0,-1-1 0,0 1 0,0 0 0,0 0 0,0 0 0,1 0 0,-1 0 0,0 1 0,0-1 0,0 0 0,0 0 0,1 1 0,-1-1 0,0 0 0,0 1 0,1-1 0,-1 0 0,0 1 0,1-1 0,-1 1 0,0 0 0,1-1 0,-1 1 0,1-1 0,-1 1 0,0 1 0,-16 25 1073,14-21-1017,-4 5-53,1 1 0,1 0-1,0 0 1,1 1 0,0-1 0,1 1 0,0 0-1,1 0 1,1 0 0,0 1 0,1 18 0,0-31-135,0 1 1,0-1 0,0 0 0,1 1-1,-1-1 1,0 0 0,1 0 0,-1 1-1,1-1 1,-1 0 0,1 0-1,0 0 1,-1 0 0,1 0 0,0 0-1,0 0 1,0 0 0,0 0-1,0 0 1,0 0 0,0 0 0,0 0-1,0-1 1,2 2 0,-1-2 9,0 1 1,0-1 0,0 0-1,0 0 1,0 0 0,0 0-1,0 0 1,0-1 0,0 1-1,0 0 1,0-1 0,0 0-1,0 1 1,2-2-1,4-2 83,0-1 0,0 1 0,0-2-1,-1 1 1,12-12 0,-15 14-33,0-1 0,-1 0 0,1 0-1,-1 0 1,0-1 0,-1 1 0,1-1 0,-1 0 0,1 1 0,-1-1 0,-1 0 0,1 0-1,-1-1 1,1-7 0,-2 10-82,0-1 0,0 0 1,-1 0-1,1 1 0,-1-1 0,0 0 0,0 1 0,0-1 0,-1 1 0,1-1 1,-1 1-1,0 0 0,0-1 0,0 1 0,0 0 0,0 0 0,-1 1 0,0-1 1,1 0-1,-7-3 0,-29-17-847,28 19 524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3:07.60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147 18 18220,'-2'3'136,"0"0"0,0 0-1,0 0 1,-1 0 0,1 0 0,-1 0 0,1-1 0,-1 1 0,0-1 0,0 0-1,0 0 1,0 0 0,-6 3 0,-9 6 168,10-4-74,-40 33 862,45-37-1036,0 1 0,0-1 0,0 1 0,0-1-1,1 1 1,0 0 0,-1 0 0,1 0 0,1 0-1,-1 1 1,-1 5 0,3-9-44,0 0 0,0 1 0,0-1 0,-1 0 0,2 0 0,-1 0 0,0 0 0,0 0 0,0 0 0,0 0 0,1 0 0,-1 0 0,0 1 0,1-1 0,-1 0 0,1 0 0,-1-1 0,1 1 0,0 0 0,-1 0 0,1 0 0,0 0 0,0 0 0,0-1 0,-1 1 0,1 0 0,0-1 0,0 1-1,0-1 1,0 1 0,0-1 0,0 1 0,0-1 0,0 0 0,0 1 0,0-1 0,1 0 0,-1 0 0,1 0 0,4 1 19,0-1-1,0 1 1,0-2 0,1 1-1,10-2 1,-7-1 27,1 0 0,0 0-1,-1-1 1,0-1 0,0 1 0,0-2 0,-1 1-1,14-11 1,-19 13-21,-1 0-1,1 1 1,-1-1-1,1-1 0,-1 1 1,0 0-1,-1-1 1,1 0-1,-1 1 1,1-1-1,-1 0 1,0-1-1,0 1 0,-1 0 1,1 0-1,-1-1 1,0 1-1,0-1 1,-1 1-1,1-1 1,-1 1-1,0-1 0,-1-4 1,1 7-34,-1-1 1,1 1-1,-1 0 1,0 0 0,0-1-1,0 1 1,0 0-1,0 0 1,0 0-1,-1 0 1,1 0-1,-1 0 1,1 1-1,-1-1 1,0 0-1,0 1 1,0-1-1,0 1 1,0 0-1,0 0 1,0-1 0,-4 0-1,1 1-24,0-1 0,0 1 0,0 0 0,0 0 0,0 1 0,0 0 0,0 0 0,0 0 0,-9 1 0,-14 5-105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3:08.13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21 16812,'21'-6'952,"-8"2"-488,1 1 1,1 0-1,-1 1 1,19-1-1,-28 3-429,0 1 1,0-1-1,1 1 1,-1 0-1,-1 1 0,1-1 1,0 1-1,0 0 0,0 0 1,-1 0-1,1 1 0,-1-1 1,0 1-1,0 0 0,0 1 1,4 3-1,-3-1-31,-1-1-1,0 1 1,0 0-1,0 0 1,0 1-1,-1-1 1,0 1-1,-1 0 1,1-1-1,-1 1 1,-1 0-1,1 1 1,-1-1-1,0 0 1,-1 0-1,0 0 1,-1 11-1,0 2-20,-2 0-1,0-1 0,-2 1 1,0 0-1,-8 19 0,-53 104-63,18-43 109,44-92-15,1 0 0,1 0 0,-1 0 0,-1 14 1,3-21-7,1 0 0,0 0 0,0 0 1,0 0-1,-1 0 0,1 0 1,0 0-1,0 0 0,0 0 1,0 0-1,1-1 0,-1 1 0,0 0 1,0 0-1,1 0 0,-1 0 1,0 0-1,1 0 0,-1 0 0,1-1 1,-1 1-1,1 0 0,-1 0 1,1 0-1,0-1 0,-1 1 1,1 0-1,0-1 0,-1 1 0,1-1 1,0 1-1,0-1 0,0 1 1,0-1-1,-1 0 0,1 1 0,0-1 1,0 0-1,0 0 0,0 1 1,0-1-1,0 0 0,0 0 1,0 0-1,0 0 0,0 0 0,0 0 1,0-1-1,0 1 0,0 0 1,-1 0-1,3-1 0,9-3 68,0-1 0,0 0-1,-1 0 1,1-1 0,-1-1 0,-1 1 0,17-14-1,-6 2-146,0-1-1,26-32 0,-11 2-402,-33 45 445,-1 0-1,0 0 1,0 0 0,0 0 0,0-1 0,-1 1 0,0-1 0,0 1 0,0-1 0,1-6-1,-3 9 6,1 1-1,0-1 0,0 1 1,-1 0-1,1-1 0,-1 1 1,1-1-1,-1 1 0,0 0 1,0-1-1,0 0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3:08.66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1 239 15259,'23'4'1489,"7"-5"-825,7-6-232,12-6 392,2-6-352,4-5-1440,-2-1 1304,-5 1-328,0-2-224</inkml:trace>
  <inkml:trace contextRef="#ctx0" brushRef="#br0" timeOffset="1">584 129 16716,'-46'61'1723,"-4"7"-1103,46-60-481,-1 0-1,1 0 1,0 0-1,1 0 0,0 0 1,-4 17-1,7-25-123,-1 1-1,1 0 1,0-1-1,0 1 1,-1 0-1,1 0 0,0-1 1,0 1-1,0 0 1,0 0-1,0-1 1,0 1-1,0 0 1,0-1-1,0 1 1,0 0-1,1 0 0,-1-1 1,0 1-1,0 0 1,1-1-1,-1 1 1,0 0-1,1-1 1,-1 1-1,1 0 1,-1-1-1,1 1 1,-1-1-1,1 1 0,-1-1 1,1 1-1,-1-1 1,1 0-1,0 1 1,-1-1-1,1 1 1,0-1-1,-1 0 1,2 0-1,1 0 13,0 0 1,-1 0-1,1-1 1,0 1-1,-1-1 0,1 0 1,0 0-1,-1 0 1,1 0-1,-1 0 0,4-3 1,11-7 3,0-2 1,-1 0-1,0 0 0,-1-2 1,-1 0-1,24-33 0,-13 14 9,-3-2 0,26-53 0,-44 82-40,0-1 1,-1 0 0,0 0-1,0 0 1,1-9 0,-9 20-28,-3 9 11,-1 18-9,1 0 0,2 0 0,1 0 0,1 1 0,1 0 0,3 46 0,0-68 17,1-1 0,0 1 0,0-1-1,1 0 1,0 0 0,0 0 0,7 15 0,-9-22-8,1 0 0,0 0 0,0 1 1,-1-1-1,1 0 0,0 0 0,0 0 1,0 0-1,0 0 0,0 0 0,0 0 1,1 0-1,-1-1 0,0 1 0,0 0 1,1-1-1,-1 1 0,0-1 0,1 1 1,-1-1-1,2 1 0,0-1-29,-1-1-1,0 1 1,1-1-1,-1 0 1,0 1-1,0-1 1,1 0-1,-1 0 1,0 0-1,0-1 1,0 1-1,0 0 1,0-1-1,0 0 1,-1 1-1,1-1 1,2-3-1,4-5-25,0-1 0,0-1 0,-1 0 0,0 0 0,-1 0 0,5-15 0,15-45-240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3:09.10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48 1 17260,'-18'106'2140,"5"-30"-680,-4 81-1,17-112-812,0-42-587,1 0 0,-1 0 0,1 0 0,-1 0 0,1 0 0,0 0 0,0 0 0,0-1 0,0 1 0,3 4 0,-4-7-46,1 0 1,-1 1-1,0-1 0,1 1 0,-1-1 0,1 0 0,0 1 0,-1-1 0,1 0 0,-1 1 1,1-1-1,-1 0 0,1 0 0,0 0 0,-1 1 0,1-1 0,0 0 0,-1 0 0,1 0 1,-1 0-1,1 0 0,0 0 0,-1-1 0,1 1 0,0 0 0,-1 0 0,1 0 0,-1 0 1,1-1-1,0 1 0,-1 0 0,1-1 0,-1 1 0,2-1 0,18-18 195,7-17-224,-1-1 0,32-63 0,-7 13-329,-45 77 272,-5 7 43,0 0 0,1 0 0,-1 0 0,1 1 0,0-1 0,-1 1 1,1-1-1,1 1 0,-1 0 0,0 0 0,0 0 0,1 0 0,-1 0 1,1 1-1,0-1 0,3-1 0,-6 3 20,1 0 0,-1 0-1,1 0 1,-1 0 0,1 0 0,-1 0-1,1 0 1,-1 0 0,1 0 0,-1 0-1,1 0 1,-1 0 0,1 0 0,-1 0 0,1 1-1,-1-1 1,0 0 0,1 0 0,-1 1-1,1-1 1,-1 0 0,1 0 0,-1 1 0,0-1-1,1 1 1,-1-1 0,0 0 0,1 1-1,-1-1 1,0 1 0,0-1 0,0 1-1,1-1 1,-1 1 0,4 20-125,-3-17 98,1 37-34,-2 0 1,-1 1 0,-7 43 0,1-14 44,5-53-246,2-28 265,0 9-18,0-33-68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3:09.82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168 1 16652,'-8'5'242,"0"1"0,1 0 0,-1 0 0,1 0 0,1 1 0,-1 0 1,1 1-1,1-1 0,-10 17 0,0 5 179,-18 45 0,32-71-373,-9 23 127,1 1 1,-7 37-1,13-50-105,1 0 0,1 0 1,0 0-1,1 1 0,1-1 0,3 23 0,-4-35-51,1 1 0,-1 0-1,1 0 1,0 0-1,0 0 1,1 0 0,-1-1-1,0 1 1,1-1-1,0 1 1,-1-1 0,1 1-1,0-1 1,0 0-1,3 3 1,-3-4-7,0 0 1,0 0-1,0 0 0,0-1 1,0 1-1,0 0 0,0-1 1,0 0-1,0 1 0,0-1 1,1 0-1,-1 0 0,0 0 1,0 0-1,0 0 0,0-1 1,0 1-1,0-1 0,0 1 1,0-1-1,0 0 0,0 0 1,2-1-1,7-4 20,0-1 1,0 0 0,-1 0-1,-1-1 1,1-1-1,-1 0 1,0 0-1,10-14 1,56-91 123,-64 97-140,29-45-20,-40 62 3,0-1 0,0 1 0,0 0 1,0 0-1,0-1 0,1 1 0,-1 0 0,0 0 0,0 0 0,0-1 0,1 1 0,-1 0 0,0 0 0,0 0 0,0 0 0,1 0 0,-1-1 0,0 1 0,0 0 0,1 0 0,-1 0 0,0 0 0,0 0 0,1 0 0,-1 0 0,0 0 0,0 0 1,1 0-1,-1 0 0,0 0 0,0 0 0,1 0 0,-1 0 0,4 9-25,-3 22-7,-1-26 28,-1 41-29,0-24 40,0-1 0,2 1 1,0 0-1,1 0 1,11 41-1,-13-61 1,0-1-1,1 0 0,-1 0 0,0 0 0,1 1 1,-1-1-1,1 0 0,0 0 0,-1 0 0,1 0 1,0 0-1,0 0 0,0 0 0,-1 0 0,1 0 0,0 0 1,0-1-1,0 1 0,1 0 0,-1 0 0,0-1 1,0 1-1,0-1 0,0 1 0,1-1 0,-1 0 1,0 1-1,0-1 0,1 0 0,-1 0 0,0 0 1,0 0-1,1 0 0,-1 0 0,0 0 0,1 0 1,-1-1-1,0 1 0,0 0 0,0-1 0,3 0 1,2-3 18,0 1 1,0-1 0,0 0-1,0-1 1,-1 1 0,8-9-1,54-61 125,14-15-249,-79 87 94,3-3-28,1 0 1,0 0-1,0 0 1,7-3-1,-12 7 22,0 0 1,1 0-1,-1 1 1,0-1-1,0 1 1,0-1-1,1 1 0,-1-1 1,0 1-1,1 0 1,-1-1-1,0 1 0,1 0 1,-1 0-1,1 0 1,-1 0-1,0 1 1,1-1-1,-1 0 0,0 0 1,1 1-1,-1-1 1,0 1-1,0-1 0,1 1 1,-1 0-1,0-1 1,0 1-1,0 0 1,0 0-1,2 1 0,-1 2-15,1 0-1,-1 0 1,1 0-1,-1 0 1,0 0-1,-1 0 1,1 1-1,-1-1 0,1 7 1,6 45-114,-7-41 112,4 41-16,-4-30 87,1-1 1,2 1 0,11 42 0,-14-64-28,0-1-1,0 0 1,0 0 0,1 0 0,-1 0 0,1 0 0,0-1 0,0 1 0,0 0 0,0-1-1,0 0 1,4 3 0,-5-4-3,1 0-1,0 0 1,-1 0-1,1-1 1,0 1-1,-1-1 1,1 1-1,0-1 1,0 1-1,0-1 1,-1 0-1,1 0 1,0 0-1,0 0 1,0 0-1,-1-1 1,1 1-1,0-1 1,0 1-1,-1-1 1,1 1-1,0-1 1,2-1-1,11-6 66,-7 4-51,-1 0 1,1 0 0,0 1-1,0 0 1,12-2 0,-18 5-28,0-1-1,1 1 1,-1 0 0,0 0 0,0 0 0,0 1-1,0-1 1,0 0 0,1 1 0,-1-1-1,0 1 1,0 0 0,0 0 0,0 0 0,-1 0-1,1 0 1,0 0 0,0 0 0,0 1 0,-1-1-1,1 1 1,-1-1 0,1 1 0,-1 0-1,0-1 1,0 1 0,2 2 0,2 6-15,0 0 1,0 1 0,-1-1-1,-1 1 1,0 0-1,0 1 1,2 20-1,-3-10 49,-2 0-1,0 0 1,-3 25-1,3-43 10,-1 0 0,0 0 0,0 0-1,0 0 1,0 0 0,-1 0-1,1-1 1,-1 1 0,0-1-1,-3 5 1,5-7-25,-1 0 1,0-1-1,1 1 1,-1-1-1,1 1 0,-1-1 1,0 1-1,1-1 1,-1 1-1,0-1 1,0 0-1,1 1 0,-1-1 1,0 0-1,0 0 1,0 1-1,1-1 1,-1 0-1,0 0 0,0 0 1,-1 0-1,0-1 5,1 1 0,-1-1 1,1 1-1,-1-1 0,1 0 0,-1 0 0,1 0 0,-1 0 0,1 0 0,0 0 0,0 0 0,0 0 0,-1-1 1,1 1-1,-1-2 0,-6-10-115,0 0 1,1 0 0,0-1-1,1 1 1,1-2 0,0 1-1,1-1 1,0 1 0,1-1-1,1 0 1,0 0-1,1 0 1,1 0 0,0-1-1,5-26 1,-1 29-275,1 0 0,0 1 1,0-1-1,2 1 0,0 0 0,9-13 0,-1 3-68,6-12-345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3:10.26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118 0 16708,'-14'13'581,"1"0"0,1 1 0,0 0 1,1 1-1,1 1 0,0-1 1,-14 32-1,12-12-253,13-18-284,0-17-50,-1 1 0,0-1 0,0 1-1,1-1 1,-1 0 0,1 1-1,-1-1 1,0 0 0,1 1 0,-1-1-1,1 0 1,-1 0 0,0 0-1,1 1 1,-1-1 0,1 0 0,-1 0-1,1 0 1,-1 0 0,1 0-1,-1 0 1,1 0 0,-1 0 0,1 0-1,-1 0 1,1 0 0,-1 0 0,1 0-1,0 0 1,15-4-280,0-1-1,0-1 1,22-10-1,-18 7-78,31-9 0,-42 16 293,0 0 0,0 0 1,0 1-1,0 1 0,0-1 1,0 2-1,0-1 1,11 3-1,-17-3 85,-1 1 0,0-1 0,0 1 0,0-1 0,1 1-1,-1 0 1,0 0 0,0 0 0,0 0 0,0 0 0,0 1 0,0-1 0,-1 1 0,1-1 0,0 1 0,-1-1 0,1 1 0,-1 0 0,0 0-1,1 0 1,-1 0 0,0 0 0,0 0 0,0 0 0,-1 0 0,1 0 0,0 0 0,-1 1 0,1-1 0,-1 0 0,0 0 0,0 1 0,0-1-1,0 0 1,0 1 0,0-1 0,-1 3 0,-1 4 75,-1-1 0,0-1 0,0 1 0,-1 0 0,1-1 0,-2 1 0,1-1 1,-1-1-1,0 1 0,-8 8 0,4-5 6,-1 0 0,-1-1 0,0 0 0,0-1 0,-18 11-1,25-17-74,0 0-1,0 0 0,0 0 0,0 0 0,-1-1 0,1 1 1,-1-1-1,1-1 0,-1 1 0,0 0 0,1-1 0,-8-1 1,9 1-17,1-1 0,-1-1 0,1 1 0,-1 0 1,1-1-1,0 1 0,0-1 0,-3-2 1,5 4-3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3:11.13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92 14387,'5'0'420,"0"-1"0,-1 0 0,1 1 0,-1-2 0,1 1 0,0 0 0,-1-1 0,0 0 0,1 0 0,3-3 0,43-32 1615,-6 4-1024,-44 33-1011,0-1 1,-1 1 0,1-1-1,-1 1 1,1 0 0,0-1-1,0 1 1,-1 0 0,1-1-1,0 1 1,-1 0 0,1 0-1,0 0 1,0 0 0,0 0-1,-1 0 1,1 0-1,0 0 1,0 0 0,-1 0-1,1 0 1,0 0 0,0 0-1,-1 1 1,2-1 0,-1 1-5,-1 0 1,1 0 0,-1 0-1,1-1 1,-1 1-1,0 0 1,1 0 0,-1 0-1,0 0 1,1 0 0,-1 0-1,0 0 1,0 0-1,0 0 1,0 0 0,0 0-1,0 1 1,-1 8-42,-1 1 0,-6 19 0,7-24 44,-27 85-62,12-44 173,3 1 1,-11 70-1,23-116-93,1 0 1,0 0-1,0 1 1,0-1-1,0 0 1,0 0-1,0 0 1,0 1 0,1-1-1,0 2 1,-1-3-13,1-1 0,-1 0 1,0 0-1,0 1 1,0-1-1,1 0 0,-1 0 1,0 1-1,0-1 0,1 0 1,-1 0-1,0 0 1,0 0-1,1 1 0,-1-1 1,0 0-1,1 0 1,-1 0-1,0 0 0,0 0 1,1 0-1,-1 0 0,0 0 1,1 0-1,-1 0 1,0 0-1,1 0 0,-1 0 1,0 0-1,1 0 1,-1 0-1,0 0 0,1 0 1,-1 0-1,0-1 0,0 1 1,1 0-1,-1 0 1,5-4 34,0 0 1,-1 0 0,1 0-1,-1 0 1,7-10 0,67-86 203,70-86-190,-142 179-102,0 0 0,0 1-1,1 0 1,10-9 0,-17 15 45,0 0-1,1 0 1,-1 0 0,0 0-1,0 0 1,0 0 0,0-1 0,1 1-1,-1 0 1,0 0 0,0 0-1,0 0 1,0 0 0,1 0-1,-1 0 1,0 0 0,0 0 0,0 0-1,0 0 1,1 0 0,-1 0-1,0 0 1,0 0 0,0 0-1,0 1 1,1-1 0,-1 0 0,0 0-1,0 0 1,0 0 0,0 0-1,1 0 1,-1 0 0,0 0-1,0 1 1,0-1 0,0 0 0,0 0-1,0 0 1,0 0 0,0 0-1,1 1 1,-1-1 0,0 0 0,0 0-1,0 0 1,0 0 0,0 1-1,0-1 1,0 0 0,0 0-1,0 0 1,0 1 0,0-1 0,0 0-1,0 0 1,0 1 0,-2 11-90,-17 67-160,-3 11 129,20-77 127,0 0 0,1 0 0,1-1 0,1 26 0,-1-36 3,0-1-1,0 1 1,1 0-1,-1-1 1,1 1-1,-1 0 0,1-1 1,-1 1-1,1 0 1,0-1-1,0 1 1,0-1-1,0 0 1,0 1-1,0-1 0,1 2 1,-1-2-1,0-1 0,0 1 0,0-1 0,0 0 0,0 1 1,0-1-1,0 0 0,0 0 0,0 0 0,0 1 0,0-1 0,0 0 1,0 0-1,0 0 0,0-1 0,0 1 0,0 0 0,0 0 0,0 0 0,1-1 1,4-2 16,-1 0 1,1 0 0,-1 0-1,0-1 1,0 0 0,-1 0-1,8-8 1,11-13 72,-1-2 1,26-42-1,30-64 83,-49 82-211,-27 51-142,-2 5 127,-1 11 9,-4 21-37,1 0-1,1 0 1,2 0-1,7 59 0,-5-88 95,1 1 0,0 0 0,0 0 0,1-1 0,0 1 0,1-1 0,5 10 0,-8-16-2,0 0-1,0-1 0,0 1 1,0-1-1,0 1 1,0-1-1,1 0 1,-1 1-1,0-1 0,1 0 1,-1 0-1,1 0 1,-1 0-1,1 0 0,0 0 1,-1 0-1,1-1 1,0 1-1,-1-1 1,1 1-1,0-1 0,0 1 1,0-1-1,0 0 1,-1 0-1,1 0 1,0 0-1,0 0 0,0-1 1,0 1-1,-1 0 1,1-1-1,0 0 0,0 1 1,-1-1-1,1 0 1,0 0-1,-1 0 1,1 0-1,-1 0 0,1 0 1,1-2-1,5-4 69,0-1 0,0 0 0,-1 0 0,0 0 0,0-1 0,-1 0 0,0-1 0,-1 1 0,0-1 0,4-13 0,-3 8 3,-1 1 1,-1-1-1,-1-1 1,0 1 0,-1 0-1,1-28 1,-3 36-80,-1 0 0,0 1 0,0-1 0,0 0 1,-1 0-1,0 1 0,-3-8 0,5 13-13,-1-1 0,0 1 0,1-1 0,-1 1 0,0-1 0,0 1 1,0 0-1,0-1 0,0 1 0,0 0 0,0 0 0,-1-1 0,1 1 0,0 0 0,-1 0 0,1 1 0,-1-1 0,1 0 0,-1 0 0,1 1 0,-1-1 0,0 1 0,1-1 0,-1 1 0,1 0 1,-1 0-1,0-1 0,1 1 0,-1 0 0,0 1 0,0-1 0,1 0 0,-3 1 0,2 0-7,-1 0-1,1 1 1,0-1 0,0 1 0,0-1-1,0 1 1,0 0 0,0 0 0,0 0-1,1 0 1,-1 0 0,1 0 0,-1 0-1,1 1 1,0-1 0,0 1 0,0-1-1,0 1 1,1-1 0,-2 5 0,2-6 3,-1 0 0,1 0 0,0 0 1,-1 0-1,1 1 0,0-1 1,0 0-1,0 0 0,0 1 0,0-1 1,0 0-1,0 0 0,1 1 0,-1-1 1,0 0-1,1 0 0,-1 0 0,1 0 1,-1 0-1,1 1 0,-1-1 0,1 0 1,0 0-1,-1 0 0,1 0 0,0-1 1,0 1-1,0 0 0,0 0 0,0 0 1,0-1-1,0 1 0,0 0 0,0-1 1,0 1-1,0-1 0,1 1 0,-1-1 1,0 0-1,0 0 0,0 1 0,1-1 1,-1 0-1,2 0 0,6-1-180,1-1 0,-1 0 0,0-1 0,0 0 0,0 0 0,0-1 0,0 0 0,15-10 0,-3 3 34,17-8-237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3:11.95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221 85 15155,'-20'6'624,"0"0"-1,0 2 0,0 0 1,-27 17-1,39-20-465,1 0 0,-1 0 0,1 1 0,1 0-1,-1 0 1,1 1 0,0-1 0,0 1 0,1 1 0,0-1 0,0 1-1,-7 16 1,11-22-125,0 0-1,0 0 0,1 0 1,-1 0-1,0 1 0,1-1 1,0 0-1,-1 0 0,1 1 1,0-1-1,0 0 0,0 1 1,1-1-1,-1 0 0,0 1 0,1-1 1,0 0-1,1 4 0,-1-4-9,0-1-1,1 1 0,-1-1 0,0 1 0,1-1 0,-1 0 0,1 0 0,0 0 0,-1 0 0,1 0 0,0 0 0,0 0 1,-1-1-1,1 1 0,0-1 0,0 1 0,3 0 0,5-1 13,-1 0 0,0 0 0,0 0 0,0-1 0,0-1-1,1 1 1,15-7 0,-1-1-29,-1-1 0,0-1 0,29-19 0,60-49-237,-51 35-67,-41 32 70,-20 11 223,1 1 0,-1 0-1,0 0 1,0 0 0,1 0 0,-1 0 0,0-1 0,0 1-1,1 0 1,-1 0 0,0 0 0,0 0 0,1 0 0,-1 0 0,0 0-1,1 0 1,-1 0 0,0 0 0,0 0 0,1 0 0,-1 0 0,0 0-1,1 0 1,-1 0 0,0 1 0,0-1 0,1 0 0,-1 0 0,0 0-1,0 0 1,0 0 0,1 1 0,-1-1 0,0 0 0,0 0 0,0 0-1,1 1 1,-1-1 0,0 0 0,0 0 0,0 1 0,0-1 0,0 0-1,1 0 1,-1 1 0,0-1 0,0 0 0,0 0 0,0 1 0,0-1-1,0 0 1,0 1 0,0-1 0,0 0 0,0 1 0,-3 17-28,3-16 34,-8 28 51,5-21 33,0 0 0,0 0 1,1 0-1,1 1 0,0-1 1,0 1-1,1-1 1,1 18-1,-1-26-71,0 0 1,1 0-1,-1-1 0,0 1 1,1 0-1,-1-1 0,1 1 1,-1 0-1,1-1 0,-1 1 1,1-1-1,-1 1 0,1 0 1,-1-1-1,1 0 0,0 1 1,-1-1-1,1 1 0,0-1 1,0 0-1,-1 1 0,1-1 1,0 0-1,0 0 0,-1 0 1,1 1-1,0-1 0,0 0 1,0 0-1,-1 0 0,1 0 1,0 0-1,0-1 1,0 1-1,-1 0 0,2 0 0,28-11 230,-28 10-230,34-19 193,55-37 0,-58 34-345,0 3-1,39-20 1,-66 38 65,0-1 1,0 1 0,1 0 0,10-2-1,-16 4 61,0 0-1,0 0 0,0 0 1,0-1-1,0 1 0,0 0 1,0 1-1,0-1 0,0 0 1,0 0-1,-1 0 0,1 0 0,0 1 1,0-1-1,0 0 0,0 1 1,0-1-1,0 1 0,-1-1 1,1 1-1,0-1 0,0 1 1,-1 0-1,1-1 0,0 1 1,-1 0-1,1 0 0,-1-1 0,1 1 1,-1 0-1,1 0 0,-1 0 1,0 0-1,1 0 0,-1-1 1,0 1-1,0 0 0,0 0 1,1 0-1,-1 1 0,-3 30-128,2-28 164,1 0 0,-1 0 0,1 0 1,0 0-1,0 0 0,0 0 0,1 5 0,-1-8-13,0-1 0,1 1 0,-1-1 0,0 0 0,0 1 0,0-1 0,0 1 0,0-1 0,1 0-1,-1 1 1,0-1 0,0 0 0,1 1 0,-1-1 0,0 0 0,1 1 0,-1-1 0,0 0 0,1 0 0,-1 1 0,0-1 0,1 0-1,-1 0 1,1 0 0,-1 0 0,0 1 0,1-1 0,-1 0 0,1 0 0,-1 0 0,0 0 0,1 0 0,0 0 0,17-7 220,12-17 73,50-70-209,-47 54-551,-32 39 414,0 0 0,-1 0 0,1 0 0,0 0-1,0 0 1,0 0 0,0 0 0,0 0 0,1 0-1,-1 1 1,0-1 0,0 0 0,0 1 0,1-1-1,1 0 1,-2 1 20,-1 0 0,1 0 0,-1 1-1,0-1 1,1 0 0,-1 0 0,1 0-1,-1 1 1,0-1 0,1 0 0,-1 1 0,0-1-1,1 0 1,-1 1 0,0-1 0,1 0 0,-1 1-1,0-1 1,0 1 0,0-1 0,1 0 0,-1 1-1,0-1 1,0 1 0,0-1 0,0 1-1,0-1 1,0 0 0,0 2 0,1 6-136,-1 0 1,0 0-1,-2 14 0,2-19 197,-2 15-24,0 0 0,2 0 0,0 0 0,1-1 0,1 1 0,0 0 0,1-1 0,1 1-1,1-1 1,1 0 0,0-1 0,12 23 0,-10-24-15,9 15-11,-2 0 0,-1 2-1,-1 0 1,9 34-1,-20-56 13,0 0-1,-1 0 1,0 0 0,0 0-1,-1 0 1,-1 1-1,-2 16 1,1-20 6,0 1-1,0-1 1,-1-1 0,1 1 0,-2 0-1,1-1 1,-1 1 0,0-1 0,0 0-1,-1 0 1,-10 10 0,12-13 40,0 0 1,0 0-1,-1-1 0,1 1 1,-1-1-1,0 0 1,0 0-1,0 0 0,0 0 1,0-1-1,0 1 0,0-1 1,0 0-1,-1 0 1,1-1-1,0 1 0,-1-1 1,1 0-1,0 0 0,-1-1 1,-4 0-1,4-1-4,0 1 1,0-1-1,1 0 0,-1 0 0,1 0 1,0-1-1,-1 1 0,1-1 0,1 0 1,-1 0-1,0-1 0,1 1 0,-1-1 1,1 0-1,0 0 0,0 0 1,1 0-1,-4-7 0,1-1-30,0 0 0,2 0 0,-1 0 0,1-1-1,1 0 1,0 1 0,1-1 0,0 0 0,1 0 0,1 0 0,0 1 0,0-1-1,1 0 1,1 0 0,6-18 0,0 7-59,0 1 0,1 0 1,1 0-1,2 2 0,0-1 0,1 1 1,18-20-1,-1 9-363,0 2 1,51-38-1,-8 7 145,-19 10-19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3:12.47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15 0 15843,'-7'19'1953,"4"5"-1257,0 5-368,1 2 2401,4 5-2401,2 3-536,0-5 240,7-2-72,1-8-88</inkml:trace>
  <inkml:trace contextRef="#ctx0" brushRef="#br0" timeOffset="1">124 751 20940,'-7'9'745,"-2"-5"-745,6-11-8,0-5 992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6:23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16820,'0'0'968,"2"-5"-1832,-2-3 872,3-1-120,-1-1-144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7:47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11 13027,'0'0'112,"1"0"1,-1-1-1,0 1 1,0 0 0,1-1-1,-1 1 1,0 0-1,0-1 1,0 1-1,1-1 1,-1 1-1,0 0 1,0-1-1,0 1 1,0-1 0,0 1-1,0-1 1,0 1-1,0-1 1,0 1-1,0 0 1,0-1-1,0 0 1,-8 0 1696,-13 10 29,11-2-1645,0 1 0,1 1 1,0 0-1,1 0 0,0 0 1,0 1-1,1 0 0,-8 14 1,10-14-179,0-1 0,1 1 0,0 0 0,0 0 0,1 1 0,0-1 0,1 1 1,0-1-1,0 21 0,2-29-9,0 1 0,0 0-1,0-1 1,0 1 0,1-1 0,-1 1 0,1-1-1,0 1 1,0-1 0,0 0 0,0 1 0,0-1-1,0 0 1,1 0 0,-1 1 0,1-1 0,-1 0 0,1-1-1,4 5 1,-4-5 10,1 1-1,0-1 0,0 0 1,0 0-1,0 0 1,0 0-1,0 0 1,0 0-1,0-1 0,1 0 1,-1 1-1,0-1 1,0-1-1,4 1 1,1-1 47,1-1 1,0 0 0,-1 0-1,1-1 1,-1 0 0,0-1-1,0 1 1,0-1 0,-1-1-1,13-9 1,-17 12-20,0-1-1,0 1 1,-1-1 0,1 0 0,-1 0-1,1-1 1,-1 1 0,0 0-1,0-1 1,0 1 0,-1-1-1,1 0 1,-1 1 0,0-1-1,0 0 1,0 0 0,-1 0-1,1 0 1,-1 0 0,0 1-1,0-7 1,-1 6-74,0 0 0,0 1 0,-1-1 0,1 0-1,-1 1 1,1 0 0,-1-1 0,0 1 0,-1 0 0,1 0 0,0 0 0,-1 0-1,1 0 1,-1 1 0,0-1 0,0 1 0,0 0 0,-1 0 0,1 0 0,0 0-1,-1 1 1,-4-3 0,3 2-21,-1 1 1,1-1-1,0 1 0,-1 0 1,1 0-1,-1 1 0,-9 0 1,-13 3-266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6:38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89 13507,'0'0'45,"-1"0"-1,1 0 1,0 0 0,-1 0-1,1 0 1,-1 0-1,1 0 1,-1-1 0,1 1-1,-1 0 1,1 0 0,0 0-1,-1 0 1,1-1 0,-1 1-1,1 0 1,0 0 0,-1-1-1,1 1 1,0 0 0,-1-1-1,1 1 1,0 0 0,-1-1-1,1 1 1,0-1 0,0 1-1,0 0 1,-1-1 0,1 1-1,0-1 1,0 1-1,0-1 1,0 1 0,0 0-1,0-1 1,0 1 0,0-1-1,0 1 1,0-1 0,0 1-1,0-1 1,0 1 0,0-1-1,0 1 1,1-1 0,-1 0 5,1 1 1,0-1-1,-1 1 1,1-1 0,0 1-1,-1-1 1,1 1-1,0 0 1,0-1 0,0 1-1,-1 0 1,1-1-1,0 1 1,0 0 0,0 0-1,0 0 1,0 0-1,0 0 1,-1 0-1,1 0 1,0 0 0,0 0-1,0 0 1,0 0-1,0 1 1,1 0 0,10 3 154,2 1 0,-1-2 1,0 0-1,1 0 1,-1-1-1,1-1 0,0 0 1,0-1-1,-1 0 0,17-3 1,16-7 242,57-21 0,-73 20-347,-1 2 0,2 1 0,-1 1-1,1 2 1,42-3 0,-50 10-84,0 0 0,0 2 0,-1 0 0,0 1 0,30 12-1,16 3-5,-55-17-1,0-1 0,1 0-1,-1-1 1,0 0 0,1-1-1,17-2 1,78-18-184,-11 1-1564,-95 19 1390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6:39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9962,'2'-2'325,"1"1"1,-1 0-1,0 0 0,0 0 0,1 0 0,-1 1 0,0-1 1,1 0-1,-1 1 0,1 0 0,-1 0 0,4-1 1,8-1-12,63-12 705,1 3-1,116-1 1,156 22-799,-131 9-196,30 2 18,-185-19-10,122-12-1,-8-19 59,-93 13-129,106-7 0,-168 23-126,-16 1 135,0-1 1,-1 0-1,1-1 0,0 1 0,0-1 0,0 0 0,-1-1 0,1 0 0,-1 0 1,10-4-1,-5-9-106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7:55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56 11715,'2'-1'227,"-1"0"0,0 0 0,1 1 1,-1-1-1,0 0 0,0 0 1,0-1-1,0 1 0,0 0 1,0 0-1,0 0 0,0-1 1,0 1-1,0-2 0,-1 2-60,1 0-1,-1 1 1,0-1 0,0 0-1,0 0 1,0 0-1,0 1 1,0-1 0,0 0-1,0 0 1,0 0-1,-1 0 1,1 1 0,0-1-1,0 0 1,-1 0-1,1 1 1,0-1 0,-2-1-1,1 0 36,-1 0 1,0 1-1,0-1 0,0 0 0,0 1 1,0-1-1,0 1 0,-1 0 0,1 0 0,0 0 1,-1 0-1,1 0 0,-1 0 0,1 1 1,-1-1-1,-2 1 0,-6-1 6,0 1-1,0 1 1,0 0-1,0 0 1,1 1 0,-1 1-1,0-1 1,1 2-1,-18 7 1,12-3-150,0 0-1,0 1 1,1 1 0,0 0-1,-16 16 1,22-18-66,1 0 1,1 1 0,-1 0-1,1 1 1,1 0 0,-8 16-1,11-21-2,0 0-1,1 1 0,0 0 1,0-1-1,1 1 1,0 0-1,0 0 0,0 0 1,0 0-1,1 0 1,0 0-1,0 0 0,1 0 1,1 8-1,-1-12 5,-1 0 0,1 0-1,0-1 1,-1 1 0,1 0 0,0 0-1,0-1 1,0 1 0,0 0 0,0-1-1,1 1 1,-1-1 0,0 1 0,1-1 0,-1 0-1,1 0 1,-1 1 0,1-1 0,0 0-1,0-1 1,-1 1 0,4 1 0,-1-1 0,0-1 1,0 1 0,0-1 0,-1 0 0,1 0-1,0 0 1,0-1 0,0 0 0,-1 1-1,1-1 1,4-2 0,5-2 8,1-1-1,-1-1 1,0 0-1,-1-1 1,13-9-1,0-3 61,-1-1 0,-2-1-1,0-1 1,29-41 0,-47 57 51,-7 8-16,-8 10 10,6-3-110,0 0 1,1 0-1,0 1 1,0-1-1,1 1 0,0 0 1,1 0-1,0 0 1,0 0-1,1 0 0,0 1 1,1-1-1,0 0 1,2 17-1,-2-24-17,1 0 0,-1-1 0,1 1 0,-1 0 0,1-1 0,0 1 0,0-1 0,0 1 0,0-1 0,0 0 0,0 1 1,0-1-1,1 0 0,-1 0 0,0 1 0,1-1 0,-1 0 0,0-1 0,1 1 0,0 0 0,-1 0 0,1-1 0,-1 1 0,1 0 0,0-1 0,-1 0 0,1 1 0,0-1 0,0 0 0,2 0 0,3 0-2,0-1 0,0 1-1,0-1 1,-1-1-1,1 1 1,10-5-1,24-12-191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7:56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14691,'9'13'1168,"2"-1"-808,2 2-151,0 6 415,1 7-224,-2 9-48,-4 4-48,-8 15-104,-8 9-144,-12 14-360,-5 2-1801,-13 4 1865,-10-5-184,-3-10-216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8:01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14731,'1'4'292,"-1"1"-1,0-1 1,0 0-1,0 0 1,0 0-1,-1 0 1,0 0-1,0 0 1,0 0-1,-3 7 1,-2 9 515,-10 47 614,1-6-846,-13 110-1,33-219-4282,2-24 2701,-2 22 258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8:01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13603,'2'8'432,"-1"0"0,-1 1 0,1-1-1,-2 1 1,0 12 0,-1 21 584,2-28-716,2-1 0,-1 1 0,2 0 0,0-1 0,0 1 1,1-1-1,9 19 0,-11-28-265,0-1 1,0 0 0,0 1 0,0-1 0,1 0 0,-1 0-1,1 0 1,0 0 0,0 0 0,0-1 0,0 0 0,0 1 0,0-1-1,1 0 1,-1 0 0,1-1 0,0 1 0,-1-1 0,1 0-1,0 0 1,0 0 0,0 0 0,0-1 0,-1 1 0,1-1 0,0 0-1,0 0 1,0-1 0,0 1 0,7-3 0,-2 1 0,0-1 0,-1-1 0,1 0 0,-1 0 0,0 0 0,0-1 0,-1 0 0,1-1 0,-1 0 0,0 0 0,-1 0 0,1-1 0,-1 0 0,7-10 0,-6 7 65,-1 0 0,0 0 1,0-1-1,-1 1 0,-1-1 0,0 0 0,0 0 1,-1-1-1,0 1 0,2-23 0,-5 29-21,0-1 0,-1 1-1,1 0 1,-1 0 0,0 0-1,0 0 1,-2-6 0,2 10-59,1 0 1,0 0 0,-1 0 0,1 0 0,-1 0 0,1 0 0,-1 1-1,1-1 1,-1 0 0,0 0 0,0 0 0,1 1 0,-1-1 0,0 0-1,0 1 1,0-1 0,0 0 0,0 1 0,0-1 0,1 1 0,-1-1-1,0 1 1,-1 0 0,1 0 0,0-1 0,0 1 0,0 0 0,0 0-1,0 0 1,0 0 0,0 0 0,0 0 0,0 0 0,0 0 0,0 1-1,0-1 1,0 0 0,0 1 0,0-1 0,0 1 0,-1 0-1,1-1-51,0 1 0,0 0 0,0 0-1,0 0 1,0 0 0,0 0 0,0 0-1,0 0 1,0 0 0,1 0-1,-1 0 1,0 1 0,1-1 0,-1 0-1,1 0 1,-1 3 0,3 4-975,-1-8 966,-1 0-1,1 0 1,-1 0 0,1 0 0,0 1 0,-1-1 0,1 0-1,0 0 1,-1-1 0,1 1 0,-1 0 0,1 0-1,0 0 1,-1 0 0,1 0 0,-1-1 0,1 1 0,-1 0-1,2-1 1,15-10-371,5-7-139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8:02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1 202 14811,'11'4'2025,"2"-3"-1177,3-2-320,4-2 1384,6-1-1024,1 1-79,3 1-289,0 2-312,0 0-576,-3-1-296,1-3-465,-6-3 857,-9 2-216,-5-2-184</inkml:trace>
  <inkml:trace contextRef="#ctx0" brushRef="#br0" timeOffset="1">85 326 14267,'3'10'1968,"4"2"-1143,5-5-257,5-3 2032,11-2-1759,1-4-97,8-3-544,2-6-408,3 0-801,-4-2 977,1 5-296,-3 2-136</inkml:trace>
  <inkml:trace contextRef="#ctx0" brushRef="#br0" timeOffset="2">721 5 13707,'2'0'185,"-1"-1"0,0 0 0,0 1 0,1-1 1,-1 1-1,1-1 0,-1 1 0,0 0 0,1 0 0,-1-1 0,0 1 0,3 0 1,-4 0-104,1 1 1,-1-1 0,0 0-1,1 0 1,-1 0-1,0 0 1,1 1 0,-1-1-1,0 0 1,1 0 0,-1 1-1,0-1 1,1 0 0,-1 0-1,0 1 1,0-1 0,1 0-1,-1 1 1,0-1 0,0 1-1,0-1 1,0 0 0,1 1-1,-1-1 1,0 0 0,0 1-1,0 0 1,0 4 231,0-1 0,-1 1 0,1 0 0,-1 0 0,-2 8 0,-15 51 170,-2 0-1,-34 72 0,34-102-835,20-34 322,0 0 1,0 0-1,0 0 1,-1 0-1,1 0 1,0-1 0,0 1-1,0 0 1,-1 0-1,1 0 1,0 0-1,0 0 1,0 0-1,0-1 1,0 1-1,-1 0 1,1 0-1,0 0 1,0 0-1,0-1 1,0 1-1,0 0 1,0 0-1,0 0 1,0-1-1,0 1 1,0 0-1,-1 0 1,1 0-1,0-1 1,0 1-1,0 0 1,0 0-1,0 0 1,1-1-1,-1 1 1,0 0-1,0 0 1,0 0-1,0-1 1,0 1 0,0 0-1,0 0 1,0 0-1,1-1 1,15-60-650,-3 15 220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8:02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14251,'1'1'112,"0"0"0,0 1 0,-1-1 0,1 0 0,0 0 0,-1 0 1,1 0-1,-1 0 0,1 1 0,-1-1 0,0 0 0,1 0 0,-1 1 0,0-1 0,0 0 0,0 1 0,0-1 0,0 0 0,0 1 0,-1 1 0,-6 30 432,4-26-259,-13 47 1457,-18 69 677,30-106-2222,2 0 0,0-1 0,1 1 0,0 0 1,3 25-1,-1-36-184,0 0 1,1 0-1,0 0 0,0 0 1,0-1-1,4 8 1,-5-11-168,0 0 0,0 0 1,0-1-1,0 1 1,0 0-1,1-1 1,-1 1-1,0-1 1,1 1-1,0-1 0,-1 0 1,1 1-1,0-1 1,-1 0-1,1 0 1,0 0-1,0-1 1,0 1-1,0 0 0,0-1 1,0 1-1,3 0 1,-7-5-1003,-6-1 465</inkml:trace>
  <inkml:trace contextRef="#ctx0" brushRef="#br0" timeOffset="1">14 327 16195,'-8'-11'1769,"3"5"-1113,4 0-280,7 6 1024,5 0-311,11 0-385,1 0-312,8-5-1056,5-4 664,-2-5-48,-1-4-32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8:08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59 14763,'3'-5'379,"0"0"1,1 0-1,-1 0 0,1 1 0,0 0 1,1 0-1,-1 0 0,1 0 0,-1 1 1,1-1-1,7-2 0,-10 5-338,-1 0-1,1 0 1,0 1 0,-1-1 0,1 1-1,0-1 1,-1 1 0,1 0 0,0 0-1,0-1 1,-1 1 0,1 1 0,0-1-1,0 0 1,-1 0 0,1 0 0,0 1-1,0-1 1,-1 1 0,1 0 0,0-1-1,-1 1 1,1 0 0,-1 0 0,1 0-1,-1 0 1,0 0 0,1 0 0,-1 1-1,0-1 1,0 0 0,0 1 0,0-1-1,0 0 1,0 1 0,0 0 0,0-1-1,0 1 1,-1-1 0,2 4-1,0 2-35,0 1 0,0-1-1,-1 1 1,1 0-1,-2 0 1,1 0-1,-1 0 1,0-1-1,-1 1 1,0 0 0,0 0-1,-1 0 1,0-1-1,0 1 1,-5 11-1,-7 10-1,0-1 0,-28 42 1,20-35 23,14-23-17,4-7-8,1 0 0,0 1-1,0-1 1,0 1 0,0 0-1,1 0 1,-2 10 0,3-16-1,1 1-1,0 0 1,0 0 0,0-1 0,0 1 0,0 0-1,0 0 1,0-1 0,1 1 0,-1 0 0,0-1-1,0 1 1,0 0 0,1-1 0,-1 1 0,0 0-1,1-1 1,-1 1 0,1 0 0,-1-1 0,0 1-1,1-1 1,-1 1 0,1-1 0,0 1-1,-1-1 1,1 1 0,1 0-3,0 0 0,0-1 0,0 1 0,0 0 1,0-1-1,0 1 0,0-1 0,0 0 0,4 0 0,2 0-89,0-1 0,1 0 1,14-4-1,-1-3-289,0 0 1,-1-2-1,0 0 1,25-17-1,-14 5-60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8:08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15347,'0'0'67,"1"0"-1,-1 0 1,0 0-1,0 0 1,1 0-1,-1 0 1,0 0-1,0 0 1,1 0-1,-1 1 1,0-1-1,0 0 1,1 0-1,-1 0 1,0 0-1,0 1 1,1-1-1,-1 0 1,0 0-1,0 0 1,0 1-1,1-1 1,-1 0-1,0 0 1,0 1-1,0-1 1,0 0 0,0 0-1,0 1 1,0-1-1,0 0 1,0 1-1,1-1 1,-1 0-1,0 0 1,0 1-1,0-1 1,0 0-1,-1 1 1,1-1-1,0 0 1,0 0-1,0 1 1,0-1-1,0 0 1,0 0-1,-1 1 1,-3 20 790,3-17-384,-14 56 944,-24 107-122,35-142-1332,1 0-1,1 0 1,2 1 0,4 44-1,-4-85-28,0 0-1,2 1 0,0-1 0,5-18 0,4-1-74,1 1 0,25-47 1,-27 61 100,1 1 0,0 1 0,1 0 0,1 1 0,25-25 0,-35 39 37,-1 0-1,0 0 1,1 0-1,0 0 1,0 0-1,-1 0 0,1 1 1,0-1-1,0 1 1,1 0-1,-1 0 1,0 0-1,0 0 1,0 1-1,1 0 1,-1-1-1,0 1 1,0 0-1,1 0 0,-1 1 1,0-1-1,5 1 1,-6 1-1,1-1 0,0 0 0,0 1 0,-1-1 1,1 1-1,-1 0 0,0 0 0,1 0 0,-1 0 0,0 0 1,0 0-1,0 1 0,-1-1 0,1 1 0,0 0 0,-1-1 1,0 1-1,1 0 0,-1 0 0,0-1 0,-1 1 0,1 0 1,0 0-1,-1 4 0,1-2 31,-1 0 1,0-1-1,-1 1 0,1-1 1,-1 1-1,0-1 0,0 1 1,0-1-1,-1 0 0,0 0 1,0 1-1,0-1 0,0 0 1,0 0-1,-1-1 0,0 1 1,0 0-1,0-1 0,0 0 1,0 0-1,-1 0 0,1 0 1,-5 3-1,-4 2 107,0-1 1,0 0-1,0-1 0,-1 0 1,0-1-1,-18 6 0,23-10-115,0 1 0,1-1-1,-1 0 1,-8 0 0,14-1-52,-1-1 0,1 1 0,0 0 1,0 0-1,0-1 0,0 0 0,-1 1 0,-2-3 1,4 3 14,1 0 0,-1-1 1,0 1-1,1-1 1,-1 1-1,1-1 0,-1 1 1,1-1-1,-1 1 1,1-1-1,-1 0 0,1 1 1,-1-1-1,1 0 1,0 1-1,0-1 1,-1 0-1,1 0 0,0 1 1,0-1-1,0 0 1,0 0-1,0 1 0,0-2 1,0 0 3,0 0-1,1 0 1,-1 0 0,1 0 0,0 0 0,-1 1-1,1-1 1,0 0 0,0 0 0,2-1 0,17-21-226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7:48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16980,'0'0'123,"0"0"1,1 0-1,-1 0 1,0 0-1,1 0 1,-1 0-1,0 0 1,1 0-1,-1 0 1,0 0 0,1 0-1,-1 0 1,0 0-1,1 0 1,-1 0-1,0 0 1,1 0-1,-1 0 1,0 0-1,0 1 1,1-1-1,-1 0 1,0 0 0,1 0-1,-1 1 1,0-1-1,0 0 1,1 0-1,-1 1 1,0-1-1,5 14 1572,-5 24-1078,0-29-200,0 47 41,3 122-1608,-4-170 238,-2-13-92,0-8 286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8:09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68 13643,'-7'8'1760,"1"-3"-848,5-4-335,2 2 1143,5-2-368,7-2-264,7-5-151,10-2-337,2-4-152,6-1-176,3-1-176,-1 0-488,-4 1-232,-8 8 1720,-12 5-1176,-13 6-16,-5 6-40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8:09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17900,'5'3'1416,"10"-3"-936,3-3-176,11 0 528,1 0-207,6-3-241,1 2-16,-4-2-240,-1 2-248,-9 1-664,-6 2 1624,-9 1-912,-5 0-32,-7 0-40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8:10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4 405 13851,'0'1'143,"-1"0"0,1 0 1,-1 0-1,1 0 0,-1 0 0,1 0 1,0 0-1,0 0 0,0 0 0,-1 0 1,1 0-1,0 1 0,0-1 0,1 0 1,-1 2-1,0-3-80,0 0 0,1 1 0,-1-1 0,0 0 1,0 0-1,1 1 0,-1-1 0,0 0 0,1 0 0,-1 1 0,0-1 0,1 0 1,-1 0-1,0 0 0,1 0 0,-1 1 0,1-1 0,-1 0 0,0 0 0,1 0 1,-1 0-1,0 0 0,1 0 0,-1 0 0,1 0 0,-1 0 0,0 0 0,1 0 1,3-1 129,0-1 1,0 1-1,-1 0 1,1-1-1,-1 0 1,1 1-1,5-6 1,30-23 489,-2-3 0,62-68 0,51-86-473,-137 170-271,12-17-13,-17 26-70,-8 10-149,-14 32 165,-53 132-167,57-136 285,1 0 0,2 1 1,-6 52-1,12-77-21,1-1-1,0 1 1,0-1-1,0 1 1,1-1-1,0 1 1,2 7-1,-3-12 14,0 0-1,1-1 0,-1 1 1,1 0-1,-1 0 0,1 0 0,-1-1 1,1 1-1,-1 0 0,1-1 0,0 1 1,-1 0-1,1-1 0,0 1 0,0-1 1,-1 1-1,1-1 0,0 1 0,1 0 1,0-1 5,-1 0 1,1 0 0,-1 0-1,1 0 1,-1 0 0,0 0-1,1-1 1,-1 1 0,1 0-1,-1-1 1,1 1 0,-1-1-1,0 0 1,1 1 0,-1-1-1,2-1 1,22-19-120,4-15-51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8:11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15947,'0'0'66,"0"1"0,0 0-1,0 0 1,0-1 0,-1 1-1,1 0 1,0-1 0,0 1-1,-1 0 1,1-1 0,-1 1 0,1 0-1,-1-1 1,1 1 0,-1-1-1,1 1 1,-1-1 0,1 1-1,-1-1 1,0 1 0,1-1-1,-1 0 1,0 1 0,1-1-1,-1 0 1,0 1 0,1-1-1,-1 0 1,0 0 0,0 0-1,1 0 1,-1 0 0,0 0-1,0 0 1,1 0 0,-1 0-1,0 0 1,0 0 0,1 0-1,-1 0 1,0-1 0,1 1-1,-1 0 1,0 0 0,0-1-1,1 1 1,-1-1 0,1 1 0,-1-1-1,0 1 1,1-1 0,-1 1-1,1-1 1,-1 1 0,1-1-1,0 0 1,-1 1 0,1-1-1,-1 0 1,1 1 0,0-1-1,0 0 1,-1 1 0,1-2-1,-2 31 1070,-9 54-1,0-5-1078,11-77-56,-1 3 6,1-1 1,0 1-1,-1 0 1,2 0-1,-1-1 0,0 1 1,2 5-1,-2-9-5,0 1-1,0-1 1,1 0 0,-1 1-1,0-1 1,0 1-1,1-1 1,-1 0 0,0 1-1,1-1 1,-1 0-1,0 1 1,1-1 0,-1 0-1,0 0 1,1 1 0,-1-1-1,1 0 1,-1 0-1,0 0 1,1 0 0,-1 0-1,1 1 1,0-1-1,0 0-2,1 0-1,0-1 0,-1 1 0,1 0 1,-1-1-1,1 1 0,-1 0 0,1-1 0,-1 0 1,3-1-1,6-3-69,0 0 0,1 0 1,0 1-1,-1 0 0,1 1 0,20-3 1,-28 5 50,0 1 0,0 0 0,-1 0 0,1 0 0,0 0 0,0 1 0,-1-1 0,1 1 0,0 0 0,-1 0 0,1 0 0,0 0 0,-1 0 0,1 0 0,-1 1 0,0-1 0,1 1 0,-1-1 0,0 1 0,0 0 0,0 0 0,0 0 0,0 0 1,-1 1-1,1-1 0,-1 0 0,1 1 0,-1-1 0,0 1 0,0-1 0,0 1 0,0 0 0,0 3 0,1 0 20,-1 1 0,0-1-1,0 1 1,-1 0 0,0-1 0,0 1 0,0 0-1,-1-1 1,0 1 0,-1-1 0,1 1 0,-1-1 0,0 0-1,-1 1 1,0-1 0,0 0 0,0-1 0,0 1-1,-1-1 1,0 1 0,0-1 0,-1 0 0,0 0 0,-5 4-1,1-1 65,0-1-1,0 0 1,-1-1-1,1 0 1,-1-1-1,0 0 1,-1 0-1,1-1 1,-1-1-1,0 1 1,0-2-1,0 0 1,-19 2-1,29-4-35,-1 0 0,0 1 0,0-1-1,0 0 1,1 0 0,-1-1 0,0 1 0,0 0-1,1 0 1,-1-1 0,0 1 0,0-1-1,1 0 1,-1 0 0,0 1 0,1-1-1,-1 0 1,1 0 0,-1 0 0,1-1-1,0 1 1,-1 0 0,1 0 0,0-1 0,0 1-1,0-1 1,0 1 0,0-1 0,0 1-1,0-1 1,1 0 0,-1 1 0,1-1-1,-1 0 1,1 1 0,-1-1 0,1 0-1,0 0 1,0 0 0,0 1 0,0-1 0,1-3-1,1-34 101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8:11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16179,'11'4'1289,"7"3"-961,0-1-160,11-3 536,5 0-600,8-3-384,4-3 360,10-3-168,-2-1-56</inkml:trace>
  <inkml:trace contextRef="#ctx0" brushRef="#br0" timeOffset="1">511 284 16812,'7'2'1600,"8"-6"-1072,-1-2-256,3-3 912,2 1-896,1-4-80,0 1-39,-1-11-226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8:12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18 15963,'18'-4'1547,"0"0"-634,0 1 0,0 0 0,0 1 0,29 1 0,-43 1-884,-1 0 0,0 0 1,1 1-1,-1-1 0,0 1 0,0 0 1,0 0-1,0 0 0,0 0 0,0 1 1,0-1-1,0 1 0,0-1 0,0 1 0,-1 0 1,1 0-1,-1 1 0,0-1 0,1 0 1,-1 1-1,0 0 0,0-1 0,-1 1 1,1 0-1,0 0 0,-1 0 0,0 0 0,0 0 1,0 0-1,0 0 0,0 0 0,0 5 1,-1-2-27,0 0 1,0-1 0,0 1 0,-1 0-1,0 0 1,0 0 0,0 0 0,-1-1-1,0 1 1,0-1 0,-1 1 0,1-1-1,-6 8 1,-4 5 43,0-1-1,-21 21 1,0-11 112,8-8 70,79-18-188,-49-1-82,0 1 0,0-1 0,0 1-1,-1 0 1,1 0 0,0 1 0,0-1 0,-1 1 0,8 4-1,-11-5 28,1 0-1,-1 0 1,1 0 0,-1 0-1,1 1 1,-1-1-1,0 0 1,0 1-1,0-1 1,0 1-1,0-1 1,0 1-1,0 0 1,0-1-1,-1 1 1,1 0 0,-1 0-1,1-1 1,-1 1-1,0 0 1,1 0-1,-1 0 1,0 0-1,0-1 1,0 1-1,-1 0 1,1 0-1,0 0 1,-1 1 0,-1 2 11,0-1 0,1 0 0,-1 0 0,-1 0 0,1 0 0,-1 0 0,0 0 0,1-1 0,-1 1 0,-1-1 1,1 0-1,-1 0 0,-4 4 0,-8 3 115,-29 17 0,41-25-93,-7 4 86,-1-1-1,-1 0 1,-20 6-1,29-10-143,-1 0 1,1 0-1,0 0 1,0-1-1,0 0 0,-1 0 1,1 0-1,0 0 1,0 0-1,-1-1 0,1 0 1,0 0-1,0 0 0,0 0 1,-6-3-1,9 2-44,-1 0-1,0 0 0,0 0 1,1 0-1,-1 0 1,1 0-1,-1 0 0,1-1 1,0 1-1,0-1 0,0 1 1,0-1-1,1 1 1,-1-1-1,0 1 0,1-1 1,0 0-1,0 1 0,0-5 1,1-14-459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8:12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17228,'3'17'474,"-2"0"0,0 0 0,-3 25 1,1-2-300,4 212 743,-1-270-648,1 0 1,0 0 0,2 1 0,12-33-1,-2 12-269,34-66 0,-40 89-74,0 1 1,1 0-1,0 0 0,1 1 0,1 0 1,0 1-1,14-10 0,-23 19 49,1 0 0,0 1 0,0 0 0,0-1 1,0 2-1,1-1 0,-1 0 0,0 1 0,1 0 0,-1 0 0,1 0 0,-1 1 0,1-1 0,-1 1 0,6 1 0,-8-1 19,0 0-1,0 1 1,0-1 0,0 1-1,0 0 1,0 0-1,0-1 1,0 1-1,0 1 1,-1-1-1,1 0 1,0 0 0,-1 1-1,1-1 1,-1 1-1,1-1 1,-1 1-1,0 0 1,1-1-1,-1 1 1,0 0 0,0 0-1,0 0 1,-1 0-1,1 0 1,0 0-1,-1 0 1,1 0-1,-1 0 1,0 0-1,0 0 1,0 0 0,0 0-1,0 4 1,-1-2 51,1 0 1,-1 0 0,0 1 0,0-1-1,0 0 1,-1 0 0,0 0-1,1 0 1,-2 0 0,1 0 0,0 0-1,-1-1 1,1 1 0,-1-1 0,0 0-1,0 0 1,0 0 0,-1 0-1,1 0 1,-1-1 0,-5 3 0,-4 3 193,0-2 0,0 1 0,-1-2 0,0 0 0,-14 4 0,21-7-14,0-1-1,0 0 0,0 0 0,1 0 1,-13-1-1,17 0-182,1 0 1,-1 0-1,0 0 0,0-1 1,0 1-1,0-1 0,0 0 0,0 1 1,1-1-1,-1 0 0,0 0 1,0 0-1,1 0 0,-1 0 1,1 0-1,-1-1 0,1 1 1,0-1-1,-1 1 0,1-1 1,0 1-1,0-1 0,0 1 0,0-1 1,-1-2-1,-6-27 278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8:15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19860,'16'-7'1369,"5"-4"-1185,2 4-72,0-2 288,7 0-152,4 2-344,-2 2-280,1 0-657,-6 0 881,-4-1-144,-4-1-144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8:16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10 325 16652,'-10'13'1216,"13"-3"-968,7-5-64,12-5 376,6-4-208,13-9-624,-1-4-1496,4-9 1640,3-7-216,-6-5-161</inkml:trace>
  <inkml:trace contextRef="#ctx0" brushRef="#br0" timeOffset="1">397 1 13979,'5'0'170,"-1"1"0,0 0-1,0 0 1,0 0 0,0 1 0,0-1 0,0 1 0,-1 0-1,1 0 1,0 0 0,-1 1 0,0-1 0,1 1 0,-1 0-1,0 0 1,0 0 0,-1 0 0,1 1 0,-1-1 0,1 1-1,2 6 1,2 3 48,0 1 0,-1 0 0,0 1-1,6 25 1,-11-31-112,1-1-1,-1 1 1,0 0 0,-1 0-1,0-1 1,0 1-1,-1 0 1,0 0 0,-1-1-1,0 1 1,0-1 0,-1 1-1,0-1 1,-5 10-1,5-12-80,0 0 0,-1-1 1,0 1-1,0-1 0,-1 0 0,0 0 0,1 0 0,-2 0 0,1-1 0,0 0 0,-1 0 0,0-1 0,0 1 0,0-1 0,0 0 0,0-1 0,-1 0 0,-13 3 0,5-4-47,8-5-128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8:16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16780,'1'2'142,"0"0"1,0-1-1,0 1 0,-1 0 1,1-1-1,0 1 1,-1 0-1,1 0 1,-1 0-1,0 0 1,0-1-1,0 1 1,1 0-1,-2 0 1,1 3-1,-8 34 919,2-16-222,5-12-637,-1 0-1,1 1 1,1-1-1,2 21 1,-2-30-189,0 0 1,0 1 0,1-1-1,-1 0 1,1 0-1,-1 0 1,1 0 0,0 0-1,0 0 1,0 0 0,0-1-1,0 1 1,0 0 0,0 0-1,1-1 1,-1 1-1,1-1 1,-1 1 0,1-1-1,0 0 1,-1 1 0,1-1-1,0 0 1,0 0 0,0 0-1,0 0 1,0-1 0,0 1-1,0 0 1,0-1-1,0 0 1,4 1 0,1-1-32,1-1 0,0 0 1,-1-1-1,1 1 0,13-6 1,-13 4-21,-1 1 1,1 0-1,0 0 1,0 1-1,9-1 1,-17 2 32,1 0 0,0 0 0,0 0-1,-1 0 1,1 0 0,0 0 0,-1 0 0,1 0-1,0 1 1,-1-1 0,1 0 0,0 0 0,-1 1 0,1-1-1,0 0 1,-1 1 0,1-1 0,-1 1 0,1-1 0,-1 1-1,1-1 1,-1 1 0,1-1 0,-1 1 0,0 0-1,1-1 1,-1 1 0,0-1 0,1 2 0,0 0-3,-1 1 1,0-1-1,0 0 1,1 1-1,-2-1 1,1 0-1,0 0 1,0 1-1,-1 2 0,-2 6 5,-1-1 0,-8 20 0,7-20 67,0 0 0,-1 0 1,-1-1-1,0 1 0,0-2 0,-1 1 1,0-1-1,-15 13 0,19-18-57,-1 1-1,0-1 1,1 0-1,-1-1 1,0 1-1,-1-1 1,1 0-1,0 0 1,0 0-1,-1-1 1,1 0-1,-1 0 1,0 0-1,1-1 1,-1 0-1,0 0 1,1 0-1,-1-1 1,-8-2-1,9 1-111,0 0 0,0-1 0,1 1 1,-1-1-1,1 0 0,0 0 0,0-1 0,0 1 0,0-1 0,1 0 0,0 0 0,-1 0 0,1 0 0,-3-8 0,-11-22-335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7:49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62 15827,'-6'3'1913,"5"0"-537,4-3 617,4-2-849,4-2-432,5-2-136,5 1-280,4-3-160,2 0-528,0-1-304,-1-1 608,-3 0-136,-6 4-112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8:17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19348,'10'7'1304,"-1"-7"-1112,1-3-72,4-3 273,6 1-177,3-4-464,0 0-377,0-2 561,3-2-88,0 2-96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8:17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5 14347,'0'-1'1872,"0"-2"-463,-3 13 743,0 7-1096,2 10-423,-1 6-145,-1 9-288,1 2-88,0 4-88,1 0-144,1-9-400,3-3-297,1-12 689,2-4-160,2-10-64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8:18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17516,'4'14'1168,"7"-4"-976,4-2-56,12-3 288,6 1-176,8-6-96,2 0-152,2-7-368,-4 0-192,-8 1 480,-7 0-136,-13 5-88</inkml:trace>
  <inkml:trace contextRef="#ctx0" brushRef="#br0" timeOffset="1">36 181 14771,'-13'10'1200,"12"-2"-896,7-1-39,17-7 655,11-1-240,13-10-280,5-2-288,7-5 16,1 3 48,-7-4 48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8:19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 14867,'-3'14'420,"0"0"0,0-1 0,-1 1 0,-1-1 0,0 0 0,-14 24 0,-11 30 350,26-55-684,1-7-52,1-1-1,1 1 1,-1-1 0,1 1-1,-1 0 1,1 0 0,0 0-1,1-1 1,-1 1-1,1 0 1,1 9 0,0-13-35,-1 0 0,1-1 0,-1 1 0,1 0 0,0-1 0,-1 1 0,1 0 0,0-1 0,0 1 0,0-1 0,-1 1 0,1-1 0,0 0 0,0 1 1,0-1-1,0 0 0,0 1 0,0-1 0,0 0 0,0 0 0,0 0 0,0 0 0,0 0 0,-1 0 0,1 0 0,0 0 0,0-1 0,0 1 0,0 0 0,1-1 0,35-10-151,-28 7 106,7-1-12,-7 1-8,0 1-1,0 0 1,0 1-1,0 0 0,14-1 1,-21 3 64,-1 0 0,1 0 0,0 0 0,-1 0 0,1 1 0,-1-1 0,1 0 0,-1 1 0,1-1 0,-1 1 0,1-1 0,-1 1 0,0 0 1,1 0-1,-1 0 0,0 0 0,1 0 0,-1 0 0,0 0 0,0 0 0,0 0 0,0 0 0,0 1 0,0-1 0,0 0 0,-1 1 0,1-1 0,0 1 0,-1-1 0,1 1 0,-1-1 0,0 1 1,1-1-1,-1 1 0,0-1 0,0 1 0,0 0 0,0-1 0,0 2 0,0 2 54,0 1 0,0-1 1,-1 0-1,1 0 0,-1 0 0,-1 0 0,1-1 1,0 1-1,-1 0 0,0 0 0,0-1 0,-1 1 1,1-1-1,-1 0 0,-4 5 0,2-3 125,0-1 0,-1 0 0,0 0 0,0-1 0,0 1 0,0-1 0,-1-1 0,1 1 0,-12 3 0,5-2 12,-1-1 0,0 0 0,0-2 0,-1 1 0,1-2 0,-1 0 0,1 0 1,0-2-1,-1 1 0,-18-5 0,31 5-221,0-1 0,-1 1 0,1-1 0,0 0 0,0 0 0,0 0 0,0 0 0,-1 0 0,2 0 0,-1-1 0,0 1 0,0 0 0,0-1 0,1 0 0,-1 1 0,1-1 0,-1 0 0,1 0 0,0 0 0,-2-3 0,-2-9-176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8:20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18948,'2'6'1688,"4"-6"-1223,-1 0-193,10-5 832,3 4-480,5 1-304,4-2-200,5 2-728,0 0-368,-5 0 816,-3-1-168,-8-5-145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8:21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14155,'-22'302'4143,"14"-234"-3682,4-26-235,-22 156 1637,25-194-1719,0-1 1,0 1-1,0-1 0,0 1 0,0-1 0,-4 5 0,5-8-131,0 0 0,0 0 0,0 0 1,0 0-1,0 1 0,0-1 0,0 0 1,0 0-1,0 0 0,0 0 0,0 0 0,0 0 1,0 0-1,0 0 0,0 0 0,0 0 1,-1 0-1,1 0 0,0 1 0,0-1 0,0 0 1,0 0-1,0 0 0,0 0 0,0 0 1,0 0-1,-1 0 0,1 0 0,0 0 0,0 0 1,0 0-1,0 0 0,0 0 0,0 0 1,0 0-1,0 0 0,-1 0 0,1 0 0,0 0 1,0 0-1,0 0 0,0 0 0,0-1 1,0 1-1,0 0 0,0 0 0,0 0 0,-1 0 1,1 0-1,0 0 0,0 0 0,0 0 1,0 0-1,0 0 0,0 0 0,0-1 0,0 1 1,0 0-1,0 0 0,0 0 0,-2-18 508,4-6-310,1 0 0,0 0 0,13-41 0,30-68-282,8 5-270,-46 113 253,0 1 1,1-1-1,1 1 0,0 1 1,0 0-1,17-15 0,-26 26 76,1 1 0,0-1-1,0 0 1,0 1 0,0-1-1,1 1 1,-1 0 0,0 0-1,1 0 1,-1 0 0,1 0-1,-1 0 1,1 1 0,-1-1-1,1 1 1,-1 0 0,1-1-1,-1 1 1,6 1 0,-6 0 7,0-1 0,0 1-1,0 0 1,-1 0 0,1 0 0,0 0 0,0 1 0,-1-1 0,1 0 0,-1 1 0,1-1 0,-1 1 0,0-1 0,1 1 0,-1 0 0,0-1-1,0 1 1,0 0 0,-1 0 0,1 0 0,0 0 0,-1 0 0,1 0 0,0 3 0,-1-3 13,0-1 0,0 1 0,0-1 0,-1 0 1,1 1-1,0-1 0,-1 0 0,1 1 0,0-1 0,-1 0 0,0 0 1,1 1-1,-1-1 0,0 0 0,1 0 0,-1 0 0,0 0 0,0 0 1,0 0-1,0 0 0,0 0 0,0 0 0,0-1 0,-1 1 0,1 0 1,-2 0-1,-34 16 202,35-16-199,-15 6-117,0-1 0,-1 0 1,0-2-1,-35 5 0,53-9 102,0 0 1,0 0-1,0 1 0,0-1 1,0 0-1,0 0 0,0 0 1,0 0-1,-1 0 1,1 0-1,0 0 0,0 0 1,0 0-1,0 0 1,0 0-1,0 0 0,0 0 1,-1 0-1,1 0 0,0 0 1,0 0-1,0 0 1,0 0-1,0 0 0,0 0 1,0 0-1,0 0 0,-1 0 1,1 0-1,0 0 1,0 0-1,0-1 0,0 1 1,0 0-1,0 0 1,0 0-1,0 0 0,0 0 1,0 0-1,0 0 0,-1 0 1,1 0-1,0 0 1,0-1-1,0 1 0,0 0 1,0 0-1,0 0 0,0 0 1,0 0-1,0 0 1,0 0-1,0 0 0,0-1 1,0 1-1,0 0 1,0 0-1,0 0 0,0 0 1,0 0-1,0 0 0,0 0 1,0-1-1,0 1 1,0 0-1,1 0 0,6-6-137,18-7-99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8:22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14227,'2'22'818,"0"0"0,-2 0 0,0 0 0,-1 1 0,-7 31 0,2-3-206,1-3-145,-28 205 485,25-227-856,0-17 31,8-9-120,0 0 0,-1 0-1,1 0 1,-1 0 0,1 0 0,0 0 0,-1-1 0,1 1 0,0 0 0,-1 0-1,1 0 1,0 0 0,-1-1 0,1 1 0,0 0 0,0 0 0,-1-1 0,1 1-1,0 0 1,0-1 0,-1 1 0,1 0 0,0 0 0,0-1 0,0 1 0,-1-1-1,1 1 1,0 0 0,0-1 0,0 1 0,-4-10 50,1 0 1,0 0-1,0 0 1,1 0-1,1 0 0,0-1 1,0-12-1,5-73 115,0 61-209,1 1 0,15-51 1,-15 67-16,1 0-1,1 1 1,1-1 0,0 2 0,1-1 0,15-19 0,-21 32 26,0 1 1,0-1-1,0 1 1,0 0-1,1 0 0,0 0 1,-1 0-1,1 1 1,0-1-1,8-3 0,-10 6 19,0-1-1,-1 1 1,1 0-1,0-1 0,0 1 1,0 0-1,-1 0 1,1 0-1,0 0 0,0 0 1,0 1-1,-1-1 1,1 0-1,0 1 0,0-1 1,-1 1-1,1 0 0,0 0 1,-1-1-1,1 1 1,-1 0-1,1 0 0,-1 1 1,1-1-1,-1 0 1,0 0-1,0 1 0,0-1 1,1 1-1,0 1 1,0 0 4,0 0 1,0 0 0,0 0 0,-1 0 0,1 0-1,-1 1 1,0-1 0,0 1 0,0-1 0,0 0 0,-1 1-1,1 0 1,-1-1 0,0 5 0,0-6 19,-1 1 0,1 0 0,-1-1 0,0 1 0,0-1 0,0 1 1,0-1-1,-1 1 0,1-1 0,-1 0 0,1 0 0,-1 1 0,0-1 0,0 0 0,0-1 0,0 1 1,0 0-1,0 0 0,-3 1 0,-6 4 72,-1 0 0,0-1-1,0-1 1,0 0 0,-1 0 0,0-1 0,-13 2 0,25-5-116,0-1 0,0 0-1,0 0 1,0 0 0,0 0 0,0 0 0,0 0 0,1 0 0,-1 0 0,0 0 0,0 0-1,0-1 1,0 1 0,0 0 0,-1-1 0,2 1 7,0-1-1,0 1 1,-1 0 0,1 0-1,0-1 1,0 1 0,0 0-1,0-1 1,-1 1-1,1 0 1,0 0 0,0-1-1,0 1 1,0 0 0,0-1-1,0 1 1,0 0 0,0-1-1,0 1 1,0 0 0,0-1-1,0 1 1,0 0 0,0-1-1,0 1 1,1-1 0,0-2-32,0 1 0,0-1 0,1 1 0,0-1 0,-1 1 0,1 0 0,0-1 0,3-1 0,17-17-282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8:22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0 15603,'-1'3'286,"0"0"1,0-1-1,-1 1 0,1-1 0,-1 1 0,1-1 0,-1 0 0,0 1 0,0-1 0,0 0 1,0 0-1,-3 1 0,-5 8 663,-248 279 1975,252-284-3156,5-7-14,8-15-268,21-31-458,-26 44 862,35-56-1079,49-86-1528,-93 158 2982,-37 84 1014,39-84-1128,0 0-1,1 1 1,0 0 0,2 0 0,-1 0-1,0 16 1,3-27-142,1 0 1,-1 0-1,0 0 1,1 0-1,-1 0 1,1 0-1,0-1 1,0 1-1,0 0 1,0 0-1,0-1 1,1 1-1,-1 0 1,1-1-1,0 0 1,0 1-1,0-1 0,0 0 1,0 0-1,0 0 1,1 0-1,-1 0 1,1-1-1,-1 1 1,1-1-1,0 0 1,-1 1-1,1-1 1,0 0-1,0-1 1,0 1-1,0 0 1,0-1-1,-1 0 1,1 1-1,0-1 1,6-1-1,-8 1-10,-1 0-1,1 0 1,-1 0-1,1 0 1,-1 0 0,1 0-1,-1 0 1,1 0-1,-1 0 1,1-1 0,-1 1-1,1 0 1,-1 0-1,1 0 1,-1-1 0,1 1-1,-1 0 1,1-1-1,-1 1 1,0 0 0,1-1-1,-1 1 1,1-1-1,-1 1 1,0 0 0,0-1-1,1 1 1,-1-1-1,0 1 1,0-1 0,1 1-1,-1-1 1,0 1-1,0-1 1,0 1 0,0-1-1,0 1 1,0-1 0,0 1-1,0-1 1,0 0-1,0 1 1,0-1 0,0 1-1,0-1 1,0 1-1,-1-1 1,1 1 0,0-1-1,0 1 1,-1-1-1,1 1 1,0 0 0,0-1-1,-1 0 1,-22-30-33,19 27 49,-79-106 1724,83 110-1729,0 0 1,0-1 0,0 1-1,0 0 1,1 0-1,-1 0 1,0 0 0,0 0-1,0 0 1,0-1 0,0 1-1,1 0 1,-1 0 0,0 0-1,0 0 1,0 0-1,0 0 1,1 0 0,-1 0-1,0 0 1,0 0 0,0 0-1,1 0 1,-1 0 0,0 0-1,0 0 1,0 0-1,0 0 1,1 0 0,-1 0-1,0 0 1,0 0 0,0 0-1,1 0 1,-1 0 0,0 0-1,0 0 1,0 1-1,42 17-396,-28-11 152,0-1 0,16 6 0,18 0 34,3 1-67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8:23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10 15555,'-8'0'1577,"7"5"-1065,1-2-224,11-2 1392,7 0-880,7-1-488,10-1-88,5-3-328,3 1-192,1-1-432,-2-1 672,-12 4-160,-11-1-112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8:23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18 14619,'-13'10'1160,"9"-5"-856,4 0-56,13-3 473,7 0-137,10-2-168,6-3-112,7-4 1648,1-3-1656,-1-2 177,-5 2 55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7:49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16163,'9'-7'681,"0"1"0,0 0 0,0 0 0,1 1-1,0 1 1,12-5 0,-20 8-604,1 1 0,-1-1 0,1 1 0,-1-1 0,0 1 0,1 0 0,-1 0 0,1 0 0,-1 1 0,1-1 0,-1 0 0,1 1 0,-1 0 0,0 0 0,1-1 0,-1 1 0,0 0 0,0 1 0,1-1 0,-1 0 0,0 1 0,0-1 0,-1 1 0,1 0 1,0-1-1,0 1 0,-1 0 0,1 0 0,-1 0 0,0 0 0,1 0 0,-1 1 0,1 1 0,1 2-56,-1 0 1,0 1-1,1-1 1,-2 0-1,1 0 1,-1 1-1,0-1 1,0 1-1,-1-1 1,0 1-1,0 0 1,-1-1-1,1 1 1,-1-1-1,-1 1 1,1-1-1,-4 7 1,-3 7-9,-2 0 0,0-1 0,-23 33 0,21-34-4,0 1 1,1 0 0,-9 22-1,19-39-21,0-1 1,1 1-1,-1 0 0,0-1 1,1 1-1,-1 0 0,1-1 1,0 1-1,0 0 0,-1 0 1,1-1-1,0 1 0,1 0 1,-1 0-1,0-1 0,0 1 1,1 0-1,-1-1 0,1 1 1,-1 0-1,1-1 0,0 1 0,0 0 1,-1-1-1,1 1 0,0-1 1,0 0-1,1 1 0,-1-1 1,0 0-1,2 2 0,0-2-111,0 0 0,0 1 0,0-1 0,0-1 0,0 1 0,0 0 0,0-1-1,0 0 1,0 0 0,0 0 0,0 0 0,0 0 0,0 0 0,0-1 0,0 1-1,0-1 1,4-2 0,41-20-804,-46 22 870,22-15-598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8:24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25 16588,'-1'-1'137,"0"0"0,1 1 0,-1-1 1,1 0-1,-1 0 0,1 0 1,0 0-1,-1 0 0,1 0 0,0 0 1,0 0-1,0 0 0,-1 0 1,1 0-1,0 0 0,0 0 1,1 0-1,-1 0 0,0 0 0,1-2 1,-1 3-49,1-1-1,-1 1 1,1 0 0,-1 0 0,1-1 0,-1 1 0,1 0 0,0 0-1,-1-1 1,1 1 0,0 0 0,-1 0 0,1 0 0,0 0 0,-1 0-1,1 0 1,-1 0 0,1 0 0,0 0 0,-1 1 0,1-1 0,0 0-1,0 1 1,5 1 156,0 0 1,0 1-1,0 0 0,-1 0 0,8 5 0,-7-3-212,-1 0-1,1 0 0,-1 0 1,0 1-1,0 0 1,0 0-1,-1 1 0,0-1 1,0 1-1,-1 0 1,0 0-1,4 13 0,-5-15-29,-1 1 0,0-1-1,0 0 1,-1 0-1,0 1 1,1-1 0,-2 0-1,1 1 1,-1-1 0,1 0-1,-1 0 1,-1 0-1,1 1 1,-1-1 0,0 0-1,0-1 1,0 1-1,-1 0 1,-3 4 0,5-8-22,1-1 1,0 1 0,0-1 0,0 1-1,-1-1 1,1 1 0,0-1 0,0 1-1,0-1 1,0 1 0,0-1 0,0 1-1,0-1 1,0 1 0,0-1 0,0 1-1,0-1 1,1 1 0,-1-1 0,0 1-1,0-1 1,0 1 0,1-1 0,-1 1-1,0-1 1,0 1 0,1-1 0,-1 0-1,0 1 1,1-1 0,-1 1 0,1-1-1,-1 0 1,0 0 0,1 1 0,-1-1-1,1 0 1,-1 0 0,1 1 0,-1-1-1,1 0 1,-1 0 0,1 0 0,-1 0-1,1 0 1,-1 0 0,1 0 0,31 8-827,-26-7 677,-3 0 101,1-1 0,-1 1 0,1 0 0,-1 1 0,1-1 0,-1 0 0,0 1 0,0 0 0,0 0 0,0 0 0,0 0 0,0 0 0,0 1 0,-1-1-1,3 4 1,-3-3 60,-1 0-1,1 0 0,-1 0 0,0 0 0,0 0 0,0 0 1,-1 0-1,1 0 0,-1 0 0,1 0 0,-1 1 1,0-1-1,0 0 0,-1 0 0,1 0 0,-1 1 1,-1 3-1,0 2 70,0-1 0,-1 1-1,0 0 1,0-1 0,-1 0 0,0 0 0,-9 13 0,10-18 23,1 0 0,0 0 0,-1 0 0,0-1-1,0 1 1,1-1 0,-2 1 0,1-1 0,0 0 0,0-1 0,-1 1 0,1 0-1,0-1 1,-1 0 0,0 0 0,1 0 0,-1 0 0,0 0 0,1-1 0,-8 0 0,1 0 74,0-1 1,0-1 0,-14-3 0,20 4-243,0 0 1,0-1-1,1 1 1,-1-1-1,0 0 1,0 0-1,1 0 1,0-1-1,-1 1 1,-5-6-1,9 7 16,-1 1 0,1-1-1,-1 1 1,1-1-1,0 1 1,-1-1-1,1 1 1,0-1 0,-1 1-1,1-1 1,0 0-1,0 1 1,0-1-1,-1 1 1,1-1-1,0 0 1,0 1 0,0-1-1,0 1 1,0-1-1,0 0 1,0 1-1,0-1 1,1-1-1,12-11-617,3 3 69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8:25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0 16267,'1'0'1545,"-8"10"-1001,-7 9-240,-6 14 720,-3 7-224,-7 12-320,-5 4-159,-1 4-193,2 0-40,4-7-64,4-7 16,8-14-144,0-8-136,8-14-305,7-9-231,5-12 584,1-11-104,2-16-136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8:26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13659,'10'20'1520,"1"3"-1008,5 4-120,4 3 521,4 3-289,2-2-16,3-3-200,4-4-280,-5-4-48,-2-6-8,-4-5-120,-5-5-56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8:27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3 15315,'17'-2'1016,"-16"2"-988,-1 0 0,0 0 1,0 0-1,1 0 0,-1 0 1,0 0-1,0 0 1,1 0-1,-1 0 0,0 1 1,0-1-1,0 0 0,1 0 1,-1 0-1,0 0 1,0 1-1,0-1 0,0 0 1,0 0-1,1 1 0,-1-1 1,0 0-1,0 0 1,0 0-1,0 1 0,0-1 1,0 0-1,0 0 0,0 1 1,0-1-1,0 0 1,0 0-1,0 1 0,0-1 1,-1 3 95,0 0 0,0 0 0,0 0 0,0-1 0,-1 1 0,0 0 0,1-1 0,-1 1 0,-2 2 0,-46 57 828,-89 86-1,137-146-893,0 0 0,-1 0 1,1-1-1,0 1 0,-1 0 0,1-1 1,-5 2-1,-2-5 248,9 1-292,-1 1 0,1-1 0,-1 0 0,1 0 0,0 1-1,-1-1 1,1 0 0,0 0 0,0 0 0,0 1 0,-1-1 0,1 0 0,0 0 0,0 0 0,0-1 0,1-9-118,0 1 0,1-1 0,0 1 1,1-1-1,0 1 0,6-15 0,1 4-603,22-39 0,-12 32-277,-20 28 973,1 1-1,-1-1 1,0 0 0,0 0-1,1 0 1,-1 0-1,0 1 1,0-1-1,0 0 1,1 0-1,-1 1 1,0-1 0,0 0-1,0 0 1,0 1-1,0-1 1,1 0-1,-1 1 1,0-1 0,0 0-1,0 0 1,0 1-1,0-1 1,0 0-1,0 1 1,0-1-1,0 0 1,0 1 0,0-1-1,0 0 1,0 0-1,0 1 1,-1-1-1,1 0 1,0 1-1,-1 15 37,1-5-10,-3 20 178,4 56 0,0-79-134,0 1-1,0-1 0,1 1 1,0-1-1,1 0 0,-1 0 0,2 0 1,-1 0-1,1-1 0,0 1 0,8 10 1,-11-17-45,-1 0 0,1 0 0,-1-1 0,1 1 0,-1 0 0,1-1 0,0 1 0,-1 0 0,1-1 0,0 1 0,-1-1 0,1 1 0,0-1 0,0 1 0,0-1 0,0 0 0,-1 1 0,1-1 0,0 0 0,0 0 0,0 1 0,0-1 0,0 0 0,0 0 1,0 0-1,0 0 0,-1 0 0,1-1 0,0 1 0,2 0 0,-3-1 0,1 0 0,0 0 1,-1 1-1,1-1 0,-1 0 1,1 0-1,-1 0 0,1 0 1,-1 1-1,1-1 0,-1 0 1,0 0-1,1 0 0,-1 0 1,0 0-1,0 0 0,0 0 1,0 0-1,0 0 0,0 0 1,0 0-1,0 0 0,0 0 1,-1 0-1,1 0 0,0 0 1,-1-1-1,-4-10 30,0 1 1,-1 1-1,0-1 1,0 1-1,-1 0 1,-1 0-1,-16-17 1,-8-9 92,28 30-136,-9-13 259,13 19-256,0 0-1,0 0 1,0-1-1,0 1 1,0 0-1,0 0 1,0 0-1,0 0 1,0 0-1,0-1 1,0 1-1,0 0 1,0 0-1,0 0 1,0 0-1,0 0 1,0 0-1,0 0 1,0-1-1,0 1 1,0 0-1,1 0 1,-1 0-1,0 0 1,0 0-1,0 0 1,0 0-1,0 0 1,0-1-1,0 1 1,0 0-1,1 0 1,-1 0-1,0 0 1,0 0-1,0 0 1,0 0-1,0 0 1,0 0-1,1 0 1,-1 0-1,0 0 1,0 0-1,0 0 1,15 3 73,19 7-351,0-1 0,1-2-1,53 4 1,-34-7 67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8:29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16916,'5'6'1400,"2"-3"-920,4-2-160,8-1 480,5 0-192,8 0-120,2-2-223,4-1-690,-1-2-255,-7 0 584,-6-3-176,-18 3-144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8:29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10 13555,'-10'16'1368,"8"-5"-760,4-1-208,9-4 921,8-2-345,10-4-344,6-1-56,10-9 1337,4 0-1537,-11-7 88,0-2 88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8:33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20 13043,'1'0'59,"-1"0"0,1-1 1,-1 1-1,0-1 0,1 1 1,-1-1-1,0 1 0,1-1 0,-1 1 1,0-1-1,0 1 0,1-1 1,-1 0-1,0 1 0,0-1 0,0 1 1,0-1-1,0 0 0,0 1 1,0-1-1,0 1 0,0-1 1,0 0-1,0 1 0,0-1 0,0 1 1,-1-1-1,1 1 0,0-1 1,-1 0-1,0 0-1,0 1 0,1 0-1,-1-1 1,0 1 0,0 0 0,0 0 0,0 0 0,0-1 0,0 1 0,0 0-1,0 0 1,0 1 0,0-1 0,0 0 0,-2 1 0,-5 0 165,1 2-1,0-1 1,0 1 0,-8 4 0,-2 4-52,0 0 1,1 1-1,0 1 1,2 1-1,-1 0 1,2 1-1,0 1 0,0 0 1,2 0-1,0 1 1,-13 28-1,15-25-85,0 0 0,1 1 0,1 0 0,1 0 0,1 1-1,1-1 1,1 1 0,1 0 0,1 0 0,2 32 0,0-48-54,-1 0-1,1 0 1,0 0 0,1 0 0,0 0-1,0 0 1,0 0 0,0-1-1,1 1 1,0-1 0,0 0 0,1 1-1,7 8 1,-7-11 4,-1 0 0,1 0 1,0-1-1,0 1 0,0-1 0,0 0 0,0 0 0,0 0 0,1-1 0,-1 0 1,1 0-1,-1 0 0,1 0 0,-1 0 0,1-1 0,0 0 0,-1 0 1,1 0-1,5-2 0,-1 1 87,1 0 0,-1-1 0,1 0 0,-1 0 0,0-1 0,0-1 0,0 1 0,-1-1 0,1-1 0,-1 0 0,0 0 0,14-12 0,-21 16-106,0 0 0,0 0 0,0 0 0,0 0 0,0 0 1,-1-1-1,1 1 0,0 0 0,-1 0 0,1 0 0,-1-1 0,1 1 1,-1 0-1,0-1 0,1 1 0,-1 0 0,0-1 0,0 1 0,0 0 0,0-1 1,0 1-1,0-1 0,0 1 0,-1 0 0,1-1 0,0 1 0,-1 0 0,1-1 1,-1 1-1,1 0 0,-1 0 0,0 0 0,0-1 0,1 1 0,-1 0 0,0 0 1,0 0-1,0 0 0,0 0 0,0 1 0,0-1 0,0 0 0,-1 0 1,-1 0-1,-4-3-26,0 0 0,0 0 0,-1 1 1,1 1-1,-1-1 0,-9-1 0,1 2-203,0 0-1,-30 2 0,28 0 127,-1-2-103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8:37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16147,'-1'1'366,"0"0"-1,0 0 0,0 0 0,1 0 1,-1 1-1,0-1 0,0 0 0,1 0 0,-1 1 1,1-1-1,-1 0 0,1 0 0,-1 1 1,1-1-1,0 1 0,0-1 0,0 0 0,0 3 1,0-2-260,0 0 1,1 0 0,-1 0 0,1 0-1,0 0 1,-1-1 0,1 1-1,0 0 1,0-1 0,0 1 0,0-1-1,3 3 1,-2-1-130,1 0-1,0-1 0,0 1 1,1-1-1,-1 0 1,0 0-1,1 0 1,-1 0-1,1 0 1,0-1-1,-1 0 0,9 2 1,2-3 60,1 0 0,0-1 0,-1 0 1,1-1-1,0-1 0,-1 0 0,22-9 0,-17 1-185,-17 3-117,-13 2-82,1 5 215,0 0 0,0 1 0,1 0 0,-1 0 0,0 1 0,1 0 0,-1 1 1,-13 4-1,-7 3-52,-38 17 0,40-13 164,1 0 1,0 2-1,1 0 0,-27 23 0,40-28-55,17-14 13,19-19-11,-20 20 69,9-8-11,44-40-198,-51 47-6,1 0 1,0 0-1,0 0 0,1 0 1,-1 1-1,1 0 1,0 1-1,6-3 1,-11 5 40,0 0 1,-1-1 0,1 1 0,0 0 0,-1 0 0,1 0 0,-1 0 0,1 0-1,0 0 1,-1 0 0,1 1 0,-1-1 0,1 1 0,0-1 0,-1 1 0,1 0 0,-1-1-1,0 1 1,1 0 0,1 1 0,-17-15-1141,7-2 1125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9:51.0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12 17124,'2'1'1688,"-6"5"-1272,-4-4-200,0-1 824,2-1-648,-1 0-240,8-10-87,11-2-106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1:35.6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4811 11114,'0'-4'541,"1"0"1,0 0-1,1 0 0,-1 0 0,1 0 0,-1 0 0,1 0 0,0 0 0,5-5 0,26-35 842,-31 41-1310,43-49 446,65-56-1,4-5-40,-40 35-151,-9 10 194,71-95 1,-100 111-492,3 1 0,2 3 1,66-62-1,33 2 0,22-19-25,-25-16 111,38-34-40,-82 101-59,52-47-15,-113 93-47,-1-2-1,34-46 1,-8 6-29,3 2 0,74-67 0,-51 60 78,93-91 11,-15-13-33,-122 129 25,3 3 0,2 1-1,2 2 1,75-57 0,12-2-11,-107 82 2,-1-1 0,40-52 0,1-17 3,-31 41-1,3 2 0,50-53-1,64-36-1,-2 0 3,-115 103 0,-2-1-1,32-47 0,4-13 39,4 3-1,101-100 0,-16 21-23,-1 2-970,-19 41 589,-109 106 435,1 1 1,1 2-1,34-19 1,-62 38-5,-1 2 88,0-1 0,0 0 0,0 0 0,0 0 0,0 0 0,0 0 0,-1 0 0,1-1 1,0 1-1,-1 0 0,1-1 0,-1 0 0,0 1 0,1-1 0,-1 0 0,0 1 0,1-3 1,-3 3-189,1 0 0,-1 0 1,0 0-1,0 0 0,1 0 1,-1 0-1,0 0 0,0 0 1,0 1-1,0-1 0,0 0 1,0 1-1,0-1 0,0 1 1,0-1-1,-1 1 0,1-1 1,0 1-1,-2 0 0,-2-2-42,-8-5-139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7:50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14595,'-11'18'844,"1"0"0,0 0 1,2 1-1,0 0 0,1 0 0,1 1 0,1 0 1,1 0-1,-3 32 0,7-50-822,0 0 1,0 0-1,0 0 1,0 0-1,0 1 0,0-1 1,1 0-1,-1 0 1,1 0-1,-1-1 1,1 1-1,0 0 0,0 0 1,-1 0-1,2 0 1,-1-1-1,0 1 1,0 0-1,0-1 0,1 1 1,-1-1-1,1 0 1,2 3-1,-2-4-18,0 1 0,-1 0 0,1-1 0,0 0 0,0 1 0,0-1 0,0 0-1,0 0 1,0 0 0,0 0 0,0 0 0,0-1 0,0 1 0,0 0 0,0-1 0,0 0 0,0 1 0,0-1 0,0 0-1,0 0 1,-1 0 0,1 0 0,2-3 0,2-1 2,0 0 0,0 0 1,-1-1-1,0 0 0,0 0 0,0 0 0,-1-1 0,0 1 0,0-1 1,-1 0-1,1 0 0,-2 0 0,1-1 0,-1 1 0,1-9 0,-1 11 0,-1-1-1,-1 1 0,1 0 1,-1-1-1,0 1 1,0-1-1,-1 1 0,1 0 1,-1-1-1,0 1 0,-1 0 1,1 0-1,-1 0 0,0 0 1,-1 0-1,1 0 0,-1 1 1,0-1-1,0 1 0,0-1 1,-1 1-1,-5-6 0,7 9-46,0 0-1,1 0 1,-1 0-1,0 0 1,0 0-1,1 0 0,-1 0 1,0 1-1,0-1 1,0 1-1,0 0 0,0-1 1,0 1-1,-3 0 1,4 0-17,0 0 0,1 0 0,-1 1-1,0-1 1,1 0 0,-1 0 0,0 1 0,0-1 0,1 0 0,-1 1 0,0-1 0,1 0 0,-1 1 0,1-1 0,-1 1 0,1-1 0,-1 1 0,1 0-1,-1-1 1,1 1 0,-1-1 0,1 1 0,0 0 0,-1-1 0,1 1 0,0 0 0,-1 0 0,1-1 0,0 1 0,0 0 0,0 0 0,0-1-1,0 1 1,0 0 0,0 0 0,0-1 0,0 1 0,0 0 0,0 0 0,1-1 0,-1 1 0,0 0 0,3 9-540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1:36.6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119 1 14299,'-6'31'1104,"-7"18"-832,-7 6-128,0 3 248,2 0-15,3-8 15,2-3-40,5-13-144,2-6-72,6-20-224,3-8-144,6-21-328,1-9 264,1-15 111,3-8-127,5-14-96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1:37.0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156 0 13875,'-1'10'535,"0"-1"-1,0 0 1,-1 1 0,-5 15-1,-3 11 416,4-5-301,1 1-1,0 58 0,5-78-674,0 1 0,1-1 0,1 0 1,0 0-1,1 0 0,0 0 0,1 0 0,0-1 0,1 0 1,9 17-1,-14-28-52,1 1 1,-1-1 0,0 0-1,0 0 1,0 0 0,0 0 0,0 1-1,1-1 1,-1 0 0,0 0-1,0 0 1,0 1 0,0-1-1,0 0 1,0 0 0,0 0-1,0 1 1,0-1 0,0 0-1,0 0 1,0 0 0,0 1-1,0-1 1,0 0 0,0 0-1,0 0 1,0 1 0,0-1-1,0 0 1,0 0 0,0 0-1,0 1 1,0-1 0,-1 0-1,1 0 1,0 0 0,0 1 0,0-1-1,0 0 1,0 0 0,-1 0-1,1 0 1,-12 1-1364,-21-9-124,28 6 576,-5 0-80,-30-10 846,35 11 928,-1-1-1,0 0 0,1-1 0,0 1 0,-1-1 0,1 0 1,-9-8-1,14 10-592,-1 1-1,1-1 1,-1 1 0,1-1 0,0 0-1,-1 0 1,1 1 0,0-1 0,0 0 0,-1 1-1,1-1 1,0 0 0,0 0 0,0 1-1,0-1 1,0 0 0,0 0 0,0 0-1,0 1 1,1-1 0,-1 0 0,0 0 0,0 1-1,0-1 1,1 0 0,-1 1 0,1-1-1,-1 0 1,0 1 0,1-1 0,-1 0 0,1 1-1,-1-1 1,1 1 0,0-1 0,-1 1-1,1-1 1,-1 1 0,1 0 0,0-1 0,-1 1-1,2-1 1,35-19 2071,-32 17-1919,32-14-241,2 1-1,0 2 0,46-11 1,-62 21-374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1:37.6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26 13635,'4'-6'381,"7"-13"2956,-8 19-1631,-2 11-850,-7 30-107,-12 47 1,9-51-628,-6 60 0,15-96-117,-1 0 1,1 0-1,0 1 1,0-1-1,-1 0 0,1 0 1,0 0-1,0 0 1,0 0-1,1 0 0,-1 0 1,0 0-1,0 0 1,1 1-1,-1-1 0,0 0 1,1 0-1,-1 0 1,1 0-1,-1 0 0,1-1 1,0 1-1,-1 0 1,1 0-1,0 0 0,1 1 1,0-2-1,0 0 0,-1 0 0,1 0 0,-1-1 1,1 1-1,-1 0 0,1-1 0,0 1 0,-1-1 0,1 0 1,-1 1-1,0-1 0,1 0 0,-1 0 0,0 0 0,1 0 1,1-2-1,11-9-474,0 0 1,-1-1-1,17-23 1,-21 25 89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1:38.0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1 109 14595,'7'3'2169,"9"-3"-889,2-1-464,4-9 2121,7-2-1521,-1-5-496,4 0-328,-3-2 593,-4 4-865,-5 4-168,-1 1-56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1:43.5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12571,'5'53'1024,"6"-1"-776,-1-3-104,6-4 488,3-4-368,-1-11-104,-1-7-40,-2-15-8,-2-5-24,-8-13-96,-3-6-120,-9-8 128,-6 1-16,-7-6 24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1:44.0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6 370 16291,'-6'4'2220,"11"-5"-981,12-6-633,-14 5-514,-1-1-1,1 0 0,-1 1 1,1-1-1,-1 0 0,0-1 0,0 1 1,-1 0-1,1-1 0,1-5 1,10-38 599,-11 38-568,41-248 1913,-43 256-2037,0 1 1,0-1 0,0 1 0,0-1 0,0 1 0,0-1-1,0 1 1,0-1 0,0 1 0,0-1 0,0 1 0,1-1-1,-1 1 1,0-1 0,0 1 0,0-1 0,1 1 0,-1 0-1,0-1 1,0 1 0,1-1 0,-1 1 0,0 0 0,1-1-1,-1 1 1,0 0 0,1-1 0,-1 1 0,1 0 0,0-1-1,9 13-5,11 35-67,-18-38 25,2 4-359,0-1 0,1 0 0,0 1 0,1-2 0,1 1 1,-1-1-1,2 0 0,0-1 0,0 0 0,12 10 0,-2-7-399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1:45.8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 12075,'9'-8'1616,"-3"5"-856,-2 4-320,-3 11 1721,-2 7-1345,1 11-304,-2 7-112,4 6-216,1 3-88,2 0-24,-3-3-72,4-9-208,1-5-64,0-15-176,-1-8-128,-6-11 408,0-7-112,-9-7-152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1:46.3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80 15235,'1'2'1161,"6"-2"-777,6-3-72,7-4 464,3-2-168,7-4-128,0-1-168,8 1-600,-7-1 472,2 8-128,-4 3-112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1:47.3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58 14731,'4'-14'1016,"-4"9"-768,1 1 0,0-1 0,1 1 0,-1-1 0,1 1 0,0 0 0,0 0 0,3-5 0,-5 10-178,1-1 0,-1 1 0,1 0 1,-1 0-1,1 0 0,-1-1 1,0 1-1,1 0 0,-1 0 1,0 0-1,0 0 0,0-1 1,0 1-1,0 0 0,1 0 0,-2 0 1,1 1-1,-3 203 623,0-3-699,3-194 6,0 0 0,1 0 0,0 0 0,1 0 0,2 9 0,-3-16 6,-1 0 0,0 0 1,1 0-1,-1 0 0,0 0 1,1 0-1,0-1 0,-1 1 1,1 0-1,-1 0 0,1 0 1,0 0-1,0-1 0,0 1 1,-1 0-1,1-1 0,0 1 1,0-1-1,0 1 1,0-1-1,0 1 0,0-1 1,0 1-1,0-1 0,0 0 1,0 0-1,0 0 0,0 0 1,0 1-1,0-1 0,0 0 1,0-1-1,0 1 0,0 0 1,1 0-1,-1 0 0,0-1 1,0 1-1,0 0 0,0-1 1,-1 1-1,1-1 0,0 1 1,0-1-1,0 0 0,0 1 1,1-2-1,11-7 0,0-1 0,-1-1 0,0 0 0,-1 0 0,0-1 0,-1 0 0,0-1 0,-1-1 0,13-23 0,-21 35-40,0 1 0,0-1 1,0 1-1,-1-1 0,1 0 0,0 1 1,-1-1-1,1 0 0,-1 1 0,0-1 1,0 0-1,0 0 0,0 1 0,0-1 0,0 0 1,0 0-1,0 1 0,-1-1 0,1 0 1,0 1-1,-1-1 0,0 0 0,1 1 0,-1-1 1,0 1-1,0-1 0,0 1 0,0-1 1,0 1-1,0 0 0,0-1 0,-1 1 1,-1-2-1,-18-8-373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1:47.8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87 16940,'-2'0'1288,"7"-2"-912,5 1-152,6-3 488,5-2-192,9-3-224,5-2-48,6-2-296,2 0-440,-7 2 440,-3 2-64,-7 2-72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18:27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16524,'3'5'952,"2"11"-952,0 3-8,-4 4-16,15 4-24,11 2-32,7 1 32,11-5 24,4-2-8,5-4 24,1 0 8,-4-4-248,-6 0-184,-12-2 384,-8 0-57,-7-2-55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7:50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16091,'-6'5'409,"1"-1"0,0 1-1,-1 0 1,1 0-1,1 0 1,-1 1-1,1-1 1,0 1-1,-6 12 1,-2 6 311,-9 30 0,15-40-555,1 0 0,1 0 1,0 0-1,1 1 0,1-1 1,0 1-1,1 0 1,1 25-1,0-38-160,0-1 1,0 1-1,0-1 0,1 0 0,-1 1 1,0-1-1,0 1 0,1-1 0,-1 0 1,1 1-1,-1-1 0,1 0 1,0 0-1,-1 1 0,1-1 0,0 0 1,0 0-1,0 0 0,0 0 1,0 0-1,0 0 0,0 0 0,0 0 1,1 0-1,-1-1 0,0 1 1,0 0-1,1-1 0,-1 1 0,0-1 1,1 1-1,-1-1 0,0 0 0,1 1 1,-1-1-1,1 0 0,-1 0 1,1 0-1,-1 0 0,0 0 0,1-1 1,-1 1-1,1 0 0,-1-1 1,0 1-1,1-1 0,1 0 0,1-1-28,1 0 0,-1 0 0,0-1-1,0 0 1,-1 1 0,1-1 0,0 0-1,-1-1 1,0 1 0,1 0 0,-2-1-1,1 0 1,4-6 0,-6 6-124,0 1 1,0 0 0,-1-1-1,1 1 1,-1-1-1,1 1 1,-1-1-1,0 0 1,-1 1-1,1-1 1,0 1-1,-1-1 1,0 1 0,0 0-1,0-1 1,0 1-1,-1 0 1,1-1-1,-1 1 1,0 0-1,0 0 1,0 0 0,0 1-1,0-1 1,-1 0-1,1 1 1,-1 0-1,0-1 1,0 1-1,0 0 1,0 0-1,0 1 1,0-1 0,0 1-1,0-1 1,-1 1-1,-3-1 1,0 3-654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1:59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21077,'0'-4'280,"2"-5"-352,-2-5-112,4-2-33,-2 0-287,-1 1 344,2 2-184,0 7-120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7:17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16131,'0'0'54,"0"1"0,1-1 0,-1 0 0,0 0 0,1 1 0,-1-1-1,0 0 1,1 0 0,-1 1 0,0-1 0,0 0 0,1 1 0,-1-1-1,0 0 1,0 1 0,0-1 0,1 0 0,-1 1 0,0-1 0,0 1-1,0-1 1,0 0 0,0 1 0,0-1 0,0 1 0,0-1 0,0 1-1,0-1 1,0 0 0,0 1 0,-1 16 58,1-16-32,-11 206 1599,4-34 736,5-172-1369,1-5-715,-2-8-82,1-14-111,2 0 0,1 0-1,1 0 1,1 0 0,1 0 0,1 1 0,2-1 0,14-37-1,-19 60-142,0-1-1,1 0 0,-1 1 0,0 0 1,1 0-1,0 0 0,0 0 1,0 0-1,0 0 0,0 1 0,0-1 1,1 1-1,0 0 0,-1 0 1,1 0-1,0 1 0,0-1 0,0 1 1,-1 0-1,2 0 0,-1 0 1,0 1-1,0-1 0,0 1 0,0 0 1,0 0-1,0 0 0,0 1 1,0 0-1,0 0 0,0 0 0,0 0 1,0 0-1,7 4 0,-10-4 6,0-1-1,0 1 0,0 0 1,-1-1-1,1 1 0,0 0 1,0-1-1,-1 1 0,1 0 1,-1 0-1,1 0 0,-1 0 0,1 0 1,-1 0-1,1 0 0,-1 0 1,0 0-1,1 0 0,-1 0 1,0 0-1,0 0 0,0 2 1,0 0 5,0 0 1,-1 0-1,1 0 1,-1 0 0,0 0-1,0 0 1,-2 5-1,-3 3 44,0-1 1,0 0-1,-8 9 0,5-7 9,4-4-7,-1-1-1,0 1 1,0-1-1,-1 0 1,0-1-1,0 0 1,-12 8-1,19-13-67,0-1 0,0 0-1,-1 0 1,1 1 0,0-1-1,0 0 1,-1 0-1,1 0 1,0 1 0,-1-1-1,1 0 1,0 0-1,-1 0 1,1 0 0,0 0-1,-1 0 1,1 0 0,0 1-1,-1-1 1,1 0-1,0 0 1,-1 0 0,1 0-1,0-1 1,-1 1 0,1 0-1,0 0 1,-1 0-1,1 0 1,-1 0 0,1 0-1,0 0 1,0-1-1,-1 1 1,1 0 0,0 0-1,-1 0 1,1-1 0,0 1-1,0 0 1,-1-1-1,1 1 1,0 0 0,0 0-1,0-1 1,-1 1-1,1 0 1,0-1 0,0 1-1,0 0 1,0-1 0,0 1-1,0 0 1,0-1-1,0 1 1,0 0 0,0-1-1,0 1 1,0-1 0,0 1-1,4-24-298,8-8 84,5-3-100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7:18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20172,'11'0'1793,"5"-4"-1185,3-3-256,4-3 648,4-1-168,3 1-320,0 2-232,-3-1-416,-1 4-240,-7 3-480,-4 2-216,-9 3-336,-6 4-1329,-6 2 1961,-6-2-384,-7 4-113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7:18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16251,'0'13'1873,"9"-5"-921,2-2-328,11-6 1113,5-1-393,6-10-344,3 1-168,3-4-520,-5-3-336,-2 3-968,-5 1 936,-4 0-224,-3 0-128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7:19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6 19652,'2'-6'2025,"-2"11"-1465,0-1-296,0 4 1560,1 7-1400,1 1-152,-1 2-304,2 2-136,0 0-72,0 0-40,0-2-104,-1-6-80,0-1-384,1-4-264,-3-6 840,-2 1-137,-1-4-71</inkml:trace>
  <inkml:trace contextRef="#ctx0" brushRef="#br0" timeOffset="1">0 258 16436,'0'9'1904,"6"-3"-960,4-6-344,3-3 1385,6-4-777,4-3-384,4-2-120,3-2-600,2 1-312,-2 0-600,-2 3-312,-8 4 816,-2 2-216,-13 2-233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7:19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15179,'0'0'164,"1"1"-1,0-1 1,-1 0-1,1 0 1,-1 0-1,1 0 1,0 0 0,-1 1-1,1-1 1,0 0-1,-1 0 1,1-1-1,0 1 1,-1 0-1,1 0 1,0 0-1,-1 0 1,1-1-1,0 1 1,-1 0 0,1 0-1,-1-1 1,1 1-1,-1-1 1,2 0-1,20-14 1864,-12 7-1011,-3 4-701,0 0 0,0 0 0,1 1-1,-1 0 1,1 0 0,14-3 0,-21 6-301,1 0 0,0-1 0,-1 1-1,1 0 1,0 0 0,-1 0 0,1 1 0,0-1 0,-1 0 0,1 0 0,0 1 0,-1-1-1,1 1 1,-1 0 0,1-1 0,-1 1 0,1 0 0,-1 0 0,1 0 0,-1 0 0,0 0-1,0 0 1,1 0 0,-1 1 0,0-1 0,0 0 0,0 1 0,0-1 0,0 0 0,-1 1-1,1-1 1,0 1 0,-1 0 0,1-1 0,-1 1 0,0-1 0,1 1 0,-1 0 0,0 3-1,0 4 5,0 0 0,-1 0 0,0 0 1,0 0-1,-1 0 0,-1 0 0,1 0 0,-1-1 0,-1 1 0,1-1 0,-2 0 0,1 0 0,-1 0 0,0-1 0,0 1 0,-1-1 0,0-1 0,-1 1 0,1-1 0,-9 6 0,20-21 305,6 2-589,1 1 0,1 0 0,-1 1 1,22-6-1,8-4-119,-11 3 33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00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21 15155,'-5'-20'2747,"8"20"-1148,4 12-585,33 67 423,55 80 0,-91-154-1452,1 3-106,1 0 0,-1 0-1,1-1 1,1 0 0,13 12-1,-17-17-696,-3-4-107,-4-2 256,-6 0 127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01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5 276 14267,'-4'-6'1864,"5"-3"-735,5-2-377,4-3 1792,1-2-1167,6-7-361,1-1-104,-1-4-216,1 0-192,1-1-440,-3 2-240,0 2-792,-2 5 1160,-3 10-328,2 5-120,-3 5-104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09.4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58 16371,'7'3'1873,"12"-2"-2185,-2-7 856,-4-4-592,-16-11 552,-7-3-488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10.4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0 17076,'-16'144'4138,"15"-135"-4067,-1 25 131,1 0 0,2 0 1,7 53-1,-8-86-201,1 1 1,-1-1-1,0 1 0,1-1 1,-1 0-1,0 1 1,1-1-1,0 0 0,-1 1 1,1-1-1,0 0 0,0 0 1,0 0-1,-1 0 0,1 0 1,2 2-1,-2-3-1,0 1 1,-1-1-1,1 0 1,0 0-1,0 0 0,-1 0 1,1 0-1,0 0 0,0 0 1,-1 0-1,1 0 1,0 0-1,0 0 0,-1 0 1,1 0-1,0 0 0,-1-1 1,1 1-1,0 0 1,-1-1-1,1 1 0,0 0 1,0-1-1,5-4 2,0-1-1,-1 1 1,1-1-1,8-12 1,-5 6 6,-5 8-8,0-1 1,0 1-1,1 0 1,-1 0-1,1 1 0,0-1 1,0 1-1,0 0 1,9-4-1,-13 7 0,1-1 0,-1 1 0,0 0 0,0-1 0,1 1 0,-1 0 1,0 0-1,0 0 0,0 0 0,1 0 0,-1 1 0,0-1 0,0 0 0,1 0 0,-1 1 0,0-1 0,0 1 0,0-1 0,0 1 0,1 0 1,0 1 1,0-1 1,-1 1 0,0 0-1,1 0 1,-1-1 0,0 1-1,0 0 1,0 0-1,0 0 1,0 1 0,0-1-1,-1 0 1,1 0 0,-1 0-1,1 3 1,1 12 38,0-1-1,-2 1 1,0 0-1,0 0 1,-6 31-1,4-38 29,0 0 0,-1 0 0,0-1 0,0 1 0,-1-1 0,0 1-1,-1-1 1,0-1 0,0 1 0,-1-1 0,-7 9 0,10-15-32,0 1 1,0-1 0,0 0-1,0 0 1,0 0 0,-1 0-1,1-1 1,-1 1-1,1-1 1,-1 0 0,1 0-1,-1 0 1,0 0 0,1-1-1,-1 0 1,0 1 0,0-1-1,1-1 1,-1 1 0,0 0-1,0-1 1,1 0 0,-1 0-1,1 0 1,-5-2 0,2 1-102,-1-1 0,1 0 0,0-1 1,-1 1-1,1-1 0,1 0 1,-1-1-1,1 1 0,0-1 0,0 0 1,0 0-1,-6-9 0,11 13 56,-1 0 0,1 1 0,-1-1 0,1 0 0,-1 1 0,1-1-1,0 0 1,-1 1 0,1-1 0,0 0 0,0 0 0,0 1 0,-1-1-1,1 0 1,0 0 0,0 1 0,0-1 0,0 0 0,0 0 0,0 1-1,1-1 1,-1 0 0,0 0 0,0 1 0,0-1 0,1 0 0,0 0-1,17-12 126,-16 12-248,18-10-112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7:51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20 12147,'0'0'47,"0"0"1,0 0-1,0 0 1,0 0 0,0 0-1,0 0 1,0 0-1,0 0 1,0 0 0,0-1-1,0 1 1,0 0-1,0 0 1,0 0-1,0 0 1,0 0 0,0 0-1,0 0 1,0 0-1,-1 0 1,1 0 0,0 0-1,0 0 1,0 0-1,0 0 1,0 0 0,0 0-1,0-1 1,0 1-1,0 0 1,0 0 0,0 0-1,-1 0 1,1 0-1,0 0 1,0 0 0,0 0-1,0 0 1,0 0-1,0 0 1,0 0-1,0 0 1,0 0 0,0 1-1,0-1 1,-1 0-1,1 0 1,0 0 0,0 0-1,0 0 1,0 0-1,0 0 1,0 0 0,0 0-1,0 0 1,0 0-1,0 0 1,0 0 0,0 0-1,-8 7 1485,-6 8-214,4 0-920,1 1 0,1 0 1,0 0-1,-6 20 0,11-26-313,0 0 1,0 0-1,1 1 0,0-1 1,1 1-1,0 0 0,1-1 1,1 14-1,-1-23-71,0 1 1,0-1-1,0 0 0,1 1 0,-1-1 1,0 0-1,1 1 0,-1-1 1,1 0-1,-1 1 0,1-1 0,-1 0 1,1 0-1,0 0 0,0 0 1,-1 0-1,1 0 0,0 0 0,0 0 1,0 0-1,0 0 0,0 0 0,1 0 1,-1-1-1,0 1 0,0 0 1,0-1-1,1 1 0,-1-1 0,0 0 1,1 1-1,-1-1 0,0 0 1,1 0-1,-1 0 0,0 0 0,1 0 1,-1 0-1,0 0 0,1 0 1,1-1-1,1 0 41,1 0 0,0-1 0,0 0 0,-1 0 0,1 0 0,-1-1 0,1 0 0,-1 0 0,7-6 0,-4 2 50,0 0 0,0-1 0,-1 0 0,0 0 0,0-1 0,-1 1 0,0-1 0,-1 0 0,0 0 1,0-1-1,3-13 0,-6 18-108,0 0-1,0 0 1,0 0 0,-1 0 0,0 0 0,0 0 0,-1 0 0,1 0 0,-1 0-1,0 0 1,0 0 0,0 0 0,-1 0 0,0 1 0,0-1 0,0 1 0,-1-1-1,1 1 1,-1 0 0,0 0 0,0 0 0,-1 0 0,1 0 0,-8-5 0,10 8-90,-1-1 0,0 1 0,0 0 0,1 0 1,-1 0-1,0 0 0,0 0 0,0 0 0,0 0 1,-1 1-1,1-1 0,0 1 0,0-1 0,0 1 1,0 0-1,-1 0 0,1 0 0,0 0 0,0 0 0,0 1 1,0-1-1,-1 0 0,1 1 0,0 0 0,0 0 1,0-1-1,0 1 0,0 0 0,0 1 0,0-1 1,1 0-1,-1 1 0,-3 2 0,-8 14-651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11.3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 17380,'0'28'1816,"0"4"-1312,-2 2-232,-1 4 897,2-5-793,-2-3-400,4-7 24,2-6-24,3-11-120,0-5-80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11.8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2 16628,'0'0'42,"-1"0"0,1 0 1,0 0-1,0 0 0,0 0 1,0 0-1,0 0 0,0 0 1,0 0-1,0 0 0,0 0 1,0 0-1,0 0 0,0 0 1,0 0-1,0 0 1,-1 0-1,1 0 0,0 0 1,0 0-1,0 0 0,0 0 1,0 0-1,0 0 0,0 0 1,0 0-1,0 0 0,0 0 1,0 0-1,0 0 0,0 0 1,0 0-1,-1 0 0,1 0 1,0 0-1,0 0 1,0 0-1,0 0 0,0 0 1,0 0-1,0 0 0,0-1 1,0 1-1,0 0 0,0 0 1,0 0-1,0 0 0,0 0 1,0 0-1,0 0 0,-11 9 914,-12 16-155,12-12-655,1 1 0,1 0 0,0 1 0,0 0 0,2 1 0,0 0 0,0 0 0,2 0 0,0 1 0,-5 30 0,10-44-155,0-1 0,-1 0 0,1 0 0,0 0 0,0 1 0,0-1 0,1 0 0,-1 0 0,1 0-1,-1 0 1,1 0 0,0 0 0,-1 0 0,1 0 0,0 0 0,0 0 0,1 0 0,-1 0 0,0 0 0,1-1 0,-1 1 0,1-1 0,-1 1 0,1-1 0,0 1-1,-1-1 1,1 0 0,0 0 0,0 0 0,0 0 0,0 0 0,0 0 0,3 0 0,-1 0-74,0 0 0,0-1 0,0 0-1,0 0 1,1 0 0,-1 0 0,0 0 0,0-1 0,0 0-1,0 0 1,0 0 0,0 0 0,0-1 0,0 1 0,0-1 0,5-4-1,12-10-276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12.3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132 0 18140,'13'7'1480,"-3"4"-1024,2 3-144,5 7 417,0 2-169,0 9-128,-4 2 24,-6 8-200,-5 6-96,-14 11-272,-6 1-192,-14 5-432,-7 1-161,-8 0 681,3 1-200,-4-8-144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12.7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310 28 14971,'-2'-16'1673,"-6"6"-1145,-5 9-168,-5 2 920,-5 16-480,-3 6-120,-8 16-288,-4 4-56,1 20-39,0 10-25,5 13-64,7 7-96,12 5-552,10-4-321,20-5 657,15-7-136,18-20-120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15.5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4 665 16388,'-3'3'1264,"4"-11"-846,8-18-189,19-34 185,2 2 0,65-94 0,-50 84-425,-36 54 2,31-50-100,3 1 0,73-81 1,-103 134 202,-13 10-89,0 0 0,0-1-1,0 1 1,0 0 0,0 0-1,0 0 1,0 0 0,1 0 0,-1 0-1,0 0 1,0 0 0,0 0-1,0 1 1,0-1 0,0 0-1,0 0 1,1 0 0,-1 0-1,0 0 1,0 0 0,0 0 0,0 0-1,0 0 1,0 0 0,0 0-1,0 0 1,0 0 0,1 0-1,-1 1 1,0-1 0,0 0-1,0 0 1,0 0 0,0 0 0,0 0-1,0 0 1,0 0 0,0 0-1,0 1 1,0-1 0,0 0-1,0 0 1,0 0 0,0 0 0,0 0-1,0 0 1,0 0 0,0 1-1,0-1 1,0 0 0,0 0-1,0 0 1,0 0 0,0 0-1,-9 28 564,5-19-481,-13 42 786,-14 60 1,26-85-675,1 0 0,2 0 0,0 1 0,3 37 0,21 146-1248,-24-197 34,1-13 991,1 0-1,-1 0 0,1 0 1,-1 0-1,1 0 1,-1 0-1,1 0 1,-1 0-1,1 0 0,-1 0 1,1 0-1,-1 0 1,1 0-1,-1 0 0,1 0 1,-1 0-1,1-1 1,-1 1-1,1 0 1,-1 0-1,1-1 0,-1 1 1,1 0-1,-1-1 1,-17-12-518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15.9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16948,'14'12'1368,"9"3"-968,4-2-144,9-3 488,6-2-248,3-3-512,3-5-304,-1-8 344,-1-4-72,-5-4-144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16.4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174 0 19068,'0'1'95,"1"0"1,-1 1-1,0-1 0,1 0 1,-1 0-1,0 1 0,1-1 1,-1 0-1,0 0 0,0 1 1,0-1-1,0 0 0,0 1 1,-1-1-1,1 0 0,0 0 1,0 1-1,-1-1 0,1 0 1,-1 0-1,1 0 0,-1 0 1,0 2-1,-2 4 176,-5 15 310,-12 32 4,3 2-1,2-1 0,-9 70 0,23-118-579,1 0 0,0 0 0,0-1 0,0 1 0,1 0 0,0 0 0,2 8-1,-2-14-9,-1 1-1,1-1 0,-1 0 0,1 1 0,0-1 0,-1 0 0,1 1 0,0-1 0,0 0 0,0 0 0,0 0 0,0 0 1,0 0-1,0 0 0,0 0 0,0 0 0,1 0 0,-1-1 0,0 1 0,1 0 0,-1-1 0,0 1 0,1-1 0,-1 0 1,1 1-1,-1-1 0,0 0 0,1 0 0,-1 0 0,1 0 0,-1 0 0,1 0 0,-1 0 0,1 0 0,-1-1 1,1 1-1,-1-1 0,0 1 0,3-2 0,4-1-309,-1-1 0,0 0 0,0-1 0,0 0 0,0 0 0,-1 0 0,0-1-1,0 0 1,0 0 0,-1 0 0,0-1 0,0 0 0,0 0 0,-1 0 0,0 0 0,-1-1 0,0 1 0,0-1 0,0 0 0,1-12 0,-2-8-901</inkml:trace>
  <inkml:trace contextRef="#ctx0" brushRef="#br0" timeOffset="1">13 198 16123,'-13'7'1777,"13"-3"-1105,3-2-240,8-1 1432,7-2-935,6-5-385,3-3-176,5-2-768,1-5-296,-3-5 656,-2-2-168,-7-3-169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16.9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 22189,'4'-1'1464,"-7"2"-1280,-1 2-160,4 0-360,0 1 24,0 4 264,0 0-160,3 2-80</inkml:trace>
  <inkml:trace contextRef="#ctx0" brushRef="#br0" timeOffset="1">50 285 19452,'-4'16'1408,"0"-10"-1312,1-2-344,0-4 536,0-9-63,-1-6-121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19.3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10 12243,'5'-9'2366,"-4"19"-341,-5 20 232,-77 580 973,74-553-3244,4-34 20,2-19 20,1-8 22,7-69-328,3 1-1,26-98 1,-24 121 18,2 1 0,2 1 0,26-56 0,-38 95 238,1 1 1,0-1 0,0 1 0,0 0 0,1 0-1,0 1 1,10-9 0,-13 12 26,1 1 1,-1-1-1,0 1 1,1 0-1,-1 0 1,1 0-1,0 1 1,0-1-1,0 1 1,-1 0-1,1 0 0,0 0 1,0 1-1,1-1 1,-1 1-1,0 0 1,0 0-1,7 2 1,-10-2-5,0 0 1,0 0 0,0 1-1,0-1 1,0 1-1,0-1 1,0 1 0,0-1-1,0 1 1,-1-1-1,1 1 1,0 0 0,0-1-1,0 1 1,-1 0 0,1 0-1,0 0 1,-1 0-1,1-1 1,-1 1 0,1 0-1,-1 0 1,1 0 0,-1 2-1,1-1 4,-1 1 1,1 0-1,-1 0 0,0 0 0,0 0 0,0 0 0,0 0 1,-2 5-1,-1 4 24,-1 0 0,0 0 0,-6 12 1,-3 4 67,0-2 1,-2 1 0,0-2 0,-31 38-1,43-60-120,1-1 0,0 0-1,-1 0 1,1 0 0,-1 0-1,1 0 1,-1 0 0,0-1-1,0 1 1,0-1 0,-6 2-1,9-3 17,-1 0-1,0 0 0,0 1 1,1-1-1,-1 0 1,0-1-1,1 1 1,-1 0-1,0 0 0,1 0 1,-1 0-1,0 0 1,1-1-1,-1 1 1,0 0-1,1-1 0,-1 1 1,1 0-1,-1-1 1,0 1-1,0-1 1,0-1 6,0 1 0,1 0 0,-1-1 0,0 1 0,1 0 0,-1-1 0,1 1 0,-1-1 0,1 1 0,0-1 0,0 1 0,0 0 1,0-1-1,0-2 0,4-25-115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20.9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26 17844,'8'0'1520,"10"1"-952,-3 1-200,10 1 513,5-3-193,8-2-104,2-1-80,1-2-472,0-3-344,-9 3-672,-1-1 592,-19 3 135,-3 6-215,-10 4-176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7:51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11907,'-2'1'431,"-1"-1"1,1 1 0,0 0 0,0 0 0,0 0 0,0 0 0,0 0 0,1 0 0,-1 0 0,0 1 0,0-1 0,1 1 0,-1-1 0,-1 3 0,-22 27 1693,23-29-1842,-5 8 114,0 0 0,1 0 0,1 1 0,-1 0 1,2 0-1,-6 18 0,9-26-366,0 0 1,1 0-1,-1 0 1,1 0-1,0 0 0,0 1 1,0-1-1,0 0 1,1 0-1,-1 0 0,1 0 1,0 0-1,1 3 1,-1-4-29,0 0 1,0 0-1,1-1 1,-1 1-1,1 0 1,-1-1-1,1 0 1,-1 1-1,1-1 1,0 0-1,0 0 1,-1 0-1,1 0 1,0 0-1,0 0 1,0 0-1,0-1 1,0 1-1,0-1 1,0 0-1,4 1 0,-1-1 18,1 0 0,0-1-1,-1 1 1,0-1-1,1 0 1,-1 0 0,1-1-1,-1 0 1,0 0-1,0 0 1,0-1 0,0 1-1,-1-1 1,1 0-1,-1-1 1,1 1-1,6-8 1,-9 9-47,0 0 1,0 0-1,0 0 0,0 0 0,-1 0 0,1-1 1,-1 1-1,1 0 0,-1-1 0,0 0 1,0 1-1,0-1 0,0 0 0,0 1 0,-1-1 1,1 0-1,-1 0 0,0 0 0,0 1 0,0-1 1,0 0-1,0 0 0,-1 0 0,1 1 1,-1-1-1,1 0 0,-1 0 0,0 1 0,0-1 1,-1 1-1,1-1 0,-1 1 0,1-1 1,-1 1-1,-3-4 0,2 3-50,-1 1 1,1-1-1,-1 0 1,0 1-1,0 0 0,0 0 1,0 0-1,0 1 1,-1-1-1,1 1 0,0 0 1,-1 0-1,1 1 1,-1-1-1,1 1 1,-1 0-1,1 0 0,-8 2 1,-28 3-417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21.4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 17124,'0'6'1528,"6"-2"-928,4-2-184,7-2 624,6-3-255,1-1-225,3-2-208,2 0-720,0 0-344,-8 4 616,1-1-209,-8 3-119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21.9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0 347 17332,'1'1'121,"-1"0"0,1-1 0,-1 1 0,1-1 0,-1 1-1,1 0 1,-1-1 0,1 1 0,-1-1 0,1 0 0,0 1 0,-1-1 0,1 1 0,0-1 0,-1 0 0,1 1 0,0-1 0,0 0 0,-1 0 0,1 0 0,0 1 0,0-1 0,-1 0 0,1 0 0,1 0 0,0-1 35,0 1 1,0-1-1,-1 0 0,1 0 1,0 1-1,-1-1 1,1 0-1,0 0 0,-1-1 1,3-1-1,4-5 191,-1 0 0,0-1 0,6-9 0,-9 12-103,30-42 125,-2-1 0,-3-1 0,42-98 0,-83 182-759,2 1 0,-7 48 0,-5 78 315,19-138-11,1-1 0,1 1 0,0 0 1,2 0-1,6 38 0,-7-60 31,0 0 0,0 0 0,0-1 0,1 1 0,-1 0 0,0 0 0,0-1 0,0 1 0,1 0 0,-1 0 0,1-1 0,-1 1 1,0-1-1,1 1 0,-1 0 0,1-1 0,-1 1 0,1-1 0,0 1 0,-1-1 0,2 1 0,-2-1 13,1 0 0,-1 0 1,1-1-1,-1 1 0,1 0 0,-1-1 1,1 1-1,-1 0 0,0-1 1,1 1-1,-1 0 0,0-1 0,1 1 1,-1-1-1,0 1 0,1-1 0,-1 1 1,0-1-1,0 1 0,0-1 0,1 1 1,-1-1-1,0 1 0,0-2 1,3-6-464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22.4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45 15539,'0'1'1865,"5"2"-1185,8-3-216,3-1 1696,7-5-1423,4 2-169,6-2-352,0-3-296,0 2-544,-3 1-257,-10 1 665,-4 0-176,-10 10-208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22.9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3 346 15147,'0'0'43,"0"0"-1,0 0 1,-1 0-1,1 0 1,0 0-1,0 0 1,0 0-1,0 0 1,0 0-1,0 0 1,0 0 0,-1 1-1,1-1 1,0 0-1,0 0 1,0 0-1,0 0 1,0 0-1,0 0 1,0 0-1,0 0 1,0 1-1,0-1 1,0 0-1,0 0 1,0 0-1,-1 0 1,1 0-1,0 0 1,0 0 0,0 1-1,0-1 1,0 0-1,0 0 1,0 0-1,0 0 1,0 0-1,0 0 1,1 1-1,-1-1 1,0 0-1,0 0 1,0 0-1,0 0 1,0 0-1,0 0 1,0 0-1,0 1 1,0-1 0,0 0-1,0 0 1,0 0-1,0 0 1,1 0-1,9-1 1417,17-6-8,-24 6-1253,-2 0-144,13-3 341,1 0 0,-1 1 0,26-3 0,-37 6-358,1 0 0,0 0 0,-1 0-1,1 0 1,0 1 0,-1 0 0,1 0 0,-1 0-1,5 2 1,-6-3-24,-1 1 1,1 0-1,-1 0 0,1 1 0,-1-1 0,1 0 1,-1 0-1,0 1 0,1-1 0,-1 1 1,0-1-1,0 1 0,0-1 0,0 1 1,-1 0-1,1-1 0,0 1 0,-1 0 1,1 2-1,1 6 4,-1 1 0,0-1 0,-1 1 0,0 0 1,-1-1-1,0 1 0,0-1 0,-1 1 0,-5 14 0,-4 7 80,-22 49 0,26-67-29,4-5 10,0-1 1,-1 0-1,-1 0 1,1 0-1,-1-1 1,0 1-1,-1-1 0,-11 11 1,52-38-176,-17 10-538,-1 0 0,22-17 0,-9-1 255,0-4-129</inkml:trace>
  <inkml:trace contextRef="#ctx0" brushRef="#br0" timeOffset="1">721 2 17580,'-9'-1'1736,"1"11"-1104,-5 7-272,-7 9 1217,-2 1-713,-2 7-392,0 3-144,-4 8-176,6-4-32,1-5-160,4-4-88,4-9-280,2-5-144,-1-8-576,2-7 263,2-10 481,-2-7-224,0-9-72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23.4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0 154 17852,'10'0'1464,"0"6"-976,6 1-144,6 2 496,3-2-239,11 1-201,0 1-272,4-3-704,-3-1 640,5 3-192,-5 0-144</inkml:trace>
  <inkml:trace contextRef="#ctx0" brushRef="#br0" timeOffset="1">677 1 19396,'1'15'1512,"-8"7"-1063,-6 4-193,0 5 840,-1 1-536,4 4-360,1-1-192,9-4-360,0-6-216,7-9-376,2-4-161,0-10-623,-4-2 1128,-5-4-344,-3-2-153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23.9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9 452 15979,'-7'-3'1649,"5"2"-977,2-1-208,7 1 856,5-1-199,7 1-369,5-3-152,6-2-456,6 0-432,1-1 360,2 0-80,-3 3-128</inkml:trace>
  <inkml:trace contextRef="#ctx0" brushRef="#br0" timeOffset="1">618 1 18700,'0'0'40,"0"0"0,0 0 0,1 0 0,-1 0 0,0 0 1,0 0-1,0 0 0,0 0 0,1 0 0,-1 0 0,0 0 0,0 0 0,0 0 0,0 0 0,0 0 0,0 0 0,1 0 1,-1 0-1,0 0 0,0 0 0,0 0 0,0 1 0,0-1 0,0 0 0,0 0 0,1 0 0,-1 0 0,0 0 0,0 0 1,0 1-1,0-1 0,0 0 0,0 0 0,0 0 0,0 0 0,0 0 0,0 1 0,0-1 0,0 0 0,0 0 0,0 0 1,0 0-1,0 0 0,0 1 0,0-1 0,-1 13 611,-5 15-178,6-26-295,-39 128 583,23-84-501,2 1-1,2 0 1,-5 53-1,16-97-260,1 0 0,0 0-1,0 1 1,0-1 0,0 0 0,1 0 0,-1 0-1,1 0 1,-1 1 0,1-1 0,0 0 0,1 0-1,-1-1 1,2 4 0,-1-4-6,-1-1 1,0 1-1,1-1 0,-1 0 1,1 0-1,-1 0 1,1 0-1,0 0 0,-1 0 1,1 0-1,0-1 0,0 1 1,-1-1-1,1 1 0,0-1 1,0 1-1,0-1 0,0 0 1,0 0-1,0 0 1,0 0-1,-1-1 0,1 1 1,4-1-1,1-1-136,0 0 0,0 0 0,0-1 0,0 0 0,-1 0 0,1 0 0,-1-1 0,0 0 0,0 0 1,0-1-1,-1 0 0,1 0 0,-1 0 0,0-1 0,8-11 0,-4-2-331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24.3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9 123 17676,'-9'3'1392,"15"-1"-960,5-2-176,14-6 632,6-3-255,9 1-954,1-7-759,0-12 1024,1-2-120,-9-5-248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25.6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26 18252,'1'2'1720,"5"-1"-1328,13 2-192,1-3 993,7 0-929,4-4-176,2-2-456,2-1-329,-8-2 585,-6 4-136,-10 6-112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26.1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0 17500,'-3'6'1408,"11"2"-1008,4-2-160,9-3 640,2-2-640,2-2-64,1-3 16,-2-5-79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26.6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177 10 17732,'4'-7'1912,"-2"4"-760,-5 9 929,-3 5-1209,4 9-448,-2 5-104,4 9-176,0 3-144,3 3-312,1 1-176,4-3-376,2-2-208,-5-7-417,2-6 1009,-5-6-344,-4-3-184</inkml:trace>
  <inkml:trace contextRef="#ctx0" brushRef="#br0" timeOffset="1">0 426 15651,'11'4'1697,"-1"-1"-1129,7-3-176,4-3 1744,9-1-1632,3-3-127,6-1-465,4 0-369,-4-4 529,-5 2-96,-7 12-192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7:56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0 642 12659,'19'-7'1040,"10"-11"-768,2-8-112,12-9 296,5 0-56,9-8-152,4-2-40,3-4-152,-1-2-16,-8-1-32,-4 2 8,-10 3-24,-5 2-64,-13 10-192,-9 3-1000,-8 5 1112,-5 2-136,-1 5-104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27.0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 18300,'4'-2'406,"0"0"0,-1 1 1,1 0-1,0 0 0,0 0 1,0 1-1,0-1 0,4 1 0,41-2 157,-46 1-549,1 1 0,0 0 1,-1 1-1,1-1 0,-1 1 0,1-1 0,-1 1 0,1 0 0,-1 1 0,1-1 0,-1 0 0,0 1 0,0 0 0,0 0 0,0 0 0,0 0 0,0 0 0,0 1 0,-1-1 0,3 4 0,-2-3-6,-1 1 0,0 0 0,0 0 1,-1 1-1,1-1 0,-1 0 1,0 1-1,0-1 0,0 0 0,-1 1 1,1-1-1,-1 1 0,0-1 0,-1 1 1,1-1-1,-2 6 0,-2 9 24,-1 0 0,-2 0 0,0 0 0,0-1 0,-2 0 0,0 0 0,-1-1 0,-1 0 0,-1-1 0,0 0 0,-1-1 0,0 0 0,-25 19 0,181-129-2936,-106 69 2378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27.8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294 0 17428,'0'1'96,"0"-1"-1,0 0 1,0 0 0,0 0 0,0 0 0,0 0 0,0 0-1,1 0 1,-1 0 0,0 0 0,0 0 0,0 0 0,0 0-1,0 0 1,0 0 0,0 1 0,0-1 0,0 0 0,1 0-1,-1 0 1,0 0 0,0 0 0,0 0 0,0 0 0,0 0-1,0 0 1,0 0 0,0 0 0,1 0 0,-1 0 0,0 0-1,0 0 1,0 0 0,0-1 0,-6 24 1332,-11 32-372,2-12-571,-23 61 13,31-87-545,-1-1 0,-1 0-1,-20 28 1,28-42-20,-1 0 0,0 0 0,1 0 0,-1 0 0,0 0-1,0-1 1,0 1 0,0 0 0,0-1 0,-1 0 0,1 0 0,0 1 0,-1-1 0,-4 1 0,5-2-41,0 0 1,0 0-1,0 0 0,0 0 1,0 0-1,0-1 0,0 1 1,1-1-1,-1 1 0,0-1 1,0 0-1,0 0 0,0 0 1,1 0-1,-1 0 0,0 0 0,1 0 1,-1 0-1,-1-2 0,-5-6-578,0 1-1,1-1 1,0 0-1,0-1 0,1 1 1,0-1-1,-6-16 0,4 6-147,0-1 0,-9-41 0,17 61 879,0 0-1,0 0 1,-1 0-1,1 0 1,0 1-1,0-1 1,0 0-1,0 0 1,0 0-1,0 0 1,0 0-1,0 0 1,1 0-1,-1 0 0,0 1 1,1-1-1,-1 0 1,1-1-1,-1 2 12,1 0 0,-1-1 0,0 1-1,1 0 1,-1 0 0,1 0 0,-1-1 0,1 1-1,-1 0 1,1 0 0,-1 0 0,0 0-1,1 0 1,-1 0 0,1 0 0,-1 0 0,1 0-1,-1 0 1,1 0 0,-1 0 0,1 0-1,-1 1 1,1-1 0,0 0 0,32 20 2637,-24-14-2291,35 21 1436,62 30 1,-83-47-1593,0-1-1,1-1 1,-1-1-1,49 7 1,-48-13-242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28.3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229 0 20588,'0'16'1417,"-15"7"-1161,4 3-136,-3 8 464,1 2-312,3 3-136,3-2-152,4-7-272,1-3-152,7-9-232,-1-7-184,0-10-201,0-3 657,-6-10-264,-7-1-96</inkml:trace>
  <inkml:trace contextRef="#ctx0" brushRef="#br0" timeOffset="1">1 161 15539,'3'3'1641,"7"0"-1097,10-1-176,6 1 920,9-3-688,6-1-296,4-8-688,1-2-1840,6-8 2040,-2-2-336,-4-7-305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28.8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0 355 18828,'0'0'51,"0"0"1,0 0-1,0 0 1,1 1-1,-1-1 1,0 0-1,0 0 1,0 0-1,0 0 0,0 0 1,0 0-1,0 0 1,0 0-1,0 1 1,0-1-1,1 0 1,-1 0-1,0 0 0,0 0 1,0 0-1,0 0 1,0 0-1,0 0 1,1 0-1,-1 0 1,0 0-1,0 0 0,0 0 1,0 0-1,0 0 1,1 0-1,-1 0 1,0 0-1,0 0 1,0 0-1,0 0 0,0 0 1,0 0-1,1 0 1,-1 0-1,0 0 1,0 0-1,0 0 1,0 0-1,0-1 0,9-6 895,8-14-325,-15 19-241,210-292 2254,-208 289-2694,0 0 0,0-1 0,1 1 0,5-4 0,-10 9 55,0-1 0,0 1 0,0 0 1,0 0-1,0 0 0,0 0 0,1 0 0,-1 0 0,0 0 0,0-1 0,0 1 1,0 0-1,1 0 0,-1 0 0,0 0 0,0 0 0,0 0 0,0 0 0,1 0 1,-1 0-1,0 0 0,0 0 0,0 0 0,0 0 0,1 0 0,-1 0 0,0 0 1,0 0-1,0 0 0,0 0 0,1 1 0,-1-1 0,0 0 0,0 0 1,0 0-1,0 0 0,1 0 0,-1 0 0,0 0 0,0 1 0,0-1 0,0 0 1,0 0-1,0 0 0,0 0 0,0 0 0,1 1 0,-1-1 0,-1 22-170,-13 56-85,6-39-345,-5 71-1,11-23 140,-2-52 211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32.4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35 685 13747,'-8'10'708,"5"-6"-513,0-1-1,0 1 1,0 0 0,1 0 0,-1 0-1,1 1 1,0-1 0,0 0-1,-1 6 1,3-10-159,0 0 0,0 0 0,0 0 0,0 1 0,0-1-1,0 0 1,0 0 0,-1 0 0,1 0 0,0 0 0,0 1 0,0-1-1,0 0 1,0 0 0,0 0 0,0 0 0,0 1 0,0-1 0,1 0 0,-1 0-1,0 0 1,0 0 0,0 0 0,0 1 0,0-1 0,0 0 0,0 0-1,0 0 1,0 0 0,0 0 0,0 0 0,1 0 0,-1 1 0,0-1 0,0 0-1,0 0 1,0 0 0,0 0 0,0 0 0,1 0 0,-1 0 0,0 0-1,0 0 1,0 0 0,0 0 0,8-4 683,7-10-165,18-30 94,-3-1-1,46-88 0,-39 65-452,18-32-115,101-176-371,-152 269 272,-1 2-5,0-1 0,1 1-1,-1 0 1,1 0 0,0 0 0,1 0 0,-1 1 0,8-6 0,-12 9 23,0 1 0,1 0-1,-1-1 1,0 1 0,0 0 0,1 0-1,-1-1 1,0 1 0,1 0 0,-1 0-1,1-1 1,-1 1 0,0 0 0,1 0-1,-1 0 1,1 0 0,-1 0-1,0 0 1,1 0 0,-1 0 0,1 0-1,-1 0 1,0 0 0,1 0 0,-1 0-1,1 0 1,-1 0 0,0 0 0,1 0-1,-1 1 1,1-1 0,-1 0 0,0 0-1,1 0 1,-1 1 0,0-1 0,1 0-1,-1 0 1,0 1 0,0-1 0,1 0-1,-1 1 1,0-1 0,0 0-1,1 1 1,-1-1 0,0 0 0,0 1-1,0-1 1,0 1 0,0-1 0,1 0-1,-1 1 1,0-1 0,0 1 0,0-1-1,0 0 1,0 1 0,-1 0 0,0 34 96,0-24-72,-3 146 168,25 252 1,-20-399-268,-1-2-183,1 0 1,0 0-1,1 1 0,0-1 0,0 0 0,5 11 1,-4-17-201,-4-8 140,-9-7-237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32.8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65 14443,'7'7'1480,"5"-2"-1032,2-5-167,6-3 807,7-6-656,5 2-232,2-4-144,1 1 64,-8-9-88,-6 2-64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33.4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15 13491,'2'-1'350,"0"-1"1,-1 0-1,1 1 1,0-1-1,0 1 1,0 0-1,0-1 1,3 0-1,-5 2-286,0 0-1,1 0 0,-1 0 1,0 0-1,0 0 0,1 0 1,-1 0-1,0 0 0,0 0 1,0 0-1,1 0 0,-1 0 1,0 0-1,0 0 0,0 0 0,1 0 1,-1 0-1,0 0 0,0 0 1,0 0-1,0 1 0,1-1 1,-1 0-1,0 0 0,0 0 1,0 0-1,0 0 0,1 1 1,-1-1-1,0 0 0,0 0 1,0 1-1,1 14 1186,-17 91 775,11-78-1943,0-1-1,2 1 0,1 0 1,2 44-1,0-68-72,0-1-1,1 1 1,0-1-1,0 1 1,0-1-1,0 0 1,0 1-1,1-1 1,3 5-1,-5-7-13,0-1 0,1 1 0,-1-1 0,1 1 0,-1-1 0,1 0 0,-1 1 0,1-1 0,-1 1 0,1-1 0,-1 0 0,1 0 0,0 1 0,-1-1 0,1 0 0,0 0 1,-1 0-1,1 1 0,0-1 0,-1 0 0,2 0 0,-1-1-31,0 1 0,1 0 0,-1-1 0,0 1 0,0-1 0,1 0 0,-1 1 0,0-1 1,0 0-1,0 0 0,0 1 0,0-1 0,0 0 0,0 0 0,0-2 0,2-1-69,0 0 0,0-1 0,-1 1 0,0-1 0,0 1 0,0-1-1,0 0 1,-1 0 0,0 0 0,0 0 0,0-6 0,1-12-276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33.9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47 17148,'-3'0'1320,"9"0"-920,6-2-144,11-1 496,1-1-120,6-3-752,3-2-312,-3 1 480,0 2-48,-7-1-200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34.4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82 17828,'18'11'1384,"5"-11"-1032,2-3-144,9-7 648,3-3-512,4-2-520,-3 0-304,-5 1 488,-4 0-112,-13 5-128</inkml:trace>
  <inkml:trace contextRef="#ctx0" brushRef="#br0" timeOffset="1">67 228 15219,'4'13'1609,"7"-3"-1073,7-4-168,3-4 1144,11-2-920,6-1-128,7-6-256,1-6-376,-2-6 272,-2 1-72,-11-7-112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34.8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54 18468,'-10'51'1586,"-9"38"-1156,-8 113 1,26-170-499,0-21-240,2-14-936,10-133-2234,9-62 2331,-19 197 2607,2 6-950,0 7 27,11 88 1840,-12-87-2196,1 1-1,1-1 1,1 0 0,0 0-1,7 14 1,-11-25-143,0 0 0,0 1 0,1-1 1,-1 0-1,0-1 0,1 1 0,0 0 0,-1 0 1,1-1-1,0 1 0,0 0 0,0-1 1,0 0-1,0 0 0,0 1 0,0-1 0,0 0 1,0-1-1,1 1 0,3 1 0,-4-2 10,1 0 0,-1-1 0,1 1 0,0-1 0,-1 1 0,1-1 0,-1 0 0,1 0 0,-1 0 0,1 0-1,-1 0 1,0 0 0,0-1 0,0 1 0,4-4 0,3-4 137,1-1 0,-2 0-1,1 0 1,-1-1 0,12-22 0,-10 14 16,-1 0 1,-1-1-1,7-25 1,-11 35-217,-2-1-1,0 0 1,0 0-1,-1 0 1,0 0 0,-1 0-1,0 0 1,-2-12 0,-4 3-546,5 19 547,1 1 1,0-1 0,-1 0-1,1 1 1,0-1-1,-1 1 1,1-1 0,-1 1-1,1-1 1,-1 1-1,1-1 1,-1 1 0,0-1-1,1 1 1,-1 0-1,1-1 1,-1 1 0,0 0-1,1-1 1,-1 1-1,0 0 1,0 0 0,1 0-1,-1 0 1,0 0-1,0 0 1,-7 3-259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7:57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1 509 13075,'0'6'1080,"2"-6"-704,7-4-152,5-5 440,4-1-176,7-7-144,8-3-47,6-7-89,10-5-40,8-11-112,6-6-128,5-8-296,0-5-481,-3-4 721,-4 3-120,-5 7-128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35.5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72 17828,'-7'27'1407,"4"-19"-1209,1 0 1,0 0-1,0 0 0,-1 16 0,3-23-190,0 1 1,0-1-1,0 1 0,0 0 1,1-1-1,-1 1 0,0-1 1,1 1-1,-1-1 0,1 1 1,0-1-1,-1 1 0,1-1 1,0 1-1,0-1 0,0 0 1,0 1-1,0-1 0,0 0 1,0 0-1,1 0 0,-1 0 1,0 0-1,1 0 0,-1 0 1,0-1-1,1 1 0,-1 0 1,1-1-1,1 1 0,1 0-57,0 0 0,0-1-1,0 0 1,0 0 0,0 0-1,0 0 1,0-1-1,0 0 1,-1 1 0,1-1-1,0-1 1,0 1 0,-1-1-1,1 1 1,6-5 0,2-1-154,0-1 0,0 0 1,11-12-1,-7 6 43,-2 0-1,0-1 1,0-1-1,-2 0 1,21-33-1,-28 37 618,-9 18 78,-10 18 240,9-13-543,1 1 1,1 0-1,0 0 0,-3 21 0,6-30-227,0 0 0,0-1 0,0 1 0,0 0 0,0-1 0,1 1 0,-1 0 0,1-1-1,0 1 1,0-1 0,0 1 0,2 3 0,-2-5-4,0 1 0,0-1-1,0 0 1,1 0 0,-1 0 0,0 0-1,1 0 1,-1 0 0,1 0 0,-1 0-1,1-1 1,-1 1 0,1 0 0,0-1 0,-1 1-1,1-1 1,0 0 0,-1 0 0,1 0-1,0 1 1,3-2 0,29-5-55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36.2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7 123 17476,'-7'47'2031,"7"-44"-1917,0 1 0,0-1 0,0 1 0,1 0 0,-1-1 0,1 1 0,0-1 0,0 1 0,0-1 0,3 6-1,-4-8-96,1-1-1,-1 1 0,1 0 0,-1-1 0,1 1 0,0 0 1,-1-1-1,1 1 0,0-1 0,0 1 0,-1-1 0,1 1 1,0-1-1,0 0 0,0 1 0,-1-1 0,1 0 0,0 0 1,0 0-1,0 1 0,0-1 0,0 0 0,0 0 0,0 0 1,-1 0-1,1-1 0,0 1 0,0 0 0,0 0 0,0 0 1,0-1-1,-1 1 0,1 0 0,0-1 0,0 1 0,-1-1 1,1 1-1,0-1 0,0 1 0,0-2 0,5-3-69,0 0 0,0 0-1,7-10 1,-13 15 53,70-93-789,-12 13 190,-58 79 595,1 0 1,-1 0 0,1 0 0,0 0 0,0 0 0,-1 0 0,1 0 0,0 1 0,0-1 0,0 0 0,0 1 0,0-1-1,0 1 1,0-1 0,0 1 0,3-2 0,-4 3 11,0-1 1,1 0-1,-1 1 0,0-1 1,1 0-1,-1 1 0,0-1 1,1 0-1,-1 1 0,0-1 0,0 0 1,1 1-1,-1-1 0,0 1 1,0-1-1,0 1 0,0-1 0,0 0 1,0 1-1,1-1 0,-1 1 1,0-1-1,0 1 0,0-1 1,0 1-1,-1-1 0,1 1 0,-7 44 473,-22 129 2044,29-173-2507,-2 13 366,6-29-68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40.9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1 267 15115,'1'1'164,"-1"0"0,1 0 0,-1 1 0,1-1 0,0 0-1,0 0 1,0 0 0,0 0 0,0 0 0,0 0 0,0 0 0,0 0-1,0-1 1,0 1 0,0 0 0,2 0 0,-1-1-50,1 0 0,-1 0 0,0 0-1,0-1 1,0 1 0,0-1 0,0 1 0,0-1 0,0 0 0,-1 1 0,1-1 0,2-2-1,28-14 182,0-3-1,-1 0 0,-2-2 1,0-1-1,-1-2 0,-2 0 0,0-2 1,27-37-1,-38 39-343,-10 18 1,-8 12-64,-6 14 147,1 0 0,2 0 0,0 1 0,0-1 0,2 1 0,1 0 0,0 0 1,1 39-1,2-50-42,0 0 1,1 0 0,0-1 0,3 10-1,-4-16-71,0 0-1,1 0 1,-1 0-1,1-1 1,0 1-1,0 0 1,-1-1-1,1 1 0,0-1 1,0 1-1,0-1 1,1 1-1,-1-1 1,0 0-1,0 1 1,1-1-1,-1 0 0,1 0 1,-1 0-1,1 0 1,-1 0-1,1 0 1,0-1-1,-1 1 0,5 0 1,-1 0-341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41.4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70 14979,'-6'19'1505,"6"-6"-961,3-3-224,13-3 1000,2-3-536,17-6-344,2-6-48,8-7-440,0-4-320,3-1-448,-4-2 728,-11 2-176,-4 3-120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41.9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34 516 16195,'-11'5'819,"-9"2"120,18-5-394,11-5 132,19-6-389,0 2 0,1 0 1,0 2-1,0 1 0,42 0 0,-67 4-262,-1 1-1,1-1 0,-1 1 0,0-1 0,1 1 0,-1 0 0,0 0 0,1 1 0,-1-1 0,0 1 0,0-1 0,0 1 0,0 0 0,4 4 0,-5-4-1,0 0 0,-1 0-1,1 0 1,-1 0 0,0 1-1,1-1 1,-1 0 0,0 1 0,-1-1-1,1 1 1,0-1 0,-1 1-1,1 0 1,-1-1 0,0 1-1,0-1 1,0 1 0,0 0 0,0-1-1,-1 4 1,-2 7 70,0 1 1,-1-1-1,-1 0 0,0 0 0,-1-1 1,0 1-1,-13 18 0,-4 1 182,-37 42 1,60-74-277,-5 5 42,0 1 1,0-1-1,0 0 0,-1 0 1,1 0-1,-1-1 0,-7 4 1,19-20-51,24-16-971,1 1 0,39-25 0,-24 19 464,-9 5-93</inkml:trace>
  <inkml:trace contextRef="#ctx0" brushRef="#br0" timeOffset="1">926 0 17844,'-16'16'1808,"2"7"-1264,-6 10-184,-2 6 1233,2 5-1065,1 5-96,2 1-96,3-3-32,4-5-96,4-6-96,2-10-184,-1-8-168,-2-6-440,0-7-320,-1-6 800,-2-6-192,-3-10-145</inkml:trace>
  <inkml:trace contextRef="#ctx0" brushRef="#br0" timeOffset="2">623 180 15419,'12'0'1729,"4"2"-1089,5 11-184,3 0 1344,8 2-1096,4-1-183,4 0-161,-1-1-288,-5 0-2353,-2 3 2169,-7-2-336,-5-1-248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42.7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0 19028,'1'0'1496,"-3"5"-1160,-4 5-144,2 8 609,-1 5-337,1 10-248,3 4-80,1 6-64,0 2-24,5-2-72,1-3-72,1-10-264,-1-3-216,-2-11-433,-4-13 825,-3 4-96,-5-13-176,-8-7-72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43.2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88 14051,'10'7'1544,"2"3"-776,-1-1-271,15-2 1647,4-1-1200,9-6-376,4-3-160,9-10-632,1-6 1233,-3-8-881,-1-4-16,-14-2-96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43.6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6 298 16067,'-2'16'1540,"1"-14"-1321,0 1 0,1-1 0,-1 1-1,1-1 1,0 1 0,0-1 0,0 1-1,0 3 1,7-8 1422,20-17-1061,0-2 0,-1-1 0,-1 0 0,21-28 0,-24 27-394,110-123 65,-105 114-358,-21 29-103,-5 11 122,-4 18 47,2-23 19,-7 40-211,2 1 0,3 0 0,2 83 0,1-124 197,0 0 12,0 0 0,1 0 0,-1-1 0,0 1 0,1 0 0,0 0 0,-1-1 0,1 1 0,0 0 0,0-1 0,1 1 0,2 4 0,5-9-185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44.1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 19948,'12'0'1705,"0"-1"-1417,8-1-112,4 1 832,11 1-688,5 0-152,3 0-232,1 0-168,-4 0-472,1 1-312,-17 1 800,-7-1-201,-10 3-159</inkml:trace>
  <inkml:trace contextRef="#ctx0" brushRef="#br0" timeOffset="1">82 138 16171,'0'12'1313,"13"-6"-817,3-3-136,11-2 504,6-1-192,1-3-552,4-1-440,-2-5 432,-1-1-32,-7-3-224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45.7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4 433 14539,'-1'0'185,"1"-1"0,-1 0 0,1 0 0,0 1 0,-1-1-1,1 0 1,0 0 0,0 0 0,0 0 0,0 1 0,0-1 0,0 0 0,0 0-1,0 0 1,0 0 0,0 1 0,0-1 0,0 0 0,1 0 0,-1 0 0,0 1-1,1-1 1,0-1 0,0 2 23,0-1 0,1 1-1,-1 0 1,0 0 0,1-1-1,-1 1 1,0 0 0,1 0 0,-1 0-1,1 1 1,-1-1 0,2 0-1,7 1-350,27 1 423,0-3 1,0 0 0,0-3 0,59-13 0,144-50-133,-130 33-77,82-15 1,-147 41-39,0 1 0,61 0 1,-36 8-5,51-2 95,-107 0-73,-1-1-1,0 0 0,0-1 0,0 0 1,0-1-1,22-11 0,-3-3 211,37-28 1,-38 24-54,34-19 1,-54 36-188,0-1 1,0 2 0,0 0 0,0 0-1,1 1 1,0 0 0,17-1 0,-26 3-17,-1 1 0,1 0 1,-1 0-1,1 0 0,-1 1 1,0-1-1,1 1 0,-1-1 1,1 1-1,-1 0 0,0 0 1,1 0-1,-1 0 0,3 2 1,-47-20-2133,-6 1 1261,21 11 261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7:58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4 651 11763,'-2'6'1008,"0"-2"-408,6-11 48,6-6-32,8-11 24,5-9-48,17-7-112,10-6-55,16-11-73,5-1-56,5-5-344,0 0-168,-4 2-456,-5-3 576,-12-3-121,-12 3-87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47.5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204 7 12643,'0'0'158,"0"-1"0,0 1 0,0 0 0,1-1 0,-1 1 0,0 0 0,0-1 0,1 1 0,-1 0 0,0-1 0,1 1 1,-1 0-1,0 0 0,1-1 0,-1 1 0,0 0 0,1 0 0,-1 0 0,1-1 0,-1 1 0,0 0 0,1 0 0,-1 0 0,1 0 0,-1 0 1,1 0-1,-1 0 0,0 0 0,1 0 0,0 0 0,-2 13 2482,-12 23-662,12-34-1829,-2 6 184,-23 63 1210,24-65-1486,0 1-1,1-1 1,0 1 0,0-1 0,1 1-1,0-1 1,0 1 0,0-1 0,2 8-1,-2-12-60,1-1-1,-1 1 0,1 0 1,-1 0-1,1-1 0,0 1 1,-1-1-1,1 1 1,0-1-1,0 1 0,0-1 1,0 0-1,1 1 0,-1-1 1,0 0-1,1 0 0,-1 0 1,0 0-1,1 0 0,-1 0 1,1 0-1,3 1 0,0-1-37,1 1-1,-1-2 1,1 1-1,0-1 0,9 0 1,-10 0 0,0 0 1,1 0 0,-1 1-1,0-1 1,1 1 0,8 3-1,-12-3 36,-1-1 0,1 1-1,0 0 1,-1 1 0,1-1-1,-1 0 1,0 0 0,1 1 0,-1-1-1,0 1 1,0-1 0,1 1 0,-1-1-1,0 1 1,-1 0 0,1-1-1,0 1 1,0 0 0,-1 0 0,1 0-1,-1-1 1,0 1 0,1 4-1,0 5 2,-1 1 0,0-1 0,-1 1 0,0-1 0,0 1 0,-1-1 0,-1 1 0,0-1 1,-1 0-1,-5 11 0,6-13 44,-1-1 1,0 0-1,-1 0 1,0 0 0,0 0-1,-1-1 1,0 0 0,0 0-1,-1 0 1,0-1 0,0 0-1,0 0 1,-10 4 0,14-8-67,-1 0 1,-1 0 0,1 0 0,0-1-1,0 0 1,-1 0 0,1 0 0,0 0 0,-1-1-1,1 1 1,-1-1 0,1 0 0,-1-1 0,1 1-1,0-1 1,-1 0 0,1 0 0,0 0-1,-1 0 1,1-1 0,-5-2 0,2-1-74,-1 0 1,2 0 0,-1 0-1,0-1 1,1 0 0,0 0-1,1 0 1,-1-1 0,1 0-1,-4-8 1,-16-26-325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48.1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 18580,'21'-5'1872,"2"3"-1352,1 2-199,4-2 759,2 4-608,0-2-232,-1 2-880,-4 1-664,-9 4 1095,-2 2-255,-4-2-240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48.5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33 18124,'10'6'1528,"3"-3"-1096,0-2-192,3 1 649,4-1-297,3-1-688,1-4-408,2-6 488,1-5-121,-1-2-135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49.0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1 18932,'3'6'1728,"-5"5"-1311,-4 8-113,2 2 792,3 4-600,-1 2-136,2 1-208,4 1-88,5-5-368,3-2-272,0-5-536,0-1-1601,-3-3 2185,-1 0-408,-4-5-257</inkml:trace>
  <inkml:trace contextRef="#ctx0" brushRef="#br0" timeOffset="1">1 379 15179,'13'6'1449,"0"-5"-889,4-1-200,6-4 720,6-2-352,5-2-528,-1-2-296,1 1 216,-5-1-88,0 3-152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49.4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1 17940,'4'1'345,"-1"1"1,1-1-1,-1 0 0,1 0 1,0 0-1,0-1 1,-1 1-1,8-1 0,-6 0-175,0 0 0,0 1-1,0-1 1,0 1-1,6 2 1,-7-1-125,0 0 0,-1 0 1,1 1-1,-1-1 0,1 1 0,-1-1 0,0 1 0,0 0 1,-1 0-1,1 1 0,0-1 0,-1 1 0,0-1 1,0 1-1,0 0 0,0-1 0,-1 1 0,0 0 0,1 0 1,0 7-1,0-2-78,-1 0 0,0 0 0,0 1 1,-1-1-1,0 0 0,-1 1 0,0-1 0,-3 13 1,40-1-3619,-32-17 3620,-1-1 0,0 1 0,0 0 0,0 0 0,-1 0 0,1 0 1,-1 0-1,0 1 0,0-1 0,-1 1 0,2 5 0,-2-8 89,-1 0 1,0 0-1,1 0 1,-1 0-1,0 1 1,-1-1 0,1 0-1,0 0 1,0 0-1,-1 0 1,0 0-1,1 0 1,-1 0 0,0 0-1,0 0 1,0-1-1,0 1 1,0 0-1,0 0 1,0-1 0,-1 1-1,1-1 1,-1 1-1,1-1 1,-1 0 0,0 1-1,-3 1 1,-3 1 333,0 0 0,-1 0 0,0-1 0,1 0 0,-1-1 0,-18 3 0,21-4-302,0 0 0,0-1 0,0 1 1,0-2-1,-1 1 0,1-1 1,0 0-1,0 0 0,0 0 1,0-1-1,-7-3 0,11 4-130,0 0 0,1 0-1,-1 0 1,1 0 0,-1-1 0,1 1-1,-1 0 1,1-1 0,0 1-1,0-1 1,0 1 0,0-1 0,0 0-1,0 1 1,0-1 0,0 0-1,1 0 1,-1 0 0,1 0 0,-1 0-1,1 1 1,0-1 0,-1 0 0,1-4-1,2-12-296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52.4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236 0 17732,'-52'89'4650,"-7"11"-4231,-52 122-1509,108-256-1500,-2 1 1985,0-5-131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2:52.9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13707,'4'13'1544,"5"6"-736,1 0-271,10 2 1247,4 2-768,11-2-336,4 0-328,1-3-56,3-6 0,-3-2-199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48.5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 11026,'5'47'1549,"-7"64"-5468,0-38 8953,0-78-3885,0 0-833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49.4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0 185 16275,'0'-15'981,"1"-1"0,0 0 0,1 1 0,5-19 0,-5 28-807,0 0 1,0 0-1,0 1 1,1-1-1,-1 1 1,1-1-1,1 1 1,-1 0-1,1 1 1,0-1-1,0 0 0,0 1 1,10-7-1,-13 10-167,0 0 0,0 0 0,0 0-1,0 0 1,1 1 0,-1-1 0,0 0 0,1 1-1,-1-1 1,1 1 0,-1-1 0,0 1-1,1 0 1,-1 0 0,1-1 0,-1 1 0,1 0-1,-1 0 1,1 0 0,-1 1 0,1-1-1,-1 0 1,1 1 0,-1-1 0,0 1 0,1-1-1,-1 1 1,1-1 0,-1 1 0,0 0-1,0 0 1,1 0 0,-1 0 0,0 0 0,0 0-1,0 0 1,0 0 0,1 2 0,0 0-14,0 1 0,1 0 1,-2 0-1,1 0 0,0 0 1,-1 0-1,0 0 0,0 0 0,0 1 1,-1-1-1,1 0 0,-1 6 1,-2 6 2,0-1 1,-1 1-1,-1-1 0,0 0 1,-1 0-1,-1 0 1,-8 16-1,5-11 42,1 0 0,-11 39 0,19-58-35,-1 0 0,1 0 0,0 1 0,0-1 0,-1 0 0,1 0 0,0 0 0,0 1 0,0-1 0,1 0 0,-1 0 0,0 1 0,0-1 0,1 0-1,-1 0 1,1 0 0,-1 0 0,1 1 0,-1-1 0,1 0 0,-1 0 0,1 0 0,0 0 0,2 1 0,-2-1 3,1 0 0,0 0 0,0 0 0,0 0 0,0 0 0,0-1 0,0 1 0,0-1 0,0 0 0,0 0 0,0 1 0,0-1 0,3-1 0,7 0-83,-1-1 1,0 0 0,0-1-1,13-4 1,-14 3-95,-1 0 1,1 0-1,-1-1 1,0 0-1,-1-1 0,1 0 1,-1 0-1,0-1 1,0 0-1,-1 0 0,0-1 1,0 0-1,-1 0 0,6-11 1,3-6-352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49.8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20244,'1'35'3065,"1"-15"-2995,1-1 0,1 1-1,1-1 1,0 0 0,1-1 0,1 1 0,1-1-1,11 18 1,-19-35-123,1 0 0,-1 0 0,0-1 0,1 1 0,-1 0-1,1 0 1,-1-1 0,1 1 0,-1 0 0,1-1 0,-1 1 0,1 0 0,0-1-1,-1 1 1,1-1 0,0 1 0,0-1 0,-1 0 0,1 1 0,0-1 0,0 0-1,0 1 1,-1-1 0,1 0 0,0 0 0,1 0 0,-1 0-35,0-1 0,0 1 0,-1-1 0,1 0 0,0 0 0,-1 1 0,1-1 0,0 0 0,-1 0 0,1 0 0,-1 1 0,1-1 0,-1 0 0,0 0 0,1 0 0,-1 0 0,0 0 0,1-1 0,1-8-512,-1 0 0,0 0 0,1-12 0,-5-52 276,4 82 1243,18 135 2425,1-44-3320,-20-99-22,-1 0 1,1 1-1,0-1 0,0 0 0,0 0 0,0 0 0,0 1 1,0-1-1,0 0 0,0 0 0,0 0 0,0 1 1,0-1-1,0 0 0,0 0 0,0 0 0,0 0 1,0 1-1,0-1 0,0 0 0,0 0 0,0 0 1,1 1-1,-1-1 0,0 0 0,0 0 0,0 0 1,0 0-1,0 0 0,0 1 0,1-1 0,-1 0 1,0 0-1,0 0 0,0 0 0,0 0 0,0 0 1,1 0-1,-1 1 0,0-1 0,0 0 0,0 0 1,1 0-1,-1 0 0,0 0 0,0 0 0,1 0 0,-1-6-72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7:58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10 482 12267,'-6'4'2362,"3"-2"-297,11-3-1390,-2 0-546,0-1 0,0 0 0,0 0 0,-1-1 0,1 1 0,-1-1-1,8-6 1,7-3 74,33-19-429,-2-2 0,-1-2 0,-2-3 1,-1-1-1,-3-3 0,-1-1 1,53-70-1,-39 36-296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50.3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0 513 16980,'1'0'76,"-1"0"1,1 0-1,-1 0 1,1 0-1,0 0 1,-1 0-1,1-1 1,-1 1-1,1 0 1,-1 0 0,1 0-1,0 0 1,-1-1-1,1 1 1,-1 0-1,1 0 1,-1-1-1,1 1 1,-1-1-1,0 1 1,1 0-1,-1-1 1,1 1-1,-1-1 1,0 1 0,1-1-1,-1 1 1,0-1-1,1 0 1,13-20 415,-11 15-68,77-121 2000,-45 67-1842,3 2 0,81-97 1,-53 98-3489,-66 56 2861,1 1 1,-1 0 0,0-1 0,1 1 0,-1-1-1,0 1 1,0-1 0,1 1 0,-1 0-1,0-1 1,0 1 0,0-1 0,1 1 0,-1-1-1,0 1 1,0-1 0,0 0 0,0 1 0,0-1-1,0 1 1,0-1 0,0 1 0,0-1-1,0 1 1,-1-1 0,-4-5-659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50.8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45 16267,'3'-32'2040,"4"20"-1284,-7 12-713,1-1 0,-1 1 0,1 0 0,-1 0 0,1 0-1,-1 0 1,0 0 0,1 0 0,-1 0 0,1 0 0,-1 0 0,1 0 0,-1 0-1,1 1 1,-1-1 0,1 0 0,-1 0 0,0 0 0,1 0 0,-1 1 0,1-1 0,-1 0-1,0 1 1,1-1 0,-1 0 0,1 1 0,-1-1 0,0 0 0,1 1 0,3 5 67,0-1 0,0 1 0,0-1 0,-1 1 0,1 0 0,-1 0 0,3 10 0,13 50-109,-14-47 51,16 80 112,-18-98-87,1-6-49,3-7-5,-4 3 0,17-38 33,-18 45-66,-1-1 0,1 1 0,-1 0 0,1-1 0,0 1 0,0 0 0,0 0 0,0 0 0,1 0 0,-1 0 0,0 1 0,1-1 0,-1 1 1,5-3-1,-5 4 0,-1 0 0,1 0 0,-1 0 0,1 0 0,-1 0 0,1 0 0,0 0 0,-1 0 0,1 0 0,-1 1 0,1-1 1,-1 1-1,1-1 0,-1 1 0,0 0 0,1-1 0,-1 1 0,0 0 0,1 0 0,-1 0 0,0 0 0,0 0 0,0 0 0,0 1 1,0-1-1,0 0 0,0 0 0,0 1 0,0-1 0,-1 1 0,2 1 0,1 4-27,0 1 0,0-1 0,0 0 0,-1 1 0,1 9-1,-1-7 101,-1 1 0,-1 0-1,0-1 1,0 1-1,-1-1 1,0 1 0,-1-1-1,0 1 1,-1-1-1,-5 12 1,5-14 96,0 0-1,-1-1 1,0 0 0,-1 1 0,1-1 0,-1-1-1,-1 1 1,1-1 0,-1 0 0,0 0-1,-1 0 1,1-1 0,-11 6 0,14-9-175,1-1 0,-1 1 0,1-1 0,-1 0 1,0 0-1,1 0 0,-1 0 0,0 0 0,0-1 1,0 1-1,0-1 0,0 0 0,0 0 0,1 0 0,-1 0 1,0 0-1,0-1 0,0 1 0,0-1 0,0 0 0,1 0 1,-1 0-1,0 0 0,1 0 0,-1-1 0,1 1 1,-1-1-1,1 0 0,-1 1 0,-2-5 0,0 1-232,1-1 0,0 1 0,0-1 0,0 0 0,1-1 0,-1 1 0,2-1 0,-1 1 0,1-1 0,0 0-1,-2-12 1,0-12-644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51.2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0 271 17452,'4'-27'2104,"5"0"-1408,1-3-328,3-1 1681,4 1-1441,5 3-552,2 1-888,-1 2 768,-7 0-208,-2-1-112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4:13.3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0 17444,'-4'30'1280,"2"9"-1056,-1 3-80,3 8 224,0 9-168,3-5-264,0-2-176,0-9-432,0-9-144,-3-15 576,-6-11-216,-6-14-120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4:13.8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1 286 13867,'3'-14'266,"0"2"0,1-1 1,1 0-1,0 1 0,1 0 0,0 0 1,1 0-1,0 1 0,1 0 0,0 0 0,1 1 1,0 0-1,0 1 0,1 0 0,1 0 1,11-7-1,-5 4-66,1 1 1,0 0-1,0 2 1,1 0-1,0 1 1,1 1-1,-1 1 1,1 1-1,36-5 1,-51 9-188,0 1 1,0-1 0,0 2 0,-1-1-1,1 0 1,0 1 0,0 0 0,8 3-1,-11-4-9,-1 1 0,1 0-1,-1 0 1,1 0 0,-1 0 0,1 0-1,-1 0 1,0 0 0,1 0 0,-1 1-1,0-1 1,0 0 0,0 1-1,0-1 1,0 1 0,0-1 0,-1 1-1,1 0 1,0-1 0,-1 1-1,1 0 1,-1 0 0,0-1 0,1 1-1,-1 0 1,0 2 0,0 3 39,-1 1-1,0-1 1,0 0 0,-1 0 0,0 0 0,0 0 0,-1-1-1,-5 12 1,-34 55 382,22-42-215,6-8-103,-1 1-235,2 0 0,-17 40 0,27-49-333,6-15 220,4-9 5,7-10-179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4:14.2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67 15819,'4'47'1423,"-2"1"-1,-6 80 1,0-81-759,3 0-1,7 83 1,-4-121-619,-2-6-35,0-1 1,0 1-1,0 0 1,1 0-1,-1-1 0,1 1 1,0 0-1,0-1 1,0 1-1,0-1 1,0 1-1,1-1 1,-1 0-1,1 1 1,2 1-1,-4-3-9,0-1 0,0 0 0,1 0 0,-1 1 0,0-1 0,1 0 0,-1 0 0,0 0 0,1 0 0,-1 1 0,0-1-1,1 0 1,-1 0 0,1 0 0,-1 0 0,0 0 0,1 0 0,-1 0 0,0 0 0,1 0 0,-1 0 0,1 0 0,-1 0 0,0 0 0,1 0 0,-1 0 0,0-1 0,1 1 0,-1 0-1,0 0 1,1-1 0,7-12 9,0-20-2,-7-1 13,0-1 0,-3 1 0,0-1 0,-3 1 0,-1 0 0,-1 0 0,-2 1 0,-13-35 0,13 48 14,9 21-34,0-1 1,0 0-1,0 0 0,0 0 1,0 0-1,0 0 0,0 0 1,0 0-1,0 0 0,0 0 1,0 0-1,0 0 0,0 0 1,0 0-1,0 0 0,0 0 0,0 0 1,0 0-1,0 0 0,0 0 1,0 0-1,0 0 0,-1 0 1,1 0-1,0 0 0,0 0 1,0 0-1,0 0 0,0 0 1,0 0-1,0 0 0,0 0 0,0 0 1,0 0-1,0 0 0,0 0 1,0 0-1,0 0 0,0 0 1,0 0-1,0 0 0,0 0 1,0 0-1,0 0 0,0 0 1,0 0-1,-1 0 0,1 0 0,0 0 1,0 0-1,0 0 0,0 0 1,0 0-1,1 9 25,2 10-7,-1-15-17,0 1-1,0-1 1,0 1-1,1-1 1,-1 0-1,1 1 1,0-2-1,0 1 1,1 0 0,-1 0-1,1-1 1,0 0-1,0 0 1,0 0-1,0 0 1,0-1-1,1 0 1,-1 1-1,1-2 1,0 1 0,-1 0-1,1-1 1,0 0-1,0 0 1,0 0-1,0-1 1,0 0-1,0 0 1,0 0-1,0 0 1,0-1-1,0 0 1,0 0 0,0 0-1,-1-1 1,1 0-1,0 0 1,5-3-1,3-2-29,-1-1 0,0 0-1,0-1 1,0 0-1,-1-1 1,0-1 0,10-13-1,-14 16-13,0-1 0,0-1 0,-1 1 0,0-1 0,-1 0 0,0-1-1,0 1 1,-1-1 0,4-20 0,-8 11-69,0 19 109,0 1-1,-1 0 0,1 0 1,0 0-1,0-1 1,0 1-1,0 0 0,0 0 1,-1-1-1,1 1 0,0 0 1,0 0-1,0 0 0,-1 0 1,1 0-1,0-1 0,0 1 1,0 0-1,-1 0 0,1 0 1,0 0-1,0 0 0,-1 0 1,1 0-1,0 0 0,0 0 1,-1 0-1,1 0 0,0 0 1,0 0-1,-1 0 0,1 0 1,0 0-1,0 0 0,-1 0 1,1 0-1,0 0 0,-3 2 3,1-1 0,0 1-1,0-1 1,0 1 0,0 0-1,1 0 1,-1 0-1,0 0 1,1 0 0,-1 0-1,-1 4 1,-6 12 68,2 1 0,0 0 0,1 0 0,1 0 0,1 1 0,0 0 0,2-1 0,0 1 0,1 0 0,1 0 0,3 23 0,-2-36-34,1 0 0,-1 1 0,1-1 0,1 0 0,-1 0 0,1 0 0,0-1 0,6 10 0,-8-15-25,0 1 0,0-1 0,1 1 0,-1-1 0,0 1 0,1-1 0,-1 0 0,1 1 0,-1-1 0,1 0-1,-1 0 1,1 0 0,0-1 0,-1 1 0,1 0 0,0 0 0,0-1 0,0 1 0,0-1 0,0 0 0,0 0 0,-1 1 0,1-1 0,0 0 0,0-1 0,0 1 0,0 0 0,0-1 0,0 1 0,0-1 0,-1 1 0,1-1 0,0 0 0,0 1 0,-1-1 0,4-2 0,5-4 9,0-1 1,-1 0-1,0 0 1,0-1-1,-1 0 0,0-1 1,12-18-1,-1-3 0,21-46-1,-22 38-2,-2-1 0,17-68-1,-32 102-25,-5 12 13,-4 15 15,0 14 74,1 0 0,2 1 0,1 0 0,1 49 0,4-76-40,-1 0-1,1 0 0,4 16 1,-4-23-42,-1-1 0,1 1 0,0-1 0,-1 1 0,1-1 0,0 0 0,0 1 0,-1-1 0,1 0 1,0 1-1,1-1 0,1 2 0,-3-3-6,1 1 0,0-1 1,0 0-1,-1 1 1,1-1-1,0 0 0,0 0 1,0 0-1,-1 0 0,1 0 1,0 0-1,0 0 0,-1 0 1,1 0-1,0 0 0,0 0 1,0 0-1,-1-1 0,1 1 1,0 0-1,0 0 0,-1-1 1,1 1-1,0-1 1,-1 1-1,1-1 0,0 0 1,4-2-34,-1-1 1,-1 0 0,1 0 0,0 0 0,-1 0 0,0 0 0,0-1 0,0 0-1,-1 1 1,1-1 0,-1 0 0,2-10 0,0 2 72,-1 0 0,0-1 0,-1 1 0,0-15 0,-1-9-121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4:14.7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8 19652,'-4'-6'2017,"1"5"-1233,7 1 640,6 0-1240,6 0-552,6 0-2024,3 0 2079,7 4-343,4 0-240</inkml:trace>
  <inkml:trace contextRef="#ctx0" brushRef="#br0" timeOffset="1">403 59 17796,'-151'126'5996,"150"-125"-5965,-12 13 253,12-9-314,10-4-250,8-4-351,0-1-1,24-10 1,-29 9 371,0 1-1,0 0 1,0 0 0,1 2-1,-1 0 1,0 0 0,16 0-1,-26 2 252,0 0-1,-1 1 0,1-1 1,0 0-1,0 1 0,0-1 1,0 1-1,-1-1 1,1 1-1,0 0 0,-1 0 1,1-1-1,0 1 0,-1 1 1,1-1-1,-1 0 1,0 0-1,1 0 0,-1 1 1,0-1-1,0 1 0,2 1 1,-2 0 40,0 1 0,0-1 0,0 0 0,0 0 0,0 1 0,-1-1 0,1 0 0,-1 1 0,0-1 0,0 1 0,-1 4 0,-1 5 166,-1 0 0,-1 0 0,1 0 0,-2 0 1,-7 15-1,3-10 250,-1-1 1,-23 30 0,28-40-379,-2 0 1,1 0-1,-1 0 1,0-1-1,0 0 1,0 0-1,-1-1 1,-10 5-1,17-9-81,-1 0 0,1-1-1,0 1 1,0-1 0,-1 1-1,1-1 1,0 1 0,-1-1-1,1 0 1,0 0 0,-1 0-1,1 0 1,-1 0 0,1 0-1,0 0 1,-1 0 0,1-1-1,0 1 1,-1 0 0,1-1-1,0 1 1,0-1 0,-1 1-1,1-1 1,0 0 0,0 0-1,0 1 1,0-1 0,0 0-1,0 0 1,0 0 0,0 0-1,0 0 1,0 0 0,0-1-1,1 1 1,-1 0 0,0 0-1,1 0 1,-1-1 0,1 1-1,-1 0 1,1-1 0,0-1-1,-6-28-261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4:15.4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130 248 19220,'-1'-2'95,"0"1"0,-1 1 0,1-1 0,0 0-1,-1 0 1,1 0 0,0 1 0,-1-1 0,1 1 0,-1-1 0,1 1 0,-1 0-1,1-1 1,-1 1 0,0 0 0,1 0 0,-1 0 0,1 0 0,-1 0 0,-1 1-1,0 0 11,0 0-1,0 0 1,1 0-1,-1 1 1,0-1-1,1 1 0,-1 0 1,1-1-1,-5 5 1,0 2-7,1-1 1,-1 1-1,1 1 1,1-1-1,-6 12 1,7-13-87,0 1 0,1 0 0,0 0 0,0 0 0,1 0 1,0 0-1,0 10 0,1-18-10,1 1 0,0-1 0,0 1 0,0-1-1,0 1 1,0-1 0,0 1 0,0-1 0,0 1 0,0-1 0,0 1 0,0-1 0,0 1 0,0-1 0,0 0-1,0 1 1,0-1 0,1 1 0,-1-1 0,0 1 0,0-1 0,1 1 0,-1-1 0,0 0 0,1 1 0,-1-1-1,0 0 1,1 1 0,-1-1 0,0 0 0,1 1 0,-1-1 0,1 0 0,1 0 2,-1 0-1,0 0 1,0 0 0,0 0 0,1-1 0,-1 1 0,0 0 0,0-1-1,0 1 1,0-1 0,0 1 0,0-1 0,1-1 0,32-27 42,-4-6-13,-1-2 0,41-68-1,33-86 141,-121 232-45,2 1 0,1 1 0,-15 78 0,28-112-103,-5 42 87,7-47-98,0 0 1,0-1-1,0 1 0,0 0 0,1-1 1,0 1-1,0-1 0,0 1 0,0-1 1,0 1-1,3 4 0,-3-6-7,0-1 0,0 0 1,0 0-1,0 0 0,0 0 0,0 0 0,1 0 0,-1 0 0,0 0 0,0-1 1,1 1-1,-1 0 0,0-1 0,1 1 0,-1-1 0,1 1 0,-1-1 1,1 0-1,-1 0 0,1 1 0,-1-1 0,1 0 0,-1 0 0,1-1 0,-1 1 1,1 0-1,-1 0 0,0-1 0,1 1 0,-1-1 0,1 1 0,1-2 1,4-1-13,0-1 1,0 1 0,-1-2-1,0 1 1,6-5 0,-1 0-44,-1 0 1,-1 0-1,0-1 1,0 0 0,-1 0-1,0-1 1,-1 0-1,0 0 1,-1-1 0,6-15-1,-11 16-132,-9 16 123,-9 15 46,-14 37 113,29-52-89,0 0 0,0 0 1,0-1-1,1 1 0,0 0 0,0 0 1,0 0-1,1 0 0,-1 0 1,2 9-1,-1-13-10,0-1 1,0 1-1,0 0 0,0-1 0,1 1 0,-1-1 1,0 1-1,0 0 0,1-1 0,-1 1 0,0-1 1,1 1-1,-1-1 0,1 1 0,-1-1 0,1 1 1,-1-1-1,1 0 0,-1 1 0,1-1 0,-1 0 1,1 1-1,0-1 0,-1 0 0,2 1 0,18-2 26,22-16-66,-40 17 33,38-21-101,-23 11-15,0 1 0,0 1 1,1 0-1,0 2 0,1 0 1,20-4-1,-21 13-47,-11 0 181,-9 0 311,0-2-263,1-1-1,-1 0 1,0 0 0,1 0-1,-1 0 1,0 0-1,1 0 1,-1-1 0,1 1-1,-1 0 1,0-1 0,1 1-1,-1-1 1,1 0 0,-1 1-1,1-1 1,0 0-1,-1 0 1,1 0 0,0 0-1,-1 0 1,1 0 0,0 0-1,0-1 1,0 1 0,0 0-1,-1-2 1,-4-6 232,0 0-1,-9-18 1,14 25-240,-2-5-58,0 0 1,1 1-1,0-1 0,0 0 1,0-8-1,1 14-49,1 0 0,0 0 0,0 0 0,0 0-1,0-1 1,0 1 0,0 0 0,0 0 0,1 0-1,-1 0 1,0 0 0,1-1 0,-1 1-1,1 0 1,-1 0 0,2-1 0,-1 1 0,-1 1 0,1-1 0,0 1 0,0 0 0,0-1 0,-1 1 0,1 0 0,0-1 0,0 1 0,0 0 0,0 0-1,0 0 1,-1 0 0,1 0 0,0 0 0,0 0 0,0 0 0,0 0 0,0 1 0,0-1 0,-1 0 0,1 0 0,0 1 0,0-1 0,1 1 0,15 7-387,4-4-140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4:16.2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0 17420,'0'1'57,"0"-1"0,0 0 0,0 0 0,0 1 0,0-1 0,0 0 0,0 0 0,0 1 0,0-1 1,-1 0-1,1 0 0,0 0 0,0 1 0,0-1 0,0 0 0,0 0 0,-1 0 0,1 0 0,0 0 0,0 1 0,0-1 1,-1 0-1,1 0 0,0 0 0,0 0 0,-1 0 0,1 0 0,0 0 0,0 0 0,-1 0 0,1 0 0,0 0 0,0 0 1,-1 0-1,1 0 0,0 0 0,0 0 0,-1 0 0,1 0 0,0 0 0,0 0 0,0 0 0,-1 0 0,1 0 0,0 0 1,0-1-1,-1 1 0,1 0 0,0 0 0,0 0 0,0 0 0,0-1 0,-1 1 0,1 0 0,0 0 0,0 0 0,0-1 0,0 1 1,0 0-1,-1-1 0,-3 28 1110,4-26-1013,-24 426 1393,18-262-1437,5-155-104,1-3 8,-1 1 0,1-1 0,1 0 0,-1 0-1,4 14 1,-4-21-12,0 1 1,0-1-1,0 0 0,0 1 1,0-1-1,0 0 0,0 1 0,0-1 1,0 0-1,0 1 0,1-1 1,-1 0-1,0 1 0,0-1 1,0 0-1,0 1 0,1-1 0,-1 0 1,0 0-1,0 1 0,1-1 1,-1 0-1,0 0 0,1 0 0,-1 1 1,0-1-1,1 0 0,-1 0 1,0 0-1,1 0 0,-1 0 0,0 0 1,1 0-1,-1 1 0,0-1 1,1 0-1,-1 0 0,0 0 1,1 0-1,-1-1 0,0 1 0,1 0 1,-1 0-1,0 0 0,1 0 1,-1 0-1,0 0 0,1 0 0,-1-1 1,0 1-1,1 0 0,-1 0 1,0 0-1,0-1 0,1 1 1,-1 0-1,0 0 0,0-1 0,1 1 1,-1 0-1,0-1 0,0 1 1,0 0-1,0-1 0,0 1 0,1 0 1,-1-1-1,15-27 86,10-43 25,-4 0-1,17-98 1,-35 152-103,33-203-970,-43 257 932,7-20-172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4:16.7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91 18644,'0'40'1592,"3"-4"-1120,3-2-216,7-5 553,1-6-193,5-12-688,4-8-440,2-13-1145,4-9 1425,-2-11-312,-1-4-208</inkml:trace>
  <inkml:trace contextRef="#ctx0" brushRef="#br0" timeOffset="1">272 0 15323,'-27'60'3040,"17"-42"-2329,1 1 0,1 1-1,1-1 1,-7 28 0,14-47-687,0 1 0,-1 0 0,1 0 0,0-1 0,0 1 0,0 0 0,0 0 0,0 0 0,0-1 0,0 1 0,0 0 0,0 0 1,0 0-1,0-1 0,1 1 0,-1 0 0,0 0 0,0-1 0,2 2 0,-2-1-15,0-1 1,1 0-1,-1 0 0,1 0 1,-1 0-1,1 0 0,-1 0 1,1 0-1,-1 0 0,1 0 1,-1 0-1,1 0 0,-1 0 1,0-1-1,1 1 0,-1 0 1,1 0-1,-1 0 0,1 0 1,-1-1-1,0 1 0,1 0 1,-1-1-1,1 1 0,28-28 82,-25 24-80,1-1-6,5-6 4,0 1 1,1 0 0,0 0-1,19-11 1,-28 20-1,0-1 1,1 1 0,-1 0 0,1-1-1,-1 1 1,1 0 0,0 1 0,-1-1-1,1 0 1,0 1 0,-1-1 0,1 1-1,0 0 1,0 0 0,0 0 0,-1 1-1,1-1 1,0 0 0,0 1-1,-1 0 1,1 0 0,0 0 0,-1 0-1,1 0 1,-1 0 0,0 0 0,1 1-1,-1 0 1,0-1 0,4 4 0,12 19 136,-16-21-107,0 0-1,0 0 0,0 0 1,0-1-1,1 1 1,-1 0-1,1-1 0,3 3 1,-5-5-32,1 1-1,-1-1 1,0 0 0,0 1 0,0-1 0,1 0-1,-1 0 1,0 0 0,0 0 0,1 0 0,-1 0-1,0 0 1,0-1 0,0 1 0,1 0 0,-1-1-1,0 1 1,0-1 0,0 1 0,0-1 0,0 1-1,0-1 1,0 0 0,0 0 0,0 1 0,0-1-1,0 0 1,0 0 0,0-1 0,16-16-956,-1 0 0,18-30-1,-1 4-682,-21 28 756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8:00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3 346 11202,'-1'6'1305,"-1"-4"-529,4-3 520,2-2-680,1-1-16,2-5-16,4-2-55,11-5-81,2-4-32,6-7-64,5-3-48,2-9-344,1-5-264,3-4 280,-6-3-64,-3 0-72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4:17.2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57 14571,'2'-7'956,"-1"1"1,0-1-1,0 0 0,0 1 0,-1-1 0,-1-9 1,0 17-731,-1 0 1,1 0 0,0 0-1,-1 0 1,1 0 0,0 0 0,0 0-1,0 0 1,0 1 0,-1 1-1,-5 11-131,1 1 1,1 0-1,0 1 0,2-1 0,-1 1 0,-1 24 0,5-39-109,0 1 1,0-1-1,0 0 1,0 0 0,0 0-1,0 1 1,0-1-1,0 0 1,1 0-1,-1 0 1,0 0-1,1 0 1,-1 0-1,1 0 1,-1 1-1,1-1 1,-1 0 0,1-1-1,1 2 1,-2-1-16,1-1 1,0 1 0,-1-1 0,1 0-1,0 0 1,0 0 0,0 1 0,-1-1-1,1 0 1,0 0 0,0 0 0,0 0 0,-1 0-1,1 0 1,0 0 0,0-1 0,-1 1-1,1 0 1,0 0 0,0-1 0,0 1-1,7-4-263,-1 0 0,1-1 1,-1 0-1,8-7 0,-4 3-36,-7 6 189,1 0 0,-1 0 0,1 1 0,-1-1 0,1 1 0,7-2 1,-12 4 141,1-1 0,0 1-1,-1 0 1,1 0 0,-1 0 0,1 0 0,0 0 0,-1 0 0,1 0 0,0 0 0,-1 0 0,1 0 0,-1 1 0,1-1 0,0 0 0,-1 0 0,1 1 0,-1-1 0,1 0 0,-1 0 0,1 1 0,-1-1 0,2 1 0,-2 0 45,1 1 1,-1-1-1,1 0 0,-1 0 1,1 1-1,-1-1 0,0 0 0,1 0 1,-1 1-1,0-1 0,0 0 1,0 1-1,0-1 0,0 0 0,-1 1 1,1 0-1,-2 7 217,0-1 0,0 0 0,0 0 0,-1 0 1,-1-1-1,-5 12 0,6-15-276,1 1 1,-1-1-1,0 0 0,0 0 1,0 0-1,-1 0 0,1-1 1,-1 1-1,0-1 1,0 0-1,-8 5 0,11-8-26,1 0 0,-1 0-1,1 0 1,-1 0 0,1 1 0,-1-1-1,1 0 1,-1 0 0,1 0-1,-1 0 1,1 0 0,-1 0-1,1 0 1,-1 0 0,1 0 0,-1-1-1,1 1 1,-1 0 0,1 0-1,-1 0 1,1 0 0,-1-1-1,1 1 1,0 0 0,-1 0 0,1-1-1,-1 1 1,1 0 0,0-1-1,-1 0 1,-5-16-430,6-4-27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4:17.6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68 19108,'1'0'88,"0"1"-1,-1-1 0,1 0 1,-1 0-1,1 1 1,-1-1-1,1 0 1,-1 1-1,0-1 0,1 0 1,-1 1-1,1-1 1,-1 0-1,0 1 1,1-1-1,-1 1 0,0-1 1,1 1-1,-1-1 1,0 1-1,0-1 1,0 1-1,1-1 0,-1 1 1,0 0-1,0-1 1,0 2-1,3 20 580,-3-16-138,1 0-266,1 16 307,1 0 0,10 42 0,-12-63-568,-1-1-1,0 1 0,0 0 0,0 0 0,1-1 1,-1 1-1,0 0 0,1-1 0,-1 1 0,0 0 1,1-1-1,-1 1 0,1-1 0,-1 1 1,1 0-1,-1-1 0,1 1 0,0-1 0,-1 1 1,1-1-1,0 0 0,-1 1 0,1-1 1,0 0-1,-1 1 0,1-1 0,0 0 0,0 0 1,-1 0-1,1 0 0,0 0 0,0 0 1,0 0-1,-1 0 0,1 0 0,0 0 0,0 0 1,-1 0-1,1 0 0,0-1 0,0 1 1,-1 0-1,1 0 0,0-1 0,-1 1 0,1-1 1,0 1-1,-1 0 0,1-1 0,0 0 1,5-4-36,0-1 0,0 1 0,-1-1 1,5-6-1,-4 5-20,35-46-260,-28 35 141,1 1 1,1 0-1,20-19 1,-34 35 165,-1 0 0,1 1 0,0-1 1,-1 1-1,1-1 0,0 1 0,-1-1 0,1 1 0,0-1 1,0 1-1,0 0 0,-1-1 0,1 1 0,0 0 0,0 0 0,0 0 1,0 0-1,0 0 0,1 0 0,-1 0 9,-1 0 1,1 1-1,-1-1 1,1 0-1,-1 1 0,0-1 1,1 1-1,-1-1 0,1 0 1,-1 1-1,0-1 0,1 1 1,-1-1-1,0 1 1,0-1-1,0 1 0,1 0 1,-1-1-1,0 1 0,0-1 1,0 1-1,0 0 0,0 6 73,0 1 0,0-1 0,-2 13-1,1-13-27,0-4-29,0 13 198,-1 0 0,3 26 1,-1-42-210,0 1 1,0 0 0,0-1-1,0 1 1,0 0 0,0-1 0,0 1-1,0 0 1,0-1 0,0 1-1,1 0 1,-1-1 0,0 1-1,0-1 1,1 1 0,-1 0 0,1-1-1,-1 1 1,0-1 0,1 1-1,-1-1 1,1 1 0,-1-1 0,1 0-1,-1 1 1,1-1 0,-1 0-1,1 1 1,0-1 0,-1 0-1,1 1 1,0-1 0,-1 0 0,1 0-1,0 0 1,-1 0 0,1 0-1,0 0 1,-1 0 0,1 0 0,0 0-1,-1 0 1,1 0 0,-1 0-1,1 0 1,0-1 0,-1 1-1,1 0 1,0 0 0,-1-1 0,1 1-1,-1 0 1,1-1 0,0 0-1,5-2 23,-1-1 0,1 0 0,-1 0 0,5-7 0,40-44 88,-35 37-115,1 0 1,0 1-1,32-25 0,-47 41-8,0 0 1,0 0-1,0 0 1,0 0 0,1 1-1,-1-1 1,0 0-1,1 0 1,-1 1-1,0-1 1,1 1-1,-1 0 1,1-1 0,-1 1-1,0 0 1,1 0-1,-1 0 1,1 0-1,-1 0 1,1 0 0,-1 0-1,1 0 1,-1 0-1,1 1 1,-1-1-1,3 2 1,-3-1-1,1 1 1,0 0-1,-1 0 1,0 0-1,1 0 0,-1 0 1,0 0-1,0 0 1,0 0-1,0 1 0,0-1 1,-1 0-1,1 1 1,-1-1-1,1 5 0,1 14 52,-1 1-1,-2 27 0,0 10 241,1-59-282,0 0 0,0 0 0,0-1 1,0 1-1,1 0 0,-1 0 0,0 0 0,0 0 1,0 0-1,0 0 0,1-1 0,-1 1 1,0 0-1,0 0 0,0 0 0,1 0 0,-1 0 1,0 0-1,0 0 0,1 0 0,-1 0 0,0 0 1,0 0-1,0 0 0,1 0 0,-1 0 1,0 0-1,0 0 0,0 0 0,1 0 0,-1 1 1,0-1-1,0 0 0,0 0 0,1 0 0,-1 0 1,0 0-1,0 0 0,0 1 0,0-1 1,1 0-1,-1 0 0,0 0 0,0 0 0,0 1 1,0-1-1,0 0 0,0 0 0,0 0 1,0 1-1,1-1 0,-1 0 0,0 0 0,0 0 1,0 1-1,0-1 0,0 0 0,0 0 0,0 0 1,0 1-1,0-1 0,0 0 0,-1 0 1,1 1-1,0-1 0,10-13 106,2-11-20,12-28 1,-17 34-117,0 1 0,1 0-1,1 1 1,14-20 0,-22 36 17,-1-1 1,1 0-1,-1 0 1,1 0-1,-1 1 1,1-1-1,0 0 1,-1 1-1,1-1 1,0 1-1,-1-1 0,1 1 1,0-1-1,0 1 1,0 0-1,0-1 1,-1 1-1,1 0 1,0-1-1,0 1 1,1 0-1,-1 0 2,0 0 0,-1 1 0,1-1 0,-1 0 0,1 1 0,-1-1 1,1 1-1,0-1 0,-1 1 0,1-1 0,-1 1 0,0-1 0,1 1 0,-1-1 0,1 1 0,-1 0 0,0-1 0,0 1 0,1 0 0,-1-1 0,0 2 0,2 5-22,0 1 0,-1 0 0,1 13 0,-2-18 30,1 37 44,-1-26 9,0-1-1,1 0 1,1 0-1,3 19 1,-5-32-61,0 0 0,0 0 0,0 0 0,0 0 0,0 0 0,0 0-1,0 0 1,0 0 0,0 1 0,0-1 0,0 0 0,0 0 0,0 0 0,0 0 0,0 0 0,0 0 0,1 0 0,-1 0 0,0 1 0,0-1 0,0 0 0,0 0 0,0 0-1,0 0 1,0 0 0,0 0 0,0 0 0,0 0 0,0 0 0,0 0 0,1 0 0,-1 0 0,0 0 0,0 0 0,0 0 0,0 0 0,0 0 0,0 0 0,0 1 0,0-1-1,1 0 1,-1 0 0,0 0 0,0 0 0,0-1 0,0 1 0,0 0 0,0 0 0,0 0 0,0 0 0,1 0 0,-1 0 0,0 0 0,0 0 0,0 0 0,0 0 0,0 0-1,0 0 1,0 0 0,0 0 0,0 0 0,0 0 0,0 0 0,1-1 0,-1 1 0,0 0 0,0 0 0,0 0 0,5-12-185,3-14 534,5-48-311,-5 28-108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4:18.4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13 17740,'1'-10'1624,"-3"8"-221,-4 19 275,1 39-1257,3 1 1,2-1-1,2 1 0,3-1 1,14 66-1,-7-83-78,-11-38-330,-1 0 0,1 0 0,-1-1-1,1 1 1,-1 0 0,1 0 0,-1 0 0,1-1 0,0 1 0,-1 0-1,1-1 1,0 1 0,0-1 0,-1 1 0,3 0 0,-2-1-10,-1 0 1,1 0 0,-1 0 0,1 0 0,0 0-1,-1 0 1,1-1 0,-1 1 0,1 0-1,0 0 1,-1-1 0,1 1 0,-1 0-1,1-1 1,-1 1 0,1 0 0,-1-1-1,1 1 1,-1-1 0,0 1 0,1-1-1,-1 1 1,1-1 0,-1 1 0,0-1 0,0 1-1,1-1 1,-1 0 0,3-4-9,-1-1 0,0 1 0,0-1 0,0 0 0,-1 0 0,0 0 0,1-11 1,-1-46-49,-1 50 42,0 11 10,0-11-14,0 0-1,-1 0 1,-1 1 0,0-1-1,-5-17 1,1 21 10,1 11 7,0 14 14,3-4 3,2 0-1,-1 0 1,2 0 0,-1 0-1,2-1 1,0 1 0,0 0-1,1-1 1,0 1 0,9 18-1,-12-29-13,1 0-1,0 1 1,0-1-1,0 1 1,0-1-1,0 0 1,0 0-1,0 0 1,0 1-1,1-1 1,-1 0-1,0 0 1,1-1-1,-1 1 1,0 0-1,1 0 1,-1-1-1,1 1 0,0-1 1,-1 1-1,1-1 1,-1 0-1,4 1 1,-2-2-1,-1 1 0,1-1 1,0 1-1,0-1 0,0 0 0,0 0 1,-1-1-1,1 1 0,-1 0 0,1-1 1,-1 0-1,3-1 0,6-7-4,0 0 0,-1-1 0,18-22 0,2-12-51,9-11-166,-39 56 214,0 0 1,0 0-1,0-1 0,0 1 0,0 0 1,1 0-1,-1 0 0,0 0 1,0-1-1,0 1 0,1 0 0,-1 0 1,0 0-1,0 0 0,0 0 0,1 0 1,-1 0-1,0 0 0,0 0 0,1-1 1,-1 1-1,0 0 0,0 0 0,0 0 1,1 0-1,-1 0 0,0 0 1,0 1-1,1-1 0,-1 0 0,0 0 1,0 0-1,1 0 0,-1 0 0,0 0 1,0 0-1,0 0 0,1 0 0,-1 1 1,0-1-1,0 0 0,0 0 0,0 0 1,1 0-1,-1 1 0,0-1 1,0 0-1,0 0 0,0 0 0,0 1 1,0-1-1,0 0 0,1 0 0,-1 1 1,0-1-1,0 0 0,0 0 0,0 0 1,0 1-1,0-1 0,0 0 0,0 0 1,0 1-1,0-1 0,0 0 1,0 0-1,-1 1 0,1-1 0,2 18-33,-2-17 34,-1 43 35,0-19 136,1-1 1,3 29 0,-3-52-153,0 0 0,0 0 0,0 0-1,1 0 1,-1 0 0,0 0 0,0 0 0,1-1 0,-1 1 0,0 0 0,1 0-1,-1 0 1,1 0 0,-1 0 0,1-1 0,-1 1 0,1 0 0,0 0 0,-1-1 0,1 1-1,2 1 1,-3-2-4,1 0-1,0 0 1,0 0-1,-1 0 1,1 0-1,0 0 0,0-1 1,-1 1-1,1 0 1,0 0-1,0 0 1,-1-1-1,1 1 1,0-1-1,-1 1 1,1 0-1,0-1 0,-1 1 1,1-1-1,0 0 1,5-5 33,0-1 1,-1 1-1,8-13 1,-12 17-51,21-33-27,-10 16-169,27-35 0,-39 53 186,1 0-1,-1 1 1,1-1 0,-1 0-1,1 1 1,-1-1 0,1 0-1,0 1 1,-1-1 0,1 1-1,0-1 1,0 1 0,0-1-1,-1 1 1,1 0 0,0-1-1,0 1 1,0 0 0,0-1-1,-1 1 1,1 0 0,0 0-1,0 0 1,1 0 0,-1 1 5,0-1 1,-1 1 0,1-1-1,0 1 1,-1 0 0,1-1 0,-1 1-1,1 0 1,-1-1 0,1 1-1,-1 0 1,1 0 0,-1 0-1,0 0 1,1-1 0,-1 1-1,0 0 1,0 0 0,0 1 0,2 10 32,-1-1 0,-1 22 0,0-24 47,-1 8 44,0-12-55,1 0 0,0 1 1,0-1-1,0 0 0,1 0 0,0 0 1,2 8-1,-3-12-53,0-1 1,0 0-1,0 0 0,0 0 0,0 0 1,0 1-1,0-1 0,1 0 0,-1 0 1,0 0-1,0 0 0,0 0 0,0 1 1,0-1-1,0 0 0,1 0 0,-1 0 1,0 0-1,0 0 0,0 0 0,0 0 1,1 0-1,-1 0 0,0 0 0,0 1 1,0-1-1,1 0 0,-1 0 0,0 0 1,0 0-1,0 0 0,0 0 0,1 0 1,-1 0-1,0-1 0,0 1 0,0 0 1,1 0-1,6-7 138,5-10-24,-11 16-107,28-60 149,-23 46-221,1 0 1,0 1 0,1 0 0,0 0 0,15-17 0,-23 31 47,0-1 1,0 1 0,1 0 0,-1-1-1,0 1 1,0 0 0,1-1 0,-1 1-1,0 0 1,1 0 0,-1-1-1,0 1 1,1 0 0,-1 0 0,0 0-1,1-1 1,-1 1 0,0 0-1,1 0 1,-1 0 0,1 0 0,-1 0-1,0 0 1,1 0 0,-1 0-1,1 0 1,-1 0 0,0 0 0,1 0-1,4 11-195,-5 20-33,0-29 225,0 15-320,-2-1-1,0 1 1,-9 31-1,11-48 300,0 1 1,0-1-1,0 1 0,0-1 0,-1 0 0,1 1 1,0-1-1,0 1 0,0-1 0,0 1 0,-1-1 1,1 0-1,0 1 0,0-1 0,-1 1 0,1-1 1,0 0-1,-1 1 0,1-1 0,0 0 0,-1 0 1,1 1-1,-1-1 0,1 0 0,0 0 0,-1 0 1,1 1-1,-1-1 0,1 0 0,-1 0 0,1 0 1,-1 0-1,0 0 3,0-1 0,0 1 1,1-1-1,-1 0 0,0 1 1,1-1-1,-1 0 0,0 1 0,1-1 1,-1 0-1,1 0 0,-1 0 0,1 0 1,-1 1-1,1-1 0,0 0 1,-1-2-1,-5-22-481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4:18.9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17300,'0'0'2104,"0"4"-1408,3-1-344,1 1 2489,2 2-3321,0 0-672,0 2 968,2 1-232,1 3-177</inkml:trace>
  <inkml:trace contextRef="#ctx0" brushRef="#br0" timeOffset="1">156 161 15563,'4'13'1405,"0"-1"-1,2 25 1,-5-26-479,1 0-1,0 0 1,1 0 0,5 11-1,-8-21-910,0-1-1,0 1 0,0-1 1,1 1-1,-1-1 1,0 1-1,0-1 1,1 1-1,-1-1 0,0 0 1,1 1-1,-1-1 1,1 0-1,-1 1 1,0-1-1,1 0 0,-1 1 1,1-1-1,-1 0 1,1 0-1,-1 0 0,1 1 1,-1-1-1,1 0 1,-1 0-1,1 0 1,-1 0-1,1 0 0,-1 0 1,1 0-1,-1 0 1,1 0-1,-1 0 0,1 0 1,-1 0-1,1 0 1,-1-1-1,1 1 1,-1 0-1,1 0 0,-1-1 1,1 1-1,-1 0 1,1 0-1,-1-1 1,0 1-1,1-1 0,-1 1 1,1-1-1,21-25-266,-17 20 205,25-35-435,-20 26 248,1 0-1,0 0 1,26-23 0,-36 37 233,-1 1 1,1-1 0,-1 1 0,0-1-1,1 1 1,0-1 0,-1 1 0,1-1 0,-1 1-1,1 0 1,-1-1 0,1 1 0,0 0-1,-1 0 1,1 0 0,0-1 0,-1 1-1,1 0 1,0 0 0,-1 0 0,1 0 0,0 0-1,-1 0 1,1 0 0,0 0 0,-1 0-1,1 1 1,0-1 0,-1 0 0,1 0-1,1 1 1,-2 0 12,1 1-1,0-1 1,0 0-1,0 0 1,-1 1-1,1-1 0,0 0 1,-1 1-1,0-1 1,1 1-1,-1-1 1,0 1-1,1 1 1,-1 8 135,1 0 0,-3 19 0,-5 9 186,5-28-272,0 0 0,0 0 0,1 0 0,0 0 0,1 0 0,2 14 1,-2-25-53,1-1 0,-1 1 1,1-1-1,0 1 0,-1 0 1,1-1-1,-1 0 0,1 1 1,-1-1-1,1 1 0,-1-1 1,0 1-1,1-1 0,-1 0 1,0 1-1,1-1 0,-1 0 1,0 0-1,24-56 68,-4 19-161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4:19.4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53 19436,'0'5'651,"0"0"-1,1 0 0,-1 0 1,1 0-1,1 5 0,-1-9-575,-1 0 0,0-1-1,0 1 1,1 0 0,-1 0-1,0-1 1,1 1 0,-1 0-1,1-1 1,-1 1 0,1 0-1,-1-1 1,1 1-1,-1-1 1,1 1 0,-1-1-1,1 1 1,0-1 0,-1 1-1,1-1 1,0 1 0,0-1-1,-1 0 1,1 0 0,0 1-1,0-1 1,0 0 0,-1 0-1,1 0 1,0 0 0,0 0-1,0 0 1,-1 0-1,1 0 1,0 0 0,0 0-1,0 0 1,-1-1 0,1 1-1,1-1 1,10-5-78,-1 0 1,0-1-1,0-1 0,-1 0 1,0 0-1,0-1 0,15-18 1,-15 11-166,-9 11 57,-7 8 67,1 3 95,0-1 1,1 1-1,0 0 0,0 0 0,0 0 1,1 0-1,-4 9 0,-15 50 418,20-58-405,-10 43 289,12-47-329,-1 0 0,1-1 0,0 1 0,0 0 1,0-1-1,0 1 0,0 0 0,1 0 0,-1-1 0,1 1 0,0-1 0,-1 1 0,1 0 0,1-1 0,1 4 1,-2-5-33,-1-1 0,2 1 0,-1-1 0,0 1 0,0-1 0,0 1 0,0-1 0,0 1 0,0-1 0,0 0 0,1 0 0,-1 0 0,0 0 1,0 0-1,0 0 0,0 0 0,1 0 0,-1 0 0,0 0 0,0 0 0,0-1 0,0 1 0,1-1 0,-1 1 0,0-1 0,0 1 0,0-1 0,1-1 0,37-22-886,-32 18 574,16-9-846,-5 3-363,0-1 0,22-21 0,-29 23 210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01.2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11 348 15307,'-3'11'806,"1"-8"-632,1 0-1,0 0 1,0 0-1,0 1 1,0-1 0,1 0-1,0 1 1,-1-1-1,1 0 1,0 6 0,1-9-143,-1 0 1,0 0 0,0 0 0,0 0 0,1 1-1,-1-1 1,0 0 0,0 0 0,1 0 0,-1 0 0,0 0-1,0 0 1,1 0 0,-1 0 0,0 0 0,0 0-1,0 0 1,1 0 0,-1 0 0,0 0 0,0 0 0,1 0-1,-1 0 1,0 0 0,0 0 0,1 0 0,-1 0-1,0 0 1,0-1 0,0 1 0,1 0 0,-1 0 0,0 0-1,0 0 1,0 0 0,1-1 0,-1 1 0,0 0-1,0 0 1,0 0 0,0-1 0,10-8 411,8-14-41,0 0 0,-2-2 0,13-27 0,-4 9-259,97-180-443,-130 266-33,-6 10 397,3 0-1,3 1 1,1 0-1,2 85 1,5-135-48,3 25-252,-3-28 235,0 0 0,0 0 0,0 0-1,0 0 1,0 0 0,1 0 0,-1 0 0,0 0 0,1 0-1,-1 0 1,1-1 0,-1 1 0,1 0 0,-1 0-1,1 0 1,0-1 0,-1 1 0,1 0 0,0-1 0,-1 1-1,1-1 1,0 1 0,1 0 0,-2-1-1,1 0 1,-1 0-1,0 0 1,1 0-1,-1 0 0,1 0 1,-1 0-1,0 0 1,1 0-1,-1 0 1,0 0-1,1 0 0,-1 0 1,0-1-1,1 1 1,-1 0-1,0 0 1,1 0-1,-1 0 0,0-1 1,0 1-1,1 0 1,-1 0-1,0-1 1,0 1-1,1 0 0,-1-1 1,0 1-1,0 0 1,0-1-1,0 1 1,1 0-1,-1-1 0,1-5-90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01.7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73 15267,'-7'11'1265,"7"1"-865,3-5-112,8-7 720,6-2-360,9-5-248,6-3-48,8-4-120,3-1-176,1-2-464,1 3-216,-10 0 496,-7 5-160,-18 9-112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02.1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32 15475,'-6'11'1932,"15"-18"-686,10-7-345,-11 11-754,0-1 0,1 1 1,0 0-1,0 1 0,0 0 1,0 0-1,0 1 0,0 0 1,0 1-1,0 0 0,11 1 1,-17 0-130,0-1 0,0 1 1,0 0-1,0-1 0,0 2 1,0-1-1,-1 0 0,1 0 1,0 1-1,-1 0 0,1-1 1,-1 1-1,1 0 0,-1 0 1,3 4-1,-3-3-11,-1-1 1,1 1-1,-1 0 1,0 0-1,0 0 1,0 1-1,0-1 0,0 0 1,-1 0-1,1 0 1,-1 1-1,0-1 1,0 0-1,0 0 0,-1 1 1,1-1-1,-2 5 1,0 1 6,-2 1-1,1-1 1,-1 0 0,0 0 0,-1 0 0,0 0 0,0-1 0,-1 0 0,0 0 0,-12 12 0,5-7 116,-1-1 1,0 1-1,-1-2 1,-29 17-1,44-28-118,0 0-1,0 0 1,0 0-1,1 1 1,-1-1 0,0 0-1,0 0 1,0 0-1,0 0 1,0 0-1,0 0 1,0 0 0,0 0-1,0 0 1,0 0-1,0 0 1,0 0 0,0 0-1,0 0 1,1 0-1,-1 0 1,0 0-1,0 0 1,0 0 0,0 0-1,0 1 1,0-1-1,0 0 1,0 0-1,0 0 1,0 0 0,0 0-1,0 0 1,0 0-1,0 0 1,0 0-1,0 0 1,0 0 0,0 0-1,0 1 1,0-1-1,18-2 169,34-8-211,-38 8 54,220-53-1897,-189 39 1524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02.6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123 5 18788,'2'-4'1560,"-2"7"-1176,-3 2-152,0 8 697,2 3-321,-1 7-320,2 1-152,0 5-336,3 0-136,0-4-256,3-2-136,-2-5-225,-1-3-95,-2-6-184,-1-8-593,-7 4 1225,-1-8-192,-5-4 104</inkml:trace>
  <inkml:trace contextRef="#ctx0" brushRef="#br0" timeOffset="1">3 153 12795,'-3'-6'1712,"3"2"-976,7 2-200,6 1 2001,9 1-1625,4-3-224,9-1-360,5-2-344,2-4 216,4 1-16,-13 1-184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03.0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25 17116,'4'-11'1720,"-1"2"-1088,-1 5-232,1 7 849,-2 7-209,2 11-360,0 5-152,0 9-256,1 3-72,0 2-280,2 2-288,-2 0-640,1-5 640,-4-10 160,2 0-192,1-5-145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8:01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15 563 12155,'-14'16'2113,"23"-25"-587,72-69-504,49-51-438,82-136-1541,-190 236 951,29-39-244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03.5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71 16908,'0'-2'1544,"10"2"-976,1 0-200,8-4 976,2-2-567,11-2-457,1-4-256,4 1-592,2 1-265,-10-2 641,-4 7-200,-9 7-112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04.0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16187,'0'0'91,"0"1"-1,0 0 0,0-1 1,1 1-1,-1 0 0,0 0 0,0-1 1,1 1-1,-1 0 0,0-1 0,1 1 1,-1-1-1,1 1 0,-1-1 0,0 1 1,1 0-1,0-1 0,-1 1 0,1-1 1,-1 0-1,1 1 0,-1-1 0,1 0 1,0 1-1,-1-1 0,1 0 1,0 1-1,-1-1 0,1 0 0,0 0 1,0 0-1,-1 0 0,1 0 0,0 0 1,-1 0-1,1 0 0,0 0 0,1 0 1,39-3 1498,-29 2-1169,-10 1-389,-1 0 1,1 0 0,-1 0 0,1 0 0,-1 0 0,1 0-1,-1 0 1,1 1 0,-1-1 0,0 1 0,1-1 0,-1 1-1,1-1 1,-1 1 0,0 0 0,1 0 0,-1-1 0,0 1-1,0 0 1,0 0 0,0 0 0,2 2 0,-2-1-18,0 0 0,0 0 1,0 0-1,-1 1 0,1-1 1,-1 0-1,1 0 0,-1 0 0,0 1 1,0-1-1,0 0 0,0 0 1,0 4-1,-3 7-12,0-1-1,0 1 1,-1-1 0,-6 13 0,9-23 12,-19 42 68,21-46-132,0 1-1,0-1 1,0 1 0,0-1-1,0 1 1,0-1 0,0 1-1,1 0 1,-1-1-1,0 1 1,1 0 0,-1 0-1,1 0 1,0 0 0,-1 0-1,1 0 1,-1 1-1,1-1 1,0 0 0,0 1-1,0 0 1,-1-1 0,1 1-1,2 0 1,-1-1 3,-1 1 0,0 0 0,0 0 0,1 0 1,-1 0-1,0 0 0,1 1 0,-1-1 0,0 1 0,1 0 0,-1-1 1,0 1-1,0 0 0,0 0 0,0 0 0,0 0 0,0 1 1,0-1-1,0 1 0,2 1 0,-2 0 95,0-1 0,0 1 0,0-1 0,0 1-1,-1 0 1,1 0 0,-1-1 0,0 1 0,0 0 0,0 1 0,0-1 0,0 0 0,0 0-1,-1 0 1,0 0 0,1 1 0,-1-1 0,0 0 0,-1 0 0,1 1 0,-1-1 0,1 0-1,-1 0 1,0 0 0,0 0 0,0 0 0,-1 0 0,1 0 0,-1 0 0,1 0 0,-1-1-1,0 1 1,0-1 0,-4 4 0,1-1 156,0-1 0,-1 1 0,1-1 0,-1 0 0,0 0 0,-1-1 0,1 1 0,0-2 0,-1 1 0,0-1 0,0 0 0,0 0 0,0 0 0,-11 0 0,17-2-236,0 0 0,0 0 0,0 0 0,0 1 0,0-1 0,0 0 1,0-1-1,0 1 0,0 0 0,0 0 0,0 0 0,0-1 0,0 1 0,0 0 0,0-1 1,0 1-1,0-1 0,0 1 0,1-1 0,-1 1 0,0-1 0,0 0 0,1 1 1,-1-1-1,0 0 0,1 0 0,-1 1 0,0-1 0,1 0 0,0 0 0,-1 0 0,1 0 1,-1 0-1,1 0 0,0 0 0,0 0 0,-1 0 0,1 0 0,0 0 0,0 0 1,0 0-1,0 0 0,0 0 0,0 0 0,0 1 0,1-3 0,1-5-297,0 0-1,0 0 0,1 1 1,6-13-1,-7 15 388,14-26-763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04.4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13675,'15'9'537,"-2"1"0,1 0 1,-1 0-1,-1 2 0,0-1 1,-1 2-1,0-1 0,11 18 0,-8-12-126,9 11-125,-1 2-1,-2 0 0,-1 1 0,-2 1 1,-1 1-1,20 59 0,-29-69-295,-1 0 1,-1 1-1,-2 0 0,0 0 0,-1 0 1,-2 0-1,0 0 0,-2 0 1,-1 0-1,-11 46 0,9-53 73,0 0-1,-2 0 1,0 0-1,-1-1 1,-1 0 0,0-1-1,-1 0 1,-1 0-1,-1-1 1,0 0-1,-1-1 1,-20 17 0,-17 4 21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04.9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183 2 12955,'0'0'86,"0"0"0,0 0 0,-1 0 0,1 0 0,0 0 0,0 0 0,0 0 0,0 0 0,0 0 0,0 0 0,0 0 0,-1 0 0,1 0 0,0 0 0,0 0 1,0 0-1,0 0 0,0 0 0,0 0 0,0 0 0,-1 0 0,1 0 0,0 0 0,0 0 0,0 0 0,0 0 0,0-1 0,0 1 0,0 0 0,0 0 0,0 0 0,0 0 0,-1 0 0,1 0 0,0 0 0,-12 24 1054,-14 37-564,-62 170 521,75-186-859,1 0 0,2 1 0,-4 60 1,11-70-26,2 1 1,2-1 0,6 40-1,-5-59-93,2 0-1,0 0 0,0-1 0,2 1 0,0-1 0,1 0 0,0-1 1,16 25-1,13 6 69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05.5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263 0 16444,'2'12'1416,"-14"9"-952,-5 9-184,-7 12 672,-2 2-264,-4 8-296,1 2-72,2-4-111,2-2-33,7-12-80,5-5-56,4-14-288,1-7-361,1-13 537,-2-8-104,-1-6-64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06.0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14443,'17'6'1792,"4"4"-1087,8 0-209,7 4 1568,10 2-1424,0 3-80,4-1-664,0 1-696,0 1 800,-3-1-160,-4-4-256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06.5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0 13195,'-2'5'1768,"5"2"-736,6 0-367,7-1 2039,6 1-1480,13 0-351,5-4-89,12-2-160,1-3-160,4-3-512,-3 1-304,-8 3-568,-4 1-201,-19 1 809,-7 5-240,-16 5-240</inkml:trace>
  <inkml:trace contextRef="#ctx0" brushRef="#br0" timeOffset="0.99">155 158 16267,'12'7'1833,"3"-4"-1209,11-3-208,7 0 808,12-6-495,5-4-49,1-4-616,2 0-456,-1-3 400,-5 5-104,-11 9-176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07.3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 16580,'1'-3'340,"1"1"1,0-1 0,0 1-1,0 0 1,0 0 0,0 0-1,4-2 1,-6 3-275,1 1-1,-1 0 0,1-1 1,-1 1-1,1 0 1,-1 0-1,1 0 1,-1 0-1,1-1 0,0 1 1,-1 0-1,1 0 1,-1 0-1,1 0 1,-1 0-1,1 0 1,0 1-1,-1-1 0,1 0 1,-1 0-1,1 0 1,-1 0-1,1 1 1,-1-1-1,1 0 1,-1 1-1,1-1 0,-1 0 1,1 1-1,-1-1 1,1 0-1,-1 1 1,0-1-1,1 1 1,-1-1-1,0 1 0,1-1 1,-1 1-1,0-1 1,0 1-1,1-1 1,-1 1-1,0-1 0,0 1 1,0 0-1,0 0 1,3 11 232,-1-1 1,-1 1-1,0 0 1,0 0-1,-1 0 1,-1 0-1,0 0 0,-3 13 1,2-8-111,-14 86 306,8-67-447,3-1 0,1 1-1,0 57 1,4-91-48,0 0-1,0 0 1,0-1-1,1 1 1,-1 0 0,0 0-1,1 0 1,-1 0-1,1 0 1,0-1-1,0 1 1,-1 0 0,1-1-1,0 1 1,0 0-1,1-1 1,-1 1-1,2 1 1,-2-2-5,1-1 0,-1 1 0,0-1-1,0 0 1,1 1 0,-1-1 0,0 0 0,1 0 0,-1 1 0,0-1 0,1 0-1,-1 0 1,0-1 0,1 1 0,-1 0 0,0 0 0,1-1 0,-1 1 0,2-1-1,7-4-108,-1 0 0,-1 0 0,1-1-1,-1 0 1,9-8 0,-13 11 23,46-36-1419,32-29-982,-68 54 1666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07.7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9 14547,'-6'-5'1937,"-3"2"-1177,-1 8-256,2 10 1272,-4 9-616,4 5-143,-2 9-297,1 8-112,3 6-136,5 1-16,1 1-240,6 1-400,2-11 264,1-4-48,2-14-112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29.1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264 4 16900,'7'-4'1488,"-7"10"-1024,-7 7-208,-10 14 816,-3 9-384,-5 11-351,-1 5-65,-2 6-120,-1 0-32,5-5-40,5-4-16,3-15-280,8-5-112,-2-19-441,2-8-111,-3-14 632,2-8-168,-5-15-184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8:09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 10258,'-1'-1'59,"1"1"0,0 0 0,0 0-1,0 0 1,0 0 0,0 0 0,0 0 0,0 0 0,0 0-1,0 0 1,0 0 0,-1 0 0,1 0 0,0 0 0,0 0-1,0 0 1,0 0 0,0 0 0,0 0 0,0 0 0,0 0-1,0 0 1,-1 0 0,1 0 0,0 0 0,0 0-1,0 0 1,0 0 0,0 0 0,0 0 0,0 0 0,0 0-1,0 0 1,0 0 0,-1 0 0,1 0 0,0 1 0,0-1-1,0 0 1,0 0 0,0 0 0,0 0 0,0 0-1,0 0 1,0 0 0,0 0 0,0 0 0,0 0 0,0 0-1,0 1 1,0-1 0,0 0 0,0 0 0,0 0 0,0 0-1,0 0 1,0 0 0,0 0 0,0 1 0,-1 10 1268,2 13-373,0-17-794,1-1 1,0 0-1,0 0 1,0 0-1,1 0 0,0-1 1,0 1-1,7 9 1,3 0 115,21 21 1,-23-27-45,-1 2 0,0 0 0,17 23-1,-25-30-173,0 1-1,0 0 1,0-1 0,0 1-1,-1 0 1,2 9-1,-2 6 119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29.6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 16371,'25'16'1721,"-2"1"-1217,2 2-224,4 1 792,4-1-424,-3-2-296,4-1-856,-3-5 560,0-4-136,-1-1-88</inkml:trace>
  <inkml:trace contextRef="#ctx0" brushRef="#br0" timeOffset="1">459 0 14995,'1'2'212,"1"-1"-1,-1 1 0,0 0 1,0 0-1,0 0 0,0 0 1,0 0-1,0 0 0,0 0 1,-1 0-1,1 0 0,-1 0 0,0 1 1,1-1-1,-1 0 0,0 0 1,0 0-1,0 1 0,-1 2 1,-9 47 1814,8-41-1579,-18 65 1262,10-42-1259,1 0 0,-4 47-1,12-79-447,1-1 0,0 1 0,0 0 0,0 0-1,0 0 1,0-1 0,0 1 0,1 0 0,-1 0-1,1-1 1,-1 1 0,1 0 0,0-1 0,-1 1-1,1 0 1,0-1 0,0 1 0,0-1 0,0 1-1,3 1 1,-3-2-5,1 1 0,0-1 0,1 0-1,-1 0 1,0-1 0,0 1 0,0 0-1,1-1 1,-1 1 0,0-1-1,0 0 1,1 0 0,-1 0 0,0 0-1,1 0 1,1 0 0,12-3-326,-1 0-1,0 0 1,0-1 0,0-1-1,-1-1 1,1 0 0,-1-1 0,0 0-1,-1-1 1,0 0 0,14-13-1,-26 21 282,0-1 0,0 0-1,0 0 1,0 1-1,0-1 1,0 0 0,0 0-1,-1 0 1,1 0-1,0 0 1,0 0 0,-1-1-1,1 1 1,-1 0-1,1 0 1,-1 0 0,0-1-1,1 1 1,-1 0-1,0 0 1,0-1 0,0 1-1,0 0 1,0-1-1,0 1 1,0-3-1,-10-10-808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30.1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4 209 14155,'-3'7'1840,"3"-2"-1047,4-10-209,9 0 1144,10-7-728,6-5-96,9-7-471,5-2-409,3-6 1064,-3-1-928,-10 0-88,-7-1-48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30.5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138 63 11442,'4'-11'1133,"-3"7"-735,0-1 1,0 1-1,1 0 1,-1 0-1,1 1 0,0-1 1,0 0-1,0 1 1,1-1-1,-1 1 0,7-6 1,-9 9-334,1 0 1,-1 0-1,1 0 1,-1 0-1,0 1 1,1-1-1,-1 0 0,1 1 1,-1-1-1,0 0 1,1 0-1,-1 1 1,0-1-1,1 1 1,-1-1-1,0 0 1,0 1-1,1-1 1,-1 1-1,0-1 0,0 1 1,0-1-1,0 1 1,1-1-1,-1 0 1,0 1-1,0-1 1,0 1-1,0-1 1,0 1-1,0-1 1,0 1-1,0-1 1,-1 1-1,1-1 0,0 1 1,-1 25 606,-3 13-213,-2 1 1,-18 60-1,-33 74-1,48-151-389,4-17-26,4-13 10,2-19-370,1-1 0,2 1-1,11-48 1,-15 74 306,0 0 1,0-1-1,0 1 0,0 0 1,0 0-1,0 0 0,1-1 1,-1 1-1,0 0 1,0 0-1,0 0 0,0-1 1,0 1-1,0 0 0,0 0 1,0 0-1,0 0 0,1-1 1,-1 1-1,0 0 1,0 0-1,0 0 0,0 0 1,1 0-1,-1-1 0,0 1 1,0 0-1,0 0 0,1 0 1,-1 0-1,0 0 1,0 0-1,0 0 0,1 0 1,-1 0-1,0 0 0,6 7-138,2 20 143,-6-22-23,3 13 25,1 0 0,1 0 0,1 0 0,1-1 0,0 0 0,1-1 0,13 16 0,-23-32 5,0 0-1,0 0 1,1 0 0,-1 0-1,0 0 1,0 0-1,0 0 1,0 0-1,1 1 1,-1-1-1,0 0 1,0 0-1,0 0 1,0 0-1,0 0 1,0 1-1,1-1 1,-1 0 0,0 0-1,0 0 1,0 0-1,0 1 1,0-1-1,0 0 1,0 0-1,0 0 1,0 0-1,0 1 1,0-1-1,0 0 1,0 0 0,0 0-1,0 1 1,0-1-1,0 0 1,0 0-1,0 0 1,0 1-1,0-1 1,0 0-1,0 0 1,0 0-1,0 0 1,-1 1-1,1-1 1,0 0 0,0 0-1,0 0 1,0 0-1,-1 1 1,-12-4 61,-17-9 50,-5-5 33,1-2 0,-40-28 0,69 40-11,10 4-62,17 2-112,-16 1-40,109 3-1787,-89-2 1712,29 0-282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31.2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91 16484,'14'-2'1688,"9"0"-1032,5-4-240,3-6 848,5 2-423,3-3-505,1 1-352,-4-1-761,-5 1 721,-12 6-208,-9 4-168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31.7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4 123 15811,'-4'16'1385,"8"-4"-849,6-5-80,18-9 728,10-6-168,23-10-295,3-2-49,8-4-840,-1-3-1897,1 4 2041,-3 3-344,-16 4-360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36.9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133 0 13915,'-2'1'181,"-1"0"-1,1-1 1,0 1 0,-1 0 0,1 0-1,0 0 1,0 0 0,0 1-1,0-1 1,0 1 0,0-1 0,0 1-1,1 0 1,-1-1 0,0 1 0,1 0-1,-3 4 1,-22 39 484,14-20-555,1 1 1,1 0-1,1 1 0,2 0 0,1 0 1,1 1-1,1 0 0,0 42 0,4-64-85,0 0 1,1 1-1,0-1 0,0 0 0,1 0 0,-1 0 0,4 8 0,-4-13-15,-1 1 1,1-1-1,0 1 0,0-1 0,0 1 0,0-1 0,0 1 0,0-1 0,0 0 1,0 0-1,1 0 0,-1 1 0,0-1 0,1-1 0,-1 1 0,1 0 0,-1 0 1,1 0-1,0-1 0,-1 1 0,1-1 0,-1 1 0,1-1 0,0 0 0,0 1 1,-1-1-1,1 0 0,0 0 0,-1 0 0,3-1 0,1 0 23,0-1 0,0 0 0,0 0 0,0 0-1,0 0 1,-1-1 0,1 0 0,-1 0 0,0 0 0,0-1-1,0 1 1,0-1 0,-1 0 0,5-6 0,1-1 134,-1-2 0,0 1 1,12-27-1,-18 34-99,0 0 1,0 0-1,-1 0 1,0 0-1,0-1 1,0 1 0,0 0-1,-1-1 1,0 1-1,0 0 1,-1-1-1,-1-9 1,1 13-45,1 0 1,-1 0 0,0-1-1,0 1 1,0 0-1,0 1 1,0-1-1,-1 0 1,1 0-1,-1 0 1,1 1-1,-1-1 1,1 1 0,-1-1-1,0 1 1,0 0-1,0-1 1,0 1-1,0 0 1,0 0-1,0 1 1,0-1-1,0 0 1,0 1 0,0-1-1,-1 1 1,1-1-1,0 1 1,0 0-1,0 0 1,-1 0-1,1 1 1,-3-1-1,-1 1 11,0 0-1,0 0 0,1 1 0,-1 0 0,0 0 0,-10 5 1,14-6-83,0 0 1,0 0-1,0 1 1,0-1-1,0 0 1,0 1-1,1-1 1,-1 1-1,1 0 1,-1-1-1,1 1 1,-1 0-1,1 0 1,0 0-1,0 0 1,0 0-1,0 0 1,0 0-1,0 0 1,1 0-1,-1 3 1,1-4 24,0-1-1,-1 1 1,1-1-1,0 1 1,0-1-1,0 1 1,0-1 0,0 1-1,0-1 1,1 1-1,-1-1 1,0 1 0,0-1-1,0 0 1,0 1-1,0-1 1,1 1 0,-1-1-1,0 1 1,0-1-1,1 0 1,-1 1 0,0-1-1,1 0 1,-1 1-1,0-1 1,1 0 0,-1 1-1,0-1 1,1 0-1,-1 0 1,1 1-1,-1-1 1,1 0 0,-1 0-1,0 0 1,1 0-1,-1 0 1,1 0 0,-1 0-1,2 0 1,0 0-20,0 0 0,0 0 1,0-1-1,0 0 1,0 1-1,-1-1 0,1 0 1,0 0-1,2-1 0,17-11-421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37.5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 14755,'12'-3'1488,"-4"-1"-1103,4 1-161,-4 3 568,1 3-288,1 2-224,-9 2 328,-1-1-472,-10-4-40,3-1 16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37.9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0 19852,'-11'21'2601,"7"-13"-2450,1 0 0,0 0 0,1 0 1,-1 0-1,2 1 0,-1-1 0,1 1 1,1-1-1,-1 1 0,1-1 0,1 1 1,0-1-1,3 17 0,-3-21-189,0-1 0,0 1 1,0 0-1,0-1 0,1 1 0,-1-1 0,1 1 1,0-1-1,0 0 0,0 0 0,1 0 0,-1 0 1,1 0-1,0 0 0,-1-1 0,1 1 0,0-1 0,1 0 1,-1 0-1,0 0 0,1 0 0,-1-1 0,1 1 1,-1-1-1,1 0 0,0 0 0,-1 0 0,1 0 1,0-1-1,0 0 0,0 1 0,5-2 0,-6 1-99,0-1-1,0 0 0,0 0 0,0 0 1,0 0-1,0 0 0,0 0 0,-1-1 1,1 1-1,0-1 0,-1 0 0,1 0 1,-1 0-1,0 0 0,0-1 0,0 1 1,0 0-1,0-1 0,2-3 0,-3 4 54,1 0 0,-1 0 0,0 0 0,0 0-1,0 0 1,-1 0 0,1-1 0,0 1 0,-1 0 0,0-1-1,1 1 1,-1 0 0,0-1 0,0 1 0,0 0-1,-1-1 1,1 1 0,0 0 0,-1-1 0,0 1 0,1 0-1,-1 0 1,0-1 0,0 1 0,-3-3 0,4 4 112,0 1 0,0 0 0,0 0 0,0 0 0,0-1 0,0 1 0,0 0 1,-1 0-1,1-1 0,0 1 0,0 0 0,0 0 0,-1 0 0,1 0 0,0 0 1,0-1-1,0 1 0,-1 0 0,1 0 0,0 0 0,0 0 0,-1 0 0,1 0 1,0 0-1,0 0 0,-1 0 0,1 0 0,0 0 0,0 0 0,-1 0 0,1 0 1,0 0-1,0 0 0,-1 0 0,1 0 0,0 0 0,-1 0 0,-4 10 815,2 15 244,2-13-886,2 0 1,-1-1 0,2 1 0,2 13 0,-3-21-120,0 1-1,0-1 1,1 1 0,-1-1-1,1 0 1,0 0 0,0 1-1,1-1 1,-1-1-1,1 1 1,0 0 0,0-1-1,4 5 1,2-2 58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38.4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1 525 16115,'43'-20'3463,"215"-109"-388,-70 37-2531,3-17-706,-163 90-486,-1-1-1,0-2 0,-2 0 0,33-38 0,-57 59 554,-1 1 1,1-1-1,0 0 1,-1 1 0,1-1-1,-1 0 1,1 0-1,-1 1 1,1-1-1,-1 0 1,0 0-1,1 0 1,-1 1-1,0-1 1,0 0-1,0 0 1,1 0-1,-1 0 1,0 0-1,0 0 1,0 1 0,-1-1-1,1 0 1,0 0-1,0 0 1,0 0-1,-1 0 1,1 0-1,0 1 1,-1-2-1,-6-4-836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38.9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8 15819,'16'-7'2439,"-15"7"-2374,-1 0 0,0 0 1,0 0-1,1 0 0,-1 0 0,0 0 0,0 0 0,1 0 0,-1 0 0,0 0 1,0 0-1,0 0 0,1 1 0,-1-1 0,0 0 0,0 0 0,1 0 1,-1 0-1,0 0 0,0 1 0,0-1 0,0 0 0,1 0 0,-1 0 1,0 1-1,0-1 0,0 0 0,0 0 0,0 1 0,0-1 0,0 0 1,1 0-1,-1 1 0,0 3 231,0-1 0,0 1 0,-1-1 0,1 1 0,-1-1 0,-2 8 0,-3 13 33,0 0 0,2 1 0,-4 46 0,8-70-338,0 0 0,0 0 0,0-1 0,0 1-1,0 0 1,0 0 0,0-1 0,1 1 0,-1 0 0,0 0 0,0-1-1,0 1 1,1 0 0,-1-1 0,0 1 0,1 0 0,-1-1 0,1 1-1,-1-1 1,0 1 0,1 0 0,-1-1 0,1 1 0,0-1 0,-1 1 0,1-1-1,-1 0 1,1 1 0,0-1 0,-1 0 0,1 1 0,0-1 0,0 0-1,-1 0 1,1 0 0,0 1 0,0-1 0,-1 0 0,1 0 0,0 0-1,-1 0 1,1 0 0,0 0 0,0-1 0,-1 1 0,1 0 0,0 0-1,0 0 1,-1-1 0,1 1 0,0 0 0,-1-1 0,1 1 0,0-1 0,7-3-105,-1 0 1,0 0 0,11-10 0,-15 12 57,1-1 4,3-3-36,0 1 0,0 0 0,1 0-1,-1 1 1,12-5 0,-17 8 81,-1 1-1,1-1 1,-1 1 0,1-1-1,-1 1 1,1 0 0,-1 0-1,1 0 1,-1 0 0,1 0-1,-1 0 1,1 0 0,-1 1-1,1-1 1,-1 0 0,0 1-1,1-1 1,-1 1 0,1 0-1,-1-1 1,0 1 0,0 0-1,1 0 1,-1 0 0,0 0 0,0 0-1,0 0 1,0 0 0,0 0-1,0 0 1,0 1 0,0-1-1,-1 0 1,1 1 0,0-1-1,-1 0 1,1 1 0,0 1-1,2 6 31,0 1-1,-1 0 0,0-1 1,0 1-1,-1 0 0,0 0 0,-1 0 1,0 0-1,-1 0 0,0 0 1,0 0-1,-5 17 0,4-22 16,1 0-1,-1 0 1,0 0-1,0 0 1,-1-1-1,1 1 1,-1-1-1,0 1 1,0-1-1,-1 0 0,1 0 1,-1-1-1,0 1 1,0-1-1,0 1 1,0-1-1,-1 0 1,1-1-1,-1 1 1,0-1-1,1 0 1,-1 0-1,0-1 1,-1 1-1,-6 0 1,5-1-134,1 0 1,-1-1 0,0 0 0,0-1-1,1 1 1,-1-1 0,0 0 0,1-1-1,-1 0 1,1 0 0,0 0 0,-1-1 0,1 0-1,0 0 1,1 0 0,-1-1 0,0 0-1,1 0 1,0 0 0,0-1 0,0 0-1,1 0 1,0 0 0,0 0 0,0-1-1,0 0 1,1 1 0,-5-13 0,-9-25-515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18:27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0 736 13939,'1'-11'864,"27"-19"-664,8-8-8,28-17 96,8-5-16,15-16-72,9-6-32,10-6-176,0-1-1544,-21 10 1440,-15 7-240,-35 16-136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8:10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13763,'2'1'1200,"0"1"-856,3 2-80,8 10 456,1 1-79,9 6-145,0 2-104,8 6-120,1 0-40,4 1-40,-3-3-56,-5-7-240,1-3-208,-5-7 272,-4-4-32,-2-6-56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39.4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1 103 17148,'16'-16'1792,"1"3"-1112,0 0-280,7 3 889,-1 0-257,5 1-640,-1 1-464,-1-2 128,2 5-88,-2-3-104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39.9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0 127 18604,'5'0'1728,"3"-5"-1200,4-6-191,8-2 759,4-1-224,3-1-336,2 0-264,3 0-560,-4 4-352,-3 1-1809,-7 1 2137,-3 4-328,-4 2-256</inkml:trace>
  <inkml:trace contextRef="#ctx0" brushRef="#br0" timeOffset="1">21 323 15203,'10'3'1745,"4"-4"-1177,9-17-256,5-2 1080,7-7-1376,-2-6 272,4-6-56,-1 1-80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40.5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0 253 13291,'3'-17'688,"0"0"-1,1 0 1,1 1 0,1-1-1,0 1 1,11-20 0,-11 26-399,0 0 0,1 0 0,0 1 1,1 0-1,-1 0 0,2 0 0,-1 1 0,1 1 1,1-1-1,10-5 0,-17 11-236,0 0 1,0 0-1,0 1 0,1-1 1,-1 1-1,1 0 0,-1 0 1,1 0-1,-1 0 0,1 1 1,-1-1-1,1 1 0,0 0 1,-1 0-1,1 1 0,-1-1 1,1 1-1,0-1 0,-1 1 1,6 3-1,-5-3-31,-1 2-1,1-1 1,-1 0 0,0 1-1,0-1 1,0 1 0,0 0 0,0 0-1,-1 0 1,1 0 0,-1 1-1,0-1 1,0 1 0,0-1-1,0 1 1,-1 0 0,0 0 0,2 6-1,0 3-8,-1 0 0,-1-1 0,0 1-1,-1 0 1,0 0 0,-1 0 0,0 0-1,-1 0 1,-1-1 0,0 1 0,-1-1 0,0 0-1,-9 20 1,-6 4-4,-1-1-1,-1-1 1,-27 33 0,47-67-11,0 1 0,0 0 0,0-1 1,1 1-1,-1 0 0,0 0 0,1 0 1,-1-1-1,1 1 0,-1 0 0,1 0 1,0 0-1,-1 0 0,1 0 0,0 0 1,-1 0-1,1 0 0,0 0 0,0 0 1,0 0-1,0 0 0,0 0 0,0 0 1,0 0-1,1 0 0,-1 1 0,1-1 0,1 0-1,-1-1 1,1 1-1,-1-1 1,0 0-1,1 1 1,-1-1-1,1 0 1,-1 0-1,1 0 1,-1 0-1,1 0 1,-1 0 0,1 0-1,-1 0 1,1-1-1,2 0 1,42-9-361,-1-3 0,0-1 0,0-3 1,43-22-1,-61 25 41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41.0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1 18028,'-2'2'306,"1"0"0,-1 0 0,1 0 0,0 1 0,0-1 0,0 0 0,0 1-1,0-1 1,0 1 0,1-1 0,-1 6 0,-1 30 896,1-32-957,1 22 168,4 41-1,-4-62-416,1 0 0,0-1 0,1 1-1,0 0 1,0 0 0,1-1-1,-1 1 1,1-1 0,1 0-1,-1 0 1,8 9 0,-10-13-62,1 0 1,-1-1 0,1 1-1,-1-1 1,1 0-1,-1 0 1,1 1-1,0-1 1,0 0 0,0 0-1,-1-1 1,1 1-1,0 0 1,0-1-1,0 1 1,0-1 0,1 1-1,-1-1 1,0 0-1,0 0 1,0 0 0,0 0-1,0 0 1,0-1-1,0 1 1,0-1-1,0 1 1,0-1 0,0 0-1,0 1 1,0-1-1,0 0 1,-1 0 0,4-3-1,0 0-160,0 0 1,-1 0-1,0-1 1,0 1-1,0-1 0,0 0 1,-1 0-1,0 0 1,0-1-1,0 1 0,2-7 1,3-16-566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41.5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370 0 13555,'-3'5'1776,"2"8"-744,-1 2-375,1 7 1639,1 1-960,1 3-463,4-1-145,2 4-360,3-5-296,1-1-680,4-1-336,-1-6 751,-3 2-215,-3 1-160</inkml:trace>
  <inkml:trace contextRef="#ctx0" brushRef="#br0" timeOffset="1">5 684 14771,'-5'17'1448,"8"-14"-695,9-6-217,12-15 1048,8-8-464,12-13-360,6-1-47,15-9-153,9-5-64,8-5-232,-2 3-72,-2 5-168,-7 2-224,-9 9-472,-6 5-280,-19 10 760,-16 7-145,-22 15-143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44.2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151 0 17852,'1'5'317,"-1"-1"0,0 1 0,1-1 0,-2 0 0,1 1 1,0-1-1,-1 1 0,0-1 0,0 0 0,-2 5 0,0 6 269,-1 4-345,1 1 1,2-1-1,0 1 1,1 21-1,0-40-240,0 0 0,0-1 0,0 1 0,0-1 0,0 1 0,1 0 0,-1-1 0,0 1 1,0-1-1,0 1 0,1 0 0,-1-1 0,0 1 0,0-1 0,1 1 0,-1-1 0,0 1 0,1-1 0,-1 1 0,1-1 0,-1 1 0,1-1 0,-1 0 1,1 1-1,-1-1 0,1 0 0,-1 1 0,1-1 0,-1 0 0,1 0 0,0 1 0,-1-1 0,1 0 0,-1 0 0,1 0 0,0 0 0,-1 0 0,1 0 1,-1 0-1,1 0 0,0 0 0,-1 0 0,1 0 0,0 0 0,-1 0 0,1-1 0,-1 1 0,1 0 0,-1 0 0,1-1 0,-1 1 0,1 0 0,-1-1 1,1 1-1,0-1 0,7-4-7,0-1 0,0 1-1,7-8 1,-3 2 4,-10 10-1,1-1 0,-1 0 0,0 1 0,1 0 0,-1-1-1,1 1 1,-1 0 0,1 0 0,0 0 0,-1 1 0,1-1 0,0 1-1,0-1 1,-1 1 0,1 0 0,0 0 0,0 0 0,0 0 0,5 2-1,-6-1 1,1 1-1,0-1 1,-1 1-1,1-1 1,-1 1-1,0 0 1,0 0-1,0 0 1,0 1-1,0-1 1,0 0-1,0 1 1,-1-1-1,1 1 1,-1-1-1,1 1 1,-1 0-1,1 4 1,0-3 2,-1 0-1,0 0 1,0 0 0,0 1-1,0-1 1,-1 0 0,0 1 0,1-1-1,-2 0 1,1 1 0,0-1-1,-1 0 1,0 1 0,0-1-1,0 0 1,-3 6 0,1-4 2,0 0 0,-1-1 1,0 0-1,0 1 0,0-1 0,0-1 1,-1 1-1,0-1 0,0 1 0,-6 2 1,-6 4 10,0-1 1,-1-1 0,-1-1 0,1-1 0,-1 0-1,-25 5 1,36-10-78,-1-1-1,1 0 1,-1 0-1,1 0 1,-17-2-1,23 1 44,1 0-1,-1 0 0,1 0 0,0 0 1,-1-1-1,1 1 0,0 0 0,-1-1 1,1 1-1,0-1 0,0 1 0,-1-1 0,1 0 1,0 1-1,0-1 0,0 0 0,0 0 1,0 0-1,0 0 0,0 0 0,0 0 0,0 0 1,0 0-1,1 0 0,-1-1 0,0 1 1,1 0-1,-1 0 0,1-1 0,0 1 1,-1 0-1,1-1 0,0 1 0,0 0 0,-1-1 1,1 1-1,0-1 0,1 1 0,-1 0 1,0-1-1,0 1 0,0 0 0,1-1 0,-1 1 1,1-2-1,7-14-226,5-3-111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44.7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46 17684,'-1'2'1808,"4"-1"-1168,3 2-272,4 0 1289,7 1-689,11-4-880,8-4-656,9-10 504,6-4-80,14-5-96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20.8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64 12331,'-11'1'903,"-6"-2"3269,18-3-2307,10-4-1082,1 1-715,0 0 1,1 0-1,0 2 1,0-1-1,0 2 1,1 0 0,-1 0-1,1 2 1,0-1-1,0 2 1,16-1-1,-28 2-65,0 0 0,0 0 0,0 1 0,0-1-1,-1 0 1,1 1 0,0-1 0,0 1-1,-1 0 1,1-1 0,0 1 0,-1 0-1,1 0 1,-1 0 0,1 0 0,-1 1 0,1-1-1,-1 0 1,0 0 0,0 1 0,2 2-1,-1-1 14,-1 0-1,0 0 0,0 0 0,0 0 0,-1 0 0,1 0 0,-1 0 0,0 0 0,1 1 0,-1-1 0,-1 6 0,-1 3 89,-1 1 0,0-1 0,-1 1-1,0-1 1,-8 14 0,6-13 29,-1 4 138,-1-1 1,-1 0-1,-11 14 1,14-23 19,6-11-136,7-11-159,-4 11-43,0 1 0,0 0 0,0 0 0,0 0 0,0 1 0,0-1 0,1 1 0,-1 0 0,1 0 0,0 0 0,7-3 0,-10 5 33,1 0-1,-1 0 0,1 0 1,-1 0-1,0 0 0,1 0 0,-1 0 1,1 0-1,-1 0 0,0 0 1,1 1-1,-1-1 0,0 1 0,1-1 1,-1 1-1,0 0 0,0-1 1,0 1-1,1 0 0,-1 0 1,0 0-1,0 0 0,0 0 0,0 0 1,0 0-1,-1 0 0,1 0 1,0 0-1,0 0 0,-1 1 0,1-1 1,-1 0-1,1 0 0,-1 1 1,1-1-1,-1 0 0,0 1 1,0 1-1,3 7 8,-2 0 1,1 0-1,-1 0 0,-1 0 1,0 0-1,0 0 1,-1 0-1,0 0 1,-5 16-1,4-18 111,0 0-1,-1 0 1,0-1-1,0 1 1,-1-1 0,0 1-1,-1-1 1,1 0-1,-1-1 1,-1 1 0,-11 11-1,14-16-34,0 0-1,-1 0 0,1 0 0,0 0 1,-1-1-1,1 0 0,-1 1 0,0-1 1,1 0-1,-1-1 0,0 1 1,0-1-1,0 0 0,1 1 0,-1-2 1,0 1-1,0 0 0,0-1 0,1 0 1,-7-1-1,10 1-148,-1 1 0,1 0 0,-1-1 0,0 1 0,1-1 0,-1 1 0,1-1 0,-1 1 0,1-1 0,0 0 1,-1 1-1,1-1 0,-1 0 0,1 1 0,0-1 0,0 0 0,-1 1 0,1-1 0,0 0 0,0 1 0,0-1 0,0 0 0,0 0 0,0 1 0,0-1 0,0 0 0,0 0 0,0 1 0,0-1 1,0 0-1,1 1 0,-1-1 0,0 0 0,0 1 0,1-1 0,-1 0 0,1 1 0,-1-1 0,0 0 0,1 0 0,19-23-1683,-4 11 676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21.3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0 132 14147,'9'6'1464,"8"0"-744,4-3-183,12-5 775,5-2-272,9-7-160,6-4-72,4-5-295,-1 0-305,-6-1-720,-7-1-281,-11 6 617,-6 3-168,-12 11-152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21.8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165 1 12515,'-7'6'653,"0"0"0,1 1 1,0-1-1,1 1 1,-1 1-1,1-1 0,1 1 1,-6 11-1,-2 3 271,-8 11-197,2 2 0,-14 38 1,26-58-629,1 0 1,1 0 0,0 1 0,1-1 0,1 1 0,1 0 0,0 31-1,1-43-91,1 0-1,-1 0 0,1 0 0,0 0 0,0 0 0,1 0 0,-1 0 0,1 0 0,0-1 0,0 1 0,0-1 0,0 1 0,0-1 0,1 0 0,0 0 0,0 0 0,4 4 0,-4-5-5,0 0 0,0-1 0,0 1 0,0-1 0,0 0 0,0 0-1,0 0 1,0 0 0,0 0 0,1-1 0,-1 1 0,0-1-1,0 0 1,1 0 0,-1 0 0,0-1 0,1 1 0,-1-1-1,0 0 1,0 0 0,0 0 0,4-1 0,3-3-3,-1 0 1,0 0 0,0-1 0,0 0-1,0-1 1,-1 0 0,0 0-1,8-11 1,-11 13 36,0-1 0,-1 1 0,0-1 0,0 0 0,0-1-1,-1 1 1,0-1 0,0 1 0,-1-1 0,0 0 0,0 0 0,0 0 0,0-8 0,-2 13 1,0 0-1,-1-1 1,1 1-1,-1 0 1,1 0 0,-1 0-1,0 0 1,0 0-1,1 0 1,-1 0 0,-1 0-1,1 0 1,0 1-1,0-1 1,-1 0 0,1 1-1,-1-1 1,1 1 0,-1-1-1,0 1 1,0 0-1,1 0 1,-1 0 0,0 0-1,0 0 1,0 0-1,0 0 1,0 0 0,0 1-1,-1-1 1,1 1-1,-3 0 1,1-1-129,0 0 0,-1 1 0,1 0-1,0-1 1,0 2 0,0-1 0,0 0 0,-1 1 0,1 0-1,0 0 1,0 0 0,0 1 0,1-1 0,-1 1 0,0 0-1,-5 3 1,7-4-308,5-4 238,1-2-33,8-10-301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8:12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0 171 13139,'7'-16'1494,"0"1"0,15-23 0,-12 24-1081,0 1 1,1 0 0,0 0 0,23-19 0,-32 30-384,0 0 1,1 1-1,-1-1 1,0 1-1,1-1 1,-1 1-1,1 0 1,-1 0-1,1 0 1,0 0-1,-1 1 0,1-1 1,5 0-1,-8 1-20,1 0-1,0 0 0,0 1 1,-1-1-1,1 0 0,0 0 0,0 0 1,-1 1-1,1-1 0,0 0 0,0 1 1,-1-1-1,1 1 0,-1-1 1,1 1-1,0-1 0,-1 1 0,1-1 1,0 2-1,0-1 1,-1 1 0,1-1-1,0 0 1,-1 1 0,1-1 0,-1 1-1,0-1 1,1 1 0,-1-1 0,0 1 0,0 0-1,0-1 1,-1 3 0,0 5 24,-1 1-1,0-1 1,0 0-1,-1 0 1,-1 0 0,0 0-1,0-1 1,0 1-1,-1-1 1,-11 14 0,-7 6-6,-40 38 1,47-50-65,15-16 31,1 1 1,-1-1 0,1 0-1,0 0 1,-1 1 0,1-1-1,-1 0 1,1 1 0,0-1-1,-1 1 1,1-1 0,0 0-1,0 1 1,-1-1 0,1 1-1,0-1 1,0 1 0,0-1-1,-1 1 1,1-1-1,0 1 1,0-1 0,0 1-1,0-1 1,0 1 0,0-1-1,0 1 1,0-1 0,0 1-1,0-1 1,0 1 0,1-1-1,-1 1 1,0-1 0,0 1-1,0-1 1,1 0 0,-1 1-1,2 0-3,-1 0 0,1 0-1,-1 0 1,1 0 0,0-1 0,-1 1-1,1-1 1,0 1 0,-1-1 0,1 0-1,2 1 1,49-1-54,-38-3-28,-1 0 0,1-1 0,24-9 0,3-1-53,-40 14 55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22.3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1 15291,'4'15'2129,"-2"5"-1217,-5 9-376,-2 1 2257,1 5-2001,3 2-184,1 0-328,3-3-328,4-8-576,0-6-264,3-10-345,-1-5 881,-5-10-272,-4-3-312</inkml:trace>
  <inkml:trace contextRef="#ctx0" brushRef="#br0" timeOffset="1">0 171 16924,'12'6'1504,"6"-2"-1008,5 2-184,6-3 496,1 0-208,3-3-712,-3-5 376,2 1-176,-2 3-96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23.6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76 14003,'8'-9'555,"1"1"0,0 1 0,0 0 1,1 0-1,15-8 0,-19 11-242,1 1 1,0 0-1,0 0 1,0 1-1,0 0 1,0 0-1,1 1 0,-1 0 1,13 0-1,-19 0-272,0 1-1,1 0 1,-1 0 0,0 0-1,1 1 1,-1-1-1,0 0 1,0 0-1,1 1 1,-1-1-1,0 1 1,0-1-1,1 1 1,-1 0 0,0-1-1,0 1 1,0 0-1,0 0 1,0-1-1,0 1 1,0 0-1,0 0 1,1 2-1,-2-1-12,1-1 0,-1 1 0,1 0-1,-1 0 1,0-1 0,0 1-1,0 0 1,0 0 0,0-1-1,0 1 1,0 0 0,-1-1-1,1 1 1,-1 0 0,0 2-1,-4 7 14,0-1 0,0 1 0,-1-1 0,-8 10 0,14-20-37,-26 32 50,-10 16 10,33-44-58,0 0-1,1 1 1,-1-1 0,1 1-1,0 0 1,0 0 0,1 0-1,-2 6 1,3-10-6,0 0 1,0 0-1,0 0 0,0 0 0,0 0 1,0 0-1,0 0 0,0 0 0,1 0 1,-1 0-1,0 0 0,1 0 1,-1 0-1,1 0 0,-1 0 0,1 0 1,-1 0-1,1 0 0,-1-1 0,1 1 1,0 0-1,0 0 0,-1-1 0,1 1 1,0-1-1,0 1 0,0 0 1,0-1-1,0 1 0,0-1 0,0 0 1,0 1-1,0-1 0,2 1 0,3 0-22,0 0 0,1-1 0,-1 1-1,10-2 1,-11 1-12,31-3-1025,0-1-1,62-16 1,-77 15 459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24.0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46 16604,'14'9'1728,"6"-7"-1208,10-2-128,5-4 856,8-3-679,0-3-57,1-2-520,-2 0-456,-6 4 480,-8 4-89,-12 4-223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24.5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177 19 12299,'0'0'137,"0"-1"0,1 0 0,-1 1 0,0-1 0,0 1 0,0-1 1,0 0-1,0 1 0,0-1 0,0 0 0,0 1 0,-1-1 0,1 1 1,0-1-1,0 0 0,0 1 0,-1-1 0,1 1 0,0-1 0,0 1 1,-1-1-1,1 1 0,-1-1 0,1 1 0,0-1 0,-1 1 0,1-1 1,-1 1-1,1 0 0,-1-1 0,1 1 0,-1 0 0,1-1 0,-1 1 1,0 0-1,1 0 0,-1 0 0,1 0 0,-1-1 0,0 1 0,1 0 1,-1 0-1,1 0 0,-1 0 0,0 0 0,1 0 0,-1 0 0,0 1 1,1-1-1,-1 0 0,1 0 0,-1 0 0,1 1 0,-2-1 0,-2 2 176,-1 1-1,0 0 0,0-1 0,1 2 0,-5 3 0,-3 5-250,0 0 0,1 1 0,1 0 1,0 1-1,1 0 0,0 0 0,1 1 0,1 0 0,0 1 0,1-1 1,1 1-1,0 0 0,1 1 0,1-1 0,1 1 0,0 0 0,1 0 1,1-1-1,3 34 0,-2-44-57,1-1 0,-1 1 1,1-1-1,0 1 0,0-1 1,0 0-1,1 0 0,0 0 1,0 0-1,0 0 0,1-1 0,3 5 1,-5-7-2,0-1 0,0 1 1,0-1-1,0 0 0,0 0 1,0 1-1,0-1 0,0-1 0,0 1 1,1 0-1,-1 0 0,0-1 1,1 1-1,-1-1 0,0 0 1,1 0-1,-1 0 0,0 0 1,1 0-1,-1-1 0,0 1 1,1 0-1,-1-1 0,0 0 0,1 0 1,-1 1-1,0-1 0,0-1 1,0 1-1,0 0 0,4-3 1,2-3 15,0 0 0,0 0 1,0-1-1,-1 0 0,0 0 1,-1 0-1,0-1 0,0 0 1,-1-1-1,0 1 0,5-15 1,-6 15-18,-1 0 0,0-1 0,-1 1-1,0 0 1,0-1 0,-1 0 0,0 1 0,-1-1 0,0 1 0,-1-1 0,0 0 0,0 1 0,-3-11 0,2 16-105,0-1 0,-1 1 0,1-1-1,-1 1 1,0 0 0,0 0 0,0 0 0,-1 0 0,1 0 0,-1 1 0,0 0-1,0-1 1,0 2 0,0-1 0,-1 0 0,1 1 0,-1 0 0,0 0-1,1 0 1,-1 0 0,0 1 0,0 0 0,-7-1 0,-8 0-396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25.0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 13795,'6'-6'1608,"4"9"-744,0 7-271,4 6 1551,2 5-1000,2 8-408,2 7-79,-4 14-161,-2 4-56,-6 14-200,-5 2-120,-6 7-80,-6 1-96,-8-1-400,-3-1-208,-5-4 560,-2-9-136,3-12-89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25.5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153 1 14595,'-3'1'129,"1"0"-1,0 0 0,-1 0 1,1 1-1,0-1 1,0 1-1,0 0 1,0-1-1,0 1 1,0 0-1,1 0 1,-1 0-1,1 0 1,-1 1-1,-1 1 0,3-3-58,-10 15 291,2-1 1,-1 1-1,2 0 1,-5 18-1,-19 71 410,26-88-670,-7 36 84,2 0 1,3 1 0,2 1-1,2-1 1,2 1-1,11 82 1,-7-111-194,2 0 1,1-1-1,0 0 1,13 29-1,-13-40-35,0 0 0,1-1 0,1 1-1,0-1 1,1-1 0,1 0 0,0 0-1,16 15 1,12 1-112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26.2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243 3 16436,'1'-2'1424,"-4"10"-1056,-7 11-184,-9 14 680,-1 7-248,-5 11-368,-1 5-104,-3 3-104,5-3-72,2-7-232,4-8-144,3-15-232,4-13-96,4-17-1241,0-11 1569,2-15-368,2-7-184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26.7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1 139 13395,'14'-6'1688,"-1"4"-1048,7 11-160,3 7 961,7 4-585,2 4-120,5 2-240,4-3-344,4-7-1112,4-8 984,-5-19-224,-1-11-136</inkml:trace>
  <inkml:trace contextRef="#ctx0" brushRef="#br0" timeOffset="1">694 1 17836,'13'1'1168,"2"-1"-1032,3-1-72,5 1 8,2 0-384,0 1-1096,0 2 1272,-7 3-240,-3 1-120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27.2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40 15147,'10'9'1040,"5"-6"-872,5-3-71,6-4 2231,1-6-2040,7-8 128,4-2 144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27.6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0 18324,'-10'29'1836,"0"1"1,-6 42-1,12-56-1789,2 1-1,0 0 0,1-1 1,1 1-1,0 0 0,2 0 0,3 18 1,-5-32-75,1 1 1,0-1-1,0 0 1,0 0 0,1 0-1,-1 0 1,1 0-1,0 0 1,-1 0-1,1 0 1,1-1-1,-1 1 1,0-1-1,1 0 1,-1 1 0,1-1-1,-1 0 1,1-1-1,0 1 1,0 0-1,6 2 1,-6-4-82,0 1 0,0 0-1,0-1 1,1 0 0,-1 0 0,0 0 0,0 0 0,0 0 0,1-1 0,-1 1-1,0-1 1,0 0 0,0 0 0,0 0 0,0-1 0,0 1 0,-1-1-1,1 1 1,0-1 0,-1 0 0,1 0 0,3-4 0,14-15-418,1-2-176</inkml:trace>
  <inkml:trace contextRef="#ctx0" brushRef="#br0" timeOffset="1">202 211 17292,'-7'27'1720,"2"9"-1016,-1 1-304,4 0 1033,2 1-505,3-7-800,3-5-584,5-16 464,4-9-80,1-8-216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8:14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88 16684,'-3'7'1272,"3"-3"-944,0-2-120,13 1 512,7-3-184,10 0-136,2-5-56,6 1-96,4-3-24,2-3-176,-1-3-128,-5-1-520,-4 2-224,-14-1 648,-1-1-144,-11 2-136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28.1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92 19244,'25'-4'1456,"-1"-1"-1120,2-3-151,6-5 503,1 0-280,2-1-392,0-1-264,-7 4-552,-2 2 720,-13 9-185,-1 3-95</inkml:trace>
  <inkml:trace contextRef="#ctx0" brushRef="#br0" timeOffset="1">0 254 16740,'10'7'1472,"12"-13"-952,5-5-200,9-6 464,6-2-120,2-4-512,0 0-416,-6-1 336,-4 4-104,-7 8-184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28.6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44 16516,'2'-1'182,"-1"-1"0,1 1 1,0 0-1,-1-1 1,1 1-1,0 0 1,0 0-1,0 0 1,0 1-1,3-2 1,1-1 139,6-2 5,0 0 0,0 1 0,1 0 0,-1 1 0,1 1 0,0 0 0,0 0 0,19 1 0,-23 1-265,0 1 1,0-1-1,0 1 1,-1 1-1,1 0 1,0 0 0,-1 1-1,1-1 1,-1 2-1,0 0 1,0 0-1,0 0 1,8 7 0,-12-8-59,0 1 1,0 0 0,-1 0 0,0 0-1,0 0 1,0 1 0,0-1 0,-1 1-1,0-1 1,1 1 0,-2 0 0,1 0-1,-1 0 1,1 0 0,-1 1 0,-1-1-1,1 0 1,-1 0 0,0 0 0,0 1-1,0-1 1,-1 0 0,0 0 0,0 0-1,-2 6 1,-5 13-28,0 0 0,-2 0 0,-25 43 0,19-38-38,13-22-16,-2 4-83,0-1-1,0 0 1,-1 0 0,-1-1-1,1 1 1,-1-1 0,-1-1-1,-15 15 1,12-19-134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4:07.5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248 29 12307,'0'0'300,"1"-1"-1,-1 0 1,1 1 0,-1-1 0,0 1 0,1-1 0,-1 0 0,0 0 0,0 1 0,1-1-1,-1 0 1,0 1 0,0-1 0,0 0 0,0 0 0,0 1 0,0-1 0,0 0 0,0 1 0,0-1-1,0 0 1,-1 0 0,1 1 0,0-1 0,0 0 0,-1 1 0,1-1 0,0 0 0,-1 1-1,0-2 1,-1 1-125,0 0-1,0 0 0,0 0 0,0 1 0,0-1 1,0 1-1,0-1 0,0 1 0,0 0 0,-4 0 1,-6 0-171,1 0-1,0 1 1,0 0 0,0 1 0,0 0 0,1 1 0,-1 0 0,0 0-1,1 1 1,0 1 0,0 0 0,-9 6 0,13-7-10,1-1 1,0 1-1,0 0 0,0 0 1,0 1-1,1-1 0,0 1 1,0 0-1,0 0 0,0 1 1,1-1-1,0 1 0,0-1 1,1 1-1,-1 0 0,1 0 1,1 0-1,-1 1 0,1-1 1,0 0-1,0 1 0,1 6 1,-1-11 3,2 0 0,-1 0 0,0 0 1,0-1-1,0 1 0,1 0 0,-1 0 0,1 0 1,-1-1-1,1 1 0,0 0 0,0-1 0,0 1 1,0-1-1,2 3 0,-2-3-1,0 0 1,0 0-1,0-1 0,0 1 0,0 0 1,0-1-1,0 1 0,1-1 1,-1 0-1,0 1 0,0-1 1,0 0-1,1 0 0,-1 0 0,0 0 1,0 0-1,3 0 0,0-1-3,1 0 0,-1 0-1,1 0 1,-1-1 0,0 0-1,0 0 1,0 0 0,0 0-1,0-1 1,0 0 0,3-3-1,7-8-17,0-1 0,-1-1-1,-1 0 1,-1 0 0,0-1 0,-1-1-1,-1 0 1,9-24 0,-27 123 242,4-27-156,2 0-1,2 0 0,3 1 1,2-1-1,21 100 0,-16-127-166,-5-21-479,-5-18-492,-1-20 441,5 10 233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4:08.8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0 17380,'1'0'58,"-1"1"1,1-1-1,-1 0 0,0 0 1,1 0-1,-1 1 1,0-1-1,1 0 1,-1 0-1,0 1 0,1-1 1,-1 0-1,0 0 1,1 1-1,-1-1 1,0 0-1,0 1 0,1-1 1,-1 1-1,0-1 1,0 0-1,0 1 1,0-1-1,0 1 0,0-1 1,1 0-1,-1 1 1,0-1-1,0 1 1,0-1-1,0 0 0,0 1 1,-1-1-1,1 1 1,0-1-1,0 1 1,0-1-1,0 0 0,0 1 1,-1-1-1,-5 25 468,4-19-99,-11 40 30,2 0 0,2 0-1,2 1 1,0 72 0,6-116-448,1-1-1,0 0 1,0 1 0,1-1 0,-1 0 0,1 0 0,-1 1 0,1-1 0,-1 0 0,1 0 0,0 0 0,0 0 0,0 1 0,1-1 0,-1-1-1,0 1 1,1 0 0,-1 0 0,1 0 0,-1-1 0,1 1 0,0-1 0,2 2 0,0-2 6,-1 1 1,0-1-1,1-1 1,-1 1-1,1 0 0,-1-1 1,1 0-1,-1 0 1,1 0-1,0 0 0,-1 0 1,1-1-1,-1 1 1,7-3-1,4-1-26,0-1 0,0-1 0,21-11 0,-31 15-117,1 0 0,-2-1 1,1 1-1,0-1 1,0 0-1,-1 0 0,0 0 1,1 0-1,-1-1 1,-1 1-1,1-1 1,0 0-1,-1 0 0,0 0 1,4-8-1,-6 11 96,0-1-1,1 1 1,-1-1 0,0 1-1,0 0 1,0-1-1,0 1 1,0-1-1,0 1 1,-1 0 0,1-1-1,0 1 1,-1 0-1,1-1 1,-1 1 0,0 0-1,1 0 1,-1-1-1,0 1 1,1 0-1,-1 0 1,0 0 0,0 0-1,0 0 1,-2-1-1,-17-14-563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4:09.3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82 16099,'-1'6'1601,"4"-3"-897,2-3-248,7-6 984,2-1-447,6-2-345,3 1-160,4-2-728,-1-2 1248,-10-2-904,-2 1-16,-9 1-40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4:10.1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206 26 15835,'7'-17'1612,"-3"8"-759,-6 15 962,-30 93-315,-55 153-764,87-252-728,0 0-1,0 0 0,0 0 0,0 0 0,0 0 1,0 0-1,0 0 0,0-1 0,0 1 0,0 0 0,0 0 1,-1 0-1,1 0 0,0 0 0,0 0 0,0 0 1,0 0-1,0 0 0,0 0 0,0 0 0,0 0 0,0 0 1,0 0-1,0 0 0,0 0 0,0 0 0,-1 0 1,1 0-1,0 0 0,0 0 0,0 0 0,0 0 0,0 0 1,0 0-1,0 0 0,0 0 0,0-18 30,4-22-157,3-12-107,-1 16-252,1-52 1,-10 128 187,1-19 255,1 42 0,1-57 41,1-1 1,-1 0-1,1 1 0,0-1 1,1 0-1,-1 0 0,1 0 1,0 0-1,0 0 0,1 0 1,-1-1-1,1 1 0,5 5 1,-8-9-3,1-1 1,0 1 0,0 0-1,-1-1 1,1 1-1,0 0 1,0-1-1,0 1 1,0-1-1,0 1 1,0-1-1,0 0 1,0 1 0,0-1-1,0 0 1,0 0-1,0 0 1,0 0-1,0 1 1,0-1-1,0-1 1,0 1 0,0 0-1,0 0 1,0 0-1,2-1 1,-3 1 0,1-1 0,0 1 1,-1-1-1,1 1 0,0-1 1,-1 1-1,1-1 0,-1 1 1,1-1-1,-1 0 0,1 1 0,-1-1 1,1 0-1,-1 1 0,0-1 1,1 0-1,-1 0 0,0 1 1,0-1-1,0 0 0,1 0 1,-1 1-1,0-1 0,0 0 0,0 0 1,0 0-1,0 1 0,0-1 1,-1 0-1,1 0 0,0 0 1,0 1-1,0-1 0,-2-1 1,-1-4 6,0 1 0,-1 0 0,0 0 0,0 0 0,0 0 0,-1 1 0,0-1 0,0 1 0,0 0 0,-6-3 0,-14-13 5,5 2-8,8 9 75,1-1-1,0-1 1,0 0 0,-16-22-1,27 33-77,0-1-1,0 1 0,-1 0 1,1 0-1,0 0 1,-1-1-1,1 1 0,0 0 1,0-1-1,0 1 0,-1 0 1,1-1-1,0 1 1,0 0-1,0-1 0,0 1 1,0 0-1,-1-1 0,1 1 1,0 0-1,0-1 1,0 1-1,0 0 0,0-1 1,0 1-1,0-1 0,0 1 1,1 0-1,-1-1 1,0 1-1,0 0 0,0-1 1,0 1-1,0 0 0,0-1 1,1 1-1,-1 0 1,0-1-1,0 1 0,1 0 1,-1 0-1,0-1 0,0 1 1,1 0-1,-1 0 1,0-1-1,1 1 0,-1 0 1,0 0-1,1 0 0,-1 0 1,0 0-1,1-1 0,-1 1 1,0 0-1,1 0 1,-1 0-1,0 0 0,1 0 1,-1 0-1,1 0 0,-1 0 1,0 0-1,1 0 1,-1 1-1,0-1 0,1 0 1,0 0-1,27 8 180,-27-8-183,13 5-156,8 4 348,-1-2 0,1 0-1,0-2 1,1 0 0,39 2 0,-20-10-24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4:11.1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69 16812,'-7'4'1768,"1"2"-1264,4 3-184,5-2 696,13-4-327,7-1-105,16-2-224,7-5-112,9-5-192,6-2-216,-1-2-544,-4-3 191,-8 1 353,-7 0-152,-16 6-120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4:11.5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17548,'30'2'1321,"0"1"0,29 6 0,-4 0-646,-36-6-477,10 1 114,39 9-1,-62-11-300,0-1-1,0 1 1,0 1-1,0-1 1,-1 1-1,1 0 1,-1 0-1,1 0 1,-1 1-1,0 0 1,-1 0-1,8 8 1,-10-9-29,0 1 0,0-1 0,-1 1 1,0 0-1,1 0 0,-1 0 0,0-1 1,-1 1-1,1 0 0,-1 0 0,0 0 0,0 0 1,0 0-1,0 0 0,0 0 0,-1 0 1,0 0-1,0 0 0,-3 7 0,-2 5-179,-1 0 1,0 0-1,-12 16 0,-5 5-794,-2-1 1,-2-1 0,-1-1-1,-54 48 1,31-37-48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4:33.4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65 16988,'-4'1'1304,"6"2"-936,3 0-88,12 0 520,8-3-192,16 0-160,7-4-47,6-4-49,4-2-88,0-3-264,0 2-240,-10 1-537,-10-2 9,-23 5 536,-12 7-168,-6 2-160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4:33.9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39 17172,'10'10'1648,"11"0"-936,6-3-256,12-4 689,4-3-193,6-6-208,1-2-192,-1-5-904,-4-3 1672,-7 4-1216,-8 4 8,-17 2-16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8:15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27 16852,'-4'7'1144,"3"0"-888,3 0-64,26-4 320,7-1-160,14-2-80,4-5-88,9-3-432,-2-2-280,-3 0 488,-4 0-112,-15 1-144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4:37.5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 16 15523,'7'-7'1703,"1"-1"851,-7 8-2508,-1 0-1,0 0 0,0 0 1,0 0-1,1 0 0,-1 0 1,0 0-1,0 0 0,0 0 1,0 0-1,1 0 0,-1 1 0,0-1 1,0 0-1,0 0 0,0 0 1,1 0-1,-1 0 0,0 0 1,0 1-1,0-1 0,0 0 1,0 0-1,0 0 0,1 0 1,-1 1-1,0-1 0,0 0 1,0 0-1,0 0 0,0 1 0,0-1 1,0 0-1,0 0 0,0 0 1,0 1-1,0-1 0,0 0 1,0 0-1,0 0 0,0 0 1,0 1-1,0-1 0,0 0 1,0 0-1,0 0 0,-1 1 0,1-1 1,0 0-1,-2 49 1758,0-36-1676,1 0-1,1 0 0,0 0 1,0 0-1,1 0 0,1 0 1,0-1-1,6 16 1,-8-26-123,1 0 1,0-1-1,0 1 1,0-1-1,0 0 1,0 1 0,0-1-1,0 0 1,1 1-1,-1-1 1,0 0-1,1 0 1,-1 0 0,0 0-1,1-1 1,0 1-1,-1 0 1,1 0-1,-1-1 1,1 1-1,0-1 1,-1 0 0,1 1-1,3-1 1,3 0-6,1 0 0,0-1-1,-1 0 1,10-3 0,-12 3-5,0 0-1,1 0 1,-1 0-1,0 0 1,13 2-1,-17-1 5,0 1 1,1 0-1,-1-1 0,0 1 0,0 0 1,0 0-1,0 1 0,0-1 1,0 0-1,0 1 0,0-1 0,0 1 1,-1 0-1,1-1 0,-1 1 1,3 4-1,-1-2 0,-1 1 1,1 0-1,-1 0 1,-1 0-1,1 0 1,-1 0-1,2 7 1,-2 5 8,1 1-1,-2-1 1,-2 28-1,1-33 49,-1 0 0,0 0 0,-1 0 0,0 0 0,0-1-1,-1 1 1,-1-1 0,-6 11 0,9-18-4,0 0 1,0-1-1,-1 0 0,1 1 0,-1-1 1,0 0-1,0-1 0,0 1 0,0 0 1,-1-1-1,1 0 0,-1 1 0,1-1 1,-1-1-1,0 1 0,0-1 0,0 1 1,0-1-1,0 0 0,0 0 1,0-1-1,0 1 0,0-1 0,0 0 1,0 0-1,-8-1 0,5-1-191,0 1 1,1-1-1,-1 0 0,1 0 1,0-1-1,0 0 0,0 0 0,0 0 1,0-1-1,1 1 0,0-2 1,-1 1-1,1 0 0,1-1 0,-1 0 1,1 0-1,0-1 0,0 1 1,0-1-1,1 0 0,0 0 0,0 0 1,0 0-1,-2-10 0,-1-11-633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4:38.0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1 126 19612,'6'-3'1689,"5"0"-1033,6-1-224,8-4 680,5 1-232,7-4-432,5-4-312,3-2-696,0-1-480,-6 2 832,-5 2-248,-12 5-152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4:39.2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0 132 20276,'12'-7'1953,"5"-2"-1177,3 1-272,7-4 896,3 1-311,9-8-345,3 2-208,-1 4-472,-1 2-312,-2 3-776,-6 4-377,-4 1 1073,-2 0-240,-11-4-288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4:39.7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18532,'3'2'4188,"1"12"-2037,6 30-1412,-1-2-426,1-9-883,2-1-1,1 0 1,1-1 0,25 41 0,-22-41-564,-16-20 481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4:40.2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1 146 19212,'11'0'1744,"8"-6"-1151,4-4-249,7-4 776,6-2-320,5-3-512,4 1-344,-1-1-808,-4 3 696,-5 2-24,-7 4-152,-5 7-136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4:40.7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69 18020,'7'-1'689,"-1"0"1,1-1-1,0 0 0,-1-1 1,1 1-1,-1-1 1,0-1-1,11-6 1,11-6 388,26-4-96,-51 19-961,1 0 1,-1 0 0,1 0 0,-1 1 0,1 0-1,0-1 1,-1 1 0,1 0 0,0 1 0,-1-1-1,1 1 1,-1 0 0,4 0 0,-6 0-23,0 0 1,0-1-1,0 1 1,0 0 0,-1-1-1,1 1 1,0 0-1,-1 0 1,1-1 0,-1 1-1,1 0 1,-1 0-1,1 0 1,-1 0 0,0 0-1,1 0 1,-1 0-1,0 0 1,0 0 0,1 0-1,-1 0 1,0 0-1,0 0 1,0 0-1,0 0 1,-1 0 0,1 0-1,0 0 1,0 0-1,-1 0 1,1 0 0,0 0-1,-1 0 1,1 0-1,-1-1 1,1 1 0,-1 1-1,-2 3 40,0 0 0,0-1 0,0 1-1,0 0 1,-5 4 0,6-7 47,1-1 0,-1 1 0,0 0 0,1-1 0,-1 0 0,0 1-1,0-1 1,0 0 0,0 0 0,0 0 0,-3 1 0,5-3-65,0 0 0,0 0 0,0 1 0,0-1 0,0 0 0,1 0 0,-1 0 0,0 0 0,1 1 0,-1-1 0,0 0 0,1 0 0,-1 1 0,1-1-1,-1 0 1,1 1 0,0-2 0,2 1-43,0 0-1,0 0 1,0 0-1,-1 0 1,1 1-1,0-1 1,0 1-1,0 0 1,0 0-1,0 0 1,0 0-1,0 0 1,0 1-1,5 1 1,1 0-17,0 1 0,0 0 0,13 6 0,-22-9 33,1 1 1,0-1-1,-1 1 0,1-1 0,-1 1 1,1 0-1,-1-1 0,0 1 1,1 0-1,-1 0 0,0-1 0,1 1 1,-1 0-1,0 0 0,0-1 0,1 1 1,-1 0-1,0 0 0,0 0 1,0-1-1,0 1 0,0 0 0,0 0 1,-1 0-1,1-1 0,0 1 1,0 0-1,-1 0 0,1 1 0,-11 23-35,10-23 38,-11 24 7,-13 27 100,22-49-62,1 0 0,-1 0 1,0 0-1,0 0 0,0-1 0,0 1 1,0-1-1,-1 0 0,-4 3 1,8-5-41,-1-1 1,1 0 0,0 0-1,-1 1 1,1-1 0,0 0-1,-1 0 1,1 0 0,0 0-1,-1 1 1,1-1 0,0 0-1,-1 0 1,1 0 0,-1 0-1,1 0 1,0 0 0,-1 0 0,1 0-1,0 0 1,-1 0 0,1-1-1,-1 1 1,1 0 0,0 0-1,-1 0 1,1 0 0,0 0-1,-1-1 1,1 1 0,0 0-1,-1 0 1,1-1 0,0 1-1,0 0 1,-1 0 0,1-1-1,0 1 1,0 0 0,-1-1-1,1 1 1,0 0 0,0-1-1,0 1 1,0 0 0,0-1-1,-1 1 1,1-1 0,0 1-1,0 0 1,0-1 0,0 1-1,0 0 1,0-1 0,0 1 0,0-1-1,0 1 1,1 0 0,-1-1-1,0 0 1,0 0-45,0-1 0,0 0 0,0 0 0,1 1 0,-1-1 0,0 0 0,1 1 0,0-1 0,-1 0 0,1 1 0,0-1 0,0 1 1,1-2-1,-1 2-6,0 0 0,0 0 0,1 0 0,-1 1 0,1-1 0,-1 1 0,0-1 1,1 1-1,-1 0 0,1-1 0,-1 1 0,1 0 0,-1 0 0,1 0 0,-1 0 0,1 0 1,0 0-1,-1 0 0,0 1 0,1-1 0,-1 1 0,1-1 0,2 2 0,-3-2 42,-1 1 1,1-1-1,-1 0 0,1 1 0,0-1 0,-1 0 0,1 1 0,-1-1 0,1 1 0,-1-1 0,1 1 0,-1-1 0,1 1 1,-1 0-1,0-1 0,1 1 0,-1-1 0,0 1 0,1 0 0,-1-1 0,0 1 0,0 0 0,0-1 0,0 1 0,0 0 1,0 0-1,0-1 0,0 1 0,0 0 0,0-1 0,0 1 0,0 0 0,0-1 0,0 1 0,0 0 0,-1-1 0,1 1 1,0 0-1,-1-1 0,1 1 0,0 0 0,-1-1 0,1 1 0,-1-1 0,1 1 0,-1-1 0,1 1 0,-1-1 0,1 1 1,-2-1-1,-7 8 84,-1-1 1,0-1-1,0 0 1,-1 0-1,0-1 1,0 0-1,0-1 1,0 0-1,-1-1 1,0 0-1,1-1 0,-1 0 1,-23 0-1,34-2-122,0 0 0,0 0-1,0 0 1,0-1-1,0 1 1,0 0-1,0-1 1,1 1-1,-1 0 1,0-1 0,0 1-1,0-1 1,0 1-1,1-1 1,-1 0-1,0 1 1,0-1 0,1 0-1,-1 1 1,0-1-1,1 0 1,-1 0-1,1 0 1,-1 0-1,1 1 1,0-1 0,-1 0-1,1 0 1,0 0-1,-1 0 1,1 0-1,0 0 1,0 0-1,0 0 1,0 0 0,0 0-1,0 0 1,0 0-1,0 0 1,1 0-1,-1 0 1,1-1-1,1-8-355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4:43.9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 17044,'1'1'127,"-1"-1"0,1 1 0,-1 0 0,1-1 0,-1 1 0,1 0 0,-1-1 1,0 1-1,1 0 0,-1 0 0,0 0 0,0-1 0,0 1 0,0 0 0,1 0 1,-1 0-1,0 0 0,0-1 0,-1 1 0,1 0 0,0 0 0,0 0 0,0 0 1,0-1-1,-1 1 0,1 0 0,-1 1 0,-1 5 923,2-7-1021,0 0 0,0 1 0,0-1 0,0 1 0,0-1 0,0 0-1,0 1 1,0-1 0,0 0 0,1 0 0,-1 1 0,0-1 0,0 0 0,0 1 0,1-1 0,-1 0 0,0 0 0,0 1 0,1-1 0,-1 0 0,0 0 0,0 1 0,1-1 0,-1 0 0,0 0 0,1 0 0,-1 0 0,0 0 0,1 1 0,-1-1 0,0 0 0,1 0 0,-1 0 0,0 0 0,1 0 0,-1 0 0,0 0 0,1 0 0,-1 0 0,0 0 0,1 0 0,-1-1 0,0 1 0,1 0 0,-1 0 0,0 0 0,1 0 0,18-4 245,-13 2-240,-1 0 0,1 0 0,-1 0 0,1 0 0,-1-1 0,0 0 0,0 0 0,0 0 0,-1-1-1,1 0 1,-1 0 0,0 0 0,4-5 0,-8 9-32,0 0 0,0 0-1,0 0 1,0-1 0,0 1 0,0 0 0,0 0-1,0 0 1,0 0 0,0-1 0,0 1 0,0 0-1,0 0 1,0 0 0,0 0 0,0-1-1,0 1 1,0 0 0,0 0 0,-1 0 0,1 0-1,0 0 1,0-1 0,0 1 0,0 0 0,0 0-1,0 0 1,-1 0 0,1 0 0,0 0-1,0 0 1,0 0 0,0 0 0,-1 0 0,1 0-1,0-1 1,0 1 0,0 0 0,-1 0 0,1 0-1,0 0 1,0 0 0,0 0 0,0 1-1,-1-1 1,1 0 0,0 0 0,0 0 0,0 0-1,0 0 1,-1 0 0,1 0 0,0 0 0,0 0-1,0 0 1,0 0 0,0 1 0,-1-1 0,1 0-1,-12 3 40,7 0-33,0-1 1,0 1-1,0 0 0,1 1 1,0-1-1,-1 1 0,1 0 1,0 0-1,1 0 0,-1 1 1,-5 8-1,9-13-17,0 0 1,0 1-1,0-1 0,0 0 0,0 0 1,0 1-1,0-1 0,-1 0 0,1 1 1,0-1-1,0 0 0,0 0 0,0 1 1,0-1-1,0 0 0,1 0 0,-1 1 1,0-1-1,0 0 0,0 1 0,0-1 1,0 0-1,0 0 0,0 1 0,0-1 1,1 0-1,-1 0 0,0 0 0,0 1 1,0-1-1,1 0 0,-1 0 0,0 0 1,0 1-1,0-1 0,1 0 0,-1 0 1,0 0-1,0 0 0,1 0 0,-1 0 1,0 1-1,0-1 0,1 0 0,-1 0 1,0 0-1,1 0 0,-1 0 0,0 0 1,0 0-1,1 0 0,-1 0 0,0 0 1,1 0-1,-1-1 0,17-1-760,-13 0 700,0 1 1,0-1-1,0 0 0,0 0 0,-1-1 0,1 1 0,4-5 0,5-6-285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4:45.1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1 107 16516,'29'-26'1892,"-18"16"-1391,1 0 0,0 0 0,1 1 1,18-10-1,-22 15-255,-1 0-1,1 1 1,0 0 0,0 0-1,12-1 1,-19 3-224,-1 1-1,0 0 1,1-1-1,-1 1 1,1 0-1,-1 0 1,0 0 0,1 0-1,-1 0 1,1 1-1,-1-1 1,0 0-1,1 1 1,-1-1 0,0 1-1,1-1 1,-1 1-1,0-1 1,0 1-1,1 0 1,-1 0 0,0 0-1,0 0 1,0 0-1,0 0 1,0 0-1,0 0 1,0 0-1,-1 0 1,1 0 0,0 1-1,-1-1 1,1 0-1,-1 0 1,1 1-1,-1-1 1,1 1 0,-1-1-1,0 0 1,0 1-1,0-1 1,0 1-1,0 2 1,-1 11 22,-2 0 0,0 0 0,0 0 0,-1-1 0,-1 1 0,0-1 0,-15 26 0,11-21 0,1 0 0,0 0 0,-6 26 0,14-44-38,0 1 0,-1-1 0,1 1 0,0-1 0,0 0-1,0 1 1,0-1 0,0 1 0,0-1 0,0 1 0,0-1 0,0 0 0,1 1 0,-1-1-1,1 1 1,-1-1 0,1 0 0,0 0 0,-1 1 0,1-1 0,0 0 0,1 2 0,0-2-5,-1 0 1,0-1 0,1 1 0,-1 0 0,0-1 0,1 1 0,-1-1 0,1 0 0,-1 1 0,1-1-1,-1 0 1,1 0 0,-1 0 0,1 0 0,-1 0 0,1 0 0,-1-1 0,1 1 0,-1 0 0,1-1 0,1 0-1,7-3-150,-1-1 0,0 0 0,0 0-1,0-1 1,0 0 0,-1 0 0,0-1-1,-1 0 1,1-1 0,-1 1 0,11-18-1,1-5-216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4:45.6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1 17268,'-5'69'4724,"2"-43"-3898,1 39 0,3-58-751,-1 1 0,1-1-1,0 1 1,1-1 0,0 0 0,0 0 0,1 0 0,-1 0 0,7 11 0,-8-16-80,0-1-1,0 1 1,0-1-1,0 0 0,0 1 1,1-1-1,-1 0 1,0 0-1,1 1 1,-1-1-1,0 0 0,1 0 1,-1-1-1,1 1 1,0 0-1,-1 0 1,1-1-1,-1 1 1,1-1-1,0 0 0,3 1 1,-2-1-62,0 0-1,0-1 1,0 1-1,0-1 1,0 0 0,-1 0-1,1 0 1,0 0-1,0-1 1,-1 1 0,5-4-1,3-2-348,-1-1 0,0 0-1,0-1 1,-1 0 0,8-11-1,16-28-1502,-30 44 1652,1-1 0,-1 1-1,0-1 1,0 0 0,-1 0-1,0 0 1,1 0 0,0-9 0,-2 14 261,0 0 0,0-1 0,0 1 1,0 0-1,0 0 0,0-1 0,0 1 0,0 0 1,0-1-1,0 1 0,0 0 0,0 0 1,0-1-1,0 1 0,0 0 0,0-1 1,0 1-1,-1 0 0,1 0 0,0-1 1,0 1-1,0 0 0,0 0 0,0-1 1,-1 1-1,1 0 0,0 0 0,0 0 0,0-1 1,-1 1-1,1 0 0,0 0 0,0 0 1,-1 0-1,1 0 0,0-1 0,0 1 1,-1 0-1,1 0 0,0 0 0,-1 0 1,1 0-1,0 0 0,0 0 0,-1 0 1,1 0-1,0 0 0,-1 0 0,1 0 0,0 0 1,0 0-1,-1 0 0,1 1 0,0-1 1,-1 0-1,1 0 0,-14 11 561,6 0-150,1 0 0,0 0-1,1 1 1,0 0 0,1 1-1,0-1 1,1 1 0,0 0 0,1 0-1,0 0 1,1 0 0,0 15-1,2-24-395,0-1-1,0 0 1,1 0-1,-1 0 1,1 1-1,0-1 0,0 0 1,0 0-1,0 0 1,1 3-1,-1-6-18,-1 1 0,1 0 0,-1 0 0,1-1 0,-1 1 1,1-1-1,0 1 0,-1 0 0,1-1 0,0 1 0,-1-1 0,1 0 0,0 1 0,0-1 0,-1 0 0,1 1 0,0-1 0,0 0 0,0 0 0,0 1 0,-1-1 0,1 0 0,0 0 0,0 0 0,0 0 0,0 0 0,-1 0 0,1-1 0,0 1 0,0 0 1,0 0-1,0-1 0,-1 1 0,1 0 0,0-1 0,0 1 0,-1-1 0,1 1 0,0-1 0,-1 1 0,2-2 0,15-13-167,2-7-131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4:46.0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1 212 16980,'0'6'1632,"1"-6"-992,6-3-192,6-2 824,3-4-271,6-1-289,6-3-144,12-6-192,6-1-72,7-4-144,-1 1-160,-1-1-528,0 2-264,-8 4 648,-6 0-144,-14 8-96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8:29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15179,'5'-7'424,"5"-10"838,25-29 0,-31 42-1092,0 0-1,0 0 1,0 1-1,0-1 0,1 1 1,0 0-1,-1 0 1,1 1-1,0-1 0,0 1 1,9-3-1,-13 5-152,0 0-1,0-1 1,0 1-1,0 0 1,0 0-1,0 0 1,0 0 0,0-1-1,0 1 1,0 1-1,0-1 1,0 0-1,0 0 1,0 0-1,0 0 1,0 1-1,0-1 1,0 1-1,0-1 1,0 1-1,0-1 1,0 1-1,0-1 1,0 1-1,-1 0 1,1-1 0,1 2-1,-1 0-1,0 0 0,0 0 0,-1 0 1,1 0-1,0 0 0,-1 1 0,1-1 0,-1 0 0,0 0 0,0 0 0,0 0 0,0 4 1,-2 4 19,1 0 0,-1-1 0,-1 1 0,-6 16 0,-3-2 29,-2-1 0,0 0 0,-24 28 0,7-9 8,30-41-71,0 0 0,0 0 0,0 1-1,0-1 1,0 0 0,0 1 0,0-1-1,1 1 1,-1-1 0,0 1 0,1-1 0,0 1-1,-1 0 1,1-1 0,0 1 0,0-1-1,0 1 1,0 0 0,0-1 0,0 1 0,0 0-1,0-1 1,1 1 0,-1-1 0,1 1-1,0 2 1,1-2-7,0 0 1,0 0-1,1 0 0,-1 0 0,0 0 0,1-1 0,-1 1 0,1-1 1,-1 1-1,1-1 0,0 0 0,0 0 0,-1 0 0,5 0 1,14 3-779,35 3 1,-34-4 568,-1-1-120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4:46.5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25 16436,'5'-9'934,"5"-6"3149,-8 17-2203,-5 11-929,-6 17-87,4-14-768,1 0 1,0 0-1,1 0 0,1 0 0,-1 28 0,4-43-108,-1 0-1,0 0 0,0 0 1,0-1-1,0 1 0,1 0 0,-1 0 1,0-1-1,1 1 0,-1 0 0,1 0 1,-1-1-1,1 1 0,-1-1 1,1 1-1,0 0 0,-1-1 0,1 1 1,-1-1-1,1 1 0,0-1 0,0 1 1,-1-1-1,1 0 0,0 1 1,0-1-1,-1 0 0,1 0 0,0 0 1,0 1-1,0-1 0,0 0 0,-1 0 1,1 0-1,0 0 0,0 0 0,0-1 1,0 1-1,-1 0 0,1 0 1,0 0-1,0-1 0,0 1 0,8-3-147,0 0 0,0 0-1,9-5 1,-8 3 21,-2 2 23,1 0-1,-1 0 0,0 0 1,1 1-1,0 1 1,10-2-1,-17 3 103,-1 0 0,1 0 1,0 0-1,0 0 0,0 0 0,0 1 0,0-1 0,-1 0 0,1 1 0,0 0 0,0-1 0,-1 1 1,1 0-1,0 0 0,-1 0 0,1 0 0,-1 0 0,1 0 0,-1 0 0,0 0 0,1 1 0,-1-1 1,0 1-1,0-1 0,0 1 0,0-1 0,0 1 0,0-1 0,0 1 0,-1 0 0,1 0 1,0-1-1,-1 1 0,0 0 0,1 2 0,-1 3 99,1 0-1,-2-1 1,1 1 0,-1 0 0,0 0-1,0 0 1,-1-1 0,1 1 0,-2 0-1,1-1 1,-1 0 0,0 1 0,0-1-1,-1-1 1,1 1 0,-1 0 0,-1-1 0,1 0-1,-1 0 1,-8 7 0,8-7 32,0 0 0,-1-1 1,0 0-1,1 0 0,-1-1 1,-1 1-1,1-1 0,0-1 1,-1 1-1,1-1 0,-1 0 1,0 0-1,0-1 0,0 0 1,0 0-1,0-1 0,0 0 1,0 0-1,0-1 0,-9-1 1,14 1-193,0 1 1,0-1-1,0 0 1,0 0-1,0 0 1,1-1-1,-1 1 1,0 0-1,0-1 1,1 1-1,-1-1 1,1 1-1,-1-1 1,1 0-1,0 1 1,0-1-1,-1 0 1,1 0 0,1 0-1,-1 0 1,-1-3-1,0-2-57,0 0 1,1-1-1,0 1 0,1 0 1,-1-9-1,1-15-475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4:46.9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1 140 18596,'8'-5'2048,"4"-4"-1367,3-2-289,7-4 1096,8 0-1048,4-5-728,14-2 448,5 2-80,5-3-240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4:49.9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16452,'8'8'1664,"14"-1"-968,6 2-248,4-2 920,8 0-479,10-2-257,2-4-120,1-1-720,1-1-424,-5-1 576,-4 2-160,-10 6-128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4:50.7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 15675,'16'-4'1689,"13"4"-849,7 3-280,10 2 816,4 7-135,9 5-337,-1 3-72,1 6-464,0 1-328,-5 0-832,-2-1 776,-6 0-192,-3-7-120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4:52.0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126 82 11875,'3'-9'856,"1"0"0,-1 0 0,-1 0 0,0 0 0,2-15 1,-4 24-811,0-1 1,0 1-1,0 0 1,0-1-1,0 1 1,0 0-1,0-1 1,0 1-1,0-1 1,0 1 0,0 0-1,0-1 1,0 1-1,0 0 1,0-1-1,0 1 1,0 0-1,0-1 1,0 1-1,0 0 1,-1-1-1,1 1 1,0 0-1,0-1 1,0 1 0,-1 0-1,1-1 1,0 1-1,0 0 1,-1 0-1,1-1 1,0 1-1,-1 0 1,1 0-1,0 0 1,-1 0-1,1-1 1,0 1-1,-1 0 1,1 0 0,0 0-1,-1 0 1,1 0-1,0 0 1,-1 0-1,1 0 1,-1 0-1,1 0 1,0 0-1,-1 0 1,1 0-1,0 0 1,-1 0-1,1 0 1,0 1 0,-1-1-1,1 0 1,0 0-1,-1 0 1,1 0-1,0 1 1,-1-1-1,1 1 1,-22 16 954,9-5-908,2 1 0,-1 0 0,2 1-1,0 0 1,1 1 0,0 0 0,1 0 0,0 1 0,-6 22-1,13-36-95,1 0 0,-1 0 0,1 0 0,-1 0 0,1 0 0,0 0 0,0 0 0,0 0 0,0 0 0,0 0 0,1 0 0,-1 0 0,0 0 0,1 0 0,0 0 0,-1 0 0,3 3 0,-2-3 0,0-1 1,0 0 0,0 0 0,1 0-1,-1 0 1,0 0 0,1 0-1,-1 0 1,1 0 0,-1 0-1,1-1 1,-1 1 0,1-1-1,0 1 1,-1-1 0,1 0-1,2 1 1,7-1-6,0 0-1,0-1 1,0 0-1,0 0 1,13-5-1,-10 3 3,-3 1 9,-4 0-7,0 1-1,0 0 1,0 0 0,0 0-1,0 1 1,8 1 0,-14-1 3,0 0 0,1 1 0,-1-1 1,0 1-1,1-1 0,-1 1 0,0-1 1,1 1-1,-1 0 0,0 0 0,0-1 1,0 1-1,0 0 0,0 0 0,0 0 1,0 0-1,0 0 0,0 1 0,0-1 0,-1 0 1,1 0-1,0 1 0,-1-1 0,1 0 1,-1 1-1,1-1 0,-1 0 0,0 1 1,0-1-1,1 0 0,-1 1 0,0-1 1,0 1-1,-1-1 0,1 3 0,-1 5 36,0 0 0,0 0 0,-1 0 0,-1 0 0,1-1 0,-1 1 0,-1-1 0,1 1 0,-1-1 0,-1-1 0,0 1 0,0 0 0,0-1 0,-10 10 0,10-12 27,-1 1-1,0-1 0,-1 0 1,1 0-1,-1-1 1,0 0-1,0 0 0,0 0 1,0-1-1,-1 0 0,1-1 1,-1 1-1,0-1 1,0-1-1,1 0 0,-13 1 1,19-2-65,0 0 1,0 0 0,0 0-1,0 0 1,0 0 0,0 0-1,0 0 1,0 0 0,0-1 0,0 1-1,0 0 1,0-1 0,0 1-1,0-1 1,0 1 0,0-1-1,0 1 1,1-1 0,-1 1-1,0-1 1,0 0 0,1 0 0,-1 1-1,0-1 1,0-1 0,0 0-8,1 1 1,0-1 0,-1 0 0,1 1 0,0-1 0,0 1 0,0-1-1,0 1 1,0-1 0,1 0 0,-1 1 0,0-1 0,1 1 0,0-3-1,3-5-34,1 0-1,0 0 1,0 1-1,7-9 1,68-78-200,-55 69 274,-1-2-1,-1-1 1,19-33-1,-39 57-6,-1 0 1,0 0-1,1 0 0,-2 0 1,1 0-1,0 0 0,-1-1 1,1-8-1,-2 12-15,0 1 0,0 0 0,0-1 0,0 1 0,-1 0 1,1 0-1,0 0 0,-1-1 0,1 1 0,-1 0 0,1 0 0,-1 0 0,1 0 1,-1 0-1,0-1 0,0 1 0,1 1 0,-1-1 0,0 0 0,0 0 0,0 0 0,0 0 1,0 1-1,0-1 0,0 0 0,0 1 0,-1-1 0,1 1 0,0-1 0,0 1 1,0-1-1,-1 1 0,1 0 0,0 0 0,0 0 0,-1 0 0,1 0 0,0 0 0,0 0 1,-1 0-1,1 0 0,-2 1 0,-4 0-189,0 0 0,0 0 0,0 1 1,0 0-1,0 1 0,0-1 0,0 1 0,1 0 0,0 1 1,-1 0-1,1 0 0,1 0 0,-1 1 0,-5 5 0,10-9-31,2-3-53,7-12-370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4:53.3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68 18876,'18'-2'1512,"5"4"-1120,-1-2-160,8-5 449,1 0-305,4-5-512,-1 0-400,-2-5-1873,-5 2 2105,-7 6-376,-4 4-296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4:53.8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1 125 13219,'11'5'1568,"9"-5"-856,8-9-320,10-7 1833,5-2-1729,6-5-376,3-3 80,-4 6-64,0 3-88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4:54.6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77 17700,'16'-11'1234,"-1"0"0,1 2 0,1 0 0,24-10 0,-31 15-1136,-1 1 1,1 0-1,-1 1 0,1 0 0,0 1 0,0 0 0,0 0 0,0 1 0,0 0 0,10 2 0,-19-2-95,0 0-1,1 1 0,-1-1 1,0 0-1,0 0 1,0 1-1,0-1 0,0 1 1,0-1-1,0 1 0,0-1 1,0 1-1,0 0 1,0-1-1,0 1 0,0 0 1,0 0-1,0 0 0,-1 0 1,1 0-1,0 0 1,-1 0-1,2 1 0,-2 0-1,0 0 1,1-1-1,-1 1 0,0 0 0,0 0 0,0 0 0,0 0 1,0 0-1,-1-1 0,1 1 0,0 0 0,-1 0 0,0 2 0,-4 6-1,1-1 0,-1 1 0,-1-1 0,-6 8-1,-30 38 11,19-25-6,-33 56 1,53-83-12,1 1-1,1 0 1,-1 0-1,1 0 1,-1 1-1,0 5 1,2-9 5,0 0 0,0-1 0,0 1 1,0 0-1,0 0 0,0-1 0,0 1 0,0 0 0,0 0 0,0-1 1,1 1-1,-1 0 0,0 0 0,0-1 0,1 1 0,-1 0 0,1-1 0,-1 1 1,0-1-1,1 1 0,0 0 0,-1-1 0,1 1 0,-1-1 0,1 1 1,-1-1-1,1 0 0,0 1 0,-1-1 0,1 0 0,0 1 0,0-1 1,-1 0-1,1 0 0,0 1 0,0-1 0,-1 0 0,1 0 0,0 0 1,0 0-1,-1 0 0,2 0 0,26-1-248,-1-1-1,0-1 1,28-8-1,9 0-1725,-58 11 1824,-1-1 0,1-1 0,-1 1 0,1-1 0,-1 0 0,8-3 0,8-9-550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4:55.0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1 17772,'-5'3'433,"0"-1"0,0 1 1,1 0-1,-1 1 0,1-1 0,0 1 0,-6 7 1,8-9-330,-1 0 0,2 1 0,-1-1 0,0 1 0,0-1 0,1 1 0,0 0 0,-1 0 0,1 0 0,0-1 0,0 1 0,1 0 0,-1 0 0,0 0 0,1 4 0,0-6-100,0 0 1,1 0-1,-1-1 0,0 1 0,1 0 0,-1 0 0,1 0 0,-1-1 1,1 1-1,-1 0 0,1-1 0,0 1 0,-1 0 0,1-1 0,0 1 1,-1-1-1,1 1 0,0-1 0,0 1 0,0-1 0,-1 0 0,1 1 1,0-1-1,0 0 0,0 0 0,0 1 0,0-1 0,0 0 0,33 3-14,-24-3 20,5 1-5,-2-1-5,0 1 0,0 0-1,0 1 1,-1 1-1,21 6 1,-31-9-1,0 1 0,0 0 0,0 0 0,0 1 0,0-1-1,0 0 1,0 1 0,0-1 0,0 1 0,-1 0 0,1-1 0,0 1 0,-1 0 0,0 0 0,1 0 0,-1 0 0,0 0 0,0 1 0,0-1 0,0 0 0,-1 0 0,1 1 0,-1-1 0,1 0 0,-1 1 0,0-1-1,0 0 1,0 1 0,0-1 0,0 1 0,0-1 0,-1 0 0,1 1 0,-1-1 0,0 0 0,0 0 0,-1 3 0,-2 5 18,0-1 0,-1 1 0,0-1 0,0-1 0,-1 1 0,0-1 0,-1 0 0,-8 8 0,9-10 9,0 0 0,-1-1 0,1 1 0,-1-1 0,0-1 0,0 1 0,-1-2 0,0 1 0,1-1 0,-12 4 0,16-6-87,0-1 0,1 1 0,-1-1 0,0 0 0,0 0 0,0 0 0,0 0 0,1-1 0,-1 1 0,0-1 0,0 1 0,1-1 1,-1 0-1,0 0 0,1 0 0,-1 0 0,1-1 0,0 1 0,-1-1 0,1 1 0,0-1 0,-4-4 0,2 2-40,1-1 1,-1 0-1,1 0 0,0 0 0,0 0 0,1 0 0,0-1 0,0 1 1,-3-13-1,-1-17-405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4:55.4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65 18204,'22'-5'1656,"2"0"-1136,5-2-224,4-1 593,2 1-473,-2-4-88,-3 1-104,-11-2-208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8:29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46 12443,'1'-2'266,"0"0"1,-1 0 0,1 0 0,0 0-1,-1 0 1,1 0 0,-1 0 0,0 0-1,0 0 1,0 0 0,0 0 0,0 0-1,0 0 1,0 0 0,-1-2 0,0 3-195,1 0 0,-1 0 0,0 0 1,1 1-1,-1-1 0,0 0 0,0 0 1,1 1-1,-1-1 0,0 1 0,0-1 1,0 1-1,0-1 0,0 1 0,0 0 1,1-1-1,-1 1 0,0 0 0,0 0 1,0-1-1,0 1 0,0 0 0,0 0 1,0 0-1,0 0 0,0 1 0,0-1 0,0 0 1,0 0-1,0 0 0,0 1 0,-1 0 1,-6 1 26,0 1 0,0 1 0,0-1-1,1 1 1,-1 1 0,1-1 0,0 1 0,0 0 0,1 1 0,-9 8 0,1 2-71,0 0 0,1 0 0,-11 20 0,15-21 19,0 0 0,-11 32 0,18-42-33,0 0 0,0 0-1,1 0 1,0 0-1,0 0 1,0 1 0,1-1-1,0 0 1,0 1-1,0-1 1,1 0 0,-1 0-1,1 1 1,2 4-1,-2-8-9,-1-1 0,1 0 0,0 1 0,0-1 0,0 1 0,0-1 0,0 0 0,0 0 0,0 0 0,0 1 0,0-1 0,0 0 0,1 0 0,-1-1 0,1 1 0,-1 0 0,0 0 0,1-1 0,2 2 0,-1-2-1,1 1 0,-1 0 0,1-1 0,-1 0 0,1 0 0,-1 0 0,1 0 0,5-2 0,2-1 0,1 0 1,-1-1 0,0 0 0,13-8 0,-10 4 5,-1 0 0,-1 0-1,0-2 1,0 1 0,0-2 0,18-21 0,-26 27-4,0 1-1,0-1 1,-1 0-1,1-1 1,-1 1 0,-1 0-1,1-1 1,-1 0 0,0 1-1,0-1 1,0 0-1,-1 0 1,0 0 0,0 0-1,-1 0 1,0-1 0,0 1-1,0 0 1,-2-11-1,1 14-13,0 1 0,0-1 0,0 0 0,0 1 0,0 0 0,0-1 0,-1 1 0,1 0-1,-1-1 1,1 1 0,-1 0 0,0 0 0,0 0 0,0 1 0,0-1 0,0 0 0,0 1-1,-1 0 1,1-1 0,-1 1 0,1 0 0,0 0 0,-1 0 0,0 0 0,1 1-1,-1-1 1,0 1 0,-3-1 0,2 1-128,0 0-1,0 1 1,0-1-1,0 1 1,1 0 0,-1 0-1,0 0 1,0 0-1,0 0 1,1 1 0,-1 0-1,1 0 1,-1 0-1,1 0 1,0 1-1,0-1 1,0 1 0,-3 3-1,-3 4-314,1-1-137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4:55.9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10 135 16836,'-8'0'2224,"7"0"-1152,1 1-440,6-2 1529,7-3-625,8-3-512,5-3-239,7-5-665,8-1-368,5-2-753,-1-2-263,-5 3 936,-6 2-232,-5 2-272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4:56.4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20 17684,'-2'0'275,"0"-1"1,0 1 0,0 0-1,0 0 1,0 0 0,0 0-1,0 0 1,0 0 0,-1 1-1,1-1 1,0 1-1,0 0 1,0-1 0,0 1-1,-3 2 1,4-2-221,-1 1 0,1-1 0,0 1 0,0 0 0,0-1 0,0 1 0,0 0 0,0 0 0,0-1 0,0 1 0,1 0 0,-1 0 0,1 0 0,0 0 0,-1 0 0,1 0 0,0 2 0,0 2-64,-1-1 0,1 0 0,1 0 0,-1 1 0,1-1 0,0 0 1,0 0-1,1 0 0,-1 0 0,1 0 0,0 0 0,0 0 0,1 0 1,2 4-1,4 2-14,0 0 0,1-1 1,18 17-1,-13-15 22,20 25 0,-33-34 1,0-1 0,0 1 0,0 0 0,0 0 0,-1 0 0,1 0-1,-1 0 1,0 0 0,0 1 0,0-1 0,0 0 0,0 0 0,-1 1 0,0-1 0,1 1-1,-1-1 1,0 0 0,-1 1 0,0 3 0,0-2 6,-1-1-1,1 1 1,-1-1 0,0 1-1,-1-1 1,1 0-1,-1 0 1,0 0 0,0 0-1,0 0 1,0-1 0,-5 5-1,2-3 11,1-1 0,-1 0 1,1 0-1,-1 0 0,0 0 0,0-1 0,-1 0 0,1-1 0,-1 1 0,1-1 1,-1-1-1,0 1 0,0-1 0,0 0 0,0-1 0,0 1 0,0-1 1,-13-2-1,18 1-14,1 1-1,-1-1 1,0 1 0,0-1 0,0 0 0,1 0 0,-1 1 0,0-1 0,1-1 0,-1 1 0,1 0-1,-1 0 1,1 0 0,0-1 0,-1 1 0,1-1 0,0 1 0,0-1 0,0 1 0,0-1 0,0 0-1,1 0 1,-1 1 0,0-1 0,1 0 0,-1 0 0,1 0 0,0 0 0,-1 1 0,1-1 0,0 0-1,0 0 1,0 0 0,1 0 0,-1 0 0,0 0 0,1 0 0,-1 1 0,1-1 0,1-2 0,1-7-7,2 1 0,-1 0 0,2 0 0,-1 0 0,12-14 0,5-3-25,1 2 1,34-31-1,-33 34 274,0-1 1,34-45-1,-57 67-198,0-1 0,0 1 0,0-1 0,0 0 1,-1 1-1,1-1 0,0 0 0,-1 1 0,1-1 0,-1 0 0,1 0 1,-1 0-1,0 1 0,0-4 0,0 4-19,0 0 0,-1 0 0,1 0-1,0 0 1,-1 0 0,1 0 0,-1 1 0,1-1 0,-1 0 0,1 0-1,-1 1 1,0-1 0,1 0 0,-1 1 0,0-1 0,0 0 0,1 1-1,-1-1 1,0 1 0,0-1 0,0 1 0,0 0 0,0-1-1,0 1 1,1 0 0,-1 0 0,0-1 0,-1 1 0,-10-2-19,0-1 1,1 2-1,-1-1 1,0 2-1,0 0 1,0 0-1,-23 4 1,35-4-2,-6 2 4,7-6-157,5-2 4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4:57.0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1 566 15115,'147'-44'4596,"-29"8"-4100,563-160 776,-572 162-1195,107-47 0,-151 51-72,-3-1 1,109-75 0,-158 98-211,-17 16-491,-18 14-109,8-12 536,1-1-90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4:58.2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 0 16123,'-2'1'160,"0"-1"-1,1 1 0,-1 0 1,1 0-1,0 0 0,-1 0 0,1 0 1,0 0-1,-1 0 0,1 0 0,0 0 1,0 0-1,0 1 0,0-1 1,-1 3-1,-12 26 237,11-21 99,-4 8-183,2 1 0,0 0 0,-3 19 0,6-28-281,1 1 0,0-1 0,1 1 0,0 0 0,0-1 0,1 1 0,4 16 0,-5-24-29,1 0 0,0 0-1,-1 0 1,1 0 0,0-1-1,0 1 1,0 0 0,0 0 0,0-1-1,0 1 1,1-1 0,-1 1-1,0-1 1,1 1 0,-1-1 0,1 0-1,0 0 1,-1 0 0,4 2-1,-2-2-2,0-1 0,0 1 0,0-1 0,0 1 0,0-1 0,0 0 0,0 0 0,0 0 0,-1 0 0,1-1 0,0 1 0,3-2 0,7-2-18,-1-1 1,0 0 0,0-1 0,19-13-1,-19 12 6,30-19-81,-40 25 91,-1 0-1,1 0 1,-1 1-1,1-1 0,-1 0 1,1 1-1,0-1 1,-1 1-1,1 0 1,0 0-1,-1-1 1,1 1-1,0 0 0,-1 0 1,1 1-1,0-1 1,0 0-1,-1 0 1,1 1-1,-1-1 1,4 2-1,-4 0 16,1 0 1,-1-1-1,0 1 0,0 0 0,0 0 1,0 0-1,0 0 0,0 0 0,0 0 1,-1 1-1,1-1 0,-1 0 0,1 0 1,-1 0-1,0 0 0,0 1 0,0-1 1,0 0-1,-1 0 0,0 4 0,-12 48 370,12-51-355,-6 21 395,-2 0 0,-21 39 1,25-54-231,0 0 0,0 0 0,-1-1 0,-1 0 1,1-1-1,-1 1 0,-1-1 0,1 0 0,-17 10 0,22-15-203,0-1 0,0 1 0,0-1 0,-1 0 0,1 0 1,-1 0-1,1 0 0,-1 0 0,1-1 0,-1 1 0,1-1 0,-1 0 0,1 0 0,-1 1 0,0-2 0,1 1 0,-1 0 0,1 0 0,-1-1 0,0 0 0,1 1 0,-1-1 0,1 0 0,0 0 0,-1 0 0,-3-3 0,3 1-95,0 0 0,1 0 0,-1 0 0,1 0 0,0 0 0,-1 0 0,1-1 0,1 1 0,-1-1 0,0 0 0,1 1-1,0-1 1,0 0 0,0 0 0,0 0 0,0-7 0,0-26-503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4:58.6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0 131 18228,'19'-16'1624,"7"-3"-1160,4-1-160,8 0 241,7-1 1375,-2 5-1528,-4 3 24,-4 7-144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5:03.2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82 17444,'7'-4'2024,"-3"3"-1312,4-2-304,0 1 969,11-2-449,2-2-184,8-2-296,0-2-104,5 0-288,-1 0-176,-3-1-488,-3 4-240,-9 3-368,-6 3-457,-12 6 233,-8 5 368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5:03.7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1 158 14763,'23'0'1665,"1"-7"-1105,8-9-224,0-4 776,10-4-608,-3-1-336,-3 0 48,1 2-88,-10 5-152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5:04.8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14747,'4'2'1552,"2"7"-1023,-2 4-121,2 6 728,1 8-416,1 3-120,4 9-128,1-2-56,0-1-312,0-2-224,-2-8-552,1-5-160,-7-12 640,1-9-176,-6-13-160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5:05.2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1 115 9034,'10'-1'1186,"1"0"-1,0-1 1,-1 0 0,1 0 0,-1-1-1,1 0 1,-1-1 0,14-8 0,10-6 387,31-24 1,-32 21-1230,-33 20-344,0 1 1,0 0-1,1 0 1,-1-1-1,0 1 1,0 0-1,1 0 1,-1 0-1,0-1 1,0 1-1,1 0 1,-1 0-1,0 0 1,1 0-1,-1 0 1,0 0-1,0 0 1,1 0-1,-1-1 1,0 1-1,1 0 1,-1 0-1,0 0 1,1 1-1,-1-1 1,0 0-1,1 0 1,-1 0-1,0 0 0,0 0 1,1 0-1,-1 0 1,0 0-1,1 1 1,-1-1-1,0 0 1,0 0-1,1 0 1,-1 1-1,0-1 1,0 0-1,0 0 1,1 0-1,-1 1 1,0-1-1,0 0 1,0 1-1,0-1 1,1 0-1,-1 0 1,0 1-1,0-1 1,0 0-1,0 1 1,0-1-1,0 0 1,0 1-1,0-1 1,0 0-1,0 1 1,0-1-1,0 0 0,0 0 1,0 1-1,-5 27-9,4-21 3,-23 177 104,23-157-508,1 1 0,1-1 0,2 1 0,10 48 0,-13-77 101,0-5-71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5:05.7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1 156 13123,'8'4'1360,"11"-5"-776,2-8-208,11-7 881,5-2-569,3-5-512,2-3 1888,-3 0-1736,-4 3 80,-9 6-16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8:30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58 9898,'19'-57'6063,"-19"57"-6013,0 0 0,0 0 0,0 0 0,0 0 1,0 0-1,0 0 0,0 0 0,0 0 0,0 0 1,-1 0-1,1 0 0,0 1 0,0-1 0,0 0 1,0 0-1,0 0 0,0 0 0,0 0 0,0 0 1,0 0-1,0 0 0,0 0 0,0 0 0,0 0 0,0 0 1,0 0-1,0 0 0,0 0 0,0 0 0,0 0 1,-1 0-1,1 0 0,0 0 0,0-1 0,0 1 1,0 0-1,0 0 0,0 0 0,0 0 0,0 0 1,0 0-1,0 0 0,0 0 0,0 0 0,0 0 0,0 0 1,0 0-1,0 0 0,0 0 0,-7 8 812,-7 13-303,0 9-5,-15 51 1,26-70-466,0 0 0,1 0 0,0 0 0,1 0 0,0 1 0,0-1 0,2 0 0,1 16 0,-2-26-79,0 1 0,0-1 1,0 0-1,1 0 0,-1 1 1,0-1-1,1 0 1,-1 0-1,1 0 0,0 0 1,-1 0-1,1 0 0,0 1 1,-1-2-1,1 1 1,0 0-1,0 0 0,0 0 1,0 0-1,0 0 0,0-1 1,0 1-1,0 0 0,1 0 1,0-1-3,0 0 0,0 0 1,-1 0-1,1 0 0,0 0 0,-1 0 1,1 0-1,0-1 0,-1 1 0,1-1 1,0 1-1,-1-1 0,1 1 1,-1-1-1,3-1 0,4-3 20,0-1 0,-1 0 0,0 0 0,13-14-1,-11 10 29,-1 0 0,-1 0 0,1-1 0,8-19 0,-14 27-31,-1 0 1,1 0 0,-1-1 0,0 1-1,0-1 1,0 1 0,0-1 0,0 1-1,-1-1 1,0 0 0,0 1 0,0-1-1,0 1 1,0-1 0,-1 0 0,0 1-1,1-1 1,-1 1 0,-1-1-1,1 1 1,-2-4 0,1 5-110,0 0 1,0 0 0,0 0-1,0 1 1,0-1-1,0 1 1,0 0-1,0 0 1,0 0-1,-1 0 1,1 0-1,0 0 1,-1 0-1,1 1 1,-1-1-1,1 1 1,-1 0 0,1-1-1,-1 1 1,1 0-1,-1 1 1,-3 0-1,-1-1-178,4 0-209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5:06.7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1 330 12867,'5'2'6990,"17"2"-5852,-11-4-974,0 0 1,-1 0-1,1-1 0,0-1 0,0 0 1,0 0-1,15-6 0,73-32 362,-92 36-483,80-41 279,98-66 1,-22 11-277,-156 96-58,-5 2 3,1 0-1,-1 0 1,1 1-1,0-1 1,-1 1 0,1 0-1,0 0 1,0 0-1,0 0 1,-1 0-1,1 1 1,0-1-1,6 1 1,-9 1-49,-1 0-1,1 0 1,0 0 0,0 0 0,-1 0-1,1 1 1,-1-1 0,1 0-1,-1 0 1,0 0 0,1-1 0,-1 1-1,0 0 1,1 0 0,-1 0-1,-1 1 1,-3 2-159,0 0-1,0 0 0,-1-1 1,1 1-1,-9 2 1,-1 2-172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5:08.9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0 17620,'-1'35'2484,"1"-30"-2371,-1 4 10,1 1-1,0 0 1,1 0 0,0 0 0,2 10-1,-2-18-120,-1 0 0,1-1 0,-1 1 1,1-1-1,-1 1 0,1-1 0,0 1 0,0-1 0,0 0 0,-1 1 0,1-1 0,1 0 0,-1 0 1,0 0-1,0 0 0,0 0 0,1 0 0,-1 0 0,0 0 0,1 0 0,-1 0 0,1-1 1,-1 1-1,1-1 0,-1 1 0,1-1 0,-1 1 0,1-1 0,0 0 0,-1 0 0,1 0 0,0 0 1,-1 0-1,1 0 0,-1-1 0,1 1 0,-1 0 0,3-1 0,19-6 5,-17 5-3,1 0 0,0 0 0,0 1 0,-1 0 0,1 0 0,8 0 0,-13 1-3,0 1 0,1-1-1,-1 1 1,0-1 0,-1 1-1,1 0 1,0-1 0,0 1 0,0 0-1,0 0 1,0 1 0,-1-1-1,1 0 1,-1 0 0,1 1-1,-1-1 1,1 1 0,-1 0 0,0-1-1,0 1 1,1 0 0,-1 0-1,-1-1 1,1 1 0,1 3 0,1 3 44,0 1 1,-1-1-1,1 1 1,-2 0-1,1 0 1,-2 0 0,1 0-1,-1 0 1,0 0-1,-1-1 1,-3 18 0,3-21 45,0-1 1,0 1 0,-1-1 0,0 1 0,0-1 0,0 0 0,0 0 0,-1 0 0,1 0 0,-1 0-1,0 0 1,0-1 0,-1 1 0,1-1 0,-1 0 0,1 0 0,-1 0 0,0 0 0,0-1 0,-1 0-1,1 0 1,0 0 0,-8 2 0,4-2-41,1 0-1,0-1 1,0 0-1,-1 0 1,1-1-1,-1 0 1,1 0-1,-1-1 1,1 0-1,0 0 1,0-1 0,-1 0-1,1 0 1,-13-7-1,16 7-202,-1-1 0,1 0-1,1 1 1,-1-2 0,0 1-1,1 0 1,-1-1 0,1 1 0,0-1-1,0 0 1,1 0 0,-1 0 0,1-1-1,0 1 1,0 0 0,0-1-1,1 0 1,-1 1 0,1-1 0,0 0-1,1 0 1,-1 1 0,1-10-1,3-14-707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5:09.3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1 184 17228,'18'-24'1696,"-1"-3"-1032,5 0-304,5 2 785,2 2-313,5 3 928,3 3-1304,-6 6-88,0 2 24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5:43.1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15931,'1'1'129,"0"0"-1,-1 0 0,1-1 0,0 1 0,-1 0 0,1 1 1,0-1-1,-1 0 0,0 0 0,1 0 0,-1 0 1,0 0-1,1 0 0,-1 1 0,0-1 0,0 1 0,1 27 144,-1-16 75,12 270 2857,32 144-2736,-39-379-287,-15-84 391,-5-68-418,5-1 0,5-177 0,5 282-155,-1-16-31,2 0-1,0 0 1,1 0 0,0 1 0,1-1-1,1 1 1,6-17 0,-9 30 25,0 1 0,0-1-1,0 1 1,1-1 0,-1 1 0,0 0-1,0-1 1,1 1 0,-1 0 0,1 0-1,-1 0 1,1 0 0,0 0 0,-1 0-1,1 1 1,0-1 0,-1 0 0,1 1-1,0-1 1,0 1 0,0 0 0,-1 0 0,1-1-1,0 1 1,0 1 0,0-1 0,0 0-1,-1 0 1,1 1 0,0-1 0,0 1-1,0-1 1,2 2 0,6 2-53,0 0 0,-1 1 0,1 0-1,9 7 1,-18-12 58,4 3-27,0 1 0,0-1 1,-1 1-1,1 0 0,-1 0 1,0 0-1,4 6 0,-7-9 24,0 1 0,0 0 0,0-1 0,0 1 0,0 0 0,-1 0 0,1 0 0,-1 0 0,1 0 0,-1-1 0,0 1 0,0 0 0,0 0 1,0 0-1,0 0 0,0 0 0,-1 0 0,1 0 0,0 0 0,-1-1 0,0 1 0,1 0 0,-1 0 0,0 0 0,-2 2 0,-10 14 41,0 0 0,-2-1 0,0 0-1,-1-2 1,-31 25 0,23-20-175,-5 1-520,32-25 486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5:43.6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2 18116,'-1'-2'2001,"0"7"-556,-2 17 192,-1 29-463,1-11-757,0-10-287,1-1 1,2 1 0,1-1-1,8 57 1,-8-84-131,-1-1 1,0 1 0,1 0-1,-1 0 1,1-1-1,0 1 1,-1 0-1,1-1 1,0 1 0,0 0-1,0-1 1,0 1-1,0-1 1,1 0 0,-1 1-1,0-1 1,1 0-1,-1 0 1,1 0-1,-1 0 1,1 0 0,-1 0-1,1 0 1,0 0-1,-1-1 1,1 1 0,0-1-1,0 1 1,-1-1-1,1 0 1,0 1 0,0-1-1,0 0 1,0 0-1,-1-1 1,1 1-1,0 0 1,2-1 0,-1 0-150,0 0 0,0 0 0,0 0 0,0-1 0,0 1 0,-1-1 0,1 0 0,-1 0 0,1 0 0,-1 0 0,0 0 0,1 0-1,-1 0 1,0-1 0,-1 1 0,1-1 0,0 0 0,-1 0 0,1 1 0,-1-1 0,2-6 0,-3 8 31,0 0 0,0 0-1,0-1 1,0 1 0,0 0-1,0-1 1,-1 1 0,1 0-1,0 0 1,-1-1-1,1 1 1,-1 0 0,1 0-1,-1 0 1,1-1 0,-1 1-1,0 0 1,0 0 0,0 0-1,1 0 1,-1 0 0,0 0-1,0 1 1,0-1-1,0 0 1,-1 0 0,1 1-1,0-1 1,0 1 0,0-1-1,-2 0 1,-19-9-1054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5:44.1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7 131 15347,'-6'-2'1601,"10"2"-801,8-3-232,11-2 1240,2 0-575,7-5-425,5 0-144,1-5-656,-3-1-440,-2-1 504,-4-1-152,-9-11-240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5:44.6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168 11 19108,'6'-11'2029,"-5"24"-480,-1 1-1261,1 6-14,0 21 8,-4 51 0,2-80-238,0-1 1,-2 1-1,1-1 0,-1 0 0,-1 0 1,0 0-1,0 0 0,-1-1 0,-9 14 1,14-22-30,-1-1 1,1 0-1,-1 0 1,0 0-1,0 0 1,1 1-1,-1-1 1,0 0-1,0-1 1,0 1-1,0 0 1,0 0-1,0 0 1,-1-1-1,1 1 1,0 0-1,0-1 1,0 1 0,-1-1-1,1 1 1,0-1-1,-1 0 1,1 0-1,0 1 1,-1-1-1,1 0 1,0 0-1,-1 0 1,1-1-1,0 1 1,0 0-1,-1 0 1,1-1-1,0 1 1,-1-1-1,1 1 1,0-1 0,0 1-1,0-1 1,-1 0-1,1 1 1,0-1-1,0 0 1,0 0-1,0 0 1,1 0-1,-1 0 1,0 0-1,0 0 1,0-2-1,-6-6 13,1-1 0,0 0 0,1 0 0,-7-16-1,-29-88-433,44 123 389,1-1 0,0 1 1,1-1-1,0 0 0,0 0 1,1-1-1,0 0 1,0 0-1,1 0 0,0 0 1,0-1-1,0 0 0,1-1 1,0 0-1,0 0 1,0-1-1,16 6 0,-13-5 12,1 0-1,1-1 1,-1-1-1,1 0 1,-1-1-1,1 0 1,0-1-1,-1 0 1,1-1-1,0-1 1,0 0-1,-1-1 1,19-4 0,-38 8-28,0 0 1,-1 0 0,1-1 0,-1 0-1,1-1 1,-1 1 0,1-1 0,-1-1-1,1 1 1,-1-2 0,1 1 0,0-1 0,-1 0-1,1 0 1,0-1 0,0 1 0,-7-6-1,6 3 39,0-1-1,1 0 0,-1 0 0,1-1 0,-11-14 0,18 21-5,0 0-1,0 0 1,0 0 0,0 0 0,-1 0-1,1 0 1,0-1 0,0 1-1,0 0 1,0 0 0,0 0-1,0 0 1,0 0 0,0-1 0,0 1-1,0 0 1,0 0 0,0 0-1,0 0 1,0-1 0,0 1-1,0 0 1,0 0 0,0 0-1,0 0 1,0-1 0,0 1 0,0 0-1,0 0 1,0 0 0,0 0-1,0 0 1,0-1 0,0 1-1,0 0 1,0 0 0,0 0 0,1 0-1,-1 0 1,0-1 0,0 1-1,0 0 1,0 0 0,0 0-1,0 0 1,1 0 0,-1 0-1,0 0 1,0 0 0,0 0 0,14-1-52,19 9-188,-29-7 174,24 5-531,1-1 0,0-1 0,0-2 0,48-1 0,-24-4-38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5:45.1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0 121 20212,'6'1'1793,"3"-1"-1393,8-6-136,6-4 736,7-4-576,6-3-96,7-1-448,0 0-328,-3 2-640,-4 2-769,-13 7 1441,-8 5-328,-12 9-304</inkml:trace>
  <inkml:trace contextRef="#ctx0" brushRef="#br0" timeOffset="1">96 272 17020,'10'3'1688,"12"-14"-1088,1-8-256,5-5 936,4-3-1079,0-1 39,-8 3 16,-7 5-256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47.4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19 14139,'0'-7'1896,"0"0"-1111,0 4-313,0 1 1104,0 5-736,0 6-88,2 8-224,-1 3-143,0 7-249,1 5-32,-1 8-424,-1 3-393,-3 7 633,1 2-88,-3-1-88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48.0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0 11538,'0'39'945,"1"0"-2314,-2-5 1369,-1 0 1105,2-1-1337</inkml:trace>
  <inkml:trace contextRef="#ctx0" brushRef="#br0" timeOffset="1">2 764 13027,'3'40'1328,"0"-2"-1096,-3-5-560,0-5 1552,-2-3-1120,-1-5-96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8:31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15459,'0'-1'36,"0"1"0,0 0-1,0 0 1,1 0 0,-1 0-1,0 0 1,0 0-1,0 0 1,0 0 0,0 0-1,1 0 1,-1 0 0,0 0-1,0 0 1,0 0 0,0 0-1,0 0 1,1 0 0,-1 0-1,0 0 1,0 0 0,0 1-1,0-1 1,0 0-1,1 0 1,-1 0 0,0 0-1,0 0 1,0 0 0,0 0-1,0 0 1,0 1 0,0-1-1,0 0 1,0 0 0,1 0-1,-1 0 1,0 0 0,0 0-1,0 1 1,0-1-1,0 0 1,0 0 0,0 0-1,0 0 1,0 0 0,0 1-1,0-1 1,0 0 0,0 0-1,0 0 1,0 0 0,0 0-1,0 1 1,0 16 775,-3 21-149,0-10-337,-1-4-86,2-1 0,1 25 0,0-48-234,1 1 0,0-1 0,0 1 0,0 0 0,0-1 0,1 1 0,-1 0 0,0-1 0,0 1 0,0 0 0,0-1 0,1 1 0,-1-1 0,0 1 0,0-1 0,1 1 1,-1 0-1,0-1 0,1 1 0,-1-1 0,1 0 0,-1 1 0,1-1 0,-1 1 0,1-1 0,-1 0 0,1 1 0,-1-1 0,1 0 0,0 1 0,0-1 0,0 0 3,1 0 0,0 0 0,-1 0-1,1 0 1,-1-1 0,1 1 0,0 0 0,-1-1 0,1 1-1,-1-1 1,1 0 0,1 0 0,7-6 23,0 1 0,15-13 1,-22 16-25,107-103 111,-107 103-119,-1 1 7,0-1 0,0 1 0,0 0-1,1 1 1,-1-1 0,1 0 0,4-2-1,-6 4-1,-1 0-1,0 0 0,1 0 0,-1 0 0,1 0 0,-1-1 0,1 1 0,-1 0 0,0 0 0,1 0 0,-1 0 0,1 0 0,-1 1 0,1-1 1,-1 0-1,0 0 0,1 0 0,-1 0 0,1 0 0,-1 1 0,0-1 0,1 1 0,0-1 3,0 1 0,-1 0 0,1-1 0,-1 1 0,0 0 0,1 0 0,-1 0 0,0 0 0,1 0 0,-1-1 0,0 1 0,0 0 0,0 0 0,0 0-1,0 1 1,-2 112-12,8-91-2639,-2-13 2072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57.4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98 29 14123,'0'0'2305,"-2"-4"-1721,1 0 984,-3-1-408,2 1-72,-2-2-143,0 2-97,-2 3-272,0 1-168,0 1-560,1 3-344,-1 2-552,-1 1-185,-2 0-1343,-1 1 1880,-3-6-385,0 0-287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58.0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974 2 11955,'-4'0'415,"0"0"1,0 0-1,0 1 1,0 0 0,1-1-1,-1 1 1,0 0-1,0 1 1,1-1 0,-6 3-1,5-2-347,-1-1 0,1 0 0,0-1 0,0 1 0,0-1 0,-1 1 0,1-1 0,0-1 0,0 1 0,0-1-1,-1 1 1,1-1 0,0 0 0,0-1 0,-6-2 0,5 2-242,-1 0 0,0 1 0,0 0 1,0 0-1,0 0 0,0 0 0,-7 1 0,8 1-15,1 1-1,-1-1 1,1 1 0,-1 0-1,1 0 1,0 0 0,0 1-1,0-1 1,0 1 0,0 0-1,1 0 1,-1 1 0,1-1-1,0 1 1,-5 6 0,4-5 48,-1 1 0,0-1 1,0 0-1,-12 8 0,15-11 206,0-1 0,-1 0 0,1 0 0,-1 0 0,0 0 1,1 0-1,-1-1 0,0 1 0,1-1 0,-1 0 0,0 0 0,1 1 0,-1-2 0,0 1 0,0 0 0,1-1 0,-4 0 0,-49-18 1697,40 13-1793,-1 1 1,-17-5-1,-105-15-3411,117 23 3068</inkml:trace>
  <inkml:trace contextRef="#ctx0" brushRef="#br0" timeOffset="1">173 44 11202,'-17'3'873,"-2"-2"-673,0-1-80,3 4 440,-1 1-304,3 2-48,1-1-16,2-1-80,-1 2-32,2-4-16,-3 0 0,2-4-40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3:58.4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648 50 9378,'-4'0'155,"0"0"-1,-1 0 1,1-1 0,-1 1-1,1-1 1,0 0 0,0-1-1,0 1 1,-1-1 0,1 0 0,1 0-1,-1 0 1,0 0 0,0-1-1,-3-3 1,2 3-82,0-1 0,0 1 0,0 0-1,0 1 1,0-1 0,-1 1 0,-7-2 0,12 4-67,-1 0 0,0 0 0,1 0 0,-1 0 0,1 0-1,-1 0 1,1 0 0,-1 1 0,1-1 0,-1 1 0,1-1 0,-1 1 0,1 0 0,0-1 0,-1 1-1,1 0 1,-2 1 0,-16 7 37,8-8-24,0 0-1,0-1 1,0 0-1,-19-3 1,20 1 72,-1 1 0,1 0 0,-1 1 0,0 0 0,-16 3 0,9 2 473,-28 12 0,34-12-303,-1 0 0,0-1 0,0 0 0,-24 3 0,29-6-200,-21 1 1410,-40 9 0,15 8-1007,53-19-493,1 0 0,-1 0 0,0 0 0,0-1 0,1 1 0,-1 0 0,0 0 0,1-1 1,-1 1-1,0 0 0,1-1 0,-1 1 0,1 0 0,-1-1 0,0 1 0,1-1 0,-1 1 0,1-1 0,-1 0 0,1 1 0,0-1 0,-1 1 0,1-1 0,0 0 0,-1 1 0,1-1 0,0 0 0,0 1 0,-1-1 1,1-1-1,1-6-162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5:14.0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0 346 16275,'8'-16'7296,"31"-66"-4984,57-141-1413,-84 203-895,-6 16 4,-3 13 14,-2 37-34,14 85 0,-14-124-35,0 0 0,1-1 0,0 1 0,0 0 0,0 0 0,1-1 0,0 1-1,5 7 1,-8-14-35,1 1 0,0 0 0,0 0 0,0-1-1,0 1 1,-1 0 0,1-1 0,0 1 0,0-1-1,0 1 1,0-1 0,0 0 0,0 1 0,0-1-1,0 0 1,1 0 0,-1 0 0,0 0 0,0 0 0,0 0-1,0 0 1,0 0 0,0 0 0,2-1 0,0 0-11,-1 0 1,1 0-1,0 0 1,-1 0-1,1 0 1,-1-1-1,1 1 1,2-3-1,9-10-599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5:14.5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67 18284,'11'13'4055,"-9"-12"-3937,0 0 0,1 0 0,-1 0 0,0 0 0,1 0 0,-1 0 0,1-1 0,-1 1 0,1-1 0,-1 0 0,1 1-1,-1-1 1,1 0 0,-1-1 0,1 1 0,-1 0 0,1-1 0,-1 0 0,1 1 0,-1-1 0,1 0 0,-1 0-1,0 0 1,1-1 0,-1 1 0,0 0 0,0-1 0,0 1 0,0-1 0,2-2 0,5-5 50,-1 0-1,0-1 1,0 1 0,10-19 0,-18 28-167,0 0 0,0 0 1,0 0-1,0 0 0,0-1 1,0 1-1,0 0 0,0 0 1,0 0-1,1 0 0,-1 0 1,0-1-1,0 1 0,0 0 1,0 0-1,0 0 0,0 0 1,0 0-1,0 0 0,1 0 0,-1-1 1,0 1-1,0 0 0,0 0 1,0 0-1,0 0 0,1 0 1,-1 0-1,0 0 0,0 0 1,0 0-1,0 0 0,0 0 1,1 0-1,-1 0 0,0 0 1,0 0-1,0 0 0,0 0 1,0 0-1,1 0 0,-1 0 1,0 0-1,0 0 0,0 0 1,0 0-1,0 0 0,1 1 1,-1-1-1,0 0 0,0 0 0,0 0 1,0 0-1,0 0 0,0 0 1,0 0-1,1 0 0,-1 1 1,0-1-1,0 0 0,0 0 1,0 0-1,0 0 0,0 0 1,0 1-1,0-1 0,0 0 1,0 0-1,2 10 8,2 47-126,-1-15-625,-1 0 1,-6 61-1,4-103 594,0 0 0,0 1 0,0-1 0,0 1 0,-1-1 0,1 0 0,0 1 0,0-1 1,0 1-1,-1-1 0,1 0 0,0 1 0,0-1 0,-1 0 0,1 1 0,0-1 0,-1 0 0,1 1 0,0-1 0,-1 0 0,1 0 0,-1 0 1,1 1-1,0-1 0,-1 0 0,1 0 0,-1 0 0,1 0 0,0 0 0,-1 1 0,1-1 0,-1 0 0,1 0 0,-1 0 0,1 0 0,0-1 1,-1 1-1,1 0 0,-1 0 0,1 0 0,-1 0 0,1 0 0,0 0 0,-2-1 0,-21-11-1201,15 8 3370,7 4-1914,1 0 1,0 0 0,-1 0 0,1 0 0,0-1 0,0 1-1,-1 0 1,1 0 0,0 0 0,-1-1 0,1 1 0,0 0-1,0 0 1,0-1 0,-1 1 0,1 0 0,0 0 0,0-1 0,0 1-1,0 0 1,-1-1 0,1 1 0,0 0 0,0-1 0,0 1-1,0 0 1,0-1 0,0 1 0,0 0 0,0-1 0,0 1-1,0 0 1,0-1 0,0 1 0,0 0 0,0-1 0,0 1-1,1 0 1,-1-1 0,0 1 0,0 0 0,0 0 0,0-1-1,1 1 1,-1 0 0,0 0 0,0-1 0,1 1-1,14-17 1555,-10 12-1182,14-22-1107,0 0 0,15-32-1,-15 25-193,-9 18 105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5:15.0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0 259 15739,'0'4'486,"1"12"2942,2-15-1377,3-9-266,77-159 2294,-36 66-8802,-46 98 3073,-1 6 707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5:15.5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1 165 14867,'0'4'891,"0"0"0,0 0 0,1 0 0,-1-1-1,1 1 1,0 0 0,1 4 0,-2-7-760,1-1 0,-1 1 0,0-1 0,0 0 0,1 1 0,-1-1 0,0 1 1,1-1-1,-1 1 0,1-1 0,-1 0 0,1 1 0,-1-1 0,0 0 0,1 1 0,-1-1 0,1 0 1,0 0-1,-1 1 0,1-1 0,0 0 0,0 0-186,0 0 1,1 0-1,-1 0 0,0-1 1,0 1-1,0 0 0,0-1 1,0 1-1,0-1 1,0 1-1,0-1 0,0 1 1,0-1-1,2-1 0,10-8-601,-8 5 372,0 1 1,1 0-1,0 0 0,0 0 0,0 1 0,7-4 0,-12 7 266,1 0 0,-1-1 0,1 1 0,-1 0 0,1 0 0,-1 0 0,0 0 0,1 0 0,-1 0 0,1 0 0,-1 0 0,1 0 0,-1 1 0,0-1 0,1 1 0,-1-1 0,0 1 0,1 0 0,-1-1 0,0 1 0,0 0 0,1 0 0,-1 0 0,0 0 0,0 0 0,0 0 0,0 0 0,0 0 0,-1 0 0,1 0 0,0 1 0,0-1 0,-1 0 0,1 1 0,0 1 0,2 5 169,0 0 1,-1 1-1,0-1 0,0 0 1,-1 1-1,0 0 0,0-1 1,-1 1-1,-1-1 0,1 1 1,-1-1-1,0 1 0,-3 8 1,0-2 146,0-1 0,-1 1 1,-1-1-1,0 0 1,-1-1-1,-13 20 1,19-31-361,-1 0 1,1 0 0,0-1-1,-1 1 1,1-1 0,-1 1 0,0-1-1,0 1 1,1-1 0,-1 0-1,0 0 1,0 0 0,-4 1-1,5-1 24,0-1-1,0 0 1,-1 0-1,1 0 1,0 0 0,0 0-1,0 0 1,0-1-1,0 1 1,0 0-1,0 0 1,0-1-1,-1 1 1,1-1-1,0 1 1,0-1-1,1 1 1,-1-1-1,0 0 1,0 0-1,0 1 1,0-1 0,1 0-1,-1 0 1,0 0-1,0 0 1,1 0-1,-1 0 1,0-1-1,-9-20-414</inkml:trace>
  <inkml:trace contextRef="#ctx0" brushRef="#br0" timeOffset="1">21 94 18788,'13'-12'1680,"-1"1"-1176,2-1-231,3-2 103,2-3 152,-5 4-264,2-2-136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5:49.1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45 12683,'1'-12'1443,"-1"10"-930,0-1 0,0 1 0,0-1 0,1 0 0,-1 1 0,1-1 0,-1 1-1,1-1 1,0 1 0,2-5 0,0 34 2276,10 261-1833,-2-102-1183,-1-62 253,-5-83-318,-1 0 0,-3 0 0,-1 1-1,-7 48 1,1-42 339,6-47-36,-9-17 43,2-30-314,2 0-1,2 0 1,4-57-1,-1 17-184,-31-471 1062,29 535-587,-4 48-68,4 104-996,28 239 1,-11-218-904,-12-122 1500,-3-9-100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6:16.3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232 144 17100,'-2'-4'172,"0"0"1,-1-1-1,0 1 0,0 0 1,0 1-1,0-1 1,-1 0-1,0 1 1,1 0-1,-1 0 1,0 0-1,-1 0 1,1 1-1,0-1 0,-1 1 1,1 0-1,-1 1 1,0-1-1,1 1 1,-1 0-1,0 0 1,0 0-1,0 1 1,0-1-1,0 1 0,0 0 1,0 1-1,0-1 1,0 1-1,0 0 1,-7 3-1,6-1-123,1-1-1,-1 1 1,1 0 0,0 1-1,0-1 1,0 1-1,0 0 1,0 0 0,1 1-1,0 0 1,0-1-1,0 1 1,1 0 0,0 1-1,0-1 1,0 1-1,-2 6 1,3-8-22,0 0 0,1 0 0,-1 1 0,1-1 0,0 1 0,0-1 0,1 1 0,-1-1 0,1 1 0,0-1 0,1 1 0,-1 0 0,1-1 0,0 1 0,0-1 0,0 0 0,0 1 0,1-1 0,0 0 0,0 0 0,0 1 0,0-2 0,5 7 0,-6-8-20,1 0 0,0-1 1,-1 1-1,1-1 0,0 1 0,0-1 0,0 0 0,0 1 0,0-1 1,0 0-1,0 0 0,1-1 0,-1 1 0,0 0 0,0-1 0,1 1 1,-1-1-1,0 0 0,4 0 0,-2 0-5,0-1 1,0 0-1,0 0 1,0 0-1,-1 0 0,1-1 1,0 1-1,0-1 1,-1 0-1,5-3 0,2-2-10,-1 0 0,-1-1-1,1 0 1,-2-1 0,1 1-1,-1-1 1,6-10 0,-3 1-12,0 1 1,-2-1-1,7-22 0,-11 28 15,-1 1-1,0 0 0,-1-1 0,0 1 1,-1-1-1,0-20 0,-3 20 6,-3 11 8,4 2-3,0 0 0,-1 1 0,1-1 0,0 0-1,0 1 1,1-1 0,-1 1 0,0 0 0,0-1 0,0 3 0,-6 19 104,0-1 0,2 1 1,1 0-1,-2 32 1,6 95 409,1-132-466,1-1-1,1 1 1,0-1 0,2 0-1,0 0 1,1 0-1,12 25 1,19 21-2353,-29-49 352,-5-19 1198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6:16.8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 1 16644,'1'0'108,"0"0"1,0 1-1,0-1 0,0 0 1,-1 1-1,1-1 1,0 1-1,0-1 1,-1 1-1,1-1 1,0 1-1,-1 0 1,1-1-1,0 1 1,-1 0-1,1-1 1,-1 1-1,1 0 1,-1 0-1,1-1 1,-1 1-1,0 0 1,1 0-1,-1 0 1,0 0-1,0 0 1,0 0-1,0-1 1,0 1-1,0 1 0,3 37 1591,-3-25-1169,9 129 907,9 109-442,-13-231-1061,0-13-320,-4-8 355,-1 0-1,0 0 1,0 0-1,1 0 0,-1 0 1,0 0-1,0 0 1,1 0-1,-1 0 1,0 0-1,0 0 1,0 0-1,1 0 0,-1 0 1,0 0-1,0 0 1,1-1-1,-1 1 1,0 0-1,0 0 1,0 0-1,0 0 0,1 0 1,-1-1-1,0 1 1,0 0-1,0 0 1,0 0-1,0 0 0,1-1 1,-1 1-1,0 0 1,0 0-1,0 0 1,0-1-1,0 1 1,1-4-270,1 1 0,-1 0 0,0-1 0,-1 1 0,1-1 1,-1 1-1,0-1 0,1 0 0,-2 1 0,1-1 0,0 1 0,-1-1 1,1 1-1,-1-1 0,-2-4 0,-19-51-3962,16 48 3680,0 1 0,0-1 0,-1 1 0,0 0-1,-14-14 1,18 20 855,-1 0 0,1 1 0,-1-1-1,0 1 1,0 0 0,-1 0 0,1 1-1,0-1 1,-1 1 0,0 0 0,1 0-1,-1 1 1,0-1 0,0 1 0,-10-1 0,15 2-210,0 0 0,1 0 0,-1 0 1,0 0-1,0 0 0,0 0 0,0 1 1,0-1-1,0 0 0,0 0 0,0 0 1,0 0-1,0 0 0,0 0 0,0 1 1,0-1-1,0 0 0,0 0 0,0 0 1,1 0-1,-1 0 0,0 0 0,-1 1 1,1-1-1,0 0 0,0 0 0,0 0 1,0 0-1,0 0 0,0 0 0,0 0 1,0 1-1,0-1 0,0 0 0,0 0 1,0 0-1,0 0 0,0 0 1,0 0-1,0 0 0,-1 0 0,1 1 1,0-1-1,0 0 0,0 0 0,0 0 1,0 0-1,0 0 0,0 0 0,-1 0 1,1 0-1,0 0 0,0 0 0,0 0 1,0 0-1,0 0 0,0 0 0,-1 0 1,1 0-1,0 0 0,0 0 0,0 0 1,0 0-1,0 0 0,0 0 0,-1 0 1,1 0-1,9 6 1506,-4-5-1269,0-1 1,0 1 0,0-1 0,0 1-1,1-2 1,-1 1 0,0 0-1,6-2 1,43-12 617,-45 11-736,12-3-65,0-1 1,-1-1-1,0-1 0,0-1 0,-1-1 0,0-1 0,-1 0 1,19-17-1,-20 10-136,-10 3-18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8:32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16860,'-1'10'666,"0"-1"1,0 1 0,-5 12 0,-1 12 10,7-28-609,-7 78 503,7-76-547,0 0 0,1-1 0,-1 1 0,2 0 0,-1 0 0,1-1 0,1 1 0,4 10 0,-1-10-359,-1-8-780,-5-1 1051,0 1 1,0-1 0,1 0-1,-1 1 1,0-1-1,0 0 1,0 0-1,0 0 1,0 1-1,0-1 1,0 0 0,0 0-1,0 1 1,0-1-1,-1 0 1,1 1-1,0-1 1,0 0-1,-1-1 1,-4-7-441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6:17.5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154 23 16331,'5'-6'1041,"-4"5"-865,0-1 0,0 1-1,0-1 1,1 1 0,-1 0 0,0-1 0,1 1-1,0 0 1,-1 0 0,1 0 0,-1 0 0,3-1 0,-3 3-62,-1 0 0,1-1 1,-1 1-1,1 0 1,-1-1-1,0 1 1,0 0-1,1-1 0,-1 1 1,0 0-1,0 0 1,0-1-1,0 1 1,0 0-1,0 0 1,0-1-1,0 1 0,0 0 1,0 0-1,0-1 1,0 1-1,-1 1 1,-2 21 432,-77 310 1181,71-300-1614,0-6-12,3-20-80,1-19-112,2-15-349,1-1 0,4-43-1,-1 31 21,-1 22 208,0 7 42,0 1 0,1-1 0,0 1 0,3-13 1,-4 23 165,0 0 1,0 1-1,0-1 1,0 0-1,0 0 0,0 0 1,0 0-1,0 0 1,0 1-1,1-1 1,-1 0-1,0 0 1,0 0-1,0 0 1,0 0-1,0 0 0,0 0 1,1 1-1,-1-1 1,0 0-1,0 0 1,0 0-1,0 0 1,0 0-1,1 0 1,-1 0-1,0 0 0,0 0 1,0 0-1,0 0 1,0 0-1,1 0 1,-1 0-1,0 0 1,0 0-1,0 0 1,0 0-1,1 0 1,-1 0-1,0 0 0,0 0 1,0 0-1,0-1 1,0 1-1,0 0 1,1 0-1,-1 0 1,0 0-1,0 0 1,0 0-1,0 0 0,0 0 1,0-1-1,0 1 1,0 0-1,1 0 1,-1 0-1,0-1 1,5 18 58,-4-15-57,6 23 79,2 0-1,11 23 1,-16-40-56,0 1 1,1-2 0,0 1-1,0-1 1,1 1-1,0-2 1,0 1 0,0-1-1,12 9 1,5-3 44,-22-12-61,0 0-1,0 1 1,-1-1 0,1 0 0,0 0-1,0 1 1,-1-1 0,1 0 0,0 0-1,0 0 1,-1 0 0,1 0-1,0 0 1,0 0 0,0 0 0,-1 0-1,1-1 1,0 1 0,0 0 0,-1 0-1,1-1 1,0 1 0,-1 0 0,1-1-1,0 1 1,-1-1 0,1 1-1,0-1 1,-1 0-2,0 1 0,1 0-1,-1-1 1,0 1 0,0 0 0,0-1-1,0 1 1,0-1 0,0 1 0,0 0-1,0-1 1,0 1 0,0 0 0,0-1-1,0 1 1,0 0 0,-1-1 0,1 1-1,0 0 1,0-1 0,0 1 0,0 0-1,-1-1 1,1 1 0,0 0 0,0 0-1,0-1 1,-1 1 0,1 0 0,0 0-1,-1-1 1,1 1 0,0 0 0,0 0-1,-1 0 1,1 0 0,0 0 0,-1-1-1,-13-4 58,13 5-58,-180-39 394,179 38-362,0 1-1,0-1 1,-1 1-1,1-1 1,0 0-1,0 0 1,0 0 0,0 0-1,1-1 1,-1 1-1,0 0 1,0-1 0,1 1-1,-3-3 1,4 3-21,0 1 0,0 0 0,0-1 0,0 1 0,0 0 0,-1-1 0,1 1 1,0 0-1,0-1 0,0 1 0,0 0 0,0-1 0,0 1 0,0 0 0,1-1 0,-1 1 0,0-1 1,0 1-1,0 0 0,0-1 0,0 1 0,0 0 0,1 0 0,-1-1 0,0 1 0,0 0 1,0-1-1,1 1 0,-1 0 0,20-9 239,-3 5-279,0 2 0,1 0 0,-1 1 0,25 1 1,-21 1 143,0-1 1,35-6 0,-11-5-133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6:18.0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0 157 18396,'0'8'1448,"5"-6"-928,5-2-176,10-8 529,4 0-249,11-5-344,3-4-296,5-5-624,0-5 712,3-7-272,-1-4-144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6:18.6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 18212,'5'-7'1648,"-1"5"-1160,-1 5-176,-2 13 897,4 7-257,-1 15-352,2 5-144,2 12-152,1 2-8,2 3-248,1-4-224,2-8-696,-1-8 784,-3-16-88,-3-7-120,0-14-144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6:19.1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1 132 17540,'14'16'1536,"6"-13"-1032,3-5-192,9-8 752,5-2-479,6-7-401,1-4-160,-2-1-504,-5-1-345,-11 7 633,-10 2-192,-15 14-144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6:19.6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64 14923,'10'7'1945,"2"-5"-1137,5-8-272,4-1 1064,9-5-560,2 1-207,7-1-889,-1 1 952,-5 7-752,0 1-48,-7-3-96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6:20.5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 15667,'11'-10'1625,"-5"12"-1001,-3-1-256,-4 12 1416,-2 7-1016,0 6-351,0 1-169,3 3-416,0-3-241,3-4-119,1-3 408,2-7-128,1-3-120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6:21.0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0 170 17508,'4'1'184,"-1"0"0,1 0-1,0-1 1,-1 1 0,1-1 0,0 0 0,-1 0 0,1 0 0,-1 0 0,1-1 0,0 0 0,-1 1 0,1-1 0,-1-1 0,1 1-1,-1 0 1,6-4 0,7-4 49,-1 0-1,19-17 1,-25 19-78,115-89-208,-123 95 41,19-11-141,-19 11 150,-1 1-1,0 0 0,1 0 1,-1 0-1,0 0 0,1-1 1,-1 1-1,0 0 0,1 0 1,-1 0-1,0 0 0,1 0 0,-1 0 1,0 0-1,1 0 0,-1 0 1,1 0-1,-1 0 0,0 0 1,1 1-1,-1-1 0,0 0 1,1 0-1,-1 0 0,0 0 1,1 0-1,-1 1 0,0-1 1,0 0-1,1 0 0,-1 1 1,0-1-1,0 0 0,1 0 1,-1 1-1,0-1 0,0 0 0,0 1 1,0-1-1,1 0 0,-1 1 1,0-1-1,0 0 0,0 1 1,0-1-1,0 0 0,0 1 1,0-1-1,0 0 0,0 1 1,0-1-1,0 0 0,0 1 1,0-1-1,0 1 0,0-1 1,0 0-1,0 1 0,-1-1 1,-3 23 11,-1-2 1,-17 43-1,5-13 184,-20 84 370,32-113-525,1 1 1,2-1-1,0 1 0,2 26 0,5-30-627,-1-11-752,-4-12 888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6:21.5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187 121 19388,'10'-3'1600,"7"-5"-1087,5-2-209,5-3 576,6-1-280,4-2-256,3-1-264,-3 2-664,1 1-368,-8 8 752,-9 2-200,-16 8-153</inkml:trace>
  <inkml:trace contextRef="#ctx0" brushRef="#br0" timeOffset="1">0 550 16051,'8'16'1777,"9"-15"-865,3-7-256,14-12 808,5-8-167,11-9-177,5-2-144,3-3-344,1 1-296,-9 5-664,-4 7-400,-13 11 80,-10 6 424,-20 8-184,-9 4-176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6:22.0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41 157 16444,'-2'5'182,"1"-3"140,0 0 0,0 1 0,1-1 0,-1 0 1,1 1-1,-1-1 0,1 1 0,0 4 0,0-7-243,1 1 0,-1 0 0,0 0-1,1-1 1,-1 1 0,1 0 0,-1-1 0,1 1-1,0-1 1,-1 1 0,1 0 0,-1-1-1,1 1 1,0-1 0,0 0 0,-1 1 0,1-1-1,0 0 1,0 1 0,-1-1 0,1 0-1,0 0 1,0 0 0,0 1 0,0-1 0,-1 0-1,1 0 1,0 0 0,1-1 0,11 2-6,-3-1-58,1 1 0,-1 0 0,0 1 0,16 4 1,-22-4-22,-1-1 1,0 1 0,0-1-1,0 1 1,0 0 0,0 0-1,0 0 1,0 1 0,-1-1-1,1 1 1,-1-1 0,0 1 0,1 0-1,-2 0 1,1 0 0,0 0-1,2 5 1,-1 1 17,0 0-1,-1 0 1,0 0 0,0 1-1,-1-1 1,0 0-1,0 1 1,-1-1 0,-1 1-1,0-1 1,0 1 0,-4 16-1,2-16 151,0 0-1,0-1 0,-1 1 0,0-1 0,0 0 1,-1-1-1,0 1 0,-1-1 0,0 0 0,0 0 1,-15 14-1,19-20-149,1-1 1,-1 1-1,0-1 0,0 0 1,1 1-1,-1-1 1,0 0-1,0 0 0,0 0 1,0 0-1,0-1 1,-1 1-1,1 0 0,0-1 1,0 0-1,0 1 1,-1-1-1,1 0 0,0 0 1,0 0-1,-1 0 1,1-1-1,0 1 0,0-1 1,0 1-1,0-1 0,0 0 1,0 0-1,-1 0 1,2 0-1,-1 0 0,0 0 1,0 0-1,0-1 1,0 1-1,1-1 0,-1 1 1,1-1-1,-1 0 1,1 1-1,0-1 0,-2-3 1,-2-4-209,0 0 0,0 0 0,1 0 0,0 0 1,1-1-1,0 0 0,1 1 0,-2-13 0,3-12-413</inkml:trace>
  <inkml:trace contextRef="#ctx0" brushRef="#br0" timeOffset="1">101 101 17948,'17'-10'1800,"0"0"-1344,4 1-216,1-1 793,9 1-1073,2 1-361,1-2 361,3-5-200,9-5-120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6:22.5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75 19684,'1'8'1697,"5"-8"-1097,4 0-232,6-7 704,5-3-424,6-6-1184,2-2 720,-2 2-120,-2 0-112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8:33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47 13747,'0'1'1760,"-1"2"-1112,4 0-303,3 1 2079,8-3-1848,2 1-152,5-1-184,5-1-72,3 0-16,2-1-128,-2-5-600,-2-5 576,-5-9-104,-4-3-56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6:23.0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18540,'0'0'1512,"0"13"-1000,4 5-160,2 9 617,1 3-265,-1 6-232,4 4-72,0 5-232,2-5-264,-2-3-792,0-5-1481,0-11 2001,3-5-312,1-10-296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6:23.6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0 114 17244,'16'-7'1840,"3"0"-1248,5-3-184,3-2 785,8 1-465,-1-3-104,3 1-416,0 0-360,-2 4-664,-4 2-233,-6 1 761,-8 2-224,-7 7-216</inkml:trace>
  <inkml:trace contextRef="#ctx0" brushRef="#br0" timeOffset="1">118 207 13763,'18'0'1744,"5"-1"-1032,3-5-247,3-2 807,5-2-344,2 0-176,-3-1-752,-2 0 280,-5 7-192,-3-1-96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6:24.2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1 358 14843,'1'-14'739,"2"-1"0,-1 0 0,2 1-1,0 0 1,1 0 0,8-16 0,-4 7-451,9-26 72,-7 17-310,2 1-1,0 0 1,25-40 0,-38 71-53,0 0 0,0 0 0,0 0 0,0-1 0,0 1 0,0 0 0,0 0 0,0-1 0,0 1 0,1 0 0,-1 0 0,0 0 0,0 0 0,0-1 0,0 1 0,0 0 0,1 0 0,-1 0 0,0 0 0,0-1 0,0 1 0,1 0 0,-1 0 0,0 0 0,0 0 0,0 0 0,1 0 0,-1 0 0,0 0 0,0 0 0,1 0 0,-1 0 0,0 0 0,0 0 0,0 0 0,1 0 0,-1 0 0,1 0 0,1 11-57,-5 31 21,2-23 4,0 6 35,2-1-1,6 44 0,-6-60-35,1-1-1,0 1 1,0 0-1,1-1 1,0 1-1,0-1 1,1 0-1,0 0 1,0 0-1,0-1 1,1 0-1,8 10 1,-12-15-24,1 0-1,-1 0 1,1 0 0,-1 0 0,1 0-1,-1 0 1,1 0 0,0 0 0,-1 0-1,1-1 1,0 1 0,0-1 0,-1 1-1,1-1 1,0 0 0,0 0 0,0 0-1,-1 0 1,1 0 0,0 0 0,0 0-1,2-1 1,0 0-5,-1-1 0,1 1 0,-1-1 0,0 0 0,0 0 0,0 0 0,0 0 0,0 0 0,0-1 1,3-3-1,15-20-398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6:24.7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66 16059,'5'-5'470,"1"0"-1,-1 0 0,1 1 0,0 0 1,0 0-1,0 1 0,0 0 0,1 0 0,7-3 1,7-1 963,34-7 0,-49 13-1276,0 0-1,0 1 1,0-1-1,0 1 1,9 1-1,-14-1-140,-1 0 0,1 0 0,0 0-1,0 0 1,0 0 0,0 0 0,0 0 0,0 1 0,0-1-1,-1 0 1,1 1 0,0-1 0,0 1 0,0-1 0,-1 1-1,1-1 1,0 1 0,-1-1 0,1 1 0,0 0-1,-1-1 1,1 1 0,-1 0 0,1 0 0,-1-1 0,1 1-1,-1 0 1,1 0 0,-1 0 0,0 0 0,0 0 0,1-1-1,-1 1 1,0 0 0,0 0 0,0 0 0,0 0-1,0 0 1,0 0 0,0 0 0,0 0 0,-1-1 0,1 3-1,-4 7 12,0-1 1,-1 0-1,0 0 0,0 0 0,-1-1 0,0 0 0,0 0 0,-1 0 0,-8 7 0,8-8-24,0 0 0,1-1 0,0 2 0,0-1 0,1 1 0,0 0 0,0 0 0,0 0 0,1 1 0,-5 16 0,9-23-14,-1 1 0,1-1 0,-1 0-1,1 0 1,0 1 0,0-1-1,0 0 1,0 0 0,1 1-1,-1-1 1,1 0 0,-1 0-1,1 1 1,0-1 0,-1 0-1,1 0 1,0 0 0,1 0 0,-1 0-1,2 3 1,0-3-20,-1 0 0,1 0 0,-1-1 0,1 1 1,0 0-1,-1-1 0,1 0 0,0 0 0,0 0 0,0 0 0,0 0 0,0 0 1,4 0-1,4 0-106,-1-1 0,0 0 0,0 0 0,1-1 0,-1-1-1,0 0 1,0 0 0,11-4 0,-8 1-202,0 0 1,-1-1-1,0 0 0,0-1 0,0 0 0,-1-1 0,0 0 0,18-18 0,-18 17-133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6:25.2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0 319 15331,'5'0'2009,"6"-3"-1129,13-11-256,11-2 1256,11-8-751,11-1-161,8-3-216,0 1-128,3-1-336,-4 1-192,-5 3-344,-7 1-216,-9 6-624,-10-1 368,-9 4 384,-4-2-216,-1 2-89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6:25.7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132 114 17772,'-2'4'389,"1"0"0,-1 0 0,0-1 0,0 1 0,0 0 1,-1-1-1,1 1 0,-5 3 0,4-4-238,1 0 0,-1 0 1,1 1-1,0-1 0,0 0 0,0 1 1,0-1-1,1 1 0,-1 0 0,1-1 1,-1 6-1,1-6-121,1-1 1,-1 1-1,1-1 0,0 1 0,0 0 1,0-1-1,0 1 0,1-1 1,-1 1-1,1-1 0,-1 1 0,1-1 1,0 1-1,0-1 0,0 1 1,0-1-1,2 3 0,-1-4-30,0 1 0,0-1 0,0 1 0,0-1 0,0 0 0,0 0 0,0 0 0,1 0 0,-1 0 0,0 0 0,1-1 0,-1 1 0,0-1 0,1 0 0,-1 1 0,1-1 0,-1 0 0,0-1 0,3 1 0,12-2-64,0-1 0,0-1-1,-1 0 1,0-1-1,25-12 1,-21 9-90,0 1 0,32-8 0,-51 15 144,1-1 0,-1 1 1,1-1-1,-1 1 0,1 0 0,-1 0 0,1-1 0,-1 1 1,1 0-1,-1 0 0,1 1 0,-1-1 0,1 0 0,-1 0 0,1 1 1,-1-1-1,1 1 0,-1-1 0,0 1 0,1 0 0,-1 0 1,0-1-1,0 1 0,1 0 0,-1 0 0,0 0 0,0 0 0,0 0 1,0 1-1,0-1 0,0 0 0,-1 0 0,1 1 0,0-1 0,0 0 1,-1 1-1,1-1 0,-1 1 0,0-1 0,1 1 0,-1-1 1,0 1-1,0-1 0,0 2 0,0 6 9,0 0 0,-1 0 0,-1 0 0,1-1 1,-1 1-1,-4 10 0,0-2 145,-1 0 1,0 0 0,-1-1-1,0 0 1,-2 0-1,0-1 1,0 0-1,-2-1 1,-18 19 0,21-25-51,1-1 0,-2 0-1,1 0 1,-1-1 0,0 0 0,0-1 0,0 0 0,-1-1 0,0 0 0,0 0 0,0-1 0,0-1 0,0 0 0,-1 0 0,1-1 0,-13 0 0,20-1-149,1-1 0,-1 1 0,1 0 0,-1-1 0,1 0-1,-1 0 1,1 0 0,-1 0 0,1 0 0,0-1 0,0 0 0,0 1 0,0-1 0,0 0 0,0-1-1,-4-3 1,4 2-121,0 0-1,0 0 1,0 0 0,0-1-1,1 1 1,-1-1-1,1 0 1,0 0-1,1 0 1,-2-6 0,0-5-265,1 1 0,1-1 0,0 0 1,2 0-1,-1 1 0,6-26 0,4-5-636</inkml:trace>
  <inkml:trace contextRef="#ctx0" brushRef="#br0" timeOffset="1">136 115 15851,'27'-11'1841,"5"-1"-977,-1 2-296,4 0 976,2 0-303,3-1-1153,-1-2-1169,-4 3 1097,1 1-216,-1-10-312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5:59.6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126 15 13963,'-13'-2'10167,"-5"-1"-8418,-29-4-7934,12 6 2345,22-1 2869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6:00.2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752 0 12739,'-11'9'1448,"1"-1"-928,-2 1-104,0 0 760,3-2-351,-1-1-57,0-4-152,0-2-152,2 0-440,-1 0-280,1 0-624,-2 2 800,-3 1-272,-2 0-152</inkml:trace>
  <inkml:trace contextRef="#ctx0" brushRef="#br0" timeOffset="1">488 126 14763,'-12'0'1296,"-1"0"-927,-1-2-145,1 0 432,-1-1-184,1 2-320,0-1-224,-1 2-424,1 2-176,-1-1 488,1 4-153,1-3-143</inkml:trace>
  <inkml:trace contextRef="#ctx0" brushRef="#br0" timeOffset="2">243 158 6201,'-15'4'1137,"0"-4"-449,-3 0-208,3 0 584,0 0 32,1-4-15,0-2-177,-1 0-280,2 4-72,-1 0-96,3 2-96,-4 3-352,1 3-632,-3-1 656,-2 3-88,0-3-176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6:00.6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444 63 11466,'-4'-1'232,"0"0"0,0-1-1,0 1 1,0-1-1,-7-3 1,8 3-94,-1 0 1,1 0 0,-1 1-1,0-1 1,0 1-1,0 0 1,-5-1-1,-2 1 50,0-2 0,0 1 1,1-1-1,-13-6 0,14 5-179,-1 1 0,1 0 0,0 0 0,-1 1 0,1 0 0,-15 0 1,-18 4 426,-45 8 0,48-5-1398,-9 3-386,32-6 1004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6:01.1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235 66 10722,'-5'1'396,"1"0"0,-1 0 0,0-1 0,0 1 0,1-1 0,-1-1-1,0 1 1,0-1 0,0 1 0,-7-3 0,7 1-84,-1 1 0,0 0 1,0 0-1,0 1 0,0 0 0,-6 0 0,8 0-271,0-1-1,0 1 0,0-1 1,0 0-1,0-1 0,1 1 1,-1 0-1,0-1 0,-4-3 1,-12-4 393,16 8-314,1 0 0,-1 0 1,1 0-1,0 1 0,-1-1 1,1 1-1,-5 0 0,6 0-86,1 0 0,0 1-1,-1-1 1,1 1 0,0-1-1,0 1 1,0-1 0,0 1-1,-1-1 1,1 1-1,0 0 1,0 0 0,0-1-1,0 1 1,0 0 0,1 0-1,-1 0 1,0 0 0,0 0-1,1 0 1,-1 1 0,0 0-1,-6 7-383,5-15-351,6-20 136,5-1 253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18:43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16339,'3'15'545,"-1"-4"-1090,-4-5 577,1-3 737,5-21-1265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8:33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12755,'0'-2'201,"1"-1"1,0 1-1,0 0 1,-1-1 0,1 1-1,0 0 1,1 0-1,-1 0 1,0 0 0,1 0-1,-1 0 1,1 0-1,-1 0 1,4-2-1,28-23 1745,-31 26-1861,46-28 1089,-44 27-1076,0 0 0,0 0-1,1 1 1,-1 0 0,1-1 0,-1 2 0,1-1-1,-1 0 1,1 1 0,5 0 0,-9 0-82,0 0 1,0 0-1,0 1 1,-1-1-1,1 0 1,0 0-1,0 0 1,0 1-1,-1-1 1,1 0-1,0 1 1,0-1-1,-1 1 1,1-1-1,-1 1 1,1-1-1,0 1 1,-1 0-1,1-1 0,-1 1 1,1 0-1,-1-1 1,1 1-1,-1 1 1,1 0 3,-1-1 0,1 1 0,-1 0 0,0 0 0,1 0 0,-1 0 0,0 0 0,-1 0 0,1-1 0,-1 4-1,-1 3 33,0 0-1,-1 0 1,-7 15-1,-19 30 152,-47 62 0,74-112-204,0-1 0,0 1 0,1 0 1,-1 0-1,1 0 0,0 0 0,0 1 0,0-1 1,0 0-1,0 0 0,1 1 0,-1-1 0,1 0 0,0 0 1,0 1-1,0-1 0,2 5 0,-2-6-46,1-1 1,-1 1-1,1 0 0,0 0 0,0-1 0,0 1 1,0-1-1,0 1 0,0-1 0,1 1 0,-1-1 1,0 0-1,1 1 0,-1-1 0,1 0 0,-1 0 0,1 0 1,0 0-1,-1 0 0,1-1 0,0 1 0,0 0 1,0-1-1,-1 1 0,1-1 0,0 0 0,0 0 1,0 0-1,0 1 0,2-2 0,5 1-161,-1-1 0,0 0 0,1-1 0,-1 0 0,0 0 0,0 0 0,13-7 0,10-6-344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6:28.1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0 223 16075,'0'0'192,"0"1"0,0-1 0,0 1-1,0-1 1,0 0 0,0 1 0,0-1-1,0 0 1,0 1 0,1-1-1,-1 0 1,0 1 0,0-1 0,0 0-1,0 1 1,1-1 0,-1 0 0,0 1-1,0-1 1,1 0 0,-1 1-1,0-1 1,1 0 0,-1 0 0,0 0-1,0 1 1,1-1 0,-1 0 0,1 0-1,-1 0 1,12-10 1866,4-15-1729,-1 0 1,-1-2-1,-1 1 0,10-31 1,-2 7-178,-21 49-148,0 0 0,0 1 1,1-1-1,-1 1 0,0-1 0,0 0 0,1 1 0,-1-1 0,0 1 1,1-1-1,-1 1 0,1-1 0,-1 1 0,0-1 0,1 1 1,-1 0-1,1-1 0,-1 1 0,1 0 0,0-1 0,4 9 60,-2 30 8,-3-28-57,3 18 0,-3-10-43,2 1 1,0-1-1,1 1 1,1-1 0,12 33-1,-16-50-22,0-1 0,0 1 0,1-1 0,-1 1 0,0-1 0,0 1 0,1-1 0,-1 1 0,0-1 0,0 1 0,1-1 1,-1 1-1,1-1 0,-1 1 0,0-1 0,1 1 0,-1-1 0,1 0 0,-1 1 0,1-1 0,-1 0 0,1 0 0,-1 1 0,1-1 0,-1 0 0,1 0 0,0 0 0,0 1 0,10-12-2091,-6 5 2004,2-3-631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6:28.6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79 17988,'0'-7'844,"1"0"1,0 1 0,1-1-1,-1 0 1,1 1-1,6-13 1,-8 18-774,1-1 1,0 1-1,0 0 0,0-1 1,0 1-1,0 0 1,0 0-1,0 0 0,0 0 1,0 0-1,1 0 0,-1 0 1,0 1-1,0-1 1,1 0-1,-1 1 0,1-1 1,-1 1-1,1-1 0,-1 1 1,1 0-1,-1-1 1,1 1-1,-1 0 0,1 0 1,-1 0-1,1 0 1,-1 0-1,1 1 0,-1-1 1,1 0-1,-1 1 0,1-1 1,-1 1-1,0 0 1,1-1-1,1 2 0,-2-1-77,1 0 0,0 0 0,-1 0 0,1 0-1,-1 0 1,1 0 0,-1 1 0,1-1 0,-1 0-1,0 1 1,0-1 0,0 1 0,0-1 0,0 1-1,0 0 1,0-1 0,1 4 0,-1-1-4,-1 0 1,1 0-1,0 0 1,-1 0-1,0 0 1,0 0-1,0 0 1,-2 4-1,-1 8-13,-1-1 1,0 0-1,-10 19 1,12-28 19,-10 19 11,8-18 6,1 1 0,-1 0 1,2 0-1,-4 11 1,6-19-15,0 0 1,0 1 0,0-1-1,0 0 1,0 0 0,0 0 0,0 0-1,-1 0 1,1 0 0,0 0-1,0 1 1,0-1 0,0 0 0,0 0-1,0 0 1,0 0 0,0 0-1,0 0 1,0 1 0,0-1 0,0 0-1,0 0 1,1 0 0,-1 0-1,0 0 1,0 0 0,0 0-1,0 1 1,0-1 0,0 0 0,0 0-1,0 0 1,0 0 0,0 0-1,0 0 1,0 0 0,1 0 0,-1 0-1,0 1 1,0-1 0,0 0-1,0 0 1,0 0 0,0 0 0,0 0-1,1 0 1,-1 0 0,0 0-1,0 0 1,0 0 0,0 0 0,0 0-1,1 0 1,7-5 21,8-12-2,56-77-2521,-71 94 2491,-1-1-38,1 0 0,-1 0 0,1 0 0,0 1 0,-1-1 0,1 0 0,0 0 0,0 1 0,0-1 0,-1 0 0,1 1 0,0-1 0,0 1 0,0-1 0,0 1 1,0 0-1,0-1 0,0 1 0,2-1 0,5 6-599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6:29.1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2 557 16155,'-2'9'2932,"4"-7"-829,9-16 244,14-30-693,77-169 720,32-59-4230,-118 250-752,-17 19 973,-2 4 725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6:29.8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3 19076,'0'0'71,"0"-1"1,0 1-1,0 0 1,0 0-1,0 0 1,0 0-1,0 0 0,0-1 1,1 1-1,-1 0 1,0 0-1,0 0 1,0 0-1,0 0 0,0 0 1,1 0-1,-1-1 1,0 1-1,0 0 1,0 0-1,0 0 0,1 0 1,-1 0-1,0 0 1,0 0-1,0 0 0,0 0 1,1 0-1,-1 0 1,0 0-1,0 0 1,0 0-1,1 0 0,-1 0 1,0 0-1,0 0 1,0 0-1,0 0 1,1 1-1,-1-1 0,0 0 1,0 0-1,0 0 1,1 0-1,5 11 1506,4 19-611,-9-26-739,7 26 190,-2-7-294,12 28 0,-18-51-122,0 1 0,0-1 0,0 0 1,1 1-1,-1-1 0,0 0 0,0 1 0,1-1 1,-1 0-1,0 1 0,1-1 0,-1 0 0,0 0 1,1 1-1,-1-1 0,0 0 0,1 0 0,-1 0 1,1 0-1,-1 1 0,0-1 0,1 0 0,-1 0 1,1 0-1,-1 0 0,1 0 0,-1 0 0,0 0 1,1 0-1,-1 0 0,1 0 0,-1 0 0,0 0 1,1-1-1,-1 1 0,1 0 0,-1 0 0,0 0 1,1 0-1,-1-1 0,0 1 0,1 0 0,-1 0 1,0-1-1,1 1 0,-1 0 0,0-1 0,0 1 1,1 0-1,-1-1 0,0 1 0,0-1 0,21-25 18,-15 17-16,-4 7-11,-1 1-1,1-1 1,-1 1-1,1-1 1,0 1 0,0-1-1,-1 1 1,1 0-1,0 0 1,0 0-1,0 0 1,0 1-1,0-1 1,0 0 0,0 1-1,1-1 1,-1 1-1,0 0 1,0 0-1,4 0 1,-4 1-3,-1-1 1,1 1-1,0 0 0,0-1 1,0 1-1,-1 0 1,1 0-1,-1 1 0,1-1 1,-1 0-1,1 0 1,-1 1-1,0-1 0,1 1 1,-1-1-1,0 1 0,0 0 1,0-1-1,0 1 1,-1 0-1,1 0 0,0-1 1,0 5-1,0-2 20,0 1 1,0-1-1,-1 0 0,1 0 1,-1 1-1,0-1 0,-1 0 1,1 1-1,-1-1 0,1 0 1,-1 0-1,-1 1 0,1-1 1,-1 0-1,1 0 0,-1 0 1,0-1-1,0 1 0,-3 3 1,-6 8 223,-1-1 1,0-1-1,-19 16 1,6-5 63,20-19-253,2-2-68,1 0 0,-1 0 0,0 0 0,0 0 1,-1 0-1,1-1 0,0 0 0,-1 1 0,1-1 0,-1-1 0,0 1 0,-5 2 0,8-4-62,0-1-1,0 1 1,1 0-1,-1 0 1,0 0-1,1-1 1,-1 1-1,0 0 1,1-1-1,-1 1 1,0-1-1,1 1 1,-1-1-1,1 1 1,-1-1-1,1 1 1,-1-1-1,1 1 1,-1-1-1,1 0 1,0 1-1,-1-1 1,1 0-1,-1 0 1,-6-22-664,5 16 577,-5-18-459,2-4-149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6:30.3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1 124 19116,'8'-15'1656,"4"4"-1167,1 1-233,3 3 680,1-2-304,3-1-784,-2-1-568,1-8 640,-6 5-144,-7-4-168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7:22.7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35 21 14371,'0'-2'375,"-1"1"0,1-1 0,-1 1 0,1-1 0,-1 1 0,0-1 0,1 1 0,-1 0 0,0-1 0,0 1-1,0 0 1,-2-2 0,-4 3 2329,1 12-1915,2 9-657,1 0 0,1 1 0,1-1 0,1 1 0,4 36 0,-1-15 11,3 184 239,5 73-291,-7-270-108,-1-28 19,0-8-1,0-6 0,1-10-1683,11-35 1,-13 51 1059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7:23.5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62 782 18084,'4'-6'2443,"7"-6"-1965,0 1 0,1 0 0,0 1 0,1 0 0,13-8 0,10-7-156,124-110 510,-133 109-773,-2-1-1,-1-2 1,32-49 0,-33 40-26,-14 21-13,1 0 0,23-28 0,-33 45-18,0-1 0,1 1-1,-1 0 1,0 0 0,1-1-1,-1 1 1,0 0 0,1 0 0,-1-1-1,1 1 1,-1 0 0,0 0-1,1 0 1,-1-1 0,1 1-1,-1 0 1,1 0 0,-1 0-1,0 0 1,1 0 0,-1 0 0,1 0-1,-1 0 1,1 0 0,-1 0-1,1 0 1,-1 1 0,0-1-1,1 0 1,-1 0 0,1 0-1,-1 0 1,0 1 0,1-1 0,-1 0-1,1 0 1,-1 1 0,0-1-1,0 0 1,1 1 0,-1-1-1,0 0 1,1 1 0,-1-1-1,0 1 1,0-1 0,0 0-1,1 1 1,-1-1 0,0 1 0,0 0-1,0-1 2,1 1 0,-1 0 0,0-1 0,0 1-1,0 0 1,0-1 0,0 1 0,0 0 0,0 0 0,0-1 0,0 1-1,0 0 1,0-1 0,0 1 0,0 0 0,0-1 0,-1 1-1,1 0 1,0-1 0,0 1 0,-1 0 0,1-1 0,-1 1-1,1-1 1,0 1 0,-1-1 0,1 1 0,-1-1 0,1 1-1,-1-1 1,0 1 0,1-1 0,-1 0 0,1 1 0,-1-1 0,0 0-1,1 0 1,-2 1 0,-1 0 4,0 0-14,-1 1 1,1-1-1,-1 0 0,1 0 1,-1-1-1,0 1 0,1-1 1,-1 1-1,0-1 0,1 0 1,-1-1-1,0 1 0,1 0 0,-1-1 1,1 0-1,-1 0 0,1 0 1,-1-1-1,-4-1 0,-74-60-82,-31-20 76,48 43 5,-2 2 0,-77-29 0,134 65-848,11 10 375,19 20 222,-10-14 270,-2-3-188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7:25.2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217 280 13579,'-2'-24'912,"0"0"1,-2-1-1,-13-41 0,5 18-254,9 35-483,0 1 135,1 0 0,-2 0 0,0 0 0,-7-16 0,11 28-296,0 0 1,0 0-1,-1-1 0,1 1 1,0 0-1,0 0 1,0 0-1,0-1 0,0 1 1,0 0-1,-1 0 1,1 0-1,0 0 1,0-1-1,0 1 0,0 0 1,-1 0-1,1 0 1,0 0-1,0 0 0,0 0 1,-1 0-1,1-1 1,0 1-1,0 0 0,0 0 1,-1 0-1,1 0 1,0 0-1,0 0 0,-1 0 1,1 0-1,0 0 1,0 0-1,0 0 0,-1 0 1,1 0-1,0 1 1,-1-1-1,-3 9 414,1 17-292,2 1 1,0-1-1,2 0 0,8 48 1,-4-28-167,-3-27 0,-1 0-57,1 0 1,1-1-1,1 1 0,0-1 0,8 22 0,-12-40 85,0 0-1,0 0 1,0 0-1,0 0 1,0 1-1,0-1 1,0 0-1,0 0 1,0 0-1,1 0 0,-1 0 1,0 0-1,0 0 1,0 0-1,0 0 1,0 1-1,0-1 1,0 0-1,0 0 1,0 0-1,0 0 0,0 0 1,0 0-1,0 0 1,0 0-1,0 0 1,0 0-1,1 0 1,-1 0-1,0 0 1,0 0-1,0 0 0,0 0 1,0 1-1,0-1 1,0 0-1,0 0 1,0 0-1,1 0 1,-1 0-1,0 0 1,0 0-1,0 0 0,0 0 1,0-1-1,0 1 1,0 0-1,0 0 1,0 0-1,1 0 1,-1 0-1,0 0 1,0 0-1,0 0 0,0 0 1,0 0-1,0 0 1,0 0-1,0 0 1,0 0-1,0 0 1,0 0-1,0-1 1,1 1-1,-1 0 0,0 0 1,0 0-1,0 0 1,0 0-1,3-12-66,0-19 6,-3-1 64,-1 0 1,-1 0-1,-2 0 1,-14-60 0,17 92 0,-9-26 88,2 20-18,8 6-67,-1 0-1,1 1 0,-1-1 0,1 0 0,-1 0 1,1 1-1,-1-1 0,1 0 0,-1 1 0,1-1 1,-1 0-1,1 1 0,0-1 0,-1 1 0,1-1 1,0 1-1,-1-1 0,1 1 0,0-1 0,0 1 1,0-1-1,-1 2 0,-3 8 25,1 1 1,0 0-1,1 0 1,0 0-1,1 0 0,-1 14 1,4 71 52,-1-83-79,-1-5 0,1 11 9,0 0 0,7 29-1,-8-48-10,0-1-1,0 1 1,0 0-1,0 0 1,0 0-1,0 0 1,0 0-1,0 0 1,0 0-1,0 0 1,0 0-1,0 0 1,0-1-1,0 1 1,0 0-1,0 0 1,0 0-1,0 0 1,0 0-1,0 0 1,0 0-1,0 0 1,0 0-1,1 0 1,-1 0-1,0 0 1,0 0-1,0 0 1,0 0-1,0 0 1,0 0-1,0-1 1,0 1-1,0 0 1,0 0-1,1 0 0,-1 0 1,0 0-1,0 0 1,0 0-1,0 0 1,0 0-1,0 1 1,0-1-1,0 0 1,0 0-1,0 0 1,1 0-1,-1 0 1,0 0-1,0 0 1,0 0-1,0 0 1,0 0-1,0 0 1,0 0-1,0 0 1,0 0-1,0 0 1,0 0-1,0 1 1,3-12 18,1-37 61,-5-87 1,-1 48-35,4 116-55,2-2 1,0 1 0,10 29 0,-2-6-1,-10-41 9,0 0 0,1-1 0,7 19 0,-10-28 1,0 0-1,0 1 1,0-1-1,0 0 1,0 0-1,0 1 1,0-1 0,0 0-1,0 1 1,0-1-1,1 0 1,-1 0-1,0 1 1,0-1-1,0 0 1,0 0-1,1 1 1,-1-1-1,0 0 1,0 0-1,0 0 1,1 1 0,-1-1-1,0 0 1,0 0-1,1 0 1,-1 0-1,0 1 1,1-1-1,-1 0 1,0 0-1,0 0 1,1 0-1,-1 0 1,0 0 0,1 0-1,-1 0 1,0 0-1,0 0 1,1 0-1,-1 0 1,0 0-1,1 0 1,-1 0-1,0 0 1,1-1-1,-1 1 1,0 0 0,0 0-1,1 0 1,-1 0-1,0 0 1,0-1-1,1 1 1,-1 0-1,0 0 1,0-1-1,0 1 1,0 0-1,1 0 1,-1-1 0,0 1-1,0 0 1,0 0-1,0-1 1,1 0-1,4-18 31,1-71 66,-4 57-140,5-38 0,-3 63-129,0 18 34,-1 20-15,-3 49-109,0-71 258,-1 0-1,0 0 0,-1 1 0,0-1 0,0 0 0,0-1 1,-5 11-1,6-17 7,1 0 0,-1 0 0,0 0 0,1 0 0,-1 0 0,0 0 0,0 0 0,1 0 0,-1 0 1,0 0-1,0 0 0,0 0 0,0 0 0,0-1 0,0 1 0,-1 0 0,1-1 0,0 1 0,0-1 0,0 1 0,-1-1 0,1 0 1,0 0-1,0 1 0,-1-1 0,1 0 0,0 0 0,-1 0 0,1 0 0,0 0 0,0-1 0,-1 1 0,1 0 0,0-1 1,0 1-1,-1 0 0,1-1 0,0 0 0,0 1 0,0-1 0,0 0 0,0 1 0,0-1 0,-1-1 0,-6-5 14,0 0 0,1 0-1,0 0 1,-9-13-1,10 12-6,-7-8-2,10 11-18,0 0-1,-1 0 1,0 0-1,1 1 1,-2-1-1,1 1 1,0 0-1,-1 0 1,0 1 0,-8-5-1,13 8 4,-1 0-1,1 0 1,-1 0 0,1 0-1,-1 0 1,1 0 0,-1 0-1,1 0 1,-1 0 0,1 0-1,-1 0 1,1 0 0,-1 1-1,1-1 1,0 0 0,-1 0-1,1 1 1,-1-1 0,1 0-1,0 0 1,-1 1 0,1-1-1,-1 1 1,1-1 0,0 0-1,0 1 1,-1-1 0,1 1-1,0-1 1,0 0 0,-1 1-1,1-1 1,0 1 0,0-1-1,0 1 1,0 0 0,-4 19-216,4-18 203,-2 114-811,2-71 609,-12-208 91,9 53 538,16 180-178,-4-17-157,3 1 0,19 56 0,-30-109-63,-1 1 1,1 0-1,-1-1 1,1 1-1,0 0 1,-1-1 0,1 1-1,0-1 1,0 1-1,0-1 1,0 0-1,0 1 1,1-1 0,-1 0-1,0 0 1,3 2-1,-4-3-1,1 0-1,-1 0 1,1-1-1,0 1 1,-1 0-1,1 0 0,-1 0 1,1-1-1,-1 1 1,1 0-1,-1-1 1,1 1-1,-1 0 1,1-1-1,-1 1 0,1-1 1,-1 1-1,1-1 1,-1 1-1,0-1 1,1 1-1,-1-1 1,0 1-1,0-1 0,1 1 1,-1-1-1,0 1 1,0-2-1,4-8 56,-2 0-1,1 0 1,1-18-1,8-178 89,-10 195-274,1 10 27,3 17-32,4 30 3,-7-25 88,-1-2 30,1-1 0,0 0-1,12 33 1,-15-50 11,0-1-1,0 0 1,0 1-1,0-1 1,1 1-1,-1-1 1,0 0 0,0 1-1,0-1 1,0 0-1,1 1 1,-1-1 0,0 1-1,0-1 1,1 0-1,-1 0 1,0 1 0,1-1-1,-1 0 1,0 0-1,1 1 1,-1-1-1,0 0 1,1 0 0,-1 0-1,1 1 1,-1-1-1,0 0 1,1 0 0,-1 0-1,1 0 1,-1 0-1,0 0 1,1 0 0,0 0-1,10-13 78,5-28 37,-15 38-107,23-90 145,-16 58-302,17-47-1,-24 81 124,-1 0-1,0-1 1,1 1 0,0-1-1,-1 1 1,1 0 0,0-1 0,0 1-1,0 0 1,0 0 0,0 0-1,0 0 1,2-2 0,-3 3 15,0 0-1,1 0 1,-1 0 0,1 0 0,-1 0 0,0 0-1,1 0 1,-1 0 0,0 1 0,1-1 0,-1 0-1,0 0 1,0 0 0,1 1 0,-1-1 0,0 0-1,1 0 1,-1 1 0,0-1 0,0 0 0,0 0-1,1 1 1,-1-1 0,0 0 0,0 1 0,0-1-1,0 0 1,1 1 0,-1-1 0,0 0 0,0 1-1,0-1 1,0 1 0,7 46-392,-6-39 373,10 137 200,-12-155-34,-1 0-1,-1 0 0,0 1 0,0-1 0,-6-11 1,3 7-28,2 5-48,0-3 23,-1 0-1,0 0 1,-1 1 0,-8-13 0,13 23-76,0-1 0,0 1 0,0-1 0,0 1-1,0 0 1,0-1 0,-1 1 0,1 0 0,0 0 0,-1 0 0,1 0 0,-1 0-1,1 0 1,-1 0 0,1 0 0,-1 1 0,0-1 0,1 1 0,-1-1 0,0 1-1,1-1 1,-1 1 0,0 0 0,0 0 0,1 0 0,-1 0 0,0 0 0,0 0-1,1 1 1,-1-1 0,0 1 0,1-1 0,-1 1 0,0-1 0,1 1 0,-1 0-1,1 0 1,-3 1 0,-26 29 52,25-25-69,-1 0 0,1 0-1,-1 0 1,0-1 0,-13 8 0,18-12 3,-1 0 0,0 0 0,1-1 0,-1 1 0,0-1 0,0 1 0,1-1 0,-1 0 0,0 1 0,0-1 0,0 0 0,1 0 0,-1 0 0,0-1 0,0 1 0,0 0 0,1-1 0,-1 1 0,0-1 0,0 1 0,1-1 0,-1 0 0,1 0 0,-1 0 0,0 0 0,1 0 0,0 0 0,-1 0 0,1-1 0,-2-1 0,-9-11-7,1 1 1,1-2-1,-16-28 0,24 38 11,2 5 1,0 0 0,-1 0-1,1 1 1,0-1 0,0 0-1,0 0 1,0 0 0,0 0-1,0 0 1,0 0 0,0 0-1,0 0 1,0 0 0,0 0-1,0 0 1,0 0 0,0 0-1,-1 0 1,1 0-1,0 0 1,0 0 0,0 1-1,0-1 1,0 0 0,0 0-1,0 0 1,0 0 0,0 0-1,0 0 1,-1 0 0,1 0-1,0 0 1,0 0 0,0 0-1,0-1 1,0 1 0,0 0-1,0 0 1,0 0 0,0 0-1,0 0 1,0 0-1,-1 0 1,1 0 0,0 0-1,0 0 1,0 0 0,0 0-1,0 0 1,0 0 0,0 0-1,0 0 1,0 0 0,0-1-1,0 1 1,0 0 0,0 0-1,0 0 1,0 0 0,0 0-1,0 0 1,0 0 0,0 0-1,-1 12-51,2 19-50,15 102-343,-12-122 321,-2-17-38,1-21-12,-6-74-2,2 84 260,-1 1 1,-1-1 0,0 1-1,-6-16 1,11 72 77,3-10-744,1 48 0,-6-52 330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7:34.7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 58 11955,'2'-15'4506,"2"23"-3256,3 26-1236,11 194-38,-15-195 39,-3-31 54,-1-20-2,-5-79 64,-15-136 490,23 256-517,-2 32 1,0 0-87,4 34-30,25 415-866,-28-495 841,1 14 88,-6-39 110,-7-69-43,-2-163 0,6 54-65,3 145-17,-21-92 0,21 253-409,3-16 224,4 0-1,4-1 1,4 1-1,29 110 1,-33-186-704,-6-22 544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7:36.0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68 14811,'0'0'78,"0"0"0,0 0 0,0 0 0,0 0 0,0 0 0,-1 0 0,1 0 0,0 1 0,0-1 0,0 0 0,0 0 0,0 0 0,0 0 0,0 0 0,0 0 0,0 1 0,0-1 0,0 0 0,0 0 0,0 0 0,0 0 0,0 0 0,0 0 0,0 1 0,0-1 0,1 0 0,-1 0 0,0 0 0,0 0 0,0 0 0,0 0 0,0 0 0,0 1 0,0-1 0,0 0 0,0 0 0,0 0 0,1 0 0,-1 0 0,0 0 0,0 0 0,0 0 0,0 0 0,0 0 0,0 0 1,0 0-1,1 0 0,-1 0 0,11 0 1385,18-7-1271,-22 5 215,166-31 926,-117 23-1123,-26 4-148,33-6-12,-59 11-49,-1 1-1,1 0 0,0 0 1,-1 0-1,1 0 1,-1 1-1,1-1 1,-1 1-1,0 0 1,1 0-1,-1 0 1,0 1-1,1-1 1,3 3-1,-7-3 1,1-1 0,0 1 1,0-1-1,0 1 0,-1 0 0,1-1 0,0 1 0,-1 0 1,1-1-1,-1 1 0,1 0 0,-1 0 0,1 0 0,-1 0 1,0 0-1,1 0 0,-1 1 0,0-2 1,0 1 0,0 0-1,0-1 1,0 1 0,0-1 0,0 1 0,-1 0-1,1-1 1,0 1 0,0-1 0,-1 1-1,1-1 1,0 1 0,-1-1 0,1 1 0,-1-1-1,1 1 1,0-1 0,-1 0 0,0 1 0,-4 2 8,0 0 1,0-1-1,0 0 1,-11 4-1,6-3-17,-59 19 42,-1-2 0,-119 17 0,180-36-2,1 0 34,16-1-45,16-1-44,37-7 0,-13 1 21,-19 4-7,55-7-63,-72 8-5,-1 0 1,0-1 0,0-1 0,0 0 0,10-5 0,-20 9 64,0 0 0,-1-1 1,1 1-1,-1 0 0,1 0 0,-1-1 1,1 1-1,0-1 0,-1 1 0,0 0 0,1-1 1,-1 1-1,1-1 0,-1 1 0,1-1 1,-1 0-1,0 1 0,0-1 0,1 1 0,-1-1 1,0 0-1,0 0 3,0 1-1,0-1 1,0 1-1,0-1 1,0 1 0,-1 0-1,1-1 1,0 1-1,0-1 1,-1 1 0,1 0-1,0-1 1,-1 1-1,1 0 1,0-1 0,-1 1-1,1 0 1,0-1-1,-1 1 1,1 0 0,-1-1-1,-26-7-129,1 5 166,0 2 0,1 0 0,-34 4 1,-74 16-1010,129-19-109,6 0 825,1 0-166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8:34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40 14195,'-2'-2'180,"0"0"-1,0 1 1,0-1-1,0 1 1,-1-1 0,1 1-1,0 0 1,-1 0-1,1 0 1,-1 0 0,1 0-1,-1 1 1,0-1-1,1 1 1,-1-1-1,0 1 1,1 0 0,-1 0-1,1 0 1,-1 1-1,0-1 1,-3 2 0,-4 0 59,1 0 0,0 1 1,0 0-1,1 0 0,-10 6 1,8-3-166,1 1 0,-1 0 0,1 1 1,1-1-1,0 2 0,0-1 0,0 1 0,1 0 1,1 1-1,-1-1 0,2 1 0,-1 1 1,1-1-1,1 1 0,0 0 0,0 0 1,-3 21-1,7-30-63,-1 0-1,1 0 1,-1 0 0,1 0-1,0 0 1,0 1 0,0-1 0,0 0-1,1 0 1,-1 0 0,0 0-1,1 0 1,0 0 0,-1 0 0,1 0-1,0 0 1,0-1 0,0 1 0,0 0-1,0 0 1,0-1 0,1 1-1,-1-1 1,1 1 0,-1-1 0,3 3-1,-1-3-1,0 0-1,0 0 1,0 0-1,0-1 1,0 1-1,0-1 0,0 1 1,0-1-1,0 0 1,0 0-1,0 0 1,0-1-1,0 1 0,0-1 1,0 0-1,0 1 1,3-3-1,8-2 5,-1-1 0,1-1 0,-2 0 1,1-1-1,-1 0 0,15-13 0,-19 14-5,0 0 1,-1 0-1,0 0 1,0-1-1,-1 0 0,0-1 1,-1 1-1,1-1 1,6-18-1,-11 24-48,0-1 0,0 1 1,-1-1-1,1 0 0,-1 1 0,0-1 0,0 0 0,0 0 0,0 1 0,-1-1 0,0 1 0,0-1 0,0 0 0,0 1 0,0-1 1,0 1-1,-1 0 0,0 0 0,0-1 0,0 1 0,0 0 0,0 0 0,-1 1 0,1-1 0,-1 0 0,0 1 0,1 0 0,-5-3 1,2 1-128,0 1 1,-1 0-1,1 0 1,-1 0 0,0 1-1,0-1 1,0 2 0,0-1-1,0 0 1,0 1-1,0 0 1,0 1 0,0 0-1,-1-1 1,1 2 0,-7 0-1,-2 4-518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7:18.0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1 671 15019,'16'-24'5211,"38"-52"-3896,-43 60-1159,356-462 1027,-354 461-1190,-8 10-1,0 1-1,0-1 0,0 1 1,1 1-1,0-1 1,0 1-1,0 0 0,9-5 1,-12 9 3,1 1 1,-1-1 0,0 1 0,1 0 0,-1-1 0,1 2 0,-1-1 0,1 0 0,-1 1 0,0-1 0,1 1 0,-1 0 0,0 0-1,1 0 1,-1 1 0,0-1 0,5 4 0,-6-1 24,0 1 0,0 0 0,0 0-1,0 0 1,-1 0 0,0 0 0,0 0-1,0 1 1,-1-1 0,0 0 0,0 10 0,0 0 30,22 246 722,-17-228-724,2 0-1,2 0 1,1-1 0,1 0-1,28 54 1,-38-85-48,-1 0 0,1 1 1,0-1-1,-1 0 0,1 0 0,0 1 1,0-1-1,0 0 0,0 0 0,0 0 1,0 0-1,0 0 0,0-1 1,1 1-1,-1 0 0,0 0 0,3 0 1,-4-1-11,1 0 1,-1 0 0,0 0 0,0 0 0,1 0 0,-1 0 0,0 0 0,1 0 0,-1 0-1,0-1 1,0 1 0,1 0 0,-1 0 0,0 0 0,0 0 0,1-1 0,-1 1-1,0 0 1,0 0 0,1 0 0,-1-1 0,0 1 0,0 0 0,0 0 0,0-1 0,0 1-1,1 0 1,-1-1 0,2-17-731,-3 16 661,1 0 1,0 0-1,-1 0 1,1 0-1,-1 0 1,0 0-1,0 0 1,0 0-1,0 0 1,0 0-1,0 1 1,0-1-1,0 0 1,-1 1 0,1-1-1,-1 1 1,1-1-1,-4-1 1,-8-4-394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7:18.4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1 128 17284,'1'1'127,"-1"-1"0,1 1-1,0-1 1,-1 1 0,1-1 0,0 0 0,0 1 0,-1-1 0,1 0 0,0 1 0,0-1 0,0 0 0,-1 0-1,1 0 1,0 0 0,0 0 0,0 0 0,-1 0 0,1 0 0,0 0 0,0-1 0,0 1 0,1 0 0,26-5 696,-25 4-490,245-57 3779,17-3-4222,-235 58-1742,56 0 0,-81 3 1697,2 0-550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7:18.9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71 16051,'1'1'2331,"-1"-1"-2234,1 0 0,-1 0 0,0 0 1,0 0-1,0 0 0,0 0 0,0 0 0,0 0 0,0 0 0,1 13 1849,-1 20-59,2 34-1194,2 0-1,3 0 1,18 72-1,-24-134-687,0 0 0,0 0 1,1-1-1,0 1 0,3 6 0,-5-11-3,0 0 0,1 1 0,-1-1 0,0 1-1,1-1 1,-1 1 0,0-1 0,1 0 0,-1 1 0,1-1 0,-1 0-1,0 0 1,1 1 0,-1-1 0,1 0 0,-1 0 0,1 1 0,-1-1 0,1 0-1,-1 0 1,1 0 0,0 0 0,0 0 0,0 0 1,0-1-1,0 1 0,0-1 0,-1 1 1,1-1-1,0 1 0,0-1 0,-1 1 1,1-1-1,0 1 0,-1-1 1,1 0-1,0 0 0,-1 1 0,1-1 1,0-1-1,10-18 30,-1-1 1,0 0-1,11-40 1,-7 22-2,6-23 15,-11 32-47,1 1 1,27-54-1,-37 83 1,0-1-1,0 1 1,0 0-1,0 0 1,0 0-1,0 0 1,0 0-1,0-1 1,0 1-1,0 0 1,0 0-1,0 0 1,0 0-1,0 0 1,0 0-1,0-1 1,0 1-1,0 0 1,0 0 0,0 0-1,1 0 1,-1 0-1,0 0 1,0 0-1,0-1 1,0 1-1,0 0 1,0 0-1,0 0 1,1 0-1,-1 0 1,0 0-1,0 0 1,0 0-1,0 0 1,0 0-1,0 0 1,1 0-1,-1 0 1,0 0-1,0 0 1,0 0-1,0 0 1,0 0-1,1 0 1,-1 0-1,0 0 1,0 0-1,0 0 1,0 0-1,0 0 1,0 0-1,1 0 1,-1 0-1,1 9-17,-3 105-36,0-78 49,1 0 0,2 0 0,9 56-1,1-56 1,-11-35 5,1 0 0,-1 0-1,1-1 1,-1 1-1,0 0 1,1 0-1,-1 0 1,1-1-1,0 1 1,-1 0-1,1 0 1,0-1-1,-1 1 1,1-1-1,0 1 1,0 0-1,-1-1 1,1 1 0,0-1-1,0 0 1,0 1-1,0-1 1,0 0-1,0 0 1,0 1-1,0-1 1,0 0-1,-1 0 1,1 0-1,0 0 1,0 0-1,0 0 1,0 0-1,0-1 1,0 1 0,0 0-1,1-1 1,2-1-3,0-1 1,0 0-1,0 0 1,-1 0-1,1 0 1,-1 0-1,0-1 1,0 1-1,2-5 1,25-41-6,-20 31 7,50-91-92,62-155 0,-117 249-427,-7 16-302,-13 23-443,11-17 1326,-9 14-584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7:20.0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52 18436,'1'3'2064,"-1"0"-1367,16-3-257,5-4 912,12-4-552,7 0-168,9-2-208,1 0-176,-1 1-568,-3 2-328,-7 6-664,-9 1 832,-17 5 120,-13 4-216,-18 2-169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7:20.5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29 18100,'1'13'1768,"13"-10"-1064,8-3-272,12 0 769,8-5-217,5 0-464,3 0-360,2 0 1104,-1 2-1088,-5-7-48,-3-2 16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7:41.0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3 456 14843,'-3'6'2906,"5"-7"-966,11-13-130,17-26-692,150-279 719,-134 231-1819,-58 132-61,5-14 34,-27 117-19,30-121 36,1 0-1,1 0 0,2 47 0,1-68-102,-1-1-1,1 0 0,0 0 1,1 0-1,-1 0 0,1 0 1,-1 0-1,1 0 1,4 6-1,4 7-1964,-10-16 2010,1 0-1,-1 0 1,0-1 0,0 1 0,0 0 0,0 0 0,0-1 0,1 1 0,-1 0 0,-1 0 0,1 0 0,0-1 0,0 1 0,0 0 0,0 0-1,0-1 1,-1 1 0,1 0 0,0 0 0,-1-1 0,0 2 0,-8 10-713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7:41.5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74 19044,'-1'6'1632,"1"-5"-1223,4-1-225,8-3 704,3-4-256,11-3-248,4 0-168,5-2-168,2 1 0,0 0-96,-4 1-256,-1 5-632,-6 4 440,-12 2 272,-5 4-136,-8 0-137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7:41.9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 95 17788,'1'0'183,"1"-1"-1,-1 0 1,1 0 0,-1 0-1,0 0 1,1 0 0,-1 0-1,0 0 1,0 0 0,0 0-1,0-1 1,0 1 0,0 0 0,1-3-1,4-4 296,3-1 190,0 0-1,0 1 1,1 0 0,21-13-1,-27 19-596,0 0 0,0 0 0,0 0-1,1 1 1,-1-1 0,0 1 0,9-1 0,-11 2-55,-1 0 0,1 0 0,0 0 0,0 0 0,0 1 0,0-1 0,0 0 0,0 1 0,0 0 0,0-1 0,-1 1 1,1 0-1,0 0 0,0 0 0,-1 0 0,1 0 0,-1 0 0,3 2 0,-2 0-12,0 0 0,0 0 0,-1-1 1,1 1-1,-1 0 0,1 1 0,-1-1 0,0 0 0,0 0 0,0 0 0,-1 1 1,1-1-1,-1 0 0,0 1 0,0-1 0,0 0 0,-1 7 0,-1 1 1,0 0 0,0-1 0,-1 1 0,-6 13 0,-1 0 33,-2 0 1,0 0-1,-2-1 1,0-1-1,-2 0 1,0-1-1,-1-1 1,-39 35-1,41-47 23,7-10-76,8 1 4,0 0 0,-1 0 0,1 0 0,0 0 0,0-1 1,0 1-1,0 0 0,0 0 0,0 0 0,0 0 0,0-1 0,0 1 1,1 0-1,-1 0 0,0 0 0,1 0 0,0-2 0,0 1-13,0 0 0,0 0 0,0 0 0,0 1 0,0-1 0,0 0 0,1 1 0,-1-1 0,0 1 0,1 0 0,-1-1 0,4-1 0,-4 2 14,0 1 1,0 0-1,0-1 0,-1 1 0,1 0 0,0 0 0,0 0 1,0 0-1,0-1 0,0 1 0,0 1 0,0-1 0,0 0 1,0 0-1,0 0 0,0 0 0,-1 0 0,1 1 1,0-1-1,0 1 0,0-1 0,0 0 0,0 1 0,-1-1 1,1 1-1,0 0 0,-1-1 0,1 1 0,0-1 0,0 3 1,4 2-24,-1 0 0,-1 1 1,1 0-1,-1 0 1,0 0-1,-1 0 0,3 8 1,-3-7 2,1 0 1,0 0-1,0 0 1,0-1 0,8 11-1,-10-16 28,-1 0 1,1-1-1,0 1 0,0 0 0,0 0 0,0-1 1,0 1-1,0-1 0,0 1 0,0-1 0,0 1 1,0-1-1,0 0 0,0 1 0,1-1 0,-1 0 1,0 0-1,0 0 0,0 0 0,0 0 0,0 0 1,1 0-1,-1 0 0,0-1 0,0 1 0,0 0 1,0-1-1,0 1 0,0 0 0,0-1 1,0 0-1,1 0 0,5-3-9,-1 0-1,-1 0 1,11-10 0,-12 11 10,21-22 41,-1 0 0,-1-2 0,-1 0 0,30-50 0,-50 74-105,-1 1 0,0-1 0,0 0 1,0 0-1,0 0 0,0 0 0,0-4 0,0 7 38,-1-1 0,0 1 1,0 0-1,0-1 0,0 1 0,0 0 0,0-1 0,0 1 0,-1 0 0,1 0 0,0-1 0,0 1 0,0 0 0,0-1 1,0 1-1,0 0 0,0 0 0,-1-1 0,1 1 0,0 0 0,0 0 0,0-1 0,-1 1 0,1 0 0,0 0 0,0 0 1,-1-1-1,1 1 0,-1 0-4,0 0 0,0 0 1,0 0-1,0 0 0,0 0 1,1 0-1,-1 0 0,0 1 1,0-1-1,0 0 0,0 1 1,1-1-1,-1 0 1,0 1-1,-1 0 0,-8 8-289,0 2-101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7:42.9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21052,'4'-1'1857,"-3"1"-1073,1 1 280,-1 1-360,2-1-375,0 1-257,0 1-521,0 0-319,0 1-520,-3-1 1000,-3 1-248,-2-1-192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7:47.7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0 443 18132,'0'0'38,"0"0"0,0 0-1,0 0 1,0 0 0,0 0 0,0 0 0,0 0 0,0 1 0,0-1-1,0 0 1,0 0 0,0 0 0,0 0 0,0 0 0,0 0-1,1 0 1,-1 0 0,0 1 0,0-1 0,0 0 0,0 0 0,0 0-1,0 0 1,0 0 0,0 0 0,0 0 0,0 0 0,0 0-1,0 0 1,1 0 0,-1 0 0,0 0 0,0 0 0,0 0 0,0 0-1,0 1 1,0-1 0,0 0 0,0 0 0,1 0 0,-1 0 0,0 0-1,0 0 1,0 0 0,0 0 0,0-1 0,0 1 0,0 0-1,0 0 1,1 0 0,-1 0 0,0 0 0,0 0 0,0 0 0,0 0-1,0 0 1,0 0 0,0 0 0,0 0 0,10-8 794,8-12 56,103-142 1132,-58 82-1953,55-94 0,-124 189 3,0 0 0,1 1 0,-4 16 0,2-5 25,-7 22 77,3 0 0,2 1 0,2 0 0,-1 58 0,8-107-176,-1 5-58,1-1 1,0 0-1,0 1 0,1-1 1,0 1-1,-1-1 0,2 0 1,-1 0-1,1 1 0,0-1 1,2 5-1,-4-10 41,0 0 0,0 1 0,1-1 1,-1 0-1,0 0 0,0 1 0,0-1 0,0 0 0,0 0 0,0 1 0,1-1 1,-1 0-1,0 0 0,0 0 0,0 0 0,1 1 0,-1-1 0,0 0 1,0 0-1,0 0 0,1 0 0,-1 0 0,0 1 0,0-1 0,1 0 0,-1 0 1,0 0-1,1 0 0,-1 0 0,0 0 0,0 0 0,1 0 0,-1 0 1,0 0-1,0 0 0,1 0 0,-1 0 0,0 0 0,1-1 0,4-10-398,-5-3 30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8:34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55 13083,'1'-3'518,"0"0"-1,0-1 1,0 1 0,-1-1 0,0 1 0,1 0 0,-1-7-1,0 10-428,0-1-1,0 1 0,0-1 0,-1 1 1,1 0-1,0-1 0,0 1 0,0-1 0,0 1 1,0-1-1,-1 1 0,1 0 0,0-1 1,0 1-1,-1 0 0,1-1 0,0 1 1,-1 0-1,1-1 0,0 1 0,-1 0 1,1 0-1,0-1 0,-1 1 0,0 0 1,0 0 0,0 0 1,0 0 0,0 0 0,0 0-1,0 0 1,0 0 0,0 1 0,0-1-1,1 0 1,-1 1 0,0-1 0,0 1-1,0-1 1,0 1 0,0-1 0,1 1-1,-2 1 1,-4 3 16,1 0-1,0 1 1,0 0 0,0 0-1,0 0 1,1 1 0,0 0-1,1-1 1,-4 9 0,1 0-116,1 0 0,0 1-1,-3 20 1,7-30 10,-5 41-12,5-45 11,1 1 1,0-1-1,0 0 0,0 0 0,0 0 1,1 0-1,-1 0 0,0 0 1,1 0-1,0 0 0,-1 0 0,1 0 1,0 0-1,0 0 0,0 0 0,0 0 1,3 3-1,-3-5 2,0 1 0,1-1 1,-1 1-1,0-1 0,1 0 0,-1 0 0,0 1 0,1-1 0,-1 0 1,1 0-1,-1 0 0,0 0 0,1-1 0,-1 1 0,0 0 0,1-1 1,-1 1-1,0-1 0,0 1 0,1-1 0,-1 1 0,0-1 1,0 0-1,0 0 0,0 1 0,0-1 0,0 0 0,1-1 0,29-29 47,-15 11 49,26-44 0,-38 57-74,0-1 1,0 1 0,-1-1 0,0 0-1,-1 0 1,1 0 0,-2-1 0,1 1-1,0-17 1,-2 23-63,0 0 0,0 1 1,0-1-1,0 0 0,0 0 0,-1 1 0,1-1 0,-1 0 0,1 0 1,-1 1-1,0-1 0,0 1 0,1-1 0,-1 0 0,0 1 0,0 0 1,-1-1-1,1 1 0,0 0 0,0-1 0,-1 1 0,1 0 0,0 0 1,-1 0-1,1 0 0,-1 0 0,0 1 0,1-1 0,-1 0 0,0 1 1,1-1-1,-1 1 0,0-1 0,0 1 0,1 0 0,-1 0 0,0 0 0,0 0 1,1 0-1,-1 0 0,0 1 0,-3 0 0,-7 2-316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7:49.0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55 17276,'4'0'1045,"0"0"-1,-1-1 1,1 1 0,0-1 0,0 0 0,6-3 0,1-1-959,0-1 1,14-10-1,10-4 86,-42 29-146,0 2-1,-8 19 0,12-24 163,1-3-1455,2-4 1197,0 1 0,0-1-1,0 1 1,0-1 0,-1 1 0,1-1 0,0 1 0,0-1 0,0 1 0,0 0 0,-1-1 0,1 1 0,0-1-1,-1 1 1,1 0 0,0-1 0,0 1 0,-1 0 0,1-1 0,-1 1 0,1 0 0,0 0 0,-1-1 0,1 1-1,-1 0 1,-6-2-480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7:51.8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1 128 16195,'0'-2'140,"-1"0"1,1 0-1,0 0 0,0 0 0,1 0 0,-1 0 0,0 0 0,1 1 0,-1-1 0,1 0 0,-1 0 0,1 0 0,0 0 0,0 0 0,0 1 0,0-1 0,0 0 0,0 1 0,1-1 0,-1 1 0,0-1 0,1 1 0,1-2 0,6-5 421,1 1 0,15-11 0,-18 14-187,-3 1-211,11-6 351,-1 0 1,17-7 0,-28 14-460,0 1 0,0-1 0,0 1 0,0 0 0,1 0 0,-1 1 0,0-1 0,0 1-1,1-1 1,-1 1 0,0 0 0,1 0 0,-1 0 0,0 1 0,0-1 0,1 1 0,5 2 0,-8-2-46,0 0 1,0 0-1,0 0 0,0 0 1,0 0-1,0 0 0,0 1 1,0-1-1,0 0 0,0 1 0,-1-1 1,1 1-1,0-1 0,-1 0 1,1 1-1,-1-1 0,0 1 1,1 0-1,-1-1 0,0 1 0,0-1 1,0 1-1,0-1 0,0 1 1,-1-1-1,1 1 0,-1 1 1,-1 6 22,0-1 1,0 0-1,-6 14 1,-4 3 213,-1-1 0,-1 0 0,-28 35 0,34-49 27,8-12-10,1 1-255,0 0 1,1 0 0,-1 0 0,0 1-1,0-1 1,1 0 0,-1 0 0,1 1-1,-1-1 1,0 1 0,1-1 0,-1 1-1,1 0 1,1-1 0,0 1-17,-1 1-1,0-1 1,0 1-1,1-1 1,-1 1 0,0 0-1,0 0 1,0 0 0,0 0-1,0 0 1,0 0 0,0 1-1,0-1 1,0 1-1,-1-1 1,1 1 0,-1 0-1,1-1 1,-1 1 0,3 4-1,2 4-116,1 1 0,6 16 0,-11-23 85,23 57-462,-23-54 454,-1-1 0,1 1 0,-1 0 0,0-1 0,0 1 0,-1 0 1,0 10-1,-1-15 78,1 1 1,-1-1-1,1 0 1,-1 0-1,0-1 1,0 1-1,0 0 1,0 0-1,0 0 1,-1-1-1,1 1 1,0 0-1,-1-1 1,1 1-1,-1-1 1,1 0-1,-1 1 1,0-1-1,0 0 1,0 0-1,0 0 1,-3 1-1,-6 2 229,1-1 0,-1 0-1,-13 1 1,8-1 30,-31 3 410,44-6-783,0 0 0,-1 0 1,1 0-1,0-1 0,0 1 1,-1-1-1,1 0 1,0 0-1,0 0 0,0 0 1,-6-3-1,9 4 30,0-1 0,-1 1 0,1 0 0,0 0 0,0 0 1,0 0-1,0-1 0,0 1 0,0 0 0,-1 0 0,1 0 0,0-1 0,0 1 0,0 0 0,0 0 0,0-1 0,0 1 0,0 0 1,0 0-1,0 0 0,0-1 0,0 1 0,0 0 0,0 0 0,0-1 0,0 1 0,0 0 0,1 0 0,-1-1 0,0 1 1,0 0-1,0 0 0,0 0 0,0 0 0,0-1 0,1 1 0,-1 0 0,0 0 0,0 0 0,0 0 0,0-1 0,1 1 0,-1 0 1,0 0-1,0 0 0,0 0 0,1 0 0,-1 0 0,0 0 0,0 0 0,1 0 0,-1 0 0,0-1 0,0 1 0,0 0 0,1 0 1,13-4-816,3 2-99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7:52.2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139 8 16299,'-3'-1'171,"0"-1"-1,0 1 1,1 0-1,-1 1 1,0-1-1,0 0 1,0 1-1,0 0 1,0-1-1,0 1 1,0 0-1,0 1 1,0-1-1,0 0 1,0 1-1,0 0 1,0 0-1,0 0 1,0 0-1,0 0 1,0 0-1,1 1 1,-1 0-1,1-1 1,-1 1-1,-2 2 1,0 1 60,0 0 0,0-1 0,0 2 0,0-1 0,1 0 0,0 1 0,0 0 0,1 0 0,-1 0 0,-3 10 0,5-8-127,0-1-1,1 1 1,0 0 0,0-1 0,1 1 0,0 0 0,0 0 0,0-1 0,1 1 0,0 0-1,1-1 1,0 1 0,0-1 0,1 0 0,-1 1 0,2-1 0,4 8 0,-6-11-78,1 0 1,-1 0 0,1-1 0,0 1-1,0-1 1,0 0 0,0 0-1,1 0 1,0 0 0,-1 0-1,1-1 1,0 0 0,0 1 0,0-2-1,0 1 1,1 0 0,-1-1-1,0 0 1,1 0 0,-1 0 0,1 0-1,-1-1 1,1 0 0,-1 0-1,1 0 1,-1 0 0,1-1-1,-1 0 1,1 0 0,6-2 0,-3 0-12,-1 0-1,0-1 1,0 0 0,0 0 0,-1-1 0,1 0 0,-1 0 0,0 0 0,0-1 0,-1 1 0,0-1 0,0-1-1,0 1 1,5-11 0,-7 11-3,1 0-1,-1 0 0,0-1 0,-1 0 0,0 1 1,0-1-1,0 0 0,-1 0 0,0 0 1,0 0-1,-1 0 0,0 0 0,0 0 1,-1 0-1,0 0 0,-3-12 0,3 16-13,0 0 0,-1 0-1,1 0 1,-1 0 0,0 0-1,0 1 1,0-1-1,0 1 1,0-1 0,0 1-1,-1 0 1,0-1 0,1 2-1,-1-1 1,0 0 0,0 0-1,0 1 1,0-1-1,0 1 1,0 0 0,0 0-1,0 0 1,0 1 0,-1-1-1,1 1 1,0 0 0,-6 0-1,0 0-217,0 0-1,0 1 1,0 0 0,0 1-1,1 0 1,-1 0 0,1 1-1,-1 0 1,-9 5 0,-27 19-689,28-15 328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7:52.8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46 20668,'9'-4'2073,"2"-2"-1537,5-3-264,2 2 1376,10-2-1103,0 4-265,5 0-480,-3 4-433,-1 1 1129,-3 1-552,-6 4-56,-7 0-64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7:53.27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55 27 21036,'6'-4'296,"0"1"0,-1 0 0,1 0 0,1 0 0,-1 1 0,0 0 0,1 0 0,-1 1 0,1 0 0,-1 0 0,8 0 0,-12 1-273,0 0 0,0 0-1,0 0 1,0 0 0,0 0-1,0 1 1,0-1 0,0 1 0,0-1-1,-1 1 1,1 0 0,0 0 0,0 0-1,-1 0 1,1 0 0,0 0 0,-1 0-1,1 0 1,-1 1 0,1-1-1,-1 1 1,0-1 0,0 1 0,0-1-1,0 1 1,0 0 0,0 0 0,0-1-1,0 1 1,-1 0 0,1 0 0,-1 0-1,1 0 1,-1 0 0,0 0-1,1 0 1,-1 0 0,0 0 0,-1 0-1,1 3 1,-2 4-18,1 0 1,-1-1-1,0 1 0,-1-1 0,0 1 0,0-1 1,-8 13-1,-38 56 31,33-53 6,-9 12 38,-17 25 135,38-54-170,0 0 0,0 0 0,1 0 0,0 1 1,1 0-1,-3 13 0,4-20-35,1 0 0,0 0 0,0 0 0,0 1 1,0-1-1,0 0 0,0 0 0,0 1 0,0-1 0,0 0 0,0 0 0,1 0 1,-1 1-1,0-1 0,1 0 0,-1 0 0,1 0 0,0 0 0,-1 0 0,1 0 1,0 0-1,0 0 0,-1 0 0,1 0 0,0 0 0,0-1 0,1 2 0,1-1 4,-1 0-1,1 0 0,-1 0 1,1-1-1,0 1 0,-1-1 0,1 0 1,0 1-1,-1-1 0,1-1 1,0 1-1,2-1 0,5 0-176,0-1-1,0-1 1,0 0 0,0-1-1,17-8 1,-15 4-604,-1 0-1,0 0 1,0-2 0,-1 1-1,11-13 1,-5 3-312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7:53.7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18212,'1'0'101,"-1"0"1,0-1-1,1 1 0,-1 0 1,1 0-1,-1 1 1,0-1-1,1 0 0,-1 0 1,1 0-1,-1 0 1,0 0-1,1 0 0,-1 0 1,0 1-1,1-1 0,-1 0 1,0 0-1,1 1 1,-1-1-1,0 0 0,1 0 1,-1 1-1,0-1 1,0 0-1,0 1 0,1-1 1,-1 0-1,0 1 1,0-1-1,0 0 0,1 1 1,-1-1-1,0 0 0,0 1 1,0-1-1,0 1 1,0-1-1,0 0 0,0 1 1,0 0-1,0 22 1763,-1-15-1398,0 31 461,0 34-311,2-67-601,-1-1 0,1 1-1,0 0 1,1 0-1,-1-1 1,1 1 0,0-1-1,1 1 1,4 7 0,-6-11-32,1 0-1,-1-1 1,0 1 0,0-1 0,1 1 0,-1-1 0,1 0 0,0 0 0,-1 0 0,1 0-1,0 0 1,-1 0 0,1 0 0,0 0 0,0-1 0,0 1 0,0-1 0,2 1 0,0-1-160,0 0 0,0 0 0,0 0 0,0-1 0,0 1 0,-1-1 0,1 0 0,7-3 0,0 0-414,-1-2-1,1 1 1,-1-2-1,0 1 1,10-10-1,0-2-291,-5 1-221</inkml:trace>
  <inkml:trace contextRef="#ctx0" brushRef="#br0" timeOffset="1">191 153 17884,'-13'24'2096,"2"5"-1096,1 4-383,5 1 1127,4-1-272,2-2-720,8-2-367,2-7-938,-1-8-503,3-8 840,-8-6-240,-4-9-152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7:54.2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0 168 16155,'94'-19'5687,"-66"12"-5185,302-70 3156,6 27-3561,-24 37-2872,-307 13 2617,12 1-485,-13-2 224,-7 0-64,-9 0 259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7:54.7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71 31 18404,'0'0'9,"22"-26"3044,-21 25-2987,-1 1 1,1 0-1,-1-1 1,1 1-1,-1-1 1,1 1 0,-1 0-1,1 0 1,-1-1-1,1 1 1,0 0-1,-1 0 1,1 0-1,-1 0 1,1 0-1,0 0 1,-1 0-1,1 0 1,0 0-1,0 0 1,0 0 27,-1 1 1,1-1-1,-1 1 0,1-1 1,0 1-1,-1-1 1,1 1-1,-1-1 1,1 1-1,-1 0 0,0-1 1,1 1-1,-1 0 1,0-1-1,1 1 0,-1 0 1,0 0-1,0-1 1,0 1-1,0 0 1,1 1-1,1 23 230,0 0-1,-2 1 1,-1-1-1,-7 47 1,-1 35-328,9-107-1,0 0 0,0 0 0,0 1 0,0-1 0,0 0 1,0 1-1,0-1 0,0 0 0,0 1 0,0-1 0,0 0 0,0 1 1,0-1-1,0 0 0,0 1 0,0-1 0,1 0 0,-1 0 0,0 1 1,0-1-1,0 0 0,1 1 0,-1-1 0,0 0 0,0 0 1,0 0-1,1 1 0,-1-1 0,0 0 0,1 0 0,-1 0 0,0 0 1,0 1-1,1-1 0,-1 0 0,0 0 0,1 0 0,-1 0 0,0 0 1,1 0-1,-1 0 0,0 0 0,1 0 0,-1 0 0,0 0 1,1 0-1,-1 0 0,0 0 0,1 0 0,-1-1 0,0 1 0,0 0 1,1 0-1,-1 0 0,0 0 0,1 0 0,-1-1 0,0 1 0,1 0 1,23-17-395,-11 7 78,-11 9 293,-1 0 1,1 1 0,0-1-1,0 1 1,-1 0 0,1-1-1,0 1 1,0 0 0,-1 0-1,1 0 1,0 0 0,0 1-1,-1-1 1,1 0 0,0 1-1,0-1 1,-1 1 0,1 0-1,-1-1 1,1 1 0,0 0-1,-1 0 1,0 0 0,1 0-1,-1 0 1,1 1 0,-1-1-1,0 0 1,0 0 0,0 1-1,0-1 1,0 1 0,0-1-1,0 1 1,0-1 0,-1 1-1,1 0 1,-1-1 0,1 4-1,2 2 12,-2 0 0,1 0 0,-1 1 0,0-1 0,-1 1 0,0-1 0,0 0 0,-2 11 0,1-10 109,-1 0 0,-1 0 0,0 0-1,0 0 1,0-1 0,-1 1 0,0-1 0,-1 0 0,0 0-1,0 0 1,0-1 0,-11 10 0,14-14-118,0 0 0,0 0 0,-1 0 0,1 0 0,-1-1 0,1 1 0,-1-1 0,1 0 0,-1 1 0,0-1 0,0-1 0,0 1 0,1 0 0,-1-1 0,0 1 0,0-1 0,0 0 0,0 0 0,0 0 0,0 0 0,0-1 0,0 1 0,0-1 0,0 1 0,1-1 0,-1 0 0,0 0 0,1-1 0,-1 1 0,0 0 0,1-1 0,-1 0 0,1 0 0,0 1 0,0-1 0,0 0 0,0-1 0,-3-3 0,-1-1-96,0-1 0,1 0 0,0 0 0,1-1 0,-5-11-1,-5-19-403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7:55.2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79 16828,'22'-16'1992,"1"2"-1312,4 3-296,3 3 1265,7 4-1097,0 3-424,1-5 40,5-3-104,2-1-168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7:56.4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12 16379,'2'6'1745,"3"-3"-1185,10 0-184,1-1 944,7-2-736,4-1-47,6-5-177,3 0-256,1 1-440,-3 2-192,-2 0-361,-2 2-119,-10 5-528,-7 3 968,-16 5-257,-7 0-111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8:36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18244,'10'-7'1600,"-4"0"-1096,-9 4-224,2 2 641,-4-1-193,3 7-984,2-1 264,1 2-80,2 2-152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7:56.8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12 15107,'2'13'1793,"7"0"-1073,4-6-176,8-3 784,14-4-352,6-4-111,8-3-233,0-2-344,-2-2 904,2 2-984,-12 5-48,-8 0 24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8:03.6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0 621 15211,'136'-59'3872,"-10"5"-2417,115-96-22,-12-21-1059,-158 117-369,-37 27-519,2 3 1,0 1-1,69-32 0,-105 55 482,1-1 0,0 1-1,0-1 1,0 1 0,0 0 0,0 0 0,-1-1-1,1 1 1,0 0 0,0 0 0,0 0 0,0 0 0,0 0-1,0 0 1,0 0 0,0 0 0,0 0 0,0 0-1,0 0 1,-1 1 0,3 0 0,4 4-487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8:04.4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155 4 13755,'0'0'56,"0"0"-1,0 0 1,0-1 0,0 1-1,-1 0 1,1 0 0,0 0-1,0-1 1,0 1 0,0 0-1,-1 0 1,1 0 0,0 0-1,0 0 1,0-1 0,-1 1-1,1 0 1,0 0 0,0 0-1,-1 0 1,1 0 0,0 0 0,0 0-1,-1 0 1,1 0 0,0 0-1,0 0 1,-1 0 0,1 0-1,0 0 1,0 0 0,-1 0-1,1 0 1,0 0 0,0 0-1,-1 0 1,1 0 0,0 0-1,0 1 1,-1-1 0,-11 5 595,4 1-518,0 0 1,0 1 0,1 0-1,0 1 1,0-1-1,0 2 1,1-1 0,1 0-1,-1 1 1,1 0-1,-7 19 1,3-3 98,0 2-1,2-1 1,-6 36 0,9-35 63,1 0-1,1 39 1,2-56-224,0 0 0,1-1-1,0 1 1,1-1 0,0 1 0,1-1 0,0 0-1,0 0 1,1 0 0,7 13 0,-9-20-64,0 0-1,0 1 1,0-1 0,0 0 0,0-1 0,0 1 0,1 0-1,-1 0 1,0-1 0,1 0 0,0 1 0,-1-1-1,1 0 1,0 0 0,-1 0 0,1-1 0,0 1 0,0-1-1,0 1 1,0-1 0,0 0 0,0 0 0,-1-1 0,1 1-1,0 0 1,0-1 0,0 0 0,0 1 0,-1-1-1,4-2 1,-3 2 53,1-1 1,0 1-1,-1-1 0,1 0 0,-1 0 0,0-1 0,0 1 1,0-1-1,0 0 0,0 1 0,0-1 0,-1 0 0,1-1 1,-1 1-1,0 0 0,0-1 0,0 1 0,-1-1 0,1 0 0,-1 1 1,2-9-1,-3 11-15,0-1 1,0 0 0,0 1-1,-1-1 1,1 0 0,0 0-1,-1 1 1,1-1-1,-1 1 1,0-1 0,0 0-1,1 1 1,-1-1 0,0 1-1,0 0 1,-1-1 0,1 1-1,0 0 1,0-1-1,0 1 1,-1 0 0,1 0-1,-1 0 1,1 0 0,-1 1-1,1-1 1,-1 0-1,0 1 1,1-1 0,-1 1-1,0-1 1,-2 0 0,-3 0-293,0-1-1,0 1 1,0 0 0,0 1 0,0-1 0,-12 2 0,16-1-135,1-4-128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8:05.9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8 18492,'7'-4'1672,"6"1"-1280,10 4-168,6 4 625,7 3-537,4 4-40,3 3-232,3 6-352,-7 1 312,-4 1-104,-10-4-64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8:06.7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23 18732,'3'-15'1496,"7"10"-1176,2 3-168,6 9 585,9 7-241,11 15-272,5 4-296,8 7-656,2 0 640,5-3-64,0-1-49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8:07.5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69 18988,'12'-14'1004,"-8"7"-786,1 2 0,0-1 0,0 0 1,1 1-1,-1 0 0,1 0 0,0 1 0,10-6 0,-16 10-185,1 0 0,-1-1 1,1 1-1,-1 0 0,1 0 0,0 0 0,-1 0 0,1 0 0,-1 0 0,1 0 0,0 0 0,-1 0 0,1 0 0,-1 0 0,1 0 0,-1 0 0,1 0 0,0 0 0,-1 1 0,1-1 0,-1 0 0,1 1 1,-1-1-1,1 0 0,-1 1 0,1-1 0,-1 0 0,1 1 0,-1-1 0,1 1 0,0 1 19,0 0 0,0 0-1,0 0 1,-1 0 0,1-1 0,-1 1 0,1 0-1,-1 0 1,1 4 0,-2 47 305,0-50-318,-19 128 636,20-130-676,0 0-1,0 0 1,0-1-1,0 1 1,0 0-1,0 0 1,0-1-1,0 1 1,0 0-1,1 0 0,-1-1 1,0 1-1,0 0 1,1-1-1,-1 1 1,1 0-1,-1-1 1,0 1-1,1-1 1,-1 1-1,1-1 1,-1 1-1,1-1 1,0 1-1,-1-1 1,2 1-1,21 8-61,-1-1-22,-12-2 41,-1 0 0,0 1 0,0 0-1,12 14 1,-17-17 21,0 0-1,0 0 0,-1 1 0,0 0 1,0-1-1,0 1 0,-1 0 0,1 1 1,-1-1-1,-1 0 0,3 8 0,-4-13 28,0 1 0,0 0 0,0 0 0,0 0 0,0 0 0,0 0 0,0 0 0,0 0 0,0 0 0,0 0 0,0 0 0,-1 0 0,1-1 0,0 1-1,-1 0 1,1 0 0,-1 0 0,1 0 0,-1-1 0,1 1 0,-1 0 0,0 0 0,1-1 0,-1 1 0,-1 0 0,0 0 15,0 0 1,0 0-1,0 0 1,0 0-1,0-1 1,0 1-1,-1-1 1,1 1-1,0-1 1,-4 0-1,-5 0-20,1-1-1,-1 0 0,-14-4 0,25 5-12,-6-2-111,4 2-19,-1 0 1,1-1 0,-1 1-1,1-1 1,0 0 0,-1 0-1,1 0 1,0 0 0,0 0-1,-1 0 1,-3-4 0,6 3-243,5 1-132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8:08.4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0 189 18100,'2'-8'294,"1"-1"0,-1 0 1,1 1-1,1 0 0,0 0 1,0 0-1,0 0 0,1 0 0,0 1 1,1 0-1,0 0 0,0 0 1,0 1-1,8-6 0,-5 4-150,0 0 1,1 1-1,1 1 0,-1-1 0,1 1 0,0 1 0,0 0 0,1 1 1,19-5-1,-27 8-133,-1 0 1,0 1-1,0-1 0,1 1 1,-1 0-1,0 0 1,1 0-1,-1 0 1,0 1-1,0-1 0,1 1 1,-1 0-1,0 0 1,0 0-1,0 0 1,0 1-1,0-1 0,0 1 1,-1 0-1,1 0 1,4 3-1,-5-2-5,0 0 0,0 0-1,0 0 1,-1 1 0,1-1 0,-1 0 0,1 1-1,-1-1 1,0 1 0,0 0 0,-1-1-1,1 1 1,-1 0 0,0-1 0,0 1-1,0 0 1,0-1 0,-1 1 0,-1 5 0,0 2 5,-1 0 0,-1 0 0,0-1 0,0 1 0,-1-1 0,0 0 0,-8 12 0,0-4 100,-1 0 1,-26 27-1,35-41-18,5-3-8,8-2-19,0 2-71,-1 0-1,1 0 0,-1 1 0,0 0 0,1 0 1,-1 1-1,-1 0 0,1 0 0,0 1 0,-1 0 1,1 0-1,-1 0 0,0 1 0,-1 0 0,1 0 1,-1 0-1,0 1 0,0 0 0,-1 0 0,1 0 1,-1 0-1,4 10 0,-8-14 13,1 1 0,0-1 0,-1 0 0,0 0 0,0 0 0,0 1 0,0-1 0,0 0 0,0 0 0,0 1 0,-1-1 0,1 0 0,-1 0 0,1 0 0,-1 0 0,0 0 0,0 0-1,0 0 1,0 0 0,0 0 0,-1 0 0,1 0 0,0 0 0,-1-1 0,0 1 0,1-1 0,-1 1 0,0-1 0,0 0 0,-3 2 0,-7 5 95,0-1 0,0-1 1,-24 8-1,24-9-34,-14 5-67,-2 0 0,1-2-1,-33 5 1,60-13-38,0 0 0,0 0-1,-1 0 1,1 0 0,0 0 0,0 0-1,0 0 1,-1 0 0,1 0 0,0 0-1,0 0 1,0 0 0,-1 0 0,1 0 0,0 0-1,0 0 1,0 0 0,0 0 0,-1 0-1,1 0 1,0-1 0,0 1 0,0 0-1,0 0 1,-1 0 0,1 0 0,0 0-1,0-1 1,0 1 0,0 0 0,0 0-1,0 0 1,0 0 0,0-1 0,-1 1-1,1 0 1,0 0 0,0 0 0,0 0-1,0-1 1,0 1 0,0 0 0,0 0 0,0 0-1,0-1 1,0 1 0,0 0 0,0 0-1,0 0 1,0-1 0,0 1 0,1 0-1,-1 0 1,0 0 0,0-1 0,0 1-1,0 0 1,0 0 0,0 0 0,0 0-1,1 0 1,-1-1 0,6-9-340,4-2-203,3-2-184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8:08.9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9 141 14555,'-1'2'150,"0"0"-1,0-1 1,0 1 0,0 0-1,1 0 1,-1 0 0,0 0-1,1-1 1,-1 1 0,1 0-1,0 0 1,-1 3 0,1-4-66,0-1 0,1 1 0,-1-1 0,0 1 0,0-1 0,0 0 1,1 1-1,-1-1 0,0 1 0,0-1 0,1 0 0,-1 1 0,0-1 1,0 0-1,1 1 0,-1-1 0,1 0 0,-1 0 0,0 1 0,1-1 0,0 0 1,17 2 720,0-4 500,-1-1 0,27-9-1,72-33-96,-90 34-791,146-70-163,-158 74-487,23-8-1779,-37 15 1996,0 0 0,0 0-1,0 0 1,0-1 0,1 1 0,-1 0 0,0 0 0,0 0 0,0 0 0,0 0 0,0 0-1,1 0 1,-1 0 0,0 0 0,0 0 0,0 0 0,0 0 0,0 0 0,1 0-1,-1 0 1,0 0 0,0 0 0,0 0 0,0 0 0,0 0 0,1 0 0,-1 0-1,0 0 1,0 0 0,0 0 0,0 0 0,0 0 0,0 0 0,1 1 0,-1-1-1,0 0 1,0 0 0,0 0 0,0 0 0,0 0 0,0 0 0,0 0 0,0 1-1,0-1 1,0 0 0,1 0 0,-1 0 0,0 0 0,0 0 0,0 1 0,0-1-1,0 0 1,0 0 0,0 0 0,0 0 0,0 0 0,0 1 0,0-1 0,0 0-1,0 0 1,0 0 0,0 0 0,0 0 0,-1 0 0,1 1 0,0-1 0,-3 8-725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8:09.3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56 1 15443,'2'0'325,"-1"1"0,0 1 0,1-1 0,-1 0 0,0 0 0,0 0 0,1 1 0,-1-1 0,0 0-1,0 1 1,-1-1 0,1 1 0,0 0 0,0-1 0,0 4 0,7 30 3159,-4-11-2883,-3-20-546,0 1 0,1-1 0,-1 0 0,1 0 1,0 1-1,0-1 0,6 7 0,-7-9-73,1-1 0,-1 0 0,1 0 0,0 0-1,0 1 1,0-2 0,-1 1 0,1 0 0,0 0 0,0 0-1,0-1 1,0 1 0,0-1 0,0 0 0,0 0 0,1 1-1,-1-1 1,0-1 0,0 1 0,2 0 0,28-4-266,-24 2 199,1 1 0,0 0 0,-1 1-1,1 0 1,17 2 0,-23-1 74,0-1-1,-1 1 1,1 1-1,0-1 1,0 0-1,-1 0 1,1 1-1,-1 0 1,0-1-1,1 1 1,-1 0-1,0 0 1,0 0-1,0 1 1,0-1-1,0 0 1,-1 1-1,1-1 1,-1 1-1,0 0 1,1-1-1,0 5 1,0 2 11,1 1 1,-1-1 0,-1 1 0,0-1-1,0 1 1,-1 0 0,0 0-1,-1-1 1,0 1 0,-1 0-1,0-1 1,-5 17 0,-1-3 124,-1 0 0,-1 0 0,-24 39 0,27-51-28,0-1-1,-1 1 1,0-1-1,-1-1 1,0 0-1,-1 0 1,-13 9 0,20-15-86,-1-1 1,0 0-1,0 0 1,0 0-1,0-1 1,0 1-1,0-1 1,0 0-1,0 0 1,0 0-1,-6-1 1,8 0-56,-1 0 0,0 0 0,0-1 0,0 1 0,0-1 0,0 0 0,1 0 0,-1 0 0,0 0 0,1-1 1,-1 1-1,1-1 0,-1 1 0,1-1 0,0 0 0,0 0 0,-1 0 0,0-2 0,-3-3-110,1 0 0,1 0 0,-1 0 0,1-1 0,0 1 0,1-1 0,0 0 0,0 0 0,1 0 0,-2-10 1,-3-25-422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8:09.76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91 19948,'13'-9'1681,"0"1"-1169,4-1-224,9 0 688,-1-2-272,8 1-376,3-2-256,0 1-928,-3 1 832,-3 8-184,-4 2-88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8:37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13635,'-27'18'1367,"20"-14"-1275,0 0 1,0 1 0,1 0 0,-1 1-1,-6 6 1,2 1-16,0 1 1,1 1-1,-11 19 1,17-27-29,1 0-1,0 1 1,0-1 0,0 1 0,1-1 0,0 1 0,1 0 0,0 0 0,-1 13 0,2-19-37,0-1 1,0 0 0,0 1-1,0-1 1,1 0 0,-1 1-1,0-1 1,1 0-1,-1 1 1,1-1 0,-1 0-1,1 1 1,0-1-1,-1 0 1,1 0 0,0 0-1,0 0 1,0 0-1,0 0 1,0 0 0,0 0-1,0 0 1,1 1 0,0-2 8,0 1 0,0 0 0,0-1 0,0 1 0,1-1 0,-1 1 0,0-1 1,0 0-1,0 0 0,0 0 0,1 0 0,-1-1 0,3 0 0,4-1 58,0-1-1,-1 0 0,1 0 0,0-1 1,13-9-1,-10 6 17,-1-1 0,-1-1-1,0 0 1,0 0 0,0-1-1,8-11 1,-15 17-54,0 0 0,-1 1 0,1-1 0,-1 0-1,1-1 1,-1 1 0,-1 0 0,1 0 0,-1-1 0,1 1-1,-1-1 1,0 0 0,-1 1 0,1-1 0,-1 1 0,0-1 0,0 0-1,-1 1 1,1-1 0,-1 0 0,-2-5 0,2 7-18,-1 0 0,1 1 0,-1-1 0,0 0 0,0 1 0,0 0 0,0-1 0,-1 1 0,1 0 0,0 0 0,-1 0 1,0 1-1,1-1 0,-1 1 0,0-1 0,0 1 0,0 0 0,0 0 0,0 0 0,-6-1 0,5 2-98,0-1 1,0 0-1,0 1 0,0 0 0,0 0 0,0 0 1,0 1-1,0-1 0,0 1 0,0 0 1,0 0-1,0 0 0,1 1 0,-1-1 0,-6 5 1,4-1-141,3 0-81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8:23.65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60 1 11819,'-6'2'7400,"-3"4"-5346,-2 200-1504,4-130-546,7 147 0,9-163 6,-5-41-21,-1 1 0,1 24-1,-13-88 135,6-168 78,-1-9 29,-2 171-146,-13-55 1,15 96-54,3 16-21,1 16-50,33 521-768,-28-429 822,-19-616 332,12 414-254,3 75-68,-1 9-14,1 0 1,-1 0 0,0 0 0,0 0-1,-1 0 1,1 0 0,0 0 0,-1 0-1,0 0 1,0 1 0,-1-5-1,-2 54-248,4-21 64,16 525-1411,-13-531 1098,1-27 152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8:26.37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1989 32 13491,'-11'-22'5121,"10"21"-5012,1 1 0,0-1 0,-1 0 0,1 1 0,-1-1 0,1 1-1,-1-1 1,1 1 0,-1-1 0,0 1 0,1-1 0,-1 1 0,1 0 0,-1-1 0,0 1 0,1 0 0,-1-1 0,0 1 0,0 0-1,1 0 1,-1 0 0,0 0 0,0 0 0,1-1 0,-1 1 0,0 1 0,0-1 0,1 0 0,-1 0 0,0 0 0,-1 1-1,-32 4 392,25-3-264,-267 31 763,214-31-668,-73-6 1,124 5-306,-1-1 1,1 2-1,-1-1 1,1 2-1,0-1 1,0 2-1,0-1 1,-18 10-1,11-5-2,-30 7-1,41-13-18,0-1-1,1 0 1,-1 0-1,0-1 0,0 0 1,1 0-1,-1 0 1,-10-3-1,-48-14 45,48 11 7,-1 1 0,0 1 0,-1 1 0,-33-3 0,-106-1 19,144 7-59,1 0 0,-1 1-1,1 0 1,-1 1 0,1 0 0,0 2-1,-23 7 1,17-5-6,5-3 32,1-1 0,0-1 0,-1 0-1,1-1 1,-1 0 0,-22-4 0,-23 0 208,29 5-132,0 2 0,-30 6-1,5 0-91,42-8-22,0 0-1,-1-1 1,1-1 0,0 0 0,-14-4 0,-12 0 1,-17 3 5,40 2-5,0 0 0,-28-5 0,41 4-7,1 1-1,-1-1 1,0 0 0,0 1 0,1 0 0,-1 0-1,0 0 1,0 0 0,1 0 0,-1 0-1,0 1 1,0-1 0,1 1 0,-1 0-1,0-1 1,1 1 0,-1 1 0,1-1-1,-1 0 1,1 1 0,-3 1 0,4-2 15,-10-2-237,13-2-1008,5-3 389,15-36-27,-9 9 281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8:27.15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19 580 11803,'0'18'3078,"0"-16"-1963,0-5-238,-1-30 890,0 14-1436,-1-114 1272,-4-106-278,-3 92-841,13 131-413,-4 15-88,0 1 1,0 0-1,0-1 1,0 1-1,0 0 0,0-1 1,0 1-1,0 0 1,0 0-1,0-1 0,1 1 1,-1 0-1,0-1 1,0 1-1,0 0 0,0-1 1,0 1-1,1 0 1,-1 0-1,0-1 0,0 1 1,0 0-1,1 0 1,-1-1-1,0 1 0,0 0 1,1 0-1,-1 0 1,0 0-1,1-1 0,-1 1 1,0 0-1,1 0 1,-1 0-1,0 0 0,0 0 1,1 0-1,-1 0 1,0 0-1,1 0 1,-1 0-1,0 0 0,1 0 1,-1 0-1,0 0 1,1 0-1,1 14-2030,0-14 1560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8:28.28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2 201 12523,'-1'4'3248,"1"-4"-3220,0 0 0,0 0 0,1 0 0,-1 0-1,0 0 1,0 1 0,0-1 0,1 0 0,-1 0 0,0 0-1,0 0 1,0 0 0,1 0 0,-1 0 0,0 0 0,0 0 0,0 0-1,1 0 1,-1 0 0,0 0 0,0-1 0,1 1 0,-1 0-1,0 0 1,0 0 0,0 0 0,0 0 0,1 0 0,-1 0-1,0 0 1,0-1 0,0 1 0,0 0 0,1 0 0,-1 0 0,0 0-1,0-1 1,0 1 0,0 0 0,13-10 215,0 1 1,0 1-1,0 0 0,1 1 1,1 0-1,-1 1 1,1 1-1,0 1 0,23-5 1,10 1-289,85-3 0,-64 10 75,-44 1-23,1 0 0,0-2 0,-1 0-1,1-2 1,40-11 0,-51 10-7,0 1 1,-1 1-1,1 1 0,0 0 1,0 1-1,0 0 0,0 1 1,0 1-1,0 1 0,0 0 1,19 5-1,-15-4 11,0-1-1,0-1 1,0-1 0,0 0-1,1-1 1,-1-2 0,-1 0-1,1 0 1,23-9 0,-22 8-11,0 1 1,0 1 0,0 0-1,0 2 1,1 0-1,-1 2 1,0 0 0,22 5-1,-28-6 0,-1-1-1,1 0 0,0-1 1,-1-1-1,1 0 1,-1-1-1,1 0 0,17-8 1,-12 5-5,0 1 1,0 1 0,22-3-1,36 3 4,60-6 4,-116 7-3,0 0 1,40 2-1,-52 2 2,-1 0 1,1 0-1,-1 1 0,1 0 0,-1 1 1,0 0-1,0 0 0,0 1 1,14 8-1,-2 2-7,36 20 19,-98-56-631,15 11 522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8:32.01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77 146 10922,'-1'7'1427,"-22"67"-250,4 1 0,-13 100-1,31-136-1112,1-39-64,-1 0 0,1 0 1,0 0-1,0 0 0,0 0 0,0 1 0,0-1 0,0 0 0,0 0 0,0 0 0,0 0 0,0 0 0,0 0 0,0 0 0,0 0 0,0 1 0,1-1 0,-1 0 0,0 0 0,0 0 0,0 0 0,0 0 0,0 0 0,0 0 0,0 0 0,0 0 0,0 0 0,0 0 0,0 1 0,0-1 0,0 0 1,0 0-1,1 0 0,-1 0 0,0 0 0,0 0 0,0 0 0,0 0 0,0 0 0,0 0 0,0 0 0,0 0 0,0 0 0,1 0 0,-1 0 0,0 0 0,0 0 0,0 0 0,0 0 0,0 0 0,0 0 0,0 0 0,0 0 0,1 0 0,-1 0 0,0 0 0,0 0 0,0 0 0,0 0 1,0 0-1,0-1 0,0 1 0,0 0 0,0 0 0,1 0 0,3-7-4,13-31 142,-3-1 0,16-64 1,-18 59 94,31-78 1,-38 113-70,-3 11 46,-1 18 50,-8 48-119,-24 99 0,15-86-123,13-69-10,-5 32-4,7-35 2,5-21 12,61-183 50,-50 158 12,2 1 0,1 1 0,28-41 1,-45 74-69,0 0 0,0 0 0,1 1 0,-1-1 0,0 0 1,1 1-1,0-1 0,-1 1 0,1 0 0,0-1 1,3-1-1,-5 3-9,1 0-1,-1 0 1,0 0 0,0 0 0,1 0-1,-1 0 1,0 0 0,0 0 0,1 0 0,-1 0-1,0 0 1,0 0 0,1 1 0,-1-1-1,0 0 1,0 0 0,1 0 0,-1 0-1,0 0 1,0 0 0,0 1 0,1-1 0,-1 0-1,0 0 1,0 0 0,0 1 0,0-1-1,1 0 1,-1 0 0,0 0 0,0 1-1,0-1 1,0 0 0,2 19 23,-6 13-14,-2-1-1,0 0 1,-15 40-1,6-23-3,-28 103 5,43-144-21,2-6 0,7-14-6,16-30-3,-21 36 15,21-37-12,19-35-1,3 1 1,59-72-1,-105 149 12,18-18-32,-19 19 33,0 0 0,1-1 0,-1 1 1,0 0-1,0-1 0,1 1 0,-1 0 0,0 0 1,1-1-1,-1 1 0,0 0 0,1 0 0,-1 0 1,1-1-1,-1 1 0,0 0 0,1 0 0,-1 0 1,1 0-1,-1 0 0,0 0 0,1 0 0,-1 0 1,1 0-1,-1 0 0,0 0 0,1 0 0,-1 0 1,1 0-1,-1 1 0,0-1 0,1 0 0,-1 0 1,0 0-1,1 0 0,-1 1 0,0-1 0,1 0 1,-1 0-1,0 1 0,1-1 0,-1 0 0,0 1 1,0-1-1,1 0 0,-1 1 0,0-1 0,0 0 1,0 1-1,1-1 0,-1 0 0,0 1 1,0-1-1,0 1 0,0-1 0,0 0 0,0 1 1,1 14-27,0 0 1,-1 0-1,-1 0 1,-1 0-1,0 0 0,0 0 1,-6 14-1,0 9-13,-23 103-46,-7 34 43,35-161 37,2-12 4,1 1 1,-1 0-1,1-1 0,-1 1 1,1 0-1,0 0 1,0 0-1,0-1 1,0 1-1,0 0 0,2 4 1,-2-7 2,0 0-1,0 1 1,0-1 0,0 0 0,0 0-1,0 0 1,0 0 0,1 0 0,-1 0-1,0 0 1,0 0 0,0 0 0,0 1-1,0-1 1,0 0 0,0 0-1,1 0 1,-1 0 0,0 0 0,0 0-1,0 0 1,0 0 0,0 0 0,0 0-1,1 0 1,-1 0 0,0 0 0,0 0-1,0 0 1,0 0 0,0 0 0,1 0-1,-1 0 1,0 0 0,0 0 0,0-1-1,0 1 1,0 0 0,0 0 0,0 0-1,1 0 1,-1 0 0,0 0 0,0 0-1,0 0 1,0 0 0,0-1 0,0 1-1,0 0 1,0 0 0,0 0 0,0 0-1,0 0 1,0 0 0,0 0 0,1-1-1,-1 1 1,0 0 0,0 0 0,0 0-1,0 0 1,0-1 0,13-21-12,0-1-1,-1 0 1,-1-1 0,10-32 0,-7 21 11,32-96 102,-21 59 66,43-89 0,-59 148-100,-9 13-65,0 0-1,0 0 0,0 0 0,0 0 0,1 0 0,-1 0 0,0 0 0,0 0 0,0 0 0,0 0 0,0 0 0,1 0 0,-1 0 0,0 0 0,0 0 0,0 0 0,0 0 0,0 0 1,1 0-1,-1 0 0,0 0 0,0 0 0,0 1 0,0-1 0,0 0 0,0 0 0,1 0 0,-1 0 0,0 0 0,0 0 0,0 0 0,0 0 0,0 1 0,0-1 0,0 0 0,0 0 0,0 0 1,1 0-1,-1 0 0,0 0 0,0 1 0,0-1 0,2 23 4,-15 159-134,0-32 11,13-144 96,2-5 8,3-13 2,7-25 0,2-12-7,28-90 23,-33 113-8,1 0-1,2 1 0,16-27 1,-26 49-3,1-1 0,-1 0 0,1 0 0,0 1 0,7-7 0,-10 10 5,1 0 0,-1-1 0,1 1 0,-1 0 0,1-1 0,-1 1 0,1 0 0,-1 0 0,1-1 0,-1 1 0,1 0 0,-1 0 0,1 0 0,0 0 0,-1 0 0,1 0 0,-1 0 0,1 0 0,0 0 0,-1 0 0,1 0 0,-1 0 0,1 0 0,-1 0 0,1 1 0,0-1 0,-1 0 0,1 0 0,-1 1 0,1-1 1,-1 0-1,1 1 0,-1-1 0,0 0 0,1 1 0,-1-1 0,1 1 0,-1-1 0,0 1 0,1-1 0,-1 1 0,0-1 0,0 1 0,1-1 0,-1 1 0,0-1 0,0 1 0,0 0 0,3 6-25,-1 0 0,0 0 0,-1 0 0,0 0 1,0 0-1,0 0 0,-1 0 0,0 7 0,-8 62-192,5-52 158,-19 105-143,76-304 450,-44 149-246,1 1 0,1 0 0,1 1 0,25-36 0,-36 56-7,1 1 1,0-1-1,0 1 0,1-1 1,-1 1-1,1 0 1,4-3-1,-7 6 5,0-1 0,0 1 1,-1 0-1,1-1 0,0 1 0,0 0 1,0 0-1,0-1 0,0 1 0,0 0 1,0 0-1,0 0 0,0 0 0,0 0 1,0 1-1,0-1 0,0 0 0,-1 0 1,1 1-1,0-1 0,0 0 1,0 1-1,0-1 0,0 1 0,-1-1 1,1 1-1,0-1 0,0 1 0,-1 0 1,1-1-1,0 1 0,-1 0 0,1-1 1,-1 1-1,1 0 0,0 1 0,3 5-7,-1-1-1,0 1 0,0 0 0,-1 0 0,0 0 0,0 0 1,0 0-1,-1 1 0,0 8 0,0 72-47,-2-63 48,-10 149 212,36-263 632,-24 84-815,8-31 47,1 1 0,25-55 0,-35 88-73,1 1 0,0-1 0,-1 1 0,1-1 0,0 1 0,0-1-1,0 1 1,0 0 0,0 0 0,0-1 0,0 1 0,1 0 0,-1 0 0,0 0-1,1 0 1,-1 0 0,3-1 0,-4 2 1,1 1 0,0-1 0,0 0 0,-1 0 0,1 0 0,0 0 0,-1 0 0,1 1 1,0-1-1,-1 0 0,1 1 0,0-1 0,-1 0 0,1 1 0,-1-1 0,1 1 0,0-1 0,-1 1 0,1-1 0,-1 1 0,0 0 0,1-1 0,-1 1 0,1-1 0,-1 1 0,0 1 0,4 6-31,0 1-1,-1 0 0,0-1 0,2 15 0,10 76-107,-10-60 157,16 63 1,-21-101-10,0-1-1,0 1 1,0-1 0,0 0 0,0 1 0,0-1 0,0 1-1,1-1 1,-1 1 0,0-1 0,0 0 0,0 1-1,0-1 1,1 0 0,-1 1 0,0-1 0,0 1 0,1-1-1,-1 0 1,0 0 0,0 1 0,1-1 0,-1 0-1,0 1 1,1-1 0,-1 0 0,0 0 0,1 0 0,-1 1-1,1-1 1,-1 0 0,0 0 0,1 0 0,-1 0-1,1 0 1,-1 0 0,1 0 0,-1 0 0,1 0 0,1-1 5,-1 0 0,0 0 0,0 0 0,1 0 0,-1 0 0,0 0 0,0-1 0,0 1 0,-1 0 0,1-1 0,1-1 0,20-48 130,-21 47-126,13-34 75,0-4-35,3 2-1,26-50 1,-42 89-53,18-25-7,-19 25 5,1 1 1,-1-1-1,1 0 1,-1 1-1,1-1 1,0 1-1,-1-1 0,1 1 1,0-1-1,-1 1 1,1-1-1,0 1 1,0 0-1,-1-1 1,1 1-1,0 0 1,0 0-1,-1 0 0,1 0 1,0 0-1,0-1 1,0 1-1,0 1 1,-1-1-1,1 0 1,0 0-1,0 0 1,0 0-1,-1 0 0,1 1 1,0-1-1,0 0 1,-1 1-1,1-1 1,0 1-1,0 0 1,2 2-7,0 0 0,-1 1 0,0-1 0,1 1 1,-1-1-1,0 1 0,-1 0 0,1 0 0,-1 0 1,0 0-1,2 7 0,5 54-45,-6-48 38,10 175-90,-9-178 134,3-20 3,6-30 24,-10 31-48,8-29 35,-6 18-38,0-1 1,2 1-1,0-1 0,0 1 1,2 1-1,0 0 0,12-18 1,-19 32-7,-1 0 0,1 1 0,-1-1 0,1 0 1,-1 1-1,1-1 0,-1 1 0,1-1 0,0 1 1,-1-1-1,1 1 0,0-1 0,-1 1 0,1-1 1,0 1-1,0 0 0,0-1 0,-1 1 0,1 0 0,0 0 1,0 0-1,0 0 0,-1 0 0,1 0 0,0 0 1,0 0-1,0 0 0,0 0 0,-1 0 0,1 0 1,0 0-1,0 1 0,0-1 0,-1 0 0,1 1 1,0-1-1,0 1 0,-1-1 0,1 0 0,0 1 1,-1 0-1,1-1 0,-1 1 0,1-1 0,-1 1 1,1 0-1,-1-1 0,1 1 0,-1 0 0,1 1 1,3 4-6,-1 1 1,1 0 0,-1 0-1,2 9 1,-4-12 3,39 150-3,-31-136 76,-9-18-68,0 0 1,1 0-1,-1 0 1,0 0 0,0 1-1,1-1 1,-1 0-1,0 0 1,0 0-1,1 0 1,-1 0 0,0 0-1,0 0 1,1 0-1,-1 0 1,0 0 0,0 0-1,1 0 1,-1 0-1,0 0 1,1 0-1,-1 0 1,0 0 0,0 0-1,1-1 1,-1 1-1,0 0 1,0 0 0,1 0-1,-1 0 1,0 0-1,0-1 1,0 1 0,1 0-1,2-4 29,-1 0 0,1 0 0,-1 0 0,0 0 0,2-6 1,-1 5-33,20-48 81,54-89 0,-74 137-104,1 0 1,-1 1-1,1-1 1,-1 1-1,1 0 1,0 0-1,1 0 1,6-4-1,-10 8 18,-1-1 0,1 1 0,0 0 0,-1 0 0,1-1 0,0 1 0,-1 0 0,1 0 0,0 0 0,0 0 0,-1 0 0,1 0 0,0 0 0,0 0 0,-1 1 0,1-1 0,0 0 0,-1 0 0,1 0 0,0 1 0,-1-1 0,1 0 0,0 1 0,-1-1 0,1 1 0,-1-1 0,1 1-1,-1-1 1,1 1 0,-1-1 0,1 1 0,-1-1 0,1 1 0,-1 0 0,0-1 0,1 1 0,-1 0 0,0-1 0,0 1 0,0 0 0,1 1 0,6 30-113,-7-31 110,4 53-97,-7 101 1,0-46 263,14-450 140,-7 325-296,0 27 4,0 27 7,5 165 149,-10-241-261,-2 1 0,-1 0 1,-2 0-1,-17-57 1,22 92 68,1 1 0,-1-1 0,1 0 0,-1 0 0,0 0 0,0 1 1,1-1-1,-1 0 0,0 1 0,-1-1 0,1 1 0,0-1 1,0 1-1,-1-1 0,1 1 0,-1 0 0,1 0 0,-1 0 0,1 0 1,-1 0-1,0 0 0,-3-1 0,3 2 1,1 0 0,-1 1 0,0 0 0,0-1 0,0 1 0,0 0-1,1 0 1,-1 0 0,0 0 0,1 0 0,-1 0 0,1 0 0,-1 1 0,1-1 0,0 0 0,-1 1 0,1-1-1,0 1 1,0 0 0,0-1 0,0 1 0,0 0 0,0 2 0,-22 41-153,-27 76 0,33-75 782,-42 81 0,55-121-470,0 0-1,1 0 0,-2-1 1,-7 9-1,12-14-106,-1 1 0,1 0 0,-1-1 0,0 1 1,1 0-1,-1-1 0,0 1 0,0-1 0,1 1 0,-1-1 0,0 0 0,0 1 0,0-1 0,0 0 0,0 1 0,1-1 0,-1 0 0,0 0 0,0 0 0,0 0 0,0 0 0,0 0 0,0 0 0,0 0 0,0 0 0,0 0 0,0-1 0,1 1 0,-1 0 0,0-1 0,0 1 0,0 0 0,0-1 0,1 1 1,-1-1-1,0 1 0,0-1 0,1 0 0,-1 1 0,0-1 0,0 0 0,-2-5 52,0 1 1,0-1-1,1 1 0,0-1 1,0 0-1,0 1 0,0-1 1,1 0-1,-1-12 1,0 6-9,-22-196 61,5 35-1118,14 146 641,5 27 341,0 0 0,0 0 0,0 0 0,0 0 0,0 0 0,0 0 0,0 0 0,0 0 0,-1 0 1,1 0-1,0 0 0,0 0 0,0 0 0,0 0 0,0 0 0,0 0 0,0 0 0,0 0 0,0 0 0,-1 0 0,1 0 1,0 0-1,0 0 0,0 0 0,0 0 0,0 0 0,0 0 0,0 0 0,0 0 0,0 0 0,-1 0 0,1 0 1,0 0-1,0 0 0,0 0 0,0 0 0,0-1 0,0 1 0,0 0 0,0 0 0,0 0 0,0 0 0,0 0 0,0 0 1,0 0-1,0 0 0,0 0 0,0 0 0,0-1 0,0 1 0,0 0 0,0 0 0,0 0 0,0 0 0,0 0 0,0 0 1,0 0-1,0 0 0,0-1 0,0 1 0,0 0 0,0 0 0,0 0 0,0 0 0,0 0 0,0 0 0,0 0 0,0 0 1,0 0-1,-4 10-212,0 16 32,-2 22 8,2-6 212,-2 0-1,-13 47 1,18-86-10,1-1 1,-1 1-1,0 0 1,0-1-1,-1 1 1,1-1-1,0 1 1,-1-1-1,0 1 1,1-1-1,-5 4 1,5-6-18,1 0 1,0 1-1,-1-1 1,1 0-1,0 0 1,-1 0-1,1 0 1,-1 1-1,1-1 1,0 0-1,-1 0 1,1 0-1,-1 0 1,1 0 0,-1 0-1,1 0 1,0 0-1,-1 0 1,1-1-1,-1 1 1,1 0-1,0 0 1,-1 0-1,1 0 1,-1 0-1,1-1 1,0 1 0,-1-1-1,0 0 9,-1 0 0,1-1 0,0 1 0,0-1-1,0 0 1,0 1 0,0-1 0,0 0 0,0 0 0,0-1 0,-10-32 111,2-1 0,-7-51 0,-5-24-150,21 110 21,0 0-1,-1 0 0,1-1 0,0 1 0,0 0 0,-1 0 0,1 0 1,-1 0-1,1 0 0,-1 0 0,1 0 0,-1 0 0,0 0 1,0 0-1,1 0 0,-2-1 0,1 3 2,1-1 1,0 0-1,-1 0 0,1 1 1,-1-1-1,1 0 1,0 1-1,-1-1 0,1 0 1,0 1-1,-1-1 0,1 1 1,0-1-1,0 0 0,-1 1 1,1-1-1,0 1 0,0-1 1,0 1-1,-1-1 0,1 1 1,0-1-1,0 1 1,0 0-1,-7 47-35,7-45 35,-29 303 226,28-294-160,1-6-7,-1-1 1,1 1-1,-1-1 0,0 0 0,-1 1 0,1-1 0,-4 8 1,5-13-53,-1 0 1,1 0 0,0 0-1,0 0 1,0 0 0,0 0-1,0 1 1,0-1 0,0 0-1,0 0 1,0 0 0,0 0-1,0 0 1,0 0 0,-1 0-1,1 0 1,0 0 0,0 0-1,0 0 1,0 0 0,0 1 0,0-1-1,0 0 1,-1 0 0,1 0-1,0 0 1,0 0 0,0 0-1,0 0 1,0 0 0,0 0-1,0 0 1,-1 0 0,1 0-1,0 0 1,0 0 0,0-1-1,0 1 1,0 0 0,0 0-1,-1 0 1,1 0 0,0 0 0,0 0-1,0 0 1,0 0 0,0 0-1,0 0 1,0 0 0,0 0-1,0-1 1,0 1 0,-1 0-1,1 0 1,0 0 0,0 0-1,0 0 1,0 0 0,0 0-1,0-1 1,0 1 0,0 0-1,0 0 1,0 0 0,0 0-1,-5-16 175,-2-21-10,-30-256-424,36 284 184,-3-15-51,4 24 107,0-1 1,0 0 0,0 0-1,-1 0 1,1 1 0,0-1-1,-1 0 1,1 0 0,-1 1-1,1-1 1,-1 0-1,1 1 1,-1-1 0,1 1-1,-1-1 1,1 0 0,-1 1-1,0-1 1,0 1 0,1 0-1,-2-1 1,2 1 7,-1 0-1,1 0 1,0 0 0,-1 0 0,1 0 0,-1 0-1,1 0 1,0 0 0,-1 0 0,1 0 0,-1 0-1,1 0 1,0 0 0,-1 1 0,1-1-1,0 0 1,-1 0 0,1 0 0,0 1 0,0-1-1,-1 0 1,1 1 0,0-1 0,-1 0 0,1 0-1,0 1 1,0-1 0,0 0 0,-1 1 0,1-1-1,0 1 1,-5 11-57,0 1 1,1-1-1,0 1 1,1 0-1,-3 23 0,2-8 36,-3 8 19,-37 159 355,42-189-304,2-3-24,-1-1 0,1 0-1,-1 0 1,1 0 0,-1 0 0,0 0-1,0 0 1,0 0 0,0 0-1,0 0 1,-1 0 0,1 0 0,0-1-1,-1 1 1,1 0 0,-1-1 0,-3 3-1,5-4-12,-1 0-1,1 0 0,-1 0 1,1 0-1,0 0 0,-1 0 1,1 0-1,0 0 1,-1 0-1,1 0 0,-1 0 1,1 0-1,0 0 0,-1 0 1,1 0-1,-1 0 1,1 0-1,0 0 0,-1-1 1,1 1-1,0 0 0,-1 0 1,1 0-1,0-1 1,0 1-1,-1 0 0,1-1 1,0 1-1,-1 0 0,1 0 1,0-1-1,0 0 1,-5-8 11,1 0-1,1-1 1,-1 0 0,2 0 0,-1 0 0,1 0 0,1 0 0,0-11 0,-4-13-33,-25-154-630,29 179 559,-1 1 0,0-1 0,0 1 0,0-1 0,-1 1 0,-7-14 0,9 22 80,1 0 0,0-1 1,0 1-1,-1 0 0,1-1 1,0 1-1,-1 0 0,1 0 1,0-1-1,-1 1 0,1 0 1,0 0-1,-1 0 0,1-1 1,0 1-1,-1 0 0,1 0 0,-1 0 1,1 0-1,0 0 0,-1 0 1,1 0-1,-1 0 0,1 0 1,0 0-1,-1 0 0,1 0 1,-1 0-1,1 0 0,0 0 1,-1 0-1,1 0 0,-1 1 1,1-1-1,0 0 0,-1 0 1,1 0-1,0 1 0,-1-1 1,1 0-1,-1 1 0,-10 16-142,2 6 89,2 1 0,0 0-1,-3 29 1,1-7 111,-9 42 106,-20 81 526,27-141-413,11-28-263,0 0-1,0 0 0,0 1 0,0-1 0,0 0 0,0 0 0,0 1 0,-1-1 0,1 0 0,0 0 0,0 1 0,0-1 0,0 0 0,0 0 0,-1 0 0,1 1 0,0-1 0,0 0 0,0 0 0,-1 0 0,1 0 1,0 1-1,0-1 0,-1 0 0,1 0 0,0 0 0,0 0 0,-1 0 0,1 0 0,0 0 0,0 0 0,-1 0 0,1 0 0,0 0 0,0 0 0,-1 0 0,1 0 0,0 0 0,0 0 0,-1 0 0,1 0 0,0 0 1,0 0-1,-1 0 0,1-1 0,0 1 0,0 0 0,-1 0 0,-5-14 166,-1-25-158,1-1 1,0-55-1,2 28-452,-1 3-417,3 60 35,1 9 554,-1 11 53,6 211 1072,-6-268-394,0-23-511,-3 1 1,-18-90-1,12 127-264,11 26 299,0-1 0,0 1 0,-1 0 0,1-1 0,0 1-1,0 0 1,-1 0 0,1-1 0,0 1 0,-1 0 0,1 0 0,-1-1-1,1 1 1,0 0 0,-1 0 0,1 0 0,-1 0 0,1-1 0,0 1 0,-1 0-1,1 0 1,-1 0 0,0 0 0,1 1-5,-1-1-1,0 0 1,0 1 0,1-1-1,-1 1 1,0-1 0,1 1-1,-1-1 1,0 1 0,1-1-1,-1 1 1,1 0 0,-1-1-1,1 1 1,-1 0 0,1-1-1,-1 2 1,-7 19-1,1-1-1,0 1 1,2 0 0,0 0-1,-2 36 1,2-22 121,-2 20 103,6-34 33,-2 1 0,-1-1 0,-11 39 0,15-59-225,-1-1 0,1 1-1,0-1 1,0 0 0,0 1 0,0-1 0,0 1 0,-1-1-1,1 0 1,0 1 0,0-1 0,-1 0 0,1 1 0,0-1-1,0 0 1,-1 1 0,1-1 0,0 0 0,-1 0 0,1 1-1,0-1 1,-1 0 0,0 0 0,-4-6 200,-2-17-44,7 21-160,-5-22 73,-37-152-713,41 173 570,-1-1-1,1 1 1,-1-1-1,1 1 1,-1-1-1,0 1 1,0 0 0,-3-4-1,4 7 45,1-1 0,-1 1-1,1 0 1,-1-1 0,1 1 0,0 0-1,-1-1 1,1 1 0,-1 0 0,1 0-1,-1-1 1,1 1 0,-1 0 0,1 0-1,-1 0 1,0 0 0,1 0 0,-1 0-1,1 0 1,-1 0 0,1 0 0,-1 0 0,0 0-1,0 1-2,0-1 0,0 1 0,0-1 0,0 1 0,0 0 0,1-1 0,-1 1 0,0 0-1,0 0 1,1 0 0,-1 0 0,0 0 0,1 0 0,-1 0 0,1 0 0,-1 1 0,-7 19 19,1 0 0,1 0 0,1 0 0,-3 31 0,-4 15 495,5-52-18,3-23-186,0-28-22,4 35-256,-5-72 179,-10-96-368,14 157 119,1 9 37,0 1 0,0 0 0,-1 0 0,1-1 0,-1 1 0,1 0 0,-1 0 0,1 0 0,-1 0 0,0 0 0,-2-3 0,-2 26-227,4 7 178,-2 22 219,-15 88-1,18-137-137,0 0 1,0 0-1,0 0 0,0 0 0,0 0 1,-1 0-1,1 0 0,0 0 1,-1 0-1,1 0 0,-1 0 1,1 0-1,-1 0 0,1 0 0,-1 0 1,0-1-1,1 1 0,-3 1 1,3-2-13,-1 0 0,1 0 1,-1-1-1,1 1 0,-1-1 1,1 1-1,-1 0 1,1-1-1,-1 1 0,1-1 1,0 1-1,-1-1 0,1 1 1,0-1-1,-1 1 1,1-1-1,0 1 0,0-1 1,-1 0-1,1 1 0,0-1 1,0 0-1,-10-45-170,10 41 509,0 2-256,0 1-1,0 0 1,0 0-1,0 0 1,-1 0-1,1 0 1,0 0-1,-1 0 1,0 0-1,1 0 1,-1 0-1,0 0 1,-1-2-1,-7-1 89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8:44.87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38 26 14771,'0'-2'126,"14"-21"2586,-13 23-2685,-1 0 0,0 0-1,0 0 1,0 0 0,0 0 0,0 0 0,0 0-1,0 0 1,1-1 0,-1 1 0,0 0 0,0 0 0,0 0-1,0 0 1,0 0 0,0 0 0,1 0 0,-1 0-1,0 0 1,0 0 0,0 0 0,0 0 0,0 0 0,0 0-1,1 0 1,-1 0 0,0 1 0,0-1 0,0 0-1,0 0 1,0 0 0,0 0 0,1 0 0,-1 0 0,0 0-1,0 0 1,0 0 0,0 0 0,0 1 0,0-1-1,0 0 1,0 0 0,0 0 0,0 0 0,0 0 0,1 0-1,-1 0 1,0 1 0,0-1 0,2 19 1119,-3 38 393,-10 62 0,2-28-952,1-5-112,-4 88 105,11-139-522,2-1 0,2 0-1,6 36 1,-30-139-2163,11 34 1704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8:45.34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4 110 20532,'0'0'34,"0"0"0,0 0-1,0 0 1,0 0-1,-1 0 1,1 0 0,0 0-1,0 0 1,0 0 0,0 0-1,0 0 1,0 0-1,-1 0 1,1 0 0,0 0-1,0 0 1,0 0 0,0 0-1,0 0 1,0-1-1,-1 1 1,1 0 0,0 0-1,0 0 1,0 0 0,0 0-1,0 0 1,0 0-1,0 0 1,0 0 0,-1 0-1,1-1 1,0 1-1,0 0 1,0 0 0,0 0-1,0 0 1,0 0 0,0 0-1,0-1 1,0 1-1,0 0 1,0 0 0,0 0-1,0 0 1,0 0 0,0 0-1,0-1 1,0 1-1,0 0 1,0 0 0,0 0-1,0 0 1,0 0-1,0 0 1,0-1 0,0 1-1,1 0 1,-1 0 0,9-11 556,15-8 39,-2 8-407,0 0-1,1 1 1,0 2 0,1 0-1,0 2 1,0 0 0,48-4-1,-20 7-197,1 2 0,86 9-1,-108-5-69,-13-2-237,-1 1 0,1 0 0,0 1 1,-1 1-1,0 1 0,22 8 1,-36-11 20,-2-1 194,0-1 1,0 1 0,0 0-1,0-1 1,0 1-1,0-1 1,0 0-1,0 1 1,1-1-1,-1 0 1,0 0-1,0 1 1,0-1-1,0 0 1,1 0 0,-1 0-1,0 0 1,0-1-1,2 1 1,0-4-633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8:45.82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14 17164,'0'5'1744,"10"2"-1192,6-7-176,7 0 832,9-3-727,3 0-17,8-1-32,2-2-104,-5 2-488,-3 0-272,-8 2-472,-5 2-153,-12 7 753,-8-1-240,-13 4-176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8:46.34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 32 14995,'-8'10'1473,"9"-3"-857,3-1-128,12-5 1160,3-1-712,11-3-296,7-3-63,9-2-217,3-2-352,-2-2 176,-1 2-120,-13 3-152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8:46.92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113 11 17524,'12'-10'1755,"-9"11"-415,-9 20 308,0-3-1163,-64 225 602,54-178-965,-11 117-1,26-173-81,0 0 0,1 0 0,0 0 0,1 0 0,0 0 0,0 0 0,5 13 0,-5-19-27,0 0-1,0-1 1,0 1 0,0-1 0,1 1 0,0-1 0,-1 0 0,1 1 0,0-1 0,0 0 0,0 0 0,0 0 0,1-1 0,-1 1 0,0 0 0,1-1 0,-1 0 0,1 1-1,-1-1 1,1 0 0,0 0 0,0 0 0,-1-1 0,1 1 0,0-1 0,0 0 0,3 1 0,3-2-141,1 1 0,-1-1 0,0-1 0,1 0 0,-1 0 0,0-1 0,0 0 0,0 0 1,-1-1-1,1 0 0,-1-1 0,0 0 0,0 0 0,7-7 0,-13 11 92,-1 0-1,0-1 1,1 1 0,-1 0-1,0-1 1,0 1 0,0-1-1,0 1 1,0-1 0,0 0-1,0 1 1,0-1 0,-1 0-1,1 0 1,-1 1 0,1-1-1,-1 0 1,0 0 0,1 0-1,-1-3 1,-4-11-481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8:37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28 11538,'0'-1'83,"1"1"-1,-1 0 0,1-1 0,-1 1 0,1-1 0,-1 1 0,0-1 0,1 1 0,-1-1 0,0 1 0,1-1 0,-1 1 0,0-1 0,0 1 0,1-1 1,-1 0-1,0 1 0,0-1 0,0 1 0,0-1 0,0 0 0,0 1 0,0-1 0,0 1 0,0-1 0,0 0 0,0 1 0,0-1 0,0 1 0,-1-1 1,1 1-1,0-1 0,0 1 0,-1-1 0,1 0 0,0 1 0,-1-1 0,1 1 0,-1 0 0,1-1 0,0 1 0,-1-1 0,1 1 0,-1 0 0,1-1 1,-1 1-1,1 0 0,-1-1 0,1 1 0,-1 0 0,0 0 0,-1-1 68,0 0 1,0 1 0,0 0-1,0-1 1,0 1-1,0 0 1,0 0-1,0 0 1,-1 1-1,1-1 1,0 0-1,0 1 1,0-1-1,-3 2 1,-2 2-81,1 1 0,0-1 0,0 1 0,0 0 0,0 0 1,1 1-1,0 0 0,0 0 0,0 0 0,1 1 0,0-1 0,0 1 0,0 0 1,-3 10-1,4-7-76,-1 0 1,1 1-1,1-1 1,0 1 0,0-1-1,1 1 1,0 0-1,1-1 1,2 22-1,-1-29 5,-1 0 1,1 0-1,-1 0 0,1 0 0,0 0 0,0 0 0,0 0 0,1-1 0,-1 1 0,1 0 0,-1-1 0,1 1 0,0-1 0,0 1 0,0-1 0,0 0 1,1 0-1,-1 0 0,1 0 0,-1 0 0,1-1 0,-1 1 0,1-1 0,0 0 0,0 1 0,0-1 0,0 0 0,4 0 0,-3 0 5,1-1 0,0 0 0,0 0 0,0-1 0,0 1 0,0-1 0,0 0 0,-1 0 0,1-1 0,0 1 0,-1-1 0,1 0 0,-1-1 0,0 1 0,1-1 0,-1 1-1,4-5 1,-4 4-14,0 0 0,0-1 0,-1 1 0,1-1 0,-1 0 0,0 0 0,0 0 0,0 0 0,-1-1 0,1 1-1,-1-1 1,0 0 0,0 1 0,-1-1 0,2-7 0,-3 7-103,1-1 0,-2 1-1,1 0 1,-1-1 0,1 1 0,-1 0 0,-1 0 0,1-1-1,-1 1 1,0 0 0,0 1 0,0-1 0,-1 0 0,-4-6-1,-14-18-187,0 2-104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8:47.45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17940,'4'1'1520,"6"4"-1032,3-1-168,7-3 432,6-1-175,5 0-249,5-1-288,2-3 424,-1-1-384,-4 5-80,-2 0-80</inkml:trace>
  <inkml:trace contextRef="#ctx0" brushRef="#br0" timeOffset="1">568 67 22005,'-1'0'1544,"5"-2"-1336,3-2-256,-1 0-400,0 0 528,4 5-80,0 0-168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8:47.94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16604,'5'28'1197,"0"30"0,-3-34-597,1 0 1,6 30-1,1-25-442,0 0 1,2-1-1,1 0 0,2 0 1,0-2-1,2 0 0,0-1 1,2 0-1,1-2 0,44 41 1,-64-64-180,0 0-1,0 0 1,0 0 0,1 0 0,-1 0-1,0 0 1,0 0 0,0 0 0,1 0-1,-1 0 1,0 0 0,0 1-1,0-1 1,1 0 0,-1 0 0,0 0-1,0 0 1,0 0 0,0 1 0,0-1-1,1 0 1,-1 0 0,0 0 0,0 0-1,0 1 1,0-1 0,0 0 0,0 0-1,0 1 1,0-1 0,0 0 0,0 0-1,0 0 1,0 1 0,0-1 0,0 0-1,0 0 1,0 0 0,0 1 0,0-1-1,0 0 1,0 0 0,0 1 0,0-1-1,0 0 1,0 0 0,0 0-1,-1 0 1,1 1 0,0-1 0,0 0-1,0 0 1,0 0 0,0 0 0,-1 1-1,-14-1-505,-4-3 180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8:48.45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1 449 19404,'5'-7'1729,"8"-12"-1193,4-2-216,11-12 800,3-3-360,8-8-320,0-6-112,2 1-224,-2 3-144,-6 9-584,-6 1-344,-10 9 800,-5 2-168,-2 7-112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8:48.97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247 0 15723,'-9'38'3178,"-27"70"-2023,-14 47-763,42-124-165,1 0 0,-5 63 0,12-93-204,0 0 0,-1 1 0,1-1 0,0 0 0,0 0 0,0 1 0,1-1 0,-1 0 1,0 0-1,0 0 0,0 1 0,1-1 0,-1 0 0,1 0 0,-1 0 0,1 0 1,-1 0-1,1 0 0,0 0 0,0 0 0,-1 0 0,1 0 0,0 0 0,0 0 1,0-1-1,1 2 0,0-1 20,0-1 0,-1 0 0,1 0 1,-1 0-1,1 0 0,0 0 0,-1 0 0,1 0 1,-1 0-1,1-1 0,0 1 0,-1-1 0,1 1 1,-1-1-1,1 0 0,-1 1 0,0-1 0,1 0 1,1-2-1,7-4 50,0-1 1,-1 0-1,-1-1 0,1 0 1,-1 0-1,8-14 0,-10 15-192,-1 0 1,-1 0-1,1 0 0,-1-1 0,-1 1 0,0-1 0,0 0 1,3-17-1,-5 5-213</inkml:trace>
  <inkml:trace contextRef="#ctx0" brushRef="#br0" timeOffset="1">1 267 15347,'7'5'1529,"5"-5"-729,0-4-232,8-4 824,2-3-296,4 0-151,1-2-25,3 3-192,-3 0-120,1 3-640,-4 3-480,-8 1 472,-1-2-104,-3 1-80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8:49.61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180 1 20212,'3'2'1547,"-4"9"-867,-4 18-394,3-21-71,-9 44-82,-44 204 463,70-442-1911,-15 185 1266,0 0 0,0 0 0,0 0-1,0 0 1,0 0 0,0 0 0,0 0 0,0 0-1,0 0 1,0 0 0,-1 1 0,1-1 0,0 0-1,-1 0 1,1 0 0,0 0 0,-1 1 0,0-2-1,0 2 26,1 0 0,-1 0-1,1 1 1,-1-1 0,1 0-1,-1 1 1,1-1-1,0 1 1,-1-1 0,1 1-1,0-1 1,-1 1 0,1-1-1,0 1 1,-1-1-1,1 1 1,0-1 0,0 1-1,0-1 1,-1 1-1,1-1 1,0 1 0,0-1-1,0 1 1,0 0 0,0-1-1,0 1 1,1 0-1,-4 20-22,2-1-1,0 1 1,2 0-1,0 0 1,1-1-1,1 1 0,1-1 1,1 0-1,1 0 1,0 0-1,12 23 1,-34-69-2093,-27-34 0,15 24 1797,-33-59-1,61 94 393,-1 0-1,0-1 1,1 1-1,-1 0 1,0 0-1,1-1 1,0 1-1,-1-1 1,1 1-1,0 0 1,0-1-1,0 1 1,0-2-1,0 2-21,0 1 0,1-1 0,-1 1 0,1-1-1,-1 1 1,1 0 0,0-1 0,-1 1 0,1 0 0,-1-1 0,1 1-1,0 0 1,-1 0 0,1-1 0,0 1 0,-1 0 0,1 0-1,0 0 1,-1 0 0,1 0 0,0 0 0,-1 0 0,1 0-1,0 0 1,-1 0 0,1 1 0,0-1 0,-1 0 0,1 0-1,1 1 1,65 17 425,-43-10-614,43 7-1,-21-11 98,1-4-39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8:50.11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26 60 13995,'-4'11'1752,"4"-5"-1063,12-3-105,3-5 1952,14-5-1648,1-1-151,9-5-289,-1 0-320,1-2-656,-3 1-737,-12 8 1073,-2 5-312,-14 8-192</inkml:trace>
  <inkml:trace contextRef="#ctx0" brushRef="#br0" timeOffset="1">1 180 19172,'10'-1'1808,"5"-2"-1375,10-2-225,5 0 856,7-2-616,2-1-376,4 0 856,0 2-856,-7 5 48,-3-1-8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8:50.80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1 527 13491,'0'0'78,"0"1"-1,0-1 1,0 0 0,0 0 0,0 0-1,0 0 1,0 1 0,0-1 0,0 0-1,0 0 1,0 0 0,0 0 0,0 1-1,0-1 1,0 0 0,0 0 0,0 0 0,0 0-1,0 1 1,0-1 0,0 0 0,0 0-1,0 0 1,0 0 0,0 0 0,0 1-1,0-1 1,0 0 0,0 0 0,1 0-1,-1 0 1,0 0 0,0 0 0,0 1-1,0-1 1,0 0 0,0 0 0,1 0-1,-1 0 1,0 0 0,0 0 0,0 0-1,0 0 1,1 0 0,-1 0 0,0 0 0,0 0-1,0 0 1,0 0 0,0 0 0,1 0-1,-1 0 1,0 0 0,0 0 0,0 0-1,0 0 1,1 0 0,-1 0 0,0 0-1,0 0 1,0 0 0,0 0 0,1 0-1,-1 0 1,0 0 0,0-1 0,0 1-1,19-13 2203,19-22-956,-10 3-792,0-1-1,-2-1 1,21-37 0,57-116 12,-50 62-536,-52 123-37,-1 6 15,-1 11-7,-13 89-61,-1-6 21,5 0 1,3 103-1,6-191-183,0 0 0,2 0-1,-1 0 1,4 11 0,-5-20 231,0-1 1,0 1 0,0-1-1,1 1 1,-1-1 0,0 0-1,0 1 1,0-1-1,1 1 1,-1-1 0,0 0-1,1 1 1,-1-1 0,0 0-1,1 1 1,-1-1 0,0 0-1,1 1 1,-1-1 0,1 0-1,-1 0 1,0 0-1,1 1 1,-1-1 0,1 0-1,-1 0 1,1 0 0,-1 0-1,1 0 1,-1 0 0,1 0-1,-1 0 1,1 0-1,-1 0 1,1 0 0,-1 0-1,0 0 1,1 0 0,-1 0-1,1-1 1,-1 1 0,1 0-1,-1 0 1,1-1 0,10-10-347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8:51.29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5 19108,'10'7'1608,"-6"-4"-1183,-1-3-217,1 0 768,4 0-808,-7-3 48,-2 3-120,-12-12-176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8:51.83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1 152 15523,'1'-10'461,"1"1"-1,1 0 0,0 0 1,0 1-1,1-1 0,0 1 0,0-1 1,1 1-1,0 0 0,10-12 1,-11 16-330,0 0 0,0 0 0,1 1 0,-1-1 1,1 1-1,0 0 0,-1 0 0,1 0 0,1 1 0,-1 0 1,0 0-1,0 0 0,1 1 0,-1-1 0,1 1 1,0 1-1,-1-1 0,1 1 0,6 0 0,-10 0-125,0 0-1,0 1 0,0-1 1,0 0-1,1 1 1,-1-1-1,0 1 0,0 0 1,0 0-1,0 0 1,0 0-1,0 0 0,-1 0 1,1 0-1,0 1 1,0-1-1,-1 0 0,1 1 1,-1 0-1,1-1 1,-1 1-1,0 0 0,0 0 1,0 0-1,0 0 1,0 0-1,0 0 0,0 0 1,-1 0-1,1 0 1,-1 0-1,1 0 0,-1 0 1,0 1-1,0-1 1,0 0-1,0 4 0,-1 4-5,0 1-1,-1 0 0,0 0 1,-1-1-1,0 0 0,-7 15 0,-14 26 1,-47 72-1,13-24 112,57-99-108,1 0-1,0 0 1,0 0 0,0 0 0,0 1 0,-1-1 0,1 0-1,0 0 1,0 0 0,0 0 0,0 1 0,0-1 0,0 0 0,0 0-1,0 1 1,0-1 0,0 0 0,0 0 0,-1 0 0,1 1 0,0-1-1,0 0 1,1 0 0,-1 1 0,0-1 0,0 0 0,0 0-1,0 0 1,0 1 0,0-1 0,0 0 0,0 0 0,0 0 0,0 1-1,1-1 1,8-2 65,23-17-13,-15 8-59,74-31-2367,-31 16 683,-37 15 954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8:52.31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28 0 18076,'-13'65'4922,"7"-31"-4553,-2 44 0,7-62-308,1 1-1,1 0 1,0-1-1,7 30 0,-8-45-52,0 1-1,1 0 0,-1 0 0,1 0 0,0 0 0,-1-1 0,1 1 1,0 0-1,0-1 0,0 1 0,0-1 0,0 1 0,0-1 0,1 1 1,-1-1-1,0 0 0,4 2 0,-5-2-33,1-1 0,0 0 0,0 0 0,0 0 0,0 0 0,0 0 0,0 0-1,0 0 1,0 0 0,0 0 0,0 0 0,0 0 0,0-1 0,0 1 0,0 0 0,0-1 0,0 1 0,0-1 0,0 1 0,0-1 0,-1 1-1,1-1 1,1 0 0,3-4-260,0 0-1,-1 0 1,1-1 0,-1 1-1,0-1 1,-1 0-1,5-9 1,0-2-751,-1 0-1,-1 0 1,0-1 0,3-18-1,-10 29-75,-3 14 1056,-5 16 607,-24 115 2483,29-114-2493,1 1 1,1 0-1,3 43 1,3-49-595,2-17 84,3-12-12,3-13-158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9:20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16652,'0'8'200,"-7"84"990,7 126 0,2-172-874,-4 56 0,2-100-333,0 0 0,-1 1 0,1-1-1,0 0 1,-1 1 0,0-1 0,0 0 0,1 0-1,-1 0 1,-1 1 0,1-1 0,0 0-1,-2 2 1,2-3 1,0-1 0,0 1 1,0 0-1,0-1 0,0 1 0,0-1 0,0 1 0,0-1 0,0 1 0,0-1 0,-1 0 1,1 1-1,0-1 0,0 0 0,0 0 0,0 0 0,0 0 0,-1 0 0,1 0 1,0-1-1,0 1 0,0 0 0,0 0 0,0-1 0,-1 1 0,1-1 0,0 1 0,0-1 1,0 1-1,-1-2 0,-18-12-215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8:52.90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0 123 16780,'2'1'179,"0"0"1,0 0 0,0-1 0,1 1 0,-1-1-1,0 1 1,0-1 0,0 0 0,0 0-1,0 0 1,1 0 0,-1 0 0,0 0 0,0-1-1,3 0 1,290-58 4327,31-3-4186,-319 61-373,0 0-219,0 0-1,-1 0 1,1 0-1,0 1 1,0 0 0,0 1-1,0-1 1,-1 1-1,14 4 1,-15 0-250,0 0-136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8:53.38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131 187 15819,'17'-40'1862,"-10"21"-1053,0 1-1,2 0 0,0 0 1,1 1-1,20-26 0,-30 42-741,1 0-1,-1 0 0,1 0 0,-1 0 1,1 1-1,0-1 0,0 0 0,-1 0 0,1 1 1,0-1-1,0 1 0,0-1 0,0 1 1,0-1-1,0 1 0,0-1 0,0 1 0,0 0 1,0-1-1,0 1 0,0 0 0,0 0 1,0 0-1,0 0 0,2 0 0,-3 1-25,1 0 1,0-1-1,0 1 0,-1 0 0,1 0 0,0 0 1,-1 0-1,1 0 0,-1 0 0,1 0 0,-1 0 1,0 0-1,0 1 0,1-1 0,-1 0 0,0 0 0,0 0 1,0 2-1,0 9 35,0 1 1,-4 22-1,-35 124-77,13-60 21,26-98-19,-1 0-1,1 0 1,0 0-1,-1 0 1,1 1-1,0-1 1,0 0-1,0 0 1,0 0-1,0 1 1,0-1-1,0 0 1,0 0-1,1 0 1,-1 1-1,0-1 1,1 0-1,-1 0 1,2 2-1,-1-3 1,-1 1 0,1-1-1,0 0 1,0 1 0,0-1-1,0 0 1,0 0 0,0 0-1,0 0 1,0 0 0,1 0-1,-1 0 1,0 0-1,0 0 1,0 0 0,0 0-1,0-1 1,0 1 0,-1 0-1,1-1 1,0 1 0,2-2-1,3 0-6,1-1-1,0 1 0,0 0 1,0 1-1,0 0 0,0 0 1,13 0-1,-17 1 2,-1 0 0,0 0 0,0 0 0,0 1 0,0-1 1,0 1-1,1-1 0,-1 1 0,0 0 0,0 0 0,0 0 0,0 0 0,-1 0 1,1 0-1,0 1 0,0-1 0,-1 1 0,1-1 0,-1 1 0,1-1 0,-1 1 0,0 0 1,1 0-1,-1 0 0,0-1 0,0 1 0,0 0 0,-1 1 0,2 2 0,-1-1-3,-1 0 0,1-1 1,-1 1-1,1 0 0,-1 0 0,0 0 0,-1 0 0,1 0 0,-1 0 0,0 0 0,0 0 0,0-1 0,0 1 0,-1 0 0,-2 4 0,1-2 14,-1 0 0,0 0 0,-1-1 0,0 0 1,1 0-1,-1 0 0,-1 0 0,-6 4 0,0-1 10,-1 0 0,0-1 0,0-1 0,0 0 0,0-1 0,-1 0 0,0-2 0,-15 4 0,22-6-144,1 0 0,-1-1 0,0 0 0,1 0-1,-1 0 1,1-1 0,-1 0 0,0 0-1,-10-4 1,13 4 50,1-1 1,0 1-1,-1-1 0,1 0 0,0 0 0,0-1 1,0 1-1,1-1 0,-1 1 0,0-1 0,1 0 1,0 0-1,0 0 0,0 0 0,0 0 0,0 0 0,0-1 1,-1-6-1,-6-24-506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8:53.86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92 17220,'26'-20'1520,"3"1"-1056,2 3-240,7 5 736,-1 4-328,2 1 1105,-5 2-1457,6-1-8,-3 1 88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8:54.43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34 17492,'8'1'1736,"6"1"-1088,1-2-304,5 0 1569,1 0-1161,12-2-432,2-5-152,3 1-568,3 1-304,-9-1 592,-1 0-96,-14 2-120</inkml:trace>
  <inkml:trace contextRef="#ctx0" brushRef="#br0" timeOffset="1">51 206 16828,'25'-6'1928,"6"-1"-1296,6-6-232,4 0 792,4-3-639,2 2-209,-4 1-1425,-6 3 1177,-15 7-352,-5 5-152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8:55.17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0 151 15291,'3'-9'569,"0"-1"-1,1 0 0,0 1 0,1 0 1,0 0-1,1 0 0,-1 1 0,15-16 1,-16 19-385,1 0 0,1 0 0,-1 1 1,1-1-1,-1 1 0,1 1 0,0-1 1,1 1-1,-1 0 0,1 0 0,-1 1 0,1-1 1,13-1-1,-19 4-172,1-1-1,0 1 1,0 0-1,0 0 1,0 0 0,0 0-1,0 1 1,0-1 0,0 0-1,0 1 1,0 0-1,-1-1 1,1 1 0,0 0-1,0 0 1,-1 0-1,1 0 1,0 0 0,-1 0-1,1 0 1,-1 1 0,0-1-1,1 0 1,-1 1-1,0-1 1,0 1 0,0 0-1,0-1 1,0 1 0,0 0-1,0 0 1,-1-1-1,1 1 1,-1 0 0,1 0-1,0 3 1,0 3-16,-1 0 0,1 0 0,-1-1 0,0 1 0,-1 0 0,0 0 1,-4 15-1,-4 3 3,-1-1 1,-1 0-1,-1 0 1,-17 24-1,-25 53 8,53-100-7,1-1 0,-1 1-1,0-1 1,1 1 0,-1 0 0,1-1 0,0 1 0,-1-1 0,1 1 0,0 0 0,0-1 0,0 1 0,0 0 0,0-1 0,0 1 0,1 0 0,-1-1 0,1 2 0,0-2-1,0 0 1,0 0 0,0 0 0,-1 0 0,1 0 0,0 0 0,1-1 0,-1 1-1,0 0 1,0-1 0,0 1 0,0-1 0,0 1 0,1-1 0,-1 0 0,0 1-1,0-1 1,1 0 0,-1 0 0,0 0 0,1 0 0,1 0 0,9-1-46,-1 0 1,0-1 0,1 0-1,-1-1 1,0-1 0,0 1-1,-1-1 1,19-11 0,-4 1-475,-1-1 0,30-25 1,-23 12 200,-4 0-103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8:55.63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55 0 19180,'-21'67'1777,"13"-46"-1540,2 1 1,0-1-1,1 1 0,-2 23 0,6-35-150,1 0 0,0 1 0,0-1 0,1 0 0,1 1 0,5 18 0,-7-26-90,1-1-1,0 0 1,0 0-1,0 0 1,0 0-1,0-1 1,1 1 0,-1 0-1,0 0 1,1-1-1,0 1 1,-1-1-1,1 1 1,0-1-1,3 3 1,-3-4-61,1 1-1,-1 0 1,1-1 0,-1 1-1,0-1 1,1 0 0,-1 0-1,1 0 1,-1 0 0,1 0-1,-1-1 1,1 1 0,-1-1 0,0 1-1,1-1 1,-1 0 0,4-2-1,2-1-329,-1-1 0,1 0 0,-1-1 0,0 1 0,0-1 0,-1-1-1,0 1 1,0-1 0,0 0 0,-1-1 0,0 1 0,-1-1 0,1 0-1,4-12 1,-14 33 1079,1 0-1,1 0 0,0 1 1,-2 25-1,3 58 731,3-65-1085,-2-28-262,-4-3-46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8:56.15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0 334 16123,'24'-4'1929,"12"-9"-993,4-6-336,15-11 1121,9-4-457,17-8-304,3-1-88,-1 2-456,-1 2-136,-10 9-152,-4 8-128,-15 10-296,-10 7-208,-18 7-456,-7 2-256,-13 2 880,-5-1-224,-7-3-201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8:56.65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54 184 16972,'15'-12'2111,"-13"9"-1707,2 0 0,-1 0 0,0 1 0,0-1 1,1 1-1,0 0 0,3-2 0,-6 4-353,0 0-1,-1-1 1,1 1 0,-1 0-1,1 0 1,0 0-1,-1 0 1,1 0 0,0 0-1,-1 0 1,1 0-1,0 1 1,-1-1 0,1 0-1,0 0 1,-1 0-1,1 1 1,-1-1 0,1 0-1,0 1 1,0 0-5,0 0 1,0 0-1,0 0 0,0 1 1,0-1-1,0 0 0,-1 0 1,1 1-1,0-1 0,-1 0 0,1 1 1,0 1-1,2 9 12,-1 1 0,0-1 0,-1 1 0,0 18 0,-1-17-62,0 0 1,6 26-1,-6-39 3,0 0 0,0-1 1,0 1-1,0 0 0,1-1 1,-1 1-1,0-1 0,1 1 0,-1 0 1,0-1-1,1 1 0,-1-1 1,0 1-1,1-1 0,-1 1 0,1-1 1,-1 0-1,1 1 0,-1-1 1,1 1-1,-1-1 0,1 0 0,0 0 1,-1 1-1,1-1 0,-1 0 1,1 0-1,0 0 0,-1 1 0,1-1 1,0 0-1,-1 0 0,1 0 1,0 0-1,-1 0 0,1-1 0,0 1 1,0 0-1,31-13-26,-29 11 18,1 0 1,-1 1-1,1-1 1,-1 1-1,1 0 1,6-2-1,-8 3 6,-1 1-1,1-1 0,-1 0 1,1 1-1,-1-1 1,1 1-1,-1 0 1,1-1-1,-1 1 1,0 0-1,1 0 1,-1 0-1,0 0 0,0 0 1,1 0-1,-1 0 1,0 0-1,0 1 1,0-1-1,-1 0 1,1 1-1,0-1 0,0 1 1,-1-1-1,1 1 1,-1-1-1,1 1 1,-1-1-1,0 1 1,1 2-1,0 6-10,1-1 0,-2 0 0,0 18-1,-1-17 22,-1 1-1,0 0 0,0-1 0,-1 1 1,0-1-1,-1 0 0,-1 0 0,1 0 0,-1-1 1,-10 14-1,11-17 8,-1 1 0,1-1 0,-2 0-1,1-1 1,-1 1 0,0-1 0,0 0 0,0-1 0,-1 1 0,1-1 0,-1-1 0,0 1-1,0-1 1,-1 0 0,-7 2 0,12-5-80,0 1-1,0-1 1,0 0 0,0 1-1,0-1 1,0-1-1,0 1 1,1 0-1,-1-1 1,0 1 0,0-1-1,0 0 1,0 0-1,1 0 1,-1 0 0,0-1-1,1 1 1,-1-1-1,1 1 1,0-1 0,-1 0-1,1 0 1,-3-4-1,1 1-41,0-1-1,0 0 1,1 0-1,0 0 1,0 0-1,0 0 1,1 0-1,0-1 0,-1-9 1,-3-28-478</inkml:trace>
  <inkml:trace contextRef="#ctx0" brushRef="#br0" timeOffset="1">84 147 12835,'16'-19'1896,"4"3"-840,0 2-399,7 0 1919,6 1-1376,9 1-384,5-1-327,3-1 1159,0 0-1360,-2 5-8,-3 1 8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9:36.9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1 110 9562,'9'17'8094,"-5"-8"-7850,4 17 499,-2-6-537,1 1 0,15 29 0,-19-51-15,-1-7-54,-1-9 61,-8-40 537,4 39-28,-1-30-1,22 100-198,21 63-502,-39-115-5,0 0 1,1 0-1,-1 0 1,0-1-1,0 1 1,0 0 0,0 0-1,0 0 1,0 0-1,0 0 1,0 0-1,0 0 1,0 0-1,0 0 1,1 0-1,-1 0 1,0 0-1,0 0 1,0 0-1,0 0 1,0 0 0,0 0-1,0 0 1,1 0-1,-1 0 1,0 0-1,0 0 1,0 0-1,0 0 1,0 0-1,0 0 1,0 0-1,0 0 1,1 0-1,-1 0 1,0 0 0,0 0-1,0 0 1,0 0-1,0 0 1,0 0-1,0 0 1,0 0-1,0 0 1,0 1-1,1-1 1,-1 0-1,0 0 1,0 0-1,0 0 1,1-20 162,-2-27 158,0 39-264,0-1 42,0 0 0,1 0 1,1-14-1,-1 23-97,0 0 0,0-1 1,0 1-1,0 0 0,0-1 0,0 1 1,0 0-1,0 0 0,0-1 0,0 1 1,0 0-1,0-1 0,1 1 0,-1 0 1,0 0-1,0-1 0,0 1 1,0 0-1,1 0 0,-1 0 0,0-1 1,0 1-1,0 0 0,1 0 0,-1 0 1,0-1-1,0 1 0,1 0 1,-1 0-1,0 0 0,1 0 0,-1 0 1,1 0-1,8 5 15,7 15-43,47 78-219,-58-92 194,-2-8 12,-2-14-13,-6-24 19,3 26 36,-3-11 9,-1-38-1,6 62-12,0 1-1,0 0 0,0-1 0,0 1 0,0-1 1,0 1-1,0 0 0,0-1 0,0 1 0,0 0 1,0-1-1,0 1 0,1-1 0,-1 1 1,0 0-1,0-1 0,0 1 0,0 0 0,1-1 1,-1 1-1,0 0 0,0 0 0,0-1 1,1 1-1,-1 0 0,1-1 0,6 6-8,9 16-5,-16-20 12,33 60-68,4 5 42,-35-75 36,-2-6 12,-10-22 26,7 26-13,0-1 1,1 0-1,-2-19 0,4 30-32,0 1-1,0 0 1,0 0-1,0 0 1,-1-1-1,1 1 1,0 0-1,0 0 1,0-1-1,0 1 1,0 0-1,0 0 1,0-1-1,1 1 1,-1 0-1,0 0 1,0 0-1,0-1 1,0 1-1,0 0 1,0 0-1,0 0 1,0-1 0,0 1-1,1 0 1,-1 0-1,0 0 1,0-1-1,0 1 1,0 0-1,1 0 1,-1 0-1,0 0 1,0 0-1,0-1 1,1 1-1,-1 0 1,0 0-1,0 0 1,1 0-1,-1 0 1,0 0-1,0 0 1,0 0 0,1 0-1,-1 0 1,0 0-1,0 0 1,1 0-1,-1 0 1,0 0-1,0 0 1,1 0-1,-1 0 1,0 0-1,0 1 1,0-1-1,1 0 1,-1 0-1,0 0 1,0 0-1,0 0 1,1 0-1,-1 1 1,0-1 0,0 0-1,12 11-20,87 124-32,-98-135 52,-1 1 1,0-1-1,0 1 1,1-1-1,-1 1 1,0-1-1,1 0 1,-1 1-1,0-1 1,1 1 0,-1-1-1,1 0 1,-1 1-1,1-1 1,-1 0-1,0 0 1,1 1-1,-1-1 1,1 0-1,0 0 1,-1 0 0,1 0-1,-1 1 1,1-1-1,-1 0 1,2 0-1,0-13 2,-11-30 1,8 38 4,-2-7-5,2 9-3,0 0-1,0 0 1,0 0-1,1 0 1,0-1-1,-1 1 0,1 0 1,0-5-1,1 8 2,-1 0 0,1 0 0,-1 0 0,1 1-1,-1-1 1,1 0 0,-1 0 0,1 0 0,-1 1-1,0-1 1,1 0 0,-1 0 0,0 1 0,1-1-1,-1 0 1,1 1 0,-1-1 0,0 0 0,0 1-1,1-1 1,-1 0 0,0 1 0,0-1 0,1 1-1,-1-1 1,0 1 0,10 13-8,2 5 12,-5-7-5,1 0 1,1-1-1,-1 0 1,14 13-1,-22-24 1,0 0 0,0 0 0,0 0 0,1 1 0,-1-1 0,0 0 0,0 0 0,0 0-1,0 0 1,1 0 0,-1 0 0,0 0 0,0 0 0,0 0 0,0 1 0,1-1 0,-1 0 0,0 0 0,0 0 0,0 0-1,1 0 1,-1 0 0,0 0 0,0 0 0,0 0 0,1 0 0,-1 0 0,0-1 0,0 1 0,0 0 0,1 0-1,-1 0 1,0 0 0,0 0 0,0 0 0,0 0 0,0 0 0,1 0 0,-1-1 0,0 1 0,0 0 0,0 0 0,0 0-1,0 0 1,0-1 0,1 1 0,-1 0 0,0 0 0,0 0 0,0 0 0,0-1 0,0 1 0,0 0 0,0 0-1,0 0 1,0-1 0,0 1 0,0 0 0,0 0 0,0 0 0,0-1 0,0 1 0,0 0 0,0-15 0,0 14 0,-12-65 4,2 16 3,10 49-9,-1 1 0,1-1 1,0 1-1,0-1 0,0 1 1,0-1-1,0 1 0,0-1 0,0 1 1,-1-1-1,1 1 0,1-1 1,-1 1-1,0-1 0,0 1 1,0 0-1,0-1 0,0 1 1,0-1-1,0 1 0,1-1 1,-1 1-1,0-1 0,0 1 0,1 0 1,-1-1-1,0 1 0,1-1 1,10 10-49,13 28-14,-21-31 64,27 43-79,-30-49 79,0 0-1,0 1 1,0-1-1,0 0 1,0 0-1,1 0 1,-1 1-1,0-1 1,0 0-1,0 0 1,0 0-1,0 0 1,0 1-1,0-1 1,0 0-1,0 0 1,1 0-1,-1 0 1,0 1-1,0-1 1,0 0-1,0 0 1,1 0-1,-1 0 1,0 0-1,0 0 1,0 0-1,0 0 1,1 0-1,-1 0 1,0 1-1,0-1 1,0 0-1,1 0 1,-1 0-1,0 0 1,0 0-1,0 0 1,1 0-1,-1 0 1,0-1-1,0 1 1,0 0-1,0 0 1,1 0-1,-1 0 1,0 0-1,0 0 1,0 0-1,1 0 1,-1-1-1,2-13-6,-5-19 4,2 28-1,0 0-2,0-1 1,0 0 0,1 0-1,0 0 1,0 1 0,0-1 0,0 0-1,3-8 1,-3 14 4,0 0 0,1 0 0,-1 0-1,1 0 1,-1 0 0,1 1 0,-1-1-1,0 0 1,1 0 0,-1 0 0,1 0-1,-1 0 1,0 1 0,1-1 0,-1 0 0,0 0-1,1 1 1,-1-1 0,0 0 0,1 0-1,-1 1 1,0-1 0,1 0 0,-1 1 0,0-1-1,0 1 1,0-1 0,1 0 0,-1 1-1,10 12-29,6 17-14,-13-23 39,0 0-1,1-1 1,0 1-1,0-1 1,8 9-1,-12-15 7,0 0 0,0 0-1,0 0 1,0 0 0,1 0 0,-1 0-1,0 1 1,0-1 0,0 0-1,0 0 1,0 0 0,0 0 0,0 0-1,1 0 1,-1 0 0,0 0 0,0 0-1,0 0 1,0 0 0,0 0-1,0 0 1,1 0 0,-1 0 0,0 0-1,0 0 1,0 0 0,0 0 0,0 0-1,0 0 1,1 0 0,-1 0-1,0 0 1,0 0 0,0 0 0,0 0-1,0-1 1,0 1 0,0 0 0,1 0-1,-1 0 1,0 0 0,0 0-1,0 0 1,0 0 0,0 0 0,0-1-1,0 1 1,0 0 0,3-10-2,-2-13 16,-1 22-13,-1-21-16,0 14 11,1 1-1,0-1 0,0 0 0,3-12 1,-3 20 3,0 0 0,0 0 1,0-1-1,0 1 1,0 0-1,0 0 1,0-1-1,0 1 1,0 0-1,0 0 1,0-1-1,0 1 1,0 0-1,1 0 1,-1 0-1,0-1 0,0 1 1,0 0-1,0 0 1,1 0-1,-1 0 1,0-1-1,0 1 1,0 0-1,1 0 1,-1 0-1,0 0 1,0 0-1,1 0 1,-1 0-1,0-1 0,0 1 1,1 0-1,-1 0 1,0 0-1,1 0 1,8 7-22,4 12-28,33 80-37,-43-93 89,-1-8 2,-1-14 9,-4-23 28,1 5-66,2 34 24,0 0 0,0-1 0,0 1 0,0 0 0,0 0 0,0 0 0,0-1 0,0 1 0,1 0 0,-1 0 0,0-1 0,0 1 0,0 0 0,0 0 0,0 0 0,0 0 0,0-1 0,0 1 0,1 0 0,-1 0 0,0 0 0,0 0 0,0-1 0,0 1 0,1 0 0,-1 0 0,0 0 0,0 0 0,0 0 0,0 0 0,1 0 0,-1-1 0,0 1 0,0 0 0,1 0 0,-1 0 0,0 0 0,0 0 0,1 0 0,12 14-21,3 15-21,-13-22 38,1 0-1,-1-1 1,1 0-1,1 0 1,5 8-1,-10-14 6,1 0 0,-1 0 0,0 0-1,0 0 1,0 1 0,0-1 0,0 0 0,0 0 0,1 0-1,-1 0 1,0 0 0,0 0 0,0 0 0,0 0 0,0 1-1,1-1 1,-1 0 0,0 0 0,0 0 0,0 0 0,1 0-1,-1 0 1,0 0 0,0 0 0,0 0 0,0 0-1,1 0 1,-1 0 0,0 0 0,0 0 0,0 0 0,0-1-1,1 1 1,-1 0 0,0 0 0,0 0 0,0 0 0,0 0-1,1 0 1,-1 0 0,0 0 0,0-1 0,0 1 0,0 0-1,0 0 1,0 0 0,1 0 0,-1 0 0,0-1 0,0 1-1,0 0 1,0 0 0,0 0 0,0 0 0,0-1 0,0 1-1,0 0 1,0 0 0,0-1 0,1-10-16,-1 10 15,-2-31-27,1 23 26,1 0 1,-1 0-1,3-17 1,-2 26 0,0 0 0,0 0 1,0 0-1,0-1 0,0 1 0,0 0 1,0 0-1,0 0 0,0 0 1,0 0-1,0 0 0,0 0 0,0-1 1,1 1-1,-1 0 0,0 0 1,0 0-1,0 0 0,0 0 0,0 0 1,0 0-1,0 0 0,0 0 1,1 0-1,-1 0 0,0 0 0,0 0 1,0 0-1,0-1 0,0 1 1,0 0-1,1 0 0,-1 0 0,0 0 1,0 0-1,0 0 0,0 1 1,0-1-1,0 0 0,1 0 0,-1 0 1,0 0-1,0 0 0,0 0 1,0 0-1,0 0 0,1 0 0,7 6-11,7 9-1,-1 5-12,-12-16 18,1 0 0,0 0 0,0 0 0,0 0 0,0 0 0,0 0 0,1-1 0,-1 0 0,1 0 0,0 0 0,5 3-1,-8-6 9,0 0 0,-1 0-1,1 0 1,-1 0 0,1 0-1,-1 0 1,1 0 0,-1-1-1,1 1 1,-1 0 0,1 0-1,-1 0 1,1-1 0,-1 1-1,1 0 1,-1-1 0,0 1-1,1 0 1,-1-1 0,1 1-1,-1-1 1,0 1 0,1 0-1,-1-1 1,0 1 0,0-1-1,1 1 1,-1-1 0,0 1-1,0-1 1,0 1 0,0-1-1,0 1 1,1-1 0,-1 0-1,0 1 1,0-1 0,0 1-1,0-1 1,-1 0 0,2-29 29,-1 24-18,0 4-9,-1-2 2,1 0-1,0 0 0,1 0 1,-1 0-1,1 0 1,0 0-1,1-5 0,-2 9-4,0 0-1,1-1 1,-1 1-1,0-1 1,0 1-1,1 0 1,-1-1 0,0 1-1,1 0 1,-1-1-1,0 1 1,1 0-1,-1-1 1,1 1-1,-1 0 1,0 0-1,1 0 1,-1-1-1,1 1 1,-1 0-1,1 0 1,-1 0-1,1 0 1,-1 0-1,1 0 1,1 0-3,0 0 0,-1 1 1,1-1-1,-1 1 1,1-1-1,-1 1 0,1 0 1,-1 0-1,1 0 1,-1 0-1,2 1 0,31 28-38,-29-24 34,0 0 1,1 0-1,0-1 0,0 0 0,1 0 0,-1-1 0,1 0 0,0 0 0,9 3 0,-15-6 7,0-1 0,0 0 0,0 0 0,0 0 0,0 0 0,0 0 0,0 0 0,0-1 0,0 1 0,0 0 0,0 0 0,0-1 0,0 1 0,0-1 0,0 1 0,0 0 0,0-1 0,0 0 0,0 1 0,-1-1-1,1 0 1,0 1 0,0-1 0,-1 0 0,1 0 0,-1 1 0,1-1 0,0 0 0,-1 0 0,0 0 0,1 0 0,-1 0 0,1-1 0,10-41 1,-9 30-5,-1 11 3,-1 1 1,0-1 0,1 0 0,0 1 0,-1-1-1,1 0 1,0 1 0,0-1 0,0 1-1,0-1 1,0 1 0,0 0 0,0-1-1,0 1 1,1 0 0,1-2 0,-2 3-2,0 0 1,0-1-1,0 1 1,0 0-1,0 0 1,0 0-1,1-1 1,-1 1-1,0 0 1,0 1-1,0-1 1,0 0-1,0 0 1,0 0-1,0 1 1,0-1 0,0 0-1,1 1 1,-1-1-1,-1 1 1,1-1-1,0 1 1,0 0-1,0-1 1,0 1-1,1 1 1,16 17-7,-15-16 4,0 1 1,0-1-1,0 1 0,1-1 1,-1 0-1,1 0 0,0 0 1,0-1-1,0 1 0,8 3 1,-11-7 3,-1 1 1,1 0 0,0 0-1,0-1 1,0 1-1,-1 0 1,1-1 0,0 1-1,0-1 1,-1 1 0,1-1-1,0 1 1,-1-1-1,1 1 1,-1-1 0,1 0-1,-1 1 1,1-1-1,-1 0 1,1 1 0,-1-1-1,0 0 1,1 0 0,-1 1-1,0-1 1,0 0-1,1 0 1,-1 0 0,0 0-1,0 1 1,0-2 0,2-27-8,-2 29 7,0-20-3,-1 12 5,1 1 0,0 0-1,0-1 1,1 1 0,0-1 0,2-8-1,-3 16-2,0 0 0,0 0 0,0-1 0,0 1 0,0 0 0,0 0 0,0 0 0,0-1 0,0 1 0,1 0 0,-1 0 0,0 0 1,0 0-1,0 0 0,0-1 0,0 1 0,1 0 0,-1 0 0,0 0 0,0 0 0,0 0 0,0 0 0,1 0 0,-1 0 0,0 0 0,0-1 0,0 1 0,0 0 0,1 0 0,-1 0 0,0 0 0,0 0 0,0 0 0,1 0 0,-1 0 0,0 0 0,0 0 0,0 1 0,1-1 0,-1 0 0,0 0 0,9 8-10,5 13 12,-13-21-3,14 30-10,-10-20 8,0 0-1,1 0 1,11 14 0,-17-23 4,0 0-1,1-1 1,-1 1 0,1-1 0,-1 1 0,0-1 0,1 1 0,-1-1 0,1 0-1,-1 1 1,1-1 0,0 0 0,-1 1 0,1-1 0,-1 0 0,1 0-1,0 1 1,-1-1 0,1 0 0,0 0 0,-1 0 0,1 0 0,0 0 0,-1 0-1,1 0 1,1 0 0,-2-1 0,1 1 0,0-1 0,0 1-1,-1-1 1,1 0 0,0 1 0,-1-1 0,1 0 0,-1 0-1,1 1 1,-1-1 0,1 0 0,-1 0 0,1 0 0,-1 0-1,1-1 1,7-42-2,-7 38 3,-1 0-2,1-1 3,0 0 0,1-1-1,-1 1 1,6-11-1,-7 17-1,0 0 0,0 0 0,1 1-1,-1-1 1,1 0 0,-1 0 0,1 0 0,-1 1 0,1-1 0,-1 0-1,1 1 1,0-1 0,-1 1 0,1-1 0,0 1 0,0-1-1,-1 1 1,1-1 0,0 1 0,0-1 0,0 1 0,-1 0 0,1 0-1,0-1 1,0 1 0,0 0 0,0 0 0,0 0 0,0 0-1,0 0 1,-1 0 0,1 0 0,0 0 0,0 1 0,0-1 0,0 0-1,0 0 1,-1 1 0,1-1 0,0 0 0,0 1 0,0-1-1,-1 1 1,1-1 0,0 1 0,-1 0 0,2 0 0,4 4-3,0 1 0,-1 0 0,1 0 0,4 6 0,-7-7 27,1 0 0,0 0-1,0-1 1,0 0 0,0 1-1,1-2 1,-1 1 0,9 5-1,-12-9-12,-1 0-1,0 0 0,1 1 0,-1-1 0,1 0 1,-1 0-1,1 0 0,-1 0 0,1 0 0,-1 0 0,1 0 1,-1 1-1,1-1 0,-1 0 0,0 0 0,1-1 1,-1 1-1,1 0 0,-1 0 0,1 0 0,-1 0 0,1 0 1,-1 0-1,1-1 0,-1 1 0,0 0 0,1 0 1,-1-1-1,1 1 0,-1 0 0,0-1 0,1 1 0,-1 0 1,0-1-1,1 1 0,-1-1 0,7-20 283,-7 19-269,0 0-1,0 1 0,0-1 0,1 0 1,-1 1-1,1-1 0,0 0 0,-1 1 1,1-1-1,0 1 0,0-1 0,1-1 1,-2 3-21,1 0 0,0 0 0,-1 0 1,1 0-1,-1 0 0,1 0 0,0 0 0,-1 0 1,1 0-1,0 0 0,-1 0 0,1 0 1,-1 0-1,1 0 0,0 1 0,-1-1 0,1 0 1,-1 0-1,1 1 0,-1-1 0,1 0 1,-1 1-1,1-1 0,-1 1 0,1-1 0,0 1 1,15 16-10,-13-13 11,9 10 2,-9-11-10,-1 0 0,1 1 0,-1-1 1,1 0-1,0 0 0,0 0 0,1-1 1,-1 1-1,0-1 0,1 1 1,0-1-1,-1 0 0,1-1 0,4 2 1,-7-3 2,-1 0 0,1 0 0,0 0 0,-1 0 0,1 0 0,0 0 0,-1 0 0,1 0 0,0 0 0,-1-1 0,1 1 0,0 0 0,-1 0 0,1-1 0,-1 1 0,1 0 0,-1-1 0,1 1 0,-1-1 0,1 1 0,-1-1 0,1 1 0,-1-1 0,1 1 0,-1-1 0,0 1 0,1-1 0,-1 0 0,6-23 22,-1 2-50,-5 21 22,0 0 0,1 0 0,-1 1 0,0-1 0,1 0 0,-1 1 0,1-1 0,-1 0 0,1 1 0,-1-1 0,1 1 0,-1-1 0,1 1 0,0-1 0,-1 1 0,1-1 0,0 1 0,-1 0 0,1-1 0,0 1 0,-1 0 0,2-1 0,0 1-13,0 0 1,1 0-1,-1 0 1,0 1 0,0-1-1,0 0 1,0 1-1,0 0 1,0-1 0,0 1-1,0 0 1,-1 0-1,1 0 1,2 2 0,28 21-168,-12-8 81,-19-16 104,0 1-1,0 0 1,0 0 0,0-1-1,0 1 1,0 0 0,1-1-1,-1 1 1,0-1 0,0 0 0,1 1-1,-1-1 1,0 0 0,1 0-1,-1 0 1,0 0 0,0 0 0,1 0-1,-1 0 1,0 0 0,1-1-1,-1 1 1,0 0 0,0-1 0,1 1-1,-1-1 1,0 1 0,0-1-1,0 0 1,0 1 0,0-1 0,0 0-1,0 0 1,0 0 0,0 0-1,0 0 1,0 0 0,1-2 0,2-4-28,1-2 0,-1 1 1,-1 0-1,6-18 1,5-10-463,-14 35 452,1 0 1,0 0-1,-1 0 1,1 0-1,0 0 0,0 0 1,0 0-1,-1 1 1,1-1-1,0 0 1,0 0-1,0 1 1,0-1-1,2 0 1,-2 1 16,-1 0 1,1 0-1,0 0 0,-1 0 1,1 0-1,-1 0 1,1 0-1,0 0 1,-1 0-1,1 0 0,-1 0 1,1 0-1,-1 1 1,1-1-1,0 0 0,-1 0 1,1 1-1,-1-1 1,1 0-1,-1 1 1,1 0-1,3 3-74,-1 0-1,1 1 1,-1-1 0,-1 1-1,5 8 1,-6-10 101,1 1 1,-1-1-1,1 0 0,0 0 1,0 0-1,0-1 0,0 1 0,0 0 1,5 3-1,-7-6 7,0 0 0,1 0 0,-1 0 0,1 0 0,-1 0 0,1 0 0,-1 0 0,1 0 0,-1 0-1,0 0 1,1-1 0,-1 1 0,1 0 0,-1 0 0,1 0 0,-1-1 0,0 1 0,1 0 0,-1 0 0,0-1 0,1 1 0,-1 0 0,0-1 0,1 1 0,-1 0 0,0-1 0,0 1-1,1 0 1,-1-1 0,0 1 0,0-1 0,0 1 0,0-1 0,1 1 0,-1 0 0,0-1 0,0 1 0,0-1 0,0 1 0,0-1 0,0 0 0,3-26 258,-2 21-144,-1 1-67,6-21 171,-6 26-229,0-1 0,0 1 0,0 0 0,0-1 0,1 1 1,-1 0-1,0-1 0,0 1 0,1 0 0,-1-1 1,0 1-1,0 0 0,1 0 0,-1-1 0,0 1 0,1 0 1,-1 0-1,0 0 0,1-1 0,-1 1 0,1 0 1,-1 0-1,0 0 0,1 0 0,-1 0 0,0 0 0,1 0 1,-1 0-1,1 0 0,-1 0 0,0 0 0,1 0 1,-1 0-1,1 0 0,-1 0 0,0 0 0,1 0 0,-1 1 1,0-1-1,1 0 0,-1 0 0,0 0 0,1 1 1,-1-1-1,0 0 0,1 0 0,-1 1 0,0-1 0,0 0 1,1 1-1,-1-1 0,0 0 0,0 1 0,0-1 1,0 0-1,1 1 0,-1-1 0,0 1 0,9 11-22,-1 0 0,-1 1-1,0 0 1,7 18-1,0-1 27,-9-23 104,-10-20-175,-14-22-1818,19 35 1829,0-1 0,0 1 0,0 0 0,0 0 0,0 0 0,0 0 0,0 0 0,0 0 0,-1 0 0,1 0 0,0 0 0,0 0 0,0 0 0,0 0 0,0-1 0,0 1 0,0 0 0,0 0 0,0 0 0,0 0 0,-1 0 0,1 0 0,0 0 0,0 0 0,0 0 0,0 0 0,0 0 0,0 0 0,0 0 0,0 0 0,-1 0 0,1 0 0,0 0 0,0 0 0,0 0 0,0 1 0,0-1 0,0 0 0,0 0 0,0 0 0,0 0 0,-1 0 0,1 0 0,0 0 0,0 0 0,0 0 0,0 0 0,0 0 0,0 0 0,0 0 0,0 1 0,0-1 0,0 0 0,0 0 0,0 0 0,0 0 0,0 0 0,-2 11-1794,3 11 143,0-21 1591,0 5-406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9:40.2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383 38 15467,'1'-1'204,"-1"-1"1,1 1-1,-1-1 0,1 1 0,-1-1 0,0 1 1,0-1-1,0 1 0,0-1 0,0 0 0,0 1 0,0-1 1,0 1-1,-1-1 0,1 1 0,-2-4 0,2 4-110,-1 1-1,0-1 1,0 0-1,0 0 1,0 1-1,0-1 1,0 1-1,0-1 1,0 1-1,0-1 1,0 1-1,0 0 1,-1-1-1,1 1 0,0 0 1,0 0-1,0 0 1,0 0-1,-1 0 1,1 0-1,0 0 1,0 0-1,0 0 1,-1 1-1,-11 1 230,1 1-1,0 1 0,0 0 1,0 0-1,-14 8 1,-55 34-1,76-42-292,0-2-21,-17 12 24,-27 21 1,44-31-38,0 0 0,1 0 0,0 1 0,0-1 1,0 1-1,0 0 0,0 0 0,1 0 0,0 0 0,0 0 1,-4 12-1,7-16 0,0 0 1,0 0-1,0 1 1,-1-1-1,1 0 1,1 0-1,-1 0 1,0 1-1,0-1 1,0 0-1,0 0 1,1 0-1,-1 0 1,1 1-1,-1-1 1,1 0-1,-1 0 1,1 0-1,0 0 1,-1 0-1,1 0 0,0 0 1,0 0-1,0-1 1,-1 1-1,1 0 1,0 0-1,0-1 1,0 1-1,0-1 1,1 1-1,-1-1 1,0 1-1,0-1 1,2 1-1,6 2-19,0-1 0,-1-1 0,18 2 0,-10-1 4,-8-1 13,0 0 0,0 1 0,-1 0 0,1 0 0,-1 1-1,1 0 1,-1 0 0,0 1 0,0 0 0,0 0 0,-1 1 0,9 7 0,-10-7 1,-1 0 0,1 0 1,-1 1-1,-1 0 0,1 0 1,-1 0-1,0 0 0,0 0 1,-1 1-1,1-1 1,-1 1-1,-1-1 0,0 1 1,2 13-1,-3-6 10,0-1 0,-1 1 1,-1 0-1,0-1 0,0 1 0,-2-1 1,0 0-1,0 0 0,-1 0 0,0 0 1,-11 16-1,11-19 51,-1-1 0,0 0 0,-1 0-1,1-1 1,-2 0 0,1 0 0,-1 0 0,0-1 0,-1 0 0,0-1 0,0 0 0,0 0 0,-1-1 0,-18 8-1,23-12-36,1 0-1,0-1 1,0 1-1,-1-1 0,1 1 1,0-1-1,-1 0 0,1-1 1,0 1-1,-1-1 1,1 0-1,0 0 0,0 0 1,0-1-1,0 0 0,0 1 1,0-1-1,0 0 1,-3-3-1,4 3-113,1 0 1,0 0-1,0 0 1,0 0-1,0 0 1,0-1-1,0 1 0,1 0 1,-1-1-1,1 1 1,0-1-1,0 0 1,-1 1-1,2-1 0,-1 0 1,0 0-1,1 0 1,-1 0-1,1 0 0,0 0 1,0 1-1,0-1 1,0 0-1,0 0 1,1 0-1,-1 0 0,1 0 1,2-5-1,0 1-24,1-1-1,0 1 0,0-1 1,1 1-1,0 1 1,0-1-1,1 1 0,0 0 1,9-8-1,23-17-451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9:20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1 238 15379,'0'-7'142,"1"1"0,0-1 0,1 1-1,0-1 1,0 1 0,0-1 0,1 1-1,0 0 1,0 0 0,0 0 0,1 1-1,0-1 1,0 1 0,0 0 0,1 0-1,-1 0 1,8-5 0,4-3 0,2 0 0,-1 0 0,2 2 0,20-10 0,-16 10-87,-1 1 0,1 1-1,36-8 1,-49 14-55,0 1 0,0 1 0,1 0 0,-1 0 0,0 1-1,0 0 1,0 1 0,0 0 0,1 1 0,-1 0 0,11 3 0,-19-4 1,1 0 0,-1 0 0,0 0 0,0 0 0,1 0 0,-1 0 0,0 1-1,0-1 1,0 1 0,-1-1 0,1 1 0,0 0 0,0 0 0,-1 0 0,1 0 0,-1 0 0,0 0 0,0 0 0,0 0 0,1 3 0,-1-2 6,-1 0 1,1 0-1,-1 0 0,0 1 1,0-1-1,0 0 0,-1 0 1,1 0-1,-1 0 0,0 0 1,0 0-1,0 0 0,-2 5 1,-5 6 110,0 0 0,-1-1 0,-1 0 0,-18 20 0,15-18-50,0-1-1,0-1 0,-1-1 1,-1 1-1,-31 18 0,38-26-1437,20-9 712,8-6 98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9:40.7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144 1 17724,'1'0'48,"-1"0"1,1 0-1,-1 0 0,1 0 1,-1 1-1,1-1 1,-1 0-1,1 0 0,-1 1 1,1-1-1,-1 0 1,1 1-1,-1-1 0,0 0 1,1 1-1,-1-1 1,0 1-1,1-1 0,-1 1 1,0-1-1,1 1 1,-1-1-1,0 1 0,0-1 1,0 1-1,0-1 1,1 1-1,-1-1 0,0 1 1,0-1-1,0 1 1,0-1-1,0 1 0,0-1 1,0 1-1,0 0 1,-1-1-1,1 1 0,0 0 1,-4 33 400,3-24 25,-2 20-292,2 0 0,1 0 1,2-1-1,0 1 0,9 34 0,47 143-513,-57-205 361,0 0 0,-1 0 0,1 1 0,-1-1 1,1 0-1,-1 1 0,0-1 0,0 0 0,0 4 1,0-6-9,0 1 0,0-1 0,0 0 0,0 1 0,-1-1 0,1 0 0,0 1 0,0-1 0,0 0 0,-1 0 0,1 1 0,0-1 0,0 0 0,0 0 0,-1 1 0,1-1 0,0 0 0,-1 0 0,1 0 0,0 0 0,0 1 0,-1-1 0,1 0 0,0 0 0,-1 0 1,-14-3-44,-5-7 83</inkml:trace>
  <inkml:trace contextRef="#ctx0" brushRef="#br0" timeOffset="1">1 267 17348,'0'-10'1416,"6"6"-944,4 2-200,10 1 672,5 0-231,11-2-449,4-3-384,6-3-169,0-1 346,1 0-170,1-1-63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9:42.2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105 1 14627,'0'1'2829,"-9"23"2419,-24 73-4871,14-52-126,7-16 47,-10 32-1,20-53-226,0 1-1,0-1 0,1 0 0,0 0 0,0 1 0,1-1 0,0 0 0,1 1 0,1 8 0,-2-15-58,1 0 1,-1 0-1,1 0 1,0 0-1,0 0 0,-1 0 1,1 0-1,1 0 1,-1 0-1,0 0 0,0 0 1,1-1-1,-1 1 0,1-1 1,-1 1-1,1-1 1,0 1-1,3 1 0,-2-2 1,0 0 0,0 0 0,0 0-1,0 0 1,0 0 0,0-1 0,0 0-1,1 1 1,-1-1 0,0 0-1,5-1 1,5-2-73,-1 0 0,0 0 0,0-1 0,0-1 0,15-8 0,25-18-941,-32 17 812,-3 3-80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9:45.13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94 12 14643,'1'-11'4457,"2"25"-2606,2 28-924,-5 6-407,-13 92 1,-22 48-323,15-85-143,14-71-41,-22 138 41,28-168-55,0-1 1,-1 1-1,1 0 0,0-1 0,0 1 1,0-1-1,0 1 0,1-1 1,-1 1-1,0-1 0,0 1 0,1-1 1,-1 1-1,1-1 0,0 1 1,-1-1-1,1 0 0,0 1 0,1 1 1,-1-2 2,0-1 0,1 1 1,-1-1-1,0 1 0,0-1 0,0 1 1,0-1-1,0 0 0,0 0 1,0 1-1,1-1 0,-1 0 0,0 0 1,0 0-1,0 0 0,0-1 1,1 1-1,-1 0 0,2-1 0,6-2 39,0-1-1,0 0 0,-1-1 0,14-9 0,49-38 293,-43 30-54,53-31 0,-79 52-280,-1 0 1,1 1-1,-1-1 1,0 1-1,1-1 1,0 1-1,-1-1 1,1 1-1,-1 0 1,1-1-1,-1 1 1,1 0-1,2 0 1,-3 1-36,-1-1 1,1 0 0,0 0-1,-1 1 1,1-1-1,0 0 1,-1 1-1,1-1 1,0 0 0,-1 1-1,1-1 1,-1 1-1,1-1 1,-1 1 0,1-1-1,-1 1 1,1 0-1,-1-1 1,0 1-1,1 1 1,0 0-41,0 0 1,-1 1-1,1-1 1,-1 1-1,0-1 0,0 1 1,0-1-1,0 0 0,0 1 1,-1-1-1,1 1 1,0-1-1,-1 1 0,0-1 1,-1 3-1,-4 8-318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9:46.0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56 4 14683,'0'0'90,"0"0"0,0 0 0,0-1 0,0 1-1,1 0 1,-1 0 0,0 0 0,0-1 0,0 1 0,0 0 0,0 0-1,1 0 1,-1 0 0,0-1 0,0 1 0,0 0 0,1 0 0,-1 0-1,0 0 1,0 0 0,1 0 0,-1 0 0,0 0 0,0 0 0,0 0-1,1 0 1,-1-1 0,0 1 0,0 0 0,1 1 0,-1-1 0,0 0-1,0 0 1,1 0 0,-1 0 0,0 0 0,0 0 0,1 0 0,-1 0-1,0 0 1,0 0 0,0 0 0,1 1 0,-1-1 0,2 15 2067,-9 30-874,5-35-1080,-17 94 448,-19 156-67,39-238-486,4-31-51,6-33-264,-2-28-1794,-3-1 1,-6-111-1,-1 212 3257,4 54 1,0-67-929,1-1 0,1 0 1,0-1-1,11 23 1,-14-33-242,1 0 0,-1 0 0,1-1 0,0 1 0,0-1 0,0 0 0,1 0 0,0 0 0,0 0 0,0-1 0,0 1 0,0-1 0,0 0 0,1 0 0,0-1 0,-1 1 0,10 2 0,-11-4-27,-1-1 0,1 0 0,0 0 0,-1 0 0,1-1 0,0 1 0,-1 0 0,1-1 0,-1 0 0,1 1 0,-1-1 0,1 0 0,-1-1 0,1 1 0,-1 0-1,0-1 1,0 1 0,0-1 0,0 0 0,0 1 0,0-1 0,0 0 0,0 0 0,-1 0 0,1-1 0,-1 1 0,2-3 0,3-6 127,0 0 0,0 0 0,-1-1 0,4-16 0,-1-1-23,-1-1 1,-2 0-1,-1 0 0,-1 0 0,-3-59 1,1 88-161,-1 1 1,0 0-1,0 0 0,0 0 1,0-1-1,0 1 1,0 0-1,0 0 1,0 0-1,0-1 1,0 1-1,0 0 1,0 0-1,0 0 1,0-1-1,0 1 0,0 0 1,0 0-1,0-1 1,0 1-1,0 0 1,0 0-1,0 0 1,0-1-1,0 1 1,-1 0-1,1 0 1,0 0-1,0 0 0,0-1 1,0 1-1,0 0 1,-1 0-1,1 0 1,0 0-1,0-1 1,0 1-1,0 0 1,-1 0-1,1 0 1,0 0-1,0 0 0,0 0 1,-1 0-1,1 0 1,0 0-1,0 0 1,-1 0-1,1 0 1,0 0-1,0 0 1,0 0-1,-1 0 0,1 0 1,0 0-1,0 0 1,0 0-1,-1 0 1,1 0-1,0 0 1,-8 10 448,-6 29-295,7-18-145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9:50.4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13635,'2'6'1154,"0"0"-1,0 1 1,-1-1 0,0 0-1,0 1 1,0 9 0,0 56-999,-1-4 202,1-49-279,-1-13-35,0-1 0,0 1 1,1 0-1,0 0 0,0-1 0,2 8 0,-2-12-23,-1-1 0,0 0-1,0 1 1,1-1-1,-1 0 1,0 0 0,1 1-1,-1-1 1,1 0-1,-1 0 1,0 0-1,1 1 1,-1-1 0,0 0-1,1 0 1,-1 0-1,1 0 1,-1 0 0,1 0-1,-1 0 1,0 0-1,1 0 1,-1 0-1,1 0 1,-1 0 0,0 0-1,1 0 1,0 0-1,17-5 439,-6 1-154,4 4-153,1 1 1,29 4-1,19 1-95,9-13-59,-59 5 1,-1 0-1,0 1 1,1 0-1,-1 1 1,1 1-1,22 4 1,-16-2 7,-1 0 1,1-2 0,0 0-1,25-2 1,-21-1-5,1 2 0,31 4 1,-47-3-3,1 0 1,-1-1 0,0-1 0,0 1 0,17-5 0,8 0 2,-24 5-9,-1 0-1,0 0 1,0 1 0,19 5 0,-19-4 0,1 0 1,-1-1-1,0 0 1,0 0 0,13-2-1,39-11 38,-44 8-32,0 1 1,0 0 0,20 0 0,-24 3-74,0 0 0,-1-1 0,1 0 0,-1-2 0,1 1 1,-1-1-1,0-1 0,0-1 0,0 0 0,16-8 0,-23 10 8,-4 1-113,1 0 1,0 1-1,-1-1 0,1 1 1,0 0-1,0 0 1,0 0-1,0 0 1,0 0-1,0 1 1,1-1-1,-1 1 1,0 0-1,4 0 1,4 4-368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9:52.6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1391 451 11682,'35'-10'5667,"-21"10"-5076,26 1 83,-1-2-1,1-2 0,49-9 1,21-9 149,-97 20-770,1 0 0,-1 1 1,0 1-1,0 0 0,0 0 1,20 6-1,-19-3-22,1-1 0,0 0 0,22 2-1,-30-5 31,-1 0 1,1-1-1,-1 0 0,0 0 0,1 0 0,-1 0 0,0-1 0,0 0 0,0 0 0,11-7 0,-7 3 94,4-2-12,0 0-1,24-9 1,-35 16-136,0 0 0,0 0 1,0 0-1,1 0 1,-1 1-1,0-1 1,0 1-1,0 0 1,1 0-1,-1 0 1,0 0-1,0 1 1,0-1-1,1 1 1,-1 0-1,0 0 1,0 0-1,0 0 1,3 2-1,-6-3-3,0 0 0,1 0-1,-1 0 1,0 0 0,0 0 0,0 0-1,0 0 1,0 0 0,1 0 0,-1 0-1,0 0 1,0 0 0,0 0 0,0-1-1,0 1 1,1 0 0,-1 0 0,0 0-1,0 0 1,0 0 0,0 0 0,0 0 0,0 0-1,0-1 1,1 1 0,-1 0 0,0 0-1,0 0 1,0 0 0,0 0 0,0-1-1,0 1 1,0 0 0,0 0 0,0 0-1,0 0 1,0-1 0,0 1 0,0 0-1,0 0 1,0 0 0,0 0 0,0 0 0,0-1-1,0 1 1,0 0 0,0 0 0,0 0-1,0 0 1,-1 0 0,1-1 0,0 1-1,0 0 1,0 0 0,0 0 0,0 0-1,-3-14-12,3 13 27,-3-17 4,1 0 0,0-31 0,3 33-99,-2 1 0,0-1 0,-1 0 0,-4-18 0,-1 10-202,2 2-88,-1 0 1,-2 1-1,-18-40 0,25 59 357,-1 1 0,1-1-1,0 1 1,-1 0 0,1 0 0,0-1-1,-1 1 1,0 0 0,1 0-1,-1 0 1,0 1 0,1-1 0,-1 0-1,0 1 1,0-1 0,1 1-1,-1-1 1,0 1 0,0 0 0,0 0-1,-3 0 1,-7 1-178,0 0 1,-18 4-1,1 0-324,-4-1-201,-38 9 0,38-6 127,-41 4 1,-304 12-2532,268-11 2303,83-7 719,-1-2-1,1 0 0,-1-2 0,0-1 1,-50-7-1,54 3 49,1-2 96,1 2-1,-1 0 1,0 2 0,0 0 0,0 1-1,0 2 1,-23 3 0,-15 8 85,17-3-95,-88 8 0,-75-20 236,188 2-88,0 0 0,0 2 1,1 0-1,-1 1 1,1 1-1,-1 1 0,-35 12 1,45-14 26,0 0 0,0 0 0,0-1 0,-1 0 0,1 0 0,-1-1 0,-9-1 0,11 0-181,-1 0-1,1 1 1,0 1 0,-1-1-1,1 1 1,0 1 0,-1 0-1,1 0 1,-8 3 0,14-4-66,-16 7-247,17-7 274,1-1 0,0 0 0,-1 0 0,1 1 0,0-1 0,-1 0 0,1 0 0,0 0 0,-1 1 0,1-1 0,0 0 0,-1 0 0,1 0 0,-1 0 0,1 0 0,0 0 0,-1 0 0,1 0 0,0 0 0,-1 0 0,1 0 0,-1 0 0,1 0 0,0 0 0,-1-1 0,1 1 0,0 0 0,-1 0-1,1 0 1,0 0 0,-1-1 0,1 1 0,0 0 0,-1 0 0,1-1 0,1-12-100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0:04.2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0 12411,'0'6'4275,"-3"18"-2689,0 10-1609,2 180 5,2-107 115,-1-91-42,1-22 127,0-15 98,0 15-195,0 8-76,0 1-28,0 0 0,0 0 0,0 0 1,0 0-1,0 0 0,3 6 0,-3-9 5,-1 1 0,0-1 0,1 1 0,-1-1 0,1 1 0,-1-1-1,1 0 1,-1 1 0,1-1 0,-1 0 0,1 1 0,-1-1 0,1 0 0,-1 1 0,1-1 0,-1 0 0,1 0-1,0 0 1,-1 0 0,1 0 0,-1 0 0,1 0 0,0 0 0,-1 0 0,1 0 0,-1 0 0,1 0 0,0 0 0,-1 0-1,1 0 1,-1-1 0,1 1 0,0 0 0,-1-1 0,1 1 0,-1 0 0,1-1 0,-1 1 0,1 0 0,-1-1-1,0 1 1,1-1 0,8-9-135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9:56.9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9 17076,'5'0'1680,"4"1"-1000,4 2-216,4 0 1273,7-3-753,8 0-472,2-1-56,9-2-160,-1 0-16,-2-1-352,-3 1-304,-8 1-672,-8 2 1296,-15 5-392,-6 2-144,-16 3-96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9:57.3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24 18204,'12'11'1616,"1"-7"-1016,4-4-216,10-1 641,5-3-321,3-2-256,3-1-328,0 3-760,-3-2 680,-2 0-224,-3 2-136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9:57.8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0 146 14107,'1'-7'295,"0"1"1,0-1-1,0 1 1,1 0-1,0-1 1,0 1-1,1 0 0,0 0 1,0 0-1,0 1 1,0-1-1,1 1 0,0-1 1,1 1-1,-1 0 1,1 1-1,0-1 1,9-6-1,-9 7-192,0 1 0,0 0 1,0 0-1,0 0 0,0 0 0,1 1 1,-1 0-1,1 0 0,0 0 0,-1 1 1,1 0-1,0 0 0,0 0 0,0 1 1,0 0-1,0 0 0,-1 1 0,1-1 1,0 1-1,0 0 0,6 3 0,-9-3-92,-1 0 1,0 1-1,0-1 0,0 1 0,0-1 0,0 1 0,0 0 0,0 0 0,0 0 1,-1 0-1,1 0 0,-1 0 0,1 0 0,-1 0 0,0 1 0,0-1 0,0 0 1,0 1-1,0-1 0,-1 1 0,1-1 0,-1 1 0,0-1 0,1 1 0,-1-1 1,0 1-1,-1 0 0,1-1 0,0 1 0,-1-1 0,0 3 0,-2 7 2,1-1 0,-2 0-1,0 0 1,0-1 0,-10 18-1,-6 5 45,-37 44 0,33-45 139,-24 39 0,47-70-186,0 0 1,1 0-1,-1 0 1,1 0 0,-1 0-1,1 0 1,-1 0-1,1 0 1,0 0-1,0 0 1,-1 0-1,1 0 1,0 0-1,0 0 1,0 1-1,0-1 1,0 0-1,1 1 1,-1-1-1,0-1-1,1 1 1,-1-1 0,1 1 0,-1-1-1,1 1 1,-1-1 0,1 1 0,-1-1-1,1 1 1,-1-1 0,1 0 0,-1 1-1,1-1 1,0 0 0,-1 0 0,1 1-1,-1-1 1,1 0 0,0 0 0,1 0-1,3 1 30,1-1 0,0 0-1,-1-1 1,1 1 0,6-3 0,20-4-568,0-3 0,46-19 0,-56 20 489,7-2-272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9:21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18348,'2'10'318,"0"0"0,0 0 0,-1 1-1,0-1 1,-1 12 0,1 18 98,24 249 999,-25-288-1423,1 0-1,-1 0 1,0 0-1,0 0 1,0 1 0,0-1-1,0 0 1,0 0 0,-1 0-1,1 0 1,0 0-1,0 0 1,-1 0 0,0 2-1,1-3-20,-1 0 1,1 0-1,0 0 0,0 0 0,-1 1 0,1-1 1,0 0-1,-1 0 0,1 0 0,0 0 0,0 0 1,-1 0-1,1 0 0,0 0 0,-1 0 0,1 0 1,0 0-1,-1 0 0,1 0 0,0 0 1,-1 0-1,1-1 0,0 1 0,0 0 0,-1 0 1,1 0-1,0 0 0,0 0 0,-1-1 0,1 1 1,0 0-1,-25-26-1894,21 22 1839,-37-49-1003,18 19 330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9:58.3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45 0 18348,'1'2'144,"-1"1"1,0-1-1,0 0 0,0 0 0,0 0 1,0 0-1,-1 1 0,1-1 1,-1 0-1,1 0 0,-1 0 0,-1 3 1,-1 5 113,-9 39 562,3 1 0,1 1 0,0 66 0,8-115-813,0 4 60,0 0 0,0-1 1,1 1-1,0 0 0,1 6 0,-2-11-70,0 0-1,1-1 0,-1 1 0,0 0 0,1 0 0,-1-1 0,0 1 0,1 0 0,-1-1 0,1 1 0,-1 0 0,1-1 0,-1 1 0,1-1 1,0 1-1,-1-1 0,1 1 0,0-1 0,-1 1 0,1-1 0,0 0 0,0 1 0,-1-1 0,1 0 0,0 0 0,0 0 0,0 1 1,-1-1-1,1 0 0,0 0 0,0 0 0,0 0 0,-1 0 0,1 0 0,0-1 0,0 1 0,0 0 0,-1 0 0,1 0 0,0-1 0,0 1 1,-1-1-1,1 1 0,0 0 0,0-1 0,4-3-321,0 1 1,0-1 0,0 0-1,-1 0 1,1-1-1,-1 1 1,0-1 0,0 0-1,-1 0 1,5-10 0,-1 3-687,-1-1 0,0 0 1,6-21-1,-9 17-405,-3 17 1443,0 0-1,0 0 1,0 0 0,0 0-1,0 0 1,0 0-1,0 0 1,0 1-1,0-1 1,0 0-1,0 0 1,0 0-1,0 0 1,0 0-1,0 0 1,0 0-1,0 0 1,0 0 0,0 0-1,0 0 1,0 0-1,0 0 1,0 0-1,0 0 1,0 0-1,-1 0 1,1 0-1,0 0 1,0 0-1,0 0 1,0 0-1,0 0 1,0 0 0,0 0-1,0 0 1,0 0-1,0 0 1,0 0-1,0 0 1,0 0-1,0 0 1,-1 0-1,1 0 1,0 0-1,-10 28 2092,4 4 60,-5 55-1,10-7-3440,1-79 1210,0 0 1,0 0-1,0-1 1,0 1-1,0 0 1,1 0-1,-1 0 1,0 0-1,0 0 1,1 0 0,-1 0-1,0-1 1,1 1-1,-1 0 1,1 0-1,-1 0 1,2 1-1,4 0-559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9:59.1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39 17476,'0'0'99,"0"0"0,-1 1 0,1-1 0,0 0 1,0 0-1,-1 0 0,1 1 0,0-1 0,-1 0 0,1 0 1,0 1-1,0-1 0,0 0 0,-1 1 0,1-1 0,0 0 0,0 1 1,0-1-1,0 0 0,0 1 0,-1-1 0,1 0 0,0 1 1,0-1-1,0 1 0,0-1 0,0 0 0,0 1 0,0 0 1,14 2 1556,-13-3-1572,44 3 669,-1-2 0,1-1 0,86-14 0,-56 5-503,-30 4-313,59-5 360,-89 10-701,0 0 0,0 1-1,0 0 1,26 7 0,-41-8 385,1 0 0,-1 0 0,0 0 0,0 0 0,0 0 0,1 1 0,-1-1 0,0 0 0,0 0 0,1 0 0,-1 0 0,0 0 0,0 0 0,0 0 0,1 0 0,-1 0 0,0 0 0,0 0 0,1 0 0,-1 0 0,0 0 0,0 0 0,0 0 0,1-1 0,-1 1 0,0 0 0,0 0 0,0 0 0,1 0 0,-1 0 0,0 0 0,0-1 0,0 1 0,0 0 0,1 0-1,-1 0 1,-2-10 44,1 7-256,-3-11-104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9:59.6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125 2 16764,'1'0'81,"-1"0"0,0 0 1,0 0-1,0 0 1,1-1-1,-1 1 1,0 0-1,0 0 0,0 0 1,1 0-1,-1 0 1,0 0-1,0-1 1,1 1-1,-1 0 1,0 0-1,0 0 0,1 0 1,-1 0-1,0 0 1,0 0-1,1 0 1,-1 0-1,0 0 0,0 0 1,1 0-1,-1 0 1,0 1-1,0-1 1,0 0-1,1 0 0,-1 0 1,0 0-1,0 0 1,1 0-1,-1 1 1,0-1-1,0 0 0,0 0 1,0 0-1,1 0 1,-1 1-1,0-1 1,0 16 1608,-12 28-884,9-33-407,-27 126 504,30-137-901,0 1 0,-1-1-1,1 0 1,0 1 0,0-1 0,0 1 0,0-1-1,0 0 1,0 1 0,0-1 0,0 1-1,0-1 1,0 0 0,0 1 0,0-1-1,0 1 1,1-1 0,-1 0 0,0 1 0,0-1-1,0 1 1,1-1 0,-1 0 0,0 1-1,0-1 1,1 0 0,-1 0 0,0 1-1,0-1 1,1 0 0,-1 1 0,0-1 0,1 0-1,-1 0 1,1 0 0,-1 1 0,0-1-1,1 0 1,-1 0 0,0 0 0,1 0-1,-1 0 1,1 0 0,-1 0 0,1 0 0,-1 0-1,0 0 1,1 0 0,-1 0 0,1 0-1,-1 0 1,0 0 0,1 0 0,-1-1-1,1 1 1,-1 0 0,0 0 0,1 0 0,-1-1-1,0 1 1,1-1 0,33-18-7,-18 9 8,-10 7-1,0 0-1,1 1 0,-1 0 1,1 0-1,0 0 0,0 1 1,-1 0-1,1 1 0,0-1 1,13 2-1,-17 0-1,-1-1 1,1 1-1,-1-1 0,1 1 1,-1 0-1,0 0 0,0 0 1,1 0-1,-1 0 0,0 1 1,0-1-1,0 1 0,0-1 1,-1 1-1,1 0 1,0 0-1,-1 0 0,1 0 1,-1 0-1,1 0 0,-1 0 1,0 0-1,0 0 0,0 1 1,0-1-1,0 0 0,-1 1 1,1-1-1,-1 1 0,0-1 1,1 1-1,-1-1 1,-1 4-1,1 2 46,-1 1 1,0-1 0,0 1-1,-1-1 1,0 1 0,-1-1-1,0 0 1,0 0 0,-1 0-1,0-1 1,0 1 0,-1-1-1,0 0 1,0 0-1,-7 7 1,8-10-26,0 0 0,0 0 0,-1 0-1,1 0 1,-1-1 0,1 1 0,-1-1 0,0 0-1,-1-1 1,1 1 0,0-1 0,-1 0 0,1-1-1,-1 1 1,0-1 0,1 0 0,-1 0 0,0-1-1,0 0 1,0 0 0,1 0 0,-1 0 0,-7-3-1,9 2-138,0-1 0,0 0 0,0 0 0,0 0 0,0 0 0,0-1 0,1 0 0,-1 0 0,1 0 0,-1 0 0,1 0 0,0-1 0,1 1 0,-5-6 0,1-2-91,-1-1-1,2 0 1,-8-21-1,-2-12-398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0:00.1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74 18420,'16'-3'2080,"1"2"-1391,5-2-305,2 0 1112,9-3-720,3-1-208,5-3-720,1-3-512,-3 4 584,-2-1-152,-5 2-112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0:11.6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73 19108,'0'1'105,"0"-1"0,0 0 0,0 1-1,0-1 1,0 0 0,0 1 0,0-1 0,0 0 0,0 0-1,1 1 1,-1-1 0,0 0 0,0 1 0,0-1 0,0 0-1,1 0 1,-1 0 0,0 1 0,0-1 0,1 0 0,-1 0-1,0 0 1,0 1 0,1-1 0,-1 0 0,0 0 0,1 0-1,-1 0 1,0 0 0,1 0 0,-1 0 0,0 0 0,1 0-1,-1 0 1,0 0 0,1 0 0,-1 0 0,0 0-1,0 0 1,1 0 0,-1 0 0,0 0 0,1 0 0,-1 0-1,0 0 1,1-1 0,-1 1 0,0 0 0,15-19 1106,-11 11-1182,0 0 1,-1 0 0,0 0-1,2-9 1,-6 7 276,-6 15-104,-6 16 22,12-17-257,-1 0-1,1 1 0,-1-1 0,1 1 1,1 0-1,-1-1 0,1 1 1,-1 0-1,1-1 0,1 10 1,0-14 9,-1 0 1,0 0 0,0 0 0,0 1 0,0-1-1,0 0 1,1 0 0,-1 0 0,0 0 0,0 1 0,0-1-1,1 0 1,-1 0 0,0 0 0,0 0 0,0 0-1,1 0 1,-1 0 0,0 0 0,0 0 0,1 1 0,-1-1-1,0 0 1,0 0 0,0 0 0,1 0 0,-1 0-1,0 0 1,0-1 0,1 1 0,-1 0 0,0 0 0,0 0-1,1 0 1,-1 0 0,0 0 0,0 0 0,0 0-1,1 0 1,-1-1 0,10-7-200,8-15-53,0-5-91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0:12.4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 0 19764,'3'3'1761,"-3"1"-1249,0 5-232,0 5 712,-3 5-248,0 8-216,-1 5-112,-1 3-248,1 3-48,1-4-16,2-1-48,1-6-248,0-5-208,1-8-536,2-4-232,-1-10 864,3 2-216,-3-8-224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0:12.9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28 16412,'1'1'207,"-1"0"0,0 0 1,1 0-1,0-1 1,-1 1-1,1 0 1,-1-1-1,1 1 1,0 0-1,-1-1 1,1 1-1,0-1 0,0 1 1,0-1-1,-1 1 1,1-1-1,0 0 1,0 1-1,0-1 1,0 0-1,0 0 1,0 0-1,-1 0 0,1 0 1,0 0-1,0 0 1,0 0-1,0 0 1,0 0-1,0 0 1,0 0-1,1-1 1,38-12 1345,-28 8-1381,2-1 2,17-6 26,-30 12-197,1-1-1,-1 1 0,0-1 1,1 1-1,-1 0 1,0 0-1,1 0 0,-1 0 1,1 0-1,-1 0 0,0 0 1,1 0-1,-1 0 1,0 1-1,1-1 0,-1 0 1,2 1-1,-2 0 4,-1 1 0,1-1 0,0 0 0,0 0 0,-1 0 0,1 1 0,-1-1 0,1 0 1,-1 0-1,1 1 0,-1-1 0,0 0 0,1 1 0,-1-1 0,0 1 0,0-1 0,0 0 0,0 1 0,-1 1 0,-4 32 128,3-28-97,-23 101 610,15-71-869,1 0 0,-4 44 0,13-80 25,0-1 151,0 0 0,0 0 1,0 1-1,0-1 0,0 0 0,0 0 0,0 0 1,0 1-1,0-1 0,0 0 0,0 0 1,0 0-1,0 1 0,0-1 0,0 0 0,0 0 1,0 0-1,0 0 0,0 1 0,0-1 0,0 0 1,0 0-1,-1 0 0,1 1 0,0-1 1,0 0-1,0 0 0,0 0 0,0 0 0,-1 0 1,1 0-1,0 1 0,0-1 0,0 0 1,-1 0-1,1 0 0,0 0 0,0 0 0,-5-3-575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0:13.3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35 18772,'0'0'2256,"8"0"-1455,5-3-305,4 0 1640,9-1-1152,4-1-311,4 0-705,-1-3-537,0 4 561,-4 1-112,-4 5-176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0:14.2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0 440 14763,'2'0'215,"0"0"0,-1 0 0,1 0 0,0-1 0,-1 1 0,1 0 0,0-1-1,-1 1 1,1-1 0,-1 1 0,1-1 0,-1 0 0,1 0 0,-1 0 0,0 0 0,2-1 0,23-22 1076,-18 17-468,146-133 3378,91-51-3328,-226 179-942,-9 6-211,-1 0 1,1-1 0,-1-1 0,15-15 0,-24 23 230,0 0 0,0 0 0,0 0 0,0 0 1,0 0-1,1 0 0,-1 0 0,0 0 0,0 0 0,0 0 1,0-1-1,0 1 0,0 0 0,0 0 0,0 0 0,0 0 0,1 0 1,-1 0-1,0-1 0,0 1 0,0 0 0,0 0 0,0 0 1,0 0-1,0 0 0,0 0 0,0-1 0,0 1 0,0 0 1,0 0-1,0 0 0,0 0 0,0 0 0,0-1 0,0 1 0,0 0 1,0 0-1,-1 0 0,1 0 0,0 0 0,0 0 0,0-1 1,0 1-1,0 0 0,0 0 0,0 0 0,0 0 0,0 0 1,-1 0-1,1 0 0,0 0 0,0 0 0,0 0 0,0 0 0,0-1 1,0 1-1,-1 0 0,1 0 0,0 0 0,0 0 0,0 0 1,0 0-1,0 0 0,0 0 0,-1 0 0,-8 2-832,2 4 234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0:14.8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35 133 18260,'0'1'185,"0"0"0,0-1 0,0 1 0,0-1 0,0 1 0,0 0 0,0-1 0,0 1 0,0 0 0,1-1 0,-1 1 0,0-1 1,0 1-1,0-1 0,1 1 0,-1 0 0,0-1 0,1 1 0,-1-1 0,0 1 0,1-1 0,-1 0 0,1 1 0,-1-1 0,1 1 0,-1-1 0,2 1 0,16-1 2249,-8-1-3092,26-6 192,-30 5 397,1 0 1,-1 1-1,0 0 1,0 0-1,11 0 0,-16 1 63,1 0-1,0 1 0,0-1 1,0 1-1,0-1 0,-1 1 1,1-1-1,0 1 0,-1 0 0,1 0 1,-1 0-1,1 0 0,-1 0 1,1 0-1,-1 1 0,1-1 0,-1 0 1,0 1-1,0-1 0,0 1 1,0-1-1,0 1 0,1 2 1,1 2 30,-1 0 0,1 0 0,-1 1 0,-1-1 0,1 1 0,-1-1 0,-1 1 0,1-1 0,-1 1 0,0-1 0,0 1 0,-1-1 0,0 1 0,0-1 0,0 1 0,-1-1 0,0 0 0,0 0 0,-5 9 0,5-11 65,-1 1-1,0 0 1,0 0-1,-1-1 0,1 0 1,-1 1-1,0-1 1,0-1-1,0 1 0,-1-1 1,1 1-1,-1-1 0,0 0 1,0-1-1,0 1 1,0-1-1,0 0 0,0-1 1,-1 1-1,1-1 1,-1 0-1,-9 1 0,12-2-159,0 0-1,0 0 0,0 0 0,0-1 0,0 1 1,1-1-1,-1 1 0,0-1 0,0 0 1,0 0-1,1 0 0,-1-1 0,1 1 1,-1-1-1,1 1 0,0-1 0,-4-3 0,3 2-231,1 0-1,-1-1 1,1 1-1,0-1 0,0 1 1,0-1-1,0 0 0,1 0 1,0 0-1,-1 0 0,1-4 1,-1-2-471,1 1 0,0-1 0,1 1 0,0-1 0,1 0 0,0 1-1,0-1 1,1 1 0,6-18 0,-5 17 803,2 0 0,-1 0 0,1 1 0,1-1 0,10-12 0,-12 17 672,0 0 0,1 1 0,0-1 0,0 1 0,0 0 0,1 1 0,-1-1 0,1 1 0,0 0 0,8-3 0,42-16 1931,24-17-3668,-65 30 600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9:21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0 178 11242,'1'-7'225,"-1"1"-1,1-1 0,1 0 0,-1 1 1,1-1-1,0 1 0,0 0 1,1 0-1,0-1 0,0 2 0,7-11 1,-4 8-43,0 0 1,0 1-1,1 0 0,0 0 1,1 1-1,-1-1 1,18-9-1,-19 12-95,1 1 0,0-1 1,0 1-1,1 1 0,-1 0 0,0 0 0,1 0 0,-1 1 0,1 0 1,10-1-1,-13 3-17,0-1-1,0 1 1,0-1 0,0 1 0,0 1 0,0-1 0,0 1 0,0 0 0,-1 0 0,1 0-1,0 0 1,-1 1 0,0 0 0,0 0 0,0 0 0,4 5 0,-6-7-45,-1 0 1,0 0-1,0 0 1,0 0-1,0 0 1,0 1-1,0-1 1,0 0-1,0 1 1,0-1-1,0 0 1,-1 1-1,1-1 1,-1 1-1,1-1 1,-1 1-1,0 0 1,1-1-1,-1 1 1,0-1-1,0 1 1,0 0-1,0-1 1,0 1-1,-1 2 1,-1 0 2,0-1 0,-1 1 0,1 0 0,-1-1 0,0 1 0,0-1 0,-6 6 0,3-4-6,-31 32-479,-86 64-1,123-100 443,-1-1 0,0 1 0,1 0 0,-1-1 0,0 1 0,0-1 0,0 1-1,1-1 1,-1 1 0,0-1 0,0 1 0,0-1 0,0 0 0,0 0 0,0 1 0,0-1-1,1 0 1,-1 0 0,0 0 0,0 0 0,0 0 0,0 0 0,0 0 0,0 0 0,0-1-1,0 1 1,0 0 0,0-1 0,0 1 0,1 0 0,-1-1 0,0 1 0,0-1 0,0 1-1,-1-2 1,-4-18-315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0:16.1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106 17 15067,'0'-17'2360,"-6"23"-627,-7 26 71,-9 41-1193,3 1 0,3 0 0,-6 84 0,15-57-17,10 185 0,20-78-222,-18-182-397,1 0 0,1-1-1,1 0 1,1 0-1,22 42 1,-26-60-106,-1-1 1,1 1-1,0-1 1,0 0-1,0 0 1,1 0-1,7 5 1,-10-8 80,0-1 1,0-1-1,0 1 1,0 0-1,0-1 1,1 1-1,-1-1 1,0 0-1,1 0 1,-1 0-1,0-1 1,1 1-1,-1-1 1,1 0-1,-1 0 1,1 0-1,6-1 1,15-9-355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0:16.6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18 18652,'4'2'1880,"6"3"-1063,1-4-305,5 5 896,6-3-280,5-3-352,4 1-183,1-1-497,0-1-377,-5-5 273,-3-5-88,-12-7-72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0:17.6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 3 18700,'3'-3'1856,"-3"9"-1175,0 5-241,-4 11 872,-1 4-232,1 7-376,0 1-224,-1 3-264,3 1-32,0-7-63,1-4-81,1-7-193,1-5-111,2-8-464,0-3-232,-2-8 328,4 0 72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0:18.6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31 58 14291,'21'-25'5803,"-34"52"-428,10-23-4959,-4 5 1312,7-9-1712,0 0 0,-1 0 0,1 0-1,0 1 1,0-1 0,0 0-1,0 0 1,-1 0 0,1 0 0,0 0-1,0 0 1,0 0 0,0 0-1,0-1 1,-1 1 0,1 0 0,0 0-1,0 0 1,0 0 0,0 0-1,0 0 1,-1 0 0,1 0 0,0 0-1,0 0 1,0 0 0,0-1-1,0 1 1,0 0 0,0 0 0,-1 0-1,1 0 1,0 0 0,0 0-1,0-1 1,0 1 0,0 0 0,0 0-1,0 0 1,0 0 0,0 0-1,0-1 1,0 1 0,0 0 0,0 0-1,0 0 1,0 0 0,0-1-1,0 1 1,0 0 0,0 0 0,0 0-1,0 0 1,0 0 0,0-1-1,0 1 1,0 0 0,1 0 0,-1 0-1,0 0 1,0 0 0,0-1-1,0 1 60,0-1-43,-1 0-58,-2 6 6,-1 1 8,2-9 18,0-1-1001,6-3 783,8-11 221,-11 14-9,1 0 0,1 1 1,-1-1-1,0 1 0,1 0 0,0-1 1,0 1-1,0 0 0,0 1 0,0-1 1,1 0-1,3-1 0,-7 4 0,0 0 0,1 0 0,-1 0 0,0-1 0,0 1 0,1 0 0,-1 0 1,0 0-1,0 0 0,1 0 0,-1 0 0,0 0 0,0 0 0,1 0 0,-1 1 0,0-1 0,0 0 0,1 0 0,-1 0 0,0 0 0,0 0 0,1 0 0,-1 0 0,0 1 0,0-1 0,1 0 0,-1 0 0,0 0 0,0 0 0,0 1 1,0-1-1,1 0 0,-1 0 0,0 1 0,0-1 0,0 0 0,2 14 6,-6 14-5,4-27-2,-41 129-12,41-130 14,0 1 1,0-1-1,-1 0 0,1 0 1,0 1-1,0-1 1,0 0-1,0 1 0,0-1 1,0 0-1,0 1 1,0-1-1,0 0 0,0 1 1,0-1-1,0 0 1,0 1-1,0-1 0,1 0 1,-1 0-1,0 1 1,0-1-1,0 0 0,0 1 1,0-1-1,1 0 1,-1 0-1,0 1 0,0-1 1,0 0-1,1 0 1,-1 0-1,0 1 0,1-1 1,-1 0-1,0 0 1,0 0-1,1 0 0,-1 1 1,0-1-1,1 0 1,-1 0-1,0 0 0,1 0 1,-1 0-1,0 0 1,1 0-1,19-4-11,-4 0 4,-12 5 2,0 0 0,1 0 0,-1 0 1,0 0-1,0 1 0,0-1 0,0 1 1,0 0-1,-1 1 0,1-1 0,-1 0 1,1 1-1,-1 0 0,0 0 0,0 0 1,0 0-1,0 1 0,3 4 1,-4-6 4,-1 0 0,1 0 1,-1 0-1,0 0 1,0 0-1,0 0 0,0 1 1,0-1-1,0 0 1,-1 0-1,1 1 1,-1-1-1,1 0 0,-1 1 1,0-1-1,0 0 1,0 1-1,0-1 0,0 1 1,-1-1-1,1 0 1,-1 1-1,1-1 1,-1 0-1,0 0 0,0 1 1,0-1-1,0 0 1,-1 0-1,1 0 1,0 0-1,-1 0 0,1-1 1,-3 3-1,0-1-31,1 0 0,-1-1-1,1 0 1,-1 0 0,0 0 0,0 0-1,0 0 1,0-1 0,0 0-1,0 0 1,0 0 0,0 0 0,0-1-1,-1 1 1,1-1 0,0 0 0,0-1-1,-1 1 1,-4-2 0,5 1-42,1 0-1,0 0 1,0 0 0,0-1 0,0 1 0,0-1 0,1 0 0,-1 0 0,0 0 0,1 0-1,-1-1 1,1 1 0,0-1 0,0 1 0,0-1 0,0 0 0,0 0 0,1 1 0,-1-1-1,1-1 1,0 1 0,0 0 0,0 0 0,0 0 0,0-4 0,-2-18-406,4-1-110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0:19.1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183 57 19028,'7'-3'1880,"3"0"-1159,3-3-281,4-1 888,3-2-304,3 1-440,3-1-232,-2 3-584,-2 1-400,-6 5-616,-6 5 992,-10 4-208,-2 5-176</inkml:trace>
  <inkml:trace contextRef="#ctx0" brushRef="#br0" timeOffset="1">1 580 17740,'3'11'2552,"11"-9"-1471,5-12-433,5-8 2024,8-3-1567,4-2-145,5-1-640,1 1-400,-7 6-976,0 5-377,-15 11 1089,-4 2-288,-16 5-248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0:20.4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60 7 17884,'3'-7'2525,"1"16"-617,-1 16-20,-6 39-638,3-64-1251,0 0 0,1 0 0,-1 0 0,0 1 0,0-1 0,0 0 0,1 0 0,-1 0 0,0 1 0,0-1 0,0 0 0,1 0 0,-1 0 0,0 0 0,1 0 0,-1 0 0,0 1 0,0-1 0,1 0 0,-1 0 0,0 0 0,0 0 0,1 0 0,-1 0 0,0 0 0,1 0 0,-1 0 0,0 0 0,0 0 0,1-1 0,-1 1 0,0 0 0,0 0 0,1 0 0,-1 0 0,0 0 0,0 0 0,1-1 0,-1 1 0,12-4-221,-9 3 128,0-1-1,0 1 1,0 0-1,0 0 1,0 1-1,0-1 1,1 1-1,-1-1 0,0 1 1,0 0-1,1 0 1,-1 0-1,0 1 1,6 1-1,-8-2 56,1 1-1,-1 0 1,1 0-1,-1 0 0,1 0 1,-1 0-1,0 0 1,0 1-1,1-1 1,-1 0-1,0 1 1,0-1-1,0 0 1,0 1-1,0 0 1,-1-1-1,1 1 1,0-1-1,-1 1 1,1 0-1,-1-1 1,0 1-1,1 0 0,-1 0 1,0-1-1,0 1 1,0 0-1,-1 3 1,0 2 119,0-1 1,-1 1-1,1-1 1,-1 0-1,-1 1 0,1-1 1,-1 0-1,0-1 1,-1 1-1,-7 10 1,9-14 24,0 1 0,0 0 0,0 0 0,0-1 0,-1 1 1,1-1-1,-1 0 0,0 0 0,1 0 0,-1 0 0,0 0 1,0 0-1,-1-1 0,1 0 0,0 1 0,0-1 0,-1-1 0,1 1 1,-1 0-1,1-1 0,0 1 0,-6-1 0,7-1-153,0 0-1,-1 0 0,1 0 1,0 0-1,-1 0 1,1 0-1,0-1 0,0 1 1,0-1-1,0 1 1,0-1-1,1 0 0,-1 0 1,0 0-1,1 0 1,-1 0-1,1 0 0,0 0 1,0-1-1,-1-2 1,-2-4-221,1 0 0,0-1 0,-3-18 0,1-1-386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0:20.9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1 750 17748,'14'-1'1840,"2"-2"-1096,3-3-304,4-4 753,2-1-265,3-3-1096,0-1-1665,-5 1 1713,-6-6-352,-4-4-320</inkml:trace>
  <inkml:trace contextRef="#ctx0" brushRef="#br0" timeOffset="1">428 1 16163,'1'0'133,"1"0"0,-1 0-1,0 0 1,0 0 0,1 0-1,-1 0 1,0 1 0,1-1-1,-1 0 1,0 1 0,0-1-1,0 1 1,0 0 0,1-1-1,-1 1 1,0 0 0,0-1-1,0 1 1,0 0 0,-1 0-1,1 0 1,0 0 0,0 0-1,0 0 1,-1 0 0,1 0-1,0 0 1,-1 1-1,1-1 1,-1 0 0,0 0-1,1 1 1,-1 0 0,3 8 351,-1 1 1,0-1 0,0 15 0,-1-7 136,4 21-127,27 348 1903,-31-347-2583,-3 0 1,-1 0-1,-2 0 1,-2 0 0,-2-1-1,-1 0 1,-24 59-1,27-82 90,-2 0-1,1-1 0,-2 1 1,0-2-1,-15 17 0,-15 6-311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0:22.7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1149 14747,'2'1'89,"1"-1"0,0 0 0,-1 0 0,1 0-1,0 0 1,-1 0 0,1-1 0,0 1 0,-1-1 0,1 0-1,0 1 1,-1-1 0,1-1 0,-1 1 0,0 0 0,1 0-1,-1-1 1,0 0 0,2-1 0,7-7 7,-1 1 1,14-18 0,-8 9 207,280-324 1186,-205 235-1318,311-388-257,-397 487 51,13-14-413,-1-1 0,23-43 0,-40 66 439,0 0 1,0 0-1,0 0 0,0 0 1,1 0-1,-1 0 1,0 0-1,0-1 1,0 1-1,0 0 1,0 0-1,0 0 0,0 0 1,0 0-1,0-1 1,0 1-1,1 0 1,-1 0-1,0 0 1,0 0-1,0-1 0,0 1 1,0 0-1,0 0 1,0 0-1,0 0 1,0 0-1,0-1 0,0 1 1,0 0-1,0 0 1,-1 0-1,1 0 1,0-1-1,0 1 1,0 0-1,0 0 0,0 0 1,0 0-1,0 0 1,0-1-1,0 1 1,-1 0-1,1 0 0,0 0 1,0 0-1,0 0 1,0 0-1,0 0 1,-7 3-266,-2 14-105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0:23.4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9 116 15067,'-1'0'131,"1"-1"1,-1 0-1,0 1 0,1-1 0,-1 0 1,0 0-1,1 1 0,-1-1 0,1 0 0,0 0 1,-1 0-1,1 0 0,0 0 0,-1 0 1,1 0-1,0 0 0,0 0 0,0 0 0,0 0 1,0 0-1,0 1 0,0-1 0,0 0 1,0 0-1,0 0 0,0 0 0,1 0 1,-1 0-1,0 0 0,1 0 0,-1 0 0,1-1 1,16-29 1680,-13 25-1677,0 1 1,0 1-1,0-1 1,1 0 0,0 1-1,0 0 1,0 0-1,0 1 1,0-1-1,9-3 1,-12 6-129,-1 1 1,0-1 0,1 1-1,-1 0 1,1-1 0,-1 1-1,0 0 1,1 0 0,-1 0-1,1 0 1,-1 0 0,1 0-1,-1 0 1,1 1 0,-1-1-1,0 0 1,1 1 0,-1-1-1,0 1 1,2 0 0,-1 1-5,-1-1 0,1 1 0,-1 0 0,1-1 0,-1 1 0,0 0 0,0 0 0,0 0 0,0 0 0,0 0 0,0 0 0,0 0 0,-1 0 0,1 1 0,-1-1 0,0 0 0,1 4 0,-1 6-8,1-1 1,-2 1 0,1 0-1,-2 0 1,0 0 0,0-1 0,-1 1-1,0-1 1,-8 18 0,-7 9 116,-30 49 1,30-56 170,24-38-179,1-1 0,0 1 0,1 0 0,13-10 0,-6 5-301,-6 5-93,8-7-139,27-18-1,-27 23 120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0:23.98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0 239 16572,'17'-12'2176,"5"-7"-1304,4-8-328,4-1 1153,4-3-681,3-1-64,-5 1-488,0 7-360,-10 6-784,-3 5-368,-12 9 816,-5 4-192,-12 0-184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28:04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14 23213,'-6'-13'-312,"11"26"-144,2-1-280,-1-1-449,-4-7 913,-2-13-224,-2 3-120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9:22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8 16291,'3'-6'1593,"2"5"-1225,-3 2-192,1 5 1080,0 10-920,-2 5-96,0 11-80,1 6-48,-2 4-168,1 0-64,-1-4-168,0-2-96,0-7-176,-1-8-72,-5-11-1200,0-11 1351,-4-9-119,0-7-128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0:24.4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31 1 16620,'0'19'2607,"0"-16"-2360,0-1 0,0 1 1,0-1-1,0 1 0,0 0 1,0-1-1,2 5 0,-2-7-257,1 1 0,-1 0 0,1-1-1,-1 1 1,0-1 0,1 1 0,-1-1 0,1 1-1,0-1 1,-1 1 0,1-1 0,-1 0 0,1 1-1,0-1 1,-1 0 0,1 1 0,0-1 0,-1 0-1,1 0 1,0 0 0,0 0 0,-1 0-1,1 0 1,0 1 0,-1-2 0,1 1 0,0 0-1,0 0 1,-1 0 0,1 0 0,0 0 0,0-1-1,11-2-131,-1-1 0,0 0-1,13-7 1,-11 5 138,0 0 1,21-6 0,-30 11 7,0 1 0,-1-1 0,1 0 0,0 1 0,0 0 1,0 0-1,-1 0 0,1 0 0,0 1 0,0 0 0,-1-1 1,1 1-1,0 1 0,3 0 0,-5-1 6,-1 0 1,1 0-1,0 0 0,-1 0 1,1 0-1,-1 0 1,0 1-1,1-1 0,-1 0 1,0 1-1,0-1 0,0 1 1,0-1-1,0 1 0,0 0 1,-1-1-1,1 1 1,1 2-1,-2 0 27,1 0-1,-1 0 1,1 0 0,-1-1-1,0 1 1,-1 0 0,1 0 0,-2 6-1,0-1 116,-1-1 0,0 1 0,0 0 0,-1-1 0,0 0 0,-10 15 0,8-15 65,-1 0-1,0-1 1,0 1-1,0-1 1,-1-1-1,0 1 0,-13 6 1,17-10-154,-1 0 0,0-1 0,0 0 0,0 0 0,0 0 0,0-1 0,-1 0 0,1 0 0,0 0 0,-1 0 0,1-1 0,-1 0 1,1 0-1,0-1 0,-10-1 0,12 1-218,1 0 0,-1 0 0,0 0 0,1 0 0,-1-1 0,1 1 0,0-1 0,-1 0 0,1 1 1,0-1-1,0 0 0,0 0 0,0-1 0,1 1 0,-4-4 0,3 1-177,-1 0 0,1 0 0,0 0 0,0 0 0,0-1 0,1 1 0,-1-7 0,-1-8-764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0:24.9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1 102 19212,'5'-2'1712,"4"2"-1367,2-1-177,7-5 1000,7-1-1104,4-7-472,4-5 336,4-4-72,6-7-32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0:25.3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68 17700,'17'-3'2288,"3"2"-1352,7-8-335,5-1 1663,8 0-1256,5-1-168,2-1-383,-1 5-241,-9 4-801,-7 2-423,-11 8 792,-8-1-176,-4 4-120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0:25.9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69 18412,'16'7'1736,"7"-7"-1152,4-4-231,6-5 495,6-1-408,-2-3 1272,-4-2-1264,-4 2-160,-5 1-32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1:05.8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313 31 16243,'19'-16'2490,"-20"16"-2429,1 0 1,0 0-1,-1 0 1,1 0-1,0 0 0,-1 0 1,1 0-1,0 0 1,-1 0-1,1 0 1,0 0-1,-1 0 0,1 0 1,0 0-1,-1 0 1,1 0-1,0 0 0,-1 0 1,1 0-1,0 0 1,-1-1-1,1 1 0,0 0 1,-1 0-1,1 0 1,0-1-1,0 1 0,-1 0 1,1 0-1,0-1 1,0 1-1,0 0 0,-1 0 1,1-1-1,0 1 1,0 0-1,0-1 1,0 1-1,0 0 0,-1-1 1,1 1-1,0 0 1,0-1-1,0 1 0,0 0 1,0-1-1,0 1 1,0 0-1,0-1 0,0 1 1,0 0-1,1-1 1,-1 1-1,0 0 0,0-1 1,0 1-1,0 0 1,0-1-1,1 1 1,-1 0-1,0-1 0,0 1 1,0 0-1,1 0 1,-1-1-1,0 1 0,1 0 1,-1 0-1,-5 0 167,0 1-1,0 0 1,1 0-1,-1 1 1,0-1-1,1 1 1,-1 0 0,0 0-1,1 1 1,0-1-1,0 1 1,-5 4-1,-8 7 15,-21 22 1,33-31-160,-17 18-37,0 0-1,-24 37 1,38-49-93,2 1-1,-1-1 1,1 1 0,1 0-1,0 0 1,0 1 0,2-1-1,-5 21 1,8-30 23,0 0 0,0 0 1,0 0-1,0 0 0,0 0 0,1 0 0,-1 0 1,1 0-1,0 0 0,0 0 0,0 0 0,0 0 1,1 0-1,-1 0 0,1-1 0,0 1 0,-1-1 1,1 1-1,0-1 0,1 0 0,-1 1 0,0-1 1,4 2-1,6 4-82,0 0-1,1-2 1,0 1 0,14 4 0,-13-6-61,0 1 1,12 8-1,-23-12 137,-1 0 0,1-1 0,-1 1 0,0 0 0,0 0 0,0 0 0,0 0 0,0 1 0,0-1 0,0 1 0,-1-1 0,1 1 0,-1-1 1,0 1-1,0 0 0,0 0 0,0 0 0,0 0 0,0 3 0,-1-1 5,0-1 1,0 1-1,-1 0 1,1 0 0,-1-1-1,0 1 1,-1-1-1,1 1 1,-1-1-1,0 1 1,-2 3 0,-5 6 27,0 0 0,0 0 0,-2-1-1,1-1 1,-24 21 0,28-28 24,0 0-1,0-1 0,0 1 0,-1-1 1,1-1-1,-1 1 0,0-1 0,0-1 1,-11 4-1,15-5-58,1-1 0,-1 1 1,1-1-1,-1 0 0,1 0 1,-1 0-1,1 0 0,-1 0 1,0-1-1,1 1 0,0-1 1,-1 0-1,1 1 0,-1-1 1,1 0-1,0-1 1,0 1-1,-1 0 0,1-1 1,0 1-1,0-1 0,0 1 1,0-1-1,1 0 0,-1 0 1,0 0-1,1 0 0,0 0 1,-1 0-1,1 0 0,-1-3 1,0 1-44,0 0 1,1 0-1,-1 0 1,1 0-1,0 0 1,0 0 0,1-1-1,-1 1 1,1 0-1,0 0 1,0-1-1,0 1 1,0 0 0,1 0-1,1-6 1,7-11-414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1:06.3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227 1 17524,'-5'11'195,"0"-1"-1,1 1 1,1 0 0,0 0 0,1 1 0,0-1-1,0 1 1,1-1 0,1 20 0,2 11-148,10 52 1,-10-81 0,44 256-616,-46-269 518,0 0 1,0 1-1,0-1 0,1 0 1,-1 1-1,0-1 1,0 0-1,0 1 0,0-1 1,0 0-1,0 1 1,0-1-1,0 1 0,0-1 1,0 0-1,0 1 1,0-1-1,0 0 1,0 1-1,0-1 0,-1 1 1,1-1-1,0 0 1,0 1-1,0-1 0,0 0 1,-1 0-1,1 1 1,0-1-1,0 0 0,-1 1 1,1-1-1,0 0 1,0 0-1,-1 0 0,1 1 1,0-1-1,-1 0 1,1 0-1,0 0 1,-1 0-1,0 1 0,0-2-40,-1 1 0,1 0 0,0-1 0,0 1 0,-1-1 0,1 0-1,0 1 1,0-1 0,0 0 0,0 0 0,-2-1 0,-15-15-756</inkml:trace>
  <inkml:trace contextRef="#ctx0" brushRef="#br0" timeOffset="1">45 358 13539,'-23'-26'1896,"10"9"-1024,4 3-335,15 9 1119,13 7-440,8 3-320,6 4-191,8 0-657,1-1-433,-1-4 385,1 1-80,-9-10-80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1:07.3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9 16788,'2'-2'236,"0"1"0,0 0 0,0 0 0,0 1 1,1-1-1,-1 0 0,0 1 0,0-1 0,1 1 0,-1 0 1,0 0-1,1 0 0,3 0 0,-4 1-122,-1-1-1,0 1 0,1 0 1,-1 0-1,0-1 1,1 1-1,-1 0 0,0 0 1,0 0-1,0 1 0,0-1 1,0 0-1,0 0 1,0 1-1,0-1 0,0 0 1,-1 1-1,1-1 1,-1 0-1,1 1 0,-1-1 1,1 4-1,3 12 248,-1 1-1,0 0 0,-1-1 1,-1 1-1,-2 19 1,-11 92 96,10-110-362,-56 363 165,57-378-258,0 0-1,1 0 0,0 0 1,0-1-1,0 1 0,1 8 1,-1-12-1,0 1 0,0-1 0,1 1 1,-1-1-1,0 1 0,0-1 0,1 0 1,-1 1-1,0-1 0,1 1 0,-1-1 1,0 0-1,1 1 0,-1-1 0,1 0 1,-1 1-1,0-1 0,1 0 0,-1 0 1,1 1-1,0-1 0,0 0 3,1 0 0,-1 0-1,1 0 1,-1 0 0,0 0-1,1 0 1,-1 0 0,0 0 0,1-1-1,-1 1 1,2-1 0,74-31 220,-59 23-396,2 0 0,-1 1 0,1 1 0,1 1 0,-1 1 0,36-4 0,-28 9-56,-2 1-110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1:08.4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162 0 18724,'-27'69'3622,"-22"60"-3123,-35 147 0,83-276-1232,0-4 418,2-12-224,24-118-1615,-13 77 1419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1:08.9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155 1 15755,'2'5'282,"0"1"0,-1 0 0,0 0 0,0 0 0,0 0-1,-1 0 1,0 0 0,0 0 0,-1 11 0,0 5 383,2 31 431,2-1 0,17 83 0,-10-91-1250,1 0 1,3-1-1,24 53 1,-38-96 105,0 0 0,0 0 0,0 0 0,0 0 1,0 0-1,0 0 0,0-1 0,-1 1 1,1 0-1,0 0 0,0 0 0,0 0 0,0 0 1,0 0-1,0 0 0,0 0 0,0 0 0,-1 0 1,1 0-1,0 0 0,0 0 0,0 0 0,0 0 1,0 0-1,0 0 0,0 0 0,0 1 0,0-1 1,0 0-1,-1 0 0,1 0 0,0 0 0,0 0 1,0 0-1,0 0 0,0 0 0,0 0 0,0 0 1,0 0-1,0 0 0,0 0 0,0 1 0,0-1 1,0 0-1,0 0 0,0 0 0,0 0 0,-1 0 1,-11-9-120,7 4-192,-15-10-378</inkml:trace>
  <inkml:trace contextRef="#ctx0" brushRef="#br0" timeOffset="1">25 401 12803,'-15'-13'2216,"7"0"-1112,6 3-407,6-5 1959,8 3-1280,4-3-207,8 1-393,5-2-360,8 5-776,0-1-352,3 6 656,-2-1-184,-5 3-168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1:11.2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74 22581,'16'-6'1872,"4"-1"-1416,-3 1-224,4-3 737,5 1-305,9-2-296,-1 0-216,3 1-328,-2 2-256,-8 6-512,-1 1-233,-9 10-367,-6 2-1489,-9 7 2201,-4 1-504,-8 2-193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9:22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13971,'138'-32'2442,"-122"30"-2332,1 0 0,0 1 0,0 0 0,0 2 0,0 0-1,21 4 1,-34-4-96,1 0-1,-1 0 0,1 1 1,-1-1-1,0 1 1,0 0-1,0 0 0,0 0 1,0 1-1,0-1 1,-1 1-1,1 0 0,-1 0 1,0 0-1,1 1 1,-2-1-1,4 5 0,-3-3 2,-1 0-1,0 1 1,0-1-1,0 0 1,0 1-1,-1-1 1,0 1-1,0 0 1,-1-1-1,1 1 1,-1 0-1,-1 6 1,-2 5 22,0 1 0,-1-1 0,-1 0 0,0 0 1,-1 0-1,-1-1 0,-16 28 0,14-29 45,-1 0 0,-1 0 0,0-1 0,0-1 0,-23 20 0,29-28-79,-1 0 0,0 0 0,-1-1 0,1 0 0,-1 0 1,1-1-1,-1 0 0,0 0 0,0-1 0,-1 0 0,1 0 0,0 0 0,-1-1 0,1 0 1,-14 0-1,19-1-59,0 0 0,1 0 0,-1 0 0,0-1 0,0 1 1,1 0-1,-1-1 0,0 1 0,0-1 0,1 0 0,-1 0 1,1 1-1,-1-1 0,1 0 0,-1 0 0,1 0 0,-1-1 0,1 1 1,0 0-1,0 0 0,-1-1 0,1 1 0,0-1 0,0 1 1,0-1-1,1 1 0,-1-1 0,0 0 0,1 1 0,-2-4 1,0-19-462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1:11.7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 24 15987,'-10'15'1961,"4"-3"-969,2-2-320,8-6 1169,8-1-233,3-4-424,8-4-200,5-2-616,3 0-408,9-6-936,0 2 976,-2-1-296,-4 1-160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1:12.2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0 187 16195,'1'-5'367,"0"0"0,1 1 0,-1-1 0,1 0-1,0 1 1,0-1 0,1 1 0,-1 0 0,1 0-1,0-1 1,0 2 0,0-1 0,1 0-1,-1 1 1,5-4 0,-3 3-87,-1 1 1,0-1-1,1 1 1,0 0-1,0 0 1,0 1-1,0 0 1,0-1-1,0 2 1,1-1-1,-1 1 1,1-1-1,6 1 1,-10 1-255,0 0 0,0 0 0,0 0 0,-1 0 0,1 1 0,0-1 0,0 1 0,-1 0 0,1-1 0,0 1 0,-1 0 0,1 0 0,-1 0 0,1 0 0,-1 0 0,1 0 0,-1 1 0,0-1 0,0 0 0,1 1 0,-1-1 0,0 1 0,0-1 0,-1 1 0,1-1 0,0 1 0,0 0 0,-1-1 0,1 1 0,-1 0 0,1 0 0,-1 0 0,0-1 0,0 3 0,1 5-39,0 0-1,-1 0 0,-1-1 1,0 1-1,-3 14 0,-5 15-63,-3-2 1,-23 53-1,0-3 31,34-83 48,0 1 1,0 0-1,0 0 1,0 0-1,1-1 0,-1 9 1,1-11-1,0-1 0,0 1 0,0-1 0,0 1 0,0 0 0,1-1 0,-1 1 1,0 0-1,0-1 0,0 1 0,1-1 0,-1 1 0,0-1 0,1 1 0,-1-1 0,1 1 1,-1-1-1,0 1 0,1-1 0,-1 1 0,1-1 0,-1 0 0,1 1 0,0-1 0,-1 0 1,1 1-1,-1-1 0,1 0 0,-1 0 0,1 1 0,0-1 0,-1 0 0,1 0 0,0 0 1,-1 0-1,1 0 0,0 0 0,-1 0 0,1 0 0,-1 0 0,1 0 0,0-1 0,-1 1 1,1 0-1,-1 0 0,1-1 0,0 1 0,0-1 0,7-2-213,0 0 0,0-1 0,-1 0 0,1 0 0,-1-1 0,0 0 0,10-9 0,42-46-1639,-52 52 1819,16-16-634</inkml:trace>
  <inkml:trace contextRef="#ctx0" brushRef="#br0" timeOffset="1">380 1 19284,'-10'35'2326,"3"-4"-1772,2 1 1,1 0-1,2-1 0,1 2 1,5 49-1,-4-78-512,1-1-1,-1 1 1,1-1-1,0 1 1,0-1-1,1 0 1,-1 1-1,1-1 1,0 0-1,2 3 1,-4-5-50,1 0 1,0 0-1,0 0 1,0-1-1,-1 1 0,1 0 1,0-1-1,0 1 1,0-1-1,0 1 0,0-1 1,0 1-1,1-1 1,-1 0-1,0 0 0,0 1 1,0-1-1,0 0 1,0 0-1,0 0 0,0 0 1,1 0-1,-1 0 1,0-1-1,0 1 1,0 0-1,0-1 0,0 1 1,0 0-1,0-1 1,0 1-1,0-1 0,0 0 1,0 1-1,0-1 1,1-1-1,5-3-260,0 0 0,0-1 1,0-1-1,-1 1 0,0-1 0,0 0 0,-1 0 1,0 0-1,0-1 0,6-13 0,-31 60 1107,13-17-10,-8 46 0,14-57-736,-1 0 0,2 0-1,0 0 1,0 0 0,1-1-1,2 17 1,-3-26-127,0 0-1,1 0 1,-1-1 0,0 1-1,0 0 1,0-1 0,0 1-1,1 0 1,-1-1 0,0 1-1,1-1 1,-1 1-1,0 0 1,1-1 0,-1 1-1,1-1 1,-1 1 0,1-1-1,-1 1 1,1-1 0,-1 0-1,1 1 1,0-1 0,-1 1-1,1-1 1,-1 0-1,1 0 1,0 1 0,1-1-1,-2 0 13,1 0-1,-1-1 0,1 1 0,-1 0 1,1-1-1,-1 1 0,1-1 0,-1 1 1,1 0-1,-1-1 0,0 1 0,1-1 1,-1 1-1,0-1 0,1 1 0,-1-1 0,0 0 1,0 1-1,1-1 0,-1 1 0,0-1 1,0 1-1,0-1 0,0 0 0,0 1 1,0-1-1,0 0 0,0 1 0,0-1 1,0 1-1,0-1 0,-1 0 0,-3-18-462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1:12.8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0 259 17604,'20'-5'2056,"9"-8"-1016,4-5-375,10-7 1071,7-2-416,0-4-208,5-1-311,-2 2-553,-2 1-328,-6 9-721,-5 6-351,-10 5 600,-7 5 192,-12 3-264,-6 1-200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1:13.2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72 123 16019,'-2'4'618,"-10"38"2567,11-39-2826,1 0 0,-1-1 0,1 1 0,0 0 0,0 0 0,0 0 0,0 0 0,1 0 0,-1 0 0,1-1 0,-1 1 0,3 4 0,-2-5-296,0-1-1,-1 0 0,1 0 1,0 0-1,0 0 0,0 0 1,1 0-1,-1-1 1,0 1-1,0 0 0,0-1 1,1 1-1,-1 0 1,0-1-1,0 1 0,1-1 1,-1 0-1,1 0 0,-1 1 1,0-1-1,1 0 1,-1 0-1,1 0 0,-1 0 1,2-1-1,40-7-21,-31 5 15,-2 0-77,-1 2 0,0-1 0,1 1 0,-1 1 0,1-1 0,17 3 0,-24-1 7,-1-1 1,1 1-1,0-1 1,-1 1-1,1 0 1,-1 0-1,1 0 1,-1 1-1,0-1 1,1 1-1,-1-1 0,0 1 1,0 0-1,0-1 1,0 1-1,0 0 1,0 0-1,-1 1 1,1-1-1,-1 0 1,0 1-1,1-1 0,-1 0 1,0 1-1,0-1 1,0 1-1,-1 0 1,1 4-1,0 1 41,0 1-1,-2 0 1,1 0 0,-1 0-1,0-1 1,0 1 0,-1 0-1,-1-1 1,1 1 0,-1-1-1,-7 12 1,-3 7 497,-35 49 0,45-72-498,-5 8 166,-1 0 0,0-1 0,-1 0 0,-11 10 0,19-19-183,0 0 0,-1 0 0,0-1 0,1 1 0,-1 0 1,0-1-1,0 0 0,0 0 0,0 0 0,-6 1 1,8-1-51,-1-1 0,0 0 1,0 0-1,0-1 1,0 1-1,1 0 0,-1-1 1,0 1-1,0-1 0,1 1 1,-1-1-1,0 0 1,1 0-1,-1 0 0,0 0 1,1 0-1,0 0 1,-1 0-1,1 0 0,-2-2 1,-2-4-311,-1 0 1,1 0-1,1 0 1,0 0-1,0-1 0,0 0 1,-3-10-1,-15-61-976,22 79 1319,-11-47-1005</inkml:trace>
  <inkml:trace contextRef="#ctx0" brushRef="#br0" timeOffset="1">53 98 17956,'16'-15'2464,"-2"4"-1431,5-2-441,2 2 1328,8-1-648,0 1-295,2 2-889,-1 2-592,-5 1-2313,-4 3 2441,-12 3-392,-5 0-297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1:13.9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107 45 13995,'4'-5'649,"-3"3"-448,1 0 0,-1 0-1,1 0 1,-1 0-1,0 0 1,0-1-1,0 1 1,0 0-1,0 0 1,-1-1-1,1 1 1,-1-1 0,1 1-1,-1-1 1,0-2-1,0 5-111,-1 0 0,1 0-1,-1 0 1,1 0 0,0 0-1,-1 0 1,1 0 0,-1 0 0,1 0-1,-1 0 1,1 0 0,0 0-1,-1 0 1,1 0 0,-1 0 0,1 1-1,0-1 1,-1 0 0,1 0-1,-1 0 1,1 1 0,0-1 0,-1 0-1,1 0 1,0 1 0,0-1-1,-1 0 1,1 1 0,0-1 0,0 0-1,-1 1 1,1-1 0,0 1-1,0-1 1,-1 1 0,-10 15 554,0 3-471,0 0 0,2 1 1,0 0-1,2 0 0,0 1 0,-4 23 0,-15 131 61,20-109-3,3 101 1,4-143-180,1 0 0,1 0 0,2-1 0,0 1 0,2-1 0,0 0 0,17 35 0,-21-51-118,1 0 0,0-1 0,0 1 0,0-1 0,1 0 0,0 0 0,0 0 0,1 0 0,0-1 0,0 0-1,0-1 1,0 1 0,1-1 0,-1 0 0,1-1 0,0 1 0,1-1 0,-1-1 0,0 1 0,1-1 0,-1-1 0,1 1 0,0-1 0,-1-1 0,1 0 0,0 0-1,8-1 1,32-7-295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1:02.3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 97 11450,'-2'10'693,"1"-6"-351,0 0-1,0 0 1,-1 0 0,1 0 0,-4 6 0,4-17 2620,-2-12 210,6 15-2268,9 10-378,-10-4-519,0 0 0,0 0-1,1-1 1,-1 1 0,1-1 0,0 1-1,-1-1 1,1 0 0,0 0 0,0 0-1,3 0 1,-5-1-1,1 0-1,0 0 1,-1-1-1,1 1 0,-1 0 1,1-1-1,0 1 1,-1-1-1,1 1 1,-1-1-1,1 0 1,-1 0-1,0 0 1,1 0-1,-1 0 1,0 0-1,1 0 1,-1 0-1,0 0 1,1-3-1,-1 4 2,-1-1-1,1 0 1,-1 1 0,1-1-1,-1 1 1,1-1 0,0 1-1,-1-1 1,1 1-1,0-1 1,-1 1 0,1-1-1,0 1 1,0 0 0,-1-1-1,1 1 1,0 0 0,0 0-1,0 0 1,-1 0 0,1 0-1,0 0 1,0 0 0,0 0-1,-1 0 1,1 0-1,0 0 1,0 0 0,0 0-1,-1 1 1,2-1 0,21 19 157,-21-16-145,1 0-1,0-1 0,-1 1 1,1-1-1,0 0 1,0 0-1,4 2 1,-6-4-15,0 1 1,0-1-1,0 0 1,0 0-1,0 0 1,0 0-1,0 0 1,0 0-1,0 0 1,0 0 0,0 0-1,0-1 1,0 1-1,0 0 1,0 0-1,-1-1 1,1 1-1,0-1 1,0 1 0,0-1-1,0 1 1,0-1-1,-1 0 1,1 1-1,0-1 1,0 0-1,-1 0 1,1 1-1,-1-1 1,2-1 0,1-4 7,1 0 1,-1 0-1,-1 0 1,1 0 0,-1 0-1,2-7 1,12-27 31,-16 39-42,0 1 0,0 0 0,0-1 1,1 1-1,-1 0 0,0-1 0,0 1 1,0 0-1,0 0 0,1-1 1,-1 1-1,0 0 0,0 0 0,0-1 1,1 1-1,-1 0 0,0 0 1,1 0-1,-1 0 0,0-1 0,0 1 1,1 0-1,-1 0 0,0 0 0,1 0 1,-1 0-1,0 0 0,1 0 1,-1 0-1,0 0 0,0 0 0,1 0 1,-1 0-1,0 0 0,1 0 1,-1 0-1,0 0 0,1 0 0,-1 0 1,0 0-1,1 0 0,-1 0 0,0 1 1,0-1-1,1 0 0,-1 0 1,0 0-1,0 1 0,1-1 0,-1 0 1,0 0-1,0 1 0,0-1 1,1 0-1,-1 0 0,0 1 0,0-1 1,0 1-1,10 21 150,-8-16-128,8 20 98,-8-19-78,1 1 1,0 0-1,0 0 0,1-1 0,0 0 1,0 0-1,1 0 0,8 11 0,-12-18-39,-1 1-1,1-1 0,0 1 0,-1-1 0,1 0 0,-1 1 0,1-1 1,0 0-1,-1 0 0,1 1 0,0-1 0,-1 0 0,1 0 0,0 0 1,0 0-1,-1 0 0,1 0 0,0 0 0,0 0 0,-1 0 0,1 0 1,0 0-1,-1 0 0,1-1 0,0 1 0,-1 0 0,1 0 0,0-1 1,-1 1-1,1-1 0,-1 1 0,1 0 0,0-1 0,-1 1 0,1-1 1,-1 1-1,1-1 0,-1 1 0,0-1 0,1 0 0,-1 1 1,1-1-1,-1 0 0,0 1 0,0-1 0,1 0 0,-1 0 0,14-40 150,-13 34-99,0 5-40,-1 0-1,1 0 1,-1 0-1,1 0 0,0 0 1,0 0-1,0 0 1,0 1-1,0-1 0,0 0 1,2-1-1,-3 2-11,0 1 0,1 0 0,-1 0 0,0 0 0,1 0 0,-1 0 0,0 0 0,1 0-1,-1 0 1,0-1 0,1 1 0,-1 0 0,0 0 0,0 0 0,1 1 0,-1-1 0,0 0 0,1 0 0,-1 0 0,0 0 0,1 0 0,-1 0-1,0 0 1,1 0 0,-1 1 0,0-1 0,12 13 12,-8-8-13,-1 1 9,1-1 0,0 0-1,0 0 1,9 9 0,-12-14-10,-1 1 0,1-1 1,0 1-1,-1-1 0,1 1 0,0-1 1,0 0-1,-1 1 0,1-1 0,0 0 1,0 0-1,-1 1 0,1-1 0,0 0 0,0 0 1,-1 0-1,1 0 0,0 0 0,0 0 1,0 0-1,-1 0 0,1 0 0,0-1 1,0 1-1,-1 0 0,1 0 0,0-1 0,0 1 1,-1-1-1,1 1 0,0 0 0,-1-1 1,1 1-1,0-1 0,-1 1 0,1-1 0,-1 0 1,1 1-1,-1-1 0,1 0 0,-1 1 1,0-1-1,1 0 0,-1 1 0,0-1 1,1 0-1,-1 0 0,0-1 0,4-6 10,-3 5-11,0 0-1,0 0 0,1 0 1,-1 0-1,1 1 1,0-1-1,3-3 0,-5 6 0,1-1 0,0 1 0,-1 0 0,1-1 0,0 1 0,-1 0 0,1 0-1,0-1 1,-1 1 0,1 0 0,0 0 0,0 0 0,-1 0 0,1 0 0,0 0-1,0 0 1,-1 0 0,1 1 0,0-1 0,-1 0 0,1 0 0,0 0 0,-1 1 0,1-1-1,0 0 1,-1 1 0,1-1 0,-1 1 0,1-1 0,0 1 0,-1-1 0,1 1 0,-1-1-1,1 1 1,-1-1 0,0 1 0,1 0 0,0 1 0,15 20-25,-13-16 24,1-1 0,-1-1 0,1 1 0,0 0 0,0-1 0,7 6 0,-10-10 3,-1 1 0,1-1 1,0 0-1,-1 0 0,1 0 0,0 1 1,-1-1-1,1 0 0,0 0 0,-1 0 1,1 0-1,0 0 0,0 0 0,-1 0 1,1 0-1,0-1 0,-1 1 0,1 0 1,0 0-1,-1-1 0,1 1 0,0 0 1,-1 0-1,1-1 0,-1 1 0,1-1 1,-1 1-1,1-1 0,-1 1 0,1-1 1,-1 1-1,1-1 0,-1 1 0,0-1 1,1 1-1,-1-1 0,0 0 1,1 1-1,-1-1 0,0-1 0,13-31 37,-12 28-34,9-16 34,-3 20 35,1 12 0,-6-7-61,10 16 140,-5-20-74,0-12-42,-4 1-21,8-18 28,-11 28-44,1 1 1,-1-1-1,0 1 0,1-1 1,-1 1-1,1-1 1,-1 1-1,1 0 1,-1-1-1,1 1 1,-1-1-1,1 1 1,-1 0-1,1 0 1,0-1-1,-1 1 0,1 0 1,0 0-1,-1 0 1,1-1-1,-1 1 1,1 0-1,0 0 1,-1 0-1,1 0 1,0 0-1,-1 0 1,1 1-1,0-1 1,-1 0-1,1 0 0,0 0 1,-1 1-1,1-1 1,-1 0-1,1 0 1,-1 1-1,1-1 1,-1 1-1,2 0 1,19 18-13,-17-15 15,0 0 0,0-1 0,0 1 1,0-1-1,0 0 0,9 5 0,-12-8-2,0 0 0,1 1 1,-1-1-1,0 0 0,0 0 0,0 0 1,1 0-1,-1 0 0,0 0 0,0 0 1,1 0-1,-1 0 0,0-1 0,0 1 1,0 0-1,0-1 0,1 1 0,-1-1 0,0 0 1,0 1-1,0-1 0,0 0 0,0 1 1,0-1-1,0 0 0,-1 0 0,1 0 1,0 0-1,0 0 0,-1 0 0,1 0 1,0 0-1,-1 0 0,1-2 0,10-20-45,-9 19 9,0-1 1,0 0-1,0 1 1,1 0-1,0-1 1,0 1-1,0 0 0,6-6 1,-8 9 27,-1 1 0,1 0 0,0 0-1,-1 0 1,1-1 0,-1 1 0,1 0 0,-1 0 0,1 0 0,0 0-1,-1 0 1,1 0 0,-1 0 0,1 0 0,0 0 0,-1 0 0,1 1 0,-1-1-1,1 0 1,-1 0 0,1 0 0,0 1 0,-1-1 0,1 0 0,-1 1-1,1-1 1,-1 0 0,0 1 0,1-1 0,-1 1 0,1-1 0,-1 1 0,0-1-1,1 1 1,-1-1 0,0 1 0,0-1 0,1 1 0,13 28-103,-10-19 79,-4-9 28,1 0 1,-1 0-1,1 0 1,-1 0 0,1 0-1,0-1 1,-1 1-1,1 0 1,0 0-1,0 0 1,-1 0 0,1-1-1,0 1 1,0 0-1,0-1 1,0 1-1,0-1 1,0 1-1,2 0 1,-2-1-1,0 0 0,0 0 0,0-1 1,0 1-1,0 0 0,0 0 0,0-1 0,0 1 0,0 0 1,0-1-1,0 1 0,-1-1 0,1 1 0,0-1 0,0 1 1,0-1-1,-1 0 0,2 0 0,4-6-32,-1-1 0,0 1-1,0-1 1,4-10 0,0 2-60,-7 13 71,0 0 1,0-1-1,0 1 0,1 0 0,-1 0 0,1 0 1,0 0-1,3-2 0,-5 5 20,0-1-1,-1 1 1,1 0 0,-1-1-1,1 1 1,0 0 0,-1 0-1,1 0 1,0 0 0,-1 0-1,1 0 1,0 0 0,0 0 0,-1 0-1,1 0 1,0 0 0,-1 0-1,1 0 1,0 0 0,0 1-1,0 0-1,1 0 1,-1 0-1,1 0 0,-1 0 0,0 0 1,1 0-1,-1 1 0,0-1 0,0 0 0,0 1 1,1 1-1,7 17-13,-8-17 28,0 0 0,0 0-1,0 0 1,1 0 0,-1-1-1,1 1 1,-1-1-1,1 1 1,0-1 0,0 1-1,4 3 1,-5-6-2,-1 0-1,1 0 1,-1 0-1,1 0 1,-1 0-1,1 0 1,-1 0-1,1 0 1,-1 0-1,1 0 1,-1 0 0,1 0-1,-1 0 1,1 0-1,-1 0 1,1-1-1,-1 1 1,1 0-1,-1 0 1,1-1-1,-1 1 1,0 0 0,1-1-1,-1 1 1,1 0-1,-1-1 1,1 0-1,12-16 73,-2 4-35,-10 12-43,0 1 0,0-1 0,0 0 0,0 1-1,1-1 1,-1 1 0,0-1 0,0 1 0,0 0 0,1-1 0,-1 1 0,0 0-1,0 0 1,1 0 0,-1 0 0,0 0 0,0 0 0,1 0 0,-1 0 0,0 1-1,0-1 1,1 0 0,-1 1 0,0-1 0,0 1 0,0 0 0,0-1-1,0 1 1,0 0 0,0-1 0,0 1 0,1 1 0,5 5-5,-1-1-1,1 1 1,8 14-1,9 8 4,-24-28 2,1 0 0,0 0 1,0-1-1,0 1 0,0 0 0,0-1 0,1 1 0,-1-1 0,0 1 1,0-1-1,0 1 0,0-1 0,1 0 0,-1 0 0,0 0 1,0 1-1,1-1 0,-1 0 0,0 0 0,0-1 0,1 1 0,-1 0 1,0 0-1,2-1 0,0-1-5,0 0 1,-1 1-1,1-1 0,0-1 1,0 1-1,4-5 0,-5 4-5,0 1-1,1 0 0,-1 0 1,1-1-1,-1 1 0,1 1 0,4-3 1,-5 3 4,-1 1 0,0 0 0,1 0-1,-1-1 1,0 1 0,0 0 0,1 0 0,-1 0 0,0 0 0,1 1 0,-1-1 0,0 0 0,0 1-1,1-1 1,-1 0 0,0 1 0,0-1 0,1 1 0,-1 0 0,0-1 0,0 1 0,0 0 0,0 0-1,1 1 1,1 1-1,0-1 0,0 1 0,0-1 1,1 1-1,-1-1 0,1 0 0,-1 0 0,1-1 0,5 2 0,-7-2 4,-1-1 0,1 0 0,0-1-1,-1 1 1,1 0 0,0 0 0,0-1 0,-1 1 0,1-1-1,-1 1 1,1-1 0,0 0 0,-1 0 0,1 1 0,-1-1 0,0 0-1,1-1 1,-1 1 0,0 0 0,1 0 0,-1 0 0,0-1 0,0 1-1,1-2 1,16-26-166,-16 25 107,0 0 1,0-1-1,1 1 0,0 0 1,-1 0-1,2 1 1,-1-1-1,0 1 1,1-1-1,4-2 0,-7 5 51,-1 1 0,1 0 0,-1 0-1,1 0 1,0 0 0,-1 0-1,1 0 1,-1 0 0,1 0-1,0 0 1,-1 0 0,1 0-1,-1 0 1,1 1 0,-1-1 0,1 0-1,-1 0 1,1 1 0,0-1-1,-1 0 1,1 1 0,-1-1-1,0 0 1,1 1 0,-1-1-1,1 1 1,-1-1 0,0 0 0,1 1-1,-1-1 1,0 1 0,1 0-1,-1-1 1,0 1 0,0-1-1,0 1 1,1 0 0,8 27-130,-8-23 106,5 19 4,-4-14 77,1 1-1,0-1 0,7 16 1,-10-25-38,0-1 0,0 1 1,0-1-1,1 1 1,-1-1-1,0 0 1,0 1-1,0-1 0,1 1 1,-1-1-1,0 1 1,1-1-1,-1 1 0,0-1 1,1 0-1,-1 1 1,0-1-1,1 0 0,-1 1 1,1-1-1,-1 0 1,1 0-1,-1 1 1,1-1-1,-1 0 0,1 0 1,-1 0-1,1 0 1,-1 0-1,1 0 0,-1 0 1,1 0-1,-1 0 1,1 0-1,-1 0 0,1 0 1,-1 0-1,1 0 1,-1 0-1,1 0 1,-1 0-1,1-1 0,-1 1 1,1 0-1,-1 0 1,1-1-1,-1 1 0,1 0 1,-1-1-1,0 1 1,1 0-1,-1-1 0,0 1 1,1-1-1,-1 1 1,0-1-1,0 1 1,1-1-1,-1 1 0,0 0 1,0-2-1,17-34 278,-15 30-234,-2 5-50,0-1 0,1 1 0,-1 0 0,1-1 0,-1 1 1,1 0-1,-1 0 0,1-1 0,0 1 0,0 0 1,0 0-1,0 0 0,0 0 0,0 0 0,0 0 0,0 0 1,0 0-1,0 0 0,0 1 0,1-1 0,-1 0 1,0 1-1,0-1 0,1 1 0,-1-1 0,1 1 0,1-1 1,0 2-5,0 0 1,-1-1 0,1 1-1,0 0 1,-1 1 0,1-1-1,-1 0 1,1 1 0,-1-1-1,0 1 1,0 0 0,0 0 0,2 2-1,-3-3 4,0 0-1,0 0 1,0 0-1,0 0 1,0 0-1,1-1 1,-1 1-1,0 0 1,0-1-1,1 1 1,-1 0-1,0-1 1,1 1-1,-1-1 1,1 0-1,-1 0 1,0 1-1,1-1 1,-1 0-1,1 0 1,-1 0-1,1 0 1,-1-1-1,2 1 1,1-2-1,-1 0 1,0 0-1,0 0 0,0 0 1,0 0-1,0-1 1,3-4-1,-3 4-17,0 1 1,0-1-1,0 0 1,0 1-1,0 0 1,0-1-1,1 1 1,5-2 0,-8 3 8,0 1 1,0 0 0,0 0 0,0 0 0,0-1-1,-1 1 1,1 0 0,0 0 0,0 0 0,0 0-1,0 1 1,0-1 0,-1 0 0,1 0 0,0 0-1,0 1 1,0-1 0,-1 1 0,1-1 0,0 0-1,0 1 1,-1-1 0,1 1 0,1 1 0,11 18-100,0 0 138,-13-20-28,0 1-1,1-1 0,-1 0 0,0 0 0,0 0 0,0 0 1,0 0-1,1 0 0,-1 0 0,0 0 0,0 0 0,0 0 1,1-1-1,-1 1 0,0 0 0,0 0 0,0 0 0,0 0 1,1 0-1,-1 0 0,0 0 0,0 0 0,0 0 0,0-1 1,0 1-1,1 0 0,-1 0 0,0 0 0,0 0 0,0 0 0,0-1 1,0 1-1,0 0 0,0 0 0,0 0 0,0 0 0,0-1 1,1 1-1,-1 0 0,0 0 0,0-1 0,6-15 62,2-16-33,-6 25-116,1 15 36,0 13-6,-3-16 37,-2 15 293,-4-18-87,-7-10-116,5 2-208,0-1 0,0 1 0,-1 0 0,0 1 0,-1 0 0,-10-4 0,17 8 85,0 0-1,0 1 1,0-1-1,0 1 1,0-1-1,0 1 1,0 0-1,0 0 0,0 0 1,0 1-1,0-1 1,0 1-1,0 0 1,0-1-1,0 1 1,0 1-1,1-1 1,-1 0-1,0 1 1,1-1-1,-1 1 1,1 0-1,-1 0 1,1 0-1,-4 4 1,-9 11-2,11-12 139,-1 0-1,1 0 0,-1 0 0,0-1 0,-1 1 0,-5 3 0,9-7-54,0 0 0,0 0-1,-1-1 1,1 1 0,0 0-1,0-1 1,-1 0 0,1 1-1,0-1 1,-1 0 0,1 0-1,-1 0 1,1 0 0,0-1-1,-1 1 1,1-1 0,0 1-1,0-1 1,-1 0 0,1 0-1,-3-2 1,-21-11 14,18 9-145,0 1-1,-1-1 0,0 1 0,0 1 1,-10-3-1,16 5 61,0 1-1,0 0 1,0-1 0,0 1 0,0 0 0,-1 1 0,1-1 0,0 0 0,0 1-1,0 0 1,0 0 0,0 0 0,0 0 0,0 0 0,0 1 0,1-1-1,-1 1 1,0 0 0,-4 3 0,6-4 37,-1 0 0,1 0 0,-1 0 0,1 0 0,-1 0 0,0-1 0,1 1 0,-1 0 0,0-1 0,1 1 0,-1-1 0,0 0 1,0 0-1,0 0 0,1 0 0,-4 0 0,-29-8 38,3 0-24,16 7-11,1 1 0,-1 0 0,1 1 0,0 1 1,-16 3-1,-68 24 89,95-28-87,-11 2-25,0 0-1,0-1 1,0-1 0,1 0 0,-1-1 0,0 0 0,0-1 0,-16-4-1,6 2-260,-35 1 0,51 2 205,0 1 1,1 0-1,-1 0 1,0 1-1,1 0 1,-1 0 0,1 1-1,-12 5 1,-2 6-132,15-10 204,0 0 1,0-1 0,0 1-1,-9 2 1,14-5 26,-1-1-1,0 1 1,1-1 0,-1 0-1,1 1 1,-1-1 0,0 0-1,1 0 1,-1 0 0,1 0-1,-1 0 1,0-1 0,1 1-1,-1 0 1,1-1 0,-1 0-1,1 1 1,-1-1 0,1 0 0,-1 1-1,1-1 1,0 0 0,-2-1-1,-4-5 36,-1 1 1,0 0-1,0 1 0,0 0 0,-17-8 0,20 11-52,0 1-1,0-1 0,0 1 1,0 1-1,0-1 1,0 1-1,-1-1 0,1 1 1,0 1-1,0-1 1,0 1-1,-9 2 0,-17 5 1,4 0 13,0-1 0,0-2 1,-1-1-1,-32 1 0,53-5 46,-1 0-1,1 1 0,0 0 1,0 0-1,-13 3 1,16-2-40,1 0 1,-1-1 0,1 1 0,-1 1 0,1-1 0,0 0 0,0 1 0,0-1 0,0 1 0,0 0 0,1 0 0,-3 4-1,4-6-24,1 0-1,-1-1 0,1 1 1,-1 0-1,1 0 1,-1-1-1,0 1 0,1-1 1,-1 1-1,0-1 0,1 1 1,-1-1-1,0 1 0,0-1 1,1 0-1,-1 1 0,0-1 1,0 0-1,0 0 0,0 1 1,0-1-1,1 0 0,-1 0 1,0 0-1,0 0 0,0 0 1,-1-1-1,0 1 0,0-1-1,1 0 0,-1 0 0,0 0 1,0 0-1,1 0 0,-1 0 1,1-1-1,-1 1 0,1-1 0,-3-2 1,-4-6-267,1-1 0,-12-24 0,16 28-70,-1 1-11,3 4 258,1 0 1,-1 0-1,-1 0 0,1 0 1,0 0-1,-1 0 0,1 1 0,0-1 1,-3-2-1,-2 1-317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1:04.4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1 145 14059,'8'5'6083,"-1"7"-3773,0 19-2593,-5-21 731,26 148 602,-3-11-266,-25-145-781,0-1 0,1 0 0,-1 0 0,0 0 0,1 0 0,-1 0 0,1 0 0,-1 0 0,1 0 1,-1 0-1,1 0 0,0 0 0,-1 0 0,1 0 0,0 0 0,0 0 0,0-1 0,0 1 1,0 0-1,0-1 0,0 1 0,0 0 0,0-1 0,0 0 0,1 1 0,2 0 8,-1-1-1,1 0 1,0 0 0,-1 0-1,1 0 1,6-2-1,7 0 6,26-2 22,0-2 0,0-2 0,78-26 0,-99 27-36,0 1 0,0 1 0,0 1 0,0 0 0,1 2 0,-1 1 0,30 2 0,-38-2 1,1 1-1,-1-2 1,1 0-1,-1 0 0,1-2 1,20-7-1,-19 6 2,-1 1-1,1 0 0,1 1 0,29-2 1,341 13-246,-267-18 220,-50 2-93,-53 6 19,-1-2 0,0 1 0,0-2 0,19-8 0,-20 7 73,0 1-1,-1 1 0,1 0 1,1 0-1,21-1 0,115 0-533,-139 5 368,-1 0 0,0 2 0,20 3-1,4 2 128,-29-6-15,-1 1 0,0-1 0,1 1 0,9 5 0,-11-4-77,1-1-1,-1 1 1,1-2 0,0 1-1,7 1 1,-12-4 151,0 1 0,1-1 1,-1 1-1,0-1 0,0 1 0,0-1 0,1 0 0,-1 0 0,0 1 0,0-1 0,0 0 0,0 0 1,0 0-1,0 0 0,-1 0 0,1-1 0,0 1 0,0 0 0,-1 0 0,1 0 0,-1-1 1,1 1-1,-1 0 0,0-1 0,1-1 0,-1 2 4,1-1-1,-1 1 1,0 0 0,1-1 0,-1 1-1,1 0 1,0 0 0,-1-1 0,1 1 0,0 0-1,0 0 1,0 0 0,0 0 0,-1 0-1,2 0 1,-1 0 0,0 0 0,0 1-1,0-1 1,0 0 0,3-1 0,-4 2-1,0 0 0,1 0 0,-1 0 0,0 0 0,0 0 0,0 0 0,1 0 0,-1 0 1,0 0-1,0 0 0,0 0 0,1 0 0,-1 0 0,0 0 0,0 0 0,0-1 1,0 1-1,1 0 0,-1 0 0,0 0 0,0 0 0,0 0 0,0-1 0,0 1 1,1 0-1,-1 0 0,0 0 0,0 0 0,0-1 0,0 1 0,0 0 0,0 0 1,0-1-1,0 1 0,0 0 0,0 0 0,1-1 0,-1 1 0,0 0 0,0 0 0,0-1 0,0 1 0,0 0 0,0 0 0,0 0 1,1-1-1,-1 1 0,0 0 0,0 0 0,0 0 0,1 0 0,-1 0 0,0-1 0,0 1 0,0 0 0,1 0 0,-1 0 0,0 0 0,0 0 1,1 0-1,-1 0 0,0 0 0,0 0 0,0 0 0,1 0 0,-1 0 0,1 0 0,12 0-10,-10 1 23,0-1 0,0 0 0,0 0 0,-1 0 0,1 0 0,0-1 0,0 1 0,4-2 0,-6 1-1,0 1 0,-1-1 0,1 0 0,0 1 0,-1-1 0,1 0 0,0 1 0,-1-1-1,1 0 1,-1 0 0,0 0 0,1 0 0,-1 1 0,0-1 0,1 0 0,-1 0 0,0 0 0,0 0 0,0 0 0,1 0 0,-1 0 0,0 0 0,-1 0 0,1 0 0,0 1 0,0-1 0,0 0 0,0 0 0,-1 0 0,1 0 0,-1-1 0,0-6 65,0 0 0,0-1 0,1 1 1,1 0-1,1-13 0,1-14 25,-3 16-53,-2-60 71,1 73-103,0-1 1,0 0-1,0 1 0,-1-1 0,0 1 1,0 0-1,-1-1 0,0 1 0,-3-6 0,5 11-11,1 1-5,0-1 1,0 1-1,0 0 0,-1-1 1,1 1-1,0-1 0,0 1 1,0 0-1,-1-1 0,1 1 1,0 0-1,-1 0 0,1-1 1,0 1-1,-1 0 0,1-1 1,0 1-1,-1 0 0,1 0 1,0 0-1,-1 0 0,1-1 1,-1 1-1,1 0 0,0 0 1,-1 0-1,1 0 0,-1 0 1,1 0-1,-1 0 0,1 0 1,0 0-1,-1 0 0,1 0 1,-1 0-1,1 0 0,0 0 1,-1 1-1,-2 0-54,2-1 51,-2-8 59,1 7-55,1 0-1,0 0 0,0 1 0,0-1 0,-1 1 0,1-1 1,0 1-1,-1-1 0,1 1 0,0 0 0,-1 0 0,1-1 1,-1 1-1,1 0 0,0 0 0,-1 0 0,-1 1 0,-33 3 37,18-1-29,-38 1 5,2 3 0,-1 3 0,-98 30-1,112-27-10,0-2 0,-1-2 0,0-2 0,-62 3 0,-40 0 7,85-4-71,0-2 1,-1-3 0,-89-10 0,135 6 25,-36-6-42,0 3 0,0 1-1,-102 5 1,76 4 166,1-4-1,-1-3 1,-90-15 0,157 16-111,0 1 1,0 0-1,0 0 1,-1 1 0,1 0-1,0 0 1,0 1-1,0 0 1,0 1-1,0 0 1,0 1 0,-12 4-1,19-6-79,0 0 0,1 0 0,-1 0-1,0 0 1,0-1 0,0 1 0,0-1 0,1 0 0,-1 1 0,0-1-1,0 0 1,-3 0 0,-2-3-310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1:16.7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53 42 15371,'6'-2'4466,"12"5"-2321,-11-2-1443,10-1-289,0-1 0,0 0 1,0-1-1,0-1 1,0 0-1,23-9 1,-19 6-369,0 1 0,0 1 0,26-2-1,-45 6-40,-1-1-1,0 1 1,0 0-1,1 0 0,-1 0 1,0 0-1,0 0 1,1 0-1,-1 1 0,0-1 1,0 0-1,0 1 1,1-1-1,-1 1 0,0-1 1,0 1-1,0-1 1,0 1-1,0 0 0,0 0 1,0-1-1,0 1 1,0 0-1,-1 0 0,1 0 1,1 2-1,-1-1 5,-1-1 0,0 0-1,0 1 1,0-1-1,0 1 1,-1-1 0,1 0-1,0 1 1,-1-1 0,1 0-1,0 1 1,-1-1 0,0 0-1,1 1 1,-1-1-1,0 0 1,1 0 0,-1 0-1,0 0 1,0 0 0,0 0-1,0 0 1,0 0 0,-2 1-1,-4 4 14,-1-2 0,1 1 0,-1-1 0,1 0 0,-1 0-1,-1-1 1,1 0 0,0-1 0,-1 0 0,1 0 0,-11 0-1,-14 2 23,-50-3 0,35-5 6,38 2-31,-1 0-1,0 2 1,0-1-1,1 1 0,-18 3 1,27-1-20,6 2-4,5 2-9,-3-4-90,1-1 0,-1 1 1,0-1-1,1-1 0,-1 1 0,1-1 1,-1 0-1,1-1 0,12-2 0,6-3-828,34-14 0,-35 11 809,8-2-412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1:17.8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20 17540,'0'-9'2400,"-1"-1"-1488,-1 17-447,-2 10 2655,1 13-2296,3 2-279,-1 7-313,1 2-136,3-1-264,2-1-145,1-12-399,-2-5-184,4-12-448,-6-9 984,6-9-272,0-7-257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1:18.3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 0 19844,'-6'37'3673,"5"-22"-3445,0-1-1,3 29 1,-2-42-231,0-1 1,0 1 0,1 0-1,-1-1 1,0 1 0,0-1-1,1 1 1,-1-1-1,0 1 1,1-1 0,-1 1-1,1-1 1,-1 1 0,1-1-1,-1 1 1,1-1-1,-1 0 1,1 1 0,-1-1-1,1 0 1,-1 0 0,1 1-1,-1-1 1,1 0-1,-1 0 1,1 0 0,0 0-1,-1 1 1,1-1 0,0 0-1,-1 0 1,1 0-1,-1 0 1,1-1 0,0 1-1,-1 0 1,1 0 0,-1 0-1,1 0 1,0-1-1,-1 1 1,1 0 0,-1 0-1,1-1 1,-1 1 0,1 0-1,0-1 1,33-20-41,-27 16 32,3-1 5,0 0 1,0 1-1,0 1 0,1-1 1,18-3-1,-27 7 5,0 0 0,0 1 1,1-1-1,-1 1 0,0 0 0,0 0 1,0 0-1,0 0 0,1 0 0,-1 0 1,0 0-1,0 1 0,0-1 0,0 1 1,0 0-1,1-1 0,-1 1 0,-1 0 0,1 0 1,0 1-1,0-1 0,0 0 0,0 0 1,-1 1-1,1-1 0,-1 1 0,1 0 1,-1-1-1,0 1 0,1 0 0,-1 0 1,0 0-1,0 0 0,0 0 0,1 4 0,-1 0 44,0 0 0,-1 1 0,1-1 0,-1 1-1,-1-1 1,1 0 0,-1 1 0,0-1-1,0 0 1,-1 0 0,0 0 0,0 0 0,0 0-1,-1 0 1,0 0 0,0-1 0,-1 1-1,1-1 1,-8 8 0,7-8-36,0 0 0,0 0-1,-1-1 1,1 0 0,-1 0 0,0 0 0,0-1 0,0 1-1,0-1 1,-1 0 0,1-1 0,-1 1 0,0-1 0,0 0-1,0-1 1,0 1 0,0-1 0,0 0 0,0-1 0,-10 0-1,14 0-38,0 0 1,0-1-1,0 1 0,0-1 0,-1 0 0,1 0 0,0 0 0,0 0 0,0 0 0,1 0 0,-1 0 0,-2-2 1,-6-10-271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9:23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15419,'8'8'1457,"4"-6"-1049,6 1-120,4-3 616,8-1-480,6-1-40,1-3-168,0 2-144,-4-1-432,-1 2-216,-13 1 448,-7 1-144,-12 7-88</inkml:trace>
  <inkml:trace contextRef="#ctx0" brushRef="#br0" timeOffset="1">68 173 15635,'12'7'1289,"9"-6"-921,5-1-152,5-3 400,5-4-208,2 0-544,-4 0 1200,-10 4-952,-5 3 8,-10 6-32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1:18.8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102 38 20108,'10'-5'1705,"3"1"-1289,1 0-176,5-2 560,2 2-536,4-1-936,-2 1 696,-2 1-240,-4 0-144</inkml:trace>
  <inkml:trace contextRef="#ctx0" brushRef="#br0" timeOffset="1">0 695 17860,'17'-11'2608,"6"-6"-1527,6-12-521,5-1 2760,5-3-2391,1 0-329,2 4-832,-2 5-560,-10 10-537,-6 5 1025,-14 9-256,-7 1-264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1:19.3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42 16 18588,'1'-1'146,"-1"0"1,1 0-1,-1 0 1,1 1-1,-1-1 1,1 0-1,0 0 1,0 0-1,-1 0 0,1 1 1,0-1-1,0 0 1,0 1-1,0-1 1,0 1-1,0-1 1,0 1-1,0-1 0,0 1 1,0 0-1,0-1 1,0 1-1,0 0 1,0 0-1,0 0 1,0 0-1,0 0 0,0 0 1,0 0-1,0 0 1,0 0-1,0 0 1,1 1-1,0 0 8,0 1 1,-1-1-1,1 0 1,-1 1-1,1 0 0,-1-1 1,0 1-1,1 0 0,-1 0 1,0 0-1,0 0 0,0 0 1,-1 0-1,1 0 0,0 0 1,0 2-1,3 22 295,4 44 0,-6-46-567,-2-23 106,0-1 0,0 1 0,0-1-1,0 0 1,0 1 0,0-1 0,0 1 0,0-1-1,0 1 1,1-1 0,-1 0 0,0 1 0,0-1-1,0 0 1,0 1 0,1-1 0,-1 1 0,0-1-1,0 0 1,1 0 0,-1 1 0,0-1 0,1 0-1,-1 1 1,0-1 0,1 0 0,-1 0 0,0 0-1,1 1 1,-1-1 0,0 0 0,1 0 0,-1 0-1,1 0 1,-1 0 0,0 0 0,1 1 0,-1-1-1,1 0 1,-1 0 0,1 0 0,-1-1 0,0 1-1,1 0 1,-1 0 0,1 0 0,-1 0 0,0 0-1,1 0 1,-1-1 0,0 1 0,1 0 0,28-19-484,-5 3 186,-23 16 298,1-1 0,0 1 0,0-1 0,-1 1 0,1 0 1,0 0-1,0-1 0,-1 1 0,1 0 0,0 1 0,0-1 0,-1 0 0,1 1 1,0-1-1,0 1 0,-1-1 0,1 1 0,0 0 0,-1-1 0,1 1 1,-1 0-1,3 2 0,-1 0-2,-1-1-1,0 1 1,0-1 0,0 1-1,0 0 1,-1 0 0,1 0-1,-1 0 1,0 0 0,0 0-1,2 6 1,-2-3 40,0 1 0,0-1-1,0 0 1,-1 0-1,0 0 1,0 1 0,0-1-1,-1 0 1,0 0 0,0 0-1,-1 0 1,0 0 0,-4 9-1,4-11 45,-1 0 0,1 0-1,-1 0 1,0-1-1,-1 1 1,1-1-1,0 0 1,-1 0-1,0 0 1,0 0 0,0-1-1,0 0 1,0 0-1,0 0 1,-1 0-1,1 0 1,0-1-1,-1 0 1,0 0 0,1 0-1,-1-1 1,0 1-1,1-1 1,-1 0-1,-8-2 1,8 1-178,-1 0-1,0 0 1,1-1 0,-1 0-1,1 0 1,0-1 0,-1 0 0,1 1-1,1-2 1,-1 1 0,0 0 0,1-1-1,-1 0 1,1 0 0,0-1-1,1 1 1,-1-1 0,1 1 0,-1-1-1,-2-8 1,-6-18-423,5-3-197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1:19.8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0 357 15075,'18'-4'2313,"2"1"-1241,3 0-480,1 0 2329,7 0-1969,4 0-304,-1-5-936,1-2 1600,-2-8-1232,2-3-56,-3-6-16</inkml:trace>
  <inkml:trace contextRef="#ctx0" brushRef="#br0" timeOffset="1">541 56 20748,'3'1'1985,"7"-3"-1345,1-4-296,2-3 888,3 1-808,1-2-1168,0 0 840,-8 2-336,-2 4-192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1:20.3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36 16556,'7'-18'2360,"1"3"-1392,-3 12-304,2 8 1441,-2 15-705,-1 10-224,0 13-415,2 4-193,0 8-280,-2-1-16,2-5-256,-2-3-240,2-13-504,-2-8-273,-1-10 513,-2-14 176,4 5-176,0-9-232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1:20.8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84 20636,'3'-7'555,"0"-3"-15,1 0-1,1 0 0,10-18 0,-14 27-482,0 0-1,-1 0 0,1 0 1,0 0-1,-1 0 1,1 0-1,0 0 0,0 0 1,0 0-1,0 0 0,0 0 1,0 0-1,0 1 0,0-1 1,1 0-1,-1 1 0,0-1 1,0 1-1,0-1 0,1 1 1,-1 0-1,0-1 0,1 1 1,-1 0-1,0 0 0,1 0 1,-1 0-1,0 0 0,0 0 1,1 0-1,-1 1 0,0-1 1,1 0-1,-1 1 0,0-1 1,0 1-1,0 0 0,1-1 1,-1 1-1,0 0 0,2 1 1,-1 1-30,1-1-1,-1 1 1,0 0 0,0 0 0,0 0 0,-1 0-1,1 0 1,-1 0 0,1 1 0,-1-1 0,0 0-1,0 1 1,-1-1 0,1 5 0,2 52 11,-3-56-29,-3 38 42,-2-1-1,-2 0 0,-14 47 1,3-13 99,18-74-141,0 0 0,0 0-1,-1 0 1,1 0-1,0 0 1,0 0 0,0 0-1,0 0 1,0 0-1,0 0 1,0 0 0,0 0-1,1 0 1,-1 0 0,0 0-1,0 0 1,1 0-1,0 1 1,-1-1-4,1-1 0,-1 0 0,1 0 1,-1 1-1,1-1 0,-1 0 0,1 0 0,-1 0 0,1 1 1,-1-1-1,1 0 0,-1 0 0,1 0 0,-1 0 0,1 0 1,-1 0-1,1 0 0,-1 0 0,1 0 0,-1-1 0,1 1 1,-1 0-1,1 0 0,0 0 0,6-3 27,-1-1 0,0 1 0,0-1-1,6-4 1,-4 3-10,28-17-403,-23 16-140,-2-1-1,1 0 1,14-12 0,-21 12 95,-4 2-139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1:21.3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1 207 21069,'13'-4'2496,"4"-8"-1640,2-8-392,4-2 1289,2-2-689,4-5-288,-2 2-768,-1 3-336,-4 7-712,-4 2-320,-5 7-65,-1 3 873,-11 5-336,5 0-208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1:21.8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43 133 15443,'2'-21'1510,"3"-24"1037,-2 43 53,-1 8-1561,0 10-252,0 76 967,-2-51-1498,9 70 0,-9-110-250,0 0 0,0 0-1,0 1 1,1-1 0,-1 0 0,1 0-1,-1 1 1,1-1 0,-1 0-1,1 0 1,-1 0 0,1 0 0,1 2-1,-2-3-2,1 0 0,-1 0-1,0 0 1,1 1 0,-1-1-1,1 0 1,-1 0 0,0 0-1,1 0 1,-1 0 0,1 0-1,-1 0 1,0 0-1,1 0 1,-1 0 0,1 0-1,-1 0 1,0 0 0,1 0-1,-1 0 1,1 0 0,-1 0-1,0 0 1,1 0 0,-1-1-1,1 1 1,3-3 15,0 0-1,-1-1 1,1 1-1,-1-1 1,5-6 0,4-3 11,-10 11-27,-1 0 1,1 0-1,0 1 1,0-1-1,0 1 1,0 0-1,0-1 1,0 1-1,0 0 1,0 0-1,1 0 1,-1 1-1,0-1 1,1 1-1,-1-1 1,0 1-1,1-1 0,-1 1 1,0 0-1,1 0 1,2 1-1,-3 0-5,0 0 0,0-1 0,0 2 0,-1-1-1,1 0 1,0 0 0,0 0 0,-1 1 0,1-1-1,-1 1 1,1-1 0,-1 1 0,0 0 0,0 0 0,0-1-1,0 1 1,0 0 0,0 0 0,0 0 0,0 0-1,-1 0 1,1 0 0,-1 0 0,1 3 0,0 6 51,0-1 0,0 1 1,-1-1-1,-1 1 1,0 0-1,0-1 0,-1 1 1,0-1-1,-1 0 1,0 1-1,-1-1 0,-5 11 1,7-15-42,-1-1 0,0 0-1,0 1 1,0-1 0,0-1 0,-1 1 0,0 0 0,0-1-1,0 0 1,-1 0 0,1 0 0,-1 0 0,0-1 0,0 0 0,0 0-1,0 0 1,-1 0 0,1-1 0,-1 0 0,0 0 0,0-1-1,1 1 1,-8-1 0,10-1-124,0 0 0,1 0 0,-1-1-1,0 1 1,0-1 0,1 0 0,-1 0 0,1 0 0,-1 0-1,1 0 1,-1-1 0,1 1 0,0-1 0,0 1-1,-1-1 1,1 0 0,0 0 0,1 0 0,-1 0 0,0 0-1,1-1 1,-1 1 0,1 0 0,-1-1 0,1 1-1,0-1 1,0 0 0,0 1 0,0-4 0,-7-24-746</inkml:trace>
  <inkml:trace contextRef="#ctx0" brushRef="#br0" timeOffset="1">40 50 18860,'7'-10'2361,"5"0"-1489,-1 6-408,2 0 1960,6 2-1495,1 2-425,3-1-1321,1-4 777,-2-2-136,-5 0-128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1:22.43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16283,'9'6'438,"0"0"0,0 0 0,0 1-1,-1 0 1,0 1 0,0 0-1,-1 0 1,0 0 0,0 1 0,-1 0-1,7 13 1,3 10 333,-1 1 0,12 37 0,-13-25-357,-1 0-1,-3 0 1,6 61-1,-10-30-124,-4 95-1,-5-111-564,-14 82-1,11-112 14,-1 1-1,-1-2 1,-2 1 0,-19 41 0,-3-21-71,-1-9-122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1:23.9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36 17644,'19'3'1952,"2"-3"-1080,2 0-352,3-1 1393,7-2-881,1-1-592,3-4-256,1 1-976,-5-1 344,-6 2 240,-4 4-200,-7 4-152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1:24.4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0 123 19972,'27'6'1801,"8"-13"-1217,2-6-248,12-4 568,2 0-376,1-5-712,-5 2 1544,-5 6-1216,-8 1-64,-8 7-80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9:23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148 101 13451,'6'-7'390,"-1"0"1,0 0-1,0-1 1,-1 0-1,0 0 1,0 0-1,-1 0 1,5-16-1,-8 24-354,0-1-1,0 1 1,0 0-1,1-1 1,-1 1 0,0-1-1,0 1 1,0-1-1,0 1 1,0 0-1,0-1 1,0 1 0,0-1-1,0 1 1,0-1-1,0 1 1,0-1 0,0 1-1,0 0 1,0-1-1,0 1 1,-1-1 0,1 1-1,0 0 1,0-1-1,0 1 1,-1 0-1,1-1 1,0 1 0,-1 0-1,1-1 1,0 1-1,-1 0 1,1-1 0,0 1-1,-1 0 1,1 0-1,0-1 1,-1 1 0,1 0-1,-1 0 1,1 0-1,0 0 1,-1 0 0,1 0-1,-1 0 1,1 0-1,-1-1 1,1 2-1,0-1 1,-1 0 0,1 0-1,-1 0 1,1 0-1,-1 0 1,-2 1 52,0 0 0,1 0 0,0 0 0,-1 1 0,1-1 0,-1 1 0,-3 3 0,-10 12-66,0 1 1,1 0 0,1 1 0,1 1 0,1 0 0,0 1 0,2 0 0,0 1 0,1 0-1,2 1 1,-10 44 0,15-59-149,1 0 0,0 0 0,1 0 0,0 1 0,2 15 0,-2-22 75,0 0 0,1 0-1,-1 0 1,1 0 0,0 0 0,-1 0 0,1 0 0,0 0 0,0 0 0,0-1 0,1 1 0,-1 0 0,0 0 0,1-1 0,-1 1-1,1-1 1,-1 0 0,1 1 0,0-1 0,0 0 0,0 0 0,-1 0 0,1 0 0,0 0 0,0 0 0,0-1 0,0 1 0,3 0-1,19 0-333,1-1-132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1:28.1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1637 14811,'0'0'27,"0"0"1,-1 0-1,1 0 0,0 0 0,0 0 0,0 1 0,0-1 1,0 0-1,0 0 0,0 0 0,0 0 0,0 1 0,0-1 1,0 0-1,0 0 0,0 0 0,0 0 0,1 1 0,-1-1 1,0 0-1,0 0 0,0 0 0,0 0 0,0 0 0,0 1 1,0-1-1,0 0 0,0 0 0,1 0 0,-1 0 0,0 0 1,0 0-1,0 0 0,0 1 0,0-1 0,1 0 0,-1 0 1,0 0-1,0 0 0,0 0 0,0 0 0,1 0 0,7-6 506,12-20-176,-15 19-188,182-263 2431,-51 70-1751,366-600-62,-453 718-807,-36 59-11,50-89-40,-53 93-76,-2-1 0,0 0-1,9-37 1,-53 138-2180,27-58 1887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1:28.7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1 244 19108,'3'-6'294,"63"-109"2716,-56 99-2696,0 2-1,2 0 1,-1 0-1,2 1 1,16-14-1,-24 23-217,0 1-1,-1-1 1,1 1-1,11-4 1,-15 6-86,0 1 0,0-1 0,0 1 1,0 0-1,0-1 0,0 1 0,0 0 1,0 0-1,1 0 0,-1-1 0,0 1 1,0 0-1,0 1 0,0-1 0,0 0 1,1 0-1,-1 0 0,0 1 0,0-1 1,0 1-1,0-1 0,0 1 0,0-1 1,0 1-1,0-1 0,0 1 0,0 0 1,-1 0-1,1-1 0,0 1 0,0 0 1,-1 0-1,1 0 0,0 1 0,1 3-8,0 0 0,-1 0 0,0 0 0,0 0-1,0 0 1,0 0 0,-1 0 0,0 0-1,0 0 1,-1 1 0,1-1 0,-1 0 0,-2 6-1,-3 13-16,-12 31 0,17-53 15,-9 23 21,0-1 0,-1-1 0,-2 0 0,-20 29 0,23-42 16,10-10-37,0 0 1,0 0 0,0 0 0,0 0 0,-1 0 0,1 0 0,0 0 0,0 0 0,0 0 0,0 0 0,0 0 0,0 0 0,0 0-1,0 0 1,-1 0 0,1 0 0,0-1 0,0 1 0,0 0 0,0 0 0,0 0 0,0 0 0,0 0 0,0 0 0,0 0 0,0 0-1,-1 0 1,1 0 0,0-1 0,0 1 0,0 0 0,0 0 0,0 0 0,0 0 0,0 0 0,0 0 0,0 0 0,0-1 0,0 1-1,0 0 1,0 0 0,0 0 0,0 0 0,0 0 0,0 0 0,0 0 0,0-1 0,0 1 0,7-22 40,-5 18-46,0 1 0,1-1 0,-1 1 0,1-1 0,0 1 0,0 0-1,0 0 1,0 0 0,1 1 0,-1-1 0,1 1 0,0-1 0,-1 1 0,1 0 0,0 1 0,0-1-1,0 1 1,1 0 0,-1 0 0,0 0 0,0 0 0,1 1 0,-1 0 0,0-1 0,1 2 0,-1-1 0,0 0-1,0 1 1,1 0 0,-1 0 0,0 0 0,0 1 0,0-1 0,0 1 0,0 0 0,0 0 0,-1 0 0,1 1-1,-1-1 1,1 1 0,-1 0 0,0 0 0,0 0 0,0 0 0,-1 1 0,1-1 0,-1 1 0,1-1 0,2 7-1,-4-7 6,0 0 0,0 0 0,0 0-1,0 0 1,-1 0 0,1 0 0,-1 0 0,0 0-1,0 0 1,0 0 0,0 0 0,0 0-1,-1 0 1,1 0 0,-1 0 0,-2 5-1,1-3 18,0-1-1,-1 1 0,0-1 1,1 0-1,-2 0 0,1 0 1,0 0-1,-1 0 0,-5 3 1,-6 4 71,0-1 1,-1 0-1,0-1 0,-25 9 1,-35 12-1392,73-30-482,8-4 1441,3-3-366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1:29.2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1 591 17844,'7'-15'1688,"10"-14"-936,4-4-216,15-14 753,9-5-305,11-8-264,1-3-112,5 1-424,-5 4-144,-4 10-352,-6 5-200,-11 13-256,-9 6-104,-12 11-305,-5 4-87,-9 9 800,5-4-184,-5 4-8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1:30.4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59 67 14323,'4'-27'2228,"-4"21"-1457,1 0 0,0 1 1,0-1-1,4-10 0,-5 16-674,0 0 0,1 1 1,-1-1-1,1 0 0,-1 0 0,0 1 0,1-1 0,-1 0 0,0 1 1,1-1-1,-1 0 0,0 1 0,0-1 0,1 0 0,-1 1 1,0-1-1,0 1 0,0-1 0,1 0 0,-1 1 0,0-1 1,0 1-1,0-1 0,0 1 0,0-1 0,0 1 0,0 0 1,10 106 2471,0 0-1886,-10-105-673,0 1-1,1-1 0,-1 0 0,1 1 1,-1-1-1,1 0 0,0 0 0,0 0 1,0 0-1,0 0 0,1 0 1,1 2-1,-2-3-7,0 0 1,0-1 0,0 1-1,0-1 1,0 0-1,0 1 1,0-1 0,0 0-1,0 1 1,0-1-1,0 0 1,0 0 0,0 0-1,0 0 1,0 0-1,0 0 1,0 0 0,0-1-1,0 1 1,0 0-1,0-1 1,0 1 0,0 0-1,0-1 1,0 1-1,0-1 1,1 0 0,3-2-7,-1 1 0,0 0 0,1 1 0,0-1 0,-1 1 0,1-1 0,7 0 0,-10 2 1,0 0 0,-1 1 1,1-1-1,-1 0 0,1 0 0,0 1 0,-1-1 0,1 1 0,-1-1 0,1 1 0,-1 0 0,0 0 0,1-1 0,-1 1 0,0 0 0,1 0 1,-1 0-1,0 1 0,0-1 0,0 0 0,0 0 0,0 1 0,0-1 0,0 0 0,0 1 0,-1-1 0,2 3 0,2 6-1,0 1-1,-1 0 1,0 1 0,-1-1-1,0 0 1,-1 1-1,0 0 1,-1-1-1,0 1 1,-1-1-1,0 1 1,-1-1 0,0 1-1,-1-1 1,0 0-1,-1 0 1,-6 12-1,10-21-20,-2 0 0,1 0-1,0 0 1,0 0 0,-1 0-1,1 0 1,-1 0 0,1 0-1,-1-1 1,0 1 0,1-1-1,-1 1 1,0-1 0,0 0-1,0 1 1,0-1 0,-1 0-1,1 0 1,0-1-1,0 1 1,-1 0 0,1-1-1,0 1 1,-1-1 0,1 0-1,0 0 1,-1 0 0,1 0-1,-1 0 1,1-1 0,0 1-1,-1-1 1,1 1 0,0-1-1,0 0 1,-4-1 0,-2-3-157,0 1 0,0-1 0,1-1 0,-1 1 1,1-1-1,0 0 0,1-1 0,-8-9 0,-18-26-264,0-5-157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1:31.0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1 134 16476,'26'-9'1912,"-3"-4"-920,1 3-376,0-4 825,-2-2-153,2 2-720,1-2-576,-5 3 224,0-3-144,-3 3-320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1:33.9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1 151 15163,'0'-1'151,"0"0"-1,-1 1 0,1-1 1,0 0-1,1 0 0,-1 0 1,0 1-1,0-1 1,0 0-1,0 0 0,1 0 1,-1 1-1,0-1 0,1 0 1,-1 1-1,0-1 1,1 0-1,-1 1 0,1-1 1,-1 0-1,1 1 0,-1-1 1,1 1-1,0-1 1,0 0-1,22-12 1544,-14 8-1075,202-104 2025,-210 109-2638,0-1-1,0 1 0,0-1 1,0 1-1,0-1 0,0 1 0,0 0 1,0-1-1,0 1 0,0 0 1,0 0-1,0 0 0,0 0 0,0 0 1,0 0-1,0 0 0,0 0 0,0 0 1,0 1-1,1-1 0,-1 0 1,1 1-1,-2 0 1,1 0 0,-1 0 0,1 0 0,-1 0 1,1 0-1,-1 0 0,0 0 0,1 0 0,-1 0 0,0 0 0,0 1 1,0-1-1,0 0 0,0 0 0,0 0 0,0 0 0,0 0 0,0 0 1,-1 0-1,1 0 0,0 0 0,-1 2 0,-14 55 119,3 2 1,3 0-1,2 0 0,3 0 0,3 1 0,8 84 0,-3-129 30,-1 2-2718,-6-16 1217,-4-7 611,-9-8-43,-5-6-184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1:34.48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1 530 19372,'17'-1'1777,"8"-11"-1209,3-1-240,9-7 456,5-3-416,3-1-816,0-3 1848,-5-1-1336,0 7-96,-8 7-104</inkml:trace>
  <inkml:trace contextRef="#ctx0" brushRef="#br0" timeOffset="1">475 30 18612,'2'-3'192,"1"1"-1,-1-1 1,1 1 0,0-1-1,0 1 1,0 0 0,0 0 0,0 0-1,1 1 1,-1-1 0,0 1-1,1 0 1,-1 0 0,1 0-1,-1 0 1,1 1 0,0-1-1,4 1 1,-6 0-133,1 1 0,-1-1 0,0 1 0,1-1 0,-1 1 0,0 0 0,0 0 0,0 0 0,1 0 0,-1 1 0,0-1 0,0 1 0,-1-1 0,1 1 0,0-1 0,0 1 0,-1 0 0,1 0 0,-1 0 0,0 0 0,1 0 0,-1 0 0,0 0 0,0 0 0,0 1 0,-1-1 0,1 0 0,0 1 0,-1 2 0,3 8 0,-1 1-1,-1 0 1,-1 0 0,0 0 0,0-1 0,-2 1-1,-4 25 1,-33 96-26,35-123-16,-74 203 384,70-188-277,8-26-119,0-1-1,0 0 0,0 0 0,0 0 1,0 1-1,0-1 0,0 0 0,0 0 0,0 1 1,0-1-1,0 0 0,0 0 0,0 0 1,0 1-1,0-1 0,0 0 0,0 0 0,0 1 1,0-1-1,0 0 0,0 0 0,1 0 1,-1 1-1,0-1 0,0 0 0,0 0 1,0 0-1,0 0 0,1 1 0,-1-1 0,0 0 1,0 0-1,0 0 0,1 0 0,-1 0 1,0 0-1,0 1 0,0-1 0,1 0 0,-1 0 1,0 0-1,1 0 0,11-5 93,8-10-2,25-26 118,-12 11-651,0 1-1,2 1 1,43-25-1,-66 47 126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1:34.9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1 382 19092,'10'0'1936,"9"-3"-1127,2-6-273,11-8 800,8-6-272,6-11-136,4-5-151,4-7-353,1-3-192,-4 4-352,-3 0-192,-13 12-472,-4 7-185,-14 15-391,-9 9 1576,-12 10-680,-9 0-168,-13 9 80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1:35.4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12 101 21117,'-3'18'706,"0"0"0,0 0 0,2 0 0,0 1 0,2-1 0,0 0 1,6 33-1,-7-50-704,0 0 0,0-1 0,0 1 0,1 0 0,-1-1 0,0 1 0,0 0 1,1-1-1,-1 1 0,0-1 0,1 1 0,-1 0 0,1-1 0,-1 1 0,1-1 0,-1 1 1,1-1-1,-1 0 0,1 1 0,-1-1 0,1 1 0,0-1 0,-1 0 0,1 0 0,-1 1 1,1-1-1,0 0 0,-1 0 0,1 0 0,0 0 0,0 0 0,-1 0 0,1 0 0,0 0 1,-1 0-1,1 0 0,0 0 0,-1 0 0,1 0 0,0 0 0,-1-1 0,2 1 0,3-3-6,0 1-1,0-1 1,0 0-1,7-6 1,-1 1 13,0 1-51,1 1 1,0 0-1,0 0 1,0 1-1,21-5 0,-29 9 20,-1 0-1,0 1 1,0-1-1,1 1 0,-1 0 1,0 0-1,0 0 0,1 0 1,-1 0-1,0 1 1,0 0-1,1-1 0,-1 1 1,0 0-1,0 1 1,0-1-1,0 1 0,0-1 1,-1 1-1,1 0 0,0 0 1,-1 0-1,1 0 1,-1 0-1,0 1 0,0-1 1,0 1-1,2 2 1,1 5 2,0 0 1,-1 1 0,0-1 0,-1 1 0,0-1 0,0 1 0,-1 0 0,-1 0 0,0 0 0,-1 21 0,0-18 135,-1 0 1,-1 0-1,0 0 1,-1 0-1,-1 0 1,0-1-1,-1 1 1,-6 13-1,8-22-56,0 1-1,-1-1 0,0 1 0,0-1 0,0 0 1,0 0-1,-1-1 0,0 1 0,0-1 0,0 0 1,0 0-1,-1-1 0,1 0 0,-1 0 0,0 0 1,-11 3-1,12-4-133,0-2 1,0 1-1,0 0 1,0-1-1,0 0 0,0 0 1,1 0-1,-1-1 1,0 0-1,0 0 1,0 0-1,0 0 1,0-1-1,1 0 0,-1 0 1,1 0-1,0-1 1,-1 1-1,1-1 1,0 0-1,0 0 0,-5-6 1,4 4-4,0 0 0,1-1 0,-1 0 0,-4-7-1,-12-33-422</inkml:trace>
  <inkml:trace contextRef="#ctx0" brushRef="#br0" timeOffset="1">48 93 19124,'13'-10'2225,"7"5"-1345,0-2-408,6-4 1704,1-1-1360,5-1-1368,-6-3 808,-3 6-368,-5 1-208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1:43.3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1536 14947,'153'-244'4061,"-121"189"-3718,256-471 832,-51 89-1031,-75 179-66,-151 242-91,-16 23-347,-20 25-416,18-25 669,0 0 0,0 0 0,-13 7 0,-2 0-228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9:24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1 16331,'-6'0'181,"0"1"0,-1 0 0,1 1 0,0-1 0,0 1 0,0 0 0,0 1 0,0-1 0,0 1 0,0 0 0,-7 6 0,-4 4-9,1 0-1,-17 17 0,16-13-158,0 1 0,2 1 1,0 0-1,0 1 0,2 0 0,1 1 0,1 1 0,-11 26 0,21-44-22,0-1 0,-1 1 1,2-1-1,-1 1 0,0 0 0,1 0 1,-1-1-1,1 1 0,0 0 1,0 0-1,1 0 0,-1-1 0,1 1 1,1 4-1,-1-5-2,1 0 0,0 0 0,0 0 0,0 0 0,0-1 0,0 1 0,1-1 0,-1 1 0,1-1 0,-1 0 0,1 0 0,0 0 0,0 0 0,0 0 0,5 1 0,1 1-78,0 0 1,1-1-1,0-1 1,-1 0-1,1 0 0,0-1 1,0 0-1,0 0 0,0-1 1,0-1-1,-1 0 1,1 0-1,0-1 0,0 0 1,-1 0-1,1-1 1,-1-1-1,0 1 0,10-7 1,12-6-220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0:26.4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41 17884,'2'-7'736,"-2"3"-343,1 0-1,0-1 1,1 1 0,-1 0 0,1 0 0,2-4 0,-3 10-64,0 0 0,-1 1 0,1-1 0,-1 0 0,1 1 0,-1-1 0,0 0 0,0 1 0,0 2 0,-1 46 699,0 42-488,2-83-520,0 0 1,1 0-1,0 0 1,0 0-1,1 0 1,6 16-1,-8-24-67,0 0 0,0-1 0,-1 1 0,1 0 0,0 0 0,1 0 0,-1-1 0,0 1 0,0 0 0,1-1 0,-1 0 0,1 1 0,-1-1 0,1 0 0,0 1 0,-1-1 0,1 0 0,0 0 0,0-1 0,0 1 0,0 0 0,0 0 0,0-1 0,0 1 0,0-1 0,0 0 0,0 0 0,0 0 0,0 0 0,0 0 0,0 0 0,0 0 0,0-1 0,3 0 0,0-1-253,1-1 1,-1 1-1,0-1 0,0-1 0,0 1 0,0-1 0,0 0 0,-1 0 0,0 0 0,6-7 0,5-6-603</inkml:trace>
  <inkml:trace contextRef="#ctx0" brushRef="#br0" timeOffset="1">181 250 19956,'-5'38'1857,"0"4"-1185,0-2-280,7-4 784,2-6-216,9-16-584,4-9-432,2-15-968,2-10 968,-2-10-248,-2-5-152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0:26.9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57 97 19460,'-1'0'166,"0"0"0,1 0 1,-1 0-1,0 0 0,0 0 0,0 0 0,0 0 0,0 0 0,0 0 1,0 1-1,0-1 0,1 0 0,-1 1 0,0-1 0,0 1 0,0-1 0,1 1 1,-1-1-1,0 1 0,0-1 0,0 2 0,1-1-131,0 0 0,-1-1 0,1 1 0,0 0 0,0 0 0,0 0 0,0 0 0,0 0 0,1-1 0,-1 1 0,0 0 0,0 0 0,1 0 0,-1-1 0,0 1 0,1 0 0,-1 0 0,0-1 0,1 1 0,-1 0 0,1 0 0,0-1 0,-1 1 0,2 0 0,8 9-36,1-1-1,-1 0 0,2-1 0,-1 0 0,1-1 0,25 12 0,-26-15 15,0 2 1,0 0-1,-1 0 0,1 1 0,-1 0 0,-1 0 0,1 1 1,14 17-1,-22-22-10,0 0 1,-1 0-1,1 1 1,-1-1-1,0 0 0,0 0 1,0 1-1,-1-1 1,1 1-1,-1-1 1,1 1-1,-1-1 1,0 0-1,-1 1 0,1-1 1,-1 1-1,1-1 1,-1 0-1,0 1 1,0-1-1,0 0 0,-1 0 1,1 1-1,-1-1 1,-2 3-1,-4 6 3,0-1 0,0 1 1,-1-2-1,-18 18 0,18-20 17,0 0 1,-1-1-1,0 0 1,0-1-1,-1 0 0,0 0 1,-11 4-1,17-9-7,1 0-1,0 1 0,0-2 1,-1 1-1,1 0 1,0-1-1,-1 0 1,1 0-1,0 0 1,-5-1-1,6 1-5,1-1-1,-1 0 1,1 0 0,0 0-1,0 0 1,0 0 0,-1 0-1,1 0 1,0-1 0,0 1-1,1-1 1,-1 0 0,0 1 0,0-1-1,1 0 1,-1 0 0,1 0-1,0 0 1,-2-3 0,2 1 2,-1 0 1,1 0 0,0 0-1,0 0 1,0-1 0,0 1 0,1 0-1,0-1 1,0 1 0,0-1-1,0 1 1,1 0 0,0 0 0,0-1-1,0 1 1,0 0 0,3-7 0,2-3 3,1 0 1,1 1 0,15-22 0,2 4 9,1 1 0,2 1 1,34-28-1,-27 27 166,52-61-1,-85 90-176,-1 0-1,0-1 1,0 1 0,0 0 0,0-1 0,0 1 0,0-1 0,0 1-1,0-1 1,-1 0 0,1 1 0,-1-1 0,1 0 0,-1 1 0,1-1-1,-1-3 1,0 5-10,-1-1 0,1 1 0,0-1 0,-1 1 0,1-1-1,-1 1 1,1-1 0,-1 1 0,1-1 0,-1 1 0,1 0 0,-1-1-1,1 1 1,-1 0 0,1-1 0,-1 1 0,0 0 0,1 0 0,-1 0-1,1-1 1,-1 1 0,0 0 0,1 0 0,-1 0 0,0 0-1,1 0 1,-1 0 0,-1 1 0,-5-1-55,0 2 0,-1-1 0,1 1 0,0 0 0,-14 6 0,0 1-964,1 2 0,0 0 0,1 1 0,0 1 0,1 1-1,-29 28 1,26-17-207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0:27.3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4 495 16283,'-4'20'1815,"4"-19"-1739,0-1 0,0 0 0,0 1 0,0-1 0,0 1 0,0-1 0,1 1 0,-1-1 0,0 0 0,0 1 0,0-1 0,0 1 0,0-1 0,1 0 0,-1 1 0,0-1 0,0 0 0,1 1 0,-1-1 0,0 0 0,1 0 0,-1 1 0,0-1 0,1 0 0,-1 1 0,3-1 116,0 0-1,-1 0 1,1 0-1,-1 0 1,1 0-1,0-1 1,-1 1-1,1-1 1,-1 0-1,1 0 1,-1 0-1,4-2 0,40-17 696,-2-2-1,-1-2 0,65-47 0,109-105 84,-179 145-1313,-2-2 1,-1-2 0,49-63-1,-82 92-2272,-9 9 1815,-10 9 220,0 2-369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0:27.7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137 1 19260,'1'1'213,"0"0"-1,-1-1 1,1 1-1,0 0 1,0 0-1,-1 0 0,1 0 1,0 0-1,-1 0 1,1 0-1,-1 0 1,0 0-1,1 0 1,-1 1-1,0-1 1,0 0-1,1 0 1,-1 2-1,1 28 1319,-1-18-706,1 8-198,2 33 25,-2-51-652,-1 1-1,1 0 1,0 0-1,0 0 1,0-1-1,1 1 1,-1-1 0,1 1-1,0-1 1,3 5-1,-4-7-16,0 0 0,0-1 0,0 1-1,0 0 1,0-1 0,0 1 0,0-1 0,1 1 0,-1-1-1,0 1 1,0-1 0,0 0 0,0 0 0,1 0 0,-1 0-1,0 0 1,0 0 0,1 0 0,-1 0 0,0 0 0,0 0-1,0 0 1,1-1 0,-1 1 0,0-1 0,1 0 0,32-16-490,-26 12 362,-5 3 77,0 0-1,1 1 0,-1-1 1,1 1-1,-1 0 0,1 0 1,0 0-1,-1 0 0,7 0 1,-9 1 47,0 0 0,1 0 0,-1 1 0,0-1 1,1 0-1,-1 1 0,0-1 0,1 1 0,-1-1 0,0 1 1,0-1-1,0 1 0,0 0 0,0 0 0,0 0 1,0-1-1,0 1 0,0 0 0,0 0 0,0 0 1,0 1-1,0-1 0,-1 0 0,1 0 0,-1 0 0,1 0 1,-1 1-1,1-1 0,0 3 0,0 4 9,0-1-1,0 1 1,0 0-1,-1 0 1,0 0-1,-1 0 1,1-1 0,-2 1-1,1 0 1,-1 0-1,0-1 1,-1 0-1,0 1 1,0-1-1,-4 8 1,-1-1 172,-1 0 1,0 0-1,-1 0 1,0-1-1,-1-1 1,-15 14-1,22-22-146,0 0-1,-1-1 1,1 1-1,-1-1 1,0 0-1,0-1 1,0 1-1,0-1 0,-1 0 1,1 0-1,0-1 1,-1 1-1,0-1 1,1 0-1,-7-1 1,7 0-95,1 0 1,0-1 0,0 0 0,0 0 0,0 0 0,0-1 0,0 1 0,0-1 0,0 0 0,1 0-1,-1 0 1,1 0 0,-1-1 0,1 0 0,0 1 0,0-1 0,0 0 0,0-1 0,0 1 0,-3-7-1,-17-31-352,2-5-167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0:28.2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1 192 20228,'36'-14'2001,"-3"-2"-1345,1-3-296,3-1 592,-2-1-720,-1-9 104,-4-2-216,-2-8-296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1:57.4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35 268 16019,'-1'0'89,"0"0"-1,0 0 0,0 1 1,0-1-1,0 0 0,0 0 1,0 0-1,-1 0 0,1 0 1,0 0-1,0-1 0,0 1 1,0 0-1,0 0 0,0-1 0,0 1 1,0-1-1,0 1 0,0-1 1,0 1-1,0-1 0,0 0 1,-1 0-1,1-1 12,0 1 0,0-1 1,0 0-1,0 1 0,0-1 0,1 0 0,-1 1 0,1-1 1,-1 0-1,1 0 0,0 0 0,-1 1 0,1-3 1,0-4 171,1-1 1,-1 1 0,1 0-1,1-1 1,3-11 0,1 2 45,1 1 0,0 0 0,14-22 0,-16 30-214,0 1 0,1-1 0,0 1 0,1 1-1,0-1 1,0 1 0,15-11 0,-21 17-102,0 0-1,0 0 1,0 0 0,0 1-1,0-1 1,1 0-1,-1 1 1,0-1 0,0 1-1,0 0 1,0-1 0,1 1-1,-1 0 1,0 0 0,0-1-1,1 1 1,-1 0-1,0 0 1,1 0 0,-1 1-1,0-1 1,0 0 0,0 0-1,3 1 1,-3 0-2,0 1 0,0-1-1,0 0 1,0 0 0,0 0 0,0 1-1,0-1 1,0 0 0,-1 1 0,1-1-1,0 1 1,-1-1 0,1 1 0,-1-1 0,0 1-1,1 2 1,0 7 1,0 1 0,-1 0 0,-1-1-1,-1 14 1,-4 12 36,-1 0-1,-18 49 1,-33 71 140,12-36 66,45-118-230,0 0 0,0 0 0,0 0 0,0 1 0,0-1 0,1 0 0,-1 0 0,1 6 0,0-8-11,0-1 0,0 0-1,1 0 1,-1 0 0,0 1-1,0-1 1,0 0-1,0 0 1,0 1 0,0-1-1,1 0 1,-1 0 0,0 0-1,0 0 1,0 1 0,1-1-1,-1 0 1,0 0 0,0 0-1,0 0 1,1 0-1,-1 0 1,0 0 0,0 0-1,1 1 1,-1-1 0,0 0-1,0 0 1,1 0 0,-1 0-1,0 0 1,0 0 0,1 0-1,-1 0 1,0 0-1,0-1 1,1 1 0,18-10 16,15-17-7,31-23 15,-58 45-22,1 1 0,-1 0 0,1 0-1,0 1 1,-1 0 0,1 0-1,11-2 1,-2 5-3,-16 0-1,0 0 1,0 0 0,0 1-1,0-1 1,0 0 0,0 0-1,0 0 1,0 0-1,0-1 1,0 1 0,0 0-1,0 0 1,-1-1 0,1 1-1,0 0 1,0-1 0,0 1-1,0-1 1,0 1-1,0-1 1,-1 1 0,1-1-1,0 0 1,-1 1 0,1-1-1,0 0 1,-1 1-1,1-1 1,-1 0 0,1 0-1,-1 0 1,1 0 0,-1 0-1,0 0 1,1 1 0,-1-3-1,6-21-417,-1 0 0,-1-1 0,-2 1 0,0-48-1,-2 51 40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2:02.54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3 337 14675,'-2'-26'1056,"1"0"-1,2 0 1,0 0 0,7-38-1,-5 52-896,0 0-1,0 0 1,1 0-1,1 1 1,0-1-1,0 1 1,1 0-1,0 1 1,1 0-1,0 0 1,13-13-1,-19 21-146,1 0 0,0 0 0,-1 1 0,1-1 0,0 0-1,0 1 1,-1 0 0,1-1 0,0 1 0,0 0 0,1 0-1,-1 0 1,0 0 0,0 1 0,0-1 0,1 1 0,-1-1-1,0 1 1,1 0 0,-1-1 0,0 1 0,1 1 0,-1-1-1,0 0 1,1 0 0,-1 1 0,0 0 0,0-1 0,1 1-1,-1 0 1,3 1 0,-2 1 3,1 0-1,-1 0 1,0 0-1,0 1 1,0-1 0,0 1-1,0-1 1,-1 1-1,0 0 1,0 0 0,0 0-1,0 0 1,0 1-1,-1-1 1,1 6-1,2 13 44,0 1-1,-2 0 0,-1 0 0,-1 0 1,-1 0-1,-1 0 0,-1-1 0,-2 1 1,-8 30-1,-7 10 117,-3-1 1,-33 64 0,42-95-101,6-13-8,-1 0 1,-1-1-1,-20 29 1,35-56-52,1 0 0,10-14 0,-8 15-16,0 1 1,0-1-1,1 2 0,0-1 1,0 1-1,1 1 0,0 0 1,0 0-1,0 1 0,0 0 0,1 1 1,-1 0-1,1 1 0,0 0 1,0 0-1,0 1 0,0 1 0,16 0 1,-26 1 1,1-1 1,0 0 0,0 0-1,0 0 1,0 0-1,-1 0 1,1 0-1,0-1 1,0 1 0,0-1-1,-1 1 1,1-1-1,0 0 1,-1 0 0,1 1-1,0-1 1,-1 0-1,1 0 1,-1-1 0,0 1-1,1 0 1,-1 0-1,0-1 1,0 1 0,0-1-1,2-1 1,-2-2-10,1 0 1,-1 0 0,0 1 0,0-1-1,0 0 1,-1 0 0,0 0-1,0-8 1,-5-167-3966,6 169 3314,1 8-194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3:21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1039 512 8970,'-37'-61'957,"-18"-26"1610,-71-88 0,114 161-2191,-1 0 1,0 1 0,0 0-1,-2 1 1,1 1 0,-2 0 0,1 1-1,-30-14 1,34 20-233,1 0 0,-1 1 0,0 0 0,0 0 0,0 1 0,0 1 0,-1 0 0,1 0 0,0 1 0,0 1 0,-1 0 0,1 0 0,0 1 0,0 1 0,-18 5 0,8 2-52,0-1 0,1 2 0,1 1 0,-1 1 0,2 0 1,0 1-1,1 1 0,0 1 0,1 0 0,-23 32 0,10-9-63,2 2 0,2 1 0,-40 90 1,45-79-39,2 2 1,2 0-1,2 1 0,3 0 1,3 1-1,2 0 1,2 0-1,3 1 1,3-1-1,10 74 0,-1-67-15,2 0 0,3-1 0,2 0 0,4-2 0,2 0 0,2-1 0,4-2 0,65 98 0,-61-108-7,2-1 1,2-2-1,3-2 0,1-1 0,89 67 1,-105-91 11,0-1 0,1-2 1,0 0-1,1-2 0,1-1 1,0-1-1,1-2 0,0-1 1,0-1-1,1-1 0,0-2 1,58 0-1,-73-5 22,0 0 0,1-1 0,-1-1-1,0 0 1,0-1 0,-1-1 0,1-1-1,-1 0 1,0-1 0,0 0 0,-1-2 0,0 1-1,-1-2 1,0 0 0,0 0 0,-1-1 0,0-1-1,-1 0 1,0 0 0,-1-1 0,16-28 0,-10 11 57,-1-1 0,-2-1 0,-1 0 0,-1-1 1,-2 0-1,7-45 0,-4-9 159,0-112 1,-10 91-197,-6 1 0,-4-1 0,-4 1-1,-34-131 1,28 170-377,-2 1 0,-3 1-1,-4 2 1,-2 0-1,-3 2 1,-2 1 0,-67-89-1,78 121 11,-2 2 0,0 0 0,-2 2 0,0 1 0,-48-31 0,52 40 120,-1 2 0,0 0 0,-1 2 0,0 0 0,-1 2-1,0 1 1,-49-8 0,47 12-82,-46 2-1,74 2 304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3:28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365 0 13979,'-12'0'153,"0"1"0,0 0 0,0 0 1,0 1-1,0 1 0,0 0 0,1 0 0,-1 1 0,1 1 0,0 0 1,0 0-1,1 1 0,-1 1 0,-9 8 0,7-4-13,0 1-1,1 0 1,1 1-1,0 0 0,0 1 1,2 0-1,0 0 1,0 1-1,-10 26 0,5-4 110,2 0-1,2 1 1,1 0-1,-6 64 1,11-47 27,2 0 1,9 97 0,-2-115-202,2 0 1,1-1-1,2 0 0,1 0 1,2-1-1,1 0 1,2-2-1,39 62 0,-41-73-71,2-1 0,0-1 0,2 0 0,0-1 0,1-1-1,1-1 1,0 0 0,2-2 0,0 0 0,0-2 0,1 0-1,1-1 1,36 12 0,-44-19-31,0-1 1,1-1-1,-1 0 0,1-1 1,-1-1-1,1-1 0,-1 0 1,1-1-1,-1 0 0,1-2 1,18-4-1,-16 1-22,0-1 1,0-1-1,-1 0 0,0-1 1,-1-1-1,0-1 0,-1 0 1,0-1-1,15-15 0,-6 1-5,0-1 0,-2 0 0,-1-2 0,-1-1 0,-2-1 0,-1 0 0,-1-1-1,-2-1 1,-1-1 0,-1 0 0,-3-1 0,8-36 0,-10 27-29,-1 0 0,-2-1 0,-3 0 0,-1 0 0,-2 0 0,-2 0 0,-2 0 0,-2 0 0,-17-56 0,17 76-65,-2 0 1,0 1 0,-2 1 0,0 0 0,-2 0-1,-27-36 1,33 50 56,0 0-1,-1 1 1,1 0 0,-2 1-1,1 0 1,-1 0 0,0 1-1,-1 0 1,1 0 0,-1 1-1,0 1 1,0-1 0,-1 2-1,1-1 1,-1 2 0,0-1-1,0 1 1,-14 0 0,13 2-108,1 0 1,-1 2 0,1-1 0,-1 1 0,1 1-1,0 0 1,0 1 0,0 0 0,0 0 0,-12 8-1,1 1-81,2 1-1,0 0 1,-32 31 0,8-2-233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3:47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16 124 15963,'-16'2'287,"28"-6"-49,31-7 127,188-27 607,-124 24-226,4-5-229,-48 7-300,86-6 0,-136 18-166,0 0 1,0 0 0,-1 1-1,1 1 1,-1 0 0,1 1 0,-1 0-1,18 8 1,-19-7-19,-1-1 0,1 0 1,0 0-1,0-1 0,0 0 0,13-1 0,6-1 51,32-5 0,-39 2-67,31-2-45,58-14-1,-81 13 32,0 1 0,0 1 0,0 2 0,1 1-1,51 6 1,-32-4 2,-42-1-3,1 0 1,0 0 0,0 1-1,0 0 1,0 0-1,0 1 1,-1 1 0,1 0-1,8 4 1,43 29 30,-49-27-32,1-1-1,0 0 1,1-1 0,0 0 0,19 6-1,-29-12-1,1-1-1,-1 1 0,0-1 0,1 0 1,-1 0-1,1 0 0,-1-1 0,0 1 1,1-1-1,-1 0 0,0 0 0,1-1 1,-1 1-1,0-1 0,0 0 0,0 0 1,3-3-1,0 1-142,1 0 1,-1 1-1,0 0 0,9-2 1,-15 5 104,1-1 1,-1 1-1,0 0 1,0 0-1,1 0 1,-1 0-1,0 0 1,0 0-1,1 0 1,-1 1-1,0-1 1,0 0-1,0 1 1,1-1-1,-1 1 1,0-1-1,0 1 1,0 0-1,0-1 1,0 1-1,0 0 1,0 0-1,0 0 1,1 1-1,7 9-269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9:24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14915,'3'0'1152,"-1"2"-791,1 6-81,-1 8 544,-2 4-224,0 7-232,0 5-56,-2 5-136,-1 2-160,1-2-416,-4-5 24,2-11 248,-4-8-112,6-16-96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3:52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1 556 10714,'31'1'2145,"447"-1"262,-352 6-1927,159 27 0,98 6-64,-83-48-415,-187 1 10,218 15 1,-101 27-10,-130-16-11,2-5-1,121 1 1,102-44-238,-101 5 50,-163 21 142,104 7 0,79 27 69,141 6 169,55-63-36,-16 0-136,-231 30-24,-39 0 5,182-18 0,90-62-14,-175 26 33,774-83 20,-732 103-50,543-35 40,-389 77 2,0 30-37,-98-7-7,1307 16 75,-557-104-24,-456-21-26,-37 4 2,607 17 0,-586 27-75,-337 10 37,33 16 34,101-8 19,-78-34-43,71-6-23,-405 48 40,346-23-51,-250 21 92,140 15 0,-51 20-321,-195-32 231,16 1-167,-17 0 214,-1-1-1,1-1 1,-1 1 0,1 0-1,-1 0 1,0 0 0,1 0-1,-1 0 1,1 0-1,-1 0 1,1-1 0,-1 1-1,1 0 1,-1 0-1,0-1 1,1 1 0,-1 0-1,0-1 1,1 1 0,-1 0-1,0-1 1,1 1-1,-1 0 1,0-1 0,1 1-1,-1-1 1,0 1 0,0-1-1,0 1 1,0-1-1,1 1 1,-1-1 0,-2-10-143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3:57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57 13771,'0'0'20,"0"0"1,0 0-1,0 0 1,0 0-1,0 0 1,0 0-1,0 0 1,0 0-1,0 0 1,0 0-1,0 0 0,0 0 1,0 0-1,0 0 1,0 0-1,0 0 1,0 0-1,0 0 1,0 1-1,0-1 1,0 0-1,0 0 0,0 0 1,0 0-1,0 0 1,0 0-1,0 0 1,0 0-1,0 0 1,0 0-1,0 0 1,0 0-1,0 0 1,0 0-1,0 0 0,0 0 1,0 0-1,0 1 1,0-1-1,0 0 1,0 0-1,0 0 1,0 0-1,0 0 1,0 0-1,0 0 0,0 0 1,0 0-1,0 0 1,0 0-1,0 0 1,0 0-1,-1 0 1,1 0-1,0 0 1,0 0-1,0 0 1,0 0-1,0 0 0,0 0 1,0 0-1,0 0 1,0 0-1,0 0 1,7 5 724,10 4 361,3-5-317,0 0-1,0-1 1,0-1 0,38-1 0,85-14 622,-57 3-824,174 8 108,-178 5-347,149-14 0,-81-5 208,-122 14-468,0 2 0,0 1 0,39 7 0,-42-3-71,-1-1-1,1-2 0,0 0 0,0-2 0,0 0 1,0-2-1,-1-1 0,1-1 0,-1-1 0,0-1 1,0-1-1,24-10 0,-39 12-13,-6 4 0,-1 0 0,0 0 1,0 0-1,1 0 0,-1 0 1,0 0-1,1 1 0,-1-1 1,3 1-1,-7 0-348,-6 0-53,0 0 0,0 0 0,1 1 0,-1 0-1,-8 3 1,-7 4-135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4:17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87 463 13763,'-5'2'236,"1"-1"1,-1 0-1,0 1 1,1 0-1,-1 0 0,1 1 1,0-1-1,0 1 1,0 0-1,-5 4 0,9-6-221,-1-1-1,1 0 0,0 0 1,0 1-1,0-1 0,0 0 1,0 0-1,0 1 0,0-1 1,0 0-1,0 0 0,0 1 1,0-1-1,0 0 0,0 0 1,0 1-1,0-1 0,0 0 0,0 0 1,0 1-1,1-1 0,-1 0 1,0 0-1,0 1 0,0-1 1,0 0-1,0 0 0,1 0 1,-1 1-1,0-1 0,0 0 1,0 0-1,1 0 0,-1 0 0,0 1 1,0-1-1,1 0 0,-1 0 1,0 0-1,0 0 0,1 0 1,-1 0-1,0 0 0,0 0 1,1 0-1,-1 0 0,0 0 1,0 0-1,1 0 0,-1 0 1,0 0-1,0 0 0,1 0 0,-1 0 1,1 0-1,19 1 219,-18-1-169,16-1 153,0-1-1,-1 0 1,1-1 0,19-7-1,71-26 401,-65 21-471,405-133 341,10 35-452,-429 108-21,188-42 25,-189 39-17,0-2 1,-1 0-1,0-2 1,-1-1-1,38-25 1,-48 28 268,-24 17 167,-26 17 73,8-8-444,-1-1 0,-1-2 0,-35 13 0,-92 22-387,70-23-44,15-3 63,-74 24-486,-205 37 0,96-36 669,204-35 80,0 3 1,1 1-1,-48 25 1,-74 51 153,133-71 37,62-36-75,3-3-107,48-23 0,-20 20-12,110-27 1,67 4-541,54-14-815,-215 38 1003,-2-3-1,0-3 0,-2-3 0,-1-3 1,-1-2-1,-2-4 0,82-64 0,-101 64 313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7:24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13 17068,'1'89'3164,"-4"138"-2593,0-210-493,3-17-73,-1 0-1,1 0 1,0 0-1,0 0 1,0 0-1,-1 0 1,1 0-1,0 0 1,0 0-1,0 0 0,-1 0 1,1 0-1,0 0 1,0 0-1,0 0 1,-1 0-1,1 0 1,0 0-1,0 0 1,0-1-1,-1 1 1,1 0-1,0 0 0,0 0 1,0 0-1,0 0 1,0-1-1,-1 1 1,1 0-1,0 0 1,0 0-1,0 0 1,0-1-1,0 1 1,0 0-1,0 0 1,0 0-1,0-1 0,-2-3 27,0 1 0,1-1-1,-1 0 1,1 0 0,0 0-1,0-4 1,-1-18 49,1 1 1,2 0-1,4-38 0,-3 50-39,1-1 0,0 1 0,1 0 0,0 0 0,1 0 0,0 1 0,1-1-1,9-12 1,-12 21-13,0 1 0,0-1-1,0 1 1,1 0 0,-1 0-1,1 1 1,0-1-1,0 1 1,0-1 0,0 1-1,0 0 1,0 1 0,0-1-1,1 1 1,-1 0-1,6-1 1,-7 1-19,0 1-1,-1 0 1,1 0 0,0 0 0,0 0-1,-1 0 1,1 0 0,0 1-1,-1-1 1,1 1 0,0 0 0,-1 0-1,1 0 1,-1 0 0,1 0-1,-1 1 1,1-1 0,-1 1-1,0-1 1,0 1 0,0 0 0,0 0-1,0 0 1,0 0 0,0 0-1,-1 0 1,3 5 0,-3-3 16,0-1 1,0 1-1,0-1 0,-1 1 1,1-1-1,-1 1 0,0 0 1,0-1-1,0 1 1,0 0-1,-1-1 0,0 1 1,0-1-1,0 1 1,0-1-1,0 1 0,0-1 1,-1 0-1,0 1 0,0-1 1,0 0-1,0 0 1,-4 4-1,3-3 36,-1 1 0,0-1 0,0 0 1,0 0-1,-1 0 0,1 0 0,-1-1 0,0 0 1,0 0-1,0 0 0,0-1 0,-1 1 0,-10 2 0,15-5-60,0 0 0,0 0 0,0 1-1,1-1 1,-1 0 0,0 0 0,0-1-1,0 1 1,0 0 0,0 0-1,0 0 1,0-1 0,0 1 0,0 0-1,0-1 1,0 1 0,0-1 0,0 1-1,1-1 1,-1 1 0,0-1-1,0 0 1,1 1 0,-1-1 0,0 0-1,1 1 1,-1-1 0,1 0-1,-1 0 1,1 0 0,-1 0 0,1 0-1,-1 0 1,1 0 0,0-1 0,-1-3 40,0 0 1,0 0 0,1 0-1,-1-1 1,2-5 0,0-11-108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7:25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16572,'0'0'105,"0"0"1,0 0 0,0 0-1,1 0 1,-1 0 0,0 0 0,0 0-1,0 0 1,0 0 0,0 0-1,0 0 1,1 0 0,-1-1 0,0 1-1,0 0 1,0 0 0,0 0-1,0 0 1,0 0 0,0 0 0,0 0-1,1-1 1,-1 1 0,0 0-1,0 0 1,0 0 0,0 0 0,0 0-1,0 0 1,0-1 0,0 1-1,0 0 1,0 0 0,0 0 0,0 0-1,0 0 1,0-1 0,0 1 0,0 0-1,0 0 1,0 0 0,0 0-1,0 0 1,0 0 0,0-1 0,-1 1-1,1 0 1,0 0 0,0 0-1,0 0 1,0 0 0,0 0 0,0 0-1,0-1 1,0 1 0,0 0-1,-1 0 1,1 0 0,0 0 0,0 0-1,0 0 1,0 0 0,0 0-1,0 0 1,-1 0 0,1 0 0,0 0-1,20-10 1964,26-5-1668,-39 13-366,7-2-253,-1 0 0,1 1-1,0 1 1,0 0 0,0 1-1,1 0 1,25 3 0,-26 3-944,-13-4 1128,-1-1 0,0 0 1,1 0-1,-1 0 0,0 1 0,0-1 0,1 0 0,-1 0 0,0 1 0,1-1 0,-1 0 0,0 1 0,0-1 0,0 0 0,1 1 0,-1-1 0,0 0 0,0 1 0,0-1 0,0 1 0,0-1 0,0 0 0,0 1 0,0-1 0,0 1 0,0-1 0,0 0 0,0 1 0,0-1 0,0 0 1,0 1-1,0-1 0,0 1 0,0-1 0,0 0 0,-1 1 0,-6 8-782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7:26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14483,'2'10'1632,"4"-3"-775,1-2-265,5-4 944,4-2-224,2-4-271,4-2-153,2 0-360,2 0-320,0-2-864,-5 2 720,-8-2-232,-1 2-128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7:27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88 13787,'18'-35'2366,"-15"28"-1742,-1 1 0,1 0 0,0 1 0,1-1 0,0 1 1,0-1-1,6-6 0,-10 12-583,0 0 0,0 1 0,1-1 0,-1 0 0,0 0 0,0 0 0,1 0 0,-1 0 0,0 0 0,0 1 0,0-1 0,1 0 0,-1 0 0,0 0-1,0 0 1,0 1 0,0-1 0,1 0 0,-1 0 0,0 1 0,0-1 0,0 0 0,0 0 0,0 1 0,0-1 0,0 0 0,0 0 0,0 1 0,0-1 0,0 0 0,0 0 0,0 1 0,0-1 0,0 0 0,0 0 0,0 1 0,0-1 0,0 0 0,0 0 0,0 1 0,0-1 0,0 0 0,-1 1 0,1 16 431,-37 170 858,37-187-1329,0 0 0,0 0 0,0 1 0,-1-1 0,1 0 0,0 0 0,0 0 0,0 1 0,0-1 0,0 0 0,0 0 0,0 1 0,0-1 0,0 0 0,0 0 0,0 1 0,0-1 0,0 0 0,1 0 0,-1 1 0,0-1 0,0 0 0,0 0 0,0 0 0,0 1 0,0-1 0,0 0 0,1 0 0,-1 0 0,0 1 0,0-1 0,0 0 0,1 0 0,-1 0 0,0 0 0,0 1 0,10-6 26,17-20-1,-16 15-28,-6 6 2,-1 0 1,1 1 0,0 0 0,0 0-1,1 0 1,-1 0 0,1 1-1,-1 0 1,12-2 0,-15 3-8,0 1 0,0 0 0,0 0 0,0 0 0,0 0 0,1 0 1,-1 0-1,0 1 0,0-1 0,0 1 0,0 0 0,0-1 0,0 1 0,0 0 0,0 0 0,0 0 1,-1 0-1,1 1 0,0-1 0,-1 0 0,1 1 0,-1-1 0,1 1 0,-1 0 0,1-1 0,-1 1 1,0 0-1,0 0 0,0 0 0,1 3 0,0 0 3,0 1 0,0 0 1,0 0-1,-1 0 0,0 1 0,0-1 0,0 0 1,-1 0-1,0 1 0,0-1 0,-1 0 0,0 0 1,0 0-1,0 1 0,-1-1 0,0 0 1,0-1-1,0 1 0,-1 0 0,-3 6 0,1-5 71,1 0 0,-1-1 0,0 1 0,-1-1-1,1 0 1,-1 0 0,-1 0 0,1-1 0,-1 0 0,0 0-1,0-1 1,0 0 0,0 0 0,-14 4 0,5-3-59,8-1-173,0-1 0,-1-1 0,1 0 0,-1 0 0,1 0 0,-15 0 0,23-3 111,-1 1-1,0 0 1,0-1-1,1 1 1,-1 0 0,0-1-1,0 1 1,1-1-1,-1 1 1,1-1 0,-1 1-1,0-1 1,1 0 0,-1 1-1,1-1 1,-1 0-1,1 1 1,0-1 0,-1 0-1,1 0 1,0 1-1,-1-1 1,1 0 0,0 0-1,0 0 1,0 1 0,0-1-1,0 0 1,0 0-1,0 0 1,0 0 0,0 1-1,0-1 1,0 0-1,1-1 1,1-15-567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7:28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18580,'9'-5'1784,"2"-4"-1184,2 3-239,4-2 703,4-1-240,3 2-232,-1 1-216,0 3-624,0 0-448,-8 3 608,0 5-128,-12 2-56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7:28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18548,'8'-3'1896,"1"0"-1167,2 0-321,5-1 1048,3 1-432,4-1-456,-1-2-232,3 0-592,-4 0-368,-3 1 800,-6-1-280,1 4-88,-4 2-80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7:29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20668,'4'-2'1961,"-3"-3"-1521,-1 10-240,2 2 1032,-1 4-736,4 4-144,-1 5-296,-1 1-80,1 3-72,-1-1-16,0-3-96,-2-2-136,1-5-336,-2-1-264,0-3 696,-3-2-144,-6 3-64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9:25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15195,'8'-7'267,"0"1"0,1 0 0,-1 0 0,1 1 0,1 0 0,-1 0 0,1 1-1,-1 0 1,11-2 0,-1 1-249,0 1 0,-1 1 0,38-2 0,-51 4-11,-1 1 0,0 0-1,0 1 1,0-1 0,1 1 0,-1 0 0,0 0 0,0 0-1,0 0 1,0 1 0,0 0 0,0 0 0,-1 0 0,1 0-1,-1 0 1,1 1 0,-1 0 0,0-1 0,5 6 0,-6-4 3,1 0 1,-1 0 0,0 1 0,0-1 0,0 0 0,0 1 0,-1-1-1,0 1 1,0-1 0,0 1 0,0 0 0,-1-1 0,0 1-1,0 0 1,0-1 0,-1 1 0,-1 6 0,-1 6 24,-1 0-1,0-1 1,-2 0-1,0 0 1,0 0-1,-2-1 1,0 0 0,-1 0-1,0-1 1,-13 15-1,16-22-43,-1 1-1,0-1 0,0-1 0,-1 1 0,0-1 0,0-1 0,0 0 0,-1 0 0,1 0 0,-1-1 0,0 0 0,-1-1 0,1 0 1,-1 0-1,1-1 0,-1-1 0,0 1 0,-17-1 0,25-1 5,1 0 0,-1 0 0,1 0 0,-1 0 0,0 0 0,1 0 0,-1-1 0,1 1 0,-1-1 0,0 1 0,1-1 0,-1 1 0,1-1 0,0 0 0,-1 0 0,1 0 0,0 0 0,-1 0 0,1 0 0,0 0 0,0 0 0,0 0 0,0 0 0,-1-2 0,-3-21-78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7:29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16852,'1'3'1776,"4"-2"-936,2-1-296,7-6 1009,6-1-337,6-4-336,6-2-136,3-3-296,0-1-200,-1 3-648,-2 1-392,-8 1-432,-5 2 952,-9 9-248,-7 2-192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7:30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54 18356,'0'0'58,"-1"0"0,1 1 0,0-1 0,0 0 0,0 0 1,0 1-1,0-1 0,0 0 0,0 0 0,0 1 0,0-1 0,0 0 0,0 0 0,0 1 1,0-1-1,0 0 0,0 0 0,0 1 0,0-1 0,0 0 0,0 0 0,0 1 0,0-1 1,0 0-1,0 0 0,0 0 0,0 1 0,1-1 0,-1 0 0,0 0 0,0 0 0,0 1 1,0-1-1,1 0 0,-1 0 0,0 0 0,0 0 0,0 1 0,1-1 0,-1 0 0,0 0 1,0 0-1,1 0 0,-1 0 0,0 0 0,0 0 0,1 0 0,-1 0 0,0 0 0,0 0 1,1 0-1,-1 0 0,0 0 0,0 0 0,1 0 0,-1 0 0,0 0 0,0 0 0,1 0 0,-1 0 1,0 0-1,0 0 0,0-1 0,1 1 0,-1 0 0,0 0 0,0 0 0,0 0 0,1-1 1,23-11 1511,-18 8-901,7-3-278,0 0 0,1 1 1,0 1-1,0 0 0,0 0 1,29-4-1,-42 9-387,0 0 1,1 0-1,-1 0 1,0 0-1,1 0 1,-1 0-1,0 0 0,1 1 1,-1-1-1,0 0 1,1 1-1,-1-1 1,0 1-1,0-1 1,1 1-1,-1 0 1,0 0-1,0-1 0,0 1 1,0 0-1,0 0 1,0 0-1,1 2 1,0-1-5,-1 0 1,-1 1 0,1-1 0,0 0-1,0 0 1,-1 1 0,1-1-1,-1 1 1,0-1 0,0 0-1,0 1 1,0 3 0,-2 3-10,1 0 1,-1 1 0,-1-1-1,0 0 1,-7 16-1,3-10 6,0-2-1,-17 24 1,24-37 3,0 1 1,-1-1-1,1 0 1,0 0-1,0 0 1,0 0-1,0 1 1,0-1-1,0 0 1,0 0-1,0 0 1,0 0-1,-1 0 1,1 0 0,0 1-1,0-1 1,0 0-1,0 0 1,0 0-1,-1 0 1,1 0-1,0 0 1,0 0-1,0 0 1,0 0-1,-1 0 1,1 0-1,0 0 1,0 1 0,0-1-1,-1 0 1,1 0-1,0-1 1,0 1-1,0 0 1,0 0-1,-1 0 1,1 0-1,0 0 1,0 0-1,0 0 1,0 0-1,-1 0 1,1 0 0,0 0-1,0-1 1,3-6 11,-2 6-44,1-1 0,0 1 0,0 1 0,0-1-1,0 0 1,0 0 0,0 1 0,0-1 0,0 1 0,0 0 0,1 0 0,-1-1 0,0 1 0,0 0 0,0 1 0,0-1-1,0 0 1,0 1 0,1-1 0,-1 1 0,0 0 0,0 0 0,0-1 0,-1 1 0,1 0 0,0 1 0,0-1 0,0 0 0,-1 1-1,3 1 1,-2-2-36,0 1 1,0 0-1,0 0 0,0 0 0,0 0 0,0 1 0,0-1 0,-1 0 0,1 1 0,-1-1 0,0 1 0,1-1 0,-1 1 1,0 0-1,-1-1 0,1 1 0,0 0 0,-1 0 0,0 0 0,1-1 0,-1 1 0,-1 6 0,0-7 95,0 0 0,0 0 0,0-1 0,-1 1 0,1 0 0,0 0 0,-1-1-1,0 1 1,1-1 0,-1 1 0,0-1 0,0 0 0,1 0 0,-1 1 0,0-1 0,0-1-1,0 1 1,0 0 0,-1 0 0,-2 0 0,-46 9 731,49-10-731,-16 3 20,0-1-1,-1-1 1,1-1 0,0 0-1,-34-6 1,80-21-5297,-12 7 4281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7:30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5 18268,'2'-5'3493,"-2"7"-1253,-5 14-429,-9 25-1248,-24 66-129,-14 29-2062,46-127 336,2-10 146,-1-16-273,4 12 1322,-3-16-750</inkml:trace>
  <inkml:trace contextRef="#ctx0" brushRef="#br0" timeOffset="1">1 132 16492,'5'7'1888,"1"-1"-920,1 1-328,5-1 1073,3 0-329,7-2-328,2-1-216,4-2-760,2 1-480,0-2 424,-4 4-112,-8 3-192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4:45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0 532 13283,'22'5'3838,"-4"-8"-3154,-1-1 0,-1 0-1,1-1 1,20-9 0,15-5 45,28-5-432,1 4 1,0 4 0,154-11-1,-166 24-287,69-14 0,-111 12-7,1-1 1,-1-2 0,-1-1 0,0-1 0,36-19 0,70-58 89,-4 1 135,-111 77-159,-1 1 0,1 1 1,0 0-1,1 1 0,0 1 0,24-4 1,14 3 182,67 2 0,-71 4-106,81-10 0,-124 8-126,0 0 0,-1 0 1,1 0-1,10-6 0,-17 7-17,0 1 0,-1-1 0,1 0 0,0 1 0,-1-1-1,1 0 1,-1 0 0,1 0 0,-1-1 0,0 1 0,0 0 0,1 0 0,-1-1 0,0 1 0,0-1-1,0 1 1,0-1 0,-1 1 0,1-1 0,0 1 0,-1-1 0,1 0 0,-1 0 0,1 1 0,-1-1-1,0 0 1,0 0 0,1-2 0,-2 3-41,1 1 0,0-1 0,0 0 0,-1 1-1,1-1 1,0 1 0,-1-1 0,1 0 0,-1 1 0,1-1-1,-1 1 1,1-1 0,-1 1 0,1-1 0,-1 1 0,1 0-1,-1-1 1,1 1 0,-1 0 0,0-1 0,1 1 0,-1 0-1,0 0 1,1-1 0,-1 1 0,0 0 0,1 0 0,-1 0 0,0 0-1,1 0 1,-1 0 0,0 0 0,1 0 0,-1 0 0,0 0-1,0 1 1,1-1 0,-1 0 0,1 0 0,-1 1 0,0-1-1,0 1 1,-29 15-761,20-7 323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6:43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11562,'-2'23'1686,"-6"107"-187,0 1-901,13 52-477,38 243 0,-27-330-117,-5-34 16,-2 0 0,0 89 0,-9 278 16,-2 394 34,-3-142-74,5-478 12,12 153-18,0-52 6,-9 36 4,9 404 0,-9-201 50,-4-299-36,-7 100 34,6-340-121,-2-10 50,-4-8 19,2-5-16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6:45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1 258 12323,'42'8'2603,"-5"-1"-2398,12-7-112,1-2 0,-1-2 0,71-14 0,-70 8-83,1 3 1,1 2 0,57 2 0,153 35 14,-169-17-9,144 4 0,330-8-18,-263-19 18,-1-22-10,135-9 13,-216 33-5,365-25 8,106-19 6,-421 32-38,152-3-20,-17-4 32,-338 19-8,283 1 11,-190 7 3,63-15 12,-1 0 47,-126 13-33,238-9 383,-165-4-130,180 9-1,-15-1-179,-88-2-83,27 20 337,-205-7 275,-76-6-1163,0 1-1,-1-1 0,1 1 0,-9 3 0,-2 0-120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6:46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14179,'18'-2'591,"-1"0"0,1 1 1,0 1-1,34 4 0,6 0-42,98-10 265,-148 5-809,-5 1-4,-1 0 1,0 0 0,0 0-1,0 0 1,0 0 0,0 0 0,0 1-1,0-1 1,0 1 0,1-1-1,-1 1 1,-1 0 0,1 0 0,0 0-1,0 0 1,0 0 0,0 0-1,-1 0 1,1 1 0,0-1 0,-1 1-1,0-1 1,1 1 0,-1 0-1,0-1 1,0 1 0,1 0 0,-1 0-1,-1 0 1,1 0 0,0 0-1,0 0 1,-1 0 0,1 0 0,-1 0-1,0 0 1,1 3 0,-1 4 52,0-1 1,0 1-1,-1-1 0,0 1 1,0-1-1,-1 1 1,0-1-1,-4 11 0,-5 6 281,-1 0 0,-1-1 0,-1-1 0,-1 0 0,-22 27 0,8-17 133,-1-1-1,-52 43 0,80-73-486,0-1-139,0 1 0,0 0 0,0-1 0,0 0 0,0 1 1,-1-1-1,1 0 0,0 0 0,-5 1 0,5-4-139,-4-7-113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6:47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1 395 15891,'6'-4'176,"-1"0"-1,1-1 0,-1 1 1,1-1-1,-1-1 1,-1 1-1,1 0 0,3-7 1,31-54 88,-21 32-93,-15 29-143,14-21 193,-2 0-1,-1-1 1,-1 0 0,-1-1 0,13-49-1,-25 75-193,1 1 0,0-1 0,0 1 0,0-1 0,-1 1 0,1-1 0,1 1 0,-1 0 0,0-1 0,0 1 0,0 0 0,1 0 0,-1 0 0,0 0 0,1 0 0,-1 0 0,1 1 0,-1-1 0,1 0 0,0 1 0,-1-1 0,1 1 0,2-1 0,-1 0-43,0 1 0,0-1 0,0 1 0,0-1 0,0 1 0,0 0 0,0 1 0,0-1 0,0 0 0,0 1 1,6 1-1,-6 0 4,0 0 1,0 1 0,0-1 0,0 1-1,0 0 1,-1-1 0,1 1 0,-1 1 0,0-1-1,0 0 1,0 0 0,0 1 0,0-1 0,-1 1-1,2 5 1,2 8-152,6 33 0,-11-49 162,6 34-66,1 2-37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6:49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9 16235,'2'4'124,"0"0"-1,-1-1 0,0 1 1,1 0-1,-2 0 0,1 0 1,0 0-1,-1 0 0,1 0 0,-1 0 1,-1 0-1,1 1 0,-1 5 1,0 14 271,30 225-55,-13-143-320,-15-100-24,0 23 42,-1-28-42,0 0 1,-1-1-1,1 1 0,0 0 1,0-1-1,-1 1 0,1-1 1,0 1-1,-1-1 1,1 1-1,-1 0 0,1-1 1,0 0-1,-1 1 0,1-1 1,-1 1-1,0-1 1,1 1-1,-1-1 0,1 0 1,-1 0-1,1 1 0,-1-1 1,0 0-1,1 0 1,-1 0-1,0 1 0,1-1 1,-1 0-1,0 0 0,1 0 1,-1 0-1,0 0 0,1 0 1,-1-1-1,0 1 1,1 0-1,-2-1 0,-3 0-43,0-1 1,1 0-1,-1 0 0,0 0 0,1 0 0,0-1 0,-1 0 1,1 0-1,0 0 0,1-1 0,-1 1 0,-6-8 0,-1-4-84,0 0 0,-10-18-1,12 17 123,2 0-1,-1 0 0,2 0 0,0-1 0,1 0 0,1 0 0,1 0 0,0-1 0,1 1 0,1-1 0,1 1 1,0-1-1,4-26 0,-3 39 41,0-1 0,1 0 0,-1 1 1,1-1-1,1 1 0,-1-1 0,1 1 0,-1 0 1,2 0-1,-1 0 0,0 1 0,1-1 1,0 1-1,0 0 0,5-4 0,-2 3 12,0 0-1,0 1 1,0-1 0,1 2-1,-1-1 1,1 1-1,0 0 1,0 1-1,15-3 1,-11 3-19,0 1 0,1 0 0,-1 1 1,0 0-1,0 1 0,1 0 0,-1 1 0,0 1 0,0 0 0,-1 0 0,1 1 0,-1 1 0,1 0 1,15 10-1,-24-14-21,-1 1 1,0-1-1,1 1 0,-1 0 1,0 0-1,0 0 1,0 0-1,0 0 1,-1 0-1,1 0 1,-1 1-1,1-1 1,-1 1-1,0-1 0,0 1 1,0 0-1,0-1 1,0 1-1,-1 0 1,1 0-1,-1-1 1,0 1-1,1 0 0,-1 0 1,-1 0-1,1-1 1,0 1-1,-1 0 1,1 0-1,-1 0 1,0-1-1,0 1 1,0-1-1,0 1 0,-1 0 1,1-1-1,-2 3 1,-1 1-37,-1 0 0,0 0 0,1-1 1,-2 1-1,1-1 0,-1 0 0,1-1 0,-1 1 1,-1-1-1,1 0 0,-1-1 0,1 0 0,-10 4 1,4-4-4,0 0 0,1-1 0,-2-1 0,-21 1 0,-4-6-79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6:50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18020,'14'11'1352,"6"12"-1064,0-4-136,6 7 880,6 5-791,2 6-217,2 1 8,1-3-112,-2-3-97,-5-5-295,-5-2-208,-7-4-1464,-10-2 1784,-11-5-288,-11-1-249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9:26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16668,'2'18'437,"0"1"-1,-2-1 1,-2 22 0,1-25-458,0 0 0,1 1 0,1-1 1,4 28-1,-5-41-11,1 0 1,-1 0-1,1 0 1,0 0-1,-1 0 1,1 0-1,0 0 1,0-1-1,0 1 1,1 0-1,-1 0 1,0-1-1,1 1 1,2 2-1,-3-3 0,0-1 0,0 0-1,0 1 1,-1-1 0,1 0-1,0 1 1,0-1 0,0 0 0,0 0-1,0 0 1,0 0 0,0 0-1,0 0 1,0 0 0,0 0-1,0 0 1,0 0 0,0-1-1,0 1 1,0 0 0,0-1 0,1 0-1,2-1-86,0-1 0,0 0 0,0 0 0,-1-1 0,1 1 0,-1-1 0,0 0 0,0 1 0,0-1 0,4-8 0,10-25-543,-1 0 0,20-75 0,-35 104 1111,-3 9-239,-3 14 57,-9 80 960,13-82-1173,0 0 0,1 0 0,1 0 0,0 1 0,4 15 0,0-15-93,-5-14 38,1 0 0,-1 0 0,0 0 0,0 0 0,1 1 0,-1-1 0,0 0 1,1 0-1,-1 0 0,0 0 0,0 0 0,1 0 0,-1 0 0,0 0 0,1 0 1,-1 0-1,0 0 0,1 0 0,-1 0 0,0 0 0,0 0 0,1 0 0,-1 0 1,0 0-1,1 0 0,-1-1 0,0 1 0,0 0 0,1 0 0,-1 0 0,0 0 1,0-1-1,1 1 0,-1 0 0,0 0 0,0 0 0,0-1 0,1 1 0,9-13-39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6:50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1 322 18804,'11'-16'1504,"8"-10"-1160,5-4-136,15-7 417,3-2-337,6-7-288,7 2 160,4 1-144,-2 3-88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8:40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15379,'0'1'87,"0"-1"0,0 1 0,0-1 0,1 0 0,-1 1-1,0-1 1,0 1 0,0-1 0,0 1 0,1-1 0,-1 0 0,0 1-1,0-1 1,1 1 0,-1-1 0,0 0 0,1 1 0,-1-1 0,0 0-1,1 0 1,-1 1 0,0-1 0,1 0 0,-1 0 0,1 1 0,-1-1 0,1 0-1,-1 0 1,0 0 0,1 0 0,-1 0 0,1 0 0,0 0 0,20 1 1103,-13-2-525,84-3 1417,170-32 1,-261 36-2081,8-1-70,41-5 16,-48 6-125,1 0 0,0 0 0,-1 0 0,1 0 0,-1 1 0,1-1 0,-1 1-1,1-1 1,-1 1 0,1 0 0,-1 0 0,0 1 0,1-1 0,-1 0 0,4 3 0,-5-1-285,-1 0-162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8:42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5 17196,'-2'0'166,"0"-1"0,1 0 0,-1 1 0,0-1 0,0 1 0,1-1 0,-1 1 0,0 0 0,0 0 0,0 0 0,1 0 0,-1 0 0,0 0 0,0 1 0,0-1 0,1 0 0,-1 1 0,0-1 1,1 1-1,-1 0 0,0 0 0,1 0 0,-1-1 0,1 1 0,-1 1 0,1-1 0,-1 0 0,1 0 0,0 0 0,0 1 0,0-1 0,0 1 0,0-1 0,0 1 0,-1 1 0,-4 7-30,1 1 1,0-1-1,0 1 0,-2 14 0,6-23-109,-4 15-6,0 1-1,1 0 0,-2 31 1,6-42-50,-1-1 0,1 0-1,0 1 1,1-1 0,0 1 0,0-1 0,0 0-1,0 0 1,1 0 0,0 0 0,1 0 0,-1 0-1,1 0 1,4 6 0,-5-11-3,-1 1-1,1-1 1,-1 1-1,1-1 1,0 1 0,0-1-1,-1 0 1,1 0 0,0 0-1,0 0 1,0 0-1,1 0 1,-1 0 0,0-1-1,0 1 1,0-1-1,0 0 1,1 1 0,-1-1-1,0 0 1,0 0 0,1 0-1,-1-1 1,3 0-1,5-2-100,1 0-1,-1 0 0,0-1 1,10-6-1,25-9-279,-43 19 402,0-1 1,0 1-1,0 0 0,0-1 1,0 1-1,0 0 1,1 0-1,-1 0 0,0 1 1,0-1-1,0 1 0,0-1 1,0 1-1,0-1 1,0 1-1,0 0 0,0 0 1,0 0-1,0 0 1,0 0-1,2 3 0,-2-2 5,0 1-1,0 0 0,0 0 1,0 0-1,0 0 1,0 0-1,-1 0 0,0 0 1,0 1-1,0-1 0,0 0 1,1 4-1,-1 4 18,0-1 1,0 1-1,-1 0 0,0-1 0,-1 1 0,0-1 0,-6 20 0,5-23 44,0 0-1,-1 0 1,0 0-1,-1-1 0,1 1 1,-1-1-1,0 0 1,-1 0-1,0 0 1,0-1-1,0 0 0,0 0 1,-1 0-1,0 0 1,-9 5-1,9-7-59,1-1 0,-1 1 0,0-1 0,0 0 0,0 0 0,0-1 0,0 0 0,0 0 0,0 0 0,0-1 0,-1 0 0,1 0 0,0-1 0,0 1 0,0-2 0,0 1 0,0 0 0,-12-5 0,11 2-55,-1 0 1,1 0-1,0-1 0,1 0 0,-1 0 0,1 0 0,0-1 0,0 0 0,0 0 0,1 0 0,0-1 0,0 0 0,1 0 0,-4-9 1,-15-34-298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8:42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15939,'15'0'1889,"0"7"-1129,-2 1-312,2-4 1577,4-3-1385,3-5-832,-1-7 472,6 1-272,2-2-160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8:43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16476,'10'-23'1767,"-7"19"-1401,-1 0 0,0-1 0,0 1 0,-1-1-1,1 0 1,-1 1 0,1-7 0,2 99 2164,-14 132-2485,0 5-846,10-211 509,-1-4 268,1 0-1,0 0 1,1-1 0,0 1 0,0 0 0,1-1-1,3 12 1,-2-17-207,-4-11-87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8:44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10 287 16379,'0'1'56,"-3"8"518,1-1 0,0 1 1,-1 14-1,3-23-545,1 1 0,-1-1 0,0 0 0,0 0 0,0 0 0,0 0 0,1 0 0,-1 0 0,0 1 0,0-1 0,0 0 0,0 0 0,1 0 0,-1 0 0,0 0 0,0 0-1,0 0 1,1 0 0,-1 0 0,0 0 0,0 0 0,1 0 0,-1 0 0,0 0 0,0 0 0,0 0 0,1 0 0,-1 0 0,0 0 0,0 0 0,0 0 0,1-1 0,-1 1 0,0 0 0,0 0 0,0 0 0,0 0 0,0 0 0,1 0 0,-1-1 0,0 1 0,0 0 0,0 0 0,0 0 0,0 0 0,0-1 0,1 1 0,-1 0 0,0 0-1,0 0 1,0-1 0,0 1 0,0 0 0,12-20 210,0 0 0,-2 0-1,0-1 1,7-23 0,0 1-88,-2 5-63,-8 19-65,1 0 0,0 1 1,2 0-1,15-23 0,-24 40-24,-1 0 1,1 0 0,-1 0 0,1 0-1,0 1 1,-1-1 0,1 0 0,0 0-1,0 1 1,0-1 0,0 0 0,0 1-1,-1-1 1,1 1 0,0-1-1,0 1 1,0 0 0,0-1 0,0 1-1,1 0 1,0 0 0,-1 0 0,0 0-1,0 1 1,0-1 0,-1 0-1,1 1 1,0-1 0,0 1-1,-1-1 1,1 1-1,0 0 1,-1-1 0,1 1-1,-1 0 1,1-1 0,-1 1-1,1 0 1,-1 0 0,1 0-1,-1-1 1,0 2 0,3 7 4,0 0 1,-1 0-1,2 17 1,-3-21 3,9 95 158,9 50-87,-14-137-802,-1-14-514,1-21 254,-2-3 379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8:44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7 15315,'1'0'50,"-1"-1"0,0 1 0,1 0 0,-1-1 0,0 1 0,0-1 0,1 1 0,-1 0 0,1-1 0,-1 1 0,0 0 0,1-1 1,-1 1-1,1 0 0,-1 0 0,1-1 0,-1 1 0,1 0 0,-1 0 0,1 0 0,-1 0 0,1 0 0,-1 0 0,1 0 0,-1 0 0,1 0 0,-1 0 0,1 0 0,-1 0 0,1 0 0,-1 0 0,1 0 0,-1 0 0,0 1 0,1-1 0,-1 0 0,1 0 0,-1 0 0,1 1 0,-1-1 0,0 0 0,1 1 0,-1-1 0,1 0 0,-1 1 0,0-1 0,1 1 0,-1-1 0,0 0 0,0 1 0,1-1 0,-1 1 0,0-1 0,0 1 0,0-1 0,0 1 0,0-1 0,0 1 0,1-1 0,-1 1 0,0-1 0,0 1 0,0-1 0,-1 2 0,2 45 1442,-2-32-1023,1 134 506,0-149-980,0 0-1,0 1 1,0-1 0,-1 0-1,1 0 1,0 1-1,0-1 1,0 0 0,0 0-1,0 1 1,0-1 0,0 0-1,0 0 1,0 1 0,0-1-1,0 0 1,0 0 0,1 1-1,-1-1 1,0 0 0,0 0-1,0 1 1,0-1 0,0 0-1,0 0 1,1 1 0,-1-1-1,0 0 1,0 0 0,0 0-1,0 1 1,1-1-1,-1 0 1,0 0 0,0 0-1,1 0 1,-1 0 0,0 0-1,0 1 1,1-1 0,-1 0-1,0 0 1,0 0 0,1 0-1,-1 0 1,0 0 0,0 0-1,1 0 1,-1 0 0,0 0-1,0 0 1,1 0 0,-1 0-1,0 0 1,1 0-1,-1-1 1,0 1 0,0 0-1,0 0 1,1 0 0,-1 0-1,0 0 1,0-1 0,1 1-1,13-13-167,-13 12 151,3-4 18,1 1 1,0-1-1,0 1 0,1 0 0,-1 0 1,1 0-1,0 1 0,0 0 0,11-4 0,-15 6 15,1 0-1,-1 1 1,1-1 0,-1 1-1,1 0 1,-1 0-1,1 0 1,0 0-1,-1 0 1,1 1-1,-1-1 1,1 1-1,-1-1 1,0 1 0,1 0-1,-1 0 1,1 0-1,-1 0 1,0 0-1,0 1 1,0-1-1,0 1 1,0 0-1,0-1 1,0 1 0,0 0-1,-1 0 1,2 3-1,0-1 47,0 0 0,0 0 0,-1 0 0,0 1 0,0 0 0,0-1 0,0 1 0,-1 0 0,1 0 0,-1 0 0,-1 0 0,1-1 1,-1 1-1,0 1 0,0-1 0,0 0 0,-1 0 0,1-1 0,-1 1 0,-3 9 0,2-10 37,0 0 0,0 0 0,0 0 0,0 0 1,-1-1-1,1 1 0,-1-1 0,0 0 0,0 0 1,0 0-1,-1 0 0,1 0 0,-1 0 0,1-1 1,-1 0-1,0 0 0,0 0 0,0 0 0,0-1 1,0 1-1,0-1 0,-1 0 0,-8 1 0,6-2-203,0-1 0,0 1 0,0-1 0,0-1 0,-1 1 0,2-1-1,-1-1 1,0 1 0,0-1 0,1 0 0,-1 0 0,1-1 0,0 0 0,0 0-1,1-1 1,-7-5 0,-18-20-340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8:45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17836,'22'-2'1704,"-5"4"-1152,-3 1-240,2-5 729,-2-2-673,2-9-24,3 0-104,1-5-272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8:47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7994,'16'18'971,"1"0"0,0-1 0,1-1 0,0 0 0,27 15 0,-1 0-345,-4-2-482,2-2 1,78 38-1,-64-42-113,-9-4 155,80 45 0,-61-24 310,1 0 340,64 51 0,-62-36-427,2-4-1,98 54 1,-43-33-338,-55-30 104,89 38 0,-34-32 132,-66-27-86,-2 3 1,106 58-1,-57-13-40,355 217 1225,-379-243-1265,120 44 0,-7-4-65,-155-62-51,0 1 1,60 45-1,-9 1 32,169 93 0,43 21-39,29 16-33,-262-162 28,-2 3 0,100 76 0,325 239 20,-325-254-10,87 54-34,-179-102 23,85 72 0,-136-101-11,77 63-14,-83-71 10,1-1 0,0-1 0,29 13 0,35 4 411,-84-30-178,-2 0-291,0 0 0,-1 0 0,1-1 0,0 1 0,0 0 0,0 0 0,0-1 0,0 1 0,0-1 0,0 1 0,0-1 0,0 0 0,-2-1 0,-28-16-402,12 6 169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8:47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82 17436,'-1'6'240,"0"0"1,0-1 0,1 1-1,-1 0 1,1 0-1,1 0 1,1 11 0,0 3 26,1 14 283,2 1-1,17 65 1,-16-78-576,2-1 0,0 0 0,1-1 0,2 0 0,20 31 0,-22-40-1242,-14-22 52,-13-20-524,-9-10-245,-43-74-50,76 128 2763,1-1-1,1 0 1,0-1-1,1 0 0,0 0 1,18 15-1,-22-21-616,1 0-1,0 0 1,1-1 0,-1 0 0,1 0-1,0 0 1,0-1 0,0 0-1,0 0 1,1-1 0,-1 0-1,1 0 1,13 0 0,-18-2-37,1 0 1,-1 0 0,1-1-1,-1 1 1,1-1 0,-1 0-1,0 0 1,1 0 0,-1-1-1,0 1 1,0-1 0,0 0-1,0 0 1,0 0 0,0 0-1,0 0 1,-1 0 0,1-1-1,-1 0 1,0 1-1,0-1 1,0 0 0,0 0-1,0 0 1,-1 0 0,1 0-1,-1-1 1,0 1 0,0 0-1,1-4 1,1-7 146,0 1-1,-1 0 1,0-1-1,-1 1 1,-1-1-1,-2-21 1,-2 7 16,-1-1-1,-2 1 1,-1-1-1,-1 2 1,-1-1 0,-19-35-1,25 56-264,4 6-6,-1-1-1,1 1 0,-1-1 0,0 1 0,0-1 0,1 1 1,-1 0-1,0-1 0,0 1 0,-1 0 0,1 0 0,0 0 0,0 0 1,0 0-1,-2-1 0,2 2 12,1 0 0,0 0 0,0 1 1,-1-1-1,1 0 0,0 0 0,0 0 0,-1 0 0,1 1 0,0-1 1,0 0-1,-1 0 0,1 1 0,0-1 0,0 0 0,0 0 1,0 1-1,0-1 0,-1 0 0,1 1 0,0-1 0,0 0 0,0 0 1,0 1-1,0-1 0,0 0 0,0 1 0,0-1 0,0 0 1,0 1-1,0-1 0,0 0 0,0 0 0,0 1 0,0-1 0,0 0 1,1 1-1,-1-1 0,0 0 0,0 1 0,4 16-235,1-3-94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9:26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15371,'0'0'55,"1"0"-1,-1 0 1,1 1-1,-1-1 1,0 0-1,1 0 1,-1 1-1,0-1 1,1 1-1,-1-1 1,0 0-1,1 1 1,-1-1-1,0 1 1,1-1-1,-1 0 1,0 1-1,0-1 1,0 1-1,0-1 1,1 1-1,-1-1 1,0 1-1,0-1 1,0 1-1,0 0 1,2 22 439,0-7-126,-2-14-369,1 0-1,-1 0 1,1 0-1,0 0 1,0 0 0,0 0-1,0 0 1,0-1-1,0 1 1,0 0 0,0-1-1,1 1 1,-1-1-1,1 1 1,-1-1-1,1 0 1,0 1 0,-1-1-1,1 0 1,2 1-1,-1-1-18,0-1 0,-1 1-1,1-1 1,0 0 0,-1 0-1,1 0 1,0 0-1,0 0 1,-1 0 0,1-1-1,0 1 1,-1-1 0,5-1-1,3-3-89,1 0-1,-1 0 0,0-1 1,0-1-1,17-14 0,-10 4-54,-13 14 134,-1-1-1,1 1 1,-1-1-1,1 1 1,0 0 0,1 0-1,-1 1 1,7-4-1,-11 6 36,1 0 0,-1 0 1,0 0-1,1 0 0,-1 0 0,0 0 0,1 0 0,-1 0 1,1 0-1,-1 0 0,0 0 0,1 0 0,-1 0 0,0 0 0,1 0 1,-1 0-1,0 0 0,1 1 0,-1-1 0,0 0 0,1 0 1,-1 0-1,0 1 0,0-1 0,1 0 0,-1 0 0,0 1 1,0-1-1,1 0 0,-1 1 0,0-1 0,0 0 0,0 0 0,1 1 1,-1-1-1,0 0 0,0 1 0,0-1 0,0 1 0,0-1 1,0 0-1,0 1 0,0-1 0,0 0 0,0 1 0,0-1 1,0 0-1,0 1 0,0-1 0,0 1 0,0-1 0,-4 27 212,3-21-172,-3 17 80,-1 0-14,2 0-1,0 0 0,1 28 1,6-35 2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8:51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5217 8058,'0'0'108,"0"0"1,1 0-1,-1 0 1,0 0-1,1 0 1,-1 0 0,1 1-1,-1-1 1,0 0-1,1 0 1,-1 0-1,1 0 1,-1-1-1,1 1 1,-1 0-1,0 0 1,1 0-1,-1 0 1,0 0 0,1 0-1,-1-1 1,1 1-1,-1 0 1,0 0-1,1-1 1,-1 1-1,0 0 1,0 0-1,1-1 1,-1 1 0,0 0-1,0-1 1,1 1-1,-1 0 1,0-1-1,0 1 1,0 0-1,1-1 1,15-25 1746,2-1 836,101-89 584,-76 73-2895,-19 21-345,2 2-1,1 1 0,0 0 1,43-20-1,-34 19-26,-1-1 0,37-28 0,-27 8 8,70-82 0,-78 80 7,2 2 0,56-47-1,23 2-23,27-22-7,-119 86 17,-1-1-1,-1-1 0,27-36 0,27-55 10,3-4-5,-66 100-16,1 0 1,1 1-1,34-29 0,62-35 14,-60 45-17,-2-2-1,53-53 0,-16 0 6,75-73 18,-118 124-6,90-64 1,-99 81-11,121-87 13,-121 83-12,-1-1 1,37-43-1,22-28-6,190-157 0,-226 206-4,-3-2 0,89-111 0,-105 117 7,52-53 14,119-100 0,42-43-50,-120 92-175,111-112-910,-165 191 730,221-214-343,-202 189 719,198-149 1,-204 170 37,129-136 0,13-12 22,-224 216-21,-5 4-7,0 1 1,0-1-1,0 1 0,0 0 1,0 1-1,7-4 0,-9 4 1342,-9 5-894,2-1-143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8:53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17948,'0'0'1744,"0"4"-1128,0 5-272,0 6 737,0 4-241,0 5-240,0 4-248,0 5-768,1 1-424,-1-1 704,1-3-120,4-6-112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8:53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14275,'0'56'1024,"-3"-2"-1048,1-1 64,1-2 160,1-6-24,0-3-64</inkml:trace>
  <inkml:trace contextRef="#ctx0" brushRef="#br0" timeOffset="1">58 600 11931,'6'33'1024,"-2"-1"-720,-1-2-136,1 0 280,2-3-208,0 0-1432,-2-1 1232,1 1-248,-3-1-144</inkml:trace>
  <inkml:trace contextRef="#ctx0" brushRef="#br0" timeOffset="2">131 1085 11338,'6'27'1801,"-2"-3"-849,1 3-264,-2 1 1393,-2-1-889,2 1-152,-2-2-208,1 0-264,-1-9-680,-2-5 1673,-2-12-1417,-1-9 48,-2-8-16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8:57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79 13723,'3'-2'247,"0"-1"1,0 0-1,0-1 1,0 1-1,-1 0 0,0-1 1,0 1-1,0-1 1,0 0-1,0 1 1,-1-1-1,1 0 0,-1 0 1,0 0-1,0 0 1,0-8-1,-1 11-183,0 1-1,0-1 1,0 1 0,0-1-1,-1 1 1,1-1-1,0 1 1,0 0 0,0-1-1,-1 1 1,1-1-1,0 1 1,0 0 0,-1-1-1,1 1 1,0-1-1,-1 1 1,1 0 0,0-1-1,-1 1 1,1 0-1,-1 0 1,1-1 0,-1 1-1,1 0 1,0 0-1,-1 0 1,1 0 0,-1 0-1,1-1 1,-1 1-1,1 0 1,-1 0 0,-21 5 1090,-18 16-147,18-5-834,0 1-1,1 1 1,0 1 0,2 1 0,0 0 0,1 2-1,1 0 1,-15 27 0,21-30-188,1 0 0,1 1 1,0 0-1,1 0 0,2 1 0,0 0 0,1 1 1,1-1-1,1 1 0,-1 38 0,5-49 0,-1-1 1,2 1-1,-1 0 1,1-1-1,1 1 1,0-1-1,1 0 1,0 0-1,0 0 0,10 16 1,-11-22 7,0 1-1,1 0 1,0-1 0,0 0 0,0 0 0,0 0-1,1-1 1,-1 1 0,1-1 0,0 0 0,0 0-1,0-1 1,0 1 0,0-1 0,1-1 0,-1 1-1,1-1 1,0 1 0,-1-2 0,1 1 0,8 0-1,-4-2 8,1 0-1,0-1 0,-1 0 1,1 0-1,-1-1 0,0-1 1,0 0-1,0 0 1,-1-1-1,10-6 0,-10 6 26,-1 0-1,0-1 0,-1 0 1,1 0-1,-1-1 0,-1 0 1,1 0-1,-1 0 1,0-1-1,-1 0 0,6-10 1,-10 16-12,0 1-1,-1 0 1,1-1 0,0 1 0,-1-1 0,1 0 0,-1 1 0,1-1 0,-1 1 0,0-1 0,1 0-1,-1 1 1,0-1 0,0 0 0,0 1 0,-1-1 0,1 0 0,0 1 0,-1-1 0,1 0-1,-1 1 1,1-1 0,-1 1 0,0-1 0,0 1 0,1-1 0,-1 1 0,0 0 0,0-1-1,-1 1 1,1 0 0,0 0 0,0 0 0,0 0 0,-1 0 0,1 0 0,-1 0 0,1 0-1,-1 0 1,1 1 0,-1-1 0,1 0 0,-1 1 0,0 0 0,-2-1 0,-8-2-41,0 2 0,0-1 0,0 1 0,-23 2 0,10 1-93,18-1 98,1-1-1,-1 1 0,0-1 0,0 0 0,0-1 1,1 0-1,-1 0 0,0 0 0,-9-4 0,-11-8-165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8:59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757 56 15491,'20'3'1465,"0"-1"-1001,2-2-192,3-2 504,3-2-184,6 0-520,3-4-232,5 0-336,-1-2-88,5 0-176,-3 3-153,0 2-855,0 2 1264,-7 3-56,-3 2-96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9:00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11554,'13'10'1249,"2"-3"-673,-1 0-176,2-4 728,2 0-240,2-5-215,1 0-97,1-7-144,3 2-72,-1 0-64,2-2-72,-3 3-80,-3 2-152,-1 1-320,-4 3 328,-5 2-56,0-2-48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9:01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7 186 15187,'10'-19'798,"2"0"0,-1 1-1,2 0 1,0 1 0,2 1-1,0 0 1,0 1-1,23-18 1,-36 32-748,1-1-1,0 0 1,-1 1-1,1-1 1,0 1-1,0 0 0,0 0 1,0 0-1,0 0 1,0 1-1,0-1 1,0 1-1,0 0 1,5 0-1,-6 0-37,-1 1 0,1-1-1,-1 1 1,1-1-1,-1 1 1,1 0 0,-1 0-1,0 0 1,1 0-1,-1 0 1,0 0 0,0 0-1,0 0 1,1 1-1,-1-1 1,-1 0 0,1 1-1,0-1 1,0 0 0,0 1-1,-1-1 1,1 1-1,-1 0 1,1-1 0,-1 1-1,0-1 1,1 1-1,-1 2 1,1 11 6,0-1 0,-1 1 0,-1-1 0,0 1 0,-1-1 0,0 1 0,-9 24 0,0-6 32,-1 0 0,-18 33-1,-3-13-2,23-38-59,10-15 11,0 0-1,0 0 1,-1 0-1,1 1 1,0-1-1,0 0 1,0 0 0,-1 1-1,1-1 1,0 0-1,0 0 1,0 1-1,0-1 1,0 0-1,0 1 1,0-1 0,0 0-1,0 0 1,0 1-1,0-1 1,0 0-1,0 1 1,0-1 0,0 0-1,0 1 1,0-1-1,0 0 1,0 0-1,0 1 1,0-1-1,1 0 1,-1 0 0,0 1-1,0-1 1,0 0-1,0 0 1,1 1-1,-1-1 1,0 0 0,0 0-1,1 0 1,-1 1-1,0-1 1,0 0-1,1 0 1,-1 0-1,0 0 1,0 0 0,1 0-1,-1 1 1,0-1-1,1 0 1,-1 0-1,0 0 1,0 0-1,1 0 1,0 0 0,23-1-69,-15 1 42,-2 0 21,0 1 0,0 1 0,-1-1 0,1 1 0,0 0 0,-1 1 0,0-1 0,1 1 0,-1 0 0,0 1 0,-1 0 0,1 0 0,0 0 0,-1 0 0,0 1 0,0 0 0,-1 0 0,1 0 0,-1 1 0,4 7 1,-5-9 13,0 1 0,-1-1 0,0 1 0,0 0 1,0-1-1,-1 1 0,1 0 0,-1 0 1,0 0-1,-1 0 0,1 0 0,-1 0 1,0 0-1,0 1 0,-1-1 0,0 0 1,1 0-1,-2 0 0,1-1 0,0 1 1,-1 0-1,0 0 0,0-1 0,-1 1 1,1-1-1,-1 0 0,0 1 0,-4 3 1,2-2 2,-1 0 0,0 0 0,-1-1 0,1 0 0,-1 0 0,0-1-1,0 0 1,-1 0 0,1 0 0,-1-1 0,0 0 0,0 0 0,0-1 0,-15 2 0,16-3 8,0-1 1,0 0-1,1 0 0,-1-1 0,0 0 1,1 0-1,-1 0 0,1-1 0,-1 0 1,1 0-1,0 0 0,0-1 0,0 0 1,0-1-1,0 1 0,1-1 0,-1 0 1,-8-8-1,-6-13-61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9:03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4 12171,'0'0'792,"-2"-2"-712,1 0-16,-1 2 136,0 0 96,-4 2-152,1 0-24,0 1-8,-1 2-104,0-1-80,1 0 80,-3-1-16,4 4-24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5:32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489 1 12587,'-1'2'8585,"-2"5"-5707,3-6-2857,0 0 0,-1 0 0,1-1 0,-1 1 1,1 0-1,-1 0 0,1 0 0,-1-1 0,1 1 0,-1 0 0,1-1 0,-1 1 0,0-1 0,0 1 0,1-1 0,-1 1 0,0-1 0,0 1 0,1-1 0,-1 0 0,-1 1 0,-6 0 195,0 1-1,1 0 1,-1 1 0,1 0-1,-9 4 1,11-4-168,-1 0-1,1-1 1,-1 0 0,1 0-1,-1 0 1,0-1-1,1 1 1,-1-2 0,0 1-1,-10 0 1,-38-11 129,46 8-166,-1 0 0,1 0 0,-1 1 0,0 0 0,0 0 0,1 1 0,-1 0 0,0 1 0,1 0 0,-1 0 0,-12 4 0,10-1-5,3-1-89,0 0-1,-1-1 1,1 1 0,-13 0 0,17-3-80,1 0 0,0 0 0,-1 0 1,1-1-1,-1 0 0,1 1 0,0-1 0,-1 0 1,1-1-1,0 1 0,0 0 0,0-1 0,0 0 1,-5-3-1,-36-33-1434,32 29 923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5:33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373 0 12699,'-15'1'1888,"1"1"0,-1 0 0,-21 7 1,-26 3 52,-10-8-1292,49-4-1187,0 1 1,0 1-1,0 2 0,-25 6 1,30-4 43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9:29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56 16892,'0'0'64,"0"-1"0,-1 1 0,1 0 1,0-1-1,0 1 0,0 0 0,0-1 1,0 1-1,-1 0 0,1-1 1,0 1-1,0 0 0,0-1 0,0 1 1,0 0-1,0-1 0,0 1 0,0-1 1,1 1-1,-1 0 0,0-1 1,0 1-1,0 0 0,0-1 0,0 1 1,0 0-1,1-1 0,-1 1 0,0 0 1,1-1-1,12-13 867,16-6 388,-25 18-1197,1 0-1,-1 1 1,1-1-1,-1 1 1,1 0 0,0 1-1,-1-1 1,8 0 0,-11 2-113,0-1 1,1 0-1,-1 0 0,0 0 1,1 1-1,-1-1 0,0 0 1,1 1-1,-1-1 1,0 1-1,0 0 0,1-1 1,-1 1-1,0 0 0,0 0 1,0 0-1,0 0 1,0 0-1,0 0 0,0 0 1,0 0-1,-1 0 0,1 0 1,0 0-1,-1 1 1,1-1-1,-1 0 0,1 0 1,-1 1-1,1-1 0,-1 3 1,1 4-10,0 0 0,-1 0 0,0 0 0,-1 1 0,0-1 0,0 0 0,-1 0 0,0 0 0,-4 10 0,-5 12-22,-17 29 0,18-38 20,-17 28-11,17-32 7,0 1 0,2-1 0,0 2 0,-10 35-1,17-54 2,1 1-1,0 0 1,0 0-1,0 0 1,-1-1-1,1 1 1,0 0 0,0 0-1,0 0 1,0-1-1,0 1 1,1 0-1,-1 0 1,0 0-1,0-1 1,0 1-1,1 0 1,-1 0-1,0-1 1,1 1-1,-1 0 1,1-1-1,-1 1 1,1 0-1,-1-1 1,2 2-1,-1-2-32,0 1-1,0-1 1,1 1 0,-1-1-1,0 0 1,1 0-1,-1 0 1,0 1 0,1-1-1,-1 0 1,0 0-1,1-1 1,-1 1 0,2-1-1,8-1-227,-1-2 0,0 0-1,12-6 1,-15 7 259,18-7-276,-1-2-97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5:34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12 13147,'-91'-7'5331,"63"4"-4430,-1 1-1,-36 3 0,58 0-910,1 0 0,0 0 0,-1 1-1,-10 5 1,13-5-138,0-1 0,-1 1-1,1 0 1,-1-1 0,0 0 0,1 0-1,-1-1 1,0 1 0,1-1 0,-9 0 0,-1-4-266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5:35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388 68 14555,'-26'-1'2814,"-45"-9"0,-12 0-1754,27 10-480,41 1-700,-1 0 0,1-1-1,0-1 1,0-1 0,-19-3 0,31 4-111,1 0 0,-1-1 0,1 1 0,-1 0 0,1-1 0,-1 1 0,1-1 0,0 0 0,0 1 0,0-1 0,0 0 0,0-1 0,0 1 1,0 0-1,1 0 0,-3-5 0,2 1-413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35:35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19 13587,'-5'3'1592,"1"2"-768,0-1-279,-2 0 799,2 0-128,1-1-296,-1-3 104,-4-3-1088,7-5 353,1-4-249,4 5-104,4-4-72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9:06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192 136 17924,'15'-42'1703,"-10"27"-1106,0 1 0,0-1 0,3-20 0,-8 35-547,0-1 0,0 0 0,0 1 0,0-1 0,1 1 0,-1-1 0,0 1 0,0-1 0,0 0 0,0 1 1,0-1-1,0 1 0,0-1 0,-1 1 0,1-1 0,0 0 0,0 1 0,0-1 0,0 1 0,-1-1 0,1 1 0,0-1 0,-1 1 0,1-1 0,-1 0 0,-9 9 855,-11 24-302,-24 59-968,4 2 1,-50 173-1,85-248-226,2 0 0,-4 29 0,8-47 566,0 0 0,0-1 1,0 1-1,0 0 0,0 0 1,0 0-1,1 0 0,-1 0 1,0 0-1,0 0 1,0 0-1,0-1 0,1 1 1,-1 0-1,0 0 0,0 0 1,0 0-1,0 0 0,1 0 1,-1 0-1,0 0 0,0 0 1,0 0-1,0 0 0,1 0 1,-1 0-1,0 0 1,0 0-1,0 0 0,0 0 1,1 0-1,-1 0 0,0 1 1,0-1-1,0 0 0,0 0 1,0 0-1,1 0 0,-1 0 1,0 0-1,0 0 0,0 1 1,0-1-1,0 0 0,0 0 1,0 0-1,1 0 1,-1 0-1,0 1 0,0-1 1,0 0-1,0 0 0,0 0 1,0 0-1,0 1 0,0-1 1,0 0-1,0 0 0,0 0 1,0 0-1,0 1 0,0-1 1,0 0-1,0 0 0,0 0 1,10-12-624,20-53-284,-20 39 585,18-38-468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29:07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13323,'1'3'175,"0"0"0,-1 0 1,1 0-1,-1 0 0,1 0 1,-1 1-1,0-1 0,0 0 1,-1 0-1,1 0 0,0 0 1,-1 0-1,0 0 0,-1 5 1,-1 2 200,-4 32 681,2 1 0,1-1 1,3 64-1,2-83-932,2-1 0,0 0 0,1 0 0,1 0-1,1-1 1,1 0 0,1 0 0,16 29 0,-1-23-1999,-31-35 1522,-10-6-108</inkml:trace>
  <inkml:trace contextRef="#ctx0" brushRef="#br0" timeOffset="1">1 375 17452,'0'0'1688,"8"-4"-1056,7-3-256,13-6 905,5-3-401,9-3-936,2-2 648,9-2-496,2 0-24,-3 6-112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6:01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0 206 17772,'3'-2'190,"-1"0"0,1 0 1,-1 1-1,1-1 0,-1 0 0,1 1 1,0 0-1,0 0 0,0-1 0,0 2 1,0-1-1,0 0 0,0 1 0,0-1 1,0 1-1,7 0 0,-1-1 330,453-21 1925,-118 10-2232,-274 5-229,0-3 1,0-2 0,-2-4-1,0-3 1,0-3-1,63-30 1,-125 49-9,0 1 0,0 0 0,0 0 0,11-1 0,-17 3 20,1-1 0,0 1 0,-1 0 0,1 0 0,0 0-1,-1 0 1,1 0 0,0 0 0,-1 0 0,1 0 0,0 0 0,-1 0 0,1 0 0,0 0 0,-1 0-1,1 1 1,0-1 0,-1 0 0,1 1 0,-1-1 0,1 0 0,-1 1 0,1-1 0,0 0 0,-1 1-1,0-1 1,1 1 0,-1-1 0,1 1 0,-1-1 0,1 1 0,-1 0 0,0-1 0,0 1 0,1-1-1,-1 1 1,0 0 0,0-1 0,0 1 0,1 0 0,-1-1 0,0 1 0,0 0 0,0-1 0,0 1-1,0 0 1,0-1 0,0 1 0,-1 0 0,1-1 0,0 1 0,0-1 0,0 1 0,-1 0 0,1-1-1,-1 2 1,-1 1 1,0 1-1,0 0 0,0 0 0,0-1 0,-1 1 0,0-1 0,0 0 0,0 0 0,0 0 0,0 0 0,0-1 1,-1 1-1,-5 2 0,-2 2 20,-1-1 1,0 0 0,-14 4-1,3-3 7,1-2 0,-1 0 0,0-2 0,-25 2 0,-97-4-5,91-2-25,-70-1-5,-235 5-55,295 2 81,0 2 1,1 3-1,-97 28 0,133-29-3,1-2 45,1 2 1,-38 17-1,89-39-24,1 1-1,1 2 0,38-10 0,-38 12-21,139-36-668,1 8 1,1 7-1,200-8 0,-291 35-1637,-183 5 1337,-36-1 1168,59-7-260,51 2 15,-1 1 0,1 2 0,-1 0-1,-36 7 1,26 7-30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4:04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35 14723,'-3'-3'141,"0"0"1,0 0-1,0 0 0,0 1 1,0-1-1,-1 1 0,1 0 1,-1 0-1,1 0 0,-1 0 1,0 1-1,0-1 0,0 1 1,0 0-1,0 0 0,0 1 1,0-1-1,0 1 0,0 0 1,0 0-1,0 0 0,0 1 1,0-1-1,-1 1 0,1 0 1,1 0-1,-1 0 0,0 1 1,-4 1-1,1 1 19,0 0 0,0 1 1,0-1-1,1 1 0,-1 1 0,1-1 0,1 1 1,-1 0-1,1 1 0,0-1 0,0 1 0,1 0 1,-7 13-1,6-6 3,0 0 1,0 1-1,2-1 0,0 1 1,0 0-1,0 15 0,3-21-94,-1 0 1,1 0-1,1 0 0,0 0 0,0 0 0,1 0 1,0 0-1,1 0 0,0-1 0,0 1 0,6 9 1,-8-16-56,0 0 1,0 0-1,0 0 1,1 0-1,-1 0 1,1 0-1,0-1 1,-1 1-1,1-1 1,0 1-1,0-1 1,0 0-1,0 1 1,0-1-1,0 0 1,0 0-1,1-1 1,-1 1-1,4 1 1,-3-2 2,0 0 0,1-1 0,-1 1 1,0 0-1,0-1 0,0 0 0,0 1 0,1-1 1,-1 0-1,0-1 0,0 1 0,4-3 0,3-3 41,-1 0-1,0 0 1,0-1-1,-1 0 1,0 0-1,13-18 1,-10 10 87,0 0 1,-2-1-1,11-23 0,-17 33-71,0-1 0,-1 0-1,1 1 1,-2-1-1,1 0 1,-1 0-1,0 0 1,-1 0 0,0 0-1,-1-12 1,1 18-51,-1 0 0,1 0 0,0 0 1,-1 0-1,1 0 0,-1 0 0,0 0 0,0 1 1,0-1-1,0 0 0,0 0 0,0 1 0,0-1 1,0 1-1,-1-1 0,-2-2 0,3 4-18,-1-1 0,1 0 0,0 1 1,-1-1-1,1 1 0,-1-1 0,1 1 0,-1 0 0,1-1 0,-1 1 0,1 0 0,-1 0 1,1 0-1,-1 0 0,1 0 0,-1 1 0,-1 0 0,-1 0-99,0 0 0,0 1 0,0 0 0,0 0 0,1 0-1,-1 0 1,1 1 0,-1-1 0,1 1 0,0 0 0,0 0 0,0 0-1,1 0 1,-4 6 0,1-1-153,2 0 0,-1 0 0,1 1 0,0-1 0,0 1 0,1 0 0,1-1 0,-2 11 0,3 8-518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4:04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48 16003,'2'2'135,"0"-1"0,-1 0-1,1 0 1,-1 1-1,0-1 1,1 1 0,-1 0-1,0-1 1,0 1-1,0 0 1,0-1 0,0 1-1,0 0 1,-1 0-1,1 0 1,-1 0 0,1 0-1,0 3 1,0 42 734,-1-36-408,-3 99 1262,0 138-675,7-196-963,-1-45 3,-3-35-29,-1 4-69,1-183-357,3 168 196,1-1 1,1 1-1,14-47 0,-18 80 151,1 0 0,0 1-1,1-1 1,-1 0 0,1 1 0,0 0 0,0-1-1,1 1 1,0 0 0,0 1 0,0-1 0,0 1 0,1 0-1,7-6 1,-9 8 21,0 0 1,0 1-1,1-1 0,-1 1 1,1 0-1,0 0 0,-1 0 0,1 0 1,0 1-1,-1-1 0,1 1 1,0 0-1,0 0 0,-1 1 0,1-1 1,0 1-1,-1 0 0,1-1 1,0 2-1,-1-1 0,1 0 0,-1 1 1,0-1-1,5 4 0,-5-3 49,0 0 0,0-1 0,0 2-1,0-1 1,0 0 0,0 1 0,-1-1 0,1 1 0,-1 0-1,1-1 1,-1 1 0,0 0 0,-1 1 0,1-1-1,0 0 1,-1 0 0,0 1 0,0-1 0,0 1-1,0-1 1,0 1 0,-1 0 0,1 4 0,-2-2 91,1-1 1,-1 1-1,-1 0 1,1-1-1,-1 1 1,0-1-1,0 1 1,0-1-1,-1 0 1,0 0-1,0 0 1,0 0-1,-8 8 1,-3 2 170,0 0 1,0-2-1,-18 13 0,24-20-367,0 0 0,0-1 0,0 0-1,0-1 1,-1 0 0,0 0 0,0-1-1,-15 3 1,23-5 4,-1-1 0,0 0 0,0 0 0,0 0 0,1 0 0,-1 0 0,0 0 0,0 0 0,0-1 0,1 1 0,-1 0-1,0-1 1,0 0 0,1 1 0,-1-1 0,1 0 0,-1 0 0,0 0 0,1 0 0,0 0 0,-1 0 0,1 0 0,0-1 0,-1 1 0,1-1 0,0 1 0,0 0 0,0-1 0,0 0 0,0 1-1,-1-4 1,-7-19-450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4:05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15275,'-6'101'5040,"9"51"-2777,20 97-306,-26-270-1797,-1-1 0,0 0 0,-2 1 0,-1 0 1,0 1-1,-14-26 0,21 46-162,0 0 0,0 0 1,0 0-1,0 0 0,0 1 0,0-1 0,0 0 0,0 0 0,0 0 0,0 0 1,0 0-1,-1 1 0,1-1 0,0 0 0,0 0 0,0 0 0,0 0 0,0 0 0,0 0 1,0 0-1,-1 1 0,1-1 0,0 0 0,0 0 0,0 0 0,0 0 0,0 0 1,0 0-1,-1 0 0,1 0 0,0 0 0,0 0 0,0 0 0,0 0 0,-1 0 1,1 0-1,0 0 0,0 0 0,0 0 0,0 0 0,0 0 0,-1 0 0,1 0 1,0 0-1,0 0 0,0 0 0,0 0 0,0 0 0,-1-1 0,1 1 0,0 0 1,0 0-1,0 0 0,0 0 0,0 0 0,0 0 0,0 0 0,-1-1 0,1 1 1,0 0-1,0 0 0,0 0 0,0 0 0,0 0 0,0-1 0,0 1 0,0 0 1,0 0-1,-1 12-45,3-3 28,0 0 0,0-1 0,1 1 0,1-1 0,-1 0 0,1 0 0,1 0 0,0 0 0,0-1 0,12 14 0,-15-18 18,0-1-1,1 0 1,0 0-1,0 0 1,-1 0-1,1 0 0,0 0 1,0-1-1,1 1 1,-1-1-1,0 0 1,0 0-1,1 0 1,-1 0-1,1-1 0,-1 0 1,0 1-1,1-1 1,-1 0-1,1-1 1,-1 1-1,1 0 0,-1-1 1,0 0-1,1 0 1,-1 0-1,0 0 1,0-1-1,0 1 1,0-1-1,4-2 0,2-3 3,-1 1-1,1-1 0,-2-1 0,1 0 0,-1 0 0,0 0 0,7-13 1,25-27 36,-39 48-36,1 0-1,-1-1 1,0 1-1,0 0 1,1 0-1,-1 0 1,0 0-1,0-1 1,1 1-1,-1 0 1,0 0-1,0 0 1,1 0-1,-1 0 1,0 0-1,1 0 1,-1 0-1,0 0 1,0 0-1,1 0 1,-1 0-1,0 0 1,1 0-1,-1 0 1,0 0-1,0 0 1,1 1 0,-1-1-1,0 0 1,0 0-1,1 0 1,-1 0-1,0 1 1,0-1-1,1 0 1,-1 0-1,0 0 1,0 1-1,0-1 1,0 0-1,1 0 1,-1 1-1,0-1 1,0 0-1,0 0 1,0 1-1,0-1 1,0 0-1,0 0 1,0 1-1,0-1 1,0 0-1,0 1 1,0-1-1,0 1 1,6 23 37,-4-16-20,1 8 22,3 7 57,12 35 0,-16-53-77,0 0 1,0-1-1,1 1 0,-1-1 0,1 1 0,0-1 0,0 0 0,1 0 0,-1 0 0,1 0 0,0-1 0,0 1 0,6 3 0,-8-6-12,0 0 0,0 0-1,0-1 1,1 1 0,-1-1-1,0 1 1,1-1 0,-1 1-1,0-1 1,1 0 0,-1 0-1,0 0 1,1-1 0,-1 1-1,0-1 1,0 1 0,1-1 0,-1 0-1,0 1 1,0-1 0,0 0-1,0-1 1,0 1 0,0 0-1,4-3 1,4-5 2,0-1 0,-1 1 0,14-19 0,-16 18-14,0 2 0,15-15 0,-21 23 3,-1-1 0,1 1 0,0-1 0,-1 1-1,1-1 1,0 1 0,-1 0 0,1-1 0,0 1 0,0 0-1,0 0 1,-1 0 0,1-1 0,0 1 0,0 0 0,0 0 0,-1 0-1,1 0 1,0 0 0,0 0 0,0 0 0,-1 1 0,1-1-1,0 0 1,0 0 0,0 1 0,-1-1 0,1 0 0,0 1-1,-1-1 1,1 1 0,0-1 0,-1 1 0,1-1 0,-1 1-1,1-1 1,0 1 0,-1 0 0,1-1 0,-1 1 0,0 0 0,1 0-1,-1-1 1,1 2 0,3 6-16,-1 1 0,1-1-1,2 14 1,2 1-12,-8-22 27,1 1 0,-1-1 1,1 1-1,0-1 1,0 0-1,0 1 1,0-1-1,0 0 0,0 0 1,0 0-1,0 0 1,0 1-1,0-1 0,0-1 1,1 1-1,-1 0 1,0 0-1,1 0 1,-1-1-1,1 1 0,-1-1 1,1 1-1,-1-1 1,1 0-1,-1 1 1,1-1-1,0 0 0,-1 0 1,1 0-1,-1 0 1,1 0-1,-1-1 1,1 1-1,0 0 0,-1-1 1,1 1-1,-1-1 1,0 1-1,1-1 1,1-1-1,7-4-7,0 0-1,-1-1 1,0-1-1,14-13 1,-4 4-6,-15 13 8,-1 1 0,2 0 1,-1 0-1,0 1 0,1-1 1,-1 1-1,1 0 0,-1 0 0,1 0 1,9-1-1,-10 3 0,-1 0 0,1 0 1,0 0-1,0 0 0,-1 1 0,1-1 0,0 1 1,-1 0-1,1 0 0,0 1 0,-1-1 0,0 1 1,1-1-1,-1 1 0,4 3 0,-4-3-13,1 0 0,-1 0 0,1 0 0,0-1-1,0 1 1,0-1 0,0 0 0,0 0 0,0 0 0,1-1 0,-1 0-1,0 1 1,0-1 0,0-1 0,1 1 0,7-2 0,-9 1-217,1 0 0,-1-1 1,0 1-1,0 0 0,1-1 1,-1 0-1,0 0 0,0 0 1,0 0-1,-1 0 0,1-1 0,4-4 1,-7 7 187,0-1-1,1 1 1,-1-1 0,0 0 0,1 1 0,-1-1 0,0 1-1,0-1 1,0 0 0,1 1 0,-1-1 0,0 1-1,0-1 1,0 0 0,0 1 0,0-1 0,0 0 0,0 1-1,-1-1 1,1 1 0,0-1 0,0 0 0,-1 0-1,-6-5-750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4:06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16283,'4'7'1681,"1"2"-1529,-2-5-336,-3 2 2024,-5-2-1592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28:04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1 548 14995,'0'-13'1312,"9"-7"-623,5-1-169,9-1 496,3-1 32,5 1 32,1 0 17,2 1-225,5-4-128,7-1-336,5-4-160,7-6-320,2-1-184,4-7-352,-1-4-296,-4-2 640,-3 3-168,-12 7-81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9:30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15803,'-2'1'50,"-1"0"0,1 1 0,0-1 0,0 0-1,1 1 1,-1 0 0,0-1 0,0 1 0,1 0 0,-1 0-1,1 0 1,0 0 0,-1 0 0,1 0 0,0 0-1,0 1 1,1-1 0,-1 0 0,0 0 0,1 1 0,-1-1-1,1 1 1,0 2 0,-2 10-65,1 0 0,0 20 0,2-32 46,-1 5-30,0 0 1,1 0-1,0 0 0,0 0 1,1 0-1,0-1 0,1 1 1,0-1-1,4 10 0,-6-15 19,1 0 1,-1 0-1,1 0 0,0 0 0,-1 0 0,1 0 0,0 0 0,0 0 0,0-1 0,0 1 0,1-1 0,-1 1 0,0-1 1,1 0-1,-1 0 0,0 0 0,1 0 0,0-1 0,-1 1 0,1-1 0,-1 1 0,1-1 0,0 0 0,-1 0 1,1 0-1,-1 0 0,1-1 0,0 1 0,-1-1 0,1 1 0,3-3 0,3 0 90,0-1 0,-1 0-1,1 0 1,-1-1 0,0 0-1,0-1 1,-1 1 0,0-1-1,0-1 1,7-7 0,-11 10-5,1 0 0,-1 0 0,1 0-1,-1-1 1,0 1 0,-1-1 0,1 0 0,-1 0 0,0 0 0,0 0 0,-1 0 0,1 0 0,-1 0-1,0-1 1,-1 1 0,1 0 0,-1-1 0,0 1 0,-1-6 0,0 8-42,1 1-1,-1-1 1,0 1 0,0 0 0,0-1-1,0 1 1,0 0 0,-1 0 0,1 0-1,-1 0 1,1 0 0,-1 0 0,0 0-1,0 1 1,0-1 0,-3-1 0,1 0-16,-1 1 1,0-1-1,1 1 1,-1 1-1,0-1 1,0 1-1,-8-2 1,-5 1-299,0 1 1,1 1 0,-30 3-1,27 0-30,4 0-121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4:07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125 260 16363,'-1'0'138,"0"-1"0,-1 0-1,1 1 1,0-1 0,-1 1-1,1-1 1,0 1 0,-1 0-1,1 0 1,-1-1-1,1 1 1,0 0 0,-1 0-1,1 1 1,-1-1 0,1 0-1,0 0 1,-1 1-1,1-1 1,-1 0 0,1 1-1,0 0 1,-1-1 0,1 1-1,0 0 1,0-1-1,0 1 1,0 0 0,0 0-1,-2 2 1,-3 2 156,0 0 1,0 0-1,1 1 1,-7 7-1,6-3-226,0 0-1,0 0 1,1 1-1,1-1 1,-1 1-1,2 0 1,0 1 0,0-1-1,1 0 1,0 1-1,0 18 1,2-29-65,0 1 0,0 0 0,0 0-1,0 0 1,0 0 0,0-1 0,1 1 0,-1 0 0,1 0 0,-1 0 0,1-1-1,0 1 1,-1 0 0,3 2 0,-3-4-1,1 1-1,-1-1 1,1 0 0,-1 1 0,1-1-1,-1 0 1,1 1 0,0-1-1,-1 0 1,1 0 0,-1 1 0,1-1-1,0 0 1,-1 0 0,1 0-1,0 0 1,-1 0 0,1 0 0,0 0-1,-1 0 1,1 0 0,-1 0-1,1 0 1,0-1 0,-1 1 0,2-1-1,1 0 3,1-1-1,0-1 1,-1 1-1,0 0 1,0-1-1,0 0 1,0 0-1,0 1 1,0-2-1,4-5 1,6-13 15,0 0 1,-1-1-1,-2-1 0,0 0 1,-1 0-1,-2-1 0,8-44 1,-13 50-24,-4 16 1,0 8-2,-3 14-10,0 1 1,2 0 0,0 1 0,1-1-1,2 34 1,0-33 10,-1-11 4,1-4 0,-1-1 1,1 1 0,0-1-1,0 1 1,1-1-1,-1 0 1,1 1 0,1-1-1,-1 0 1,1 1-1,3 8 1,-4-14-1,-1 0 0,1 1 1,-1-1-1,1 1 0,-1-1 0,1 1 1,-1-1-1,1 0 0,-1 0 0,1 1 1,0-1-1,-1 0 0,1 0 0,0 1 1,-1-1-1,1 0 0,-1 0 0,1 0 0,0 0 1,-1 0-1,1 0 0,0 0 0,-1 0 1,1 0-1,0-1 0,-1 1 0,1 0 1,-1 0-1,1 0 0,0-1 0,-1 1 1,1 0-1,-1-1 0,1 1 0,-1-1 1,1 1-1,-1 0 0,1-2 0,17-18 2,-7 2-37,-1-1-1,-1-1 1,-1 0 0,-1 0 0,6-26 0,16-107-384,-25 116 300,-3 24 60,0 0-1,1 0 1,7-23 0,-6 29 201,2-5 98,-5 12-224,1-1 0,-1 1-1,0 0 1,0 0 0,0 0 0,0-1 0,0 1 0,0 0 0,0 0-1,0-1 1,0 1 0,0 0 0,0 0 0,0-1 0,0 1 0,0 0-1,0 0 1,0 0 0,-1-1 0,1 1 0,0 0 0,0 0 0,0-1-1,0 1 1,0 0 0,0 0 0,-1 0 0,1 0 0,0-1 0,0 1-1,0 0 1,0 0 0,-1 0 0,1 0 0,0 0 0,0 0 0,0-1-1,-1 1 1,0 1 0,1-1-1,-1 0 1,1 1-1,-1-1 0,1 0 1,0 1-1,-1-1 1,1 1-1,-1-1 0,1 1 1,0-1-1,-1 1 1,1-1-1,0 1 1,0-1-1,-1 1 0,1-1 1,0 1-1,0 0 1,0-1-1,0 1 1,0 0-1,-4 18 79,3-18-85,-22 173 972,21-144-702,2 1-1,0 0 1,9 51 0,-7-71-251,1 0 1,0 0-1,1 0 1,0 0-1,10 18 0,-13-27-23,1 0-1,-1 0 0,1 0 1,0 0-1,-1 0 1,1 0-1,0 0 0,0 0 1,0-1-1,0 1 1,1-1-1,-1 1 1,4 1-1,-4-3-3,-1 0 0,1 1 0,0-1 0,0 0 0,-1 0 0,1 0 0,0 0 0,0-1 0,-1 1 1,1 0-1,0-1 0,0 1 0,-1-1 0,1 1 0,-1-1 0,1 0 0,0 0 0,-1 0 0,1 0 0,-1 0 0,0 0 0,3-2 0,20-18-145,-1-2 1,0 0-1,-2-1 0,-1-2 0,27-41 0,-44 60 99,-1 1-1,0-1 0,0 0 1,0 1-1,0-1 0,-1 0 0,0 0 1,-1 0-1,0-10 0,0 14 41,0 0-1,-1 1 1,1-1-1,-1 0 1,1 1-1,-1-1 1,0 1-1,0-1 1,0 1-1,0 0 1,-1-1-1,-1-2 1,2 4 7,0 0-1,0 0 1,0 0 0,0 1 0,-1-1 0,1 0-1,0 0 1,0 1 0,-1-1 0,1 0 0,0 1-1,-1-1 1,1 1 0,-1 0 0,1 0 0,-1-1-1,1 1 1,-1 0 0,1 0 0,0 0 0,-1 1-1,1-1 1,-3 1 0,0 0 1,1 0 0,-1 0 0,1 1 0,-1 0 0,1 0 0,-1 0 0,1 0 0,0 1 0,0-1 0,0 1 0,0-1 0,1 1 0,-1 0 0,1 0 0,0 1 0,-1-1 0,-2 7 0,0 1-3,-1 0 1,2 1-1,0-1 1,-4 18-1,7-26 0,0 0 1,0 0-1,1 0 1,0 1-1,-1-1 0,1 0 1,0 1-1,1-1 1,-1 0-1,0 0 0,1 1 1,0-1-1,0 0 1,0 0-1,0 0 1,0 0-1,1 0 0,-1 0 1,1 0-1,0-1 1,0 1-1,0 0 0,0-1 1,0 1-1,1-1 1,-1 0-1,1 0 0,-1 0 1,1 0-1,0 0 1,0-1-1,0 1 1,0-1-1,0 0 0,0 0 1,0 0-1,0 0 1,1 0-1,-1-1 0,0 0 1,4 1-1,11-1 1,-1 0 0,0-1 0,1 0 0,23-6 0,-21 3 0,-1 1 0,0 1 0,21 1 1,-38 1 3,0 0 0,0 0 0,-1 0 0,1 0 0,0 0 0,0 1 0,-1-1 0,1 0-1,0 1 1,0 0 0,-1-1 0,1 1 0,-1 0 0,1 0 0,-1 0 0,1 0 0,-1 0 0,1 0 0,-1 1 0,0-1 0,0 0 0,2 3 0,-15-33 340,0 0-1,-25-37 1,32 56-245,5 10-103,-1 0 0,1 0 1,0-1-1,0 1 0,0 0 0,-1-1 1,1 1-1,0 0 0,0-1 1,0 1-1,0 0 0,0-1 0,0 1 1,0 0-1,0-1 0,0 1 0,0 0 1,0-1-1,0 1 0,0-1 0,0 1 1,0 0-1,0-1 0,0 1 1,0 0-1,0-1 0,1 1 0,-1 0 1,0-1-1,0 1 0,12-4-1424,21 7-1237,-30-2 2718,23 3-726,2-1-249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4:08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29 17972,'0'-1'67,"0"0"1,0 0 0,0 0-1,0 0 1,0 0 0,0-1-1,0 1 1,-1 0-1,1 0 1,0 0 0,-1 0-1,1 0 1,-1 0-1,1 0 1,-1 0 0,0 0-1,1 0 1,-1 0-1,0 0 1,0 1 0,0-1-1,1 0 1,-1 0 0,0 1-1,0-1 1,0 1-1,0-1 1,0 1 0,0-1-1,0 1 1,-1-1-1,1 1 1,0 0 0,0 0-1,0 0 1,0-1 0,0 1-1,0 0 1,-1 0-1,1 1 1,0-1 0,0 0-1,0 0 1,0 0-1,0 1 1,0-1 0,0 1-1,0-1 1,0 1-1,0-1 1,-1 1 0,-5 3 82,0 0 0,0 0 1,0 0-1,1 1 0,0 0 0,-7 7 0,1 1-95,1 0 0,-16 23 0,23-30-66,0 1-1,0 0 1,1-1 0,0 1-1,1 0 1,-1 0 0,1 1-1,-1 11 1,3-18-1,0 1 0,0-1-1,0 0 1,0 1 0,0-1-1,0 0 1,1 1 0,-1-1-1,0 0 1,1 0 0,-1 1-1,1-1 1,0 0 0,-1 0-1,1 0 1,0 0 0,0 0-1,0 1 1,-1-2 0,1 1-1,0 0 1,0 0 0,1 0-1,-1 0 1,0-1 0,0 1-1,0 0 1,0-1 0,1 1-1,-1-1 1,0 1 0,0-1-1,1 0 1,1 1 0,6 0-78,1 0 0,-1 0 1,19-1-1,-11 0 3,-11 0 66,0 0 1,0 1 0,0 0 0,0 0-1,-1 0 1,1 1 0,0-1-1,0 1 1,9 6 0,-13-7 17,0 1-1,1-1 1,-1 1 0,0 0-1,-1 0 1,1 0 0,0 0-1,-1 0 1,1 0 0,-1 1 0,1-1-1,-1 1 1,0-1 0,0 1-1,0-1 1,0 1 0,-1-1-1,1 1 1,-1 0 0,0-1-1,1 1 1,-1 0 0,0-1 0,-1 5-1,0 0 89,-1 1 0,0 0 0,0-1-1,0 1 1,-1-1 0,0 0 0,-1 0-1,0 0 1,0 0 0,0-1 0,-1 1-1,0-1 1,0 0 0,-10 9 0,11-11-11,0 0 0,-1-1 0,1 1 1,-1-1-1,0 0 0,0 0 1,0 0-1,0-1 0,-1 1 0,1-1 1,-1-1-1,1 1 0,-1-1 1,0 0-1,1 0 0,-1-1 0,0 1 1,0-1-1,1-1 0,-11-1 1,15 2-96,-1-1 0,0 1 1,0-1-1,1 0 0,-1 1 1,0-1-1,1 0 1,-1 0-1,1-1 0,-1 1 1,1 0-1,-1 0 1,1-1-1,0 1 0,0-1 1,0 1-1,0-1 1,0 1-1,0-1 0,0 0 1,0 1-1,1-1 1,-1 0-1,1 0 0,-1 1 1,1-1-1,-1 0 0,1-2 1,0 0 6,0 0 1,0 0 0,1 0-1,-1 0 1,1 0-1,0 0 1,0 0-1,1 0 1,-1 0 0,1 1-1,-1-1 1,5-5-1,15-18-319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4:09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18164,'2'1'132,"-1"1"0,1-1 1,-1 0-1,0 1 0,1-1 0,-1 1 1,0-1-1,0 1 0,0 0 0,0-1 1,0 1-1,-1 0 0,1 0 0,0-1 1,-1 1-1,0 0 0,1 2 0,1 38 500,-1-24-5,6 93 546,31 156-1,-35-255-1046,-2-13-15,-5-19-13,-9-20-64,9 25-72,-1 0 1,0 1-1,-1-1 1,0 1-1,-17-26 1,12 30-47,10 10 82,1 0 1,0 0 0,0 0-1,-1 0 1,1 0-1,0 0 1,0 0-1,0 0 1,-1 0-1,1 0 1,0 0-1,0 1 1,0-1-1,-1 0 1,1 0-1,0 0 1,0 0-1,0 0 1,0 0-1,-1 0 1,1 1-1,0-1 1,0 0-1,0 0 1,0 0-1,0 1 1,0-1-1,-1 0 1,1 0-1,0 0 1,0 0-1,0 1 1,0-1-1,0 0 1,0 1-1,0 0 2,-1 1 0,1 0 0,0 0 0,0 0 0,1 0 0,-1 0 0,0 0 0,1-1 0,-1 1 0,1 0 0,-1 0 0,2 2 1,-1-1 0,1 0 0,0 0 1,0-1-1,0 1 1,0 0-1,0-1 0,0 0 1,1 1-1,-1-1 1,1 0-1,-1 0 0,1 0 1,0-1-1,0 1 1,0-1-1,0 1 0,3 0 1,0-1-12,-1 1 0,0-2 1,1 1-1,-1-1 0,1 1 0,-1-2 1,1 1-1,-1 0 0,10-3 0,-5 0-29,-1 0-1,1 0 0,-1-1 1,1 0-1,-1 0 1,0-1-1,0-1 0,-1 1 1,0-2-1,12-10 0,-16 13 11,-1 0 0,0 0 0,0-1 0,0 1 0,2-6 0,-5 9 25,1 0 1,-1 1-1,1-1 1,-1 0 0,0 0-1,1 0 1,-1 0 0,0 1-1,0-1 1,1 0 0,-1 0-1,0 0 1,0 0 0,0 0-1,0 0 1,0 1 0,0-1-1,0 0 1,0 0 0,-1 0-1,1 0 1,0 0 0,0 1-1,-1-1 1,1 0-1,-1 0 1,1 0 0,0 1-1,-1-1 1,0 0 0,1 1-1,-1-1 1,1 0 0,-1 1-1,0-1 1,-1 0 0,1 0 6,0 1 1,-1 0 0,1 0 0,0 0 0,0 0-1,-1 0 1,1 0 0,0 0 0,-1 1-1,1-1 1,0 0 0,0 1 0,0-1 0,-1 1-1,1-1 1,0 1 0,0 0 0,0-1-1,0 1 1,0 0 0,0 0 0,0 0 0,0 0-1,0 0 1,0 0 0,1 0 0,-2 1-1,-2 3 28,1 0-1,0 0 0,0 0 0,-5 11 0,5-9 16,1 0-1,-1 1 1,1 0 0,0 0 0,1-1 0,0 1 0,0 0 0,1 0-1,0 0 1,0 0 0,1 0 0,0 0 0,0 0 0,1 0 0,0-1 0,1 1-1,5 12 1,-7-18-32,-1-1 0,1 0 0,0 1 0,0-1 0,0 1 0,1-1 0,-1 0 0,0 0 0,0 0 0,1 1 0,-1-1 0,1-1 0,-1 1 0,1 0 0,-1 0 0,1 0 0,-1-1 0,1 1 0,0-1 0,-1 1 0,1-1 1,2 0-1,-1 0 0,0 0 0,0-1 0,0 1 0,0-1 0,0 0 0,0 0 0,0 0 1,0 0-1,0 0 0,0-1 0,3-2 0,3-2 1,0-2-1,0 1 1,0-1-1,-1 0 1,12-16-1,-4-1-7,-1-1 1,20-46-1,-28 58-24,-4 25-68,-2 10 106,-2 1 59,1 29 118,0-47-164,1 0-1,-1 0 1,1-1-1,0 1 1,0 0-1,0-1 1,0 1 0,1-1-1,-1 1 1,3 3-1,-3-7-23,-1 1 0,1 0 0,-1-1 0,0 1 0,1-1 0,-1 1 0,1-1 0,0 1 0,-1-1 0,1 0-1,-1 1 1,1-1 0,0 1 0,-1-1 0,1 0 0,0 0 0,-1 0 0,1 1 0,0-1 0,-1 0 0,1 0 0,0 0 0,0 0 0,-1 0 0,1 0 0,1 0-1,0-1 4,-1 0-1,1 1 0,0-1 0,-1 0 0,1 0 0,-1 0 1,1 0-1,-1 0 0,1 0 0,1-2 0,3-5 3,1 0-1,-2 1 1,6-11-1,-9 15-11,9-16-36,13-33 0,-5 9-144,-19 43 173,0 0 0,0 0 0,0 0 0,0 1 0,0-1 0,0 0 0,0 0 1,0 0-1,0 0 0,0 0 0,0 0 0,0 0 0,1 0 0,-1 0 0,0 0 0,0 0 0,0 1 0,0-1 0,0 0 0,0 0 0,0 0 0,0 0 0,0 0 0,0 0 0,0 0 0,0 0 0,0 0 0,1 0 0,-1 0 0,0 0 1,0 0-1,0 0 0,0 0 0,0 0 0,0 0 0,0 0 0,0 0 0,0 0 0,0 0 0,1 0 0,-1 0 0,0 0 0,0 0 0,0 0 0,0 0 0,0 0 0,0 0 0,0 0 0,0 0 0,0 0 0,0 0 0,0 0 0,1 0 0,-1-1 1,0 1-1,0 0 0,0 0 0,0 0 0,2 15-71,-1 21 46,-2-16-151,3 44 384,-2-61-463,1 1 1,0 0-1,0 0 1,0 0-1,0 0 0,0 0 1,1-1-1,0 1 0,0 0 1,0-1-1,0 0 0,5 6 1,7-1-1121,-9-9 493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4:09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0 195 16844,'15'-7'849,"-2"-1"0,1-1 0,-1 0 1,22-21-1,-28 24-612,0-1 0,-1-1 1,0 0-1,0 1 0,-1-2 0,0 1 1,0-1-1,-1 1 0,4-12 0,-7 19-199,-1-1-1,1 1 0,-1-1 0,1 1 0,-1-1 1,0 1-1,1-1 0,-1 0 0,0 1 0,0-1 0,0 0 1,-1 1-1,1-1 0,0 1 0,-1-1 0,1 0 1,-1 1-1,1-1 0,-1 1 0,0-1 0,0-1 1,0 3-15,0-1 1,0 0-1,0 1 1,0-1-1,0 1 1,-1-1-1,1 1 1,0 0-1,0-1 1,0 1-1,0 0 0,0 0 1,-1 0-1,1 0 1,0 0-1,0 0 1,0 0-1,0 0 1,0 0-1,-1 1 1,1-1-1,0 0 1,0 1-1,0-1 1,0 1-1,0-1 1,0 1-1,0 0 1,-2 1-1,-3 2 19,0 1-1,0 0 0,1 0 1,-1 0-1,1 1 0,1-1 1,-1 1-1,1 1 0,0-1 1,-5 11-1,2-4-23,1 1 0,1-1 0,0 2 1,-3 18-1,7-29-14,0 0 1,0 1 0,1-1-1,0 0 1,0 1 0,0-1 0,1 0-1,-1 0 1,3 7 0,-3-10-4,0 0 1,1 0-1,-1 0 1,1 0 0,-1 0-1,1 0 1,0-1 0,-1 1-1,1 0 1,0 0-1,0 0 1,-1-1 0,1 1-1,0 0 1,0-1 0,0 1-1,0-1 1,0 1-1,0-1 1,0 0 0,0 1-1,0-1 1,0 0 0,0 1-1,0-1 1,0 0-1,1 0 1,-1 0 0,0 0-1,0 0 1,0 0 0,0-1-1,0 1 1,0 0-1,0 0 1,0-1 0,0 1-1,0-1 1,0 1 0,2-2-1,13-5 2,-1-2 0,21-13 0,-21 12-35,1 0 0,22-8 0,-33 15 16,0 1 1,1 1-1,-1-1 0,1 1 0,-1 0 0,1 0 0,-1 1 0,1-1 0,0 1 1,-1 1-1,11 0 0,-13 0 2,0 1 1,0-1-1,0 0 0,0 1 1,0-1-1,0 1 0,0 0 1,0 0-1,0 0 1,-1 0-1,1 1 0,-1-1 1,0 1-1,0-1 0,0 1 1,0 0-1,0 0 1,0 0-1,-1 0 0,2 5 1,1 1 122,-1 1 1,0 0-1,2 19 1,-4-25 201,-40-171 757,39 167-1077,0 0-1,-1 0 1,1 0 0,0-1 0,0 1 0,0 0-1,0 0 1,0 0 0,0-1 0,0 1 0,0 0 0,0 0-1,-1-1 1,1 1 0,0 0 0,0 0 0,0 0-1,0-1 1,0 1 0,0 0 0,0 0 0,1-1 0,-1 1-1,0 0 1,0 0 0,0-1 0,0 1 0,0 0-1,0 0 1,0 0 0,0-1 0,1 1 0,-1 0 0,0 0-1,0 0 1,0 0 0,0-1 0,1 1 0,-1 0-1,0 0 1,0 0 0,0 0 0,1 0 0,-1 0 0,0 0-1,0 0 1,0-1 0,1 1 0,-1 0 0,0 0-1,0 0 1,1 0 0,-1 0 0,0 0 0,0 0 0,0 0-1,1 0 1,-1 0 0,0 0 0,0 1 0,1-1 0,-1 0-1,0 0 1,0 0 0,1 0 0,16 12-1123,-8-5 471,34 12-262,-15-9 344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4:10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0 16363,'-13'1'559,"-1"1"-1,1 1 1,0 0-1,-1 0 1,1 1-1,1 1 1,-18 9-1,21-10-351,0 2 1,0-1-1,0 1 0,0 1 0,1 0 1,0 0-1,1 0 0,0 1 0,-12 17 1,18-25-204,0 1 0,1 0 1,0-1-1,-1 1 0,1 0 0,-1-1 1,1 1-1,0 0 0,-1 0 1,1-1-1,0 1 0,0 0 1,0 0-1,0-1 0,0 1 1,-1 0-1,1 0 0,1-1 1,-1 1-1,0 0 0,0 1 1,0-2-5,1 1 0,-1-1 0,1 0-1,-1 1 1,1-1 0,-1 0 0,1 1 0,-1-1 0,1 0 0,-1 0 0,1 1 0,-1-1 0,1 0 0,0 0 0,-1 0 0,1 0 0,-1 0 0,1 0 0,0 0 0,-1 0 0,2 0 0,38-10-100,-33 8 90,24-8-98,-5 2-98,34-7 1,-54 14 165,0 0 1,1 0-1,-1 1 1,0 0-1,0 0 0,0 0 1,1 1-1,-1 0 1,0 0-1,0 1 1,8 2-1,-12-3 61,-1-1 1,1 1-1,-1 0 1,0 0-1,1 0 1,-1-1-1,0 1 1,0 1-1,0-1 0,1 0 1,-1 0-1,0 0 1,-1 0-1,1 1 1,0-1-1,0 0 1,0 1-1,-1-1 1,1 1-1,-1-1 0,1 1 1,-1-1-1,1 1 1,-1-1-1,0 1 1,0 0-1,0-1 1,0 1-1,0-1 0,0 1 1,0-1-1,-1 1 1,1 0-1,-1-1 1,1 1-1,-1-1 1,1 1-1,-1-1 0,0 0 1,0 1-1,1-1 1,-3 2-1,0 2 129,0-1-1,0 1 1,-1-1-1,0 0 1,0 0 0,0 0-1,0 0 1,0-1-1,-1 0 1,-9 5-1,6-4-65,-1-1-1,1-1 1,-1 1-1,0-2 1,1 1-1,-16 0 1,20-2-301,1 0-1,-1 0 1,0 0 0,0-1 0,1 1 0,-1-1 0,0 0 0,1 0 0,-1 0 0,1 0-1,-1-1 1,1 1 0,0-1 0,-1 0 0,1 0 0,0-1 0,0 1 0,-3-4-1,5 5 146,0 0-1,1 0 1,-1 1-1,0-1 1,1 0-1,-1 0 1,1 0-1,-1 0 0,1 0 1,0 0-1,-1 0 1,1-1-1,0 1 1,0 0-1,0 0 1,0 0-1,0 0 0,0 0 1,0 0-1,0 0 1,0 0-1,0-1 1,1 1-1,-1 0 1,0 0-1,1-1 0,13-12-1156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4:11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38 14283,'8'-8'1595,"-11"5"-31,2 4-1355,-1-1 1,1 1 0,-1-1-1,1 1 1,-1 0 0,1-1-1,0 1 1,-1 0 0,1 0-1,0 0 1,-2 1 0,-8 9 466,1 0 1,1 0 0,0 1 0,-10 16 0,16-24-595,1 1 1,-1-1-1,1 1 0,0-1 0,0 1 1,0 0-1,1 0 0,0 0 1,0 0-1,0 0 0,1 0 0,-1 1 1,1-1-1,0 0 0,2 9 1,-2-13-69,0 0 1,1 0 0,-1 0 0,0 0 0,1 0-1,-1 0 1,0 0 0,1-1 0,-1 1 0,1 0-1,0 0 1,-1 0 0,1-1 0,0 1 0,-1 0-1,1-1 1,0 1 0,0 0 0,-1-1 0,1 1-1,0-1 1,0 0 0,0 1 0,1 0 0,0-1-2,-1 0 1,1 0-1,0 0 0,0 0 1,-1 0-1,1-1 1,0 1-1,-1 0 1,1-1-1,0 1 1,-1-1-1,4-1 1,1-1-9,0-1 0,0 0 1,-1 0-1,1-1 1,7-7-1,0-4-86,-2-1 1,1-1-1,-2 0 0,0-1 0,-2 1 1,12-36-1,-13 35-63,-7 19 134,0 1 0,0-1 1,0 0-1,1 0 0,-1 0 1,0 0-1,0 0 0,0 0 1,0 0-1,0 0 0,0 0 1,0 0-1,0 0 0,0 0 1,0 0-1,0 0 0,0 0 1,0 0-1,0 0 0,0 0 1,1 0-1,-1 0 0,0 0 1,0 0-1,0 0 0,0 0 1,0 0-1,0 0 0,0 0 1,0 0-1,0 0 0,0 0 1,0 0-1,0 0 0,0 16-112,-5 33 158,3-33-48,-2 15 49,-3 52 199,7-76-241,0-1 0,0 1-1,1 0 1,-1-1 0,2 1 0,-1 0 0,1-1 0,0 1 0,4 7 0,-6-13-30,0-1-1,1 1 1,-1 0 0,0-1 0,1 1 0,-1-1-1,0 1 1,1-1 0,-1 1 0,1-1 0,-1 1-1,1-1 1,-1 1 0,1-1 0,-1 0 0,1 1-1,-1-1 1,1 0 0,0 1 0,-1-1 0,1 0 0,-1 0-1,1 0 1,0 1 0,-1-1 0,1 0 0,0 0-1,1-1-59,-1 1 0,0 0 0,0-1 1,0 1-1,0-1 0,-1 0 0,1 1 0,0-1 0,0 0 0,0 1 0,0-1 0,-1 0 0,1 0 0,1-1 0,2-4-188,0 0-1,-1-1 0,0 1 1,3-8-1,8-29-464,-3-12-200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4:11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18484,'-1'20'984,"-1"0"1,-1 0-1,-6 21 0,4-17 201,-4 35 0,8-22-749,1-1 1,1 1 0,3-1-1,11 57 1,-14-92-442,-1 0 0,0 0-1,0 0 1,1 1 0,-1-1 0,0 0 0,1 0 0,-1 0 0,1 0 0,0 0-1,-1 0 1,1 0 0,0 0 0,-1 0 0,1 0 0,0-1 0,0 1 0,0 0-1,0 0 1,0-1 0,0 1 0,0 0 0,0-1 0,0 1 0,0-1 0,0 0-1,0 1 1,0-1 0,1 0 0,-1 0 0,0 1 0,0-1 0,0 0 0,1 0-1,-1 0 1,0-1 0,0 1 0,0 0 0,0 0 0,0-1 0,1 1 0,-1 0-1,0-1 1,0 1 0,0-1 0,2-1 0,7-3-152,-1-1-1,1 0 1,16-15 0,-18 15 65,22-20-254,-23 19 252,0 0 0,0 1-1,1 0 1,0 0-1,0 1 1,0 0 0,1 0-1,0 1 1,12-5 0,-20 9 90,0 0 0,0 0 1,0-1-1,0 1 1,1 0-1,-1 0 1,0 0-1,0 1 1,0-1-1,0 0 0,1 0 1,-1 1-1,0-1 1,0 0-1,0 1 1,0-1-1,0 1 0,0 0 1,0-1-1,0 1 1,0 0-1,1 0 1,-1 1 0,1 0-1,-1 0 1,1 0 0,-1 0 0,0 1 0,0-1-1,0 0 1,-1 0 0,1 1 0,0 3 0,1 5 8,-1 1 1,-1 0-1,-1 18 1,1-24 2,-3 21 326,-14 46-1,14-61 635,12-21-1230,0 1 0,0 1 0,1 0 0,-1 0 0,2 1 0,18-9 0,1 0-358,-15 6 144</inkml:trace>
  <inkml:trace contextRef="#ctx0" brushRef="#br0" timeOffset="1">0 190 21317,'9'-5'1808,"8"-2"-1352,6-3-192,13 0 688,7 0-528,1-3 737,6 2-913,1-5-112,-4 2 8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4:12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23901,'11'9'1640,"-8"-2"-1776,-2 0-336,1-3-176,-1 4 656,-1-1-296,-3-1-216</inkml:trace>
  <inkml:trace contextRef="#ctx0" brushRef="#br0" timeOffset="1">29 251 22965,'2'10'2264,"-4"-3"-1695,1-7-457,0-3 1104,1-5-1664,-2-5-2113,-4 3 2225,-2 0-424,-2-2-352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4:21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2 593 12235,'0'0'82,"-1"1"0,1-1 0,0 0 1,0 1-1,0-1 0,0 0 0,0 0 0,0 1 1,0-1-1,0 0 0,0 1 0,0-1 1,0 0-1,0 0 0,0 1 0,0-1 0,0 0 1,0 1-1,0-1 0,0 0 0,0 0 1,0 1-1,1-1 0,-1 0 0,0 0 1,0 1-1,0-1 0,0 0 0,1 0 0,-1 1 1,0-1-1,0 0 0,1 0 0,-1 1 1,12-3 2074,14-11 431,-11 2-2112,-1-1 0,-1 0 1,1-1-1,-2-1 1,0 0-1,11-16 1,56-99 255,-70 113-648,99-186 136,-61 112-165,-42 80-52,-3 6-2,-1 1 0,1 0 0,0 0 0,0 0 0,0 0 0,0 0 0,0 0 0,1 0 0,3-2 0,-6 5 0,0 0-1,0-1 1,0 1-1,0 0 1,0 0-1,1 0 1,-1 0-1,0 0 1,0 0-1,0 0 1,0 0-1,1 0 1,-1 0-1,0 0 1,0 0-1,0 0 1,0 0-1,0 0 1,1 0 0,-1 0-1,0 0 1,0 0-1,0 0 1,0 0-1,1 0 1,-1 0-1,0 1 1,0-1-1,0 0 1,0 0-1,0 0 1,0 0-1,1 0 1,-1 0-1,0 0 1,0 0-1,0 1 1,0-1-1,0 0 1,0 0-1,0 0 1,0 0-1,0 0 1,0 1-1,1-1 1,-1 0-1,0 0 1,0 0-1,0 0 1,0 1-1,0-1 1,0 0 0,0 0-1,0 0 1,0 0-1,-1 1 1,1-1-1,0 0 1,0 0-1,0 0 1,0 0-1,0 1 1,-1 12 14,-19 109 39,4-31-10,-6 145 0,35-56-363,-11-159-53,-25-45 489,6 7-233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4:21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4 149 18284,'-4'-1'1704,"5"-2"-1008,8 0-207,10-3 727,1-1-176,6 0-472,-1-3-408,7 0-896,1 0 624,-4-1 0,-1 3-216,-2 3-144</inkml:trace>
  <inkml:trace contextRef="#ctx0" brushRef="#br0" timeOffset="1">519 0 15107,'1'1'147,"1"0"-1,-1 0 0,0 0 1,1 0-1,-1 0 0,0 0 1,0 0-1,0 1 0,0-1 1,0 0-1,0 1 0,0-1 1,0 1-1,-1-1 0,1 1 1,-1-1-1,1 1 0,-1-1 1,1 1-1,-1 0 0,0-1 1,1 4-1,-1 43 1494,-1-34-981,-2 22 138,-1 0 0,-12 46 0,8-46-8,-6 74 0,14-109-764,-1 0-1,1 0 0,0 0 1,0 0-1,0 1 0,1-1 1,-1 0-1,0 0 0,0 0 1,0 0-1,1 0 1,-1 1-1,1-1 0,-1 0 1,1 0-1,-1 0 0,1 0 1,0 0-1,-1 0 0,1 0 1,1 1-1,-1-2-7,0 1-1,0-1 1,1 0 0,-1 1-1,0-1 1,0 0 0,0 0-1,0 0 1,1 0-1,-1 1 1,0-2 0,0 1-1,0 0 1,0 0 0,0 0-1,1-1 1,1 0 0,5-2-56,1-1 0,-1 0 1,1-1-1,8-7 1,-11 8-107,3-1-152,0-1 0,-1 0 0,1 0 0,-1-1 0,0 0 0,-1-1 0,0 1 0,10-15 0,-11 5-312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9:30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17980,'2'5'1376,"-1"5"-1128,-1-2-264,-1-3 8,1 2-352,2-7 360,6 0-144,3-8-224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4:22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17332,'-1'2'1856,"1"4"-1288,11 0-272,8 0 1001,7-2-609,5 0-272,8-1-600,0-1-416,2-2 536,2 0-144,-3-3-72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4:22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21285,'9'0'1768,"5"-1"-1256,-1-3-240,10-2 632,4 0-200,9-2-255,3-1-177,2-3-448,1 4-217,-6-5-559,-3 4-224,-10 5-632,-8 1 1296,-13 5-401,-6 6-263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4:23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15 110 13811,'-9'15'2192,"3"-2"-1159,11-5-297,8-4 1992,11-4-1351,6-5-185,10-7-408,3-5-424,4-2-896,1-3-400,-5-3 824,-2 2-240,-5-4-256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4:23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6 18644,'-7'35'865,"-13"35"0,-5 27-427,23-87-377,-17 107 476,16-96-632,2 0-1,0 0 1,4 32-1,1-42-147,1-9-184,-5-2 374,1-1 0,0 0 0,0 1 0,-1-1-1,1 0 1,-1 0 0,1 0 0,0 1 0,-1-1 0,1 0 0,-1 0-1,0 0 1,1 0 0,-1 0 0,0 0 0,1-1 0,6-36-870,-2-1 0,-1 0 0,-3-77 0,-1 70 610,0 39 291,0-12 256,0 1 0,-6-31 0,3 85 1940,4-13-1689,2 0-1,1-1 1,1 1 0,9 24 0,-12-39-377,2 1 1,-1-1 0,1 1-1,1-1 1,-1 0 0,1-1-1,1 1 1,-1-1-1,1 0 1,1 0 0,-1-1-1,1 0 1,9 7 0,-13-11-63,1 0 0,-1 0 0,1-1 0,-1 1 1,1-1-1,0 0 0,-1 0 0,1 0 0,0 0 1,0-1-1,0 1 0,0-1 0,0 0 0,-1 0 0,1-1 1,0 1-1,0-1 0,0 0 0,0 0 0,-1 0 0,1 0 1,0-1-1,-1 1 0,1-1 0,-1 0 0,0 0 1,1 0-1,-1-1 0,0 1 0,0-1 0,3-3 0,3-5 84,1 0-1,-2 0 1,1-1-1,-2 0 1,0 0 0,0-1-1,6-16 1,-4 4 51,-2-1 1,0 1 0,-1-1 0,-2 0-1,0 0 1,-1-31 0,-3 56-185,0 0-1,0-1 1,0 1 0,0-1-1,0 1 1,0-1-1,-1 1 1,1-1 0,0 1-1,-1-1 1,1 1 0,-1 0-1,1-1 1,-3-1 0,3 2-23,0 1 1,-1 0-1,1 0 0,0 0 1,-1 0-1,1-1 0,-1 1 1,1 0-1,0 0 1,-1 0-1,1 0 0,-1 0 1,1 0-1,-1 0 1,1 0-1,0 0 0,-1 0 1,1 1-1,-1-1 1,1 0-1,0 0 0,-1 0 1,1 0-1,0 0 1,-1 1-1,1-1 0,0 0 1,-1 0-1,1 1 1,0-1-1,-1 1 0,-2 2-132,0 0 0,0 0-1,1 0 1,-1 1 0,1-1-1,0 1 1,-4 7-1,1 4-278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4:24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17412,'4'58'2677,"-4"-49"-2586,-1 1 0,2-1-1,0 0 1,0 1 0,0-1 0,1 0-1,1 0 1,5 15 0,-8-24-105,0 1 0,1 0 1,-1-1-1,1 1 0,-1-1 0,1 1 1,-1 0-1,1-1 0,-1 1 0,1-1 1,0 1-1,-1-1 0,1 1 1,0-1-1,-1 0 0,1 1 0,0-1 1,-1 0-1,1 0 0,0 1 0,0-1 1,-1 0-1,1 0 0,0 0 0,0 0 1,0 0-1,-1 0 0,1 0 1,0 0-1,0 0 0,-1 0 0,1-1 1,0 1-1,0 0 0,-1 0 0,1-1 1,0 1-1,-1-1 0,2 0 0,1-1-97,0 0-1,0 0 0,0-1 1,0 1-1,-1-1 0,1 1 1,2-5-1,4-8-407,0 0 1,10-28-1,-13 28 219,1 1 0,0-1-1,13-17 1,-20 32 330,0 0-1,1 1 1,-1-1-1,0 1 1,1-1-1,-1 0 0,0 1 1,0-1-1,0 1 1,1-1-1,-1 1 1,0-1-1,0 1 1,0-1-1,0 1 1,0-1-1,0 1 0,0-1 1,0 1-1,0-1 1,0 1-1,0 0 1,-4 110 2099,0-22-1744,4-79-381,-2-9-102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4:24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18604,'1'3'239,"1"1"0,-1 0-1,0 0 1,0 0 0,0 0 0,0 0-1,-1 0 1,1 0 0,-1 1 0,-1 4 0,3 16 333,-2-23-546,1 0 0,-1 1 0,1-1 0,-1 0-1,1 0 1,0 1 0,0-1 0,0 0 0,0 0 0,0 0-1,1 0 1,-1-1 0,0 1 0,1 0 0,1 1 0,-2-2-20,1-1 0,-1 1 1,0-1-1,0 1 1,0-1-1,1 0 0,-1 0 1,0 0-1,0 0 1,1 1-1,-1-2 0,0 1 1,0 0-1,1 0 1,-1 0-1,0 0 0,0-1 1,1 1-1,-1-1 1,0 1-1,0-1 1,0 1-1,0-1 0,0 0 1,0 1-1,0-1 1,0 0-1,0 0 0,1-1 1,10-11-75,0 0 1,-1 0 0,0-1-1,-1-1 1,11-21 0,-1 3-143,-20 33 208,0 0-1,0 0 0,0 0 0,0 1 1,0-1-1,0 0 0,0 0 0,1 0 1,-1 0-1,0 0 0,0 1 1,0-1-1,0 0 0,0 0 0,0 0 1,1 0-1,-1 0 0,0 0 0,0 0 1,0 0-1,0 1 0,0-1 0,1 0 1,-1 0-1,0 0 0,0 0 1,0 0-1,0 0 0,1 0 0,-1 0 1,0 0-1,0 0 0,0 0 0,0 0 1,1 0-1,-1 0 0,0 0 0,0 0 1,0 0-1,0 0 0,0-1 1,1 1-1,-1 0 0,0 0 0,0 0 1,0 0-1,0 0 0,0 0 0,1 0 1,-1 0-1,0-1 0,0 1 1,0 0-1,0 0 0,0 0 0,0 0 1,0 0-1,0-1 0,0 1 0,0 0 1,1 0-1,-1 0 0,0 0 0,0-1 1,0 1-1,0 0 0,1 13 71,-1-13-69,1 28 121,-2-13-211,2 0 0,0 0 0,1 0 0,7 29 1,-9-43 77,1 1 1,-1-1 0,1 1 0,0-1 0,-1 0 0,1 1-1,0-1 1,0 0 0,0 0 0,0 0 0,0 0 0,0 0-1,0 0 1,1 0 0,-1 0 0,2 1 0,7-1-194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4:26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0 175 18084,'4'-13'768,"0"1"-1,8-17 1,-12 28-742,0 1 0,0 0 0,0 0 0,0-1 1,0 1-1,0 0 0,0 0 0,0-1 0,0 1 0,0 0 0,0 0 0,0 0 0,1-1 0,-1 1 1,0 0-1,0 0 0,0 0 0,0-1 0,1 1 0,-1 0 0,0 0 0,0 0 0,0 0 0,1-1 0,-1 1 1,0 0-1,0 0 0,0 0 0,1 0 0,-1 0 0,0 0 0,0 0 0,1 0 0,-1 0 0,0 0 1,0 0-1,1 0 0,-1 0 0,4 11 873,-3 27 156,-2-32-1016,1 37 340,-1-12-289,1 1-1,2 0 1,7 38 0,-9-68-89,0-1 0,0 1 0,0-1-1,1 1 1,-1-1 0,1 0 0,-1 1 0,1-1 0,-1 0 0,1 1 0,0-1 0,0 0 0,-1 0 0,1 1-1,0-1 1,0 0 0,0 0 0,0 0 0,1 0 0,-1-1 0,2 2 0,-2-2-1,0 0 1,0 0 0,0 0 0,0 0-1,0 0 1,0 0 0,0 0 0,0-1-1,0 1 1,0 0 0,0-1 0,0 1-1,0-1 1,0 1 0,0-1-1,0 0 1,0 1 0,0-1 0,0 0-1,-1 0 1,2 0 0,5-7 6,-1 0 1,0-1-1,0 0 1,5-10-1,16-35 13,19-32 11,-46 85-32,0 0 1,1 0 0,-1 1-1,1-1 1,-1 0-1,1 0 1,0 1 0,-1-1-1,1 1 1,0-1-1,-1 0 1,1 1 0,0-1-1,0 1 1,-1-1-1,3 0 1,-3 1 0,1 1-1,-1-1 0,0 0 1,1 0-1,-1 0 1,0 0-1,1 0 0,-1 1 1,0-1-1,1 0 1,-1 0-1,0 0 0,1 1 1,-1-1-1,0 0 1,0 1-1,1-1 0,-1 0 1,0 0-1,0 1 1,0-1-1,1 0 0,-1 1 1,0-1-1,0 1 1,0-1-1,0 1 0,6 36-32,-5-28 30,1 18 1,2-1 0,1 1 0,15 48 0,-19-73 4,0 0 1,0 0 0,0 0-1,0 0 1,0 0-1,0-1 1,0 1 0,1 0-1,-1-1 1,0 1 0,1-1-1,-1 1 1,1-1-1,2 2 1,-2-2-1,-1-1 0,1 0 0,-1 1 0,0-1 0,1 0 0,-1 1 0,1-1 0,-1 0 0,1 0-1,-1 0 1,1 0 0,-1-1 0,1 1 0,-1 0 0,0-1 0,1 1 0,-1 0 0,1-1 0,-1 0 0,0 1 0,0-1 0,2-1 0,2-2 5,0 0-1,0 0 1,0 0 0,-1-1-1,0 0 1,0 0 0,0 0 0,0 0-1,5-11 1,22-58 33,-26 61-42,30-90-99,-34 99-22,0 5 37,0 10-6,-1 19-6,0-30 97,-1 18-39,0 0-1,1 1 1,1-1-1,1 0 1,0 0-1,6 18 1,-8-35 39,0 1 0,1-1 1,-1 1-1,1-1 0,-1 0 0,1 1 0,-1-1 0,1 0 1,0 0-1,0 0 0,0 1 0,-1-1 0,1 0 0,0 0 1,0 0-1,1 0 0,-1-1 0,0 1 0,2 1 0,-2-2 2,0 0-1,0 0 1,0 0-1,0 0 1,0 0-1,-1 0 1,1 0-1,0 0 1,0 0-1,0-1 1,0 1-1,0 0 0,0-1 1,0 1-1,0 0 1,0-1-1,-1 0 1,1 1-1,0-1 1,0 1-1,0-2 1,4-3 3,0 0 0,-1-1 0,0 1 0,0-1 0,0 0 1,4-10-1,23-67 13,-12 28-76,-19 54 54,0 1 0,0-1 0,0 1-1,0-1 1,1 1 0,-1-1 0,0 1-1,0-1 1,0 1 0,1-1-1,-1 1 1,0-1 0,1 1 0,-1 0-1,0-1 1,1 1 0,-1 0 0,1-1-1,-1 1 1,1 0 0,-1-1 0,1 1-1,4 8-56,0 28 4,-4-31 39,3 49-60,-3-21 80,2-1 0,2 0 0,9 35 1,-2-42 57,-12-24-55,1-1-1,-1 1 0,0-1 1,1 1-1,-1-1 1,0 1-1,1-1 1,-1 0-1,1 1 0,-1-1 1,1 0-1,-1 1 1,1-1-1,-1 0 1,1 1-1,-1-1 0,1 0 1,0 0-1,-1 0 1,1 0-1,-1 1 1,1-1-1,0 0 1,-1 0-1,1 0 0,-1 0 1,1 0-1,-1-1 1,1 1-1,0 0 1,-1 0-1,1 0 0,-1 0 1,1-1-1,-1 1 1,1 0-1,-1 0 1,1-1-1,-1 1 0,1 0 1,-1-1-1,1 1 1,-1-1-1,1 1 1,0-1-1,3-5 20,1 0 0,-1 0 0,0 0 0,0-1 0,-1 1 0,0-1 0,2-8-1,16-55 71,-13 40-72,66-284-87,-74 314 66,0 0 1,0 0-1,0 0 0,0 0 1,0 0-1,0 0 1,1 0-1,-1 0 1,0 0-1,0 0 1,0 0-1,0 0 0,0 0 1,0 0-1,0 0 1,0 0-1,0 0 1,0 0-1,0 0 0,1 0 1,-1 0-1,0 0 1,0 0-1,0 0 1,0 0-1,0 0 1,0 0-1,0 0 0,0 0 1,0 0-1,0 0 1,0 0-1,0 0 1,0 0-1,0 0 0,1 0 1,-1 0-1,2 17 20,2 23-8,-2 69-12,11 145 132,-12-244-113,-1-6-16,0 1 1,0 0 0,1-1-1,0 1 1,-1-1 0,2 1-1,-1-1 1,1 1-1,-1-1 1,1 0 0,4 6-1,-6-9-2,0-1 0,1 0 0,-1 0 0,0 0 0,1 0 0,-1 0 0,0 0 0,0 0 0,1 0 0,-1 0 0,0 0 0,1 0 0,-1 0 0,0 0 0,0 0 0,1 0 0,-1 0 0,0 0 0,1 0 0,-1 0 0,0-1-1,0 1 1,1 0 0,-1 0 0,0 0 0,0 0 0,1-1 0,-1 1 0,0 0 0,0 0 0,0 0 0,1-1 0,-1 1 0,0 0 0,0 0 0,0-1 0,0 1 0,0 0 0,0-1 0,0 1 0,1 0 0,-1 0 0,0-1-1,0 1 1,0 0 0,0-1 0,0 1 0,0 0 0,0 0 0,0-1 0,0 1 0,-1 0 0,1-1 0,2-18 10,-4 10-94,1 0-1,-1 0 1,-1 1-1,0-1 1,0 1 0,-1 0-1,1 0 1,-2 0-1,-5-8 1,-8-9-863,-27-29 0,0 1 2,45 53 963,-1-1 1,1 1-1,0 0 1,-1 0-1,1 0 0,0-1 1,0 1-1,-1 0 1,1-1-1,0 1 0,0 0 1,-1 0-1,1-1 0,0 1 1,0 0-1,0-1 1,0 1-1,0 0 0,-1-1 1,1 1-1,0-1 1,0 1-1,0 0 0,0-1 1,0 1-1,0 0 0,0-1 1,0 1-1,0 0 1,0-1-1,0 1 0,1-1 1,-1 1-1,0 0 1,0-1-1,0 1 0,0 0 1,0-1-1,1 1 1,-1 0-1,0 0 0,0-1 1,1 1-1,-1 0 0,0 0 1,0-1-1,1 1 1,0 0-1,21-2 310,-1 1-337,-5-4-91,0 1-518,-1 0 1,21-2 0,-34 6 396,-2 0 201,0 0 0,0 0-1,1 0 1,-1 0 0,0 0 0,0 0 0,1 0 0,-1 0 0,0 0-1,0 0 1,0 0 0,1 0 0,-1 0 0,0 0 0,0 0 0,1 0-1,-1 0 1,0 0 0,0-1 0,0 1 0,0 0 0,1 0-1,-1 0 1,0 0 0,0 0 0,0-1 0,0 1 0,1 0 0,-1 0-1,0 0 1,0-1 0,0 1 0,0 0 0,0 0 0,0 0-1,0-1 1,1-8-530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4:27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20276,'11'1'1657,"4"-4"-1225,3-4-296,7-2-56,2-1 880,-1 0-720,0-1-120,1 1-168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4:28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37 16796,'5'-9'282,"14"-19"3019,-19 28-3275,0 1-1,0-1 0,0 0 0,0 0 0,0 0 0,0 0 1,0 0-1,0 0 0,0 0 0,0 0 0,0 0 0,0 1 1,0-1-1,0 0 0,0 0 0,0 0 0,0 0 0,0 0 1,0 0-1,1 0 0,-1 0 0,0 0 0,0 0 0,0 1 0,0-1 1,0 0-1,0 0 0,0 0 0,0 0 0,0 0 0,0 0 1,0 0-1,0 0 0,1 0 0,-1 0 0,0 0 0,0 0 1,0 0-1,0 0 0,0 0 0,0 0 0,0 0 0,0 0 1,0 0-1,0 0 0,1 0 0,-1 0 0,0 0 0,0 0 1,0 0-1,0 0 0,0 0 0,0 0 0,0 0 0,0 0 1,0 0-1,0 0 0,1 0 0,-1 0 0,0 0 0,0 0 1,0 0-1,0-1 0,0 1 0,0 0 0,0 0 0,0 0 1,0 0-1,-3 21 829,-7 19-431,-34 153 601,35-140-733,-5 88 0,13-132-246,1-1 0,1 0 0,-1 1 1,5 14-1,-5-21-37,0-1 0,0 0 1,1 0-1,-1 0 0,0 1 1,1-1-1,-1 0 0,1 0 0,0 0 1,-1 0-1,1 0 0,0 0 0,-1 0 1,1 0-1,0 0 0,0 0 1,0 0-1,0-1 0,0 1 0,0 0 1,0-1-1,0 1 0,0-1 0,0 1 1,1-1-1,-1 1 0,0-1 1,0 0-1,0 1 0,1-1 0,-1 0 1,0 0-1,0 0 0,1 0 0,-1 0 1,0 0-1,0-1 0,0 1 1,1 0-1,1-1 0,4-2-89,0-1 0,0 0 0,0 0 0,0 0 0,-1-1 0,1 0 0,-1 0 0,-1-1 0,1 1-1,7-11 1,-9 11-88,0 0 0,-1 1 0,0-2 0,0 1 0,0 0 0,0-1 0,-1 1 0,0-1 0,0 0 0,0 1 0,-1-1 0,0 0 0,0 0 0,0-10 0,-6-5-531</inkml:trace>
  <inkml:trace contextRef="#ctx0" brushRef="#br0" timeOffset="1">4 257 17084,'-3'-5'1832,"10"1"-1232,17 0-208,8 1 985,14-3-505,2-2-352,8-2-944,-3-2-1601,-1 1 1881,-6 1-296,-9 1-280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4:35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1 398 17188,'14'-11'5734,"19"-24"-4584,19-30-735,-2-2 1,78-139 0,-119 192-427,-9 14 10,0 1 0,0-1 1,0 0-1,0 0 1,0 0-1,0 0 1,0 0-1,0 0 0,0 0 1,0 0-1,0 0 1,0 0-1,0 0 1,0 0-1,0 0 0,0 0 1,0 0-1,0 1 1,0-1-1,0 0 1,0 0-1,0 0 1,0 0-1,0 0 0,0 0 1,0 0-1,0 0 1,0 0-1,0 0 1,0 0-1,0 0 0,0 0 1,0 0-1,0 0 1,0 0-1,0 0 1,0 0-1,0 0 0,1 0 1,-1 1-1,0-1 1,0 0-1,0 0 1,0 0-1,0 0 0,0 0 1,0 0-1,0 0 1,0 0-1,0 0 1,0 0-1,0 0 0,0 0 1,0 0-1,1-1 1,-9 31-72,2-6 65,-3 24 4,3 1-1,-1 66 1,7-89-81,1-1-1,2 1 1,0 0 0,2-1 0,1 0-1,11 31 1,-4-27-2590,-12-25 2092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9:31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16948,'-8'7'247,"-1"-1"1,1 2 0,0-1-1,0 1 1,1 0 0,0 1-1,0-1 1,1 1 0,1 1-1,-1-1 1,1 1 0,-3 10-1,1-3-86,2-1-1,0 1 0,1 0 1,1 0-1,0 1 1,0 29-1,2-42-125,2 1-1,-1-1 1,0 0 0,1 1-1,0-1 1,0 1 0,1-1-1,-1 0 1,1 0 0,0 0-1,1 0 1,3 6 0,-4-9-30,0 0 0,0 0 0,0 0 0,0 0 1,0 0-1,1-1 0,-1 1 0,0-1 0,1 1 0,0-1 1,-1 0-1,1 0 0,0 0 0,-1 0 0,1-1 1,0 1-1,0-1 0,0 0 0,0 1 0,0-1 0,-1-1 1,1 1-1,0 0 0,0-1 0,3 0 0,3-1-7,-1-1 0,1 0-1,-1-1 1,1 0-1,-1 0 1,0 0 0,0-1-1,-1 0 1,0-1 0,0 0-1,0 0 1,0 0-1,5-8 1,-7 8 3,-1 1 0,0 0 0,0-1 0,0 1 0,-1-1-1,0 0 1,0-1 0,0 1 0,-1 0 0,0-1 0,0 1 0,-1-1 0,1 0 0,-1 0 0,-1 1 0,0-1-1,0 0 1,-1-7 0,1 10-2,-1 1 1,0 0-1,0 0 0,0 0 0,-1 0 0,1 0 0,-1 0 0,1 0 0,-1 0 1,0 1-1,0-1 0,0 0 0,-1 1 0,1 0 0,-1 0 0,1 0 0,-1 0 1,0 0-1,1 0 0,-1 0 0,0 1 0,0 0 0,0-1 0,-1 1 0,1 0 0,0 1 1,0-1-1,-1 1 0,1-1 0,0 1 0,-6 0 0,5 0-105,-1 0 1,0 1-1,0 0 0,0 0 0,0 0 0,1 0 0,-1 1 1,1-1-1,-1 1 0,1 0 0,-1 1 0,1-1 0,0 1 1,0 0-1,0 0 0,1 0 0,-1 0 0,1 1 0,-1-1 1,1 1-1,-3 5 0,4-6-20,0 1 0,0-1-1,1 1 1,-1 0 0,1-1 0,-2 8 0,3-1-410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4:36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18516,'2'10'1672,"6"-3"-1088,0-3-183,11-4 655,4-3-160,8-4-280,5-1-152,3-2-152,1 0-160,-3-1-648,-1 3-424,-7 2 784,-3 5-136,-9 2-136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4:36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17604,'1'0'109,"0"0"0,-1 1 0,1-1-1,0 0 1,0 0 0,-1 1 0,1-1 0,0 0 0,0 0 0,-1 0 0,1 0 0,0 0 0,0 0 0,0 0 0,-1 0-1,1-1 1,0 1 0,0 0 0,-1 0 0,1-1 0,0 1 0,1-1 0,20-12 621,-8 4 32,-9 6-540,15-6 463,0 0 1,26-8 0,-42 16-639,1-1 0,0 1 1,0 0-1,-1 1 1,1-1-1,0 1 0,0 0 1,0 0-1,0 0 1,0 1-1,-1-1 0,1 1 1,0 0-1,0 1 1,-1-1-1,7 4 0,-9-4-41,0 1 0,0-1 1,0 1-1,0-1 0,0 1 0,-1 0 0,1 0 0,-1 0 0,1 0 0,-1 0 0,1 0 1,-1 0-1,0 1 0,0-1 0,0 0 0,0 4 0,0-1-4,0 0 0,0 0 0,-1 0-1,0 0 1,0 0 0,0 0 0,-3 9 0,1-2 2,-1-1-1,-1 0 1,0 0 0,-1 0 0,0 0 0,-9 13 0,1-5 49,-29 34 1,37-47-42,0-1-1,0-1 1,0 1 0,-1-1 0,1 0 0,-1 0 0,0 0 0,0-1-1,0 0 1,-13 4 0,6-6-40,13-1 26,0 0-1,0 0 1,0 0-1,0 0 0,0 0 1,0 0-1,0 0 0,0 0 1,0 0-1,0 0 1,0 0-1,-1 0 0,1 0 1,0 0-1,0 0 1,0 0-1,0 0 0,0 0 1,0 0-1,0 0 0,0 0 1,0-1-1,0 1 1,0 0-1,0 0 0,0 0 1,0 0-1,0 0 1,0 0-1,0 0 0,0 0 1,0 0-1,0 0 0,0 0 1,0 0-1,0 0 1,0-1-1,0 1 0,0 0 1,0 0-1,0 0 1,0 0-1,0 0 0,0 0 1,0 0-1,0 0 0,0 0 1,0 0-1,0 0 1,0 0-1,0 0 0,0 0 1,0 0-1,0-1 1,0 1-1,0 0 0,1 0 1,-1 0-1,0 0 0,0 0 1,0 0-1,0 0 1,1 0-15,0-1 1,0 1 0,1-1 0,-1 1 0,0 0 0,0-1 0,0 1 0,1 0-1,-1 0 1,0 0 0,0 0 0,1 0 0,-1 0 0,0 0 0,0 1 0,0-1-1,3 1 1,2 1-33,0 1-1,-1 0 1,1 0 0,-1 0-1,0 0 1,8 7-1,8 6-389,-19-15 413,0 0-1,-1 0 1,1 0 0,0 0 0,0-1-1,0 1 1,0-1 0,0 1 0,0-1-1,1 1 1,-1-1 0,0 0 0,0 0-1,0 0 1,0 0 0,4-1 0,-1-1 41,-1 1-1,0-1 1,0 1 0,0-1 0,0 0-1,0-1 1,6-4 0,0-1 76,-1 0-1,0-1 1,0 0 0,13-19-1,-16 18-347,0-1 0,-1 0 0,0 0 0,0 0 0,-2-1 0,6-21 0,-8 32-104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4:38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17940,'0'0'90,"0"0"0,1 0 1,-1 0-1,1 0 0,-1 1 0,0-1 1,1 0-1,-1 0 0,0 0 0,1 0 1,-1 0-1,0 1 0,1-1 0,-1 0 1,0 0-1,1 1 0,-1-1 0,0 0 1,1 0-1,-1 1 0,0-1 0,0 0 1,0 1-1,1-1 0,-1 0 0,0 1 1,0-1-1,0 1 0,0-1 0,0 0 0,0 1 1,1 0-1,6 18 499,-6-14-86,61 142 2343,-41-106-2805,1-2 0,2 0 0,37 44 0,-52-69-3267,-27-17 1043,0-3 1232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4:38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1 222 16996,'5'-4'1760,"7"-4"-1008,2-5-280,9-6 849,3-4-241,7-6-368,0 1-136,0 1-448,1 1-344,-5 6-728,-8 2 832,1 13-152,-3 3-136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4:39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18 14731,'4'-6'807,"7"-5"1720,-11 11-2458,0 0 1,1 0-1,-1 0 0,0 0 0,1 0 0,-1 0 0,0 0 0,1 0 1,-1 0-1,0 0 0,0 0 0,1 1 0,-1-1 0,0 0 0,1 0 0,-1 0 1,0 0-1,0 1 0,1-1 0,-1 0 0,0 0 0,0 0 0,1 1 1,-1-1-1,0 0 0,0 0 0,0 1 0,1-1 0,-1 0 0,0 1 1,0-1-1,0 0 0,0 1 0,0-1 0,0 0 0,0 0 0,0 1 1,0-1-1,0 0 0,0 1 0,0-1 0,0 0 0,0 1 0,0 0 1,10 41 229,-1 1 0,-3 0 0,3 81 0,-9-124-326,0 1 0,0-1 0,0 1 0,0-1 0,0 1 0,0-1 0,0 1 0,0-1 1,0 1-1,0-1 0,-1 1 0,1-1 0,0 1 0,0-1 0,0 1 0,-1-1 0,1 1 0,0-1 0,-1 0 1,1 1-1,0-1 0,-1 1 0,1-1 0,0 0 0,-1 1 0,1-1 0,-1 0 0,1 0 0,-1 1 0,1-1 1,0 0-1,-1 0 0,1 1 0,-1-1 0,1 0 0,-1 0 0,0 0 0,1 0 0,-1 0 0,0 0 0,-22-8-261,20 7 195,-20-11-327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4:39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18220,'15'-1'1672,"6"0"-1032,6-2-256,8 0 721,4-2-249,4 0-416,1-1-360,-1 0-856,-6-1 792,-4 1-240,-3 2-120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4:40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0 16347,'2'11'477,"-1"1"0,1-1 0,-2 1 0,0 0 0,0-1 0,-4 22-1,-21 68 953,9-40-996,10-36-258,-1 4 258,1 0 1,1 1-1,-1 32 1,6-60-383,0 0 1,0 0 0,0 0-1,1 1 1,-1-1 0,0 0 0,1 0-1,0 0 1,-1 0 0,3 3-1,-3-4-27,1 0 0,-1-1 0,1 1 0,0 0 0,-1-1-1,1 1 1,0 0 0,-1-1 0,1 1 0,0-1 0,0 1-1,-1-1 1,1 0 0,0 1 0,0-1 0,0 0 0,0 1 0,1-1-1,1 0-16,1 0 0,-1 0 0,0-1 0,1 1 0,-1-1 0,0 0-1,0 0 1,1 0 0,-1 0 0,0-1 0,0 1 0,3-3 0,5-2-385,-1-1 0,1-1 1,16-14-1,-23 18 193,0-1 0,0 1 0,0-1 0,0 1 0,-1-1 0,1 0 0,-1 0 0,-1-1 0,1 1 0,1-7-1,-2-3-446</inkml:trace>
  <inkml:trace contextRef="#ctx0" brushRef="#br0" timeOffset="1">3 238 18436,'-3'0'2616,"13"0"-2183,5-1 1023,9-1-480,3-1-200,9 0-424,4-1-72,3 1-304,0 2-288,-4-1-816,-2 2 984,-8 5-192,-6 2-128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4:40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20 19580,'9'13'2033,"1"-4"-1465,3-6-280,2-3 1080,6-6-856,0-4-280,2 1-600,0-1-280,-4 4-456,-2 2-160,-6 4 799,-7 4-295,-5 9-80</inkml:trace>
  <inkml:trace contextRef="#ctx0" brushRef="#br0" timeOffset="1">2 182 16988,'-1'4'2312,"5"4"-1320,9-7-368,6-1 2105,8-6-1753,3-1-168,4-1-431,2-2-401,-6 1-977,-1-1 937,-10 10-240,-5 1-104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4:47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51 16572,'3'-16'1875,"-3"12"-1441,0-1 1,1 1-1,0 0 1,0-1-1,0 1 1,3-5 0,-5 42 2825,-11 50-2131,1-18-842,-1 69-1,11-132-286,1 1 1,0-1-1,0 1 0,0 0 1,1-1-1,-1 1 0,0-1 1,1 1-1,0-1 1,0 1-1,1 3 0,-1-5 0,-1-1 0,0 0 1,1 1-1,-1-1 0,1 0 0,-1 1 0,0-1 0,1 0 0,-1 0 0,1 1 0,-1-1 0,1 0 1,-1 0-1,1 0 0,-1 0 0,1 0 0,-1 0 0,1 1 0,-1-1 0,1 0 0,-1 0 0,1-1 1,19-6 15,-15 3-19,0 1 0,0 1 0,0-1 0,1 1 0,-1 0 0,1 0 0,-1 1 0,1-1 0,0 1 1,6 0-1,-8 1 1,-1 0 0,0 1 1,0-1-1,1 1 1,-1 0-1,0 0 0,0 0 1,0 0-1,0 1 1,0-1-1,0 1 0,0 0 1,-1 0-1,1 0 1,0 0-1,-1 0 0,0 0 1,1 1-1,2 3 1,-2-1 0,1 0 0,-1 1 0,0-1 0,0 1 1,0-1-1,-1 1 0,0 0 0,0 0 1,-1 0-1,1 0 0,-1 0 0,-1 1 0,1-1 1,-1 0-1,0 0 0,-1 1 0,1-1 0,-1 0 1,0 0-1,-1 0 0,1 0 0,-1 0 0,-1 0 1,1 0-1,-1-1 0,0 1 0,-4 4 1,3-2 38,-1-1 0,0-1 0,0 1 1,-1-1-1,0 1 0,0-2 1,0 1-1,-1-1 0,0 0 1,0 0-1,0-1 0,-1 0 1,1 0-1,-1-1 0,0 0 1,0 0-1,0-1 0,0 0 1,-14 2-1,19-4-119,0 0 0,0 0 1,0-1-1,0 1 0,0 0 1,0-1-1,0 0 0,0 0 1,0 0-1,0 0 0,0 0 1,1-1-1,-1 1 0,0-1 1,1 0-1,-1 0 0,1 0 0,0 0 1,0 0-1,0 0 0,-2-3 1,0-1-68,0 0 1,0 0-1,1 0 1,0-1 0,1 1-1,-1-1 1,1 0-1,-1-7 1,-3-24-484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4:48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18556,'12'3'1976,"4"3"-1063,1-2-329,6 0 1000,4-1-384,5-1-376,2-2-263,0-3-689,1-1-457,-10-4 1314,-2 0-825,-13-2-32,-5 0-96</inkml:trace>
  <inkml:trace contextRef="#ctx0" brushRef="#br0" timeOffset="1">549 494 17972,'0'2'2072,"3"1"-1023,3-1-329,5 0 1304,4-2-360,3-3-463,5-1-169,3-2-352,1-3-112,-1 1-344,1 1-224,-5 2-680,-5 5-504,-10 3 968,-5 6-216,-5 1-128</inkml:trace>
  <inkml:trace contextRef="#ctx0" brushRef="#br0" timeOffset="2">989 26 16404,'8'-10'1799,"5"-5"1950,-12 15-3671,-1 0 1,1 0 0,-1 0 0,1 0-1,-1 0 1,1-1 0,-1 1 0,1 0 0,-1 1-1,1-1 1,-1 0 0,1 0 0,-1 0 0,1 0-1,-1 0 1,0 0 0,1 1 0,-1-1-1,1 0 1,-1 0 0,1 1 0,-1-1 0,0 0-1,1 0 1,-1 1 0,0-1 0,1 1-1,-1-1 1,0 0 0,1 1 0,-1-1 0,0 1-1,0-1 1,1 1 0,-1-1 0,0 0 0,0 2-1,6 12 207,-1 0 0,0 0 0,-1 0 0,-1 1 0,4 29 1,-2-7-160,7 64 49,-8-61-620,8 39 0,-12-78 387,0-1 1,0 0-1,0 1 1,0-1-1,0 0 1,0 1-1,0-1 0,0 0 1,0 1-1,0-1 1,0 0-1,0 1 1,0-1-1,0 0 1,-1 1-1,1-1 0,0 0 1,0 1-1,0-1 1,0 0-1,-1 1 1,1-1-1,0 0 1,0 0-1,-1 1 1,1-1-1,0 0 0,0 0 1,-1 0-1,1 1 1,0-1-1,-1 0 1,1 0-1,0 0 1,-1 0-1,1 0 0,0 0 1,-1 1-1,1-1 1,0 0-1,-1 0 1,1 0-1,0 0 1,-1 0-1,1 0 0,-1-1 1,1 1-1,0 0 1,-1 0-1,1 0 1,0 0-1,-1 0 1,1 0-1,0-1 0,0 1 1,-1 0-1,1 0 1,-8-3-707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9:31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50 13619,'-2'1'230,"-1"-1"1,1 1-1,0 0 0,-1-1 1,1 1-1,0 0 0,0 0 1,0 1-1,0-1 1,0 0-1,0 1 0,0-1 1,0 1-1,0 0 0,1-1 1,-3 4-1,-22 34 1028,-8 29-346,31-60-814,0 0 0,0 0 0,1 0 0,0 1 0,1-1 0,-2 16 0,3-23-88,0 1 0,0-1 1,0 1-1,0-1 0,0 1 0,1-1 1,-1 1-1,0-1 0,1 0 0,-1 1 0,1-1 1,-1 1-1,1-1 0,0 0 0,-1 0 0,1 1 1,0-1-1,0 0 0,2 2 0,-2-2-6,0-1-1,0 1 0,0-1 0,0 0 1,1 1-1,-1-1 0,0 0 0,0 1 1,1-1-1,-1 0 0,0 0 0,0 0 1,1 0-1,-1 0 0,0 0 0,0-1 1,1 1-1,0-1 0,5-1-8,-1-1 0,0 0 0,0 0 0,0 0 0,0-1 0,10-8 0,-1-1-1,0-1-1,-2-1 1,1 0 0,-2-1 0,0-1 0,-1 0 0,-1 0 0,0-1 0,7-21-1,-15 35 15,-1 0-1,0 0 1,0 0-1,0-1 1,0 1-1,-1 0 1,0-1-1,0 1 1,-1-8-1,1 10-7,0 1 0,-1 0 0,1 0 0,0 0 0,-1 0 0,0 0 1,1 0-1,-1 0 0,1 0 0,-1 0 0,0 0 0,0 0 0,0 0 0,1 0 0,-1 1 0,0-1 0,0 0 0,0 1 0,0-1 0,0 0 1,-1 1-1,1 0 0,0-1 0,0 1 0,0-1 0,0 1 0,0 0 0,-1 0 0,1 0 0,0 0 0,0 0 0,0 0 0,-1 0 0,1 0 0,0 0 1,0 1-1,0-1 0,-2 1 0,-3 0-79,0 1 0,1 0 0,-1 1 1,0-1-1,-5 4 0,-18 7-506,20-12 376,7-5-54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4:48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18868,'5'6'2217,"1"-1"-1393,6-3-264,2 1 1448,7-3-968,0 0-159,9-4-337,1-5-200,1-1-440,-1-1-328,-2 4-825,-6 1 1866,-6 6-817,-1 4-145,-6 6-151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4:49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57 18764,'1'-1'215,"0"0"1,0 0-1,0 0 1,0 0-1,0 1 1,0-1-1,0 0 0,0 0 1,0 0-1,1 1 1,-1-1-1,0 1 1,3-1-1,-2 0 135,72-31 3729,-66 29-3906,1 1 0,-1 0-1,1 0 1,-1 0-1,1 1 1,0 1-1,9 0 1,-17 0-164,1 0-1,-1 0 1,1 0-1,-1 0 1,0 1 0,1-1-1,-1 0 1,0 1-1,1-1 1,-1 1 0,0 0-1,0-1 1,1 1 0,-1 0-1,0 0 1,0 0-1,0 0 1,0 0 0,0 0-1,0 0 1,0 0 0,-1 0-1,2 2 1,-1 0-3,0-1-1,0 1 1,-1 0 0,1-1 0,-1 1-1,0-1 1,0 1 0,0 0 0,0-1 0,0 1-1,-2 4 1,-1 5 10,0 0 0,-1-1-1,-1 0 1,-8 15 0,6-13-12,-1 0 1,0 0-1,-1-1 1,-16 17-1,27-30-33,0 0-1,0 0 0,0 1 0,0-1 0,0 0 1,0 1-1,1-1 0,-1 1 0,0 0 1,0 0-1,0 0 0,4 0 0,29 4-382,-31-3 349,-1 0-1,1 0 0,-1 1 0,1-1 0,-1 1 1,1-1-1,-1 1 0,0 0 0,0 1 0,0-1 1,0 0-1,0 1 0,-1 0 0,5 5 0,-6-6 64,0 0 0,0 0-1,0 0 1,-1 0 0,1 0-1,-1 0 1,1 0 0,-1 0-1,0 0 1,0 0 0,0 0-1,0 0 1,0 0 0,0 0-1,-1 0 1,1 0 0,0 0-1,-1 0 1,0 0 0,1 0 0,-1 0-1,0-1 1,0 1 0,0 0-1,0 0 1,-1-1 0,1 1-1,0-1 1,-3 3 0,-3 2 130,0 0 0,0 0 0,-1-1 1,0 0-1,-1 0 0,1-1 1,-1 0-1,0 0 0,1-1 1,-2 0-1,1 0 0,0-1 0,0-1 1,-1 0-1,1 0 0,-1 0 1,1-1-1,-1-1 0,-13-2 0,20 3-168,0-1-1,-1 0 0,1-1 0,0 1 0,0-1 0,0 1 0,0-1 0,0 0 0,-5-4 0,8 5-40,-1 0-1,0 0 1,1 1-1,-1-1 1,1 0 0,-1 0-1,1 0 1,-1 0 0,1 0-1,0 0 1,-1 0 0,1 0-1,0 0 1,0 0 0,0 0-1,0 0 1,0 0 0,0 0-1,0 0 1,0 0 0,0 0-1,0 0 1,1 0 0,-1 0-1,0 0 1,1 0 0,-1 0-1,1 0 1,-1 0 0,1 1-1,-1-1 1,1 0 0,0 0-1,-1 0 1,1 1-1,0-1 1,1-1 0,6-5-816,0 0 0,16-10 0,-12 8 371,15-11-601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4:49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0 19700,'2'15'1745,"-10"5"-1177,-1 7-256,-4 10 808,-4 3-328,-2 8-336,1 0-88,-2 0-176,0-4-88,7-4-64,0-5-56,0-11-304,2-7-272,0-14-640,0-4-192,1-14 1016,-3-6-265,0-9-247</inkml:trace>
  <inkml:trace contextRef="#ctx0" brushRef="#br0" timeOffset="1">0 168 17956,'12'0'1928,"3"6"-1056,5 4-303,5 4 1103,1 3-384,6 0-400,4-1-151,2 1-513,-3-2-312,-2 3-881,-4 0-2175,1 0 2664,-3-2-401,-4-5-335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02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10 15403,'-1'5'2161,"1"0"-529,1-3 184,8-2-351,2-4-105,5 3-368,6-2-192,5 0-279,3 2-73,4-2-368,1 0-264,-5 0-641,-2 3-319,-6 0-488,-8 0 1192,-14 4-352,-5-1-369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02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17268,'-13'11'1840,"6"-2"-1024,4 1-280,6-3 889,7 0-145,6-2-304,5-4-200,6-2-424,5-4-288,2 0-744,2-4-440,-4 1 888,-2-3-200,-7 6-208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03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16940,'-4'2'2723,"9"1"-1164,11 3-48,-1-3-1319,-1 0 1,0 1-1,-1 1 1,1 1-1,-1 0 0,0 0 1,13 9-1,-22-11-210,0-1 1,0 0-1,0 1 0,0 0 0,0 0 0,-1 0 0,0 0 0,0 0 0,0 1 1,0-1-1,-1 1 0,1 0 0,-1 0 0,0 0 0,-1 0 0,0 0 0,1 1 0,-1-1 1,-1 0-1,1 0 0,-1 1 0,-1 8 0,0-2 0,-2 1 1,1 0-1,-2-1 0,0 1 1,0-1-1,-1 0 0,-1-1 1,0 1-1,-8 11 0,-12 16 44,-35 38 0,60-76-26,-14 17 30,10-11-134,0 0 1,0 0-1,-1-1 0,1 0 0,-2 0 0,1-1 0,-8 6 1,11-11-32,5-6-29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03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1 334 17044,'2'0'192,"0"0"0,1 0 0,-1-1 0,0 1 0,0 0 0,1-1 0,-1 0 0,0 0 0,0 1 0,0-1 0,0 0 0,0-1 0,0 1 0,0 0 0,0-1 0,-1 1 1,1-1-1,2-1 0,30-39 939,-21 25-502,83-117 1122,-10 12-1440,-86 122-312,0 0 1,0 0-1,0 0 1,0 1 0,0-1-1,0 0 1,0 0-1,0 0 1,0 0 0,0 0-1,0 1 1,0-1-1,0 0 1,1 0 0,-1 0-1,0 0 1,0 0 0,0 0-1,0 0 1,0 1-1,0-1 1,0 0 0,0 0-1,1 0 1,-1 0-1,0 0 1,0 0 0,0 0-1,0 0 1,0 0-1,1 0 1,-1 0 0,0 0-1,0 0 1,0 0-1,0 0 1,0 0 0,1 0-1,-1 0 1,0 0-1,0 0 1,0 0 0,0 0-1,0 0 1,1 0 0,-1 0-1,0 0 1,0 0-1,0 0 1,0-1 0,-2 25-25,-8 29 1,-2 13 58,1 74 151,10-114-149,2-1 0,1 0 0,7 39 0,-8-62-94,-1 0 0,0-1-1,1 1 1,0 0 0,-1-1 0,1 1-1,0 0 1,0-1 0,0 1-1,0-1 1,1 3 0,3-6-454,-4-11 308,-3-6-113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04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18636,'0'8'2184,"9"-6"-1391,4-6-289,4-5 1256,6-5-824,4-2-144,5-2-511,1 1-329,-1 1-897,1 3-311,-7 6 968,-6 5-248,-7 7-248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04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18292,'14'-6'1714,"0"0"0,25-16 0,-32 17-1480,1 0 1,0 0-1,0 1 0,1 0 1,-1 1-1,1 0 1,0 0-1,0 1 0,0 0 1,14-2-1,-21 4-228,-1 0-1,1 0 0,-1 0 1,1 0-1,-1 1 1,0-1-1,1 0 1,-1 0-1,1 1 0,-1-1 1,0 1-1,1-1 1,-1 1-1,0 0 0,0 0 1,0-1-1,1 1 1,-1 0-1,0 0 1,0 0-1,0 0 0,0 0 1,0 0-1,-1 0 1,1 1-1,0-1 0,0 0 1,-1 0-1,1 1 1,-1-1-1,1 0 1,-1 1-1,1-1 0,-1 1 1,0-1-1,0 0 1,0 1-1,0-1 0,0 1 1,0 1-1,-1 4-2,0 0-1,0-1 0,0 1 1,-1 0-1,0 0 1,-6 11-1,-3 5 33,-1-1 0,-1-1-1,-2 0 1,0-1 0,-1 0 0,-1-1 0,-23 20 0,40-38-34,-2 0 8,0 1 0,0 0-1,0 0 1,0-1 0,-1 1-1,1-1 1,0 1 0,0-1-1,-1 0 1,1 0-1,-1 0 1,1 0 0,-6 0-1,7-3 54,6-3-50,6-3-15,-7 8 0,-1-1 1,1 0-1,-1 1 0,1-1 1,-1 1-1,0 0 0,1 1 1,-1-1-1,1 0 0,-1 1 1,1 0-1,-1 0 0,0 0 1,5 2-1,4 3-17,0 0 0,17 13 0,-22-14 14,1 0-1,0 0 1,0-1-1,0 1 1,0-2-1,11 4 1,-16-6 9,0-1-1,0 0 1,-1 0 0,1 1 0,0-2-1,0 1 1,0 0 0,0-1-1,0 1 1,0-1 0,-1 0 0,1 0-1,0 0 1,0 0 0,-1 0-1,1-1 1,-1 1 0,1-1 0,-1 1-1,0-1 1,0 0 0,0 0-1,4-5 1,1-1 29,0-1 0,-1 0 0,0 0 0,0 0 0,7-20 0,-10 24-94,-1 0 0,0-1 0,-1 1-1,1-1 1,-1 0 0,0 0 0,0 1 0,-1-1 0,0 0-1,0 0 1,0 0 0,-2-8 0,1 12-94,1 1 1,-1-1 0,0 0-1,0 1 1,0-1-1,0 1 1,0 0-1,0-1 1,0 1-1,0 0 1,-1 0-1,1-1 1,0 1-1,-1 0 1,1 0 0,-1 1-1,1-1 1,-1 0-1,0 0 1,-2 0-1,-8-3-609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05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18972,'1'13'1512,"1"6"-1144,-2 1-127,1 8 543,2 1-312,1 4-176,1 0-120,2-3-240,-2-4-160,3-8-336,-1-3-120,-1-9-321,-4-6 713,-4-12-216,-7-4-144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9:32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6 12899,'-1'-1'100,"0"0"0,0 1 1,0-1-1,-1 1 0,1-1 1,0 1-1,0-1 0,0 1 1,-1 0-1,1 0 1,0-1-1,-1 1 0,1 0 1,0 0-1,0 0 0,-1 0 1,1 1-1,0-1 0,0 0 1,-1 0-1,1 1 0,0-1 1,0 1-1,0-1 0,0 1 1,-1 0-1,1-1 0,0 1 1,-1 1-1,-3 1 33,0 1 0,0 0 0,1 0 0,-9 9 0,5-2-59,0 0-1,1 1 0,0 0 1,1 0-1,-9 25 1,11-28-30,2 0 0,-1 0 0,1 1 0,1-1 0,0 0 0,0 1-1,0-1 1,2 1 0,1 14 0,-2-23-35,0 1 0,1 0-1,0-1 1,-1 1-1,1-1 1,0 1 0,0-1-1,-1 1 1,1-1 0,1 1-1,-1-1 1,0 0-1,0 0 1,0 0 0,1 1-1,-1-1 1,0 0-1,1-1 1,-1 1 0,1 0-1,-1 0 1,1-1-1,0 1 1,-1 0 0,1-1-1,0 0 1,-1 1 0,1-1-1,0 0 1,-1 0-1,1 0 1,0 0 0,-1 0-1,1 0 1,3-1-1,4-1 5,-1 0 0,1 0 0,0 0 0,-1-1-1,14-7 1,-2 0-18,0-1-1,25-20 1,-38 26-7,1-1 1,-2 0-1,1 0 1,-1-1-1,0 0 1,0 0-1,-1 0 1,9-15-1,-14 21-9,1 0 1,-1 0-1,1 0 0,-1 0 1,1 0-1,-1 0 0,0-1 1,0 1-1,1 0 1,-1 0-1,0 0 0,0 0 1,0-1-1,0 1 0,0 0 1,-1 0-1,1 0 0,0 0 1,0 0-1,-1-1 0,1 1 1,-1 0-1,1 0 0,-1 0 1,1 0-1,-1 0 0,0 0 1,0 0-1,1 0 0,-1 1 1,0-1-1,0 0 0,0 0 1,0 1-1,0-1 0,0 0 1,0 1-1,0-1 0,0 1 1,0-1-1,0 1 0,0 0 1,0 0-1,-2-1 0,-6-1-122,-1 0-1,1 1 0,-1 0 0,-12 1 0,15 0 166,-25-1-305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05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1 612 17708,'9'5'1688,"3"-4"-976,7-4-288,7-4 673,3-3-289,5-7-672,5 0-456,-1-6 456,1 0-168,-2-2-296</inkml:trace>
  <inkml:trace contextRef="#ctx0" brushRef="#br0" timeOffset="1">511 0 20372,'-1'6'1521,"1"8"-1209,-2 4-120,4 6 424,-1 2-168,5 5-184,0 2-48,1-1-104,1-1-72,-2 1-288,0-2-280,0-3-504,-3-2 912,-3-7-112,1-4-160,0-6-145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05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91 15459,'-10'13'2113,"10"-6"-1017,5-3-408,5-5 2521,8-3-1785,2-5-504,3-1-184,4-4-303,3-1-185,-1-2-608,-4 1-385,-2 5 1506,-3 1-889,-8 7-105,-2-1-63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06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19988,'23'-6'5303,"13"-4"-4011,-32 9-1248,0 0 0,0 1 0,0-1 0,0 1 0,0 0 0,-1 0 0,1 0 0,0 0 0,5 2 0,-8-2-42,0 1-1,1-1 1,-1 1 0,0 0 0,1 0 0,-1 0 0,0 0 0,0 0 0,0 0 0,1 0-1,-1 0 1,0 0 0,-1 0 0,1 0 0,0 1 0,0-1 0,0 1 0,-1-1 0,1 0 0,-1 1-1,1-1 1,-1 1 0,0-1 0,1 1 0,-1-1 0,0 3 0,0 9-8,0 0 1,-1-1-1,-1 1 1,0-1-1,0 1 1,-1-1-1,-1 0 1,-6 15-1,10-28-91,1 0-1,0-1 0,0 1 1,0 0-1,0 0 0,1 0 1,-1 0-1,0 0 0,0 0 1,1 0-1,-1 0 0,0 1 1,1-1-1,-1 0 0,1 1 1,-1 0-1,1-1 0,-1 1 1,1 0-1,-1-1 0,1 1 1,0 0-1,-1 0 0,1 0 0,-1 0 1,1 1-1,-1-1 0,3 1 1,-1-1 24,0 1-1,0 0 1,0 0 0,0 0 0,0 0 0,0 0-1,0 0 1,0 1 0,-1 0 0,1-1 0,0 1-1,-1 0 1,0 0 0,1 1 0,-1-1 0,0 0-1,3 4 1,-4-4 125,0 1 1,1-1-1,-1 1 0,0-1 0,0 1 0,0-1 1,0 1-1,-1-1 0,1 1 0,-1 0 0,1-1 1,-1 1-1,0 0 0,0 0 0,0-1 0,-1 1 1,1 0-1,-1-1 0,0 4 0,-1-2 141,0-1-1,1 1 1,-1 0 0,-1-1-1,1 1 1,-1-1-1,1 0 1,-1 0 0,0 0-1,0 0 1,-6 4-1,4-3-2,-2 0 1,1 0-1,0-1 0,-1 0 0,1 0 0,-1 0 1,0-1-1,0 0 0,0 0 0,0-1 0,0 0 1,0 0-1,0 0 0,-10-2 0,16 1-291,-1 0 0,1-1-1,-1 1 1,1-1 0,-1 0-1,1 1 1,0-1 0,0 0-1,-1 0 1,1 0 0,0 0-1,0 0 1,0 0 0,0 0-1,0 0 1,0-1 0,0 1-1,0 0 1,0-1 0,1 1-1,-1 0 1,1-1 0,-1 1-1,1-1 1,-1 1 0,1-1 0,0 1-1,0-1 1,-1 1 0,1-1-1,0 1 1,0-1 0,1 1-1,-1-1 1,0 1 0,0-1-1,1 1 1,-1-1 0,1 1-1,0-2 1,8-13-766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06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18460,'20'21'1194,"-1"0"0,-1 2 0,-1 0 0,23 42 0,-26-36-834,0-1 0,-3 2 0,0-1 0,6 34 0,-10-32-402,-1 1 0,-2 0 0,-2 0 0,-1 0 0,-1 1 0,-2-1 0,-1 0 0,-1 0 0,-16 55 0,16-72-368,-1 0 1,-1 0 0,-15 27 0,16-35 287,0 0 0,1 0 0,-2-1 1,1 0-1,-1 0 0,0 0 1,0 0-1,-1-1 0,-7 5 1,-19 6-518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07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60 14443,'4'-11'1043,"-2"8"-805,-1 0 1,1 0-1,-1-1 1,0 1-1,0-1 1,0 1-1,0-1 1,-1 1-1,1-1 1,-1 1-1,0-7 1,0 10-191,-1 0-1,1 0 1,0-1 0,-1 1-1,1 0 1,0 0 0,-1 0-1,1 0 1,0-1 0,-1 1-1,1 0 1,-1 0 0,1 0-1,0 0 1,-1 0 0,1 0-1,-1 0 1,1 0 0,0 0-1,-1 0 1,1 0 0,0 0-1,-1 1 1,1-1 0,-1 0-1,1 0 1,0 0 0,-1 0-1,1 1 1,0-1 0,-1 0-1,1 0 1,0 1 0,0-1-1,-1 0 1,1 0 0,0 1-1,-12 10 553,3 1-323,0 1 0,1 0 0,0 0 1,1 1-1,1 0 0,-5 15 0,-1 9 198,-8 43 0,13-42-272,1 0 1,2 1-1,2-1 1,1 1-1,3-1 1,9 61-1,-7-73-175,3 0 0,0-1-1,1 1 1,2-1 0,0-1 0,2 0 0,1 0-1,1-1 1,1-1 0,20 25 0,-31-43-12,0 0 0,0-1 0,0 1 0,1-1 0,0 0 0,-1-1 1,1 1-1,0-1 0,1 0 0,-1 0 0,10 4 0,18-1 17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08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19100,'5'5'1536,"-11"10"-1184,-3 5-191,-4 9 695,-2 4-360,-3 7-312,3 4-88,-1 1-96,-1-4 8,4-7-16,1-5-96,2-10-440,0-6-320,0-15 712,0-6-105,2-14-111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08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18492,'16'10'1744,"7"-1"-1032,4-2-279,9-2 671,5 0-240,5-3-72,4-1-328,-2-1-768,-3 2-432,-7 0 624,-5 0-144,-5-4-128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09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19740,'10'10'1617,"2"-10"-1121,5-1-200,13-4 624,-1 1-232,8 0-256,-1-3-168,0-1-368,-6 1-208,-3 3-704,-7 0-208,-11 1 896,-8 3-241,3 0-231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09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18748,'7'10'1832,"7"-3"-1087,0-4-289,11-2 864,3-2-304,4-6-440,-2-3-352,3-5-880,-4 1 1008,-6-6-432,-2-3-112,-5-2-96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11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30 17660,'4'-5'1027,"-2"3"-691,0-1-1,0 1 1,0-1-1,-1 1 1,0-1-1,1 0 1,1-4-1,-3 7-274,0 0-1,0 0 1,0 1-1,0-1 1,0 0 0,0 0-1,0 0 1,0 0-1,0 0 1,0 0-1,0 0 1,0 0-1,0 0 1,0 0-1,0 0 1,0 0-1,0 0 1,0 0 0,0 0-1,0 0 1,1 0-1,-1 0 1,0 0-1,0 0 1,0 0-1,0 0 1,0 0-1,0 0 1,0 0 0,0 0-1,0 0 1,0 0-1,0 0 1,0 0-1,0 0 1,0 0-1,0 0 1,0 0-1,0 0 1,0 0 0,0 0-1,1 0 1,-1 0-1,0-1 1,0 1-1,2 11 861,0 14-606,-2-19-277,-1 4 2,2 1 1,-1-1 0,1 1-1,5 18 1,-6-27-39,1 0 1,-1 0 0,1 0-1,0 0 1,0 0-1,0 0 1,0-1 0,0 1-1,1 0 1,-1 0-1,0-1 1,1 1 0,-1-1-1,1 1 1,0-1-1,-1 0 1,1 1 0,0-1-1,0 0 1,0 0-1,0 0 1,0-1 0,0 1-1,0 0 1,0-1-1,0 1 1,0-1 0,0 0-1,5 0 1,23-1 9,-21 0-37,0 1-1,0 0 1,0 0-1,0 1 0,10 2 1,-16-2 12,0 0-1,1 0 1,-1 1 0,0-1 0,0 1 0,0 0 0,0 0 0,0 0 0,0 0 0,-1 0 0,1 1 0,-1-1 0,0 1 0,1 0 0,-1-1 0,0 1 0,1 4 0,2 2 13,-2 0 0,1 1 0,-1-1 0,-1 1 0,1 0 0,-2-1 0,1 1 0,-1 0 0,-1 0 0,0 0 0,0 0 1,-1 0-1,-1 0 0,1 0 0,-5 12 0,4-14 86,-1-1 0,0 0 0,0 0 1,0 1-1,-1-2 0,0 1 0,0 0 1,-11 11-1,11-15 4,0 1-1,1-1 1,-2 1 0,1-1 0,0 0-1,-1-1 1,1 1 0,-1-1-1,0 0 1,0 0 0,0-1 0,0 1-1,0-1 1,-6 1 0,7-2-131,-1 0-1,1 0 1,0 0 0,0-1 0,0 1-1,0-1 1,0 0 0,0 0-1,0 0 1,0-1 0,0 1 0,0-1-1,0 0 1,1 0 0,-1-1 0,1 1-1,0-1 1,-1 0 0,1 1 0,0-1-1,-4-6 1,1 1-116,1 0 0,-1-1 0,2 1 0,-1-1 0,1 0 0,0 0 0,1-1 0,-2-10 0,-3-23-447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9:34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16371,'2'2'1073,"-2"6"-969,0 2-48,0 8 344,0-1-248,0 4-128,2 2-24,-1 2 16,2-4 24,0-5 8,1-2-16,-1-5 0,0-2-72,-3-6-352,1-1 520,-1-1-144,-2-1-40,-1-5-40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11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19468,'6'-2'2385,"2"2"-1577,7-3-352,2-2 1584,7-2-1143,5 0-241,4-3-712,1 0-552,1 3-185,-4 0 617,-5 7-208,-4 5-176</inkml:trace>
  <inkml:trace contextRef="#ctx0" brushRef="#br0" timeOffset="1">513 272 22741,'-3'8'2200,"5"-6"-1448,4-2-319,5-5 1271,8 0-680,2-6-480,2 1-208,0-2-664,0-1-416,-2 0-912,-3 1 1376,-1 1-264,-6 1-233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12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17 18180,'2'-1'163,"0"-1"186,1 0 1,0 0 0,1 0-1,-1 0 1,0 1 0,7-3 0,-10 4-290,1 0 0,-1 0 0,1 0 0,-1 0 0,1 0 0,-1 0 0,1 0 0,-1 0 0,1 0 0,-1 0 0,1 0 0,-1 1 0,1-1 0,-1 0 1,1 0-1,-1 0 0,1 1 0,-1-1 0,1 0 0,-1 1 0,1-1 0,0 1 39,-1 1-1,1-1 1,0 0-1,-1 0 1,1 0-1,-1 0 1,0 0-1,1 0 1,-1 1-1,0-1 1,0 0 0,1 0-1,-1 2 1,-1 19 185,0 0 0,-2 0 1,0-1-1,-10 35 1,6-26-179,-7 26 35,6-29 7,2 0 0,0 0 1,2 0-1,1 1 1,1 34-1,2-61-135,0 1-1,0-1 1,0 0 0,0 1 0,0-1 0,0 0-1,0 1 1,1-1 0,-1 0 0,0 1 0,1-1-1,-1 0 1,1 0 0,0 1 0,-1-1-1,1 0 1,0 0 0,0 0 0,0 0 0,-1 0-1,1 0 1,0 0 0,0 0 0,1 0-1,-1-1 1,0 1 0,0 0 0,0-1 0,0 1-1,1 0 1,-1-1 0,0 0 0,1 1 0,-1-1-1,0 0 1,1 0 0,-1 0 0,0 1-1,1-1 1,-1-1 0,0 1 0,1 0 0,-1 0-1,0 0 1,1-1 0,-1 1 0,0-1-1,0 1 1,1-1 0,-1 1 0,0-1 0,2-1-1,7-4-230,0 0 0,0 0-1,-1-1 1,0 0-1,0-1 1,11-12 0,-14 13-170,0 0 0,-1 0 1,0 0-1,0 0 0,-1-1 1,1 0-1,-2 0 1,1 0-1,2-10 0,-5 1-683</inkml:trace>
  <inkml:trace contextRef="#ctx0" brushRef="#br0" timeOffset="1">5 230 19180,'-5'0'1985,"8"0"-1033,7 0-344,10-2 1256,6-1-607,6-1-401,4 1-272,4-3-784,3 3-528,-6-1 656,2 3-200,-8-1-145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18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0 272 14523,'7'-1'700,"0"0"-1,0 0 1,-1-1-1,1 0 1,7-3-1,12-3-298,-17 6-288,30-8 272,0 2 0,0 1 1,45-1-1,-74 9-330,-1 0 0,1 0 0,-1 1 0,1 1 0,-1-1 0,0 1 0,16 9 0,-12-7-18,0 0 0,20 6 0,-29-10-30,0-1 1,0 1-1,0-1 1,0 0-1,0 0 1,0 0 0,0 0-1,0-1 1,0 0-1,0 0 1,0 0-1,0 0 1,0-1-1,-1 1 1,8-5-1,0-1 12,-1-1-1,0 0 1,15-16-1,-20 17-6,1 1 0,0 0-1,0 1 1,0 0 0,1 0-1,0 0 1,0 0 0,0 1 0,0 0-1,1 1 1,8-3 0,-12 6 12,1 0 0,-1 0 0,0 0 0,1 1 0,-1-1 0,0 1 0,0 0 0,1 0 0,-1 1 0,0-1 0,0 1 0,0 0 0,-1 0 0,1 0 0,0 1 0,-1-1 0,6 6 0,-3-3 48,1-1 1,-1 0-1,1 0 0,9 4 0,-13-7-39,-1-1-1,0 1 1,1 0-1,-1-1 0,1 0 1,-1 0-1,1 0 0,-1 0 1,1 0-1,-1 0 0,0 0 1,1-1-1,-1 1 0,1-1 1,-1 0-1,0 0 1,5-2-1,5-6 63,0 0 0,0 0 0,-1-1 0,0-1 0,-1 0 0,16-21 0,9-9 120,-31 37-198,34-33 108,-36 35-140,1 0-1,0 0 1,-1 0-1,1 1 0,0-1 1,0 1-1,1 0 1,-1-1-1,0 2 0,0-1 1,0 0-1,1 1 1,2-1-1,-4 1-14,-1 0 1,1 1-1,-1-1 0,1 0 1,-1 1-1,0-1 0,1 1 0,-1 0 1,0-1-1,1 1 0,-1 0 1,0 0-1,0 0 0,0 0 0,2 1 1,-3-1 47,1-1 0,-1 1 1,1 0-1,0-1 0,-1 1 1,1 0-1,-1-1 0,0 1 1,1 0-1,-1 0 1,1 0-1,-1-1 0,0 1 1,0 0-1,0 0 0,1 0 1,-1 0-1,0 0 0,0-1 1,0 1-1,0 0 0,0 0 1,0 0-1,-1 0 0,1 0 1,0 0-1,-2-1-50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19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34 14099,'0'0'28,"21"-31"5785,-20 31-5733,-1-1 0,0 1 0,0 0-1,0 0 1,0 0 0,0 0 0,1-1 0,-1 1 0,0 0 0,0 0 0,0 0 0,1 0 0,-1 0 0,0 0 0,0 0-1,0 0 1,1-1 0,-1 1 0,0 0 0,0 0 0,0 0 0,1 0 0,-1 0 0,0 0 0,0 0 0,0 0-1,1 0 1,-1 0 0,0 1 0,0-1 0,0 0 0,1 0 0,-1 0 0,0 0 0,0 0 0,0 0 0,1 0-1,-1 0 1,0 1 0,0-1 0,0 0 0,1 0 0,2 22 1668,-5 17-681,1-28-1025,0-1 0,0 1 1,1-1-1,1 1 0,0 0 0,0-1 0,4 14 0,-5-23-54,1 0 0,-1-1 0,1 1 0,-1 0 0,1 0-1,-1-1 1,1 1 0,0 0 0,-1-1 0,1 1 0,0-1 0,-1 1-1,1-1 1,0 1 0,0-1 0,0 1 0,-1-1 0,1 0-1,0 1 1,0-1 0,0 0 0,0 0 0,0 0 0,-1 0 0,1 0-1,0 0 1,0 0 0,0 0 0,0 0 0,0 0 0,0 0 0,-1 0-1,1-1 1,0 1 0,1-1 0,37-17-291,-25 10 183,-11 7 113,-1 0-1,0 0 0,0 0 1,1 1-1,-1-1 0,0 0 1,1 1-1,-1 0 1,0 0-1,1-1 0,-1 1 1,1 1-1,-1-1 0,0 0 1,1 1-1,-1-1 1,0 1-1,1-1 0,-1 1 1,0 0-1,3 2 0,-3-2 10,-1 1 0,1-1 0,-1 1 0,0 0-1,0-1 1,1 1 0,-1 0 0,0 0 0,0 0-1,-1 0 1,1 0 0,0 0 0,-1 0 0,1 0-1,-1 0 1,0 0 0,0 1 0,1-1 0,-1 0-1,-1 0 1,1 0 0,0 0 0,0 0 0,-2 4-1,0 0-9,1 0 0,-2 0 0,1-1 0,0 1 0,-1-1 0,0 1 0,0-1 0,-1 0 0,0 0-1,1-1 1,-1 1 0,-1-1 0,1 0 0,-1 0 0,0 0 0,0 0 0,0-1 0,-7 4-1,9-6-102,-1 1 0,0 0 0,0-1 0,0 1 0,0-1 0,0 0-1,0 0 1,0-1 0,0 1 0,0-1 0,0 0 0,-1 0 0,1-1-1,0 1 1,0-1 0,0 0 0,0 0 0,0 0 0,0 0 0,0-1-1,0 1 1,1-1 0,-1 0 0,1-1 0,-1 1 0,1 0 0,-5-5-1,-12-17-472,3-7-195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19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1 177 17852,'6'-10'2248,"1"1"-1368,3 1-295,5 0 1151,6-2-528,0-1-288,6-5-656,3-1-320,2-2-920,1-1 1840,-4 3-1000,-7 0-80,0 3-96</inkml:trace>
  <inkml:trace contextRef="#ctx0" brushRef="#br0" timeOffset="1">475 88 18228,'0'0'45,"0"0"1,0-1 0,0 1-1,0 0 1,0 0-1,1 0 1,-1 0 0,0 0-1,0-1 1,0 1-1,0 0 1,0 0 0,0 0-1,0 0 1,0 0-1,1 0 1,-1 0 0,0-1-1,0 1 1,0 0-1,0 0 1,0 0 0,1 0-1,-1 0 1,0 0-1,0 0 1,0 0 0,0 0-1,1 0 1,-1 0-1,0 0 1,0 0 0,0 0-1,0 0 1,1 0-1,-1 0 1,0 0 0,0 0-1,0 0 1,0 0-1,0 0 1,1 0 0,-1 0-1,0 0 1,0 0-1,0 1 1,0-1 0,0 0-1,1 0 1,-1 0-1,0 0 1,0 0 0,0 0-1,0 1 1,0-1-1,0 0 1,0 0 0,0 0-1,1 0 1,-2 17 1396,-7 23-295,8-38-1026,-104 324-391,111-361-2556,2 7 2124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20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14747,'0'0'53,"0"0"0,0 0-1,1-1 1,-1 1 0,0 0 0,0 0-1,0 0 1,0 0 0,1 0-1,-1 0 1,0 0 0,0 0 0,0 0-1,1 0 1,-1 0 0,0 0 0,0 0-1,0 0 1,0 0 0,1 0-1,-1 0 1,0 0 0,0 0 0,0 1-1,1-1 1,-1 0 0,0 0 0,0 0-1,0 0 1,0 0 0,0 0-1,1 0 1,-1 1 0,0-1 0,0 0-1,0 0 1,0 0 0,0 0 0,0 1-1,0-1 1,0 0 0,1 12 1264,-9 21 8,5-23-719,-4 21 245,2 0-1,-2 56 1,7-68-625,0 0-1,2 0 0,0-1 1,1 1-1,11 35 0,-13-49-162,1 0-1,1 0 1,-1 0-1,0-1 0,1 1 1,0-1-1,4 6 0,-5-9-42,-1 0-1,0 0 0,0 1 1,1-1-1,-1 0 1,0 0-1,1-1 0,-1 1 1,1 0-1,-1 0 1,1-1-1,-1 1 0,1-1 1,0 1-1,-1-1 0,1 1 1,0-1-1,-1 0 1,1 0-1,0 0 0,0 0 1,-1 0-1,1-1 1,0 1-1,2-1 0,2-2 19,0 0-1,-1 0 1,1 0-1,-1-1 1,0 0-1,0 0 0,0 0 1,-1-1-1,0 1 1,0-1-1,0 0 1,4-6-1,-2 2 55,-1 0-1,0-1 1,0 1 0,-1-1-1,0 0 1,4-15 0,-8 24-73,0 0 0,1 0 0,-1 0 0,0-1 1,0 1-1,0 0 0,0 0 0,0 0 0,0 0 0,0-1 1,0 1-1,0 0 0,0 0 0,-1 0 0,1 0 0,0-1 1,-1 1-1,1 0 0,-1 0 0,1 0 0,-2-2 1,1 3-2,0-1 1,0 1-1,0-1 1,0 1-1,0 0 1,0-1-1,0 1 1,0 0-1,0 0 0,0-1 1,-1 1-1,1 0 1,0 0-1,0 0 1,0 0-1,0 1 1,0-1-1,-2 0 1,-4 2 21,0 1 0,1-1 1,-1 1-1,1 0 0,-11 8 0,6-4-539,2 1 0,-1 1 0,1 0 0,-13 15 0,20-21-7,5-5 65,4-7-220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4:28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15 17508,'-3'-14'2250,"0"23"-853,0 27-10,2-8-915,2 0 0,4 30-1,-3-50-424,-1 1 0,1 0 0,0-1 0,1 1-1,0-1 1,0 1 0,1-1 0,0-1-1,0 1 1,10 13 0,-12-19-22,0 0 1,0 0-1,0 0 1,0 0-1,0 0 1,1-1-1,-1 1 1,1-1-1,-1 1 1,1-1-1,-1 0 1,1 0-1,0 0 1,-1 0-1,1-1 0,0 1 1,0-1-1,-1 1 1,5-1-1,-3-1 9,0 1 0,0-1-1,-1 0 1,1 0-1,0-1 1,0 1 0,-1-1-1,1 0 1,-1 0 0,0 0-1,1 0 1,3-4-1,1-2 45,0 0 1,0 0-1,-1-1 0,0 0 0,0-1 0,-1 1 0,0-1 0,6-16 1,-9 16-21,0 1 1,-1 0 0,0-1 0,0 1-1,-1-1 1,-1 0 0,0-11 0,0 18-39,0 0 1,0 0 0,-1 0-1,0 0 1,0 0 0,1 0-1,-1 0 1,-1 0 0,1 1-1,0-1 1,-4-4 0,4 5-11,-1 1 1,1 0-1,0 0 1,-1 0-1,1 0 1,-1 0-1,1 0 1,-1 0-1,1 0 1,-1 1-1,0-1 1,1 1 0,-1-1-1,0 1 1,1-1-1,-1 1 1,0 0-1,0 0 1,0 0-1,1 0 1,-1 0-1,-2 1 1,2-1-36,0 0 0,0 1 0,-1-1 0,1 1 0,0-1 0,0 1 0,0 0 0,-1 0 0,1 0 0,0 0 0,0 0 0,0 0 0,1 1 0,-1-1 0,0 1 0,0-1 0,1 1-1,-1 0 1,1-1 0,0 1 0,-1 0 0,1 0 0,0 0 0,0 0 0,0 0 0,0 0 0,0 1 0,1-1 0,-1 0 0,1 0 0,-1 1 0,1-1 0,0 0 0,0 4 0,0-2-103,1-1 0,-1 1 0,1-1-1,0 1 1,0-1 0,0 1 0,0-1-1,0 0 1,1 0 0,0 0 0,0 0-1,-1 0 1,2 0 0,-1 0 0,0 0 0,0-1-1,1 1 1,0-1 0,-1 0 0,1 0-1,0 0 1,4 2 0,15 3-580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4:29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97 17548,'-7'-1'258,"0"1"1,-1 0 0,1 1 0,0 0-1,0 0 1,0 0 0,0 1 0,0 0-1,1 1 1,-1-1 0,0 1-1,1 0 1,0 1 0,0 0 0,0 0-1,0 0 1,1 0 0,-1 1-1,1 0 1,0 0 0,-7 11 0,6-9-122,1 1 0,1 0 1,-1 0-1,-5 16 0,8-21-111,1 0 0,0 1 0,0-1 0,0 0 0,1 0 0,-1 0 0,1 1 0,0-1 0,0 0 0,0 0 0,0 1 0,0-1 0,1 0-1,0 0 1,-1 1 0,1-1 0,2 3 0,-3-5-18,1 0 1,0 0-1,0 0 0,-1-1 0,1 1 1,0 0-1,0 0 0,0-1 1,-1 1-1,1-1 0,0 1 0,0-1 1,0 1-1,0-1 0,0 0 0,0 1 1,0-1-1,0 0 0,1 0 0,-1 0 1,0 0-1,0 1 0,0-2 0,0 1 1,0 0-1,0 0 0,0 0 0,0 0 1,1-1-1,36-14 129,-24 8-102,16-6 31,38-14 39,-61 25-99,1 0 0,-1 0 1,0 1-1,1 0 1,-1 0-1,1 1 0,9 0 1,-14 1-7,0-1 0,-1 1 0,1-1 0,0 1 0,-1 0 0,1 0 0,-1 0 0,1 0 0,-1 0 0,0 1 0,1-1 0,-1 1 0,0 0 0,0-1 0,0 1 0,0 0 0,3 4 0,-1 0 10,0 1 0,-1-1-1,0 1 1,4 12 0,-1-3 47,-6-16-55,0 0-1,0 0 0,0 0 0,0 0 0,0 0 1,0 0-1,0 0 0,0 1 0,0-1 0,0 0 1,0 0-1,0 0 0,0 0 0,0 0 0,0 0 1,0 0-1,0 0 0,0 0 0,1 0 0,-1 0 0,0 0 1,0 0-1,0 1 0,0-1 0,0 0 0,0 0 1,0 0-1,0 0 0,0 0 0,0 0 0,0 0 1,0 0-1,0 0 0,0 0 0,1 0 0,-1 0 1,0 0-1,0 0 0,0 0 0,0 0 0,0 0 1,0 0-1,0 0 0,0 0 0,0 0 0,0 0 1,0 0-1,0 0 0,1 0 0,-1 0 0,0 0 1,0 0-1,0 0 0,0 0 0,0 0 0,0-1 1,0 1-1,0 0 0,0 0 0,0 0 0,0 0 0,0 0 1,0 0-1,0 0 0,0 0 0,0 0 0,0 0 1,1 0-1,1-7 46,3-28 8,-2 0 0,-2 0 1,-1 0-1,-1 0 0,-7-39 1,4 54-71,1 17-20,2 11 19,1 10 2,2 1-12,1-1-1,7 25 1,-8-38 23,-1 1 0,1-1 0,0 0 0,1 0 0,-1-1 0,1 1 0,0 0 0,0-1-1,0 0 1,1 0 0,-1 0 0,8 7 0,-9-10 3,0 0-1,0 0 0,0 0 1,-1-1-1,1 1 1,0 0-1,0-1 1,0 1-1,0-1 1,0 1-1,0-1 1,0 0-1,1 0 0,-1 0 1,0 0-1,0 0 1,2-1-1,0 0-2,1-1 0,-2 1-1,1-1 1,0 0 0,0 0 0,0 0-1,6-5 1,1-3-10,-1 1 1,0-2-1,15-20 0,-9 8-6,-1 0 0,-1-1-1,10-27 1,-18 42-20,-8 21 13,1-6 30,-4 27 137,2 1 0,0-1-1,3 1 1,0 0 0,8 48 0,-7-77-100,1 0 0,-1 0 1,1-1-1,0 1 0,0-1 0,0 1 0,4 5 0,-6-10-37,1 1 1,-1 0-1,1 0 0,0-1 0,-1 1 0,1 0 0,0-1 1,-1 1-1,1-1 0,0 1 0,0-1 0,-1 0 0,1 1 1,0-1-1,0 0 0,0 1 0,0-1 0,1 0 0,-1 0-16,0 0 0,0 0 0,0-1-1,0 1 1,0 0 0,0-1 0,0 1-1,0-1 1,0 1 0,0-1 0,0 0-1,0 1 1,-1-1 0,1 0-1,0 1 1,0-1 0,-1 0 0,1 0-1,-1 0 1,2-1 0,1-4-200,0-1 0,0 1 1,0-1-1,-1 0 0,0 0 0,0 0 1,-1 0-1,0 0 0,1-14 1,-2-1-63,0 0 1,-4-22 0,-7-13-360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4:29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17596,'3'17'1640,"3"2"-1264,1-5-400,3-1 520,4-4 416,5-4-687,2-3-217,4-2-40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4:30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18252,'-22'52'2667,"13"-35"-1957,2 1-1,0-1 1,1 1-1,-3 20 1,9-37-704,-1-1 1,1 1 0,0 0 0,0 0 0,0 0-1,0 0 1,0-1 0,0 1 0,0 0 0,0 0 0,0 0-1,0 0 1,0 0 0,0-1 0,1 1 0,-1 0-1,0 0 1,1 0 0,-1-1 0,1 1 0,-1 0 0,1 0-1,-1-1 1,1 1 0,0 0 0,0 0-7,0-1 0,0 0 0,0 1 0,0-1 0,0 0 1,0 0-1,0 0 0,0 0 0,0 0 0,1 0 0,-1 0 0,0 0 0,0-1 0,0 1 1,0 0-1,0-1 0,1 0 0,4-1-15,0-1 0,-1 0 0,1-1 0,-1 1 0,9-8 0,-8 5 15,0-1 0,-1 1 0,0-1-1,0 0 1,0 0 0,6-16 0,-10 21-14,1-1-1,-1 1 0,0-1 1,0 0-1,0 0 1,-1 1-1,1-1 0,-1 0 1,0 0-1,1 0 1,-1 0-1,-1 0 1,1 0-1,0 0 0,-1 1 1,1-1-1,-1 0 1,0 0-1,0 0 0,0 1 1,0-1-1,0 1 1,-4-6-1,4 7 7,1 1 0,-1-1 0,0 0 1,0 1-1,0-1 0,0 0 0,0 1 0,0-1 0,0 1 0,0-1 0,0 1 0,0 0 0,0-1 1,0 1-1,0 0 0,0 0 0,0 0 0,-1 0 0,1 0 0,0 0 0,0 0 0,0 0 0,0 0 0,0 0 1,0 1-1,0-1 0,0 0 0,0 1 0,0-1 0,0 1 0,0-1 0,0 1 0,0 0 0,0-1 1,0 1-1,0 0 0,1 0 0,-1-1 0,0 1 0,0 0 0,0 2 0,-3 1-8,0 1 0,1-1 0,0 1 0,-1 0 0,2 0 0,-5 9 0,4-3 34,0-1 0,1 1 0,0 0-1,1 0 1,0 0 0,1 12 0,0-18 1,0 0 0,0-1 0,1 1-1,-1 0 1,1-1 0,0 1 0,1-1 0,-1 1 0,1-1 0,0 0-1,0 1 1,0-1 0,0 0 0,1 0 0,0-1 0,6 8-1,-8-10-7,0 0-1,1 0 0,-1-1 0,1 1 0,-1 0 1,1 0-1,-1-1 0,1 1 0,0-1 0,-1 1 1,1-1-1,0 0 0,-1 1 0,1-1 0,0 0 1,-1 0-1,1 0 0,0 0 0,-1-1 0,1 1 1,2-1-1,-1 0 3,1-1-1,-1 1 1,1-1 0,-1 0 0,0 0-1,0 0 1,1-1 0,-2 1 0,5-5 0,-3 3 4,1 0 0,-2-1 1,1 0-1,0 0 0,-1 0 1,0 0-1,0-1 0,-1 1 1,0-1-1,1 1 0,-2-1 1,3-8-1,-5 11-46,0 0 0,1 1 1,-1-1-1,0 0 0,0 1 1,0-1-1,-1 1 0,1 0 0,-1-1 1,1 1-1,-1 0 0,0 0 0,0 0 1,0 0-1,0 0 0,0 0 0,0 0 1,0 1-1,-1-1 0,1 1 1,-4-2-1,6 3-6,-1 0 1,1 0 0,0 0-1,0-1 1,-1 1-1,1 0 1,0 0-1,0 0 1,-1 0 0,1 0-1,0 0 1,-1 0-1,1 0 1,0 0 0,0 0-1,-1 0 1,1 0-1,0 0 1,-1 0-1,1 0 1,0 0 0,0 0-1,-1 1 1,1-1-1,0 0 1,0 0-1,-1 0 1,1 0 0,0 1-1,0-1 1,0 0-1,-1 0 1,1 0 0,0 1-1,0-1 1,0 0-1,0 0 1,-1 1-1,1-1 1,0 0 0,0 0-1,0 1 1,0-1-1,0 0 1,0 0-1,0 1 1,0 0 0,-2 2-296,5-5-3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9:35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16764,'4'5'1200,"2"-3"-1000,1-1-96,7-1 352,4 0-152,3-3-184,1-1-80,2-3-328,0-2-200,-2 2 424,-6-4-80,-9-4-64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4:30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32 15515,'0'-2'421,"4"-17"1273,-4 19-1643,0-1-1,0 1 0,0-1 0,0 1 1,0-1-1,1 1 0,-1 0 1,0-1-1,0 1 0,0-1 1,1 1-1,-1 0 0,0-1 1,0 1-1,1-1 0,-1 1 0,0 0 1,1 0-1,-1-1 0,0 1 1,1 0-1,-1-1 0,0 1 1,1 0-1,-1 0 0,1 0 1,-1-1-1,1 1 0,-1 0 0,0 0 1,2 0-1,-2 0 66,1 1 1,0 0-1,-1-1 0,1 1 0,-1-1 0,1 1 1,-1 0-1,1-1 0,-1 1 0,0 0 1,1 0-1,-1-1 0,0 1 0,1 0 0,-1 0 1,0-1-1,0 1 0,0 0 0,0 0 1,0 0-1,0 1 0,0 24 687,0-19-470,-2 88 765,0 52-649,2-145-442,0 0 0,0-1 0,1 1 0,-1 0 0,0 0 0,1 0 0,-1-1 0,1 1 0,-1 0 0,1 0 0,0-1 0,2 4 0,-3-5-6,1 1 0,-1-1 0,1 0-1,-1 1 1,1-1 0,-1 0-1,1 1 1,-1-1 0,1 0 0,-1 0-1,1 1 1,0-1 0,-1 0 0,1 0-1,-1 0 1,1 0 0,0 0-1,-1 0 1,1 0 0,-1 0 0,1 0-1,0 0 1,-1 0 0,1 0-1,0-1 1,4-1-13,0-1 0,1 0 0,-2 0 0,1 0 0,0-1 0,5-5 0,6-4-38,-9 9 12,-1-1 0,1 1 0,0 0 0,1 1 0,-1 0 0,0 0 0,1 0 0,14-2 0,-20 5 32,1 0 0,-1-1 1,0 1-1,1 0 0,-1 1 0,0-1 1,0 0-1,1 1 0,-1-1 0,0 1 1,0 0-1,1 0 0,-1 0 0,0 0 0,0 0 1,0 0-1,0 0 0,0 1 0,-1-1 1,1 1-1,0-1 0,-1 1 0,1 0 1,-1 0-1,1 0 0,-1 0 0,0 0 1,0 0-1,0 0 0,0 0 0,0 0 1,0 0-1,-1 1 0,1-1 0,0 3 0,-1 0 59,1 0-1,-1 0 0,0 0 0,0 1 1,0-1-1,-1 0 0,0 0 0,0 0 1,0 0-1,0 0 0,-1 0 0,0 0 1,0 0-1,-1 0 0,1-1 0,-1 1 0,0-1 1,0 0-1,0 0 0,-1 0 0,-5 5 1,0 0 174,0-1 0,-1 1-1,0-2 1,-1 1 0,0-2 0,0 1 0,-21 8 0,25-13-155,-1 1-1,1-1 1,-1 0-1,0-1 1,-12 1-1,19-1-151,-1-1 0,1 0 0,-1 0 1,1 0-1,-1 0 0,1 0 0,-1-1 0,1 1 0,0 0 0,-1-1 1,1 1-1,-1-1 0,1 1 0,0-1 0,0 0 0,-1 1 0,1-1 0,0 0 1,0 0-1,0 0 0,0 0 0,0 0 0,0 0 0,0 0 0,0 0 1,0-1-1,0 1 0,1 0 0,-1 0 0,1-1 0,-1 1 0,1 0 1,-1-1-1,1 1 0,0-1 0,-1 1 0,1-3 0,3-33-1196,4 14 364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4:32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1 529 14515,'0'1'328,"0"0"0,0 0 0,0 0 0,-1 0 0,1 0 0,0-1 0,0 1 0,0 0 0,0 0 0,0 0 0,0 0 0,1 0 0,-1 0 0,0-1 0,0 1 0,1 0 0,-1 0 0,0 0 0,1 0 0,-1-1 0,1 1 0,-1 0 0,2 1 0,-1-1-124,1 1 0,0-1 0,0 0 0,0 1-1,0-1 1,0 0 0,0 0 0,0 0 0,3 1 0,-1-1-165,1 1-1,0-1 1,0 0 0,0 0 0,0-1-1,1 0 1,8 0 0,-7-2 8,0 0-1,-1 0 1,1-1 0,-1 1 0,0-2 0,1 1-1,-2-1 1,1 0 0,0 0 0,-1 0-1,0-1 1,0 0 0,6-7 0,-2 1-16,-1 0 0,0-1 1,0 1-1,-1-2 0,8-20 1,-11 23-2,0-1 1,-1 1-1,3-19 1,-5 25-16,-1 1 1,0 0-1,0-1 0,0 1 1,0 0-1,-1-1 0,-1-5 1,2 8-9,-1 0 1,1 0 0,-1-1-1,1 1 1,-1 0-1,0 0 1,1 0 0,-1 0-1,0 0 1,0 0 0,0 0-1,0 0 1,0 0-1,0 0 1,0 1 0,0-1-1,0 0 1,0 1 0,-3-2-1,2 2-3,1 0 0,-1-1 1,0 1-1,1 0 0,-1 0 0,0 0 0,0 1 0,1-1 0,-1 0 0,0 1 0,1-1 1,-1 1-1,1-1 0,-1 1 0,1 0 0,-1-1 0,1 1 0,-1 0 0,1 0 0,0 0 1,-1 0-1,1 0 0,0 1 0,0-1 0,0 0 0,-1 2 0,-4 4 21,1 0 1,0 1-1,-7 14 0,7-10 7,-1 1 0,2 0 0,0 1 0,0-1 0,1 1 0,1 0 0,1 0 0,0 0-1,0-1 1,1 1 0,1 0 0,0 0 0,6 22 0,-6-33-18,-1 0 0,2 0 0,-1 0 0,0 0 0,0-1 0,1 1 0,0 0-1,0-1 1,-1 1 0,5 4 0,-4-6-7,-1 0 1,0 0-1,1-1 0,-1 1 1,1 0-1,-1 0 0,0-1 0,1 1 1,0-1-1,-1 1 0,1-1 1,-1 0-1,1 0 0,0 1 1,-1-1-1,1 0 0,-1-1 0,1 1 1,0 0-1,-1 0 0,1-1 1,-1 1-1,3-2 0,4-1 6,-1 0 0,0-1 1,0-1-1,-1 1 0,1-1 0,-1 0 0,0-1 0,0 1 0,8-11 1,45-66 13,-49 66-17,25-37 17,-2-1 0,-3-2 0,-2-1 0,33-99 0,-59 152-21,8-42 46,-9 45-48,-1-1 0,0 0 0,0 0 0,0 0 0,0 0 0,0 0 1,0 1-1,0-1 0,-1 0 0,1 0 0,0 0 0,-1 1 0,0-1 0,1 0 0,-1 0 0,0 1 0,0-1 0,0 1 0,0-1 0,-2-1 0,2 2-3,0 1 1,0-1 0,0 1-1,0-1 1,0 1-1,0 0 1,0-1 0,0 1-1,0 0 1,0 0-1,0 0 1,0-1 0,0 1-1,0 0 1,0 1-1,0-1 1,0 0-1,-1 0 1,1 0 0,0 1-1,0-1 1,0 0-1,0 1 1,0-1 0,0 1-1,0 0 1,1-1-1,-1 1 1,0 0 0,-1 0-1,-26 27 30,27-27-30,-14 18 11,0 1 1,1 0-1,1 1 0,1 1 0,1 0 0,-14 39 0,20-44 5,0 0-1,0 0 0,2 0 0,0 1 1,2-1-1,-1 1 0,2-1 0,1 1 1,0 0-1,4 20 0,-3-30-87,0 0-1,0 0 0,1-1 1,0 1-1,1-1 0,0 1 1,0-1-1,0-1 0,1 1 1,10 11-1,-11-14-33,0-1-1,0 1 1,0-1-1,0 0 1,0 0-1,1-1 1,-1 1 0,1-1-1,0 0 1,0 0-1,0-1 1,0 1-1,0-1 1,0 0 0,0-1-1,0 1 1,1-1-1,4 0 1,37-7-375,6-7-143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21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11 17668,'-3'0'1904,"3"4"-1080,2-1-264,9-2 1089,7 1-305,5-2-408,4 0-200,7-3-319,2-1-57,1-1-256,-1 0-216,-4 3-472,-8 1-241,-7 5-519,-3 6-208,-11 6 1024,-6 1-369,-9 5-135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21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16267,'3'7'2081,"7"-3"-1169,7-4-280,9-1 1121,6-5-609,4 0-256,4-2-720,1-2-448,-2 0-2473,-6-2 2481,-2-3-488,-6-1-296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22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16019,'4'-1'302,"1"-1"0,-1 1-1,0 0 1,1 0-1,-1 1 1,1 0-1,-1-1 1,1 1-1,-1 1 1,9 0 0,3 0 464,-2-1-332,-6-1-160,1 1 0,0 1 0,-1-1 0,17 4-1,-23-3-238,0-1-1,-1 1 1,1 0-1,0-1 1,-1 1-1,1 0 1,0 0-1,-1 0 1,1 0-1,-1 0 1,0 1-1,1-1 1,-1 0-1,0 1 1,0-1-1,0 1 1,0-1-1,0 1 0,0-1 1,0 1-1,0 0 1,-1 0-1,1-1 1,0 1-1,-1 0 1,0 0-1,1-1 1,-1 4-1,0 15 215,0-1-1,-1 0 1,-2 1-1,-5 24 0,-25 77 592,14-58-485,4-10-226,-16 67-2384,31-118 1834,0-6-138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22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0 17004,'0'0'63,"1"1"1,-1-1 0,0 0-1,0 0 1,1 0 0,-1 0-1,0 0 1,1 0 0,-1 0-1,0 1 1,0-1 0,1 0-1,-1 0 1,0 0 0,0 0-1,0 1 1,1-1 0,-1 0-1,0 0 1,0 1 0,0-1-1,0 0 1,0 0 0,1 1-1,-1-1 1,0 0 0,0 0-1,0 1 1,0-1 0,0 0-1,0 1 1,0-1 0,0 0-1,0 1 1,0-1 0,0 0-1,0 0 1,0 1 0,0-1 0,0 0-1,0 1 1,-1-1 0,-4 18 432,4-15-240,-60 167 4180,-41 81-3230,101-248-1198,-12 20-218,12-23 179,1 1 1,0-1-1,-1 0 1,1 1-1,-1-1 0,1 0 1,-1 0-1,1 1 0,0-1 1,-1 0-1,1 0 0,-1 0 1,1 0-1,-1 1 1,1-1-1,-1 0 0,1 0 1,-1 0-1,1 0 0,-1 0 1,1-1-1,-1 1 1,1 0-1,-1 0 0,1 0 1,-1 0-1,1 0 0,-1-1 1,1 1-1,-1 0 1,1 0-1,-1-1 0,1 1 1,0 0-1,-1-1 0,1 1 1,0 0-1,-1-1 1,1 1-1,0-1 0,-1 1 1,1 0-1,0-1 0,0 1 1,-1-2-1,-10-15-1240,0-2 0,1 1-1,0-1 1,2-1 0,0 0 0,2 0-1,-6-28 1,11 45 1466,1 0-1,-1-1 1,1 1-1,0 0 1,0 0 0,1 0-1,-1 0 1,1-1-1,-1 1 1,1 0 0,0 0-1,0 0 1,1 0 0,-1 0-1,0 1 1,1-1-1,0 0 1,0 1 0,0-1-1,0 1 1,0-1-1,0 1 1,0 0 0,1 0-1,4-3 1,6-3 736,-1 1 1,1 0-1,1 1 0,17-5 1,-27 9-899,7-2 230,0 0-1,1 1 1,0 0 0,0 1-1,0 0 1,0 1-1,0 0 1,21 2 0,-27 0-301,0 0 1,0 0-1,0 1 0,-1 0 1,1 0-1,0 0 1,-1 1-1,0 0 1,1 0-1,-1 0 1,0 0-1,-1 1 0,1 0 1,-1 0-1,1 0 1,-1 1-1,-1-1 1,1 1-1,4 7 0,-1 0-465,-1 0-1,-1 0 0,1 0 0,-2 1 0,0 0 0,4 21 0,-6-20-329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23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14339,'18'-10'1740,"-14"8"-1357,0-1 1,0 1 0,1-1-1,-1 1 1,1 1-1,-1-1 1,1 0-1,0 1 1,-1 0 0,1 0-1,6 0 1,-10 2-281,0-1 0,0 1 0,0-1 0,0 1 0,0 0 1,0-1-1,0 1 0,-1 0 0,1 0 0,0-1 0,0 1 0,-1 0 1,1 0-1,0 0 0,-1 0 0,1 0 0,-1 0 0,1 0 0,-1 0 1,0 0-1,0 0 0,1 0 0,-1 0 0,0 1 0,0-1 0,0 0 1,0 0-1,0 0 0,0 2 0,-5 39 1000,4-35-886,-33 149 1446,-4 23-1310,38-176-350,-1-1 0,1 0-1,0 1 1,0-1 0,0 0-1,0 1 1,0-1 0,1 0 0,-1 1-1,1-1 1,1 3 0,-2-5-9,1 1 0,-1 0 0,1-1 0,-1 1 0,1-1 0,0 1 0,-1-1 0,1 1 0,0-1 0,0 1 1,-1-1-1,1 0 0,0 0 0,0 1 0,-1-1 0,1 0 0,0 0 0,0 0 0,0 0 0,0 0 0,-1 0 1,1 0-1,0 0 0,0 0 0,0 0 0,0 0 0,-1 0 0,1-1 0,0 1 0,0 0 0,-1-1 0,1 1 1,0 0-1,1-2 0,9-3-395,0 0 1,-1-1-1,0-1 1,0 0-1,0 0 1,-1-1-1,0 0 1,-1 0-1,14-18 1,-6 5-360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23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18596,'5'11'1936,"10"-8"-1007,5-3-321,10-5 1328,8-5-688,3-3-463,4 0-329,3-4-624,-2-1-569,-10 4 665,-4 0-200,-8 4-192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25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15819,'0'0'2193,"0"3"-1257,5 1-248,5-1 1969,11 1-1377,3 0-176,12-4-440,1-1-119,7-2-145,1-3-104,-2-4-416,-4 2-232,-8 0-529,-5 1-279,-15 6 1248,-6 1-440,-13 6-160,-3 4-168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25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18316,'12'5'2232,"2"-4"-1351,11-4-305,5-3 1184,7-1-760,2-3-200,5 0-471,-1-1-321,-6 5-1057,-2 2 937,-7 4-240,-6 4-112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9:35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16540,'2'-2'162,"-1"1"0,1-1 0,-1 1 1,1 0-1,0 0 0,0-1 0,0 1 1,0 1-1,0-1 0,0 0 0,0 0 1,0 1-1,0-1 0,0 1 0,0 0 1,0-1-1,0 1 0,1 0 0,-1 0 1,0 1-1,0-1 0,3 1 0,-3-1-147,0 0-1,1 0 0,-1 1 1,0-1-1,1 1 0,-1 0 1,0-1-1,0 1 0,0 0 1,1 0-1,-1 1 0,0-1 1,0 0-1,0 1 0,-1-1 1,1 1-1,0-1 0,-1 1 1,1 0-1,1 2 0,-3-3-16,1 1 0,-1-1-1,1 1 1,-1-1 0,0 1-1,1-1 1,-1 1-1,0-1 1,0 1 0,0-1-1,0 1 1,-1-1 0,1 1-1,0-1 1,-1 1-1,1-1 1,-1 1 0,1-1-1,-2 2 1,-19 22-23,19-23 11,0 0 0,-1 0 0,1 0 1,0 1-1,0-1 0,1 1 0,-1-1 0,0 1 1,1 0-1,-1 0 0,1-1 0,-1 6 0,2-8-5,0 1 0,0 0 0,1 0 0,-1 0-1,0 0 1,1 0 0,-1 0 0,1 0 0,-1-1 0,1 1-1,-1 0 1,1 0 0,-1-1 0,1 1 0,0 0 0,0-1-1,-1 1 1,1-1 0,1 1 0,20 14-257,-13-9 92,-5-4 107,0 1-1,0 0 0,-1 0 0,1 0 0,-1 1 0,0-1 0,4 6 0,-6-8 63,-1 1 0,1-1 0,-1 1 0,1-1 0,-1 1 0,0 0 0,1-1 0,-1 1 0,0 0 0,0-1-1,0 1 1,0-1 0,-1 1 0,1 0 0,0-1 0,-1 1 0,1-1 0,-1 1 0,1 0 0,-1-1 0,0 1 0,1-1-1,-1 0 1,-2 2 0,-4 10 258,-1 0-1,-1-1 0,0 0 0,0-1 1,-2 0-1,1 0 0,-1-1 0,-18 13 1,28-23-251,1 0 0,0 1 1,-1-1-1,1 0 0,0 0 0,0 0 1,-1 1-1,1-1 0,0 0 1,-1 0-1,1 0 0,-1 0 0,1 0 1,0 1-1,-1-1 0,1 0 0,0 0 1,-1 0-1,1 0 0,-1 0 1,1 0-1,0 0 0,-1 0 0,1-1 1,0 1-1,-1 0 0,1 0 0,0 0 1,-1-1-1,0-11-42,5-6-74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29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17116,'0'0'63,"0"0"1,0 0-1,0 0 1,0 0-1,0 0 1,1 0-1,-1 0 1,0 0-1,0 0 1,0 0-1,0 0 1,0 0-1,0 0 1,1 0-1,-1 0 1,0 0-1,0 0 1,0 1-1,0-1 1,0 0-1,0 0 1,0 0-1,1 0 1,-1 0-1,0 0 1,0 0-1,0 0 1,0 0-1,0 0 1,0 1-1,0-1 1,0 0-1,0 0 1,0 0-1,0 0 1,0 0-1,1 0 1,-1 0-1,0 1 1,0-1-1,0 0 1,0 0-1,0 0 1,0 0-1,0 0 1,0 1-1,0-1 1,0 0-1,0 0 1,0 0-1,-1 0 1,1 0-1,0 0 1,0 0-1,0 1 1,0-1-1,0 0 1,0 0-1,0 0 1,2 20 1333,-2 22-631,0-2-376,-1-13-152,3 36 1,-2-62-237,0 0 0,0 0 0,1 0 0,-1 0-1,0 0 1,1 0 0,-1-1 0,0 1 0,1 0 0,-1 0 0,1 0 0,-1-1 0,1 1 0,-1 0 0,1 0 0,0-1 0,-1 1 0,1-1 0,0 1-1,-1-1 1,1 1 0,0-1 0,0 1 0,0-1 0,-1 1 0,1-1 0,0 0 0,0 0 0,0 1 0,0-1 0,0 0 0,0 0 0,-1 0 0,1 0 0,0 0-1,0 0 1,0 0 0,2-1 0,4 0-3,1-1 1,0 0-1,13-6 0,-2 2-15,-12 4 3,0 0 1,0 1-1,1 0 1,-1 0-1,1 1 1,-1 0-1,1 0 1,-1 0-1,8 3 1,-11-2 3,0 0 1,0 0 0,-1 1-1,1 0 1,0 0 0,-1 0-1,0 0 1,1 0-1,-1 1 1,0-1 0,0 1-1,-1 0 1,1 0 0,0 0-1,-1 0 1,0 1-1,0-1 1,2 5 0,1 3 48,0 1 1,-1-1 0,-1 1 0,0 0-1,0 0 1,-2 0 0,1 0 0,-1 0-1,-1 0 1,0 0 0,-1 0 0,0 1-1,-1-1 1,0 0 0,-1-1 0,-1 1-1,-4 12 1,6-21 19,0 0 0,0 0 0,0 0 0,0 0 0,-1-1 0,1 1 0,-1-1 0,1 1 0,-1-1 0,0 0-1,0 0 1,0 0 0,0-1 0,0 1 0,0-1 0,-1 0 0,1 1 0,0-2 0,-1 1 0,1 0 0,-1-1 0,1 1 0,-1-1-1,1 0 1,-1 0 0,1 0 0,-7-2 0,-5 0-205,-1-2-1,1 1 0,-1-2 0,-24-11 1,28 11 167,1-1 1,-1 0 0,1-1-1,-13-10 1,7 3-294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30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20516,'6'-1'1745,"-1"-2"-1329,3-1-192,10 1 872,5 1-480,6-3-496,1 2-232,4-1-536,-1-1-280,-3 2 736,-5 2-168,-5 1-144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32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18052,'6'5'1640,"1"-4"-1008,3-1-192,7-6 681,5-4-161,8-7-168,3-3-104,3-3-216,-2 3-64,0 3-152,-2 1-120,-6 8-264,-6 5-200,-9 8-648,-7 8 1840,-5 6-952,-8 0-88,-8 1-56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33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20 13363,'5'-7'418,"6"-6"4323,-9 16-2268,-4 9-1282,-4 11-715,-32 151 1094,31-136-1188,3 1 0,-1 60-1,5-96-339,0 0 0,0 0-1,0 0 1,0 0 0,1 0-1,-1 0 1,1 0 0,0 0-1,0 0 1,0 0-1,0 0 1,0 0 0,1 0-1,-1-1 1,1 1 0,0 0-1,2 2 1,-1-4-27,0 1 1,-1-1-1,1 1 0,0-1 1,0 0-1,0 0 0,0-1 1,0 1-1,0 0 0,0-1 1,0 0-1,0 0 0,0 0 1,0 0-1,0 0 0,0-1 1,4 0-1,78-21-3689,-85 22 3652,0 0 0,0 0-1,0 0 1,0 0 0,1 0 0,-1 0 0,0 0 0,0 0-1,0 0 1,0 0 0,0 0 0,1 0 0,-1 0 0,0 0-1,0 0 1,0 0 0,0 0 0,0 0 0,0 0 0,0 0-1,1 0 1,-1 0 0,0 0 0,0-1 0,0 1 0,0 0-1,0 0 1,0 0 0,0 0 0,0 0 0,1 0 0,-1 0-1,0 0 1,0-1 0,0 1 0,0 0 0,0 0 0,0 0-1,0 0 1,0 0 0,0 0 0,0-1 0,0 1 0,0 0 0,0 0-1,0 0 1,0 0 0,0 0 0,0 0 0,0-1 0,0 1-1,0 0 1,0 0 0,0 0 0,0 0 0,0 0 0,0 0-1,-1-1 1,1 1 0,0 0 0,0 0 0,0 0 0,-7-6-899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34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85 17148,'-11'-6'2056,"5"2"-1384,7 4-264,7 0 1641,6 0-1169,9 1-168,1-1-352,3 0-144,5-4-40,1 0-96,-4-6-480,-2 0-344,-9-3 624,-3-3-128,-7-3-128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34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18228,'1'0'93,"-1"0"1,1 1-1,-1-1 0,0 0 1,1 0-1,-1 0 1,1 0-1,-1 0 0,0 0 1,1 1-1,-1-1 0,1 0 1,-1 0-1,0 1 1,1-1-1,-1 0 0,0 0 1,0 1-1,1-1 0,-1 0 1,0 1-1,0-1 1,1 1-1,-1-1 0,0 0 1,0 1-1,0-1 0,1 0 1,-1 2-1,9 19 1206,-4-9-459,12 24-522,-1 1 1,-2 0 0,-2 1-1,13 65 1,-22-86-295,-1 1 1,-1-1-1,0 1 1,-1-1-1,-1 1 0,-1-1 1,0 1-1,-2-1 1,0 0-1,0 0 0,-2-1 1,0 1-1,-10 17 1,8-21-82,0-1-1,-1 0 1,0-1 0,-1 0 0,0 0 0,-1-1-1,0-1 1,-1 0 0,0 0 0,0-1 0,-1 0 0,0-2-1,0 1 1,-1-1 0,-26 7 0,9-6-150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35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16027,'-7'11'1941,"-3"10"-1233,2 0 0,1 0 0,-7 29 0,-8 70 197,19-97-649,-8 41 364,-1 88 0,12-128-566,0 0 1,2-1-1,0 1 1,2 0-1,1-1 1,1 0 0,9 24-1,-12-38-95,2 0-1,0 0 0,0-1 1,0 1-1,1-1 1,0-1-1,1 1 1,11 10-1,-14-14-25,0-1 0,1 0 0,-1 1-1,1-1 1,0-1 0,0 1 0,0-1 0,0 0-1,0 0 1,1 0 0,-1-1 0,0 0 0,1 0-1,-1 0 1,1-1 0,8 0 0,7-4-233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37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11 15003,'0'-1'59,"0"1"0,0 0 0,0-1-1,0 1 1,0-1 0,0 1 0,0 0 0,0-1 0,0 1-1,0 0 1,0-1 0,0 1 0,0 0 0,0-1 0,-1 1-1,1 0 1,0-1 0,0 1 0,0 0 0,0-1-1,-1 1 1,1 0 0,0-1 0,0 1 0,0 0 0,-1 0-1,1-1 1,0 1 0,-1 0 0,1 0 0,0 0-1,-1 0 1,1-1 0,-1 1 0,-10 6 1031,-10 18 11,10-6-890,0 0-1,1 0 1,2 1 0,0 0-1,0 1 1,2 0-1,1 0 1,0 1-1,2-1 1,0 1-1,1 0 1,1 0-1,3 30 1,-1-43-117,0-1 0,0 1-1,1 0 1,0-1 0,1 1 0,0-1 0,0 1 0,0-1 0,9 13 0,-10-18-54,-1 0-1,1 0 1,0 0 0,0 0 0,-1 0 0,1 0 0,1-1 0,-1 1-1,0-1 1,0 1 0,1-1 0,-1 0 0,0 0 0,1 0-1,-1 0 1,1 0 0,0 0 0,-1-1 0,1 1 0,-1-1-1,1 0 1,0 0 0,-1 0 0,1 0 0,0 0 0,-1-1 0,1 1-1,0-1 1,-1 0 0,1 1 0,-1-1 0,5-3 0,-4 3 53,0-1 0,-1 1 1,1-1-1,0 0 1,-1 0-1,1 0 0,-1 0 1,0 0-1,0-1 0,0 1 1,0-1-1,0 0 1,0 1-1,-1-1 0,1 0 1,1-5-1,-3 7-50,1-1-1,-1 0 0,0 1 1,0-1-1,0 1 1,0-1-1,0 0 1,0 1-1,0-1 0,0 0 1,-1 1-1,1-1 1,-1 1-1,1-1 1,-1 1-1,0-1 0,1 1 1,-1-1-1,0 1 1,0 0-1,0-1 0,0 1 1,0 0-1,0 0 1,0 0-1,-1 0 1,1 0-1,0 0 0,-1 0 1,1 0-1,-1 0 1,1 0-1,-2 0 1,-2-1-42,0 0 0,0 1 1,0 0-1,0-1 0,-1 2 0,1-1 1,0 0-1,0 1 0,-1 0 1,1 1-1,0-1 0,0 1 1,0 0-1,-7 2 0,8-2-228,0 0-1,0 1 0,1-1 1,-1 1-1,1 0 0,-1 0 0,1 1 1,-1-1-1,1 1 0,0-1 1,-4 6-1,2-1-272,5 0-151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38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18300,'0'0'96,"0"0"0,0 1 0,1-1 0,-1 0 0,0 1 0,0-1 1,0 0-1,0 0 0,1 1 0,-1-1 0,0 0 0,0 0 0,0 1 0,1-1 0,-1 0 0,0 0 0,0 0 1,1 1-1,-1-1 0,0 0 0,0 0 0,1 0 0,-1 0 0,0 0 0,1 0 0,-1 1 0,0-1 0,1 0 0,-1 0 1,0 0-1,1 0 0,-1 0 0,0 0 0,1 0 0,-1 0 0,0-1 0,1 1 0,-1 0 0,0 0 0,0 0 1,1 0-1,17-6 1095,-16 6-998,107-44 2228,-44 17-2757,108-30-1,-171 57 198,3-1-298,-1 0-1,0 0 1,0 0-1,1 1 0,6 0 1,-11 0 367,0 0 1,0 0 0,0 0-1,0 0 1,0 0 0,0 0 0,0 0-1,0 0 1,0 0 0,0 1-1,0-1 1,0 0 0,0 0 0,0 0-1,0 0 1,0 0 0,0 0 0,0 0-1,0 0 1,0 0 0,0 1-1,0-1 1,0 0 0,0 0 0,0 0-1,0 0 1,0 0 0,0 0-1,0 0 1,0 0 0,0 0 0,0 0-1,0 1 1,0-1 0,0 0 0,0 0-1,0 0 1,1 0 0,-1 0-1,0 0 1,0 0 0,0 0 0,0 0-1,-11 4-962,-9 0-155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39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 18988,'0'0'56,"0"0"-1,0-1 0,0 1 1,0 0-1,0 0 1,0 0-1,0 0 1,0 0-1,0 0 1,0 0-1,0 0 1,1 0-1,-1 0 1,0 0-1,0 0 0,0 0 1,0 0-1,0 0 1,0 0-1,0 0 1,0 0-1,1 0 1,-1 0-1,0 0 1,0 0-1,0 0 1,0 0-1,0 0 0,0 0 1,0 0-1,0 0 1,1 0-1,-1 0 1,0 0-1,0 0 1,0 0-1,0 0 1,0 0-1,0 0 1,0 0-1,0 1 1,0-1-1,0 0 0,0 0 1,1 0-1,-1 0 1,0 0-1,0 0 1,0 0-1,0 0 1,0 0-1,0 1 1,0-1-1,0 0 1,0 0-1,0 0 0,0 0 1,0 0-1,0 0 1,0 0-1,0 0 1,0 1-1,0-1 1,0 0-1,0 0 1,0 0-1,0 0 1,0 0-1,2 16 1119,0 21-696,-2 16 23,-10 71 0,10-124-499,1 0 1,-1 0-1,0 0 0,0 0 0,0 1 0,0-1 0,0 0 0,0 0 0,1 0 0,-1 0 0,0 0 0,0 0 0,0 0 0,0 0 0,0 0 0,1 0 0,-1 0 0,0 0 0,0 0 0,0 0 0,0 0 0,0 0 0,1 0 0,-1 0 0,0 0 0,0 0 0,0 0 0,0 0 0,0 0 0,1 0 0,-1 0 1,0 0-1,0 0 0,0 0 0,0 0 0,0-1 0,0 1 0,1 0 0,-1 0 0,0 0 0,0 0 0,0 0 0,0 0 0,0-1 0,0 1 0,0 0 0,0 0 0,0 0 0,0 0 0,1 0 0,-1-1 0,0 1 0,0 0 0,0 0 0,8-9 45,-5 5-43,0 0 0,1 0 0,-1 0 0,1 0-1,0 1 1,0-1 0,0 1 0,0 0 0,1 0 0,-1 1-1,1-1 1,0 1 0,0 0 0,0 0 0,0 1 0,0 0-1,8-2 1,-9 3-9,0 0-1,-1 0 1,1 1-1,-1-1 0,1 1 1,-1 0-1,1-1 1,-1 2-1,0-1 0,1 0 1,-1 1-1,0-1 1,0 1-1,0 0 1,0 0-1,0 0 0,-1 1 1,1-1-1,0 1 1,-1-1-1,0 1 1,0 0-1,0 0 0,0 0 1,0 0-1,2 6 1,-1-3 44,-1 1 0,0-1 0,0 1 0,0 0-1,-1 0 1,0 0 0,0 0 0,-1 0 0,0 0 0,0 0 0,-1-1 0,0 1 0,0 0 0,0 0 0,-1 0 0,0 0 0,0-1 0,-1 1 0,0-1 0,-6 10 0,6-11 28,0-1 0,0 0 0,0 0 0,0 0 0,-1 0 0,1-1 0,-1 1 1,0-1-1,0 0 0,0 0 0,0-1 0,-1 1 0,1-1 0,-1 0 1,0 0-1,0 0 0,1-1 0,-1 1 0,0-1 0,0-1 0,0 1 0,0-1 1,0 1-1,-1-1 0,1-1 0,0 1 0,0-1 0,-9-2 0,8 0-300,-1 0-1,1 0 0,0-1 0,0 0 1,0 0-1,0 0 0,1-1 0,-1 0 1,1 0-1,1 0 0,-1-1 0,1 0 0,0 0 1,0 0-1,0 0 0,1 0 0,0-1 1,0 1-1,1-1 0,-3-9 0,3-6-731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9:35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16988,'2'10'1592,"1"-4"-1240,-2-4-184,0 1 696,4-3-968,-1-4-264,3-6 360,0-4-128,3-8-128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39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18940,'3'-13'2241,"3"2"-1297,3-1-392,6-5 1896,10 1-1207,6-1-665,4-2-184,3 4-432,4 0-312,-1 5-712,-2 2 1640,-3-2-736,-7-5-56,-4 0-120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52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89 14323,'0'-1'170,"8"-44"4006,-7 43-3923,-1 1-1,0-1 1,0 0-1,0 0 1,0 0-1,0 0 0,0 0 1,-1 0-1,1 0 1,0 0-1,-1 0 1,0 0-1,1 1 1,-1-1-1,0 0 1,0 0-1,0 1 0,0-1 1,-3-3-1,3 5-179,0-1-1,0 1 0,0 0 1,0-1-1,0 1 0,0 0 0,0 0 1,-1 0-1,1 0 0,0 0 0,0 0 1,0 0-1,0 0 0,-1 0 1,1 0-1,0 0 0,0 1 0,0-1 1,0 1-1,0-1 0,0 1 1,0-1-1,0 1 0,0-1 0,-2 2 1,-24 22 487,24-22-479,-12 13 74,0 2 0,1 0 0,-14 20 0,22-27-141,0 0 1,1 0 0,0 0-1,0 0 1,1 1-1,1-1 1,0 1-1,-2 12 1,4-21-19,1 0 1,0 0-1,-1 0 1,1 0-1,0 0 1,0 0-1,1 0 1,-1 0-1,0 0 1,1 0-1,-1 0 1,1 0-1,-1 0 1,1-1-1,0 1 1,0 0-1,0 0 1,0 0-1,0-1 1,0 1-1,1-1 1,-1 1-1,0-1 1,1 1-1,3 1 1,1 1-31,0-2 1,0 1 0,1-1-1,-1 0 1,1 0-1,9 1 1,-8-1-47,1 0 1,-1 0-1,14 6 1,-18-6 44,0 0 1,0 0-1,0 1 1,0-1-1,-1 1 1,1 0-1,-1 0 1,0 0-1,0 1 1,0-1-1,0 1 1,-1-1-1,1 1 1,-1 0-1,0 0 1,2 6-1,-3-5 22,1 1 0,-1 0 0,0-1 0,-1 1 0,1 0 0,-1-1 1,-1 1-1,1 0 0,-1 0 0,0-1 0,-2 10 0,0-5 77,-1 0 1,0 0-1,0-1 1,-1 1-1,-1-1 0,1 0 1,-1 0-1,-1-1 1,0 0-1,0 0 1,0 0-1,-1-1 1,-12 9-1,13-12 28,-1 0 0,0 0 0,0 0 0,0-1 0,-10 3 0,15-5-117,0 0 0,-1-1 0,1 1 0,-1-1 0,1 1 0,0-1 0,-1 0 0,1 0 0,-1-1 0,1 1 0,-1-1 0,1 1 0,0-1 0,-1 0 0,-4-3 0,7 4-78,0-1-1,0 0 1,0 0-1,0 1 1,0-1-1,0 0 1,1 0-1,-1 0 1,0 0-1,1 0 1,-1 0-1,0 0 1,1 0-1,0 0 1,-1-1-1,1 1 1,-1 0-1,1 0 1,0 0-1,0 0 1,0-1-1,0 1 1,0 0 0,0 0-1,0 0 1,0-1-1,0 1 1,1 0-1,-1 0 1,0 0-1,1 0 1,-1-1-1,1 0 1,2-5-454,1 1 1,0-1 0,0 1-1,5-7 1,-4 7 419,14-21-949,3-6-142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53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14923,'4'-4'461,"-1"1"-179,-1 1 0,1-1 0,-1 1 0,1 0 1,0 0-1,4-3 0,-6 5-233,-1 0 1,1-1-1,0 1 1,-1 0-1,1 0 1,-1 0-1,1 0 1,0 0 0,-1 0-1,1 0 1,0 0-1,-1 1 1,1-1-1,-1 0 1,1 0-1,-1 0 1,1 1-1,0-1 1,-1 0 0,1 1-1,-1-1 1,1 0-1,-1 1 1,1-1-1,-1 1 1,0-1-1,1 0 1,-1 1 0,1-1-1,-1 1 1,0-1-1,1 1 1,-1 0-1,0-1 1,0 1-1,0-1 1,1 1 0,-1 0-1,0-1 1,0 1-1,0-1 1,0 1-1,0 0 1,5 23 518,-1 0 1,-2-1 0,0 1-1,-2 38 1,-1-16-5,16 261 2489,-15-304-3011,0 0-1,1-1 1,-1 1 0,1 0 0,0-1-1,0 1 1,2 4 0,-3-7-40,0 0 1,0 0-1,0 0 0,0 0 1,0 0-1,0 0 0,0 0 1,0 0-1,0 1 0,0-1 1,1 0-1,-1 0 0,0 0 1,0 0-1,0 0 0,0 0 1,0 0-1,0 0 0,0 0 1,0 0-1,0 0 0,0 0 1,0 0-1,0 0 0,0 0 1,1 0-1,-1 0 0,0 0 1,0 0-1,0 0 0,0 0 1,0 0-1,0 0 0,0 0 1,0 0-1,0 0 0,0 0 1,0 0-1,1 0 0,-1 0 1,0 0-1,0 0 0,0 0 1,0-1-1,0 1 0,0 0 1,0 0-1,0 0 0,0 0 1,0 0-1,0 0 0,0 0 1,0 0-1,0 0 0,0 0 1,0 0-1,0 0 0,0 0 1,0-1-1,0 1 0,0 0 1,0 0-1,0 0 0,0 0 1,0 0-1,1-16 69,-4-11-175,-1 1 0,-2-1 0,-1 1 1,-13-35-1,15 48-53,0 0 0,-1 0 0,-13-20 0,19 32 148,0 1 1,0 0 0,0 0-1,0-1 1,0 1 0,-1 0-1,1 0 1,0 0 0,0-1-1,0 1 1,0 0 0,0 0-1,0 0 1,-1-1 0,1 1-1,0 0 1,0 0 0,0 0-1,-1 0 1,1 0 0,0-1-1,0 1 1,0 0 0,-1 0-1,1 0 1,0 0 0,0 0-1,-1 0 1,1 0 0,0 0-1,0 0 1,-1 0 0,1 0-1,0 0 1,-1 0 0,0 9-79,4 15 79,-1-18 16,1 1 0,0-1 0,0 0-1,1 0 1,0-1 0,0 1 0,0-1 0,0 1 0,1-1 0,0-1-1,0 1 1,1-1 0,-1 0 0,1 0 0,0 0 0,10 4 0,-11-6 0,0 0 1,-1-1-1,1 0 1,0 0-1,0 0 1,0 0-1,-1-1 1,1 0-1,0 0 1,0-1-1,0 1 1,0-1-1,0 0 1,-1 0-1,1 0 1,0-1 0,-1 0-1,1 0 1,-1 0-1,0 0 1,0-1-1,1 1 1,-2-1-1,7-5 1,-5 3-7,-1 1 0,0-1 0,1 0 0,-2 0 0,1-1 0,0 1 0,-1-1 1,0 1-1,-1-1 0,1 0 0,-1 0 0,0 0 0,-1-1 0,1 1 0,-1 0 0,0-1 0,-1 1 0,0-1 1,0 1-1,-1-13 0,1 18-5,-1 0 0,1 0 1,0 0-1,0 0 1,0 0-1,-1 0 0,1 0 1,-1 0-1,1 0 0,-1 1 1,1-1-1,-1 0 0,1 0 1,-1 0-1,1 1 0,-1-1 1,0 0-1,0 1 0,1-1 1,-1 0-1,0 1 0,0-1 1,0 1-1,0-1 1,0 1-1,0 0 0,1-1 1,-1 1-1,0 0 0,0 0 1,0 0-1,0 0 0,-1-1 1,0 2-3,0-1 1,0 1 0,1 0 0,-1-1 0,0 1 0,1 0-1,-1 0 1,1 0 0,-1 0 0,1 0 0,-1 0-1,1 0 1,0 1 0,0-1 0,0 0 0,-1 1 0,0 2-1,-3 6 38,1-1 0,0 1 0,0 0 0,1 1 0,0-1-1,1 1 1,1-1 0,-1 1 0,2 0 0,-1-1-1,1 1 1,1 0 0,0 0 0,1-1 0,0 1 0,0-1-1,8 20 1,-9-28-13,0 1 0,0-1 1,1 0-1,-1 1 0,1-1 0,-1 0 0,1 0 0,0 0 0,0 0 0,0 0 1,0-1-1,0 1 0,0-1 0,1 1 0,2 1 0,-3-2-6,1-1-1,-1 1 1,0-1-1,0 0 0,0 0 1,0 1-1,0-1 1,0-1-1,1 1 1,-1 0-1,0 0 0,0-1 1,0 1-1,0-1 1,3-1-1,2-2-14,-1 1 0,0-1-1,0-1 1,0 1 0,0-1-1,-1 0 1,0 0 0,0-1 0,8-10-1,1-7-121,-1 1-1,13-34 1,-5 11-216,-18 43 122,0 7 166,-1 9 49,-2 27 85,-2-28 5,2-1 0,0 1 0,0-1 1,1 0-1,1 1 0,0-1 0,7 22 1,-9-34-80,0 1 0,0-1 0,1 0 0,-1 1 0,0-1 0,0 0 0,0 1 0,0-1 0,1 0 0,-1 0 0,0 1 0,0-1 0,0 0 0,1 0 0,-1 1 0,0-1 0,1 0 0,-1 0 0,0 1 0,0-1 0,1 0 0,-1 0 0,0 0 0,1 0 0,-1 0 0,0 0 0,1 0 0,-1 1 0,1-1 0,-1 0 0,0 0 0,1 0 0,-1 0 0,0-1 0,1 1 0,10-10 149,5-19-39,36-124-390,-48 150-13,-1 11 176,0 11 42,-2 0 17,4 46 77,-4-59-38,0 1 0,1-1 0,0 0 1,0 1-1,0-1 0,1 0 1,4 7-1,-7-12-33,0 0 1,0-1 0,1 1-1,-1-1 1,0 1-1,1-1 1,-1 1-1,1-1 1,-1 1-1,0-1 1,1 1-1,-1-1 1,1 1-1,0-1 1,-1 0 0,1 1-1,-1-1 1,1 0-1,-1 1 1,1-1-1,0 0 1,-1 0-1,1 0 1,0 0-1,-1 0 1,1 1 0,0-1-1,-1 0 1,1 0-1,-1-1 1,2 1-1,-1 0 2,0-1-1,0 0 1,0 0-1,0 0 0,-1 1 1,1-1-1,0 0 1,0 0-1,-1 0 0,1 0 1,-1 0-1,1 0 1,-1-1-1,1 1 1,-1 0-1,1 0 0,-1-2 1,5-22-426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54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0 218 15971,'4'-1'494,"0"1"-1,1-1 0,-1 0 0,0 0 1,0 0-1,0-1 0,-1 0 0,1 1 1,0-1-1,4-3 0,35-27 1127,-35 25-1211,8-5 109,-1-1 1,19-22-1,-30 31-435,-1-1 0,1 0 1,-1 1-1,0-1 0,0-1 1,0 1-1,-1 0 0,1-1 1,-2 1-1,1-1 1,0 0-1,1-10 0,-3 15-68,0-1-1,0 1 1,0 0 0,0 0-1,0 0 1,0 0-1,0 0 1,-1 0 0,1 0-1,0 0 1,0 0-1,-1 0 1,1 0 0,-1 0-1,1 0 1,-1 0-1,1 1 1,-1-1 0,0-1-1,0 2-5,0-1 1,1 1-1,-1 0 0,1-1 0,-1 1 0,0 0 0,0 0 1,1 0-1,-1-1 0,0 1 0,1 0 0,-1 0 0,0 0 1,1 0-1,-1 0 0,0 1 0,0-1 0,1 0 1,-1 0-1,0 0 0,0 1 0,-2 0 4,1 0 0,-1 1 0,0-1 0,1 1-1,-1-1 1,1 1 0,0 0 0,0 0 0,0 0 0,0 0 0,-3 4-1,0 4-9,0 0 1,0 0-1,1 0 0,1 0 0,0 1 0,0-1 0,1 1 0,1 0 0,-1-1 0,2 1 1,-1 0-1,2 0 0,-1 0 0,2 0 0,-1-1 0,1 1 0,5 12 0,-7-21-5,1 0-1,-1 0 1,1 0-1,0 0 1,0-1-1,0 1 1,0 0-1,1 0 1,-1-1-1,0 1 0,1-1 1,-1 1-1,1-1 1,-1 1-1,1-1 1,0 0-1,0 0 1,-1 0-1,1 0 1,0 0-1,0 0 1,0-1-1,0 1 1,0-1-1,0 1 0,0-1 1,0 0-1,0 1 1,0-1-1,1 0 1,-1-1-1,0 1 1,0 0-1,0 0 1,4-2-1,5-2-20,1-1 0,-1 0 0,0 0 0,0-1 0,10-8 0,2 0-16,-18 11 25,1 0 0,0 0 0,-1 1 1,1-1-1,0 1 0,0 1 0,0-1 0,0 1 0,1 0 0,5 0 0,-9 1 10,0 1-1,-1-1 1,1 0 0,-1 1 0,1 0 0,0 0-1,-1-1 1,0 2 0,1-1 0,-1 0 0,0 0 0,1 1-1,-1-1 1,0 1 0,0 0 0,0 0 0,0-1-1,-1 1 1,1 0 0,0 1 0,-1-1 0,0 0-1,1 0 1,-1 1 0,0-1 0,1 3 0,0 1 22,0 0 0,0 0 0,0 0 1,-1 1-1,1-1 0,-1 11 1,-1-17-15,0 0 1,0 0 0,0 0 0,0 0 0,0 0 0,0 0-1,0 0 1,-1 0 0,1 0 0,0 0 0,0 0 0,0 0 0,0 0-1,0 0 1,0 0 0,0 0 0,0 0 0,0 0 0,-1 0-1,1 0 1,0 0 0,0 0 0,0 0 0,0 0 0,0 0-1,0 0 1,0 0 0,0 0 0,0 0 0,0 0 0,0 0-1,-1 0 1,1 0 0,0 0 0,0 0 0,0 1 0,0-1-1,0 0 1,0 0 0,0 0 0,0 0 0,0 0 0,0 0-1,0 0 1,0 0 0,0 0 0,0 0 0,0 1 0,0-1 0,0 0-1,0 0 1,0 0 0,0 0 0,0 0 0,0 0 0,0 0-1,0 0 1,0 0 0,0 1 0,0-1 0,0 0 0,0 0-1,0 0 1,0 0 0,0 0 0,-6-10 145,-5-15 2,-2-8 45,4 10-76,0 0 0,2 0 0,-9-48 1,16 70-134,0 1 0,0-1 0,0 1 0,0-1 1,0 1-1,0 0 0,0-1 0,0 1 1,0-1-1,0 1 0,0-1 0,0 1 1,1 0-1,-1-1 0,0 1 0,0-1 1,0 1-1,1 0 0,-1-1 0,0 1 0,0 0 1,1-1-1,-1 1 0,0 0 0,1-1 1,-1 1-1,0 0 0,1 0 0,-1-1 1,0 1-1,1 0 0,-1 0 0,1 0 0,-1 0 1,0 0-1,1-1 0,-1 1 0,1 0 1,-1 0-1,1 0 0,0 0 0,23 3 10,-6 0 81,6-7-162,0-4-35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55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81 132 16388,'0'-2'209,"0"0"0,0 0 0,-1 0 0,1 0 1,0 0-1,-1 0 0,1 0 0,-1 0 1,0 0-1,1 0 0,-1 0 0,0 0 0,0 0 1,-1 0-1,1 0 0,0 1 0,0-1 1,-1 1-1,1-1 0,-1 1 0,-2-2 0,3 2-119,0 0-1,0 1 0,0-1 1,0 1-1,0-1 0,0 1 1,0-1-1,-1 1 0,1 0 1,0-1-1,0 1 0,0 0 1,-1 0-1,1 0 0,0 0 1,0 0-1,0 0 0,-1 0 1,1 1-1,0-1 0,0 0 1,0 1-1,-1-1 0,1 1 1,0-1-1,0 1 1,0-1-1,0 1 0,0 0 1,0 0-1,0-1 0,0 1 1,1 0-1,-1 0 0,0 0 1,0 0-1,1 0 0,-2 1 1,0 3-24,-1 1 1,1-1 0,-1 1 0,1-1-1,1 1 1,-1-1 0,1 1 0,0 0-1,1 0 1,-1 0 0,1 7 0,1 0-47,0 0 0,0 0 0,7 25 0,-6-30-14,1 0 0,0 0-1,0 0 1,1-1 0,0 0 0,0 1 0,1-1-1,-1-1 1,9 10 0,-11-15-1,-1 1 1,1 0-1,0-1 1,0 1-1,0-1 1,0 1-1,0-1 1,0 0-1,0 0 1,1 0-1,-1 0 1,0-1-1,0 1 1,1 0-1,-1-1 1,1 0-1,-1 1 1,0-1-1,1 0 1,-1 0-1,1-1 1,-1 1-1,0 0 1,1-1-1,-1 1 1,0-1-1,1 0 1,-1 0-1,0 0 1,0 0-1,0 0 1,0 0-1,0-1 1,0 1-1,0-1 1,2-1-1,3-5 27,0 1-1,0-1 0,0-1 0,-1 1 1,0-1-1,0-1 0,-1 1 1,-1-1-1,0 1 0,5-15 0,-4 6 5,0 0-1,-2 0 0,1 0 1,-2 0-1,0-20 1,-5 131-160,4-79 117,6 50 4,-6-60 9,0 0 0,-1 0 0,2 0 0,-1 0 0,0 0 0,1 0 0,0-1 0,0 1 1,0-1-1,0 1 0,0-1 0,5 5 0,-6-7-3,-1-1 0,1 1 0,0-1 1,-1 1-1,1-1 0,0 0 0,0 1 0,-1-1 1,1 1-1,0-1 0,0 0 0,0 0 0,-1 0 1,1 1-1,0-1 0,0 0 0,0 0 0,-1 0 1,1 0-1,0 0 0,0-1 0,0 1 0,0 0 0,-1 0 1,3-1-1,-1 0 3,-1 0 0,1-1 0,0 1 1,0 0-1,-1-1 0,1 1 0,-1-1 0,1 0 1,2-3-1,1-4 12,1-1 1,-1 0-1,3-10 0,-7 18-16,14-42 74,16-76-1,-23 86-65,-4 21-10,-2 12-3,-1 19 4,0-7 7,0 42 84,2 36 165,-2-77-191,1 0 1,0-1-1,0 0 1,1 1-1,6 12 1,-9-23-57,0 0-1,1 0 1,-1-1 0,0 1 0,1 0 0,-1-1-1,0 1 1,1 0 0,-1-1 0,1 1 0,-1-1-1,1 1 1,-1 0 0,1-1 0,0 1-1,-1-1 1,1 0 0,0 1 0,-1-1 0,1 1-1,1-1 1,-2 0-2,1 0 0,0 0-1,-1 0 1,1 0 0,-1-1-1,1 1 1,-1 0 0,1 0-1,-1-1 1,1 1 0,0 0-1,-1-1 1,0 1 0,1 0-1,-1-1 1,1 1 0,-1-1-1,1 1 1,-1-1 0,1 0-1,2-4 16,-1 0 1,1 0-1,-1 0 0,3-8 0,1-12-15,6-41-1,-1 2-266,-8 58 73,0 8 44,4 17-38,4 30-6,-11-48 176,4 18-33,-2-3 20,1 0 1,1 0-1,1 0 1,0-1 0,11 24-1,-15-38 11,-1 0-1,0 0 0,1 0 1,0 0-1,-1 0 1,1 0-1,0 0 0,-1 0 1,1 0-1,0-1 0,0 1 1,-1 0-1,1-1 0,0 1 1,0 0-1,0-1 0,0 1 1,0-1-1,0 0 1,0 1-1,0-1 0,0 0 1,3 1-1,-3-1-14,0-1 0,0 1 0,0-1 0,0 1 0,0-1 0,0 1-1,0-1 1,0 0 0,0 1 0,-1-1 0,1 0 0,0 0 0,0 0 0,-1 0 0,1 0 0,0 0 0,-1 0 0,2-1 0,2-6-232,-1-1 1,1 0-1,-1 1 1,1-11 0,4-21-1158,-3-1 0,1-59 0,-4 60 851,0-5-241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55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15211,'-9'28'837,"1"0"0,2 1 0,1-1 0,1 1 0,1 0 0,2 0-1,1 0 1,1 1 0,5 28 0,10 29 624,43 137 1,-6-27-1130,-50-187-336,-2-6 6,1 0 0,-1 0 1,0 0-1,-1 0 0,1 0 1,-1 0-1,1 0 0,-1 0 1,-1 0-1,0 6 0,1-10 0,0 1-1,0-1 0,0 0 0,0 0 0,0 0 0,0 0 1,-1 0-1,1 1 0,0-1 0,0 0 0,0 0 1,0 0-1,-1 0 0,1 0 0,0 0 0,0 0 0,0 0 1,0 0-1,-1 0 0,1 0 0,0 0 0,0 0 1,0 0-1,-1 0 0,1 0 0,0 0 0,0 0 0,0 0 1,-1 0-1,1 0 0,0 0 0,0 0 0,0 0 1,0 0-1,-1 0 0,1 0 0,0 0 0,0 0 0,0-1 1,-10-7 38,-5-12 27,15 20-66,-19-30 79,2 0 0,-16-36 0,27 52-30,1-1 0,0 0 0,0 0 0,2-1 0,0 1 0,1-1 1,-1-16-1,3 28-50,0 1 0,1 0 0,-1 0 0,1-1 0,0 1 0,-1 0 0,1 0 0,1 0 0,-1 0 0,0 0 0,1 0 0,-1 0 0,1 0 0,0 1 0,4-5 0,1 0-162,0 1 0,1 0-1,15-10 1,6-5-43,-3 1-44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56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52 15483,'7'-37'2471,"-5"23"-600,-4 21 2720,-2 17-4066,2 0-1,0 0 1,2 41-1,13 73-492,-12-131 2,3 28 24,1 1-1,2-1 0,1 0 1,15 37-1,-22-68-20,1-1 1,-1 0-1,1 0 0,0 0 1,0 0-1,0 0 0,0 0 1,4 3-1,-5-5-25,-1-1 0,1 1-1,0-1 1,-1 0 0,1 0-1,0 1 1,-1-1 0,1 0 0,0 0-1,-1 0 1,1 0 0,0 1-1,0-1 1,-1 0 0,1 0 0,0-1-1,0 1 1,-1 0 0,1 0-1,0 0 1,-1 0 0,1-1 0,0 1-1,-1 0 1,1-1 0,0 1-1,-1 0 1,1-1 0,-1 1 0,1-1-1,-1 1 1,1-1 0,-1 1 0,1-1-1,-1 1 1,1-1 0,-1 0-1,1 1 1,-1-1 0,0 1 0,1-2-1,5-9 94,0 0 0,-1 0 0,0 0-1,0 0 1,2-14 0,13-62 299,-15 65-315,4-22-85,-2-1 1,2-68-1,-9 112-82,1 0 0,-1-1 1,0 1-1,0-1 0,0 1 0,0 0 0,-1-1 0,1 1 0,0 0 0,-1-1 1,1 1-1,0 0 0,-1 0 0,1-1 0,-1 1 0,0 0 0,1 0 0,-1 0 1,-1-2-1,1 3-8,1 0 0,0 0 1,-1 0-1,1 0 0,0 0 1,-1 0-1,1 0 0,0 0 1,-1 0-1,1 0 0,0 0 1,-1 0-1,1 0 0,0 0 1,-1 1-1,1-1 0,0 0 1,0 0-1,-1 0 0,1 0 1,0 1-1,0-1 0,-1 0 1,1 0-1,0 1 0,-1-1 1,-8 16-2658,-1 18 268,7-18 1017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56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19180,'10'30'1864,"1"-2"-1271,2 0-241,3-3 600,3-2-376,1-6-984,1-5 1680,1-9-1256,-2-5-80,-2-11-56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57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15019,'-14'12'737,"1"0"1,1 1-1,1 0 0,-1 1 1,2 0-1,-17 31 0,23-36-624,0 0-1,0 0 1,1 1-1,0 0 1,1-1-1,0 1 1,0 0-1,1 0 1,0 0-1,1 0 1,0 0-1,1 0 1,2 16-1,-2-23-96,0-1-1,-1 1 1,1 0 0,0 0-1,0-1 1,1 1-1,-1 0 1,0-1 0,1 1-1,3 3 1,-4-5 7,1 0 0,-1 0 1,0 0-1,0 0 0,1 0 0,-1 0 1,0 0-1,1-1 0,-1 1 1,1-1-1,-1 1 0,1-1 1,-1 1-1,1-1 0,2 0 0,-1 0 15,1 0-1,-1-1 0,1 0 0,-1 0 0,1 0 1,-1 0-1,0 0 0,0-1 0,1 1 0,-1-1 0,0 0 1,0 0-1,-1 0 0,1 0 0,0-1 0,2-3 1,17-18 290,28-42 0,-31 39-147,26-29 0,-42 54-181,-1-1-1,0 1 0,1-1 1,-1 1-1,1 0 0,0 0 1,0 1-1,0-1 0,0 0 0,6-1 1,-8 3-1,0-1 1,0 1-1,1 0 0,-1 0 1,0 0-1,0 1 1,0-1-1,1 0 0,-1 0 1,0 1-1,0-1 0,0 1 1,1-1-1,-1 1 1,0-1-1,0 1 0,0 0 1,0-1-1,0 1 1,0 0-1,0 0 0,-1 0 1,1 0-1,0-1 0,0 1 1,-1 1-1,1-1 1,0 0-1,-1 0 0,1 2 1,3 5 2,-1-1 0,-1 1 1,0 0-1,2 9 0,-3-11 36,0 0-1,0 0 0,1-1 0,-1 1 1,2 0-1,-1-1 0,0 1 0,1-1 1,5 8-1,-8-13-28,1 0-1,-1 1 1,0-1 0,1 0 0,-1 1-1,1-1 1,-1 0 0,0 1-1,1-1 1,-1 0 0,1 0 0,-1 0-1,0 0 1,1 1 0,-1-1 0,1 0-1,-1 0 1,1 0 0,-1 0-1,1 0 1,-1 0 0,1 0 0,-1 0-1,1 0 1,-1 0 0,1 0 0,-1-1-1,0 1 1,1 0 0,13-12 172,7-27 45,-17 32-172,2-5 0,1-3-98,0 1 1,1 0-1,0 0 1,2 1-1,18-22 1,-27 34 31,-1 1 0,1-1 1,0 1-1,-1-1 0,1 0 0,-1 1 0,1 0 0,0-1 1,0 1-1,-1-1 0,1 1 0,0 0 0,0-1 0,-1 1 1,1 0-1,0 0 0,0 0 0,0 0 0,-1 0 1,1 0-1,0 0 0,0 0 0,0 0 0,0 0 0,-1 0 1,1 0-1,0 0 0,0 1 0,0-1 0,-1 0 1,1 1-1,0-1 0,-1 0 0,1 1 0,0-1 0,-1 1 1,1-1-1,0 1 0,-1 0 0,1-1 0,-1 1 0,1-1 1,-1 1-1,1 0 0,-1 0 0,1-1 0,-1 3 0,3 3-48,0 0-1,0 1 0,-1-1 1,2 11-1,6 47-101,2 5 377,-12-68-202,0 0 0,0 0-1,0-1 1,0 1-1,1 0 1,-1 0-1,0 0 1,0-1-1,1 1 1,-1 0-1,0-1 1,1 1 0,-1 0-1,1-1 1,-1 1-1,1 0 1,-1-1-1,1 1 1,0-1-1,-1 1 1,1-1-1,1 1 1,-2-1-4,1 0-1,0 0 1,-1-1-1,1 1 1,-1 0 0,1 0-1,0-1 1,-1 1 0,1-1-1,-1 1 1,1 0 0,-1-1-1,1 1 1,-1-1-1,0 1 1,1-1 0,-1 0-1,0 1 1,1-1 0,-1 1-1,1-2 1,16-43 158,-15 38-154,10-27-31,-6 13-270,1 0 0,17-32 1,-24 52 248,1 0 1,-1 0-1,1 0 1,-1 0-1,1 0 1,0 0-1,0 0 1,-1 0-1,1 0 1,0 0-1,0 0 1,0 0-1,0 1 1,0-1-1,0 0 1,0 1-1,0-1 0,0 1 1,1-1-1,0 0 1,-1 1 6,0 1-1,0-1 1,-1 0-1,1 0 1,0 1 0,0-1-1,-1 0 1,1 1 0,0-1-1,-1 1 1,1-1-1,0 1 1,-1-1 0,1 1-1,-1-1 1,1 1 0,-1 0-1,1-1 1,-1 1-1,1 0 1,-1-1 0,1 2-1,2 6-112,0 0-1,0 0 1,0 1-1,0 8 1,-2-16 149,10 67 195,-10-75-106,-3-11-15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57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20748,'5'-5'2564,"1"-1"-1412,-5 6-1147,-1 0 1,0 0-1,1 0 1,-1 0-1,0 1 1,1-1-1,-1 0 1,0 0-1,1 0 1,-1 1-1,0-1 1,0 0-1,1 1 1,-1-1-1,0 0 1,0 0-1,1 1 1,-1-1-1,0 0 1,0 1-1,0-1 1,0 0-1,0 1 1,1-1-1,-1 1 1,0-1-1,0 0 1,0 1-1,0-1 1,0 0-1,0 1 1,27 138-257,-27-138 259,0 0 0,0 0 0,1 0-1,-1 0 1,0 0 0,1 0 0,-1 0-1,1 0 1,-1-1 0,1 1 0,-1 0 0,1 0-1,-1 0 1,1 0 0,0-1 0,-1 1 0,1 0-1,0-1 1,0 1 0,0 0 0,1 0-1,-1-1 0,0 0-1,0 0 0,-1 0 1,1 0-1,0 0 0,0-1 0,0 1 1,0 0-1,-1 0 0,1-1 1,0 1-1,0 0 0,-1-1 0,1 1 1,0-1-1,0 1 0,-1-1 0,1 0 1,-1 1-1,2-2 0,4-4 27,-1-2 0,0 1 0,8-14 0,-11 17-30,20-36 4,-15 24-76,1 1 0,1 0 0,0 1 0,1 0 0,21-24 0,-30 38 63,-1 0 0,0-1 0,1 1-1,-1-1 1,0 1 0,1 0 0,-1-1 0,0 1 0,1 0 0,-1-1 0,1 1 0,-1 0-1,0 0 1,1-1 0,-1 1 0,1 0 0,-1 0 0,1 0 0,-1 0 0,1 0 0,-1 0-1,1 0 1,-1 0 0,1 0 0,-1 0 0,1 0 0,-1 0 0,1 0 0,-1 0-1,1 0 1,-1 0 0,1 0 0,-1 0 0,1 1 0,-1-1 0,1 0 0,-1 0 0,0 1-1,1-1 1,-1 0 0,1 1 0,-1-1 0,0 0 0,1 1 0,-1-1 0,0 1 0,1-1-1,-1 1 1,0-1 0,0 0 0,0 1 0,1-1 0,-1 1 0,0 0 0,6 32-149,-6-28 140,2 33-54,-2-26 82,1 0 0,0-1 0,3 16 0,-4-26-10,0-1 0,0 0 1,0 1-1,0-1 0,0 0 0,0 1 0,0-1 0,0 0 0,0 1 1,0-1-1,1 0 0,-1 1 0,0-1 0,0 0 0,0 1 0,1-1 1,-1 0-1,0 0 0,0 1 0,1-1 0,-1 0 0,0 0 0,0 0 1,1 1-1,-1-1 0,0 0 0,1 0 0,-1 0 0,0 0 1,1 0-1,-1 1 0,1-1 0,8-8 41,4-18-37,-4 3-51,-6 15-87,0 0-1,0 1 1,0-1 0,1 1 0,0 0 0,8-9 0,-12 15 111,0 1 0,0 0 0,0-1-1,0 1 1,1 0 0,-1-1 0,0 1 0,0 0-1,0 0 1,1 0 0,-1-1 0,0 1-1,0 0 1,1 0 0,-1 0 0,0-1 0,1 1-1,-1 0 1,0 0 0,1 0 0,-1 0 0,0 0-1,1 0 1,-1 0 0,0 0 0,1 0-1,-1 0 1,0 0 0,1 0 0,-1 0 0,0 0-1,0 0 1,1 0 0,-1 0 0,0 0-1,1 0 1,-1 0 0,0 1 0,1-1 0,-1 0-1,7 16-739,-4 26-272,-2-40 970,0 14-291,0-5 39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9:36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14699,'1'0'91,"1"0"1,-1 0-1,0 0 0,0 0 1,0 0-1,0 1 0,0-1 1,0 0-1,0 1 0,0-1 1,0 1-1,0-1 0,0 1 1,0-1-1,0 1 0,0 0 1,0 0-1,0-1 0,0 1 1,-1 0-1,2 2 0,0-1 62,-1 1 0,0-1 0,0 1 0,0-1-1,0 1 1,-1 0 0,1 0 0,0 4-1,0 3-8,-1 1-1,-1-1 0,1 0 1,-4 12-1,-1-4-645,0 0 1,-2 0-1,0-1 0,-1 0 0,-15 25 1,-2 5-160,22-43 733,2 1 1,-1-1-1,0 1 1,1-1-1,0 1 1,0-1-1,0 1 1,1 0-1,-1 9 1,1-13-70,1 0 1,-1 0-1,0 0 1,0 0 0,0 0-1,1-1 1,-1 1-1,0 0 1,1 0-1,-1 0 1,1 0-1,-1 0 1,1-1 0,-1 1-1,1 0 1,0-1-1,-1 1 1,1 0-1,0-1 1,0 1 0,0 0-1,1 0-30,-1-1-1,1 0 0,0 1 1,-1-1-1,1 0 0,0 0 1,-1 0-1,1 0 0,0 0 1,-1 0-1,1-1 0,0 1 1,-1 0-1,1-1 0,-1 1 1,3-2-1,17-9-140,2-3-67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58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0 196 18316,'4'2'328,"0"0"0,0 0-1,0-1 1,1 1 0,-1-1 0,0 0 0,0 0-1,1-1 1,-1 1 0,1-1 0,-1 0 0,0 0-1,9-1 1,-6-1-130,0 0-1,0 0 0,0 0 0,0-1 1,0 0-1,-1 0 0,12-9 0,-8 5-96,0 0 0,-1-1 0,0 0 0,-1-1 0,0 0 0,0-1 0,-1 1 0,0-1 0,10-22 0,-15 29-58,-1 0 0,0-1 0,0 1 0,0 0 0,-1-1 0,1 1 0,-1-1 0,0 1 0,0-1 0,0 0 0,0 1 0,-2-7 0,1 8-28,1 1 0,0 0 0,-1 0 0,1 0 1,-1 0-1,1 0 0,-1 1 0,0-1 0,1 0 0,-1 0 0,0 0 0,0 0 0,1 1 0,-1-1 0,0 0 1,0 1-1,0-1 0,-1 0 0,0 0-3,1 1 1,-1 0 0,1 0-1,-1-1 1,0 1-1,1 0 1,-1 0-1,0 0 1,1 1-1,-1-1 1,1 0 0,-1 1-1,0-1 1,1 1-1,-1-1 1,-1 2-1,-2 0 3,1 1 1,0 0-1,-1 0 0,1 1 0,0-1 0,0 1 0,1 0 0,-1 0 0,1 0 0,0 1 0,0-1 0,0 1 1,1-1-1,-4 10 0,0 1-18,1 1 1,0-1 0,-4 26 0,6-22-3,-2 32 0,5-46 8,0 0 0,1 1 1,-1-1-1,1 0 0,0 1 1,0-1-1,0 0 0,1 0 1,0 0-1,4 8 0,-6-12 0,1 0-1,0 0 1,-1-1-1,1 1 1,0 0-1,-1 0 0,1-1 1,0 1-1,0-1 1,0 1-1,0-1 1,-1 1-1,1-1 0,0 1 1,0-1-1,0 0 1,0 0-1,0 1 1,0-1-1,0 0 0,0 0 1,0 0-1,0 0 1,0 0-1,0 0 1,0 0-1,0 0 1,0-1-1,0 1 0,0 0 1,0-1-1,0 1 1,0 0-1,0-1 1,-1 1-1,1-1 0,2-1 1,4-2 12,-1-1 0,1-1 0,9-9 0,-10 8-13,21-19-15,36-33-51,-58 55 48,1 0 1,0 0-1,0 0 0,0 0 0,1 1 0,-1 0 1,1 1-1,0-1 0,8-1 0,-13 4 8,1-1-1,-1 1 0,1 0 1,0 0-1,-1 0 0,1 0 0,-1 0 1,1 1-1,-1-1 0,1 1 1,-1 0-1,1-1 0,-1 1 1,0 0-1,1 1 0,-1-1 0,0 0 1,0 1-1,0-1 0,4 4 1,-1 1-5,1 1 0,-2 0 1,1-1-1,-1 1 0,4 9 1,16 22 50,-24-38-34,1 1-1,0-1 0,-1 1 0,1-1 1,0 1-1,-1-1 0,1 1 1,0-1-1,-1 0 0,1 1 0,0-1 1,0 0-1,0 1 0,-1-1 1,1 0-1,0 0 0,0 0 0,0 0 1,-1 0-1,1 0 0,0 0 1,0 0-1,0 0 0,-1 0 0,1-1 1,0 1-1,0 0 0,0-1 1,-1 1-1,1 0 0,0-1 1,-1 1-1,1-1 0,0 1 0,-1-1 1,1 1-1,0-1 0,-1 1 1,1-1-1,-1 0 0,1 1 0,-1-1 1,1 0-1,4-6 10,0 0 1,-1 0-1,6-10 1,-7 11 2,16-31 32,23-40-39,-37 70-26,0 0 1,0 1-1,0-1 1,1 1-1,0 0 0,0 0 1,13-8-1,-18 13 16,0 0 0,0 1 0,1-1 0,-1 0-1,0 1 1,0-1 0,1 1 0,-1 0 0,0 0 0,0-1 0,1 1 0,-1 0 0,0 0 0,1 0-1,-1 0 1,0 0 0,1 0 0,-1 1 0,0-1 0,1 0 0,-1 1 0,0-1 0,0 1-1,1-1 1,-1 1 0,0 0 0,0-1 0,0 1 0,0 0 0,0 0 0,0 0 0,0 0-1,0 0 1,0 0 0,0 0 0,-1 0 0,1 0 0,0 0 0,-1 0 0,1 1 0,0 1 0,3 6 19,0 1 1,0 1 0,-1-1 0,2 12 0,-4-16-8,10 60 183,-8-39-176,-3-23-78,-1-7-66,-8-24 52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59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15187,'6'-6'1098,"-4"4"-873,-1 0 0,1 0 0,0 1 0,0-1 0,0 0 0,0 1 1,0-1-1,0 1 0,0 0 0,0 0 0,0 0 0,1 0 0,4-1 0,-7 2-42,1 1 0,-1 0 0,1 0 0,-1 0 0,1 0 0,-1 0 0,0 0 0,1 0 0,-1 0 0,0 0 0,0 0 0,0 0-1,0 0 1,0 0 0,0 0 0,0 2 0,0 0 200,12 120 1506,28 207-763,-35-295-1014,-4-23-133,0-1 0,1 1 0,1 0 1,0-1-1,5 14 0,-12-62-2481,-25-32 1338,10 24 368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5:59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86 18156,'-11'-14'2745,"11"14"-2647,0-1-1,-1 1 1,1 0-1,0 0 1,0-1-1,0 1 1,0 0 0,0-1-1,0 1 1,0 0-1,0-1 1,0 1-1,0 0 1,0-1 0,0 1-1,0 0 1,0-1-1,0 1 1,0 0 0,0-1-1,0 1 1,0 0-1,0-1 1,1 1-1,-1-1 1,2 0 122,0 0-1,0 0 1,0 0 0,0 0-1,0 0 1,0 0-1,1 1 1,-1-1 0,0 1-1,0 0 1,4-1 0,223-19 2301,-51 6-3133,-84-2-879,-71 12 1045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6:02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18460,'15'7'2232,"-1"-2"-1375,7-4-257,4-2 1384,6-8-920,2-3-151,7 0-329,-1-3-136,0 1-296,-2 4-176,-8 6-416,-5 4-288,-8 10-617,-8 4-119,-8 3 984,-2 2-304,-7-3-144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6:02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19492,'1'22'1801,"9"-8"-1097,3-1-224,13-6 800,6-4-288,6-7-216,4-4-255,-2-4-777,-3-6-553,-2 1 761,-7-4-200,-5 2-160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6:03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46 17036,'13'-46'3815,"-11"61"-98,-3 11-3181,-35 168 521,21-126-977,3 1-1,-4 74 1,16-136-57,-1 0-1,2 1 0,-1-1 1,1 1-1,2 7 1,-3-14-12,0 0 0,1 0 1,-1 1-1,1-1 0,-1 0 1,1 0-1,-1 0 0,1 0 1,0 0-1,-1 0 0,1 0 1,0 0-1,0 0 0,0 0 1,0 0-1,0 0 0,0 0 1,0-1-1,0 1 0,0 0 1,0-1-1,0 1 0,1-1 0,-1 1 1,0-1-1,0 0 0,0 0 1,1 1-1,-1-1 0,0 0 1,1 0-1,-1 0 0,0 0 1,0 0-1,1 0 0,0-1 1,6-1 65,0-1 0,0 0 0,0 0 0,0 0 0,0-1 0,-1-1 0,0 1 1,10-8-1,1-3-376,29-31 0,-45 44 159,1 0 0,-1 0 0,0 0 1,0-1-1,0 1 0,-1 0 0,1-1 1,0 0-1,-1 1 0,0-1 0,0 0 1,0 0-1,0 0 0,0 0 0,0 0 0,-1 0 1,1 0-1,-1 0 0,0 0 0,0 0 1,0 0-1,0 0 0,-1 0 0,1 0 0,-2-5 1,-8-11-760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6:03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17948,'10'8'2176,"7"0"-1352,6-6-231,7 0 1031,7-5-536,0-4-96,9-2-487,0-2-289,-1-1-945,-2 2 1634,-10 5-945,-8 2-88,-7 3-56</inkml:trace>
  <inkml:trace contextRef="#ctx0" brushRef="#br0" timeOffset="1">722 31 22557,'10'0'2112,"1"1"-1432,-2-1-287,-1 2 959,1 1-312,-3-2-776,-2 2-520,-4-5-1968,0 0 1711,-4-3-223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6:04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22 15627,'-6'-18'3764,"4"14"-716,9 15-1179,9 18-767,23 61 1,-22-47-854,15 36 75,-16-35-173,2 0-1,42 71 1,-58-112-166,-1-1-1,1 0 1,0 1 0,0-1-1,-1 0 1,1 0 0,1 0-1,-1 0 1,3 1 0,-4-2-2,-1-1 0,0 0 0,0 0 0,1 0 0,-1 0 0,0 0 0,1 0 0,-1 0 0,0 0 0,1 0 1,-1 0-1,0 0 0,1 0 0,-1 0 0,1 0 0,-1 0 0,0 0 0,0 0 0,1 0 0,-1 0 0,0 0 0,1 0 1,-1-1-1,0 1 0,1 0 0,-1 0 0,0 0 0,1-1 0,4-16-861,-4 10 440,-1 1 0,0-1-1,0 0 1,-1 0 0,0 1 0,0-1 0,0 1-1,-1-1 1,0 1 0,0-1 0,-1 1-1,0 0 1,0 0 0,0 0 0,-1 0-1,0 1 1,-6-7 0,-12-8-1086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6: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0 375 17564,'1'-4'552,"-1"0"1,1 0-1,0 0 0,0-1 1,0 2-1,0-1 0,1 0 1,-1 0-1,1 0 1,2-3-1,27-36 1199,-17 25-1067,37-50-32,104-107 0,-153 173-704,17-15-1080,-18 17 1005,-1-1-1,1 1 1,0-1-1,-1 1 0,1 0 1,0-1-1,0 1 1,-1 0-1,1-1 0,0 1 1,0 0-1,-1 0 1,1 0-1,0 0 1,0 0-1,-1 0 0,1 0 1,0 0-1,0 0 1,0 0-1,-1 0 1,1 0-1,0 0 0,0 1 1,0 0-1,5 3-777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6:05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19716,'1'2'256,"1"1"-1,0-1 1,-1 1-1,1 0 1,-1 0 0,0-1-1,0 1 1,0 0-1,0 0 1,-1 0-1,1 0 1,-1 0-1,0 0 1,1 0-1,-2 5 1,-6 51 1321,5-45-1296,-10 56 303,3-26-457,3-1 0,-1 49 0,7-92-122,0 1 0,0-1 0,0 0-1,0 0 1,0 0 0,0 1 0,0-1 0,0 0-1,0 0 1,0 0 0,0 1 0,0-1 0,0 0-1,0 0 1,0 0 0,0 1 0,0-1-1,0 0 1,0 0 0,1 0 0,-1 0 0,0 1-1,0-1 1,0 0 0,0 0 0,0 0-1,1 0 1,-1 0 0,0 1 0,0-1 0,0 0-1,0 0 1,1 0 0,-1 0 0,0 0-1,0 0 1,0 0 0,1 0 0,-1 0 0,0 0-1,0 0 1,0 0 0,1 0 0,-1 0 0,0 0-1,0 0 1,0 0 0,1 0 0,-1 0-1,0 0 1,0 0 0,0 0 0,1 0 0,8-7 96,113-138-3224,-121 144 3016,0 0 0,0 0 1,0 0-1,0 0 0,0 0 0,0-1 0,0 1 0,-1 0 1,1 0-1,0-1 0,-1 1 0,1 0 0,-1 0 0,0-1 1,1 1-1,-1-1 0,0 1 0,0 0 0,0-1 0,0 1 1,0-1-1,0 1 0,0 0 0,0-1 0,-1 1 0,1 0 1,-1-3-1,-8-4-803</inkml:trace>
  <inkml:trace contextRef="#ctx0" brushRef="#br0" timeOffset="1">12 130 18404,'-10'8'2024,"9"1"-1167,1 0-313,7-1 1192,6 1-488,5-6-456,8 0-223,4-6-513,3-3-296,3-4-849,0-3 953,-6-4-184,-1-2-112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28:05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18468,'-2'1'63,"1"-1"0,-1 1 0,0 0 0,0 0 0,1 0 1,-1 0-1,0 0 0,1 0 0,-1 0 0,1 0 0,-1 1 0,1-1 0,0 1 0,-1-1 0,1 1 1,0-1-1,0 1 0,0 0 0,0-1 0,1 1 0,-1 0 0,0 0 0,1 0 0,-1 0 0,1-1 1,0 1-1,-1 0 0,1 0 0,0 0 0,0 0 0,0 0 0,1 0 0,-1 0 0,0 0 1,1 2-1,2 6 15,-1-1 1,1 1-1,1-1 1,0 1 0,7 12-1,7 9 43,2-2-1,1 0 1,37 39-1,84 68 73,-112-109-238,-9-10 155,29 32 0,-44-42-267,-1-1 0,0 2-1,0-1 1,0 0 0,-1 1 0,0 0-1,-1 0 1,0 0 0,2 10-1,-3-13-103,-1 0-1,0 0 0,1 0 0,0 0 0,1 0 0,-1 0 0,1 0 0,-1-1 1,2 1-1,3 4 0,5 0-590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9:36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15 11330,'-8'7'213,"1"1"-1,1 0 0,-1 0 0,1 0 1,1 1-1,-1 0 0,1 0 1,1 0-1,0 1 0,0-1 0,1 1 1,0 0-1,1 0 0,0 0 0,0 0 1,1 1-1,1 19 0,0-29-193,0 0-1,0 0 0,0 1 1,0-1-1,0 0 0,0 0 1,0 0-1,1 0 1,-1 0-1,0 0 0,1 0 1,-1 0-1,1 0 0,0 0 1,-1 0-1,1 0 1,-1 0-1,1 0 0,0 0 1,0 0-1,0-1 0,-1 1 1,3 1-1,-2-2 3,0 0 0,0 0 1,0 0-1,1 0 0,-1 0 0,0 0 0,0 0 0,0 0 0,1 0 0,-1 0 0,0 0 0,0-1 1,0 1-1,0-1 0,0 1 0,0-1 0,2 0 0,3-3 50,0 0-1,-1 0 0,0-1 1,0 1-1,0-1 0,5-7 1,1-2 78,-1-1 0,14-29 0,-21 37-129,0 1-1,-1-1 0,1 1 0,-1-1 0,-1 0 1,0 0-1,0 0 0,0 0 0,-1 0 0,0-9 1,0 15-49,0 0 1,0 0 0,-1 0 0,1-1 0,0 1-1,-1 0 1,1 0 0,-1 0 0,1 0 0,-1 0-1,1 0 1,-1 0 0,0 0 0,0 0-1,1 0 1,-1 0 0,0 0 0,0 1 0,0-1-1,0 0 1,0 1 0,0-1 0,0 0 0,0 1-1,0-1 1,0 1 0,-1 0 0,1-1 0,0 1-1,0 0 1,0 0 0,0 0 0,-1 0-1,1 0 1,0 0 0,0 0 0,0 0 0,-1 0-1,1 0 1,-2 1 0,0 0-116,-1 0-1,0 0 1,1 0 0,-1 1-1,0-1 1,1 1 0,0 0-1,-1 0 1,1 0 0,0 0-1,-4 5 1,-4 8-424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6:06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20556,'8'4'1921,"7"-4"-1233,2-3-280,7-5 768,4-2-256,0-3-471,2-1-321,-4 1-665,-2 1-327,-6 8-576,-5 4-896,-11 0 1663,-2 7-423,-5 6-176</inkml:trace>
  <inkml:trace contextRef="#ctx0" brushRef="#br0" timeOffset="1">42 170 17084,'-2'9'2440,"9"-4"-1160,3-2-543,8-3 2535,4-3-1783,4-2-761,1-1-272,4-4-1048,-2 0 1328,-5 1-784,-4 2-64,-7 3-40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6:13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44 12779,'1'-2'347,"0"0"0,-1-1 0,1 1 1,-1 0-1,1 0 0,-1-1 1,0 1-1,0 0 0,0-1 0,0 1 1,0 0-1,0-1 0,-1-1 0,1 3-239,0 1 0,-1-1 1,1 1-1,0-1 0,0 1 0,-1-1 0,1 1 0,0-1 0,-1 1 0,1-1 0,-1 1 0,1-1 0,0 1 0,-1 0 0,1-1 0,-1 1 1,1 0-1,-1-1 0,1 1 0,-1 0 0,1 0 0,-2-1 0,1 1-17,0 0 0,-1 0 0,1 0-1,0 0 1,0 0 0,-1 1 0,1-1 0,0 0 0,0 1-1,-1-1 1,1 1 0,0-1 0,0 1 0,-2 0 0,-3 3 16,1 0 1,0 0-1,0 1 1,0 0-1,0 0 1,0 0-1,1 0 1,0 0-1,0 1 1,-5 10-1,-1 5 44,-13 39 0,14-32 5,1 1 1,-6 42-1,12-54-61,1 0-1,0-1 1,1 1-1,1 0 1,5 28-1,-5-40-68,0-1-1,0 0 1,0 0-1,1 1 1,0-1-1,0 0 1,0 0-1,0-1 1,0 1-1,1 0 1,0-1-1,0 0 1,0 1-1,0-1 1,0 0-1,1-1 1,3 4-1,-5-5-12,1 0 0,-1 0-1,1 0 1,0 0-1,-1-1 1,1 1 0,0-1-1,-1 1 1,1-1-1,0 0 1,0 0 0,-1 0-1,1-1 1,0 1-1,-1-1 1,1 1 0,0-1-1,-1 0 1,1 0-1,-1 0 1,1 0 0,-1-1-1,1 1 1,-1 0-1,0-1 1,0 0 0,4-3-1,-1 0 54,0 0-1,0 0 0,0 0 1,-1 0-1,0-1 0,0 1 1,0-1-1,-1 0 0,0-1 1,0 1-1,-1 0 0,1-1 1,-1 0-1,-1 1 1,1-1-1,-1 0 0,0-8 1,-1 14-47,0-1 1,0 1-1,0 0 1,0 0-1,0 0 1,0 0-1,0-1 1,-1 1-1,1 0 1,0 0-1,-1 0 1,1 0-1,-1 0 1,1 0 0,-1 0-1,1 0 1,-1 0-1,0 0 1,0 0-1,1 0 1,-1 0-1,0 1 1,0-1-1,0 0 1,-2 0-1,1 0-3,1 1 1,-1 0-1,0-1 0,0 1 0,0 0 0,0 0 0,1 0 0,-1 1 0,0-1 1,0 0-1,0 1 0,1-1 0,-1 1 0,-2 1 0,-6 2-85,1 1-1,0 1 1,0-1 0,-11 11-1,14-12-539,0 1-1,1 0 1,0 0-1,0 1 1,0-1 0,1 1-1,-7 12 1,10-15-228,8 0-135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6:13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 16179,'7'3'2257,"6"-2"-1313,8-8-280,1-3 1713,11-3-1281,3-2-144,1-3-256,3 0-200,-6 2-367,1-1-137,-11 5-465,-1 2-255,-10 6-512,-4 1-56,-15 3 63,-4 6 361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6:14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8 166 18868,'-2'13'1160,"-3"35"1281,5-46-2258,-1 1-1,1 0 1,1-1-1,-1 1 1,0 0 0,1-1-1,-1 1 1,1 0-1,0-1 1,0 1 0,0-1-1,0 0 1,0 1-1,2 2 1,-2-5-171,-1 1 1,1-1-1,-1 0 0,1 0 1,-1 1-1,1-1 0,-1 0 1,1 0-1,-1 1 0,1-1 1,-1 0-1,1 0 0,-1 0 1,1 0-1,-1 0 0,1 0 1,-1 0-1,1 0 0,0 0 1,-1 0-1,1 0 0,-1 0 1,1 0-1,-1 0 0,1-1 1,-1 1-1,1 0 0,-1 0 1,1-1-1,-1 1 0,1 0 1,-1-1-1,1 1 0,-1 0 1,1-1-1,17-17-19,-13 12 43,0 1-46,0 0 0,0 0 0,1 1 0,-1 0 0,1 0 0,1 0 0,8-4 0,-13 7 0,0 0 0,0 1 0,0-1 0,0 1 0,1 0 0,-1-1 0,0 1 0,0 0 0,0 0 0,1 0 0,-1 0 0,0 1 0,0-1 0,0 1 0,0-1 0,0 1 0,1 0 0,-1 0 0,0 0 0,-1 0 0,1 0 0,0 0 0,0 0 0,0 1 0,-1-1 0,1 1 0,2 2 0,0 1-10,0-1-1,0 1 1,-1 0-1,0 1 1,0-1-1,0 0 1,0 1-1,-1 0 1,0 0 0,0-1-1,1 9 1,-3-10 48,1 0 1,-1 0 0,0-1-1,0 1 1,0 0-1,-1 0 1,1 0 0,-1 0-1,0 0 1,0 0 0,-1-1-1,1 1 1,-1-1 0,1 1-1,-1-1 1,0 1 0,-1-1-1,-3 5 1,-4 3 206,-1-1 0,0 0 0,-16 11 0,23-18-278,0 0 1,-1 0-1,0 0 0,0-1 0,0 0 1,0 0-1,0 0 0,0 0 0,0-1 1,-1 0-1,1 0 0,-7 0 0,11-1-72,-1-1 0,0 1 0,1 0 0,-1-1 0,1 1 0,-1-1 0,1 0 0,-1 1 0,1-1 0,-1 0 0,1 0 0,0 0 0,0 0 0,-1 0 0,1 0 0,0 0 0,0 0 0,0-1 0,-1-1 0,-1-1-47,1 0 0,0 0-1,0-1 1,0 1 0,-2-7-1,-2-17-602</inkml:trace>
  <inkml:trace contextRef="#ctx0" brushRef="#br0" timeOffset="1">30 111 14683,'7'-17'1905,"2"5"-881,1 4-384,0 1 1320,3 2-567,4 1-633,3 0-416,3-3-904,1-2-176,-1-4 544,0 0-225,-2 2-191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6:14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7 17844,'1'-6'2222,"-4"7"-613,-6 18 214,-12 32-654,4-5-870,-4 7-173,-19 79 0,36-117-101,1 1-1,1 0 1,0 0 0,1 0-1,1 0 1,0 0-1,1 0 1,1 0 0,7 29-1,-7-39-25,1 1 0,-1-1 0,1 0 0,0 1-1,1-1 1,-1-1 0,1 1 0,0 0 0,9 8 0,-11-12-40,0 0 0,0-1 1,0 1-1,0-1 0,0 0 0,0 1 1,1-1-1,-1 0 0,0 0 1,1-1-1,-1 1 0,1 0 1,-1-1-1,0 1 0,1-1 1,-1 0-1,1 0 0,0 0 0,-1 0 1,1 0-1,-1-1 0,0 1 1,1-1-1,-1 1 0,1-1 1,-1 0-1,0 0 0,1 0 1,2-2-1,19-15-219,0-5-91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6:15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20412,'1'6'255,"1"-1"-1,-2 1 0,1 0 1,0-1-1,-1 1 1,0 0-1,0-1 0,-1 1 1,-1 7-1,0 8 383,-1 18 26,1-24-570,1 0 0,1 0-1,0 0 1,0 0 0,2 0 0,4 20-1,-6-35-90,0 1 0,0 0 0,0-1 0,0 1-1,1-1 1,-1 1 0,0 0 0,1-1 0,-1 1 0,0-1-1,1 1 1,-1-1 0,1 1 0,-1-1 0,1 0 0,-1 1-1,1-1 1,-1 1 0,1-1 0,-1 0 0,1 0 0,-1 1-1,1-1 1,0 0 0,-1 0 0,1 0 0,-1 1 0,1-1-1,0 0 1,-1 0 0,1 0 0,0 0 0,-1 0-1,1 0 1,0 0 0,-1-1 0,1 1 0,-1 0 0,1 0-1,0 0 1,-1-1 0,1 1 0,-1 0 0,1-1 0,-1 1-1,1 0 1,-1-1 0,1 0 0,28-24-36,-22 18 34,-3 3-10,1-1-1,0 1 1,0 0-1,1 1 1,-1-1-1,1 1 0,0 0 1,0 1-1,0-1 1,7-1-1,-10 4 7,-1-1-1,0 1 1,0 0 0,1 0-1,-1 0 1,0 1-1,0-1 1,0 0 0,1 1-1,-1 0 1,0-1-1,0 1 1,0 0 0,0 0-1,0 0 1,0 0-1,0 0 1,0 1 0,-1-1-1,1 1 1,0-1-1,-1 1 1,1-1 0,-1 1-1,1 0 1,-1 0-1,0 0 1,0 0 0,0 0-1,0 0 1,0 0-1,1 4 1,1 2 53,-1 1-1,1-1 1,-1 1 0,-1 0 0,1 0-1,-2-1 1,1 1 0,-1 0 0,0 0-1,-1 0 1,0 0 0,-1 0 0,0-1-1,0 1 1,-1-1 0,0 1-1,-7 14 1,7-17 32,0-1-1,-1 1 1,0-1-1,1 0 1,-2 0-1,1-1 1,0 1-1,-1-1 1,0 0-1,0 0 1,0-1-1,-1 1 1,1-1-1,-1 0 1,0-1-1,1 1 1,-1-1-1,0 0 0,-1-1 1,1 1-1,0-1 1,0 0-1,-1-1 1,1 0-1,-12-1 1,13 1-222,0-1-1,1 0 1,-1 0 0,1-1 0,0 1-1,-1-1 1,1 0 0,0 0 0,0-1-1,0 1 1,0-1 0,1 0 0,-1 0 0,1 0-1,-1 0 1,1-1 0,0 1 0,1-1-1,-1 0 1,0 0 0,-1-5 0,-8-14-513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6:15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20620,'8'0'2089,"2"-3"-1329,3 0-352,10-3 1497,2-1-881,8 0-808,4-2-392,4-1-1057,0-1 1097,0-4-216,-2 2-136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6:16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1 389 17356,'1'11'2296,"3"-2"-1336,3-8-287,3-1 1591,8-6-1016,2-4-175,4-5-473,2-4-248,3-3-536,1 1-416,-5 2 1296,-2 2-800,-10 0-80,-4 0-80</inkml:trace>
  <inkml:trace contextRef="#ctx0" brushRef="#br0" timeOffset="1">469 7 19924,'1'0'101,"-1"-1"0,1 0 0,0 1 0,-1-1 0,1 1 1,0-1-1,0 1 0,-1-1 0,1 1 0,0 0 0,0-1 0,0 1 0,-1 0 0,1 0 0,0-1 0,0 1 0,0 0 0,0 0 0,0 0 0,1 0 0,-2 0-42,1 1-1,-1-1 1,1 1-1,-1-1 0,0 0 1,1 1-1,-1-1 1,1 1-1,-1-1 1,0 1-1,1-1 1,-1 1-1,0-1 0,1 1 1,-1-1-1,0 1 1,0-1-1,0 1 1,1 0-1,-1-1 1,0 2-1,0 5 156,1 0-1,-1 0 1,-2 13 0,-7 57 223,-14 184 766,23-251-1121,1 1 1,-1-1 0,2 0-1,2 11 1,-4-19-61,1 1-1,-1-1 1,1 0 0,0 0 0,0 0 0,0 0 0,0 0 0,0 0 0,1-1 0,2 4 0,-3-4-14,0 0 1,0-1-1,-1 1 0,1-1 1,0 1-1,0-1 1,0 0-1,0 1 1,0-1-1,0 0 1,0 0-1,0 1 1,0-1-1,0 0 0,0 0 1,0 0-1,0 0 1,0-1-1,0 1 1,0 0-1,0 0 1,0 0-1,0-1 0,0 1 1,0-1-1,7-3-258,-1 0 0,0 0 0,0-1 0,0 0 0,0-1 0,-1 1 0,0-1 0,0 0 0,-1-1 0,0 1 0,0-1 0,0 0 0,-1-1 0,0 1 0,-1-1 0,6-13 0,-5 6-579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6:16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17836,'0'6'1808,"9"-3"-960,11-2-304,7-1 1033,5-1-457,5-2-352,3-1-256,3-2-728,-3 0-488,-7-5 624,-3-2-176,-4-3-160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6:17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14643,'5'3'1432,"3"-2"-695,2 5-169,0 4 664,3 3-104,1 10 40,-1 4-55,-3 15-209,-3 5-56,-4 12-224,-3 5-128,-6 6-136,-4 1-56,-7-7-504,-2-2-392,-5-15 536,4-5-112,1-16-96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9:37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3 10978,'-1'-1'106,"0"1"0,1 0 0,-1 0 0,1-1 0,-1 1-1,1 0 1,-1 0 0,0 0 0,1 0 0,-1 0 0,1 0-1,-1 0 1,0 0 0,1 0 0,-1 0 0,1 0 0,-1 0-1,0 0 1,1 0 0,-1 0 0,1 1 0,-1-1 0,0 1-1,-16 4 903,8 0-933,0 1 0,1 0 0,0 0 0,0 1 0,0 0 1,1 1-1,0 0 0,0 0 0,1 0 0,0 1 0,0 0 0,1 0 0,0 0 1,1 1-1,0-1 0,1 1 0,-5 18 0,8-27-72,-1 1 1,1 0-1,0 0 0,-1-1 1,1 1-1,0 0 0,0 0 0,0 0 1,0 0-1,1-1 0,-1 1 1,0 0-1,1 0 0,-1-1 1,1 1-1,0 0 0,-1-1 0,1 1 1,0 0-1,0-1 0,0 1 1,0-1-1,0 1 0,1-1 1,-1 0-1,0 0 0,1 1 0,-1-1 1,1 0-1,1 1 0,1-1 13,0 0-1,0 0 1,0 0-1,0 0 0,0-1 1,0 0-1,0 0 1,1 0-1,-1 0 1,0-1-1,0 1 0,6-3 1,15-5 103,1-2 0,-1 0 0,-1-2 1,0-1-1,0-1 0,-1-1 0,36-30 0,-56 42-64,0 1-1,0-1 0,-1 1 0,1-1 0,-1 0 1,1 0-1,-1 0 0,0 0 0,0-1 0,2-6 1,-3 9-36,-1 1 1,0-1 0,0 0-1,0 0 1,0 0-1,0 0 1,0 1 0,0-1-1,0 0 1,0 0 0,0 0-1,0 0 1,-1 1-1,1-1 1,0 0 0,-1 0-1,1 1 1,0-1 0,-1 0-1,0-1 1,0 1-3,-1 0 1,1 0-1,-1 0 0,1-1 0,-1 1 1,0 1-1,1-1 0,-1 0 1,0 0-1,0 1 0,1-1 1,-5 0-1,-9-1-78,0 0 0,0 1 0,-1 0 0,1 1 0,-19 3 1,4 2-123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6:17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13379,'7'-11'1651,"-5"8"-1138,0-1 1,0 1-1,0 0 1,0 0-1,1 0 1,-1 0-1,1 0 0,5-3 1,-8 6-411,0 1 1,1-1-1,-1 0 0,0 1 1,1-1-1,-1 1 0,0-1 1,0 0-1,0 1 1,1-1-1,-1 1 0,0-1 1,0 1-1,0-1 0,0 1 1,0-1-1,0 1 1,0-1-1,0 1 0,0-1 1,0 1-1,0-1 0,0 1 1,-1-1-1,1 1 0,0-1 1,0 1-1,-3 17 382,3-18-466,-29 192 1071,26-155-1080,2 1 0,2-1 0,6 45 0,-6-74 13,0 0 1,1 1-1,0-1 1,1 0 0,0 0-1,0-1 1,6 11 0,-8-16-24,0 0 1,0-1-1,0 1 1,1 0-1,-1-1 1,1 1-1,-1-1 1,1 0 0,-1 1-1,1-1 1,0 0-1,0 0 1,0 0-1,0 0 1,-1 0-1,1-1 1,0 1-1,0-1 1,0 1-1,0-1 1,1 0 0,-1 1-1,0-1 1,0 0-1,0 0 1,0-1-1,0 1 1,0 0-1,0-1 1,0 1-1,0-1 1,0 0-1,0 0 1,3-1 0,-1 0-96,1 0 1,0 0-1,-1-1 1,1 0-1,-1 1 1,0-2 0,1 1-1,-2 0 1,1-1-1,0 0 1,-1 0-1,0 0 1,1 0 0,-2 0-1,1-1 1,0 1-1,-1-1 1,0 0 0,2-7-1,1-12-366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6:18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20748,'9'3'1649,"11"-2"-1121,6-1-200,9-3 528,4-2-184,8-4-408,4-2-280,0-4-832,-3 0 856,-8 2-256,-3 0-136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6:21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21269,'16'5'1832,"6"-8"-1344,2-6-224,9 1 720,3 0-320,4 1-247,2 2-201,-5 2-448,-1 0-217,-6 1-431,-7 2-288,-12 3 840,-5-1-200,-12 2-192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6:22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16524,'16'8'1960,"5"-5"-952,2-4-352,10-9 1185,5-2-537,6-5-360,0-2-256,1 2-1056,-4 1-520,-6 5 776,-5 1-240,-7 8-184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6:23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3 18172,'-1'0'118,"-1"-1"0,0 1 0,0-1 0,0 1 0,0-1 0,0 1 0,1 0 0,-1 0 0,0 0 0,0 0 0,0 1 0,0-1-1,0 0 1,0 1 0,1-1 0,-1 1 0,0 0 0,0-1 0,1 1 0,-1 0 0,0 0 0,1 0 0,-1 0 0,1 1 0,-3 1 0,-5 5 225,1 0 0,-14 18 0,22-26-329,-11 15 47,0 1 0,1 0 1,1 0-1,1 1 0,0 0 0,1 0 0,1 1 0,1 0 1,0 0-1,-3 31 0,6-36-35,1 1 0,1-1 0,0 0 0,0 0 1,2 1-1,-1-1 0,2 0 0,0 0 0,0-1 0,1 1 0,1-1 0,0 1 1,1-1-1,0-1 0,14 20 0,-18-28-1,0 0-1,1 0 1,-1 0 0,1-1-1,-1 1 1,1-1 0,0 1-1,0-1 1,0 0 0,0 0-1,1-1 1,-1 1 0,0-1 0,1 1-1,-1-1 1,1 0 0,-1 0-1,1-1 1,0 1 0,-1-1-1,1 0 1,0 0 0,-1 0-1,1 0 1,0-1 0,-1 1-1,1-1 1,-1 0 0,1 0-1,3-2 1,0 0 45,-1 0 0,0-1 0,0 0 0,0-1 0,0 1 0,-1-1 0,1 0 0,-1 0 0,-1-1 0,1 1 0,-1-1 0,0 0 0,0-1 0,5-10 0,-5 6 66,0 1-1,-1-1 1,0-1-1,0 1 0,-1 0 1,-1-1-1,1-18 1,-2 25-81,-1 1 0,1-1 0,-1 0 0,0 1 0,0-1 0,0 1 0,-1-1-1,0 1 1,-3-7 0,3 9-27,1-1-1,-1 1 1,0 0 0,0 0-1,1 0 1,-2 0-1,1 0 1,0 1 0,0-1-1,-1 0 1,1 1-1,0 0 1,-1 0-1,0-1 1,1 2 0,-1-1-1,-3-1 1,3 2-52,0 0 0,1 0 1,-1 0-1,0 0 0,0 0 0,1 1 1,-1-1-1,0 1 0,1 0 0,-1 0 1,0 0-1,1 0 0,-1 0 0,1 0 1,0 1-1,-1-1 0,1 1 0,0 0 1,0-1-1,0 1 0,0 0 0,0 0 1,0 1-1,1-1 0,-1 0 0,1 0 0,0 1 1,-2 2-1,-1 3-307,0 1-1,0 0 1,1 0-1,0 0 1,0 0 0,-2 19-1,4-23 218,1 0 0,-1 0 0,1 1 0,0-1-1,1 0 1,-1 0 0,1 1 0,0-1 0,3 6 0,6 9-625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6:24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 18228,'0'0'56,"0"-1"0,0 1 0,1 0 1,-1 0-1,0 0 0,1 0 0,-1-1 0,0 1 0,0 0 1,1 0-1,-1 0 0,0 0 0,1 0 0,-1 0 0,0 0 1,0 0-1,1 0 0,-1 0 0,0 0 0,1 0 0,-1 0 1,0 0-1,1 0 0,-1 0 0,0 0 0,1 0 0,-1 0 1,0 1-1,0-1 0,1 0 0,-1 0 0,0 0 0,0 0 1,1 1-1,-1-1 0,0 0 0,0 0 0,0 1 0,1-1 1,2 17 1041,-6 25-68,3-39-844,-16 97 735,8-53-816,1 0 1,2 0 0,3 84 0,2-129-89,0 0 0,1 0 1,-1 0-1,0 0 0,0-1 0,1 1 0,-1 0 0,1 0 1,0 0-1,-1 0 0,1 0 0,0 0 0,0-1 0,0 1 0,0 0 1,1-1-1,-1 1 0,0-1 0,1 1 0,-1-1 0,3 2 1,-2-2 11,0-1 0,0 1 0,0-1 0,0 0 0,0 1 0,0-1 0,0 0 0,0 0 1,0 0-1,0-1 0,0 1 0,0 0 0,0-1 0,0 1 0,0-1 0,0 0 1,2-1-1,9-5 37,0-1 1,-1 0 0,0-1 0,15-14 0,-25 21-100,2-1 32,42-41-1151,-43 40 998,0 0 0,0 1 0,0-1 0,0 0 0,-1-1 0,1 1 0,-1 0 0,0-1 0,-1 1 0,3-9 0,-4 12 117,0 0-1,0 0 1,0 0 0,1 0 0,-2 0 0,1 0 0,0 0-1,0-1 1,0 1 0,0 0 0,-1 0 0,1 0 0,0 0-1,-1 0 1,0-1 0,-16-12-788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6:24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18892,'0'0'1936,"13"0"-1135,3-2-353,7-3 1352,7-1-736,7-3-672,3 1-296,-1-2-872,0 0 896,-12 1-256,-4 2-104,-12 3-120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6:42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90 17844,'-7'3'3235,"7"-7"301,0 4-3382,1-1 1,-1 0-1,1 1 0,-1-1 0,1 1 0,-1-1 1,1 1-1,-1-1 0,1 1 0,0-1 0,-1 1 1,1 0-1,0-1 0,-1 1 0,1 0 0,0-1 1,-1 1-1,1 0 0,1 0 0,9 0-25,1 0-1,-1 2 1,0-1-1,0 1 1,19 6-1,-16-3-126,1-2-1,21 3 0,-27-5 0,0-1 1,0-1-1,0 1 1,0-1-1,-1-1 0,1 0 1,16-6-1,-22 8-3,-1-1 0,0 0 0,0 0 1,1 0-1,-1 0 0,0 0 0,0-1 0,0 1 0,0-1 1,-1 1-1,1-1 0,0 0 0,-1 0 0,1 1 0,-1-1 0,1 0 1,-1 0-1,0-1 0,0 1 0,0 0 0,0 0 0,0 0 0,0-1 1,-1 1-1,1 0 0,-1-1 0,0 1 0,0-1 0,0 1 0,0 0 1,0-1-1,0 1 0,-1-5 0,0 5-2,1 1-1,-1-1 1,0 1-1,1-1 0,-1 1 1,0 0-1,0-1 1,0 1-1,0 0 1,0 0-1,0-1 1,0 1-1,0 0 1,0 0-1,-1 0 1,1 1-1,0-1 1,-1 0-1,1 0 1,-1 1-1,1-1 1,0 0-1,-1 1 1,0 0-1,1-1 1,-1 1-1,1 0 1,-1 0-1,1 0 0,-1 0 1,0 0-1,1 0 1,-1 0-1,1 1 1,-1-1-1,-1 1 1,-8 2-26,0 0 0,0 0 0,-18 10 0,24-11 17,-5 3 15,0 0-1,-1-1 1,1 0 0,-1-1-1,1 0 1,-1-1 0,0 0-1,0-1 1,0 0 0,0 0-1,-20-3 1,66 17-75,-17-12-606,-1-1 1,31 1 0,-45-4 357,-2-5-99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6:44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27 12803,'5'-18'3333,"-5"18"-3175,0 0 0,0-1 0,0 1 1,0-1-1,0 1 0,0 0 0,0-1 0,0 1 1,-1 0-1,1-1 0,0 1 0,0 0 0,0-1 1,-1 1-1,1 0 0,0-1 0,0 1 1,-1 0-1,1 0 0,0-1 0,0 1 0,-1 0 1,1 0-1,0-1 0,-1 1 0,-1 0 17,1 0 0,0 0 0,-1 0 0,1 0 0,0 0 0,-1 0 0,1 0-1,0 1 1,-1-1 0,1 0 0,0 1 0,0-1 0,-1 1 0,1 0 0,0-1 0,0 1 0,0 0 0,0 0 0,0-1 0,-2 3-1,-6 5-45,1 1-1,0 1 0,0 0 1,0 0-1,1 0 0,1 1 0,0 0 1,1 0-1,-1 0 0,-3 16 0,2-5-129,2 0 0,0 1 0,1 0 0,-1 37 0,4-44 0,2 1 1,3 31-1,-3-44 2,-1-1-1,1 1 0,0-1 1,0 1-1,0-1 0,0 1 1,1-1-1,-1 1 0,1-1 1,0 0-1,0 0 1,0 0-1,0 0 0,1 0 1,-1-1-1,1 1 0,0-1 1,-1 1-1,6 2 0,-5-4 8,-1-1 0,0 1-1,0-1 1,1 0-1,-1 1 1,0-1-1,0 0 1,1 0-1,-1-1 1,0 1 0,1 0-1,-1-1 1,0 0-1,0 1 1,0-1-1,0 0 1,0 0 0,1 0-1,-1 0 1,-1 0-1,1-1 1,0 1-1,0-1 1,0 1-1,-1-1 1,3-3 0,2-1 66,-1 0 1,0-1-1,0 0 0,-1 0 1,1 0-1,2-9 1,-6 14-38,1-1 1,-2 1-1,1-1 1,0 1-1,0-1 1,-1 0-1,0 1 0,1-1 1,-1 0-1,0 1 1,0-1-1,0 0 1,-1 1-1,1-1 0,-2-3 1,2 5-26,-1 0 1,0 0-1,0 0 0,1 0 1,-1 0-1,0 0 0,0 0 1,0 0-1,0 1 0,0-1 1,0 0-1,0 1 0,-1-1 1,1 0-1,0 1 0,0 0 1,0-1-1,-1 1 1,1 0-1,0-1 0,0 1 1,-1 0-1,1 0 0,0 0 1,0 0-1,-1 0 0,1 0 1,0 1-1,-1-1 0,1 0 1,0 1-1,0-1 0,-2 1 1,-2 2-145,-1-1-1,1 1 1,-1 0 0,1 0 0,0 0 0,0 1-1,0-1 1,1 1 0,-1 0 0,-6 8 0,7-7-786,0 0-1,1 0 1,-1 0 0,1 1 0,-5 9 0,8-11-178,2 2-239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6:44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1 151 17284,'8'4'2008,"12"-8"-960,5-7-368,5-7 1025,6-2-401,1-1-248,3-2-255,-1 1-601,-3 4-352,-6 8-705,-6 2-335,-10 10 896,-6 1-216,-13 4-256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9:37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1 175 11098,'38'-3'1393,"0"-1"-1,0-3 0,65-19 0,-78 20-1101,43-12 159,182-45 90,-180 49-559,115-8-1,-106 17-26,205-2-268,-276 9 75,-8 0-13,-14 0 24,1-5 74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6:45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17972,'-3'66'5481,"1"-37"-4667,3 40 0,-1-68-816,0-1 0,0 1 0,0-1 0,0 1 0,0-1 0,0 1 0,0-1-1,0 1 1,0-1 0,0 1 0,0-1 0,0 1 0,0-1 0,1 1 0,-1-1-1,0 1 1,0-1 0,1 0 0,-1 1 0,0-1 0,0 1 0,1-1 0,-1 0-1,1 1 1,-1-1 0,0 0 0,1 1 0,-1-1 0,1 0 0,-1 0 0,0 1-1,1-1 1,-1 0 0,1 0 0,-1 0 0,1 0 0,-1 1 0,1-1 0,-1 0-1,1 0 1,-1 0 0,1 0 0,-1 0 0,1 0 0,-1 0 0,1-1 0,-1 1-1,1 0 1,-1 0 0,1 0 0,-1 0 0,1-1 0,-1 1 0,1 0 0,-1 0-1,0-1 1,1 1 0,-1 0 0,1-1 0,-1 1 0,0 0 0,1-2 0,31-29-67,-23 22 46,-4 3 22,1 1 0,1 0 0,-1 0 0,1 1 0,-1 0 0,1 0 0,1 0 0,-1 1 0,12-4 0,-16 7-1,0-1 0,-1 1 1,1-1-1,0 1 0,0 0 1,0 0-1,0 1 1,0-1-1,0 0 0,0 1 1,0 0-1,0 0 0,0 0 1,0 0-1,-1 0 1,1 0-1,0 1 0,-1-1 1,1 1-1,-1 0 0,0 0 1,1 0-1,-1 0 0,0 0 1,0 0-1,0 1 1,2 4-1,0-2 28,-1 0 1,0 1-1,-1-1 1,1 1-1,-1 0 1,0 0-1,-1-1 1,1 2-1,-1-1 1,0 0-1,-1 0 1,1 0-1,-1 0 1,-1 0-1,1 0 1,-1 1-1,0-1 1,0 0-1,-1 0 1,1 0-1,-2-1 1,1 1-1,0 0 1,-4 5-1,1-4 73,1 0 0,-1 0 1,0-1-1,0 1 0,-1-1 0,0-1 0,0 1 0,-1-1 0,1 0 0,-1 0 0,0 0 0,0-1 0,-1-1 0,1 1 1,-1-1-1,0 0 0,-11 2 0,12-3-247,0-1 1,-1 0-1,0-1 0,1 1 1,-1-1-1,1-1 0,-1 0 1,-12-2-1,17 2 14,0 0-1,0 0 1,0 0-1,0-1 1,0 1-1,1-1 0,-1 1 1,0-1-1,1 0 1,0 0-1,-1 0 1,1 0-1,0-1 1,0 1-1,0 0 1,0-1-1,1 0 1,-1 1-1,1-1 1,-1 0-1,1 0 1,0 0-1,0 0 1,0-4-1,-3-19-742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6:45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0 484 22469,'8'3'1792,"2"-3"-1400,3-6-184,5-1 608,2-3-359,5-3-1050,2 0-495,2-4 904,-5-1-224,-4 1-152</inkml:trace>
  <inkml:trace contextRef="#ctx0" brushRef="#br0" timeOffset="1">590 1 20556,'-1'1'208,"1"1"1,-1-1-1,1 1 0,0-1 0,0 1 0,0-1 0,0 1 0,0 0 0,0-1 0,1 3 0,-1 7 137,-3 57 1350,-1 5-1374,8 118 1,-3-183-304,0-1-1,1 1 1,-1 0-1,1-1 0,4 9 1,-5-15-19,-1 0 0,0 0 0,1 0 0,-1 1 0,1-1 0,-1-1 1,1 1-1,0 0 0,0 0 0,-1 0 0,1 0 0,0 0 0,0-1 0,0 1 0,0 0 0,0-1 0,0 1 0,0-1 1,0 1-1,0-1 0,0 1 0,0-1 0,0 0 0,0 1 0,0-1 0,0 0 0,0 0 0,1 0 0,-1 0 0,0 0 1,0 0-1,0 0 0,0 0 0,0-1 0,1 1 0,-1 0 0,0-1 0,0 1 0,0 0 0,0-1 0,0 0 0,0 1 1,0-1-1,0 0 0,1 0 0,1-2-163,1 0-1,-1 0 1,0 0 0,0 0 0,0-1-1,0 1 1,0-1 0,-1 0 0,1 0-1,-1 0 1,0 0 0,0 0 0,-1 0 0,1 0-1,-1-1 1,0 1 0,0-1 0,-1 1-1,1-9 1,-3-6-505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6:46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19292,'3'0'2041,"7"0"-1417,6-3-248,1-2 1008,9-1-616,1-3-360,5-2-952,-1 1 1616,-4-2-1008,-1 2-48,-9 0-72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6:46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16884,'3'-4'402,"1"1"0,-1-1 1,1 1-1,0 0 1,0 0-1,0 0 1,0 0-1,1 1 0,-1-1 1,1 1-1,0 0 1,-1 1-1,1-1 1,0 1-1,7-1 0,-9 2-343,-1 0 0,1 0 0,0 0 0,-1 0 0,1 1 0,-1-1 0,1 1 0,-1 0-1,1 0 1,-1 0 0,1 0 0,-1 0 0,0 0 0,0 1 0,0-1 0,1 1-1,-1-1 1,-1 1 0,1 0 0,0 0 0,0 0 0,-1 0 0,1 0 0,-1 0 0,1 0-1,-1 1 1,0-1 0,0 1 0,0-1 0,0 0 0,0 5 0,1 2-50,0 0 1,-1 0-1,0 1 0,0-1 1,-1 1-1,-1-1 1,1 1-1,-2-1 1,-3 19-1,2-17 58,-1 0-1,0 0 0,0 0 1,-1 0-1,0-1 0,-1 0 1,-12 18-1,16-27-26,0 1 0,1 0-1,-1-1 1,0 1 0,0-1 0,0 0-1,0 1 1,-3 0 0,-3-3 189,10-11-118,-1 11-109,-1 0 0,1 0 1,0 0-1,-1 0 1,1 0-1,0 0 0,-1 0 1,1 0-1,0 0 0,0 0 1,0 1-1,0-1 1,0 0-1,0 1 0,0-1 1,0 0-1,0 1 0,0-1 1,0 1-1,1 0 1,-1-1-1,0 1 0,0 0 1,0 0-1,1 0 0,-1 0 1,0 0-1,0 0 1,0 0-1,1 0 0,-1 0 1,0 0-1,0 1 0,0-1 1,1 1-1,-1-1 1,0 1-1,1 0 0,4 2-8,0 0-1,0 0 1,0 1-1,0 0 1,6 5-1,17 21-36,-22-22-30,1 0-1,0-1 0,16 12 1,-24-18 56,1-1 1,0 1 0,0-1 0,-1 1 0,1-1-1,0 1 1,0-1 0,0 1 0,0-1 0,0 0 0,0 0-1,-1 1 1,1-1 0,0 0 0,0 0 0,0 0-1,0 0 1,0 0 0,0 0 0,0 0 0,0-1-1,0 1 1,0 0 0,0 0 0,0-1 0,0 1 0,0 0-1,-1-1 1,1 1 0,0-1 0,0 1 0,0-1-1,-1 0 1,1 1 0,0-1 0,-1 0 0,1 1 0,0-1-1,-1 0 1,1 0 0,-1 0 0,0 0 0,1 1-1,-1-1 1,1 0 0,-1 0 0,0 0 0,0 0-1,0 0 1,1-1 0,0-5-227,0 0 0,0 0 0,0 0 0,-1 0 0,-1-10 0,0 4 53,-1 1 0,-1 0 0,-8-24 0,-4-2-255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7:00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4 111 19060,'-3'-5'1480,"4"0"-1120,5 5-127,7 2 679,3-1-376,5-4-256,4-1-104,5-5-88,1-2-56,-1-3-296,-1-1-248,-5 1-424,-2 1-153,-14 2 745,-6 2-208,-15 10-184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7:01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1 423 16884,'2'7'1816,"4"-4"-1232,3-4-200,4-5 944,7-5-679,8-5-113,10-4-648,3 0-512,1-3 600,-5 7-144,-1 7-161</inkml:trace>
  <inkml:trace contextRef="#ctx0" brushRef="#br0" timeOffset="1">400 0 17196,'7'5'549,"-1"-1"1,1 0 0,0-1-1,0 1 1,0-1 0,1-1-1,-1 0 1,9 2 0,-6-1-444,-1-1 1,1 2 0,16 7 0,-23-9-94,0 0 1,0 0 0,-1 0 0,1 0-1,-1 0 1,1 0 0,-1 1 0,0-1 0,0 1-1,0 0 1,0 0 0,-1-1 0,1 1 0,-1 0-1,2 6 1,1 3 56,-2 1 0,0-1 1,0 0-1,-1 1 0,-1-1 0,0 1 0,-2 15 0,-20 89 358,8-49-1614,14-57 554,6-12 188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7:01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17388,'0'1'102,"1"-1"1,0 0-1,0 1 1,-1-1-1,1 1 1,-1-1 0,1 1-1,0-1 1,-1 1-1,1-1 1,-1 1-1,1 0 1,-1-1-1,1 1 1,-1 0-1,0-1 1,1 1 0,-1 0-1,0 0 1,0-1-1,1 2 1,3 21 574,-3-13-15,3 13-438,1-1 0,2 1 0,0-1 0,1-1 0,1 1 0,1-1 0,1-1 1,20 29-1,-28-45-223,0-1 1,0 1 0,0-1 0,1 0 0,-1 0 0,1 0-1,5 3 1,-25-24-578,-3 5 457,-7-7-27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7:02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14 270 14803,'-1'0'153,"1"0"-1,-1 0 1,1 0 0,-1 0-1,0 0 1,1 0 0,-1 0-1,1 0 1,-1 0-1,1 0 1,-1 0 0,0 0-1,1-1 1,-1 1 0,1 0-1,-1 0 1,1-1-1,-1 1 1,1 0 0,-1-1-1,1 1 1,0 0 0,-1-1-1,0 0 1,1 1-18,0-1-1,0 0 1,0 1 0,0-1 0,0 1 0,1-1-1,-1 1 1,0-1 0,0 1 0,0-1 0,1 1-1,-1-1 1,0 1 0,1-1 0,-1 1 0,0-1-1,1 1 1,-1-1 0,1 0 0,26-19 1626,24-7-709,73-27 1,-84 39-1204,0-3-1,-1-1 0,66-43 1,-102 60-4,0 0-1,0-1 1,0 1 0,0-1 0,-1 0 0,1 1 0,-1-1 0,0-1 0,0 1 0,3-5 0,-5 4-405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7:02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18932,'-4'5'357,"1"0"1,0 1-1,0-1 0,0 1 0,1 0 0,0-1 1,0 1-1,0 0 0,-1 8 0,-10 65-278,11-70 63,-3 30 182,2 1 1,2 66-1,2-89-184,1 0-1,0 0 1,1 0-1,2 0 1,-1 0-1,2-1 0,0 1 1,14 23-1,-17-34-153,0-1-1,1 0 1,-1 0-1,1-1 1,0 1-1,1-1 1,-1 0-1,1 0 1,0 0-1,0-1 1,0 1-1,1-1 1,-1 0-1,1-1 1,-1 0-1,1 1 1,0-2-1,0 1 1,9 1-1,-10-3-28,1 0 0,-1 0 1,0 0-1,1 0 0,-1-1 0,0 0 0,0 0 1,1-1-1,-1 1 0,0-1 0,0 0 0,-1-1 1,1 1-1,0-1 0,-1 0 0,1 0 0,-1 0 0,0-1 1,0 1-1,0-1 0,-1 0 0,5-7 0,12-17-270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7:03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18236,'8'58'1518,"2"0"1,20 60 0,-2-44-1086,6 21-648,-34-95 177,0 0 0,0 0 0,0 0-1,0 0 1,0 0 0,-1 0 0,1 0 0,0 0-1,0 0 1,0 0 0,0 0 0,0 0 0,0 0-1,0 0 1,0 0 0,0 0 0,-1 0 0,1 0-1,0 0 1,0 0 0,0 0 0,0 0 0,0 1-1,0-1 1,0 0 0,0 0 0,0 0 0,0 0-1,-1 0 1,1 0 0,0 0 0,0 0 0,0 0-1,0 0 1,0 0 0,0 0 0,0 1 0,0-1-1,0 0 1,0 0 0,0 0 0,0 0-1,0 0 1,0 0 0,0 0 0,0 0 0,0 0-1,0 1 1,0-1 0,0 0 0,0 0 0,0 0-1,0 0 1,0 0 0,0 0 0,-8-7-91,6 5-118,-10-9-356</inkml:trace>
  <inkml:trace contextRef="#ctx0" brushRef="#br0" timeOffset="1">0 273 20772,'2'0'1689,"4"-2"-1193,5-1-200,8-2 696,4-2-288,2-2-368,4-1-272,1-3-768,-3 0-472,-2-3 968,-2 4-216,-6 0-176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9:38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16011,'1'12'261,"-1"0"-1,-1 0 0,1 0 0,-2 0 0,0 0 0,-4 17 1,-4 25 1,7-35-209,-2 38-27,5-54-34,0 0 1,0 0-1,0 0 0,0 0 0,1 0 1,0 0-1,-1 0 0,1 0 1,0 0-1,0-1 0,0 1 1,1 0-1,-1-1 0,4 6 1,-4-8 3,-1 1 0,1-1 0,0 1 0,-1-1 0,1 1 0,0-1 0,0 1 0,-1-1 0,1 0 0,0 1 0,0-1 1,0 0-1,0 0 0,0 0 0,-1 1 0,1-1 0,0 0 0,0 0 0,0 0 0,0-1 0,0 1 0,0 0 0,0 0 1,2-1-5,0 0 0,-1 0 1,1 0-1,-1-1 1,0 1-1,1-1 1,2-2-1,4-4-20,-1 0 1,12-15-1,-19 22 24,31-42-48,-19 24 112,29-31 0,-41 49-48,0-1-1,0 1 1,1 0-1,-1 0 1,0 0-1,0 0 1,0 1 0,1-1-1,-1 0 1,0 1-1,1-1 1,-1 0-1,1 1 1,-1 0 0,1-1-1,2 1 1,-3 0 3,0 0 0,0 1 1,0-1-1,0 0 0,-1 1 1,1-1-1,0 1 0,0-1 1,0 1-1,-1-1 0,1 1 0,0 0 1,-1-1-1,1 1 0,0 0 1,-1 0-1,1 0 0,-1-1 1,1 1-1,-1 0 0,0 0 1,1 0-1,-1 0 0,0 0 1,0 0-1,1 0 0,-1 1 1,3 18 200,0 1 1,-1-1 0,-1 1-1,-4 37 1,1 1 327,2-57-486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7:03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16732,'0'-1'166,"1"0"0,-1 0 0,1 0 0,-1 0 0,1 1 0,-1-1 0,1 0 0,0 0 0,-1 0 1,1 1-1,0-1 0,0 0 0,0 1 0,0-1 0,0 0 0,-1 1 0,1-1 0,0 1 0,0 0 1,0-1-1,0 1 0,0 0 0,2-1 0,-1 1 17,0 1-1,0-1 1,0 0 0,0 1 0,-1-1 0,1 1-1,0-1 1,0 1 0,-1 0 0,1 0-1,0 0 1,1 1 0,4 4 110,0 0 0,0 0 0,-1 0 1,8 11-1,1 3-187,-1 2 0,-1 0 0,-1 0 0,0 1 0,-2 0 0,11 41 0,-13-34-79,-1 0 0,-1 1 0,-2 0-1,-1 0 1,-2 33 0,-1-45-143,-2-1 1,0 1 0,-8 29 0,9-43 56,0 1 1,-1-1-1,0 1 1,0-1-1,-1 0 1,0 0-1,0 0 1,0 0-1,0 0 1,-1-1 0,1 0-1,-1 1 1,0-1-1,-1-1 1,1 1-1,-6 3 1,-12 3-209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7:41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5 127 16259,'-3'-3'1993,"1"0"-1177,11 3-248,4-1 1409,4-7-961,3 1-184,4-6-232,5-1-120,1 0-200,-1-4-216,-1 4-392,-2 0-248,-4 4-608,-2 3-168,-9 7 943,-5 2-295,-7 11-192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7:41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5 365 16708,'-4'10'1656,"4"-3"-968,1-1-232,9-6 880,3-3-279,7-6-321,6-1-168,4-1-488,2-1-328,5 1-696,0-1 1240,-7 4-448,-1 4-168,-12 2-128</inkml:trace>
  <inkml:trace contextRef="#ctx0" brushRef="#br0" timeOffset="1">297 1 16684,'59'18'4211,"-48"-16"-3918,0 1 0,-1 0-1,1 1 1,-1 0 0,15 8 0,-24-11-269,1 0 0,-1 0 1,0 0-1,0 1 1,0-1-1,0 0 1,0 0-1,0 1 1,0-1-1,0 1 1,0-1-1,0 1 1,-1 0-1,1-1 1,-1 1-1,1-1 1,-1 1-1,0 0 1,0-1-1,1 1 1,-1 0-1,0 0 1,-1 3-1,0 3 61,-1 0 0,1 0 0,-6 13 0,3-10 5,-53 193-873,57-201 502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7:42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18132,'2'9'466,"0"-1"1,0 0-1,-1 1 1,0 0-1,-1 15 1,1 6 443,1 7-589,2-1 1,1 0-1,2 0 1,1-1 0,2 1-1,25 56 1,-65-119-4015,13 15 3018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7:43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14 225 14955,'-13'-6'2641,"13"-1"45,19-9 838,-7 8-3722,48-41 757,48-35-141,-96 76-686,0 1 0,1 0 0,-1 1 1,1 1-1,0 0 0,0 0 0,23-3 0,-35 8 122,29-3-1034,-29 3 1126,1 0 1,-1 0 0,0 0-1,0 0 1,0 0-1,0 0 1,0 0 0,0 1-1,0-1 1,0 0 0,0 1-1,0-1 1,0 0 0,0 1-1,0-1 1,0 1-1,-1 0 1,1-1 0,0 1-1,0 0 1,0 0 0,-1-1-1,1 1 1,1 2 0,-2 9-853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7:43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18620,'8'-7'2088,"-3"7"-1471,-3 2-281,1 3 1824,2 4-1584,2 2-176,1 1-192,2-1-88,-3 5-128,1 0-96,-2 2-352,-2 1-288,-2 1-600,-2-1 1056,-2 2-224,-2 1-217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7:44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16972,'2'3'1831,"-2"9"-989,-4 16-2,4-26-633,-4 25 396,-15 124 2167,18-134-2479,1 0-1,1 0 0,0 0 1,1 0-1,1 0 0,9 29 1,-11-43-313,0 1 0,1-1 1,-1 0-1,1 1 0,0-1 1,0 0-1,0 0 0,0 0 1,0-1-1,1 1 0,-1 0 1,1-1-1,0 0 0,0 0 1,0 1-1,0-1 0,0-1 1,4 3-1,-5-4-85,1 1-1,-1 0 1,1-1 0,0 0-1,-1 1 1,1-1 0,0 0-1,-1-1 1,1 1-1,0 0 1,-1-1 0,1 1-1,-1-1 1,1 0 0,-1 0-1,1 0 1,-1 0 0,1 0-1,-1-1 1,0 1 0,0-1-1,0 1 1,0-1 0,3-3-1,15-17-465,-3-4-203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7:44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17404,'0'0'40,"1"0"0,-1 0 0,0 0 0,0 0 0,0 0 0,0 0 1,0 0-1,0-1 0,0 1 0,1 0 0,-1 0 0,0 0 0,0 0 0,0 0 1,0 0-1,0 0 0,0 0 0,0 0 0,1 0 0,-1 0 0,0 0 0,0 1 1,0-1-1,0 0 0,0 0 0,0 0 0,0 0 0,1 0 0,-1 0 0,0 0 1,0 0-1,0 0 0,0 0 0,0 0 0,0 0 0,0 1 0,0-1 0,0 0 1,0 0-1,1 0 0,-1 0 0,0 0 0,0 0 0,0 0 0,0 1 0,0-1 1,0 0-1,0 0 0,4 12 1020,2 20-134,-5-24-525,13 104 652,-9-65-817,19 82 0,-24-127-295,1-1 0,-1 1 0,0 0-1,1-1 1,-1 1 0,1-1 0,-1 1-1,1-1 1,0 1 0,0-1 0,0 1-1,0-1 1,0 0 0,0 1 0,0-1 0,0 0-1,0 0 1,0 0 0,1 0 0,-1 0-1,0 0 1,1 0 0,2 1 0,-3-2 62,-1 0 1,0 0 0,0 0 0,1 0-1,-1 0 1,0 0 0,0 0 0,1 0 0,-1 0-1,0 0 1,1 0 0,-1 0 0,0 0-1,0 0 1,1 0 0,-1-1 0,0 1-1,0 0 1,1 0 0,-1 0 0,0 0-1,0-1 1,0 1 0,1 0 0,-1 0-1,0-1 1,0 1 0,0 0 0,0 0-1,0 0 1,1-1 0,-1 1 0,0 0-1,0-1 1,0 1 0,0 0 0,0 0 0,0-1-1,0 1 1,0 0 0,0-1 0,0 1-1,0 0 1,0-1 0,-5-14-313,-5-2-23</inkml:trace>
  <inkml:trace contextRef="#ctx0" brushRef="#br0" timeOffset="1">7 232 19588,'-5'-3'2121,"4"1"-1505,10 0-280,6-4 1104,10 0-576,3-1-328,7-5-664,2 1-320,3-2-688,-1-1 64,-8-1 736,-3 0-224,-7 0-281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7:45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18388,'39'96'5770,"-19"-51"-5344,20 70-1,-36-102-457,-1 1-1,-1-1 0,0 0 0,0 1 1,-2 0-1,1-1 0,-2 1 0,0 0 1,-1-1-1,-3 16 0,4-24 32,0-1 1,-1 0-1,1 0 0,-1 0 0,0 0 0,0 0 1,0-1-1,0 1 0,-4 3 0,-5 3-75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7:45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19340,'8'0'1913,"2"-1"-1249,-2-2-264,11-3 1232,4-3-592,5-1-560,4-1-135,4-1-434,0 1-183,-3 1-528,-2 3-336,-11 1 856,-7 5-200,-4 6-216</inkml:trace>
  <inkml:trace contextRef="#ctx0" brushRef="#br0" timeOffset="1">66 200 17788,'10'5'1992,"2"-3"-1296,9-4-248,2-5 1089,10-3-761,3-3-200,3 0-784,-3-1-496,-1 3 680,-3-1-200,-9 6-192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9:39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16652,'6'1'1328,"-1"0"-1040,5 1-144,5-1 664,3 2-304,10 2-312,0-1-56,5 2-160,-1-2-184,-1-1-376,-2 0-520,-7-3 896,-2 0-168,-7-2-176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7:47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1143 255 16347,'-202'3'675,"-333"-6"1194,382-3-1075,-74-4-165,226 10-616,-1 0-1,1 0 1,-1 0 0,0 0 0,1 0 0,-1-1 0,1 1 0,-1 0-1,0-1 1,1 1 0,-1-1 0,1 1 0,-1-1 0,-2-1 0,20-6 157,-15 8-160,262-101 844,19-7-2967,-273 104 1893,1 1-1,-1 1 1,1 0 0,0 0-1,0 0 1,0 2 0,0-1-1,13 2 1,-1 3-445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7:49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8 17820,'0'-1'54,"0"1"0,-1 0 0,1-1 0,0 1-1,0 0 1,0-1 0,0 1 0,-1 0 0,1-1 0,0 1 0,0 0 0,-1-1 0,1 1 0,0 0 0,-1-1 0,1 1 0,0 0-1,-1 0 1,1 0 0,0-1 0,-1 1 0,1 0 0,0 0 0,-1 0 0,1 0 0,0 0 0,-1 0 0,1 0 0,-1-1 0,1 1 0,0 0-1,-1 1 1,1-1 0,-1 0 0,1 0 0,0 0 0,-1 0 0,1 0 0,-1 0 0,1 0 0,0 0 0,-1 1 0,1-1 0,0 0-1,-1 0 1,1 1 0,0-1 0,-1 0 0,1 0 0,0 1 0,0-1 0,-1 0 0,1 1 0,0-1 0,-16 25 944,14-21-733,-9 17-30,1 1 1,1 1 0,1 0-1,1 0 1,1 0-1,1 1 1,2 0-1,-2 28 1,4-30-161,1 0-1,1 0 1,1 0 0,1 0 0,1 0-1,0 0 1,2-1 0,1 1-1,9 19 1,-13-35-65,0 0-1,0-1 1,0 1-1,1-1 1,0 0-1,0 0 1,0 0-1,1 0 1,-1-1-1,9 6 1,-11-8-7,0-1 1,0 0-1,0 0 0,0 0 1,0-1-1,0 1 1,0 0-1,1-1 1,-1 1-1,0-1 1,0 0-1,1 0 1,-1 0-1,0 0 0,0 0 1,1 0-1,-1-1 1,0 1-1,0-1 1,1 0-1,-1 1 1,0-1-1,0 0 1,0 0-1,0 0 1,0-1-1,0 1 0,-1 0 1,1-1-1,0 1 1,-1-1-1,3-2 1,3-4 62,-1 0 1,1 0 0,-1-1-1,-1 0 1,0-1-1,0 1 1,-1-1 0,0 0-1,0 0 1,-1 0-1,-1-1 1,0 1 0,0-1-1,-1 1 1,0-1-1,-1 0 1,-2-19 0,2 28-38,-1 0 0,1 0 0,0 1 0,-1-1 0,1 0 0,-1 0 0,0 1 0,0-1 1,1 1-1,-1-1 0,0 0 0,0 1 0,-1 0 0,1-1 0,0 1 0,0 0 0,-1-1 0,1 1 1,-1 0-1,1 0 0,-1 0 0,-1-1 0,1 2 11,0-1 0,0 1 1,0 0-1,0 0 0,0 0 0,-1 0 1,1 0-1,0 1 0,0-1 1,0 0-1,0 1 0,0 0 0,0-1 1,0 1-1,1 0 0,-4 2 0,-1 0-99,0 1-1,1 0 0,-1 1 0,1-1 0,0 1 1,0 0-1,1 0 0,-1 1 0,1-1 1,-6 11-1,6 1-873,4-9 545,0-8 379,0 1 0,0-1 0,0 0-1,0 0 1,0 0 0,0 0 0,1 0 0,-1 0 0,0 0 0,0 0-1,0 0 1,0 0 0,0 0 0,0 1 0,1-1 0,-1 0-1,0 0 1,0 0 0,0 0 0,0 0 0,0 0 0,0 0-1,1 0 1,-1 0 0,0 0 0,0 0 0,0 0 0,0-1 0,0 1-1,0 0 1,1 0 0,-1 0 0,0 0 0,0 0 0,0 0-1,0 0 1,0 0 0,0 0 0,0 0 0,1 0 0,-1 0 0,0-1-1,0 1 1,0 0 0,0 0 0,0 0 0,13-14-489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7:51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16868,'10'2'1744,"-2"0"-1168,4-1-80,2 1 1113,9-2-721,4 0-160,5-6-160,2-3-56,-1-3-128,0-6-248,-4 0-728,-3-4-480,-10 4 872,-2 2-168,-7 4-152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8:02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15259,'-1'4'1873,"1"1"-1185,3-4-192,3 1 1360,2-2-855,5-3-169,4-2-264,2-2-88,4-1-120,3-2-80,-1-2-240,3 2-128,-5 0-536,0 3-336,-12 1 784,-10 5-200,-3-2-137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8:03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0 285 15307,'0'10'1385,"5"-7"-793,2-3-168,7-3 624,3-2-224,8-4-192,4 2-72,2-3-247,3 3-225,-1 1-657,-1 0 401,-8 5 32,-4-3-104,-11-1-96</inkml:trace>
  <inkml:trace contextRef="#ctx0" brushRef="#br0" timeOffset="1">217 9 17484,'4'-2'287,"1"1"1,0-1-1,-1 1 1,1 0 0,0 1-1,0-1 1,-1 1-1,1 0 1,8 1 0,42 7 595,-45-6-804,0 1 0,-1 0 0,1 0 0,-1 1-1,0 0 1,13 7 0,-19-9-70,-1 0 0,1 0 0,-1 0 0,0 0 0,0 0-1,0 0 1,0 0 0,0 1 0,0-1 0,0 1 0,-1-1 0,1 1 0,-1 0-1,0 0 1,0 0 0,0 0 0,0-1 0,-1 1 0,1 0 0,-1 0 0,1 1 0,-1-1-1,0 0 1,0 0 0,-1 4 0,-3 9 26,0-1 0,-2-1 0,1 1 0,-2-1 0,-11 21 0,-7 15-190,17-34-40,2-4 104,1 1-1,0-1 1,-3 16 0,7-19-41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2:41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0 206 11474,'1'-9'154,"-1"0"-1,2 0 0,-1 0 0,1 0 0,0 0 0,1 1 0,0-1 0,1 1 0,0-1 0,0 1 0,0 0 0,1 1 0,0-1 1,1 1-1,0 0 0,0 0 0,0 1 0,1-1 0,0 1 0,0 1 0,1 0 0,-1 0 0,1 0 0,0 1 0,1 0 0,-1 0 1,0 1-1,1 1 0,0-1 0,0 1 0,0 1 0,0-1 0,0 1 0,0 1 0,0 0 0,16 2 0,-6 1-123,-1 1 0,0 1 0,0 1 0,0 0 0,-1 1 0,0 1 0,0 1 0,-1 0 0,0 1 0,-1 1 0,0 0 0,0 1 0,-1 1 1,-1 0-1,19 25 0,-11-12-34,-2 2 0,-1 1 0,-1 0 0,-1 2 0,-2-1 0,-1 2 1,16 59-1,-2 37-2,12 150 1,-8-40 20,-6-91-75,38 291-235,-59-401 332,-2-1-1,-1 1 1,-7 58 0,4-84 50,0-1 0,0 0 0,-1 0 0,0 0 0,0 0 1,-1 0-1,-1-1 0,0 1 0,0-1 0,-1 0 0,0-1 0,0 1 0,-1-1 1,0-1-1,-1 1 0,1-1 0,-11 7 0,10-9 36,0 1 1,0-2-1,-1 1 1,0-1-1,0-1 1,0 1-1,0-1 0,0-1 1,-1 0-1,1 0 1,-1-1-1,-17 0 0,26-1-129,1 0-1,-1 0 0,1 0 1,-1 0-1,0 0 1,1 0-1,-1 0 0,1 0 1,-1 0-1,1 0 0,-1-1 1,1 1-1,-1 0 0,1 0 1,-1-1-1,1 1 0,-1 0 1,1-1-1,-1 1 0,1-1 1,-1 1-1,1-1 1,0 1-1,-1 0 0,1-1 1,0 1-1,0-1 0,-1 0 1,1 1-1,0-1 0,0 1 1,0-1-1,-1 1 0,1-1 1,0 1-1,0-1 0,0 0 1,0 1-1,0-1 1,0 1-1,0-2 0,9-26-104,-6 22 87,9-25-138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2:42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1 169 13563,'0'-4'151,"-1"0"1,1 1 0,0-1-1,0 0 1,1 1-1,-1-1 1,1 0-1,-1 1 1,1-1-1,0 0 1,1 1-1,-1 0 1,1-1 0,-1 1-1,1 0 1,0 0-1,0-1 1,1 2-1,-1-1 1,4-4-1,3-2 63,0 0 1,1 1-1,0 0 0,18-11 0,-19 13-160,1 1-1,0 0 1,0 1 0,0 0 0,1 0 0,-1 1 0,1 0-1,0 1 1,0 0 0,14 0 0,-18 2-52,0 0 1,0 1-1,0 0 0,0 0 1,0 1-1,0 0 0,0 0 1,0 0-1,-1 1 0,1 0 1,-1 0-1,0 1 0,0 0 1,0 0-1,-1 0 1,11 10-1,-6-2-13,-1-1 1,0 1-1,-1 1 0,0 0 1,-1 0-1,-1 0 0,0 1 1,-1 0-1,0 0 0,-1 1 0,0-1 1,-1 1-1,1 29 0,-2-5 33,-3 0-1,-1-1 1,-1 1-1,-11 47 0,-78 253 802,25-111-269,-5 100-102,62-259-382,3 0-1,3 129 1,5-171-59,2 1 0,1-1 0,1 0 0,16 45 0,-18-62-8,1 0-1,0-1 0,0 1 0,1-1 1,0-1-1,1 1 0,0-1 1,0 0-1,1 0 0,0 0 1,0-1-1,1 0 0,0-1 0,0 1 1,16 7-1,-19-11 20,1-1-1,0 0 1,0 0-1,0 0 1,0-1-1,0 0 1,0-1-1,0 1 1,0-1 0,0 0-1,10-1 1,-6-1-35,0-1 1,0 1 0,0-1 0,0-1 0,-1 0 0,12-7-1,8-7-100,-2-1 0,0-1 1,29-29-1,-43 37 87,18-16-113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2:43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18700,'14'0'1892,"-8"1"-1880,0 0-1,0 1 1,-1-1-1,1 1 1,-1 0 0,1 0-1,-1 1 1,0-1-1,0 1 1,0 1-1,0-1 1,-1 0-1,1 1 1,-1 0-1,5 6 1,-4-3 51,0 0 1,-1 0 0,0 0-1,-1 0 1,1 1-1,-2-1 1,1 1 0,-1 0-1,3 15 1,-3 6 280,0 0 0,-2 1 0,-1-1 0,-10 53 0,-27 127-293,24-136-542,13-67 179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2:44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0 620 16556,'0'-1'75,"1"0"1,-1 1 0,0-1 0,1 1 0,-1-1 0,0 0 0,1 1 0,-1-1 0,1 1 0,-1-1 0,1 1-1,-1-1 1,1 1 0,-1-1 0,1 1 0,-1 0 0,1-1 0,0 1 0,0-1 0,-1 2-46,1-1-1,-1 0 1,1 0 0,-1 0 0,0 0 0,1 1 0,-1-1-1,0 0 1,0 0 0,1 1 0,-1-1 0,0 0 0,0 1 0,1-1-1,-1 0 1,0 0 0,0 1 0,0-1 0,1 1 0,-1-1 0,0 0-1,0 1 1,0-1 0,0 1 0,5 34 647,-4-26-294,1 9-129,50 316 939,-45-314-956,-7-20-228,1 0-1,-1 0 0,0 0 1,0-1-1,0 1 1,1 0-1,-1 0 1,0 0-1,0 0 0,0 0 1,1-1-1,-1 1 1,0 0-1,0 0 0,0 0 1,0-1-1,0 1 1,0 0-1,1 0 0,-1-1 1,0 1-1,0 0 1,0 0-1,0 0 1,0-1-1,0 1 0,0 0 1,0 0-1,0-1 1,0 1-1,0 0 0,0 0 1,0-1-1,0 1 1,0 0-1,-1-1 0,0-41 420,-51-218 1201,33 205-1238,23 67-378,1 0 1,0 0-1,1-1 1,0 0 0,1 0-1,0-1 1,0 0 0,11 11-1,-15-18-13,-1 0 0,0 0 1,1-1-1,0 0 0,0 1 0,0-1 0,0 0 0,0 0 0,0-1 0,0 1 0,0-1 1,6 3-1,-7-4 1,1 0 0,-1 0 1,0 0-1,0 0 1,0 0-1,0 0 0,0 0 1,0-1-1,0 1 1,0-1-1,0 1 0,0-1 1,0 0-1,0 0 0,0 0 1,0 0-1,0 0 1,-1 0-1,1 0 0,0-1 1,-1 1-1,3-4 1,4-4 5,-1 0 1,-1-1 0,0 0 0,0 0-1,-1 0 1,0-1 0,-1 0 0,4-14-1,18-94 83,-25 114-84,5-41 29,-8 103-1,0-23-35,1-1 0,6 51-1,-3-72 4,1 0-1,0-1 0,1 1 1,8 16-1,-10-24-3,0 1-1,0-1 1,1 0-1,-1 0 1,1 0-1,0 0 1,0-1-1,1 1 1,-1-1-1,1 1 1,-1-1-1,1 0 1,0-1-1,5 3 1,-7-4 3,0-1 0,1 1 1,-1-1-1,0 0 1,1 0-1,-1 0 0,1 0 1,-1 0-1,0 0 1,1-1-1,-1 1 0,0-1 1,0 0-1,1 0 1,-1 0-1,0 0 0,0 0 1,0 0-1,0 0 0,0-1 1,0 1-1,0-1 1,-1 1-1,4-4 0,3-4 6,0 0 0,-1 0 0,11-18 0,-3 0 13,-2 0 0,0-1 0,14-48 0,15-92 14,-22 64 16,11-169 1,-30 268-46,-1-40 15,0 44-20,0 0 1,0 0-1,0-1 1,0 1-1,0 0 1,0 0-1,0 0 1,-1 0-1,1 0 1,0 0-1,-1 0 1,1 0-1,-1 0 1,1 0-1,-1 0 1,1 0-1,-1 0 1,0 0-1,1 0 1,-1 0-1,0 0 1,0 1-1,0-1 1,1 0-1,-1 1 1,0-1-1,0 0 1,0 1-1,-2-1 1,1 1-2,1 1 1,-1-1-1,1 1 1,-1-1-1,1 1 1,0-1-1,-1 1 1,1 0-1,0 0 1,-1 0-1,1 0 1,0 0-1,0 0 1,0 0-1,0 0 1,0 1-1,0-1 1,0 0-1,0 0 1,0 1-1,0 2 0,-3 1-2,-8 16-9,1 1 0,0 0 0,2 0 0,0 1 0,-9 44 0,9-24-2,2 1 1,-2 59 0,8-65 38,7 75-1,-4-99-74,0-1 0,1 1-1,1-1 1,0 1 0,1-1-1,0 0 1,1-1 0,12 21-1,-16-30-25,0 0 0,0 0 0,1-1-1,-1 1 1,0-1 0,1 1 0,0-1-1,0 0 1,-1 0 0,1 0 0,0 0-1,1 0 1,-1-1 0,0 0 0,0 1-1,1-1 1,-1 0 0,0-1 0,1 1-1,-1-1 1,1 1 0,-1-1 0,1 0 0,-1 0-1,1-1 1,-1 1 0,1-1 0,-1 1-1,5-2 1,18-8-449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2:45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26 19268,'-9'14'288,"1"1"-1,0 0 1,0 0 0,2 1-1,0 0 1,0 0 0,2 0-1,0 1 1,1 0 0,1 0-1,0 0 1,2 29 0,0-43-277,0-1 0,0 1 0,1 0 0,-1-1 0,1 1 0,0-1 0,0 1 0,0 0 0,0-1 0,0 0 0,2 3 0,-3-4-8,1-1 1,-1 1 0,0-1 0,1 0 0,-1 1 0,0-1 0,1 0 0,-1 1 0,1-1 0,-1 0-1,1 0 1,-1 0 0,0 1 0,1-1 0,-1 0 0,1 0 0,-1 0 0,1 0 0,-1 0 0,1 0-1,-1 0 1,1 0 0,0 0 0,0 0 0,0-1 1,1 1-1,-1-1 1,0 1-1,0-1 0,0 0 1,0 1-1,0-1 0,-1 0 1,1 0-1,0 0 0,0 0 1,0 1-1,0-3 0,5-6 18,0 0 0,-1-1-1,0 0 1,-1 0 0,0 0-1,3-15 1,11-68 138,-13 67-101,1-25 24,-2 16-34,-2 70-61,-2-17-26,-1 9-130,1-1 0,2 0 1,0 0-1,11 46 0,-6-60-392,2-13-216,-8-1 687,1 1 0,-1-1 0,1 0 0,-1 0 0,0 0 1,0 0-1,0 0 0,0 0 0,0 0 0,1-3 0,4-21-436,8-46 0,-6 2-243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9:40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11530,'25'3'1097,"-1"-1"-761,3-2-144,-1 0 328,1-2 48,0 2-256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2:46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16836,'-4'90'1987,"-3"95"755,8-148-2289,1-1 0,15 73 0,-2-59-346,-13-46-99,0 0 0,0 0-1,0 0 1,0 0-1,0 0 1,1-1 0,0 1-1,0-1 1,4 4 0,-7-7-10,1 0 1,-1-1-1,0 1 1,1 0 0,-1-1-1,0 1 1,0-1-1,1 1 1,-1-1 0,0 1-1,0-1 1,1 1 0,-1-1-1,0 1 1,0-1-1,0 1 1,0-1 0,0 1-1,0-1 1,0 1-1,0-1 1,0 1 0,0-1-1,-2-16-47,0-1 0,-1 1 0,-1 1 0,-9-28 0,3 13 86,6 13 61,3 14-50,0-1 0,0 1-1,0-1 1,0 1 0,-1-1-1,1 1 1,-1 0 0,-1 0-1,-3-6 1,6 10-41,0 0-1,0 0 1,0 0 0,-1 0-1,1 0 1,0 0-1,0 0 1,0 0 0,0 0-1,-1 0 1,1 0 0,0 0-1,0 0 1,0 0-1,0 0 1,0 0 0,-1 0-1,1 1 1,0-1 0,0 0-1,0 0 1,0 0-1,0 0 1,0 0 0,-1 0-1,1 1 1,0-1 0,0 0-1,0 0 1,0 0-1,0 0 1,0 0 0,0 1-1,0-1 1,0 0 0,0 0-1,0 0 1,0 0-1,0 0 1,0 1 0,0-1-1,0 0 1,0 0 0,0 0-1,0 0 1,0 1-1,0-1 1,0 0 0,0 0-1,0 0 1,0 0-1,0 1 1,0 11 134,1 3-20,0 0-1,2 0 1,-1 0-1,7 17 1,-8-27-116,1 0 1,0 0 0,-1 0-1,2-1 1,-1 1 0,1 0-1,-1-1 1,1 0 0,1 1-1,-1-1 1,1-1 0,-1 1 0,1 0-1,0-1 1,6 4 0,-8-6-1,1 0 0,-1 0 0,1-1 0,-1 1 0,1-1 0,-1 0 1,1 1-1,-1-1 0,1-1 0,-1 1 0,1 0 0,-1 0 0,1-1 1,-1 0-1,1 1 0,-1-1 0,1 0 0,-1 0 0,0 0 0,0-1 1,0 1-1,1 0 0,-1-1 0,0 0 0,-1 1 0,1-1 0,3-3 1,2-3 15,1-1 1,-1 0-1,0-1 1,8-16 0,-4 3 32,-1 0 1,7-28-1,-10 32-17,-4 14-35,0 12-5,1 25-9,-3-14 7,4 10-5,-4-15 11,1 0 0,0-1 0,1 1 0,8 20 0,-11-32 1,0-1 0,1 1 0,-1-1 1,0 1-1,1-1 0,-1 1 0,0 0 0,1-1 0,-1 1 0,1-1 1,-1 0-1,1 1 0,-1-1 0,1 1 0,-1-1 0,1 0 1,-1 1-1,1-1 0,-1 0 0,1 0 0,0 1 0,-1-1 0,1 0 1,0 0-1,-1 0 0,1 0 0,-1 0 0,1 0 0,0 0 0,-1 0 1,1 0-1,0 0 0,-1 0 0,1 0 0,0 0 0,-1-1 1,1 1-1,-1 0 0,1 0 0,0-1 0,-1 1 0,1 0 0,-1-1 1,1 1-1,-1-1 0,1 1 0,-1-1 0,0 1 0,1-1 0,0 0 1,3-3 12,0 0 1,0-1 0,-1 0-1,5-6 1,5-14 30,-9 17-38,1 0 0,-1 0 0,1 0 0,0 1 0,1 0-1,0 0 1,11-10 0,-16 16-9,0 1-1,0-1 1,0 0-1,0 1 1,0-1-1,0 1 0,0 0 1,0-1-1,0 1 1,1 0-1,-1-1 0,0 1 1,0 0-1,0 0 1,0 0-1,1 0 1,-1 0-1,0 1 0,0-1 1,0 0-1,0 1 1,1-1-1,-1 0 0,0 1 1,0-1-1,0 1 1,0-1-1,0 1 1,0 0-1,0 0 0,0-1 1,0 1-1,-1 0 1,1 0-1,0 0 1,0 0-1,-1 0 0,1 0 1,-1 0-1,1 0 1,0 1-1,4 7-12,0 1 1,-1-1-1,5 17 0,-6-18 6,6 23-9,-8-24 29,1 0-1,-1 0 1,2-1-1,-1 1 0,1 0 1,0-1-1,0 0 1,1 1-1,6 8 0,-9-15 0,-1 1 0,1-1 0,-1 1 0,1-1 0,-1 0 0,1 1 0,-1-1-1,1 0 1,-1 0 0,1 0 0,0 1 0,-1-1 0,1 0 0,-1 0 0,1 0-1,0 0 1,-1 0 0,1 0 0,-1 0 0,1 0 0,0 0 0,-1 0-1,1 0 1,-1-1 0,1 1 0,1 0 0,13-15 206,5-23 99,-19 37-298,20-55 378,-14 34-217,16-31 0,-23 53-180,0 0 0,0-1 0,0 1 0,0 0 0,0 0 0,0 0-1,0 0 1,0 0 0,0 0 0,0 0 0,0 0 0,0-1 0,0 1 0,1 0-1,-1 0 1,0 0 0,0 0 0,0 0 0,0 0 0,0 0 0,0 0 0,0 0-1,0 0 1,0 0 0,0 0 0,1 0 0,-1 0 0,0 0 0,0 0-1,0 0 1,0 0 0,0 0 0,0 0 0,0 0 0,1 0 0,-1 0 0,0 0-1,0 0 1,0 0 0,0 0 0,0 0 0,0 0 0,0 0 0,0 0 0,0 0-1,1 0 1,-1 0 0,0 0 0,0 0 0,0 0 0,0 0 0,0 0-1,0 0 1,0 1 0,0-1 0,0 0 0,0 0 0,0 0 0,5 11-40,3 25-5,-4-20 13,-4-14 32,1 0 1,-1 0-1,1 0 0,0 1 1,0-1-1,0 0 1,0 0-1,1 0 1,0 1-1,-1-2 4,-1-1 0,1 0 0,-1 1 0,1-1 0,-1 0 0,1 0-1,-1 0 1,1 1 0,-1-1 0,1 0 0,-1 0 0,1 0 0,-1 0 0,1 0 0,-1 0 0,1 0 0,-1 0 0,1 0-1,-1 0 1,1 0 0,-1-1 0,1 1 0,-1 0 0,1 0 0,-1 0 0,1-1 0,-1 1 0,1 0 0,-1 0 0,1-1 0,-1 1-1,0 0 1,1-1 0,-1 1 0,0-1 0,1 1 0,-1-1 0,0 1 0,1 0 0,-1-1 0,0 1 0,0-1 0,1 0-1,7-15-17,0 1-1,-1-2 0,0 1 1,-2 0-1,0-1 0,-1 0 1,4-28-1,-8 43-74,1 0 0,-1 0-1,0 0 1,0-1 0,0 1 0,0 0 0,0 0-1,0 0 1,0-1 0,-1 1 0,1 0-1,-1 0 1,0 0 0,-1-4 0,0 4 42,0 0-1,0 0 1,0 0 0,0 0-1,0 1 1,0-1 0,0 1 0,-1-1-1,1 1 1,0 0 0,-5-2 0,-9-4-402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2:46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54 22085,'-9'-17'1824,"6"7"-1440,3 4-288,5 6 96,0 1 416,7-8-568,1-7-248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2:47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20364,'0'-1'81,"0"-4"171,0 0-1,0 0 1,0 0-1,0 0 0,1 0 1,0 0-1,0 0 0,0 0 1,1 1-1,-1-1 0,1 0 1,4-5-1,-6 9-233,0 1-1,0 0 1,0 0-1,0-1 1,1 1 0,-1 0-1,0 0 1,0-1-1,0 1 1,1 0 0,-1 0-1,0 0 1,0 0 0,1-1-1,-1 1 1,0 0-1,0 0 1,1 0 0,-1 0-1,0 0 1,1 0-1,-1 0 1,0 0 0,0 0-1,1 0 1,-1 0-1,0 0 1,1 0 0,-1 0-1,0 0 1,1 0-1,-1 0 1,0 0 0,0 0-1,1 0 1,-1 0-1,0 1 1,0-1 0,1 0-1,-1 0 1,0 0-1,0 0 1,1 1 0,-1-1-1,0 0 1,0 0-1,0 1 1,0-1 0,1 0-1,-1 0 1,0 1-1,0-1 1,0 0 0,0 0-1,0 1 1,0-1-1,0 0 1,0 1 0,7 21 250,5 87-90,-8-69-177,12 59 0,-16-97 1,0 0-1,1 0 1,-1 0 0,1 0-1,0 0 1,-1 0 0,1 0-1,0 0 1,0 0 0,0-1-1,0 1 1,1 0 0,-1-1-1,0 1 1,1-1-1,1 2 1,-2-3-1,0 1 0,0-1 0,0 0 1,-1 0-1,1 0 0,0 1 0,0-1 0,0 0 0,0 0 0,0 0 0,0-1 0,0 1 1,-1 0-1,1 0 0,0 0 0,0-1 0,0 1 0,0 0 0,-1-1 0,1 1 0,0-1 1,0 1-1,0-1 0,0 0 0,5-4 4,-1-1 0,1 1 0,-2-1 0,1-1 0,-1 1 0,6-10 0,8-21 67,26-73 1,-23 54-18,-10 37-37,-11 19-18,0 0 0,0 0 0,0 0 0,1 0 0,-1 0 0,0 0 0,0 0 0,1 0 0,-1 0 0,0-1 0,0 1 0,0 0 0,1 0 0,-1 0 0,0 0 0,0 1 0,1-1 0,-1 0 0,0 0 0,0 0 0,1 0 0,-1 0 0,0 0 0,0 0 0,0 0 0,1 0 0,-1 0 0,0 1 0,0-1 0,0 0 0,0 0 0,1 0 0,-1 0 0,0 1 0,0-1 0,0 0 0,0 0 0,0 0 1,0 1-1,1-1 0,1 5-5,0 1 1,0-1 0,-1 1 0,2 8 0,0 0-2,-1-8 3,16 53-52,-17-54 53,1-1 1,0 1-1,1-1 1,-1 0-1,1 1 1,0-1-1,0 0 1,0-1-1,0 1 1,6 3-1,-8-6 4,0 0 0,1 0-1,-1 0 1,1 0 0,-1 0 0,1-1-1,-1 1 1,1-1 0,-1 1-1,1-1 1,0 0 0,-1 0 0,1 1-1,0-1 1,-1 0 0,1 0 0,0-1-1,-1 1 1,1 0 0,1-1 0,0 0 1,1-1 1,-1 1 0,0-1-1,1 0 1,-1 0 0,0 0-1,0 0 1,4-5 0,4-4 12,-1-1 0,-1 0 0,11-18 1,-17 25-11,17-30 29,-15 25-32,0 1-1,1-1 0,0 1 1,0 0-1,1 0 0,0 1 1,1 0-1,8-8 0,-15 16-3,0-1 0,0 1 0,0 0-1,0-1 1,0 1 0,-1 0-1,1-1 1,0 1 0,0 0-1,0 0 1,0 0 0,0 0-1,0 0 1,0 0 0,0 0-1,0 0 1,0 0 0,0 0-1,0 1 1,0-1 0,0 0-1,0 1 1,-1-1 0,1 1 0,0-1-1,0 1 1,0-1 0,-1 1-1,1-1 1,0 1 0,0 0-1,-1-1 1,1 1 0,-1 0-1,1 0 1,-1 0 0,1 0-1,3 6-5,0-1-1,0 1 0,4 12 0,-5-10-9,10 25-7,-10-24 22,0-1 0,0 0 0,1 0-1,1 0 1,-1 0 0,1 0 0,9 10-1,-13-18 5,0 0 0,0-1-1,0 1 1,0 0-1,0 0 1,0-1-1,1 1 1,-1-1-1,0 1 1,0-1-1,1 1 1,-1-1-1,0 0 1,0 1 0,1-1-1,-1 0 1,0 0-1,1 0 1,-1 0-1,0 0 1,1-1-1,-1 1 1,0 0-1,1-1 1,-1 1-1,0 0 1,0-1 0,1 0-1,-1 1 1,0-1-1,0 0 1,0 1-1,0-1 1,0 0-1,0 0 1,0 0-1,0 0 1,1-1-1,5-6 15,-1 0-1,0 0 0,10-16 0,-11 17-4,-4 5-8,4-7 7,1 1 1,0-1 0,14-13 0,-19 20-11,0 1 0,0 0-1,1 0 1,-1 0 0,0-1 0,0 1-1,1 1 1,-1-1 0,1 0 0,-1 0-1,1 0 1,-1 1 0,1-1 0,0 1-1,-1-1 1,1 1 0,0 0 0,-1 0-1,1 0 1,0 0 0,-1 0 0,1 0-1,0 0 1,-1 0 0,1 1 0,0-1-1,-1 0 1,1 1 0,-1 0 0,1-1 0,-1 1-1,1 0 1,1 1 0,2 2-9,-1 1 1,0 0 0,0 0-1,0 0 1,0 0 0,-1 1-1,4 7 1,-4-8 6,-1 1 0,1-1 1,0 0-1,1-1 0,-1 1 0,1 0 0,0-1 0,0 0 0,6 5 0,-8-9 5,0 1-1,0 0 0,-1 0 0,1-1 0,0 1 1,0-1-1,0 0 0,0 0 0,0 1 0,0-1 1,0 0-1,0-1 0,0 1 0,0 0 0,0-1 1,0 1-1,0-1 0,0 1 0,0-1 0,0 0 0,-1 0 1,1 0-1,0 0 0,0 0 0,-1 0 0,2-2 1,7-4 12,-1-1 1,0 0-1,8-11 1,-14 16-11,49-60 56,16-15-46,-66 76-19,19-16-39,-20 17 40,-1 1 0,1 0 0,-1-1-1,1 1 1,-1 0 0,1 0 0,-1 0 0,1-1-1,0 1 1,-1 0 0,1 0 0,-1 0 0,1 0 0,-1 0-1,1 0 1,0 0 0,-1 0 0,1 0 0,-1 0 0,1 0-1,-1 0 1,1 1 0,0-1 0,-1 0 0,1 0 0,-1 1-1,1-1 1,-1 0 0,1 0 0,-1 1 0,1-1 0,-1 1-1,0-1 1,1 0 0,-1 1 0,1-1 0,-1 1 0,0-1-1,0 1 1,1-1 0,-1 1 0,0-1 0,1 2-1,3 14-362,-1 0-1,-1 0 0,0 0 0,-1 1 0,-1-1 0,-2 25 0,-1-24-8,3-17 365,-1 0-1,1 0 1,0 0 0,0 0-1,0 1 1,0-1-1,0 0 1,0 0-1,0 0 1,0 0 0,-1 0-1,1 0 1,0 0-1,0 0 1,0 0 0,0 0-1,0 0 1,0 0-1,-1 0 1,1 0-1,0 0 1,0 0 0,0 0-1,0 0 1,0 0-1,0 0 1,-1 0 0,1 0-1,0 0 1,0 0-1,0 0 1,0 0 0,0 0-1,0 0 1,-1 0-1,1 0 1,0 0-1,0 0 1,0 0 0,0-1-1,0 1 1,0 0-1,0 0 1,0 0 0,0 0-1,-1 0 1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2:48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41 16115,'0'-2'132,"0"0"-1,0 0 0,0 0 0,0 0 0,-1 0 0,1 0 1,-1 0-1,1 0 0,-1 1 0,1-1 0,-1 0 0,0 0 1,0 1-1,0-1 0,0 0 0,0 1 0,-2-3 0,1 3-63,1 1 1,0-1-1,0 0 0,-1 1 0,1-1 0,0 1 0,-1-1 0,1 1 0,-1 0 0,1-1 0,-1 1 0,1 0 0,0 0 0,-1 0 0,1 0 0,-1 0 0,1 1 0,-1-1 0,1 0 0,0 1 0,-1-1 0,1 1 1,0-1-1,-3 2 0,-5 2 184,1 1 1,-1 1 0,1-1-1,1 1 1,-1 0 0,1 1-1,-7 8 1,-3 3-7,-22 34-1,13-11-129,1 1-1,-31 71 0,47-91-69,1 1 0,0 0 0,2 0 0,1 0 0,1 1 0,1-1 0,-1 31 0,4-51-36,0 1-1,0 0 1,1-1 0,-1 1 0,1-1 0,-1 1 0,1-1-1,0 1 1,0-1 0,1 0 0,-1 1 0,1-1 0,0 0-1,0 0 1,0 0 0,0 0 0,0-1 0,0 1 0,1 0-1,-1-1 1,1 0 0,0 1 0,4 2 0,-2-4-3,-1 1 0,0-1 0,0 0-1,1 0 1,-1 0 0,0 0 0,1-1 0,-1 0 0,1 0 0,-1 0 0,1 0 0,-1-1 0,1 0 0,-1 0 0,0 0 0,0 0 0,1-1 0,4-2 0,5-2 14,-1-1 1,0 0 0,0-1 0,-1-1-1,0 0 1,-1 0 0,0-1-1,0-1 1,-1 0 0,0 0 0,-1-1-1,-1 0 1,8-14 0,-14 23-11,-1 1 1,0 0 0,0 0-1,0 0 1,0-1-1,-1 1 1,1 0-1,-1-1 1,1 1 0,-1 0-1,0-1 1,0 1-1,0 0 1,0-1 0,0 1-1,-1-1 1,1 1-1,-1 0 1,1-1-1,-1 1 1,0 0 0,0 0-1,0-1 1,-2-2-1,1 4-3,1-1 0,-1 1-1,1 0 1,-1 0-1,0 0 1,0 0-1,0 0 1,0 0 0,0 0-1,0 1 1,0-1-1,0 1 1,0-1 0,0 1-1,0 0 1,0 0-1,0 0 1,0 0-1,0 0 1,0 0 0,0 0-1,0 1 1,0-1-1,0 1 1,0 0-1,0-1 1,0 1 0,-2 1-1,-26 15 26,29-16-42,-1 0 1,1 0-1,0 0 1,0 0-1,-1 1 0,1-1 1,0 0-1,0 1 1,0-1-1,0 1 0,1-1 1,-1 1-1,0-1 1,0 1-1,1 0 0,-1 3 1,1-5 4,0 0 0,0 0 0,-1 1 1,1-1-1,0 0 0,0 1 0,0-1 0,0 0 1,0 0-1,1 1 0,-1-1 0,0 0 0,0 1 0,0-1 1,0 0-1,0 0 0,0 1 0,0-1 0,0 0 1,1 0-1,-1 1 0,0-1 0,0 0 0,0 0 0,0 0 1,1 1-1,-1-1 0,0 0 0,0 0 0,1 0 1,-1 0-1,0 1 0,0-1 0,1 0 0,-1 0 0,0 0 1,1 0-1,12-3-106,13-14-18,-9 2 50,-9 8 37,0 0-1,1 1 1,0 0-1,0 0 1,12-6-1,-19 11 39,0 1-1,0-1 1,0 0-1,0 1 1,0-1 0,0 1-1,0 0 1,0 0-1,0 0 1,0 0-1,0 0 1,0 0-1,0 0 1,0 1-1,0-1 1,0 1-1,-1-1 1,1 1-1,0 0 1,0 0-1,0-1 1,0 1-1,-1 1 1,1-1-1,-1 0 1,1 0-1,-1 1 1,1-1-1,-1 1 1,0-1-1,1 1 1,-1-1-1,2 5 1,4 6 5,0 1 0,-1 1 0,-1-1 1,0 1-1,4 19 0,10 76 35,-10-51-173,-5-47-606,-3-25-20,-1 4 783,2-26-283,0-6-114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2:48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0 323 15115,'0'1'77,"1"-1"0,-1 1 0,1-1-1,-1 1 1,1-1 0,0 1 0,-1-1-1,1 1 1,-1-1 0,1 1 0,0-1 0,-1 0-1,1 1 1,0-1 0,0 0 0,-1 1-1,1-1 1,0 0 0,0 0 0,-1 0 0,1 0-1,0 0 1,0 0 0,-1 0 0,1 0-1,0 0 1,0 0 0,-1 0 0,1-1-1,0 1 1,0 0 0,-1 0 0,1-1 0,0 1-1,-1-1 1,1 1 0,0 0 0,-1-1-1,1 1 1,-1-1 0,1 0 0,0 1 0,-1-1-1,0 1 1,1-1 0,0-1 0,5-5 282,-1-1 0,1 0 1,4-10-1,-4 8 15,15-25 208,-1-2 0,-1 0 0,-2-1 0,17-59 0,-32 75-386,-2 22-191,-1 0 0,1 0-1,0 1 1,0-1 0,0 0 0,0 0 0,0 1 0,-1-1 0,1 0 0,0 0 0,0 0 0,0 1 0,-1-1 0,1 0 0,0 0 0,0 0 0,-1 0 0,1 0-1,0 1 1,0-1 0,-1 0 0,1 0 0,0 0 0,0 0 0,-1 0 0,1 0 0,0 0 0,-1 0 0,1 0 0,0 0 0,0 0 0,-1 0 0,1 0-1,0 0 1,0 0 0,-1 0 0,1-1 0,0 1 0,0 0 0,-1 0 0,1 0 0,0 0 0,0 0 0,-1-1 0,1 1 0,0 0 0,0 0 0,0 0 0,0-1-1,-1 1 1,1 0 0,0 0 0,0-1 0,0 1 0,0 0 0,0 0 0,0-1 0,-1 1 0,1 0 0,0 0 0,0-1 0,0 1 0,0 0 0,0-1-1,0 1 1,-5 7 48,0 0 0,0 0 0,1 1 0,0 0 0,-6 15 0,-13 48 84,17-52-122,-6 22 17,2 0 0,2 1 0,1 0 0,0 45 0,9-62-92,-2-25 49,0 0 0,0 1-1,0-1 1,0 1-1,0-1 1,0 0-1,0 1 1,1-1 0,-1 0-1,0 1 1,0-1-1,0 0 1,0 1-1,1-1 1,-1 0 0,0 0-1,0 1 1,1-1-1,-1 0 1,0 0-1,1 1 1,-1-1 0,0 0-1,0 0 1,1 0-1,-1 1 1,1-1-1,-1 0 1,0 0 0,1 0-1,-1 0 1,0 0-1,1 0 1,-1 0-1,0 0 1,1 0 0,-1 0-1,1 0 1,-1 0-1,0 0 1,1 0-1,-1 0 1,0 0 0,1-1-1,-1 1 1,0 0-1,1 0 1,-1 0-1,0 0 1,1-1 0,-1 1-1,0 0 1,0 0-1,1-1 1,-1 1 0,0 0-1,0-1 1,1 1-1,-1 0 1,0-1-1,0 1 1,0 0 0,0-1-1,5-5-50,0-1 0,-1 0-1,0 0 1,-1 0 0,5-13 0,7-24-189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2:49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18436,'-12'25'1583,"-1"-1"1,-30 42-1,6-10-369,80-86-3292,-38 27 2013,0 0 1,0 1-1,0 0 0,1-1 0,-1 1 0,0 1 1,1-1-1,-1 1 0,1 0 0,0 1 0,-1-1 1,1 1-1,0 0 0,0 0 0,-1 1 0,1 0 1,6 1-1,-8 0 90,0-1-1,0 1 1,0-1 0,0 1-1,0 0 1,0 1 0,-1-1-1,1 1 1,-1 0 0,0-1 0,0 1-1,0 1 1,0-1 0,0 0-1,-1 1 1,1-1 0,-1 1-1,0 0 1,0 0 0,-1 0 0,1 0-1,-1 0 1,2 6 0,-2-2 127,0 0 1,0-1 0,-1 1-1,0 0 1,-1-1 0,1 1-1,-1 0 1,-1-1 0,0 1-1,0-1 1,0 0 0,-4 8-1,4-10-64,0-1 0,0 1 0,-1-1-1,1 0 1,-1 1 0,0-1 0,0 0-1,-1-1 1,1 1 0,-1-1-1,0 1 1,0-1 0,0 0 0,0 0-1,-1-1 1,1 1 0,-1-1 0,0 0-1,-5 1 1,8-2-167,0-1 0,0 0 1,0 1-1,0-1 0,0 0 0,0 0 0,0 0 0,0-1 1,-1 1-1,1-1 0,0 1 0,0-1 0,0 1 0,0-1 1,1 0-1,-1 0 0,0 0 0,0 0 0,0 0 0,1-1 1,-4-2-1,2 1-30,0 0 1,0-1 0,1 0-1,-1 0 1,1 0 0,0 0-1,0 0 1,0 0 0,-1-6-1,-5-22-572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2:50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86 374 17900,'0'0'55,"0"-1"1,0 0-1,0 1 1,0-1-1,0 1 1,-1-1-1,1 0 1,0 1-1,-1-1 1,1 1-1,0-1 1,-1 1-1,1-1 1,-1 1-1,1-1 1,-1 1-1,1-1 1,-1 1-1,1 0 1,-1-1-1,1 1 1,-1 0-1,0-1 1,1 1-1,-1 0 1,1 0-1,-1 0 1,0-1-1,1 1 1,-1 0-1,0 0 1,1 0-1,-1 0 1,0 0-1,1 0 1,-1 0-1,0 0 1,1 1-1,-1-1 1,1 0-1,-1 0 1,0 0-1,1 1 0,-1-1 1,1 0-1,-1 1 1,0-1-1,1 1 1,-1-1-1,1 0 1,0 1-1,-1-1 1,1 1-1,-1-1 1,1 1-1,-1 0 1,-3 4 167,1-1 1,-1 1-1,1-1 1,0 1-1,-4 9 0,0 4-170,1 1 0,0-1-1,2 1 1,0 0-1,1 0 1,1 0-1,1 0 1,1 0-1,3 34 1,-3-52-52,1 0-1,-1 1 1,0-1 0,0 0 0,1 0-1,-1 0 1,0 0 0,1 0 0,-1 0-1,1 0 1,0 0 0,-1 0 0,1 0-1,0 0 1,1 1 0,-2-2-1,0 0 1,1 1-1,-1-1 1,1 0-1,-1 0 1,1 0-1,-1 0 1,0 0-1,1 0 1,-1 0-1,1 0 1,-1 0-1,1 0 1,-1 0-1,0 0 1,1 0-1,-1 0 1,1-1-1,-1 1 1,0 0-1,1 0 1,-1 0-1,1-1 0,-1 1 1,0 0-1,1-1 1,2-2 4,0 1 1,-1-1 0,0 0-1,1 0 1,-1-1-1,0 1 1,2-5-1,27-71 95,-21 51-69,20-41 1,-17 52-37,-12 17 3,-1 0 1,0-1 0,1 1 0,-1 0 0,0 0 0,1 0 0,-1 0 0,1-1 0,-1 1-1,0 0 1,1 0 0,-1 0 0,1 0 0,-1 0 0,0 0 0,1 0 0,-1 0 0,1 0 0,-1 0-1,0 0 1,1 1 0,-1-1 0,0 0 0,1 0 0,-1 0 0,0 0 0,1 1 0,1 1-5,0 1 0,0-1 0,0 0-1,-1 1 1,1 0 0,-1-1 0,0 1 0,0 0 0,0-1 0,1 6 0,17 72-26,-13-52 116,12 38-1,-11-55 154,1-14-19,3-16 51,17-75 382,-20 63-457,13-34 0,-21 63-197,1-1 0,1 1-1,-1 0 1,0-1 0,0 1 0,1 0 0,-1 0-1,1 0 1,0 0 0,0 0 0,0 0 0,2-2 0,-3 4 0,-1 0 0,1-1 0,-1 1 0,0 0 1,1 0-1,-1 0 0,1 0 0,-1 0 0,1-1 1,0 1-1,-1 0 0,1 0 0,-1 0 1,1 0-1,-1 1 0,1-1 0,-1 0 0,1 0 1,-1 0-1,1 0 0,-1 0 0,0 1 0,2-1 1,-1 1-3,0 0-1,0 0 1,0 1 0,0-1 0,0 0 0,0 0-1,0 1 1,0-1 0,-1 0 0,1 1 0,0 1-1,5 16-41,-1 0 0,0 0-1,2 31 1,-1-7 52,-6-42-3,0-1 1,0 0-1,0 1 0,0-1 0,0 1 0,0-1 0,0 0 0,0 1 1,0-1-1,0 1 0,0-1 0,0 0 0,1 1 0,-1-1 0,0 1 1,0-1-1,0 0 0,0 1 0,1-1 0,-1 0 0,0 1 0,0-1 1,1 0-1,-1 0 0,0 1 0,1-1 0,-1 0 0,0 0 0,1 1 1,-1-1-1,1 0 0,7-11 53,7-37 11,-12 35-56,-1 8-6,7-25-162,1 0 0,23-45 0,-32 74 139,-1 0 0,1 0 0,-1 0 0,1 0 0,-1 0 0,1 0 0,0 0 0,0 0 0,-1 0 0,1 0 1,0 1-1,0-1 0,0 0 0,0 1 0,0-1 0,0 0 0,0 1 0,0-1 0,0 1 0,2-1 0,-2 1 3,0 0-1,0 0 1,-1 1-1,1-1 1,0 0-1,0 1 1,-1-1-1,1 0 0,0 1 1,0-1-1,-1 1 1,1-1-1,-1 1 1,1-1-1,0 1 0,-1 0 1,1-1-1,-1 1 1,1 0-1,-1-1 1,1 2-1,2 5-68,0-1-1,0 1 1,-1 0 0,3 13-1,0 12-52,-4-23 134,0-1-1,0 0 0,1 1 1,0-1-1,0 0 0,7 15 1,-8-23 5,-1 1 0,0-1 0,0 0 0,0 0 0,0 1 0,0-1 1,1 0-1,-1 0 0,0 1 0,0-1 0,0 0 0,1 0 1,-1 1-1,0-1 0,0 0 0,1 0 0,-1 0 0,0 0 0,0 0 1,1 1-1,-1-1 0,0 0 0,1 0 0,-1 0 0,0 0 0,0 0 1,1 0-1,-1 0 0,0 0 0,1 0 0,-1 0 0,0 0 0,1 0 1,-1 0-1,0 0 0,0 0 0,1 0 0,-1-1 0,0 1 1,0 0-1,1 0 0,-1 0 0,0 0 0,0-1 0,1 1 0,-1 0 1,0 0-1,0 0 0,1-1 0,-1 1 0,0 0 0,0 0 0,0-1 1,0 1-1,0 0 0,1 0 0,-1-1 0,0 1 0,0-1 0,8-20 29,5-30-212,12-105-1,-10-55-936,-14 191 974,0-17-195,-1 25 152,0 18-43,-2 40 484,0 134 1159,3-141-892,2 0-1,12 60 0,-4-65-335,-10-33-187,-1-1 0,0 1 0,0 0 0,1 0 0,-1 0 0,0 0-1,1-1 1,-1 1 0,1 0 0,-1 0 0,1 0 0,-1-1 0,1 1-1,0 0 1,-1-1 0,1 1 0,0-1 0,0 1 0,-1-1-1,1 1 1,0-1 0,0 1 0,0-1 0,-1 0 0,1 0 0,0 1-1,0-1 1,0 0 0,0 0 0,0 0 0,0 0 0,0 0 0,0 0-1,0-1-3,0 0 0,0 1 0,0-1 0,0 0 0,0 0 0,-1 0 0,1-1 0,0 1 0,-1 0 0,1 0 0,-1 0 0,1 0 0,-1-1 0,0 1 0,1 0 0,-1 0 0,0-1 0,0 1 0,0 0 0,0 0 0,0-1 0,0 1 0,0 0 0,-1 0-1,1-2 1,-8-32-158,-10-9-144,19 44 297,0-1 0,0 1 0,1-1 1,-1 1-1,0-1 0,0 1 0,0 0 0,0-1 0,1 1 1,-1 0-1,0 0 0,0 0 0,1 0 0,-1 0 0,0 0 0,0 0 1,2 1-1,13-2-4,-11 0 17,1-2 1,-1 1-1,0 0 1,1-1-1,-1 0 1,0 0-1,-1-1 1,1 1-1,0-1 1,-1 0-1,0-1 1,0 1-1,0 0 1,-1-1-1,5-7 1,-1 0 52,-1 1-1,0-1 1,-1 0 0,0 0 0,6-24-1,-12 46 23,0 1 0,1-1-1,0 1 1,1-1 0,1 0-1,4 19 1,-6-27-67,0-1 0,1 0 0,-1 0 0,0 0 0,1 0 0,-1-1 0,1 1 0,0 0 0,-1 0 1,1 0-1,0 0 0,-1 0 0,1-1 0,0 1 0,0 0 0,0-1 0,-1 1 0,1 0 0,0-1 0,0 1 0,0-1 0,0 0 0,2 1 1,-1-1 2,-1 0 0,1 0 0,0 0 0,0 0 0,0 0 0,-1-1 0,1 1 1,0-1-1,-1 1 0,1-1 0,0 0 0,-1 1 0,3-2 0,5-5 40,0 0-1,0 0 0,14-14 1,-16 14-29,1 0 1,-1-1-36,0 1-1,1 0 0,0 1 0,1 0 1,15-9-1,-22 14 4,0 1 0,-1-1 0,1 0 0,0 1 1,0 0-1,0-1 0,0 1 0,-1 0 0,1 0 0,0 0 0,0 0 0,0 0 1,0 0-1,0 1 0,3 0 0,-3 0-1,0 0-1,0 1 1,0-1-1,0 0 1,-1 1-1,1-1 1,0 1-1,-1 0 1,1 0-1,-1-1 1,1 1-1,-1 0 1,0 0-1,0 0 1,2 4 0,8 30-7,-9-30 53,-1 0 0,1 0 0,0 0 1,0 0-1,1-1 0,3 7 0,-5-11-23,-1-1 1,0 1-1,1-1 1,-1 1-1,1-1 1,-1 0 0,1 1-1,-1-1 1,1 0-1,0 1 1,-1-1-1,1 0 1,-1 0 0,1 1-1,0-1 1,-1 0-1,1 0 1,0 0 0,-1 0-1,1 0 1,0 0-1,-1 0 1,1 0-1,0 0 1,-1 0 0,1 0-1,0 0 1,-1-1-1,1 1 1,-1 0-1,1 0 1,0-1 0,-1 1-1,1 0 1,-1-1-1,1 1 1,-1-1 0,1 1-1,-1 0 1,1-1-1,-1 1 1,1-1-1,-1 0 1,0 1 0,1-1-1,-1 0 1,24-34 240,-19 27-281,7-13-297,14-18-584,-16 32 674,-1 8-119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2:51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20228,'-4'2'179,"1"-1"0,0 0 0,-1 1 0,1 0-1,0 0 1,0 0 0,0 0 0,0 0 0,1 1-1,-1-1 1,0 1 0,1 0 0,0-1 0,-4 6-1,-2 6 206,-14 28 0,19-35-177,-6 11-210,0 0-1,2 1 0,0 0 1,1 0-1,-6 40 1,12-57-18,0-1 1,0 1-1,0 0 1,0-1-1,1 1 1,-1 0-1,0-1 1,1 1-1,-1 0 1,1-1-1,0 1 1,0-1-1,-1 1 1,1-1-1,0 1 1,0-1-1,0 1 1,0-1-1,1 0 1,-1 0-1,0 0 1,1 0-1,-1 0 1,0 0-1,1 0 1,-1 0-1,1 0 1,-1 0-1,3 0 1,6 2-68,-1 0-1,1-1 1,0 0 0,11 1 0,7 1-2,-17-1 78,0 0-1,0 1 0,0 0 1,0 1-1,0 0 0,-1 0 1,0 1-1,0 1 0,-1 0 1,0 0-1,10 10 0,-13-11 43,-1 1-1,1 0 1,-2 0-1,1 0 1,-1 0-1,0 1 1,-1 0-1,1-1 1,-1 1-1,-1 1 1,0-1-1,0 0 1,-1 0-1,0 1 1,0-1-1,-1 11 1,0-9 72,-1 0 0,0 0 1,-1 0-1,0 0 0,0-1 1,-1 1-1,-1-1 1,1 1-1,-6 8 0,7-15-76,0 1 0,0-1 0,0 0-1,0 0 1,0 0 0,-1 0 0,1-1 0,-1 1-1,0-1 1,0 1 0,0-1 0,0 0 0,0 0-1,-1 0 1,1-1 0,0 1 0,-1-1-1,1 0 1,-1 0 0,0 0 0,1 0 0,-1-1-1,0 1 1,1-1 0,-1 0 0,0 0 0,-4-1-1,5 0-98,-1 1 0,0-1 0,0-1 0,1 1 0,-1-1 0,0 1-1,1-1 1,0 0 0,-1 0 0,1 0 0,0-1 0,-5-5 0,3 3-15,0-1 1,0 0-1,1 0 1,0 0-1,0-1 1,-3-9-1,1 1-57,0-1-1,2 0 0,0 0 0,1-1 0,-2-23 0,4-24-512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2:52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17356,'4'9'305,"-1"1"0,0-1 0,0 1 0,-1 0 0,-1 0 0,1 20 0,1 2 39,32 223 2288,-26-214-2363,1 0 0,2 0 1,1-2-1,22 43 0,-14-49-170,-21-32-96,1-1 0,-1 1 1,1-1-1,-1 1 1,1-1-1,-1 1 1,1-1-1,-1 1 0,1-1 1,0 1-1,-1-1 1,1 0-1,0 0 1,-1 1-1,1-1 0,0 0 1,1 1-1,-2-2 1,1 1 1,-1 0-1,1-1 0,-1 1 0,1-1 0,-1 1 0,0 0 0,1-1 0,-1 1 0,0-1 0,1 1 0,-1-1 1,0 1-1,1-1 0,-1 0 0,0 1 0,0-1 0,0 1 0,0-1 0,1 1 0,-1-1 0,0 0 0,0 1 0,0-1 1,0 1-1,0-1 0,-1 0 0,1-9 9,0 0 1,-1 0 0,0 0-1,-1 0 1,0 1-1,-3-11 1,-25-62-47,18 51 1,8 22 26,1-2-72,-2-1 1,0 1-1,0 0 1,-1 0-1,-9-13 0,15 24 74,0 0 0,0 0 0,0 0 0,0-1 0,0 1-1,0 0 1,0 0 0,0 0 0,0 0 0,0 0 0,-1 0-1,1 0 1,0-1 0,0 1 0,0 0 0,0 0 0,0 0-1,0 0 1,0 0 0,0 0 0,0 0 0,-1 0 0,1 0-1,0-1 1,0 1 0,0 0 0,0 0 0,0 0 0,0 0-1,0 0 1,-1 0 0,1 0 0,0 0 0,0 0 0,0 0-1,0 0 1,0 0 0,0 0 0,-1 0 0,1 0 0,0 0 0,0 0-1,0 0 1,0 0 0,0 0 0,0 0 0,-1 0 0,1 1-1,0-1 1,0 0 0,0 0 0,0 0 0,0 0 0,0 0-1,0 0 1,0 0 0,-1 0 0,1 0 0,0 1 0,0-1-1,0 0 1,0 0 0,0 9-142,3 2 85,0-1-1,0 0 0,1 0 1,0-1-1,1 1 0,9 14 1,-4-10 29,0 1 1,1-2-1,17 18 1,-24-28 39,0 1 0,0-1 1,0 0-1,1 0 0,-1 0 0,1 0 0,0-1 1,0 0-1,0 0 0,0 0 0,0-1 1,0 1-1,0-1 0,8 0 0,-9-1 12,1 0 0,-1 0 1,0-1-1,0 1 0,1-1 0,-1 0 0,0-1 0,0 1 0,0-1 0,0 1 0,0-1 1,-1 0-1,1-1 0,-1 1 0,1-1 0,-1 1 0,0-1 0,5-6 0,-1 0 26,0-1 1,-1 0-1,0 0 0,-1 0 0,-1-1 1,1 0-1,-2 0 0,1 0 0,-1 0 0,-1-1 1,0 1-1,-1-1 0,0 0 0,-1 1 0,0-1 1,-4-21-1,2 24-81,-2 9-38,0 13-23,4 13 90,1 0-1,2 0 1,0 0 0,2 0 0,9 29-1,-13-50 43,1 1-1,0-1 0,0 0 1,1 0-1,4 8 0,-6-12-26,-1 0-1,0-1 1,1 1-1,-1 0 1,1-1-1,-1 1 1,1-1-1,0 1 0,-1-1 1,1 1-1,-1-1 1,1 1-1,0-1 1,-1 0-1,1 1 0,0-1 1,0 0-1,-1 0 1,1 1-1,0-1 1,0 0-1,-1 0 1,1 0-1,0 0 0,0 0 1,-1 0-1,1 0 1,0 0-1,0 0 1,0-1-1,-1 1 0,1 0 1,0 0-1,-1-1 1,1 1-1,0 0 1,-1-1-1,1 1 1,0-1-1,-1 1 0,1-1 1,0 1-1,-1-1 1,1 1-1,-1-1 1,1 0-1,-1 1 0,0-1 1,1 0-1,-1 1 1,1-2-1,5-7 42,0-1 0,-1 0 0,1 0 0,-2-1 0,7-21 0,11-62 29,-17 69-79,14-64-301,-16 86 77,0 11 122,2 9 13,-1 8 24,-1-3 167,1 0 0,1 0 1,14 37-1,-19-58-85,1 0 0,-1 0 0,1 0 0,-1 0 1,1 0-1,-1 0 0,1 0 0,-1 0 0,1 0 0,0 0 0,0 0 1,0 0-1,-1-1 0,1 1 0,0 0 0,0 0 0,0-1 0,0 1 1,0-1-1,0 1 0,0-1 0,2 1 0,-2-1 0,0 0 0,0-1 0,0 1-1,0 0 1,0 0 0,0-1 0,0 1 0,0-1 0,-1 1-1,1-1 1,0 1 0,0-1 0,0 0 0,0 1 0,-1-1-1,1 0 1,0 0 0,-1 1 0,2-2 0,2-5 51,0 0 0,0 0 1,-1 0-1,5-13 0,20-118 266,-24 119-571,4 129 16,-5-93 219,0 0 0,1 0 0,1-1-1,9 24 1,-13-38 8,0 0-1,-1-1 1,1 1-1,0 0 0,0 0 1,1-1-1,-1 1 0,0-1 1,0 1-1,1-1 1,-1 1-1,1-1 0,0 0 1,-1 0-1,1 0 1,0 0-1,-1 0 0,3 1 1,-2-2-1,-1 0 1,1 0-1,-1 0 1,1 0 0,-1 0-1,1 0 1,-1 0-1,1-1 1,-1 1-1,1-1 1,-1 1 0,1-1-1,-1 1 1,0-1-1,1 0 1,-1 0-1,0 1 1,0-1 0,0 0-1,1 0 1,-1 0-1,0-1 1,1-1-1,7-9 4,0 0 0,-2-1 0,1 0 0,-1 0 0,-1-1-1,7-24 1,-6 18-146,1 1-1,11-20 1,-16 38-153,-1 7 178,1 7 23,-2 7-43,6 31-37,-6-48 164,-1 0-1,1 0 1,0 0-1,0 0 1,0 0-1,1 0 1,-1 0-1,1-1 1,0 1-1,0 0 1,0-1-1,0 0 1,2 3 0,-2-4-5,0 0 0,-1 0 1,1-1-1,0 1 1,0-1-1,-1 1 1,1-1-1,0 0 1,0 0-1,0 0 0,-1 0 1,1 0-1,0 0 1,0 0-1,0 0 1,-1-1-1,1 1 1,0-1-1,0 1 1,-1-1-1,1 0 0,0 0 1,-1 0-1,1 0 1,2-2-1,4-2-55,0-1 0,0 0-1,8-10 1,-14 15 34,7-8 130,-1 0 0,0 0 0,0 0 0,11-19 0,-18 26-45,0 1-1,0-1 0,-1 1 1,1-1-1,0 1 0,-1-1 1,1 0-1,-1 1 0,1-1 1,-1 0-1,0 1 0,0-1 1,0 0-1,0 0 0,0 1 1,0-1-1,0 0 0,0 1 1,-1-1-1,1 0 0,-1 1 1,1-1-1,-1 0 0,0 1 1,1-1-1,-1 1 0,0-1 1,0 1-1,0 0 1,0-1-1,-1 1 0,1 0 1,0 0-1,0-1 0,-1 1 1,1 0-1,-1 1 0,1-1 1,-1 0-1,1 0 0,-1 0 1,1 1-1,-3-1 0,-7-3 315,-9-6-876,20 10 463,-1-1 0,1 1-1,0-1 1,0 0 0,0 1-1,0-1 1,0 1 0,-1-1-1,1 1 1,0-1 0,0 1 0,0-1-1,0 0 1,1 1 0,-1-1-1,0 1 1,0-1 0,0 1-1,0-1 1,1 1 0,-1-1 0,0 1-1,0-1 1,1 1 0,-1-1-1,0 1 1,1-1 0,-1 1-1,1-1 1,-1 1 0,0 0-1,1-1 1,-1 1 0,1 0 0,-1-1-1,1 1 1,0 0 0,40-38-841,-14 9 306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2:53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16 348 16355,'-2'6'433,"0"-1"0,1 1 0,-1 0 0,1 0 0,1 1-1,-1 10 1,0 1 542,1-15-844,-5 85 1476,5-77-1474,0 0 1,1 0 0,0 0-1,1-1 1,5 20 0,-6-29-118,-1 0-1,0 0 1,0 0 0,0-1 0,1 1 0,-1 0 0,0 0 0,1-1 0,-1 1 0,1 0 0,-1-1 0,1 1 0,-1 0 0,1-1 0,-1 1 0,1-1 0,0 1 0,-1-1 0,1 1 0,0-1 0,0 1 0,-1-1 0,1 0 0,0 1 0,0-1 0,1 1 0,-1-2-5,0 1 1,0 0 0,0-1-1,0 1 1,0-1 0,0 1-1,0-1 1,0 1 0,0-1-1,0 0 1,0 1 0,0-1-1,-1 0 1,1 0 0,0 0-1,1-1 1,3-6 21,0 1-1,-1-1 1,7-15 0,3-16 24,-2 1 0,-1-2 0,-2 1 0,-2-1 0,-2-1 0,0-63-1,-6 219-182,2-84 150,2 0 0,1-1 1,1 0-1,12 37 0,-16-66-11,-1 1-1,0-1 0,1 0 1,-1 1-1,1-1 0,0 0 1,-1 0-1,1 0 0,0 1 1,0-1-1,0 0 1,0 0-1,0 0 0,0 0 1,0-1-1,0 1 0,1 1 1,-1-2-4,0 0 1,-1 0 0,1 0 0,0 0-1,-1 0 1,1 0 0,-1 0-1,1 0 1,0-1 0,-1 1 0,1 0-1,-1 0 1,1-1 0,-1 1-1,1 0 1,-1 0 0,1-1 0,-1 1-1,1-1 1,-1 1 0,1-1-1,-1 1 1,1 0 0,-1-1 0,1 0-1,2-5 47,0 1-1,0-1 1,0 0-1,-1 0 1,4-11-1,4-34 171,-1 0-1,2-69 0,-6 67-299,-3 46-130,0 11 137,3 12 6,2 34-118,0-6 116,1-1 1,18 56-1,-26-98 68,0 1 0,1-1 0,-1 0 0,1 1 0,-1-1 0,1 0 0,0 0 0,0 0 0,-1 1 0,1-1 0,0 0 0,0 0 0,1 1 0,-1-2-2,-1 0 1,0 0-1,0 0 1,1 0-1,-1 0 1,0 0-1,1 0 0,-1 0 1,0 0-1,1 0 1,-1 0-1,0 0 1,1 0-1,-1 0 1,0 0-1,0-1 1,1 1-1,-1 0 1,0 0-1,0 0 1,1 0-1,-1-1 1,0 1-1,0 0 1,1 0-1,-1 0 1,0-1-1,0 1 1,0 0-1,1 0 1,-1-1-1,0 1 1,0-1-1,3-4 24,-1 0-1,0 0 1,0 0 0,-1-1-1,1-5 1,14-102 220,-6 28-315,-10 84 54,0-1 0,0 1 1,1 0-1,-1 0 0,0-1 0,0 1 1,1 0-1,-1 0 0,1 0 0,-1 0 1,1-1-1,-1 1 0,1 0 0,0 0 1,-1 0-1,2-1 0,-1 2 7,-1 1 0,0-1-1,1 0 1,-1 0 0,1 0-1,-1 0 1,1 0 0,-1 1-1,0-1 1,1 0 0,-1 0 0,1 1-1,-1-1 1,0 0 0,1 0-1,-1 1 1,0-1 0,0 1-1,1-1 1,-1 0 0,0 1 0,0-1-1,1 1 1,-1-1 0,0 0-1,0 1 1,0 0 0,16 46-258,-14-40 238,8 29-95,-6-19 97,1 1 1,0-2 0,16 31-1,-21-46 29,0 0-1,0 0 1,1-1 0,-1 1-1,1 0 1,-1-1 0,1 1-1,-1 0 1,1-1 0,-1 1-1,1 0 1,0-1 0,-1 1-1,1-1 1,0 1 0,-1-1-1,1 1 1,0-1 0,0 0-1,-1 1 1,1-1-1,0 0 1,0 0 0,1 1-1,-1-2 3,0 1 0,0 0 0,-1-1 0,1 1 0,0-1 0,0 1 0,0-1 0,-1 1 0,1-1 0,0 0 0,0 1 0,-1-1 0,1 0 0,-1 1 0,1-1 0,-1 0 0,2-2 0,1-4 24,1 0 0,-2-1-1,1 1 1,1-9 0,8-51 37,-3 1 1,1-126-1,-9 166-165,0 10-68,-1 16 159,0 0-1,0 0 1,0 0-1,0 0 1,0 0-1,0 0 1,0 0-1,0 0 1,0 0-1,0 0 1,0 0-1,0 0 1,0 0-1,0 0 0,0 0 1,1 0-1,-1 0 1,0 0-1,0 1 1,0-1-1,0 0 1,0 0-1,0 0 1,0 0-1,0 0 1,0 0-1,0 0 1,0 0-1,0 0 1,0 0-1,0 0 1,0 0-1,0 0 1,0 0-1,4 26-424,-3-12 458,7 53-43,3 34 332,4-1 1,36 126-1,-38-185-298,-3-12 19,-2 0 0,9 50 0,-17-79-31,0 0 0,0 0-1,0 0 1,0 0 0,0 0 0,-1 0-1,1 0 1,0 0 0,0 0 0,0 0-1,0 0 1,0 0 0,0-1 0,0 1 0,-1 0-1,1 0 1,0 0 0,0 0 0,0 0-1,0 0 1,0 0 0,0 0 0,-1 0-1,1 0 1,0 0 0,0 1 0,0-1 0,0 0-1,0 0 1,0 0 0,-1 0 0,1 0-1,0 0 1,0 0 0,0 0 0,0 0-1,0 0 1,0 0 0,0 0 0,0 0 0,0 1-1,0-1 1,-1 0 0,1 0 0,0 0-1,0 0 1,0 0 0,0 0 0,0 0-1,0 1 1,0-1 0,0 0 0,0 0 0,0 0-1,0 0 1,0 0 0,0 0 0,0 1-1,0-1 1,0 0 0,0 0 0,0 0-1,0 0 1,0 0 0,0 0 0,0 1 0,-6-8 122,-1-5-13,0 1-1,1-1 1,1 0 0,0-1 0,-6-24-1,4 4 18,-4-40-1,9 52-384,2 1 0,0 0 0,0-1 0,2 1 0,1 0 0,0 0 0,2 0 0,0 0 0,13-33 0,3-4-760,-13 27 315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9:41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16307,'4'-5'377,"0"-1"-1,0 1 0,0-1 0,1 1 0,0 0 1,-1 1-1,2-1 0,8-5 0,-12 8-291,1 0 1,0 1-1,0-1 0,0 1 0,0 0 1,0 0-1,0 0 0,0 0 0,0 0 1,0 0-1,0 1 0,0 0 0,1 0 1,-1 0-1,0 0 0,0 0 0,0 0 1,1 1-1,-1 0 0,3 0 0,-4 1-85,0-1 0,0 0-1,-1 1 1,1-1 0,0 1 0,-1 0-1,1-1 1,-1 1 0,0 0 0,0 0-1,0 0 1,0 0 0,0 0 0,0 0-1,0 0 1,0 0 0,-1 1 0,1-1-1,-1 0 1,0 0 0,0 3 0,1 5-155,0 0 0,-1 0 1,-2 15-1,-3 7-301,-19 63-1,5-27 331,18-64-21,0 0 0,0 0-1,1 0 1,-1 0 0,1 8-1,0-11 109,1 0-1,-1-1 1,0 1-1,0-1 0,0 1 1,0-1-1,0 1 0,0 0 1,1-1-1,-1 1 0,0-1 1,0 1-1,1-1 0,-1 1 1,0-1-1,1 0 0,-1 1 1,1-1-1,-1 1 0,0-1 1,1 0-1,-1 1 0,1-1 1,-1 0-1,1 1 0,-1-1 1,1 0-1,0 0 0,-1 0 1,1 1-1,-1-1 0,1 0 1,-1 0-1,1 0 0,-1 0 1,1 0-1,0 0 1,-1 0-1,1 0 0,-1 0 1,1 0-1,-1-1 0,1 1 1,0 0-1,-1 0 0,1 0 1,0-1-1,20-10-451,9-9-160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2:54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18836,'-8'223'3866,"9"-172"-3184,2 0 1,14 67-1,-17-117-655,0 0 0,0 1 0,0-1 0,0 0 0,0 0-1,1 0 1,-1 1 0,0-1 0,1 0 0,-1 0 0,1 0 0,-1 0-1,1 0 1,0 0 0,-1 0 0,1 0 0,0 0 0,0 0 0,0 0-1,0-1 1,0 1 0,0 0 0,0 0 0,1 0 0,-1-1 2,1-1 0,-1 1 0,0-1 0,0 1 0,0-1 1,1 1-1,-1-1 0,0 0 0,0 0 0,0 1 0,0-1 0,0 0 1,0 0-1,-1 0 0,1 0 0,0 0 0,0 0 0,-1-1 0,1 1 1,-1 0-1,1 0 0,0-3 0,22-51 437,-2 0 0,24-100 0,-43 143-512,2 1-160,-1 0 0,-1 0 0,0-1 1,0-19-1,-2 31 147,0 0 1,0-1-1,0 1 1,0-1 0,0 1-1,0 0 1,0-1 0,0 1-1,0-1 1,0 1-1,0 0 1,0-1 0,0 1-1,0-1 1,-1 1 0,1 0-1,0-1 1,0 1-1,0 0 1,-1-1 0,1 1-1,0 0 1,0-1-1,-1 1 1,1 0 0,0 0-1,-1-1 1,1 1 0,0 0-1,-1 0 1,1 0-1,0-1 1,-1 1 0,1 0-1,0 0 1,-1 0-1,1 0 1,-1 0 0,1 0-1,0 0 1,-1 0 0,1 0-1,-1 0 1,1 0-1,0 0 1,-1 0 0,1 0-1,-1 0 1,1 0-1,0 0 1,-1 1 0,1-1-1,0 0 1,-1 0 0,1 0-1,0 1 1,-1-1-1,-18 15-1074,6 1 219</inkml:trace>
  <inkml:trace contextRef="#ctx0" brushRef="#br0" timeOffset="1">101 351 19884,'11'25'1633,"2"-4"-1217,-1-2-200,2-2 680,2-3-352,-3-5-912,1 0-400,-5-8 632,-6-2-136,-3-8-152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2:55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21125,'0'0'72,"1"0"0,-1 0 0,0 0 0,1 0 0,-1 0-1,1 0 1,-1 0 0,1 0 0,-1 0 0,0 0 0,1 0 0,-1 0 0,1 0 0,-1-1 0,1 1 0,-1 0 0,0 0 0,1 0 0,-1-1 0,0 1 0,1 0 0,-1-1 0,0 1 0,1 0 0,-1-1 0,0 1 0,0 0 0,1-1 0,-1 1 0,0 0 0,0-1 0,0 1 0,1-1 0,5-23 557,-3-23-5,0 105 372,-3-52-992,1 1-1,0-1 1,0 0-1,1 0 1,0 1-1,0-1 1,4 7 0,-6-13-11,0 0 1,0 1 0,0-1 0,1 0-1,-1 1 1,0-1 0,0 0 0,0 1 0,1-1-1,-1 0 1,0 1 0,0-1 0,1 0-1,-1 1 1,0-1 0,1 0 0,-1 0 0,0 1-1,1-1 1,-1 0 0,0 0 0,1 0 0,-1 0-1,0 0 1,1 1 0,-1-1 0,1 0-1,-1 0 1,0 0 0,1 0 0,-1 0 0,1 0-1,-1 0 1,1 0 0,7-13-112,0-20 28,-10 8 7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2:56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19500,'12'0'1448,"5"-5"-1103,0-7-129,12-1 432,4-4-216,7-1-352,3-1-168,0 2-432,-4 2-320,-9 8 647,-7 6-183,-9 9-176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2:56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1 577 14835,'22'4'1793,"4"-4"-1137,9-4-272,-1-6 1240,12-5-1152,-2-2-280,-1-6-1656,-4-3 1512,-6 1-344,-6-3-208</inkml:trace>
  <inkml:trace contextRef="#ctx0" brushRef="#br0" timeOffset="1">330 11 18996,'2'-2'99,"-1"1"0,1 0-1,0 0 1,0 0 0,-1 0 0,1 1 0,0-1-1,0 0 1,0 1 0,0-1 0,0 1 0,0 0-1,0 0 1,0 0 0,0 0 0,0 0 0,0 0-1,0 0 1,3 1 0,-2 0-16,0 1 0,0-1 0,-1 1-1,1-1 1,0 1 0,-1 0 0,1 0 0,-1 0 0,0 0-1,1 0 1,1 4 0,3 4 19,0 0-1,-1 0 1,-1 1-1,0 0 1,7 19-1,-3 1-29,-1 0-1,-2 1 0,-1 1 0,-1-1 0,-2 0 0,-4 64 0,-2-52-562,-2 0-1,-3 0 0,-1-1 0,-23 64 0,30-102 100,0-7-154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2:58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17 18756,'0'0'85,"0"-1"0,0 1 0,0-1 0,0 0 0,0 1 0,0-1 1,0 0-1,0 1 0,-1-1 0,1 1 0,0-1 0,0 0 0,0 1 0,-1-1 0,1 1 0,0-1 0,0 1 0,-1-1 1,1 1-1,-1-1 0,1 1 0,0-1 0,-1 1 0,1-1 0,-1 1 0,1 0 0,-1-1 0,1 1 0,-1 0 0,-1-1 0,1 1 23,-1 0 0,1 0-1,-1 0 1,1 0 0,-1 0-1,1 0 1,-1 1 0,1-1-1,-1 0 1,1 1 0,0 0-1,-3 0 1,-6 5 283,1-1 0,-16 13 0,25-18-377,-7 6 73,-7 4-34,0 1 1,-16 18-1,27-27-58,1 1-1,0-1 1,0 1 0,0-1 0,0 1-1,0 0 1,0 0 0,1 0-1,0 0 1,-1 0 0,1 0 0,0 0-1,1 0 1,-1 0 0,0 1-1,1-1 1,0 0 0,0 0-1,0 7 1,1-8 2,0 1-1,0-1 1,0 0-1,1 1 1,-1-1-1,0 0 1,1 0-1,0 0 1,-1 0-1,1 0 1,0-1-1,0 1 1,0 0-1,0-1 1,4 3-1,39 17-23,-29-14 27,-6-2-4,0 0-1,0 1 1,-1 0-1,0 1 1,0 0-1,-1 0 1,1 1-1,-2 0 0,1 1 1,-1-1-1,9 16 1,-12-18 22,-1-1 1,-1 1-1,1-1 1,-1 1 0,0 0-1,0 0 1,0 0-1,-1 0 1,0 0-1,0 0 1,-1 0-1,0 0 1,0 1 0,0-1-1,-1 0 1,0 0-1,0 0 1,0 0-1,-1 0 1,0 0-1,0 0 1,-5 8 0,3-7 84,-1 1 0,-1-1 0,1 0 1,-1 0-1,0-1 0,-1 1 0,1-2 0,-15 11 1,19-15-133,0 1 0,0-1 1,0 1-1,-1-1 0,1 0 0,-1 0 1,1 0-1,0 0 0,-1-1 1,1 1-1,-1-1 0,0 1 0,1-1 1,-1 0-1,1 0 0,-1 0 0,0 0 1,1-1-1,-1 1 0,1-1 1,-1 1-1,1-1 0,-1 0 0,1 0 1,-1 0-1,1 0 0,0 0 1,0-1-1,0 1 0,-1-1 0,1 1 1,1-1-1,-1 0 0,-3-4 1,2 3-23,1-1 0,0 0 0,0 0 1,0 0-1,1 0 0,-1 0 1,1 0-1,0 0 0,0 0 1,0-1-1,0-5 0,3-20-366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2:58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20652,'4'17'653,"0"-1"1,-1 1-1,0 17 0,3 13-202,5 11-529,2-1 0,3 0 0,2-1 1,2 0-1,29 52 0,-46-97-726,-7-7-218,2-4 934,0 0 0,0-1 0,1 1 0,-1-1-1,0 1 1,1-1 0,-1 1 0,0-1 0,1 0 0,-3-1 0,-14-10-594</inkml:trace>
  <inkml:trace contextRef="#ctx0" brushRef="#br0" timeOffset="1">11 363 15403,'-10'-16'1985,"10"6"-1113,1 3-336,11 3 1889,1 1-1225,7-4-504,3-5-352,5-5-944,1-3 160,-6-10 392,-2-3-160,-9-5-104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2:59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20316,'3'4'201,"-1"0"-1,0-1 1,0 1-1,0 0 0,0 1 1,-1-1-1,0 0 0,0 0 1,0 1-1,0-1 1,-1 0-1,1 7 0,2 14 489,21 96 169,30 122-242,-51-233-596,0 0 0,0-1 0,1 0 0,0 1-1,8 11 1,-10-19-12,0 1 0,0-1 0,0 1 0,0-1-1,0 0 1,0 0 0,1 0 0,-1 0-1,1 0 1,0 0 0,0-1 0,-1 0 0,1 1-1,0-1 1,0 0 0,0 0 0,0 0 0,0-1-1,0 1 1,1-1 0,3 0 0,1 0-284,1-1 0,-1 0 0,0-1 0,1 0 0,-1 0 0,0 0 0,0-1 0,-1-1 0,1 1 0,-1-1 0,1-1 0,-1 1 0,0-1 0,-1 0 0,11-10 0,-5 1-551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2:59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45 18660,'2'8'873,"0"1"0,0-1 1,-1 1-1,0 11 0,2 14 9,23 135-289,-10-77-3621,-35-186-81,-17-101-964,56 246 8618,-10-19-3376,15 32-1,-22-56-1046,1 1 0,1-1-1,0 0 1,0-1-1,0 1 1,1-1-1,0 0 1,14 12-1,-19-18-58,0 0 0,0 0-1,0 0 1,0 0-1,1-1 1,-1 1-1,0 0 1,0-1 0,1 1-1,-1-1 1,0 1-1,1-1 1,-1 1 0,1-1-1,-1 0 1,1 0-1,-1 0 1,0 0-1,1 0 1,-1 0 0,1 0-1,2-1 1,-3 0 19,1 0 1,-1 0-1,1 0 1,-1 0-1,1-1 0,-1 1 1,0 0-1,0-1 1,0 1-1,0-1 1,0 1-1,0-1 0,0 1 1,0-1-1,0-2 1,3-7 269,-2 1 1,1-1-1,-1 0 1,0-18-1,0-4 202,-4-52-1,2 76-547,-1-1-1,-1 0 1,0 1 0,0-1-1,-1 1 1,0 0-1,-1-1 1,0 1 0,-10-16-1,13 24-152,0-1-1,-1 1 0,1 0 0,0-1 1,-1 1-1,1 0 0,-1 0 0,0 0 1,1 0-1,-1 0 0,0 0 0,0 1 1,0-1-1,1 0 0,-1 1 0,0-1 1,0 1-1,0 0 0,0 0 0,0 0 1,0 0-1,0 0 0,-3 1 0,0-1-165,3 0-454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3:00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8 125 18220,'-7'4'1960,"8"-2"-1144,6-2-295,5-9 1911,3-2-1344,7-5-568,2-1-175,2-3-570,1 0-407,-5 2 616,-2 3-176,-7 10-136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3:00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 0 17452,'7'7'1808,"-3"12"-1088,-4 4-320,-3 10 1601,2 6-1065,-5 9-608,0 5-112,2 2-88,-2-2-16,2-9-88,1-2-24,-3-15-8,1-5-64,-1-15-520,-1-7-304,-2-15 752,-2-5-160,-4-4-96</inkml:trace>
  <inkml:trace contextRef="#ctx0" brushRef="#br0" timeOffset="1">87 17 18508,'-5'2'211,"0"0"0,-1 0-1,1 1 1,0-1 0,0 1 0,0 0 0,1 0-1,-1 1 1,1 0 0,0-1 0,0 1 0,0 1 0,0-1-1,-4 7 1,6-7-185,0 0-1,0 0 1,1 0-1,-1 0 1,1 0-1,0 1 1,0-1-1,1 0 1,-1 1 0,1-1-1,0 1 1,0-1-1,0 0 1,1 1-1,0-1 1,0 0-1,0 1 1,3 7-1,-4-10-19,1-1 0,0 1 0,-1 0-1,1-1 1,0 1 0,0-1 0,0 1-1,0-1 1,0 1 0,0-1 0,0 0-1,1 1 1,-1-1 0,0 0 0,1 0-1,2 2 1,-3-3 8,1 0 0,-1 1 0,0-1 0,0 0 1,1 0-1,-1 0 0,0 0 0,0 0 0,1 0 0,-1 0 0,0 0 0,1 0 0,-1-1 1,0 1-1,0 0 0,0-1 0,3 0 0,0-2 29,0 0-1,0 0 1,0 0-1,0 0 1,0-1 0,-1 0-1,1 1 1,-1-1-1,0 0 1,3-6 0,-3 4 13,1 0-1,-1-1 1,-1 1 0,1-1 0,-1 1 0,0-1 0,0 0 0,-1 0 0,0 0 0,0 0 0,-1 0 0,0 0 0,0 0-1,-2-14 1,1 20-50,1 0-1,0 0 1,0 0-1,0 0 1,-1 0-1,1 0 0,-1 0 1,1 0-1,-1 0 1,1 0-1,-1 0 1,1 1-1,-1-1 0,0 0 1,1 0-1,-1 1 1,0-1-1,0 0 1,1 1-1,-1-1 0,0 1 1,0-1-1,0 1 1,0 0-1,0-1 1,0 1-1,0 0 1,0-1-1,0 1 0,0 0 1,0 0-1,0 0 1,0 0-1,0 0 1,0 0-1,0 0 0,0 0 1,-1 1-1,-1 0-3,1 0 0,-1 0 1,1 0-1,-1 1 0,1-1 0,0 1 0,0 0 0,-1-1 0,1 1 0,0 0 0,1 0 1,-1 0-1,-2 3 0,-2 6-174,1 0 0,0 1 0,1-1 0,0 1 0,1 0 0,0 0 0,0 0 0,2 0 0,-1 0 0,2 0 0,-1 1 1,2-1-1,3 23 0,3 2-312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9:41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33 13299,'0'-2'91,"0"1"1,1-1-1,-1 1 0,0-1 1,0 1-1,0-1 0,0 1 1,0-1-1,0 1 0,0-1 1,-1 1-1,1-1 0,0 1 1,-1 0-1,1-1 0,-1 1 1,0-1-1,-1-1 0,2 2-70,-1 1 0,1 0 0,0 0 0,-1 0 0,1-1 0,0 1 0,-1 0 0,1 0 0,-1 0 0,1 0 0,0 0 0,-1 0 0,1-1 0,-1 1 0,1 0 0,0 0 0,-1 0 0,1 1 0,-1-1 0,1 0 0,0 0 0,-1 0-1,1 0 1,-1 0 0,1 1 0,-16 11 522,6 3-411,1 1 0,0-1 0,1 2 0,0-1 0,1 1 0,1 0 0,1 0 0,1 1 0,-3 18 0,6-34-118,1 1-1,0-1 0,-1 1 0,1 0 1,0-1-1,0 1 0,1 0 0,-1-1 0,0 1 1,1 0-1,1 3 0,-2-5-11,1-1 1,0 1-1,-1-1 1,1 1-1,-1 0 0,1-1 1,0 1-1,0-1 0,-1 1 1,1-1-1,0 0 1,0 1-1,0-1 0,0 0 1,-1 1-1,1-1 1,0 0-1,0 0 0,0 0 1,0 0-1,0 0 0,0 0 1,0 0-1,-1 0 1,1 0-1,0 0 0,0-1 1,0 1-1,0 0 0,0-1 1,-1 1-1,1 0 1,0-1-1,0 1 0,-1-1 1,2 0-1,12-7-16,0 0 1,-1-1-1,0-1 0,0 0 1,-1-1-1,-1-1 0,1 1 1,-2-2-1,0 1 0,0-2 1,12-23-1,-20 35-27,-1-1 1,0 1-1,0-1 0,0 1 1,0-1-1,0 0 0,-1 0 1,1 1-1,-1-1 0,0 0 1,1 0-1,-1 0 0,-1 1 1,1-1-1,0 0 0,-2-5 1,1 6-53,0 1 0,0-1 0,0 1 0,0-1 1,0 1-1,-1 0 0,1-1 0,0 1 0,-1 0 1,1 0-1,-1 0 0,1 0 0,-1 0 0,0 0 0,1 0 1,-1 1-1,0-1 0,1 1 0,-1-1 0,0 1 1,0-1-1,0 1 0,0 0 0,1 0 0,-4 0 0,-39 4-1004,22 1 441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3:01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51 13667,'4'16'819,"-3"-11"-436,0 1 1,0-1-1,1 0 1,0 0-1,0 0 1,0 0-1,0 0 1,1 0-1,-1-1 0,1 1 1,0-1-1,5 5 1,-7-8-312,-1-1 1,0 0 0,0 0-1,1 1 1,-1-1 0,0 0-1,1 0 1,-1 0-1,0 0 1,1 1 0,-1-1-1,0 0 1,1 0 0,-1 0-1,0 0 1,1 0-1,-1 0 1,0 0 0,1 0-1,-1 0 1,1 0 0,-1 0-1,0 0 1,1 0-1,-1 0 1,0-1 0,1 1-1,-1 0 1,0 0 0,1 0-1,-1 0 1,0-1-1,0 1 1,1 0 0,-1-1-1,9-14 1153,0-18-256,-9 29-931,0 0 0,1 1 0,-2-1 1,1 1-1,0-1 0,-1 0 1,0 1-1,0-1 0,0 1 0,0-1 1,0 1-1,-1-1 0,1 1 1,-1 0-1,0 0 0,0 0 1,0 0-1,-1 0 0,1 0 0,-6-4 1,6 6-38,0-1 1,-1 1-1,1 0 0,-1 0 1,1 0-1,-1 0 1,0 0-1,1 0 1,-1 1-1,0-1 0,0 1 1,1 0-1,-1 0 1,0 0-1,0 0 1,1 1-1,-1-1 0,0 1 1,1-1-1,-1 1 1,0 0-1,1 0 1,-1 0-1,1 0 0,-1 1 1,1-1-1,-4 4 1,2-2-28,0 0 1,1 0-1,0 0 1,-1 1-1,1 0 1,0-1-1,1 1 1,-1 0-1,1 0 1,0 1-1,0-1 1,0 0-1,-1 7 0,2-10 22,1 0 0,0 1 0,-1-1-1,1 1 1,0-1 0,0 1 0,0-1-1,0 1 1,0-1 0,0 1 0,0-1 0,1 1-1,-1-1 1,1 1 0,-1-1 0,1 1-1,-1-1 1,1 0 0,0 1 0,-1-1-1,1 0 1,0 0 0,0 1 0,0-1-1,0 0 1,0 0 0,0 0 0,1 0-1,-1 0 1,0 0 0,0-1 0,1 1-1,-1 0 1,1-1 0,-1 1 0,0-1-1,1 1 1,-1-1 0,1 0 0,-1 1-1,1-1 1,-1 0 0,4 0 0,18 0-82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3:01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18748,'6'3'1648,"6"-2"-1024,3-1-223,11-8 687,2 0-304,9-5-224,2-4-128,1 0-336,-1 1-400,-6 2-784,-4 1 1616,-12 12-688,-7 2-112,-9 13-128</inkml:trace>
  <inkml:trace contextRef="#ctx0" brushRef="#br0" timeOffset="1">120 282 17908,'4'5'1560,"8"-5"-912,3-4-232,14-9 761,4-4-249,10-7-624,1-5-536,2 0 352,0-2 8,-7-2-256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3:04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16147,'1'-12'2803,"3"21"-697,2 20-561,3 58-186,-8-54-1070,3 0 0,0 0 0,16 53 0,-19-84-276,-1 0 0,1 0-1,0 0 1,0 0 0,0 0 0,0 0-1,0-1 1,0 1 0,0 0 0,1-1-1,-1 1 1,0-1 0,1 1 0,0-1-1,2 2 1,-2-2-5,-1-1-1,0 0 0,1 1 1,0-1-1,-1 0 0,1 0 1,-1 1-1,1-1 0,-1 0 1,1-1-1,-1 1 0,1 0 0,-1 0 1,1-1-1,-1 1 0,1-1 1,-1 1-1,1-1 0,-1 0 1,0 1-1,3-2 0,5-5-155,0 1-1,0-1 0,-1-1 0,1 1 0,-2-2 0,1 1 0,7-12 0,-10 13-78,0 0-1,-1 0 0,0 0 1,-1 0-1,0 0 0,0-1 1,0 1-1,-1-1 0,0 0 1,1-15-1,-4 2-489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3:04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16868,'1'20'2056,"2"6"-1312,-1 7-304,2 3 1329,2 7-897,2 0-184,4-1-648,-2-2-488,3-13-272,0-6 600,-2-18-200,2-8-152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3:05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121 255 14459,'-2'-4'285,"0"-1"0,0 1 0,-1-1 0,0 1 0,0 0 0,0 0-1,-6-7 1,8 10-239,0 1-1,0-1 0,1 0 1,-1 1-1,0-1 0,0 1 0,0-1 1,0 1-1,0-1 0,0 1 1,0 0-1,0-1 0,0 1 0,0 0 1,0 0-1,0 0 0,0 0 0,0 0 1,0 0-1,0 0 0,0 0 1,0 0-1,0 0 0,0 0 0,0 1 1,0-1-1,0 0 0,0 1 1,0-1-1,0 1 0,0-1 0,0 1 1,0 0-1,1-1 0,-1 1 1,0 0-1,0-1 0,1 1 0,-1 0 1,0 0-1,1 0 0,-1 0 1,1 0-1,-1-1 0,1 1 0,-1 1 1,-2 6 74,-1 0 0,1 0 0,0 0 0,1 0 0,0 0 0,0 0 0,1 1 0,0-1 0,0 0 0,1 9 0,1 5 21,1 0 0,7 38 0,-5-43-56,0 0 0,9 21 0,-12-34-38,1 0 1,-1 0-1,1-1 0,1 1 1,-1 0-1,0-1 0,1 1 0,-1-1 1,1 0-1,0 0 0,0 0 1,1 0-1,-1-1 0,1 1 1,4 2-1,-6-4-9,-1-1 0,1 1 0,0-1 1,0 1-1,-1-1 0,1 0 0,0 1 0,0-1 0,0 0 1,0 0-1,0 0 0,-1-1 0,1 1 0,0 0 0,0-1 1,0 1-1,-1-1 0,1 1 0,2-2 0,-1 0 23,0 0-1,0 0 0,0-1 0,0 1 1,0-1-1,0 0 0,-1 0 0,5-5 1,0-5 148,1 0 1,-1 0 0,7-23-1,-6 16 163,-2 0 0,9-40-1,-14 52-276,0 0 0,0-1 0,-1 1 0,0-1 0,-1 1 0,0 0 0,0-1 0,0 1 0,-1 0 0,-4-10 0,5 15-65,0 0 0,0 1 0,0-1 1,-1 1-1,1-1 0,-1 1 0,1-1 1,-1 1-1,0 0 0,0 0 0,0 0 1,0 0-1,-1 0 0,1 1 0,0-1 1,-1 1-1,1-1 0,-1 1 0,1 0 1,-1 0-1,0 0 0,1 0 0,-1 1 1,0-1-1,0 1 0,0-1 0,0 1 1,1 0-1,-1 0 0,0 0 0,0 1 1,0-1-1,0 1 0,1-1 0,-1 1 1,0 0-1,-3 2 0,-5 1-365,0 1-1,1 1 0,-1 0 1,1 0-1,1 1 1,-1 0-1,-14 15 1,-10 11-835,22-21 386</inkml:trace>
  <inkml:trace contextRef="#ctx0" brushRef="#br0" timeOffset="1">405 0 19380,'-1'23'1584,"-1"10"-1127,-1 6-201,-1 7 632,0 2-328,1 4-200,2-3-80,-1-6-272,2-7-152,0-12-304,0-10-48,2-18-1649,-2-16 1737,-3-6-240,-2-7-72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3:05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9 16179,'-4'2'248,"-1"0"-1,0 1 0,1-1 1,0 1-1,-1-1 0,1 1 0,0 1 1,0-1-1,1 0 0,-1 1 1,1 0-1,0 0 0,0 0 0,0 0 1,0 1-1,1-1 0,0 1 1,-3 5-1,2-2-89,1 0 0,0 0 1,0 0-1,0 1 0,1-1 1,0 1-1,1-1 0,0 1 1,2 15-1,-2-23-138,0 0 1,0 0-1,0 0 1,0 0-1,0 0 1,1-1-1,-1 1 1,0 0-1,0 0 1,1 0-1,-1-1 1,0 1-1,1 0 1,-1 0-1,1-1 1,-1 1-1,1 0 1,0-1-1,-1 1 0,1-1 1,0 1-1,-1 0 1,2 0-1,-1-1 12,0 0 0,0 0-1,0 0 1,0 0 0,0 0-1,0 0 1,0 0-1,0-1 1,-1 1 0,1 0-1,0 0 1,0-1 0,0 1-1,0-1 1,0 1 0,-1-1-1,1 1 1,1-1-1,2-3 82,0 0 0,0 0 0,0 0-1,0 0 1,-1 0 0,3-6 0,-1 3-45,0 0 1,-1-1-1,-1 1 1,1-1 0,-1 0-1,0 0 1,-1-1 0,0 1-1,0 0 1,-1-1 0,0 1-1,-1-1 1,0 1-1,-1-11 1,1 18-62,0-1 1,0 1-1,-1-1 0,1 1 1,-1-1-1,1 1 0,-1-1 1,1 1-1,-1 0 0,0-1 1,0 1-1,0 0 0,0 0 1,0 0-1,0-1 0,0 1 1,-1-1-1,1 2 0,0-1-1,0 1 1,0 0-1,0 0 1,0-1 0,0 1-1,0 0 1,0 0-1,0 0 1,0 0-1,1 0 1,-1 0 0,0 0-1,0 0 1,0 1-1,0-1 1,0 0 0,0 0-1,0 1 1,-1 0-1,-1 1 12,-1 0-1,0 1 0,1-1 1,0 1-1,-1 0 1,1 0-1,0 0 0,1 0 1,-1 1-1,-2 3 1,-3 7-12,0 0 0,2 1 1,-1 0-1,2 1 1,0-1-1,1 1 0,0 0 1,2 0-1,0 0 1,0 25-1,4-25-554,-2-16 521,0 0 1,0 1 0,0-1 0,0 0 0,0 0-1,1 0 1,-1 0 0,0 0 0,0 0 0,0 0-1,0 0 1,0 1 0,0-1 0,0 0-1,1 0 1,-1 0 0,0 0 0,0 0 0,0 0-1,0 0 1,0 0 0,1 0 0,-1 0 0,0 0-1,0 0 1,0 0 0,0 0 0,1 0 0,-1 0-1,0 0 1,0 0 0,0 0 0,0 0 0,0 0-1,1 0 1,-1 0 0,0-1 0,0 1 0,0 0-1,0 0 1,0 0 0,0 0 0,0 0-1,1 0 1,15-23-1733,-12 16 1903,11-16-796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3:06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25 16275,'4'17'1435,"-4"-10"-1139,1-1 0,1 0 0,-1 0 0,1 0 1,0 0-1,0 0 0,1 0 0,-1 0 0,8 10 0,-9-15-270,-1-1 0,1 1 0,0-1 0,-1 1 0,1-1 0,0 1-1,-1-1 1,1 1 0,0-1 0,-1 1 0,1-1 0,0 0 0,0 0 0,0 1 0,-1-1 0,1 0 0,0 0-1,0 0 1,0 0 0,0 0 0,-1 0 0,1 0 0,0 0 0,0 0 0,0 0 0,1-1 0,0 0 33,-1 0 1,1 0-1,0 0 1,-1 0-1,1-1 1,-1 1-1,1 0 1,-1-1-1,0 0 0,3-2 1,0-2 213,0-1-1,-1 1 1,0-1-1,5-13 1,-7 18-197,-1 0 1,1 0 0,-1 0-1,1 1 1,-1-1 0,0 0-1,1 0 1,-1 0-1,0 0 1,0 0 0,-1 0-1,1 0 1,0 0 0,-1 0-1,1 1 1,-1-1 0,1 0-1,-1 0 1,0 0 0,0 1-1,0-1 1,0 0 0,0 1-1,-2-3 1,1 3-40,1 0 0,-1 0 1,0 0-1,0 1 0,0-1 1,0 0-1,0 1 0,0 0 1,0-1-1,0 1 0,0 0 0,0 0 1,0 0-1,0 0 0,-1 0 1,1 1-1,0-1 0,0 1 0,0-1 1,0 1-1,1 0 0,-1-1 1,-2 2-1,-3 2-175,1-1 0,-1 1 0,1-1 0,0 2 0,-11 8 0,14-10-30,0 0 1,1 0 0,-1 0 0,0 0-1,1 1 1,0-1 0,0 1-1,0-1 1,0 1 0,1 0-1,-1 0 1,0 4 0,1 2-456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3:06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5 17660,'-1'-1'67,"0"1"1,1-1-1,-1 1 1,0-1-1,0 1 1,0 0 0,0-1-1,0 1 1,0 0-1,1 0 1,-1 0-1,0 0 1,0 0-1,0 0 1,0 0-1,0 0 1,0 0 0,0 0-1,0 0 1,0 1-1,1-1 1,-1 0-1,0 1 1,0-1-1,0 1 1,0-1-1,1 0 1,-1 1 0,0 0-1,1-1 1,-1 1-1,0 0 1,0 0-1,-23 25 680,15-12-568,1-1 0,0 1 0,1 1 0,1-1 0,0 1 0,1 0 0,-3 17 0,3-9-162,2 0-1,0 0 1,1 0 0,2 26-1,0-44-31,0 1-1,1-1 1,0 0 0,0 0-1,0 0 1,0 0 0,4 8-1,-4-11 7,-1-1-1,1 0 0,0 0 0,0 1 0,0-1 0,0 0 1,0 0-1,1 0 0,-1 0 0,0 0 0,0 0 0,1 0 1,-1 0-1,1-1 0,-1 1 0,0-1 0,1 1 0,-1-1 0,1 1 1,0-1-1,-1 0 0,1 0 0,-1 1 0,1-1 0,-1 0 1,1-1-1,0 1 0,1 0 0,1-1-9,7-1-33,1 1-1,0 0 1,-1 1 0,1 0-1,12 2 1,-20-1 55,0 0-1,1 0 1,-1 1 0,0-1 0,0 1-1,0 0 1,0 1 0,-1-1-1,1 1 1,-1-1 0,1 1 0,-1 0-1,0 0 1,0 1 0,0-1 0,4 8-1,-2-4 77,-1 0 0,0 0 0,-1 1 0,1 0 0,-2 0 0,1 0 0,-1 0 0,0 0 0,-1 0-1,0 0 1,0 1 0,0-1 0,-2 15 0,0-19 9,1 1 1,-1-1-1,0 0 0,0 0 1,0 0-1,-1 0 0,1 0 1,-1 0-1,0 0 0,0 0 1,0-1-1,-1 1 0,1-1 1,-1 1-1,0-1 0,0 0 1,0 0-1,0 0 0,-1-1 1,1 1-1,-1-1 0,0 0 0,1 0 1,-1 0-1,0 0 0,0-1 1,0 0-1,-6 2 0,2-2-16,0 0 0,0 0 0,0-1-1,0 1 1,0-2 0,-14-1 0,19 1-150,1 1 0,-1-1 1,0 1-1,0-1 1,1 0-1,-1 0 1,1 0-1,-1 0 1,1-1-1,-1 1 0,1-1 1,0 1-1,0-1 1,0 0-1,0 0 1,0 0-1,0 0 1,0 0-1,0 0 0,1-1 1,-1 1-1,-1-5 1,2-7-299,9-1-127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3:07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19916,'4'17'725,"0"-1"-1,2 23 1,5 22-53,16 23-358,4 0-1,4-2 0,65 112 1,-100-194-339,0 0 0,0 0 0,0 1 0,1-1 0,-1 0 0,0 0 0,0 0 0,0 0 0,0 0 0,0 0 0,0 0 0,0 0 0,0 1 0,1-1 0,-1 0 0,0 0 1,0 0-1,0 0 0,0 0 0,0 1 0,0-1 0,0 0 0,0 0 0,0 0 0,0 0 0,0 0 0,0 1 0,0-1 0,0 0 0,0 0 0,0 0 0,0 0 0,0 0 0,0 1 0,0-1 0,0 0 0,0 0 0,0 0 0,-1 0 0,1 0 1,0 1-1,0-1 0,0 0 0,0 0 0,0 0 0,0 0 0,0 0 0,0 0 0,-1 0 0,1 0 0,0 1 0,0-1 0,0 0 0,-12-5-999,-21-15-64,25 15 1006,-25-15-508,-5-7-202</inkml:trace>
  <inkml:trace contextRef="#ctx0" brushRef="#br0" timeOffset="1">1 374 17164,'2'-1'2032,"7"-2"-1296,5 0-248,6-1 1001,8-5-569,5-4-224,5-3-248,2-2-408,2-1-928,-5 1 840,1-1-192,-4-1-104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3:08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18228,'0'0'38,"0"0"0,0-1 0,0 1 0,0 0-1,0 0 1,0 0 0,1-1 0,-1 1 0,0 0 0,0 0 0,0 0 0,0-1 0,0 1 0,0 0 0,0 0 0,1 0-1,-1 0 1,0 0 0,0-1 0,0 1 0,0 0 0,1 0 0,-1 0 0,0 0 0,0 0 0,0 0 0,1 0 0,-1 0-1,0 0 1,0 0 0,0 0 0,1 0 0,-1 0 0,0 0 0,0 0 0,0 0 0,1 0 0,-1 0 0,0 0 0,0 0-1,0 0 1,1 0 0,-1 0 0,0 0 0,0 0 0,0 0 0,1 1 0,6 11 639,3 21 159,13 88 84,10 157 0,-14-90-315,-18-186-586,-1-1 0,0 0 0,0 1 0,0-1 0,1 0 0,-1 1 0,1-1 0,-1 0 0,1 0 0,-1 1 0,1-1-1,0 0 1,-1 0 0,3 2 0,-2-2-9,-1-1 1,1 0-1,-1 1 0,1-1 0,0 0 1,-1 0-1,1 0 0,-1 1 0,1-1 1,0 0-1,-1 0 0,1 0 0,0 0 1,-1 0-1,1 0 0,0 0 0,-1 0 1,1 0-1,0 0 0,-1-1 0,2 1 1,3-3 14,0 1 0,0-1-1,0 0 1,-1-1 0,8-6 0,0 0-121,78-59-276,-81 60 244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9:41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26 12411,'-8'10'175,"1"0"1,0 0-1,1 1 1,0-1-1,1 1 0,0 1 1,0-1-1,1 1 1,1-1-1,0 1 1,1 0-1,0 1 1,0 15-1,1-26-168,1 0 0,0 0-1,0 0 1,1 0 0,-1-1-1,0 1 1,1 0 0,-1 0-1,1 0 1,0 0 0,-1 0-1,1 0 1,0-1 0,0 1-1,0 0 1,3 2 0,-3-3 5,0 0 0,0-1 0,0 1 0,1 0 0,-1 0 0,0-1 0,1 1 0,-1-1 1,0 1-1,1-1 0,-1 0 0,1 1 0,-1-1 0,1 0 0,-1 0 0,1 0 0,1 0 0,3-1 30,-1 0 0,0-1 0,0 1 0,0-1 0,0 0 0,0 0 0,-1-1 0,1 1 0,-1-1 0,1 0 0,3-4 0,3-3 92,-1 0 1,-1 0-1,0-1 0,0 0 0,8-15 0,-14 22-87,-1 0-1,1-1 1,-1 1-1,0-1 0,0 0 1,0 1-1,-1-1 1,0 0-1,0 0 0,0 0 1,0 0-1,-1-1 0,0 1 1,0 0-1,0 0 1,-1 0-1,-1-7 0,1 10-65,0 0 0,0 0 0,0 0 0,0 0 0,0 0 0,-1 0 0,1 0 0,-1 1 0,1-1 0,-1 1 0,0-1 0,1 1 0,-1-1 0,0 1 0,0 0 0,0 0 0,0 0 0,0 0 0,-3 0 0,-2-2-10,-1 2 1,1-1-1,-1 1 1,-10 0 0,-11 1-164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3:08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7 18124,'13'-7'1658,"-5"11"-736,-7-1-752,0 0 0,0 0 0,0 0 0,-1 1-1,1-1 1,-1 0 0,1 5 0,0 37 164,-2 1 0,-2-1 0,-1 0 0,-3 0 0,-15 55-1,21-95-337,-10 31 43,11-34-48,0-1 0,-1 0 0,1 1 0,-1-1-1,1 1 1,-1-1 0,0 0 0,0 0 0,1 1 0,-1-1 0,0 0 0,0 0-1,0 0 1,0 0 0,0 0 0,0 0 0,-1 0 0,-1 1 0,3-2-7,-1 0 1,1 0 0,0 0-1,-1-1 1,1 1-1,0 0 1,-1 0 0,1 0-1,0-1 1,-1 1-1,1 0 1,0-1 0,0 1-1,0 0 1,-1 0-1,1-1 1,0 1 0,0 0-1,0-1 1,-1 1-1,1 0 1,0-1 0,0 1-1,0-1 1,0 1-1,0 0 1,0-1 0,0 1-1,0-1 1,-2-17-425,2 14 300,-5-58-1479,3-1 0,2 0 0,13-91 0,-6 130 1511,-7 24 125,1 0-1,-1-1 1,0 1-1,0-1 1,0 1-1,0 0 1,0-1-1,1 1 1,-1 0-1,0-1 1,0 1-1,0 0 1,1 0-1,-1-1 1,0 1-1,1 0 1,-1 0-1,0-1 1,0 1 0,1 0-1,-1 0 1,0 0-1,1-1 1,-1 1-1,1 0 1,-1 0-1,0 0 1,1 0-1,-1 0 1,0 0-1,1 0 1,-1 0-1,1 0 1,-1 0-1,0 0 1,1 0-1,-1 0 1,0 0 0,1 0-1,-1 0 1,1 1-1,-1-1 1,0 0-1,1 0 1,-1 0-1,0 0 1,0 1-1,1-1 1,-1 0-1,0 0 1,1 1-1,-1-1 1,0 0-1,0 1 1,0-1 0,1 0-1,-1 1 1,0-1-1,0 0 1,0 1-1,0-1 1,1 0-1,-1 1 1,8 15 500,-1 0 1,-1 1-1,0 0 0,4 23 1,0-5 38,1 5 31,18 54 375,-25-82-882,2 0 0,0 1 0,0-2 0,1 1 1,10 12-1,-15-21-185,1-1-1,0 1 1,0-1 0,0 1 0,0-1-1,6 3 1,-8-4 79,-1-1-1,1 1 1,-1-1-1,1 0 1,-1 1-1,0-1 0,1 0 1,-1 0-1,1 0 1,-1 1-1,1-1 1,0 0-1,-1 0 1,1 0-1,-1 0 1,1 0-1,-1 0 1,1 0-1,-1 0 1,1 0-1,-1 0 1,1 0-1,0 0 1,-1 0-1,1 0 1,-1-1-1,1 1 1,-1 0-1,1 0 1,-1-1-1,1 1 1,-1 0-1,0-1 1,1 1-1,-1 0 1,1-1-1,-1 1 1,0-1-1,1 1 1,-1 0-1,0-1 1,1 1-1,-1-1 1,0 1-1,0-1 0,0 1 1,1-1-1,-1 0 1,0 1-1,0-1 1,0 1-1,0-1 1,0 0-1,0-10-405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3:09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74 15211,'-7'-6'1929,"4"-2"-1001,4 0-392,6 1 1616,-1 0-951,7 0-785,0-2-576,1-2 272,5 4-120,2 4-176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3:09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16 16195,'0'-1'140,"1"0"-1,-1 0 1,1 0-1,-1 0 1,0 0-1,1 0 1,0 0-1,-1 0 1,1 0-1,-1 0 1,1 0-1,0 1 1,0-1-1,0 0 1,0 0-1,0 1-73,-1 0 0,0 0 1,1 1-1,-1-1 0,0 0 0,0 0 0,1 0 0,-1 1 0,0-1 0,0 0 0,1 1 0,-1-1 1,0 0-1,0 1 0,0-1 0,1 0 0,-1 1 0,0-1 0,0 0 0,0 1 0,0-1 1,0 0-1,0 1 0,0-1 0,0 0 0,0 1 0,0 0 0,1 40 1808,-1-35-1884,-7 92 458,-3-1 0,-29 114 0,37-200-543,2-9 24,0 0-1,0-1 1,0 1 0,-1 0 0,1 0 0,-1 0-1,1 0 1,-1-1 0,0 1 0,1 0 0,-1 0 0,0-1-1,-2 3 1,2-4 43,1 0 0,0 0-1,0 0 1,-1 0 0,1 0 0,0 0-1,0 0 1,0 0 0,-1 0 0,1 0-1,0 0 1,0 0 0,0-1 0,-1 1-1,1 0 1,0 0 0,0 0 0,0 0-1,0 0 1,0-1 0,-1 1 0,1 0-1,0 0 1,0 0 0,0-1-1,0 1 1,0 0 0,0 0 0,0 0-1,0-1 1,0 1 0,0 0 0,0 0-1,-1-1 1,1 1 0,1 0 0,-1 0-1,0-1 1,0 1 0,0 0 0,-3-13-102,3 13 118,-4-28-410,0-5-142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3:10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17260,'-1'1'111,"-1"0"1,1-1-1,0 1 1,-1 1 0,1-1-1,0 0 1,0 0-1,0 0 1,0 1-1,0-1 1,0 0-1,0 1 1,0-1 0,0 1-1,0 0 1,1-1-1,-1 3 1,-9 31 389,8-26-259,-1 3-139,0-1-26,0 0-1,0 1 1,2-1-1,-1 0 1,1 1 0,1-1-1,1 16 1,-1-26-65,0-1 0,0 1 0,0-1 0,0 1 0,0 0-1,0-1 1,1 1 0,-1 0 0,0-1 0,0 1 0,0 0 0,1-1 0,-1 1 0,0-1-1,1 1 1,-1-1 0,1 1 0,-1-1 0,0 1 0,1-1 0,-1 1 0,1-1 0,0 1-1,-1-1 1,1 0 0,-1 1 0,1-1 0,-1 0 0,1 0 0,0 1 0,-1-1 0,1 0-1,0 0 1,-1 0 0,1 0 0,0 0 0,-1 0 0,1 0 0,-1 0 0,1 0 0,0 0-1,-1 0 1,1 0 0,0-1 0,-1 1 0,1 0 0,0 0 0,-1-1 0,1 1 0,-1 0-1,2-1 1,1-1 51,0 0-1,0-1 0,0 1 1,-1 0-1,1-1 0,-1 0 0,1 1 1,2-6-1,-1 0 97,1-1 1,-2 0-1,1 0 0,-1 0 0,3-19 1,-5 23-70,0 1-1,0-1 1,-1 1 0,0-1 0,0 1 0,0-1 0,0 1-1,-1-1 1,1 0 0,-1 1 0,0 0 0,-1-1 0,1 1-1,-4-7 1,5 10-68,-1 1-1,1-1 1,-1 0 0,1 0-1,-1 1 1,1-1 0,-1 0-1,0 1 1,1-1 0,-1 1-1,0-1 1,1 1 0,-1-1-1,0 1 1,0-1 0,0 1-1,1 0 1,-1-1-1,0 1 1,0 0 0,0 0-1,0 0 1,0-1 0,1 1-1,-1 0 1,-2 0 0,2 1-7,0 0 0,-1-1 0,1 1 1,-1 0-1,1 0 0,0-1 0,0 1 1,-1 0-1,1 0 0,0 1 0,0-1 1,0 0-1,-2 2 0,-2 5-46,1 0 1,-1 1-1,-5 14 0,6-11-229,0 1 1,0 0-1,2 0 0,-1 0 0,0 23 1,3-27 121,0 0 1,0 0-1,1 0 0,1 0 1,-1-1-1,1 1 1,1-1-1,-1 1 1,7 12-1,14 12-399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3:10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69 15227,'-16'63'2504,"11"-46"-1723,0 1 0,-2 22 0,7-40-755,-1 1 0,1 0 1,0-1-1,0 1 0,0 0 0,0-1 1,0 1-1,0-1 0,0 1 1,0 0-1,0-1 0,1 1 1,-1-1-1,0 1 0,0 0 0,0-1 1,1 1-1,-1-1 0,0 1 1,1 0-1,9-2 387,11-17 37,-12 6-311,0-1 0,-1 0 0,-1-1 1,0 1-1,-1-1 0,-1-1 0,0 1 0,-1-1 1,4-25-1,-7 38-122,-1 0 0,0 1 1,0-1-1,0 1 0,0-1 0,0 0 0,0 1 1,0-1-1,0 1 0,-1-1 0,1 0 0,-1 1 1,1-1-1,-1 1 0,0 0 0,1-1 0,-1 1 1,0-1-1,0 1 0,-2-2 0,2 2-27,0 1 0,0-1 0,0 1 0,0 0-1,-1-1 1,1 1 0,0 0 0,0 0 0,0 0 0,-1 0 0,1 0-1,0 0 1,0 0 0,-1 0 0,1 0 0,0 0 0,0 1-1,0-1 1,-1 1 0,0 0 0,-6 2-71,0 1 1,1 1-1,-1 0 0,1 0 1,-12 11-1,-13 13-175,18-17 4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3:11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66 18484,'-9'0'1528,"12"2"-1104,9-1-168,3-4 857,6-1-481,4-5-384,5 1-256,2-4-616,0 1-256,-7-1 735,-5 2-175,-5 10-184</inkml:trace>
  <inkml:trace contextRef="#ctx0" brushRef="#br0" timeOffset="1">99 194 13819,'22'-10'1816,"1"-3"-1184,3-6-279,-1-1 1463,3-4-2488,-4-1 1000,-3 7-392,-1 3-160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3:13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19 16107,'0'-1'93,"-1"0"-1,1-1 1,-1 1-1,1 0 1,-1 0-1,1 0 0,-1 0 1,0 0-1,0 0 1,0 0-1,1 1 1,-1-1-1,0 0 0,0 0 1,0 1-1,0-1 1,0 0-1,-2 0 1,2 1-47,0 0 0,0 0-1,1 0 1,-1 0 0,0 0 0,0 0 0,0 0 0,1 0 0,-1 1 0,0-1 0,0 0 0,1 0 0,-1 1 0,0-1-1,1 1 1,-1-1 0,0 1 0,1-1 0,-1 1 0,0-1 0,0 1 0,-2 3 102,0-1 1,1 1-1,-1 0 1,1 0-1,0 0 0,0 0 1,0 0-1,-2 9 1,-3 21-8,1 0 1,2 0 0,1 0-1,2 1 1,2-1-1,1 0 1,1 0 0,2 0-1,16 57 1,-18-79-131,1 0 0,0-1 0,1 1 0,0-1 0,10 15 1,-14-24-2,0 0 1,0 0 0,1 0 0,-1 0 0,0-1 0,1 1 0,0-1 0,-1 1-1,1-1 1,0 0 0,-1 1 0,1-1 0,0 0 0,0 0 0,0 0 0,0 0-1,0-1 1,0 1 0,1 0 0,-1-1 0,0 0 0,0 1 0,0-1 0,0 0-1,1 0 1,-1 0 0,0 0 0,0-1 0,0 1 0,0-1 0,1 1 0,-1-1-1,0 0 1,0 0 0,0 0 0,0 0 0,0 0 0,2-2 0,2-2 53,0 0 0,0-1 0,-1 0-1,1 0 1,-2 0 0,1 0 0,-1-1 0,0 0 0,0 0 0,-1 0 0,5-12 0,-3 2 146,0 1 0,-1 0 0,0-1 0,1-25 0,-4 34-95,-1 1-1,-1-1 1,1 0-1,-1 1 1,-1 0-1,1-1 1,-1 1-1,-1 0 1,-5-13-1,7 18-88,0 0 0,0 0-1,0 0 1,0 1 0,0-1-1,-1 0 1,1 0-1,-1 1 1,1-1 0,-1 1-1,1 0 1,-1-1 0,0 1-1,0 0 1,0 0-1,0 0 1,0 0 0,0 1-1,0-1 1,0 0 0,0 1-1,0-1 1,0 1-1,0 0 1,-1 0 0,1 0-1,0 0 1,0 0 0,0 0-1,0 1 1,0-1 0,-1 1-1,1-1 1,0 1-1,0 0 1,0 0 0,0 0-1,-3 2 1,-1 1-185,0 0 1,1 1-1,-1 0 1,1 0-1,0 0 0,0 1 1,1 0-1,0 0 1,0 0-1,0 0 1,1 1-1,-1-1 0,2 1 1,-1 0-1,1 0 1,0 0-1,0 0 0,1 0 1,0 0-1,0 0 1,1 9-1,1-5-389,-1-11 534,1 0 0,-1 0 0,0 0 0,0 0 0,0 1-1,0-1 1,0 0 0,1 0 0,-1 0 0,0 0-1,0 0 1,0 0 0,1 0 0,-1 0 0,0 0 0,0 0-1,0 0 1,0 0 0,1 0 0,-1 0 0,0 0-1,0 0 1,0 0 0,1 0 0,-1 0 0,0 0 0,0 0-1,0 0 1,0 0 0,1-1 0,-1 1 0,0 0-1,0 0 1,0 0 0,0 0 0,0 0 0,0 0-1,1 0 1,-1-1 0,0 1 0,0 0 0,0 0 0,0 0-1,0 0 1,0-1 0,0 1 0,0 0 0,0 0-1,0 0 1,0 0 0,1-1 0,-1 1 0,0 0 0,9-16-907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3:13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16059,'-12'75'1174,"-15"127"799,25-174-1717,2 0 1,1 1-1,1-1 0,1 0 1,7 30-1,-7-48-164,0 1 0,0-1 0,1 0 0,1 0 0,10 18 0,-14-26-79,1 0 1,-1 0-1,0 0 0,1 0 0,0 0 1,0 0-1,-1 0 0,1-1 0,0 1 0,0-1 1,0 1-1,1-1 0,-1 0 0,0 0 0,0 0 1,1 0-1,-1 0 0,1 0 0,-1-1 1,1 1-1,-1-1 0,1 0 0,-1 0 0,1 0 1,-1 0-1,1 0 0,-1 0 0,1-1 1,-1 1-1,3-1 0,0-2 12,1 0-1,-1 0 1,0 0-1,0 0 1,0-1 0,-1 1-1,1-1 1,-1-1-1,0 1 1,0 0 0,0-1-1,-1 0 1,0 0-1,4-7 1,3-8 137,0 0 0,9-32 0,-10 23 145,-1 0 0,6-42 0,-12 58-193,-1 1-1,0-1 0,-1 1 1,-1-1-1,0 1 0,0-1 1,-1 1-1,-6-20 1,6 28-123,0-1 1,0 1 0,0 0-1,-1 0 1,0 0 0,1 0-1,-1 0 1,-1 1 0,1-1-1,0 1 1,-1 0 0,0 0 0,0 0-1,1 0 1,-2 1 0,1 0-1,0 0 1,0 0 0,-1 0-1,1 0 1,-1 1 0,0 0-1,-8-1 1,5 1-348,1 1 0,-1 0 0,1 0 0,0 0 0,-1 1 0,1 0 1,0 1-1,-1-1 0,1 2 0,0-1 0,0 1 0,0 0 0,1 0 0,-12 8 0,2 4-631,11 1-210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3:14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270 142 18172,'3'22'1664,"-3"9"-1112,0 8-176,0 8 497,0 9-193,-2 4-32,-1 2-112,0-8-264,2-5-128,-2-12-208,2-7-136,-2-20-536,-2-11-248,1-23 784,-2-12-184,1-10-161</inkml:trace>
  <inkml:trace contextRef="#ctx0" brushRef="#br0" timeOffset="1">95 7 15683,'-5'2'247,"1"-1"-1,-1 1 1,1 0-1,-1 0 0,1 0 1,0 0-1,0 1 1,0 0-1,0 0 0,1 0 1,-1 0-1,1 0 1,0 1-1,0 0 0,0-1 1,0 1-1,1 0 0,-1 1 1,1-1-1,0 0 1,-2 6-1,0 1-163,1 0 0,0 0-1,1 0 1,0 0 0,0 1-1,2-1 1,0 22 0,0-31-81,0-1 1,0 1-1,0-1 0,0 1 1,1-1-1,-1 1 1,0 0-1,1-1 0,0 1 1,-1-1-1,1 0 0,0 1 1,1 1-1,-2-3 3,1 1 0,-1-1 0,0 0 0,1 1 0,-1-1 0,1 0 0,-1 0 0,1 1 0,-1-1 0,1 0 0,-1 0 0,1 0 0,-1 0 0,1 0 0,-1 0 0,1 0 0,-1 0 0,1 0 0,-1 0 0,1 0 0,-1 0 0,1 0 0,-1 0 0,1 0 0,-1 0 0,2-1 0,0-1 20,1 1 1,-1-1 0,1 0 0,-1 0 0,0 0-1,0 0 1,0 0 0,0-1 0,0 1 0,0-1 0,2-4-1,4-9 158,-1 0 0,0 0 1,-1 0-1,-1 0 0,0-1 0,-2 0 0,3-27 0,-9 23 89,3 21-261,0-1 0,-1 1 0,1-1 0,0 1 1,0 0-1,-1-1 0,1 1 0,0 0 0,-1-1 0,1 1 0,0 0 0,-1-1 0,1 1 0,0 0 0,-1 0 0,1-1 0,-1 1 0,1 0 1,-1 0-1,1 0 0,0 0 0,-1 0 0,1-1 0,-1 1 0,-1 1-1,1-1 0,-1 1 1,1-1-1,0 1 0,-1 0 0,1 0 0,0-1 1,0 1-1,0 0 0,0 0 0,-1 0 1,1 0-1,0 0 0,1 1 0,-1-1 0,0 0 1,0 0-1,0 1 0,1-1 0,-1 0 0,1 1 1,-1 1-1,-7 18-262,1 0 1,1 1-1,1-1 1,2 1-1,0 0 0,1 1 1,1-1-1,0 0 1,2 1-1,6 34 1,5-20-301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3:14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57 157 13627,'3'45'3099,"-4"-37"-2513,1-1 0,1 0 0,-1 1 0,1-1 0,3 12 0,-4-18-574,0-1 0,0 0 0,0 1 1,0-1-1,0 1 0,0-1 0,1 0 1,-1 1-1,0-1 0,0 1 0,0-1 1,1 0-1,-1 1 0,0-1 0,0 0 1,1 1-1,-1-1 0,0 0 1,1 0-1,-1 1 0,0-1 0,1 0 1,-1 0-1,0 0 0,1 1 0,-1-1 1,1 0-1,-1 0 0,0 0 0,1 0 1,-1 0-1,1 0 0,-1 0 0,1 0 1,-1 0-1,0 0 0,1 0 0,-1 0 1,1 0-1,-1 0 0,0 0 0,1 0 1,-1 0-1,1-1 0,-1 1 0,0 0 1,1 0-1,-1 0 0,0-1 0,1 1 1,-1 0-1,0 0 0,1-1 0,-1 1 1,0 0-1,0-1 0,1 1 0,-1-1 1,0 1-1,1-1 0,15-24 305,-10 12-147,-1 0 1,0 0-1,-1 0 0,-1-1 1,0 1-1,0-1 1,-2 0-1,0 0 0,0 1 1,-1-1-1,-1 0 1,-5-26-1,6 39-170,0-1-1,0 1 1,-1-1-1,1 0 1,-1 1-1,1-1 1,-1 1-1,0 0 1,1-1-1,-1 1 1,0-1-1,0 1 1,0 0-1,0 0 1,0 0-1,0-1 1,0 1-1,-1 0 1,1 0-1,0 1 1,-1-1-1,1 0 1,0 0-1,-1 1 1,1-1-1,-1 0 1,1 1-1,-1 0 1,1-1-1,-1 1 1,0 0-1,1 0 1,-1 0-1,1 0 1,-1 0-1,1 0 1,-1 0-1,0 0 1,1 1-1,-1-1 1,1 1 0,-1-1-1,1 1 1,-1 0-1,1-1 1,0 1-1,-1 0 1,1 0-1,0 0 1,0 0-1,-3 2 1,-2 3-129,0 1 0,1 0 1,-1 0-1,1 0 1,1 1-1,-1-1 0,1 1 1,-4 11-1,-4 11-284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9:42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13315,'-12'95'2120,"7"-66"-1759,1 0 0,0 43 0,4-71-354,0-1 0,0 1 0,0 0 0,0 0 0,0-1 0,0 1 0,0 0 0,0 0 0,0-1-1,0 1 1,0 0 0,0 0 0,0-1 0,1 1 0,-1 0 0,0-1 0,1 1 0,-1 0 0,0-1 0,1 1 0,-1 0 0,1-1 0,-1 1-1,1-1 1,-1 1 0,1-1 0,0 1 0,-1-1 0,1 1 0,-1-1 0,1 0 0,0 1 0,-1-1 0,1 0 0,0 1 0,0-1 0,-1 0-1,1 0 1,0 0 0,0 0 0,-1 0 0,1 0 0,0 0 0,0 0 0,-1 0 0,1 0 0,0 0 0,0 0 0,-1 0 0,1-1 0,0 1-1,-1 0 1,1-1 0,0 1 0,-1 0 0,2-2 0,6-2 22,-1-1 0,1 0 0,11-11 0,-14 11-22,69-64 32,-55 48-119,2 0-1,1 2 1,1 1-1,27-18 1,-49 36 68,-1-1 0,1 1-1,0-1 1,-1 1 0,1-1 0,0 1 0,0 0 0,-1-1-1,1 1 1,0 0 0,0 0 0,0-1 0,-1 1-1,1 0 1,0 0 0,0 0 0,0 0 0,0 0 0,-1 0-1,1 0 1,2 1 0,-3 0 5,0-1-1,1 1 1,-1-1 0,0 1 0,1-1-1,-1 1 1,0 0 0,0-1-1,0 1 1,0-1 0,1 1 0,-1 0-1,0-1 1,0 1 0,0 0-1,0-1 1,0 1 0,-1-1 0,1 1-1,0 0 1,0 0 0,-17 44-145,13-37 118,-1 3 0,3-4 17,-1 0 0,0 0 1,0 0-1,-1-1 0,0 0 1,0 0-1,-5 6 0,-4-2 17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3:14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0 523 17932,'19'-14'1880,"8"-9"-1288,13-6-192,8-6 841,13-10-585,4-5-72,9-4-128,4-2-88,-2 7-208,-5 2-88,-9 9-184,-8 5-96,-13 12-296,-9 5-216,-14 7-368,-17 8 800,-8-2-201,-12 7-151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3:15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1 498 14779,'0'2'1480,"3"0"-807,4-1-145,9-6 936,7-8-272,17-13-167,7-7-81,18-16-200,3-5-88,8-9-168,-2 0-176,-4 4-720,-7 6-480,-17 14 760,-10 8-168,-18 16-88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7:54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20172,'1'0'1593,"3"12"-1153,-1 9-184,6 9 680,1 5-296,6 6-304,0 2-144,4-1-112,-2-2-72,-1-11-248,1-8-128,-8-9-264,-2-7-224,-5-9-416,-1-3-161,-4-7 873,-4-5-240,-1-4-32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7:55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15355,'3'-12'929,"-2"7"-411,0 0 1,1 1 0,-1-1 0,1 1 0,0-1 0,4-5-1,-5 8-326,1 0 0,-1 1-1,1-1 1,0 1-1,-1-1 1,1 1-1,0 0 1,0 0 0,0 0-1,0 0 1,0 0-1,0 0 1,0 1-1,0-1 1,1 1 0,-1-1-1,4 1 1,3-1 7,1 1 1,-1 0-1,0 1 1,0 0-1,0 1 1,0 0-1,15 5 1,-18-6-176,-1 1 1,1 1 0,-1-1 0,0 1-1,1 0 1,-1 0 0,0 1 0,-1-1-1,1 1 1,-1 0 0,1 1 0,5 7-1,-7-7 12,-1 0 0,1 1-1,-1-1 1,-1 0-1,1 1 1,-1-1-1,0 1 1,0 0 0,-1-1-1,1 1 1,-1 0-1,-1 0 1,1-1 0,-2 9-1,-3 9 165,0-1-1,-11 27 1,10-33-66,-21 63 466,27-79-597,0 0 0,-1 1-1,1-1 1,0 0 0,0 1-1,0-1 1,0 0 0,0 0-1,0 1 1,0-1-1,0 0 1,0 1 0,0-1-1,0 0 1,0 1 0,0-1-1,0 0 1,0 1-1,0-1 1,0 0 0,0 1-1,1-1 1,-1 0 0,0 0-1,0 1 1,0-1 0,0 0-1,1 1 1,-1-1-1,0 0 1,0 0 0,1 0-1,-1 1 1,0-1 0,0 0-1,1 0 1,13-2 27,18-16-45,-30 17 16,17-12-18,-8 5-392,0 0 0,1 1-1,0 0 1,0 1 0,0 1 0,1 0 0,20-5 0,-19 10-130,-2 3-185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7:55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1 251 17444,'12'-3'1824,"7"-6"-880,5-1-336,7-1 921,1-3-289,4-2-304,3 0-136,0 0-335,-3 1-281,-5-1-649,-2-1-311,-5-1-576,0-2 944,-6-1-8,-1-2-256,-4-3-177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7:56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99 18620,'2'-21'2862,"1"18"-1249,1 15-331,9 54 315,11 43-1349,-24-109-251,0 1 1,1-1 0,-1 1 0,0 0-1,0-1 1,0 1 0,1-1 0,-1 1 0,0-1-1,0 1 1,1-1 0,-1 1 0,0-1-1,1 1 1,-1-1 0,1 1 0,-1-1-1,1 0 1,-1 1 0,1-1 0,-1 0 0,1 1-1,-1-1 1,1 0 0,-1 0 0,1 1-1,-1-1 1,1 0 0,0 0 0,-1 0 0,1 0-1,-1 0 1,1 0 0,0 0 0,0 0-1,22-11-116,-20 9 96,0 1 0,-1-1-1,1 1 1,0 0 0,0-1 0,5 0 0,-5 2 17,-1 0-1,0 0 1,0 1-1,0-1 0,0 1 1,1-1-1,-1 1 1,0 0-1,0 0 1,0 0-1,0 0 0,0 0 1,-1 0-1,1 1 1,0-1-1,0 1 1,-1-1-1,1 1 1,-1-1-1,0 1 0,1 0 1,-1 0-1,0 0 1,0 0-1,0 0 1,0 0-1,1 3 0,2 5-29,0 1 0,-1 0-1,4 21 1,-5-21 66,-1-1 1,-1 0-1,1 1 1,-2-1-1,1 1 1,-2-1-1,1 1 1,-6 16-1,6-24-36,1 0 1,-1 0-1,0 0 0,-1-1 0,1 1 0,0 0 0,-1-1 1,1 1-1,-1-1 0,0 1 0,0-1 0,0 0 1,0 0-1,0 0 0,-1 0 0,1 0 0,-1 0 0,1-1 1,-1 1-1,1-1 0,-1 0 0,0 0 0,0 0 1,0 0-1,1 0 0,-1 0 0,0-1 0,0 0 0,0 1 1,0-1-1,0 0 0,0 0 0,0-1 0,-5 0 0,2-1-140,0 0 0,-1-1 0,1 0 0,0 0 0,0 0 0,0-1 0,1 0 0,-1 0 0,1 0 0,0-1 0,-7-7 0,-15-17-458</inkml:trace>
  <inkml:trace contextRef="#ctx0" brushRef="#br0" timeOffset="1">1 89 19092,'17'-8'1977,"-1"-2"-1465,4 3-248,3-2 952,3 0-752,-1-1-440,0 0-2529,-2 0 2305,-3 3-368,0-1-208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7:56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20868,'0'0'59,"0"0"-1,1 0 1,-1 0-1,0 0 1,1 0-1,-1 0 1,0 0-1,1 0 1,-1 0-1,1 0 0,-1 0 1,0 0-1,1 0 1,-1 0-1,0 0 1,1 0-1,-1 0 1,0 1-1,1-1 0,-1 0 1,0 0-1,1 0 1,-1 1-1,0-1 1,0 0-1,1 0 1,-1 1-1,0-1 0,1 1 1,6 13 784,2 25-254,-8-30-287,14 69 217,33 135-117,-44-201-380,0 1-1,1-1 0,0 0 0,9 13 0,-12-22-30,0 0 1,0 0-1,1-1 1,-1 1-1,1-1 1,-1 1-1,1-1 1,0 0-1,3 2 1,-4-3-26,-1 0 1,1 0 0,0-1-1,0 1 1,-1-1-1,1 0 1,0 1-1,0-1 1,-1 0 0,1 0-1,0 0 1,0 0-1,-1 0 1,1 0-1,0-1 1,0 1 0,-1-1-1,1 1 1,2-2-1,-2 1-71,0 0-1,0-1 0,0 1 1,-1-1-1,1 0 0,0 1 1,-1-1-1,1 0 0,-1 0 1,1 0-1,-1 0 1,0 0-1,0 0 0,0-1 1,0 1-1,0 0 0,-1-1 1,1 1-1,-1 0 0,1-1 1,-1 1-1,0 0 1,0-1-1,0 1 0,0-1 1,-1 1-1,0-5 0,-5-16-593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7:57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17 157 15979,'-13'0'1985,"10"0"-1081,3 2-344,13-5 1721,4-4-905,13-3-544,2-3-392,9-6-776,4-4-456,6-4 760,1-2-168,-6 2-208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7:59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17468,'0'5'2720,"3"-5"-2312,2-5 961,5-2-497,3-4-176,5-4-328,0-3-200,7-1-432,-1-1-200,-3 1-448,1 1-192,-8 8-441,-2 3 1049,-19 14-1352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8:00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1 158 16780,'4'2'2064,"8"-4"-1312,3-8-248,7-3 993,8-5-505,4-1-224,5-1-624,3 1-464,-7 4-1584,-2-1 1720,-13 1-369,-2 3-215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8:02:45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15971,'4'13'1217,"-3"7"-1121,5 10-48,4 7 216,13 19-200,1 0-32,5 9-112,7 6-136,5 1-248,1-2-113,5-5-823,-2-8 1128,-8-18-240,2-5-176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4:03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14867,'4'4'1609,"1"-3"-1433,-3 2-120,1-3-72,0 3 144,-3-6-464,-8 2 264,-4-1-25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9:45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16107,'2'8'1121,"-2"11"-953,0-1-72,-2 10 312,2 3-240,0 4-96,2-1 8,-1-2-56,2-4-88,1-8-152,-1-1-160,-1-11 304,-2-6-56,-3 4-32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8:00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893 527 16980,'-2'0'129,"0"-1"0,0 1 1,0 1-1,-1-1 1,1 0-1,0 0 1,0 1-1,0-1 0,0 1 1,0 0-1,0 0 1,0 0-1,0 0 0,0 0 1,1 0-1,-1 0 1,0 0-1,1 1 1,-1-1-1,1 1 0,-1-1 1,1 1-1,-1 0 1,0 1-1,-4 6 231,0 0-1,1 0 1,-6 15 0,4-7-123,1-1 0,1 1 1,1 0-1,0 0 0,1 0 0,1 1 0,0 32 1,2-37-162,1 0 0,1-1 0,0 1 1,1 0-1,0 0 0,1-1 0,0 0 1,1 0-1,0 0 0,1 0 0,9 14 1,-12-23-49,-1 0 0,0 0 0,1 0 1,0 0-1,0 0 0,-1-1 1,2 1-1,-1-1 0,0 0 0,0 0 1,1 0-1,-1 0 0,1-1 1,6 3-1,-7-4-10,0 1 0,-1-1 0,1 0 0,0 0 0,0 0 0,0 0 0,-1-1 0,1 1 0,0-1 0,0 1 0,-1-1 0,1 0 0,0 0 0,-1 0 0,1 0 0,-1-1 0,1 1 0,-1-1 0,0 1 0,0-1 0,3-3 0,2-3 24,0 0 0,0 0 1,-1-1-1,-1 0 0,1 0 1,-2 0-1,1-1 0,-1 1 1,-1-1-1,1 0 0,2-17 1,-4 13 0,0 0 0,0 0 0,-1 0 0,-1 0 0,0 0 0,-1-1 0,-1 1 0,-3-15 0,3 22-47,-1 0-1,1-1 1,-1 2 0,-1-1 0,1 0 0,-1 1 0,0-1 0,0 1 0,-1 0 0,0 1 0,0-1 0,0 1 0,-13-9-1,14 11-63,1 1 0,-1 0 0,0-1 0,0 1-1,-1 1 1,1-1 0,0 1 0,-1 0-1,1 0 1,-1 0 0,1 0 0,-1 1-1,1 0 1,-1 0 0,1 0 0,-1 0-1,0 1 1,1 0 0,0 0 0,-1 0-1,1 0 1,-1 1 0,1-1 0,-4 4 0,-10 10-259,5 3-128</inkml:trace>
  <inkml:trace contextRef="#ctx0" brushRef="#br0" timeOffset="1">6 14 16307,'-3'-9'2081,"2"5"-1305,-1 7-256,4 4 1377,5 10-793,4 3-192,5 7-384,1 3-152,8 8-208,-1 0-168,3 4-632,-2-1-344,-3-3 776,-3-2-152,-2-1-176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8:01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15675,'7'7'1825,"0"-3"-1009,-4-1-336,0-2 832,0 1 33,-3-8-1625,0 3 312,3 0-160,-1-2-209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8:10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1 261 10786,'5'10'2575,"-2"-5"1995,0-10-2027,3-30-1448,-2 0 1,-2 0-1,-4-62 1,1 28-336,18 101-196,-10-16-601,0 0-1,0-1 1,1 0-1,1 0 1,1-1-1,0 0 1,23 24-1,-32-38-9,-1 1 0,1-1 0,-1 1 0,1 0 0,-1-1 0,1 1 0,-1-1 0,1 0 0,0 1 0,-1-1 0,1 1 0,0-1 0,-1 0 1,1 0-1,0 1 0,0-1 0,-1 0 0,1 0 0,0 0 0,0 0 0,-1 0 0,1 0 0,0 0 0,0 0 0,-1 0 0,1 0 0,0 0 0,0 0 0,-1-1 0,1 1 0,0 0 0,-1 0 0,1-1 0,0 1 0,-1-1 0,1 1 0,0 0 0,-1-1 0,1 1 0,-1-1 0,2 0 0,0-3-164,0 0-1,0 0 1,0 0-1,-1-1 1,1 1-1,0-5 1,-1 7 243,4-23-702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8:11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14851,'4'-1'400,"1"0"0,0 0 0,-1 1 0,1-1 0,0 1-1,-1 0 1,1 0 0,0 1 0,-1-1 0,1 1 0,-1 0 0,1 0 0,-1 1 0,1-1-1,-1 1 1,0 0 0,8 5 0,-9-5-269,1 0 0,-1 0 0,0 0 0,-1 1 0,1 0 0,0-1-1,-1 1 1,1 0 0,-1 0 0,0 0 0,0 1 0,0-1 0,0 1 0,-1-1 0,1 1 0,-1-1 0,0 1-1,0 0 1,0-1 0,-1 1 0,1 0 0,-1 4 0,-2 8 113,0 0-1,-1 1 1,-8 24-1,5-21 134,-5 30-1,11-49-362,0 0 0,-1 0 1,1 0-1,0-1 0,0 1 0,0 0 0,0 0 1,0 0-1,0 0 0,0 0 0,1 0 0,-1 0 1,0 0-1,0-1 0,1 1 0,-1 0 1,1 0-1,-1 1 0,1-2-8,-1 0-1,1 0 1,-1 0 0,0 0-1,1 1 1,-1-1-1,1 0 1,-1 0 0,0 0-1,1 0 1,-1 0 0,1 0-1,-1 0 1,1 0 0,-1 0-1,0 0 1,1 0-1,-1 0 1,1-1 0,-1 1-1,0 0 1,1 0 0,-1 0-1,1 0 1,0-1 0,2-1-15,1-1 0,-1 1 1,0-1-1,0 0 0,0 0 1,3-3-1,70-92-2654,-64 83 2140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8:12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1 298 13419,'2'0'672,"1"0"0,-1-1 0,1 0 0,-1 0 0,0 1 0,1-1-1,-1 0 1,0-1 0,3-1 0,-3 2-246,0 0-1,0 0 0,1 0 0,-1 0 1,0 0-1,0 0 0,1 0 0,4 0 0,-6 1-328,0 0 0,0 0 0,0 1 0,0-1 0,0 0 0,0 1 0,0-1 0,0 1 0,0-1 0,0 1 0,0-1 0,0 1 0,0 0-1,-1-1 1,1 1 0,0 0 0,0 0 0,-1 0 0,1 0 0,0-1 0,-1 1 0,1 0 0,-1 0 0,1 0 0,0 2 0,3 13 1586,-4-16-1625,-1-1-1,1 1 0,-1 0 0,1-1 0,-1 1 1,1 0-1,-1-1 0,1 1 0,-1-1 0,1 1 0,-1-1 1,1 0-1,0 1 0,-1-1 0,1 1 0,0-1 1,0 1-1,-1-1 0,1 0 0,0 1 0,0-2 1,-5-8 270,-2-5-4,5 11-355,4 5-217,-4 0 230,0 0 1,0-1-1,0 1 1,0-1-1,0 1 1,0-1-1,1 0 1,-1 0-1,0 0 0,0 0 1,-3 0-1,4 0 16,1 0 1,0 0-1,0 0 0,0 0 0,0 1 0,0-1 0,-1 0 0,1 0 1,0 0-1,0 0 0,0 1 0,0-1 0,0 0 0,0 0 1,0 0-1,0 0 0,0 1 0,0-1 0,-1 0 0,1 0 0,0 0 1,0 1-1,0-1 0,0 0 0,0 0 0,1 0 0,-1 1 0,0-1 1,0 0-1,0 0 0,0 0 0,0 1 0,0-1 0,0 0 0,0 0 1,0 0-1,0 0 0,1 1 0,-1-1 0,0 0 0,0 0 0,0 0 1,0 0-1,0 0 0,1 0 0,-1 1 0,0-1 0,0 0 1,0 0-1,0 0 0,1 0 0,9 9-51,-8-9 54,0 0 0,1 0 1,-1 0-1,0 0 0,1 0 0,-1-1 1,0 1-1,0-1 0,0 1 0,1-1 1,-1 0-1,0 0 0,0 0 0,0 0 1,0 0-1,0-1 0,-1 1 0,4-4 1,34-34 50,-29 27-44,155-155-469,-162 165 269,-1-1 0,1 1 1,-1-1-1,0 0 0,1 0 1,-1 0-1,-1 0 1,1 0-1,0 0 0,-1-1 1,1 1-1,-1-1 0,0 1 1,0-1-1,0-5 1,-1 9 121,0 0 1,0 0 0,0-1-1,0 1 1,0 0-1,0 0 1,0 0 0,0 0-1,0-1 1,0 1 0,-1 0-1,1 0 1,0 0 0,0 0-1,0-1 1,0 1 0,0 0-1,0 0 1,0 0 0,-1 0-1,1 0 1,0-1 0,0 1-1,0 0 1,0 0 0,-1 0-1,1 0 1,0 0 0,0 0-1,0 0 1,0 0-1,-1 0 1,1 0 0,0 0-1,0 0 1,0 0 0,-1 0-1,1 0 1,0 0 0,0 0-1,0 0 1,-1 0 0,1 0-1,0 0 1,0 0 0,0 0-1,0 0 1,-1 0 0,1 0-1,0 0 1,0 0 0,0 1-1,0-1 1,0 0 0,-1 0-1,1 0 1,0 0 0,0 0-1,0 1 1,0-1-1,0 0 1,0 0 0,0 0-1,-1 0 1,1 1 0,0-1-1,0 0 1,0 1 0,-9 9-1100,1 7 142,1 4-170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8:12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14027,'9'62'8367,"5"17"-4857,-14-78-3498,0 0 0,0-1 0,0 1 0,0 0 0,0-1 1,1 1-1,-1 0 0,0-1 0,0 1 0,1 0 0,-1-1 0,0 1 0,1-1 0,-1 1 0,1-1 0,-1 1 0,1-1 0,-1 1 0,1-1 0,-1 1 0,1-1 0,-1 1 1,1-1-1,1 1 0,-2-1-7,1 0-1,0-1 1,-1 1 0,1 0 0,0 0 0,-1-1 0,1 1 0,0 0-1,-1-1 1,1 1 0,0-1 0,-1 1 0,1-1 0,-1 1 0,1-1-1,-1 1 1,1-1 0,-1 1 0,1-2 0,22-39-61,-18 31 64,-3 7-15,-1 0 0,1-1-1,0 1 1,1 0 0,-1 1 0,0-1 0,1 0-1,0 1 1,-1-1 0,1 1 0,4-3 0,-5 5 4,-1-1 0,0 1 0,1 0 0,-1-1 1,0 1-1,1 0 0,-1 0 0,0 0 0,1 0 1,-1 0-1,0 0 0,1 1 0,-1-1 0,0 0 1,0 1-1,1-1 0,-1 1 0,0-1 1,0 1-1,0 0 0,1-1 0,-1 1 0,0 0 1,0 0-1,0 0 0,0 0 0,0 0 0,-1 0 1,1 0-1,0 0 0,0 0 0,-1 0 0,2 2 1,-1 0 27,1-1 1,0 1-1,-1-1 1,0 1-1,0 0 1,0 0-1,0-1 1,0 1-1,0 0 1,-1 0-1,1 0 1,-1 0-1,0 0 1,0 0-1,0 0 1,0 0-1,-1 0 1,1 0-1,-1 0 1,1-1-1,-1 1 1,0 0-1,0 0 1,-3 5-1,-3 2 126,0 0-1,0-1 1,-1 1-1,-16 14 1,15-16-321,7-5-31,0-2-1,0 1 1,0 0 0,0 0 0,-1 0-1,1-1 1,-1 0 0,1 1 0,-1-1-1,-3 1 1,5-2 124,0 0-1,-1 1 1,1-1 0,0 0-1,0 0 1,0 0-1,-1 0 1,1-1 0,0 1-1,0 0 1,0 0-1,0-1 1,0 1 0,-1-1-1,1 1 1,0-1-1,0 1 1,0-1-1,0 0 1,0 1 0,0-1-1,1 0 1,-1 0-1,0 0 1,0 0 0,0-1-1,-10-13-795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8:13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0 152 19468,'6'-1'1729,"1"-3"-1089,2-4-232,3-2 712,4-4-288,1-5-368,3 1-248,-1-4-624,0 4-424,-3-1 672,-5 8-192,-4 3-136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8:13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17804,'1'-2'186,"8"-15"3312,-3 20-1886,0 10-778,37 156 240,-32-118-643,29 88 0,-38-134-428,0 0 1,0 0-1,1 0 1,-1-1-1,1 1 1,0-1-1,6 7 1,-8-10-5,-1-1 0,1 1 1,0 0-1,0-1 0,0 1 1,0-1-1,0 1 0,0-1 0,0 1 1,0-1-1,0 0 0,0 1 0,0-1 1,1 0-1,-1 0 0,0 0 1,0 0-1,0 0 0,0 0 0,0 0 1,0 0-1,0-1 0,0 1 0,0 0 1,0-1-1,1 1 0,-1 0 1,0-1-1,-1 0 0,1 1 0,0-1 1,0 1-1,0-1 0,0 0 1,0 0-1,-1 1 0,1-1 0,0 0 1,-1 0-1,2-1 0,2-4-255,1 1 0,-1-1 0,0 0-1,0 0 1,-1 0 0,0-1 0,4-10 0,-7 15 131,1 0 1,0 0 0,-1 0 0,1 0-1,-1 0 1,0 0 0,0-1 0,1 1-1,-1 0 1,-1 0 0,1 0 0,0 0-1,-1-1 1,1 1 0,-1 0-1,1 0 1,-1 0 0,0 0 0,0 0-1,0 0 1,0 0 0,0 1 0,0-1-1,-1 0 1,1 0 0,-1 1 0,1-1-1,-4-1 1,-14-8-863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8:14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22 113 17860,'-10'-2'2296,"1"-1"-1375,6 2-385,5-3 1296,9-2-736,5 0-152,2-4-495,5 0-345,3-3-601,4-1-375,-1 1-24,-3 0 616,1 4-216,-1 1-264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8:31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 16596,'0'0'1984,"1"0"-1296,3 0-240,2-4 1113,7-2-641,4 1-144,6-5-248,3-2-128,5-2-256,1-2-136,1 0-416,-4 2-344,-6 1 1032,-8 3-424,-28 16-448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9:45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21 15219,'-1'6'1625,"4"-1"-1129,4-2-240,1-3 1552,8 2-1400,3-2-248,4 0-568,1-2 2049,1-3-1505,-4-8 64,-2-3 48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8:31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17524,'9'4'1824,"1"-4"-1328,3-5-208,5-3 1217,7-2-921,3-1-184,4-2-576,-2-1-360,0-2-953,-4 2 1321,-2 2-264,-5 2-176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8:32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27 16371,'0'-1'138,"-1"-1"-1,1 1 0,-1-1 0,1 1 0,-1 0 1,1-1-1,-1 1 0,0 0 0,0-1 0,0 1 1,0 0-1,0 0 0,0 0 0,0-1 0,0 1 1,0 0-1,-1 1 0,1-1 0,0 0 0,0 0 1,-4-1-1,4 2-46,-1 0 0,1 0 0,0 0 0,-1 1 0,1-1 0,-1 0 0,1 1 0,0-1 0,-1 1 0,1-1 0,0 1 0,0-1 0,-1 1 0,1 0 0,0 0 0,0 0 0,0 0 0,0-1 0,0 1 0,0 1 0,0-1 1,0 0-1,0 0 0,1 0 0,-2 2 0,-6 10 153,2 0 1,-1 0-1,2 0 1,-1 1-1,2 0 1,0 0-1,1 0 1,-3 28 0,3-10-179,2 0 1,6 63-1,-4-81-48,2 0 0,0 1-1,0-1 1,1-1 0,1 1 0,0-1 0,1 1-1,13 20 1,-17-31-15,0 0-1,0 1 1,1-1 0,-1 0 0,1 0-1,0 0 1,0-1 0,0 1-1,0-1 1,1 1 0,-1-1 0,0 0-1,1-1 1,0 1 0,-1 0-1,1-1 1,0 0 0,0 0 0,0 0-1,0 0 1,0-1 0,0 0-1,0 0 1,0 0 0,0 0-1,0 0 1,0-1 0,0 0 0,0 1-1,0-2 1,-1 1 0,1 0-1,0-1 1,0 1 0,3-4 0,0 1 8,1 0 1,-1-1-1,0 0 1,-1 0-1,1-1 1,10-12-1,-14 15 12,0-1-1,0 1 1,-1-1-1,1 0 1,-1 0-1,0-1 1,0 1 0,0 0-1,-1-1 1,0 1-1,1-1 1,-1 1-1,0-10 1,-1 13-8,0-1 0,0 1 0,0-1-1,0 0 1,-1 1 0,1-1 0,0 1 0,-1-1 0,1 1 0,-1 0 0,1-1 0,-1 1 0,0-1 0,0 1 0,0 0 0,1 0 0,-1-1 0,-1 1 0,1 0 0,0 0 0,-1-1 0,0 1 6,-1 0 0,1 0 0,0 0 1,-1 0-1,1 0 0,0 0 0,-1 1 1,1-1-1,-1 1 0,1 0 0,-6 0 1,2 0-37,0 1 0,-1-1 0,1 2 0,0-1 1,-1 1-1,1 0 0,0 0 0,0 0 1,-6 5-1,6-4-179,1 1 0,-1 0-1,1 0 1,0 0 0,1 1 0,-1 0 0,1 0 0,0 0 0,0 0 0,0 1 0,1-1 0,-3 8 0,3 1-373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8:33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16644,'0'-1'144,"1"1"1,-1-1 0,0 0-1,1 0 1,-1 0 0,1 1 0,-1-1-1,1 0 1,0 1 0,-1-1-1,1 1 1,0-1 0,-1 0-1,1 1 1,0-1 0,1 0 0,-2 1-71,1 1 0,-1-1-1,0 0 1,1 0 0,-1 0 0,0 0 0,0 0 0,1 1 0,-1-1 0,0 0 0,0 0 0,1 1 0,-1-1 0,0 0 0,0 0 0,1 1 0,-1-1 0,0 0 0,0 0 0,0 1 0,0-1 0,0 0 0,1 1 0,-1-1 0,0 0 0,0 1 0,0-1 0,0 1 0,3 34 2195,-3-29-2282,0 55 1061,6 79-84,-4-121-878,0 0-1,2-1 0,0 0 1,2 0-1,9 24 1,-13-37-67,0-1 0,1 1 0,-1-1 1,1 0-1,0 0 0,0 0 1,0 0-1,1-1 0,-1 1 0,1-1 1,0 0-1,0 0 0,0 0 1,0-1-1,1 1 0,-1-1 0,1 0 1,-1 0-1,1-1 0,0 1 1,-1-1-1,1 0 0,0 0 0,0-1 1,0 1-1,0-1 0,0 0 1,0-1-1,0 1 0,0-1 0,0 0 1,0 0-1,-1 0 0,1-1 1,0 0-1,-1 0 0,1 0 0,4-4 1,-3 3-238,0-1 0,-1 0-1,0-1 1,0 1 0,0-1 0,-1 0 0,1 0 0,4-8 0,-8 11 116,0 1 0,0-1 1,0 0-1,0 1 0,-1-1 0,1 0 0,0 1 1,-1-1-1,1 0 0,-1 0 0,0 1 1,1-1-1,-1 0 0,0 0 0,0 0 1,0 1-1,0-1 0,-1 0 0,1 0 0,0 0 1,-1 1-1,1-1 0,-1 0 0,0 0 1,0 1-1,0-1 0,1 1 0,-1-1 1,0 1-1,-1-1 0,1 1 0,0-1 0,0 1 1,-1 0-1,-2-2 0,-16-8-841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8:34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12 150 17492,'-8'-2'1864,"5"1"-1032,3-4-296,8 1 881,7-3-201,5-5-384,4 1-168,6-3-592,3-2-296,0 0-808,-1 0 704,-7-1 120,-7 1-200,-10 3-136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8:34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3 17916,'0'0'87,"0"0"1,0-1-1,1 1 1,-1 0-1,0 0 1,1 0 0,-1-1-1,0 1 1,1 0-1,-1 0 1,0 0-1,1 0 1,-1 0-1,0 0 1,1 0-1,-1 0 1,1 0-1,-1 0 1,0 0-1,1 0 1,-1 0-1,0 0 1,1 0-1,-1 0 1,0 0 0,1 0-1,-1 1 1,0-1-1,1 0 1,-1 0-1,0 0 1,1 1-1,6 13 1503,-3 27-303,-4-34-963,7 67 745,-2-24-664,-1 54 0,-4-101-375,0 0-11,0-1-1,0 0 0,0 0 1,0 0-1,0 1 0,0-1 1,-1 0-1,1 0 0,-1 0 1,0 0-1,1 1 1,-1-1-1,0 0 0,-3 3 1,4-5-23,0 0 1,-1 0-1,1 0 1,0-1 0,-1 1-1,1 0 1,0 0 0,-1 0-1,1 0 1,0-1 0,-1 1-1,1 0 1,0 0-1,-1-1 1,1 1 0,0 0-1,0-1 1,-1 1 0,1 0-1,0-1 1,0 1 0,0 0-1,-1-1 1,1 1-1,0 0 1,0-1 0,0 1-1,0 0 1,0-1 0,0 1-1,0-1 1,-5-17-238,5 16 200,-9-43-554,7 30 328,-1-1 0,-1 1 1,0-1-1,-1 1 1,-11-24-1,16 38 256,-1 0 1,1 0-1,0 1 0,-1-1 0,1 0 1,-1 1-1,1-1 0,-1 0 0,1 1 1,-1-1-1,1 1 0,-1-1 1,1 1-1,-1-1 0,0 1 0,1-1 1,-1 1-1,0 0 0,1-1 0,-2 1 1,1 0 10,1 0 0,0 1 1,-1-1-1,1 0 0,0 0 1,-1 1-1,1-1 0,0 0 1,-1 1-1,1-1 1,0 1-1,0-1 0,-1 0 1,1 1-1,0-1 0,0 1 1,0-1-1,0 1 0,-1-1 1,1 0-1,0 1 0,0-1 1,0 2-1,0 31 162,1-27-132,0 0-1,1 0 0,0 0 0,0 0 1,0 0-1,1-1 0,0 1 0,0-1 0,0 1 1,1-1-1,-1 0 0,1 0 0,1-1 1,7 8-1,-8-9-3,0 0 0,0 0 0,0-1 0,0 0 0,0 0-1,0 0 1,0 0 0,1-1 0,-1 0 0,1 0 0,0 0 0,-1 0 0,1-1 0,-1 1 0,1-1 0,0 0 0,-1-1-1,1 1 1,0-1 0,5-1 0,-10 2-20,0 0 0,1 0 0,-1 0 0,0 0 0,1 0 0,-1-1 0,0 1-1,1 0 1,-1 0 0,0 0 0,1 0 0,-1 0 0,0-1 0,1 1 0,-1 0 0,0 0-1,1 0 1,-1-1 0,0 1 0,0 0 0,1-1 0,-1 1 0,0 0 0,0 0 0,0-1 0,1 1-1,-1 0 1,0-1 0,0 0 0,-7-7 87,-25-7-34,25 13-42,-19-10 16,3 0 132,0 2 0,-1 0 0,-1 1 0,-47-9 0,67 19 357,13 2-305,16 5-17,-2-5-599,0-1-1,1-1 0,-1-1 0,1-1 0,0-1 0,-1-1 1,0-1-1,0 0 0,42-16 0,-24 7-377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8:35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19108,'4'-4'1961,"6"0"-1073,4-2-336,9 2 944,3-3-232,9-1-431,0 1-129,6 0-416,-3-1-280,-3 0-664,-7 3-289,-5 0-551,-7 2 80,-20 6-137,-21 5 425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8:35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17804,'17'3'2056,"6"-3"-1304,6-4-279,4-3 1047,6-5-608,2 1-104,4-2-592,-5 0-360,-4 1-672,-6-1 728,0 3-192,-6-1-128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8:38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15355,'8'-11'2009,"2"1"-1241,15 8-336,0 5 2345,10 5-2169,6 0-176,5 6-64,3 5-80,3 3-280,-2 1-192,-2 1-640,-3 0-817,-4 6 1345,-3 0-232,-18-5-216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8:39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17604,'22'0'1656,"11"-3"-1080,5 1-224,9-2 545,3 0-193,3 2-104,0-3-376,-4 0-928,-9-2-169,-7-7 681,-6-2-192,-12-3-128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8:39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17148,'0'-11'424,"1"-1"1,0 1 0,1 0-1,0-1 1,1 1 0,0 0-1,1 0 1,0 1 0,6-12-1,-8 19-355,-1-1 0,1 1 0,0 0 0,0 0 0,1 0-1,-1 0 1,0 1 0,1-1 0,0 0 0,-1 1 0,1 0-1,0 0 1,0 0 0,1 0 0,-1 0 0,0 1 0,1-1-1,-1 1 1,1 0 0,-1 0 0,1 0 0,-1 0 0,1 1-1,0 0 1,-1-1 0,1 1 0,0 1 0,-1-1 0,1 0-1,0 1 1,6 2 0,-4-1-55,0 1 0,0 0 1,0 0-1,-1 1 0,1-1 0,-1 1 0,0 1 0,0-1 1,-1 1-1,1 0 0,-1 0 0,0 0 0,0 0 0,-1 1 1,1-1-1,-1 1 0,0 0 0,-1 0 0,4 12 0,-2-4 0,0 1-1,-1-1 1,-1 1-1,0 0 1,-1 0-1,0 0 0,-3 25 1,-14 33 218,16-73-229,0 1-1,0-1 1,0 0 0,0 0-1,0 1 1,0-1 0,0 0-1,0 1 1,0-1 0,0 0 0,1 0-1,-1 1 1,0-1 0,0 0-1,0 0 1,0 1 0,0-1 0,1 0-1,-1 0 1,0 1 0,0-1-1,0 0 1,1 0 0,-1 0-1,0 0 1,0 1 0,0-1 0,1 0-1,-1 0 1,0 0 0,0 0-1,1 0 1,-1 0 0,0 1-1,1-1 1,-1 0 0,0 0 0,0 0-1,1 0 1,-1 0 0,0 0-1,1 0 1,-1 0 0,0-1-1,0 1 1,1 0 0,17-5 53,-12 3-38,44-14 126,0 3 0,64-8 0,-109 21-141,38-8 32,-34 4-21,0 0 1,-1-1 0,10-6-1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9:45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5 16339,'1'-1'108,"0"1"-1,0-1 1,0 1-1,0-1 0,0 1 1,1-1-1,-1 1 0,0 0 1,0 0-1,0-1 0,0 1 1,1 0-1,-1 0 0,0 0 1,0 0-1,0 1 0,0-1 1,1 0-1,-1 0 0,0 1 1,0-1-1,0 0 0,0 1 1,0 0-1,0-1 0,0 1 1,0-1-1,0 1 0,0 0 1,1 1-1,1-1-70,-1 1-1,1 0 1,-1 0-1,0 1 0,1-1 1,-1 0-1,0 1 1,0 0-1,-1-1 1,3 4-1,-3-2-32,-1-1-1,1 1 1,-1-1-1,1 1 1,-1-1 0,0 1-1,0-1 1,-1 1-1,1-1 1,-3 7-1,-12 36-6,7-26 1,1 1-10,-2 5 35,-10 46 0,17-65-34,1 0-1,0 0 1,1 0 0,0 0-1,0 1 1,0-1 0,1 0 0,0 0-1,1 0 1,-1 0 0,5 11-1,-5-16-19,-1-1 0,1 1-1,0 0 1,-1-1-1,1 1 1,0-1 0,0 0-1,0 1 1,0-1 0,1 0-1,-1 1 1,0-1 0,0 0-1,1 0 1,-1 0 0,1 0-1,-1 0 1,1-1 0,-1 1-1,1 0 1,-1-1-1,1 1 1,0-1 0,-1 1-1,1-1 1,0 0 0,0 0-1,-1 0 1,1 0 0,0 0-1,-1 0 1,1 0 0,0 0-1,0-1 1,-1 1-1,1-1 1,-1 1 0,3-2-1,17-13-213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8:41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10 16580,'0'0'164,"0"-1"0,0 1-1,0 0 1,0-1 0,0 1 0,0 0 0,0-1 0,0 1 0,0 0 0,0-1 0,0 1 0,0 0 0,0-1 0,1 1 0,-1 0 0,0-1 0,0 1 0,0 0 0,1 0 0,-1-1 0,0 1 0,0 0 0,0 0 0,1-1 0,-1 1 0,0 0 0,1 0 0,-1 0 0,0-1 0,0 1 0,1 0 0,-1 0 0,0 0 0,1 0 0,-1 0 0,0 0 0,1 0 0,-1 0 0,0 0 0,1 0 0,7 17 1580,-7-12-1624,0 1 0,1-1 0,-1 1 0,2-1 0,-1 0 0,5 9 0,-6-13-114,0 0-1,0 0 1,1 0-1,-1 1 1,0-1 0,0 0-1,1-1 1,-1 1-1,1 0 1,-1 0-1,1-1 1,-1 1-1,1 0 1,-1-1 0,1 0-1,-1 1 1,1-1-1,-1 0 1,1 0-1,0 0 1,-1 0-1,1 0 1,0 0-1,-1 0 1,1 0 0,-1-1-1,1 1 1,2-2-1,18-5-65,-17 5 31,1 0 1,0 0-1,0 1 1,0 0-1,0 0 1,7 0-1,-10 1 24,0 0 1,-1 1-1,1-1 0,-1 1 0,1 0 0,-1 0 0,0 0 0,1 0 1,-1 0-1,0 0 0,0 1 0,1-1 0,-1 1 0,0-1 1,0 1-1,-1 0 0,1 0 0,2 4 0,0-2 58,-1 1 0,1-1-1,-1 1 1,-1 0 0,1 0-1,-1 0 1,0 0 0,0 1-1,0-1 1,-1 1 0,1-1-1,-1 1 1,-1-1 0,1 1 0,-1 0-1,0-1 1,-1 1 0,1 0-1,-1-1 1,0 1 0,0-1-1,-1 1 1,1-1 0,-1 0 0,-1 1-1,1-1 1,-1 0 0,0 0-1,0-1 1,0 1 0,0-1-1,-1 1 1,0-1 0,0 0-1,0 0 1,-1-1 0,1 1 0,-1-1-1,0 0 1,-7 3 0,5-2-97,1-1-1,-1-1 1,1 1 0,-1-1 0,0 0 0,0-1 0,0 0 0,0 0 0,0 0 0,-13-1 0,16-1-104,1 1 1,-1-1 0,0 0 0,1 0 0,-1 0-1,1-1 1,0 1 0,-1-1 0,1 0 0,0 0 0,0 0-1,0 0 1,0 0 0,1-1 0,-1 0 0,1 1 0,-1-1-1,1 0 1,0 0 0,0 0 0,0 0 0,-2-6-1,-7-17-737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8:42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0 165 20292,'9'-10'2249,"0"-2"-1529,4-6-328,2-2 1288,5-3-895,0 2-305,5 1-792,1 1-473,-5 8 673,-1 1-192,-10 10-120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8:42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1 434 19524,'0'0'147,"0"1"0,1-1 0,-1 0-1,1 1 1,-1-1 0,1 1 0,-1-1-1,1 0 1,-1 0 0,1 1 0,0-1 0,-1 0-1,1 0 1,-1 0 0,1 1 0,0-1-1,-1 0 1,1 0 0,-1 0 0,1 0 0,0 0-1,-1 0 1,1 0 0,-1-1 0,1 1 0,0 0-1,-1 0 1,1 0 0,-1-1 0,1 1-1,-1 0 1,2-1 0,20-11 798,-20 11-742,19-13 174,-1 0 0,-1-2 0,-1 0 0,30-34 0,55-82-133,-59 65-833,-24 35-1518,34-42 0,-47 67 1278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8:42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20 201 15315,'-2'0'188,"1"-1"-1,0-1 1,-1 1 0,1 0-1,0 0 1,0 0-1,-1-1 1,1 1-1,0 0 1,0-1-1,1 1 1,-1-1 0,0 1-1,0-1 1,1 0-1,-1 1 1,1-1-1,-1 0 1,1 1-1,0-1 1,0 0 0,0 0-1,0 1 1,0-1-1,0 0 1,0 1-1,0-1 1,1 0-1,0-1 1,1-8 470,2 0 1,-1 0-1,7-13 1,-6 16-329,-4 7-291,6-13 393,1 0 1,8-14 0,-14 26-395,0 0 1,1 0-1,-1 0 1,0 0 0,1 0-1,0 0 1,-1 0-1,1 0 1,0 1-1,0-1 1,0 1-1,0-1 1,0 1 0,0 0-1,0 0 1,0 0-1,1 0 1,-1 0-1,0 0 1,1 1-1,-1-1 1,3 0 0,-4 2-30,1-1 0,-1 1 0,0-1 0,1 1 1,-1 0-1,0 0 0,0 0 0,1-1 0,-1 1 0,0 0 1,0 0-1,0 1 0,0-1 0,0 0 0,0 0 1,-1 0-1,1 1 0,0-1 0,-1 0 0,1 1 0,0-1 1,-1 1-1,0-1 0,1 0 0,-1 3 0,7 42 56,-7-41-51,2 15 13,-2 0-1,0 0 1,-1 0-1,-1 0 1,-1 0-1,-1 0 1,0-1-1,-9 23 1,-1-22 88,7-17-37,4-14-11,3 10-69,0 1 1,0-1-1,0 0 1,0 0 0,0 0-1,0 1 1,0-1-1,0 0 1,1 0-1,-1 0 1,0 1-1,0-1 1,1 0 0,-1 1-1,1-1 1,-1 0-1,0 1 1,1-1-1,0 0 1,-1 1 0,1-1-1,-1 1 1,1-1-1,0 1 1,-1-1-1,1 1 1,0-1-1,-1 1 1,1 0 0,0 0-1,0-1 1,-1 1-1,1 0 1,0 0-1,0 0 1,-1-1 0,1 1-1,0 0 1,0 0-1,0 0 1,-1 1-1,1-1 1,0 0-1,0 0 1,0 0 0,-1 1-1,1-1 1,0 0-1,-1 0 1,2 2-1,4 0-15,0 0-1,0 1 0,0 0 0,-1 0 0,6 5 1,-9-6 16,1-1 0,-1 1 0,1 0 0,-1-1 1,1 1-1,0-1 0,-1 0 0,1 0 0,0 0 1,3 0-1,-4-1 6,-1 0 1,0 0-1,0 0 1,1 0 0,-1 0-1,0-1 1,0 1-1,0-1 1,1 1-1,-1-1 1,0 1-1,0-1 1,0 0 0,0 1-1,0-1 1,0 0-1,0 0 1,0 0-1,-1 0 1,1 0-1,0 0 1,0 0 0,-1 0-1,1 0 1,0 0-1,-1 0 1,1-2-1,6-14 120,0 0-1,-2-1 1,0 0 0,-1 0-1,-1 0 1,0 0-1,-1-28 1,-4 38-564,-2 14-502,-1 13-440,5-13 806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9:39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6 435 10274,'-1'-1'326,"0"-1"0,0 1-1,1 0 1,-1-1 0,1 1-1,-1-1 1,1 1 0,0-1-1,-1 1 1,1-1 0,0 1-1,0-1 1,0 1 0,0-1-1,0 1 1,1-1 0,-1-1-1,1 2-163,0 0 0,-1 0 0,1 0 0,0 0 0,-1 0 0,1 0 0,0 0 0,0 0 0,0 0 0,0 1 0,0-1 0,0 0 0,0 1 0,0-1 0,0 1 0,0-1 0,2 0 0,6-1 53,0 1-1,0-1 1,-1 2-1,1-1 1,10 2-1,4-2 199,139-22 68,-101 12-279,89-4 0,-143 15-179,221-13 574,-177 8-539,61 2 1,11 0-3,-100 0-24,0-1 1,-1-2-1,1 0 1,21-9-1,-27 8-15,-1 1-1,1 1 1,0 0-1,0 1 1,1 1-1,-1 1 1,1 1-1,22 0 1,27 14 36,-52-9-41,-1-1 0,1-1 0,-1 0 0,1-1 0,24 0 0,-33-2 6,-1 0-1,1-1 0,-1 0 1,0 1-1,1-2 1,-1 1-1,0-1 0,-1 1 1,9-7-1,41-38 251,-5 4 16,-43 38-254,0 2 1,1-1-1,-1 1 1,1 0 0,0 0-1,0 0 1,0 1-1,1 0 1,13-1-1,0 2-1,-1 1 0,26 2-1,-2 1 9,-36-3-27,0-1 0,0 0 1,0 0-1,0-1 0,-1 0 1,1-1-1,13-6 0,-13 6 4,-1 0-1,1 0 0,0 1 0,0 0 0,0 0 0,0 0 1,15 0-1,1 4 34,37 8 1,-48-7-38,1 0-1,-1-1 1,1 0 0,-1-2-1,1 1 1,-1-1 0,1-1-1,-1-1 1,15-3 0,19-12 32,-38 13-36,0 0 1,1 1-1,-1 0 1,1 0-1,0 1 0,0 1 1,11-2-1,9 4 1,-19 0 1,0-1 0,0 0 0,0 0 0,-1-1 0,1 0 0,0-1 1,-1-1-1,1 1 0,-1-2 0,16-6 0,20-10-188,-46 20 90,0-1-1,1 1 0,-1-1 1,0 1-1,0-1 1,0 1-1,1 0 0,-1-1 1,0 1-1,0-1 0,0 1 1,0-1-1,0 1 1,0-1-1,0 1 0,0-1 1,0 1-1,0-1 1,0 1-1,0-1 0,-1 1 1,1-1-1,0 1 0,0 0 1,0-1-1,-1 1 1,1-1-1,0 0 0,-1 0-196,-2-7-299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9:27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394 66 12955,'0'-4'368,"1"1"1,0-1-1,-1 0 1,1 0-1,-1 0 1,0 0-1,-1 0 1,1 1-1,-1-1 1,1 0-1,-3-6 1,3 10-255,-1-1 0,1 0 0,-1 0 0,1 0 0,-1 0 0,0 1 0,1-1 0,-1 0 0,0 0 0,1 1 0,-1-1 0,0 1 0,0-1 0,1 1 0,-1-1 0,0 1 0,0-1 0,0 1 0,-1-1 0,0 1-6,0 0 0,0 0 0,-1 0 0,1 0 0,0 0 0,0 0 0,0 1 0,0-1 0,0 1 0,0-1 0,1 1 0,-5 2 0,-4 2 31,0 1 0,0 0 0,1 1 0,0 0 0,-15 14 0,-37 48 67,52-59-154,-19 24 45,1 1 0,2 2-1,1 0 1,-26 57 0,41-75-75,1 1-1,1 0 1,0 0 0,2 1-1,0 0 1,1 0 0,2 0-1,0 0 1,1 1 0,1-1-1,3 27 1,-1-38-10,0-1-1,0 1 1,1-1 0,0 1-1,1-1 1,0 0 0,1-1-1,-1 1 1,2-1 0,-1 0-1,11 12 1,-12-16 1,0 0 0,0 0 1,0-1-1,1 0 0,-1 1 1,1-2-1,0 1 0,0 0 0,0-1 1,0 0-1,0 0 0,1-1 0,-1 0 1,0 0-1,1 0 0,-1 0 1,1-1-1,-1 0 0,1 0 0,-1 0 1,11-2-1,-7-1 14,1 0 0,-1 0 1,0-1-1,-1 0 0,1 0 0,0-1 0,-1 0 0,0 0 1,-1-1-1,1 0 0,-1-1 0,9-9 0,-4 2 31,0-1 0,-1 0 0,-1-1 0,0 0-1,10-24 1,-15 30-11,-1 0 1,-1 0-1,1 0 0,-2-1 0,0 0 0,0 1 0,-1-1 1,0 0-1,-1-16 0,0 23-25,0 0 0,-1 0 1,0 0-1,0-1 0,0 2 0,0-1 0,-1 0 1,0 0-1,1 0 0,-2 1 0,1-1 0,0 1 1,0-1-1,-1 1 0,0 0 0,0 0 0,0 0 1,0 0-1,0 1 0,0-1 0,-1 1 0,1 0 1,-1 0-1,0 0 0,1 1 0,-1-1 1,-6-1-1,5 2-58,-1-1 0,0 1 0,0 0 1,0 1-1,0 0 0,0-1 0,0 2 1,0-1-1,0 1 0,0 0 0,0 0 0,1 1 1,-1-1-1,0 1 0,1 1 0,-1-1 1,1 1-1,0 0 0,0 0 0,0 0 0,0 1 1,0 0-1,1 0 0,0 0 0,0 0 1,0 1-1,0-1 0,1 1 0,-1 0 1,1 0-1,0 1 0,1-1 0,-3 8 0,5-5-214,8-6-41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1:01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8 108 10906,'-1'1'272,"1"0"0,0-1-1,0 1 1,0 0 0,0 0-1,0-1 1,0 1 0,0 0-1,0-1 1,0 1 0,1 0-1,-1 0 1,0-1-1,0 1 1,1 0 0,-1-1-1,0 1 1,1 0 0,-1-1-1,0 1 1,1-1 0,-1 1-1,1-1 1,-1 1 0,1-1-1,0 1 1,0 0-221,-1-1 1,1 0-1,-1 0 0,1 0 1,-1 0-1,1 0 0,-1 0 1,1-1-1,-1 1 0,1 0 1,-1 0-1,1 0 0,-1 0 1,0 0-1,1-1 1,-1 1-1,1 0 0,-1 0 1,1-1-1,-1 1 0,0 0 1,1-1-1,-1 1 0,0 0 1,1-1-1,-1 1 0,0-1 1,0 1-1,1 0 0,-1-1 1,0 1-1,0-1 0,0 1 1,0-1-1,1 1 1,-1-1-1,0 1 0,0-1 1,0 1-1,0-1 0,0 1 1,0-1-1,0 0 0,2-10 166,0 0 0,-1-1 1,0 1-1,-1-1 0,0 0 0,0 1 0,-4-15 0,5 26-207,-1 0 0,0 0 0,0-1 0,0 1 0,0 0 0,0 0 0,0 0 0,0-1 0,0 1 0,0 0 0,0 0 0,0-1 0,0 1 0,-1 0 0,1 0 0,0 0 0,0-1 0,0 1 0,0 0 0,0 0 0,0 0 0,0 0 0,0-1 0,-1 1 0,1 0 0,0 0 0,0 0 0,0 0 0,0-1 0,-1 1 0,1 0 0,0 0 0,0 0 0,0 0 0,-1 0 0,1 0 0,0 0 0,0 0 0,0 0 0,-1 0 0,1 0 0,0 0 0,0 0 0,-1 0 0,1 0 0,0 0 0,0 0 0,0 0 0,-1 0 0,-7 12 309,-3 22 45,11-31-333,-4 31 140,4-32-179,0-1 1,0 1-1,-1 0 0,2-1 0,-1 1 0,0 0 1,0 0-1,0-1 0,1 1 0,-1 0 0,1-1 0,-1 1 1,1-1-1,2 4 0,-3-5 3,1 0 0,-1 0 0,1 0-1,-1-1 1,1 1 0,-1 0 0,0 0 0,1 0 0,-1 0-1,1-1 1,-1 1 0,1 0 0,-1-1 0,0 1 0,1 0-1,-1-1 1,0 1 0,1 0 0,-1-1 0,0 1 0,1-1 0,-1 1-1,0 0 1,0-1 0,1 1 0,-1-1 0,0 1 0,0-1-1,0 1 1,0-1 0,0 0 0,8-18-73,-8 19 74,3-8-51,0 0-1,-1 0 0,0 0 1,-1 0-1,0-1 1,1-15-1,-4 24-603,0 7 575,-2 11 682,4 24-476,5-24-187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8:56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15 16019,'-2'3'1561,"1"0"-857,2-2-136,6 2-48,3-3-184,11 0 728,9-3-367,10-3-225,4-1-96,11 3-128,-1 1-112,3 2-336,-4 1-184,-8 5-384,-8 7-185,-12 2 681,-7 2-176,-8-2-176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8:56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18908,'10'11'1904,"3"-1"-1311,13-10-225,4-3 768,13-7-472,2-3-96,3-3-400,1 2-384,-3 0-752,-7 1 856,-6 9-200,-6 4-136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8:56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20828,'1'1'106,"0"0"0,0 1 0,1-1 0,-1 0 0,0 0 0,0 0 0,0 0-1,1 0 1,-1-1 0,0 1 0,1 0 0,-1-1 0,1 1 0,-1-1 0,1 1-1,2 0 1,31 3-63,-25-3 191,70 7 191,-24-3-217,99 22 0,-146-25-206,-1 0 1,0 1-1,0 1 0,0-1 0,0 1 0,-1 1 0,1-1 0,-1 1 0,9 8 0,-11-8-1,-1 0-1,1 0 0,-2 0 1,1 0-1,0 1 1,-1-1-1,0 1 1,0 0-1,-1 0 0,1 0 1,-2 0-1,1 0 1,1 11-1,-1 1 11,-1 1 1,-1 0-1,-1 0 0,-1 0 1,0 0-1,-1 0 0,-1 0 0,-1-1 1,-10 25-1,-2-2 91,-2-1 0,-45 73 0,63-111-86,-63 90-272,55-81 140,0 0 0,0-1 0,-1 0 0,0-1 0,-1 0 0,-11 7 0,19-14 92,0 0 1,0-1 0,-1 1-1,1-1 1,0 0 0,0 0-1,-4 0 1,-16-2-237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9:46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41 11674,'0'-3'248,"-1"1"0,1-1 0,-1 1 0,1 0 0,-1-1 0,0 1 0,0-1 0,0 1 0,0 0 0,-1 0 0,1 0 0,0 0 0,-1 0 0,-2-3 0,3 4-175,0 1-1,-1-1 1,1 1 0,0-1 0,0 1-1,-1 0 1,1-1 0,0 1-1,-1 0 1,1 0 0,0 0-1,-1 0 1,1 0 0,0 0-1,-1 0 1,1 1 0,0-1-1,-1 0 1,1 1 0,0-1-1,0 1 1,-1-1 0,1 1-1,0 0 1,0 0 0,0-1-1,-2 3 1,-8 5-56,0 1 0,0 1 0,1 0 1,1 0-1,-1 1 0,2 0 0,-1 0 0,2 1 0,0 0 0,0 1 0,1 0 1,0 0-1,1 0 0,1 1 0,0-1 0,1 1 0,0 0 0,-1 24 0,4-36-32,0 1-1,0-1 0,0 0 0,0 0 0,1 1 0,-1-1 0,1 0 0,-1 0 0,1 0 0,0 0 0,0 0 0,0 0 0,0 0 0,0 0 0,0 0 1,1 0-1,-1 0 0,0-1 0,1 1 0,0 0 0,-1-1 0,1 1 0,2 0 0,-2-1 5,1 0-1,-1-1 0,1 1 1,-1-1-1,0 1 1,1-1-1,-1 0 1,1 0-1,-1 0 1,1-1-1,-1 1 0,0 0 1,1-1-1,-1 0 1,0 1-1,1-1 1,-1 0-1,0 0 1,0-1-1,0 1 0,0 0 1,2-2-1,15-10-8,-2-1-1,0 0 0,25-28 1,-33 33-42,-1-1 0,0 0 1,-1 0-1,0-1 0,-1 1 1,0-2-1,8-22 0,-13 31 29,0 0-1,0 0 1,0 0-1,-1 0 1,0 1 0,1-1-1,-1 0 1,0 0-1,0 0 1,0 0-1,-1 0 1,1 0-1,-1 0 1,0 0 0,0 0-1,0 0 1,0 1-1,0-1 1,0 0-1,-1 1 1,1-1-1,-1 1 1,0-1 0,0 1-1,-4-4 1,-16-9-225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9:05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20708,'7'6'1921,"-1"0"-1897,-1-1-32,1-3 128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9:06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16043,'1'0'51,"-1"0"-1,0 0 0,1 0 0,-1 0 0,0 0 0,1 0 1,-1 1-1,0-1 0,1 0 0,-1 0 0,0 1 0,0-1 1,1 0-1,-1 0 0,0 1 0,0-1 0,1 0 0,-1 1 1,0-1-1,0 0 0,0 1 0,0-1 0,0 0 0,1 1 0,-1-1 1,0 0-1,0 1 0,0-1 0,0 0 0,0 1 0,0-1 1,0 0-1,0 1 0,0-1 0,0 1 0,-1-1 0,1 0 1,0 1-1,0-1 0,0 0 0,0 1 0,-4 23 153,3-20 1,-17 100 1043,-7 179 0,31 110-1276,-4-377 20,-1-11-76,0 1 0,-1-1-1,0 0 1,1 0 0,-2 0 0,1 0-1,-1 0 1,-1 9 0,1-14 74,1 0 1,-1 0 0,1 1 0,-1-1 0,0 0-1,1 0 1,-1 0 0,0 1 0,1-1 0,-1 0-1,1 0 1,-1 0 0,0 0 0,1 0 0,-1 0-1,0 0 1,1-1 0,-1 1 0,1 0-1,-1 0 1,0 0 0,1-1 0,-1 1 0,1 0-1,-1-1 1,1 1 0,-1 0 0,1-1 0,-1 1-1,1-1 1,-2 0 0,-13-15-185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9:06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18316,'16'-8'1672,"4"-4"-1072,3-2-208,11-1 649,11 1-161,9-2-200,6 1-192,6 2-232,3 1-48,-3 5-104,-3 1-40,-7 6-144,-7 2-152,-12 3-616,-10 4-368,-8 1 968,-8 0-192,-4-3-153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9:08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9 17268,'5'-8'1373,"-9"18"-508,-129 262 1745,81-154-2021,43-105-447,9-13-140,0 0 0,0 0 0,0 0 0,0 0 0,0 0-1,0 0 1,-1 0 0,1 0 0,0 0 0,0 0 0,0 0 0,0 0 0,0 0 0,0 0 0,-1 0 0,1-1 0,0 1 0,0 0 0,0 0 0,0 0 0,0 0 0,0 0 0,0 0 0,0 0 0,0-1 0,0 1 0,0 0 0,-1 0-1,1 0 1,0 0 0,0 0 0,0-1 0,0 1 0,0 0 0,0 0 0,0 0 0,0 0 0,0 0 0,0-1 0,0 1 0,1 0 0,-1 0 0,0 0 0,0 0 0,0-1 0,3-29 1,9-54-110,6-27-216,-18 111 320,0 0 0,0 0-1,0 0 1,0 0 0,0 1 0,0-1-1,0 0 1,0 0 0,0 0 0,1 0-1,-1 0 1,0 0 0,0 0 0,0 0-1,0 1 1,0-1 0,1 0 0,-1 0-1,0 0 1,0 0 0,0 0 0,0 0-1,0 0 1,1 0 0,-1 0 0,0 0 0,0 0-1,0 0 1,0 0 0,1 0 0,-1 0-1,0 0 1,0 0 0,0 0 0,0 0-1,0 0 1,1 0 0,-1 0 0,0-1-1,0 1 1,0 0 0,0 0 0,0 0-1,1 0 1,-1 0 0,0 0 0,0 0-1,0-1 1,0 1 0,0 0 0,0 0-1,0 0 1,0 0 0,0 0 0,0-1-1,1 1 1,-1 0 0,5 15-17,11 36-52,26 57-1,-33-90 73,0-1 0,0 0 0,2 0 1,0-1-1,1 0 0,24 24 0,-27-35 29,-7-9 17,-11-16-25,-13-12-412,-1 0-1,-2 2 1,-1 1 0,-1 1-1,-2 1 1,-41-30 0,64 53 364,-16-10 25,21 13 28,0 1 0,0-1 0,0 1 1,-1-1-1,1 1 0,0 0 0,0-1 0,0 1 0,-1 0 0,1 0 0,0 0 1,0 0-1,0 0 0,-1 0 0,1 0 0,0 0 0,-2 1 0,2-1-6,1 1-1,0-1 1,0 0-1,-1 1 0,1-1 1,0 0-1,0 1 1,0-1-1,-1 1 0,1-1 1,0 0-1,0 1 1,0-1-1,0 1 1,0-1-1,0 0 0,0 1 1,0-1-1,0 1 1,0-1-1,0 1 1,0-1-1,0 0 0,0 1 1,0-1-1,1 1 1,-1-1-1,0 0 1,0 1-1,0-1 0,1 0 1,-1 1-1,0-1 1,0 0-1,1 1 1,-1-1-1,0 0 0,1 0 1,-1 1-1,0-1 1,1 0-1,13 14 350,-5-8-283,-1-1 0,1 0 0,1 0 1,-1-1-1,1 0 0,-1-1 1,17 4-1,76 7-316,-24-3 140,-31-2-8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9:08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15643,'2'9'2145,"5"-4"-1201,9-2-312,4-1 2233,16-1-1817,2-4-152,12-2-320,5-1-64,4-1-200,-2-2-224,-7 5-440,-4-1-376,-13 5-560,-4 3 616,-16 6 296,-6 1-264,-9 7-177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9:09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16756,'0'9'2048,"10"-2"-1232,14-7-200,9-1 1033,17-7-585,6 0-112,7-7-312,2 3-280,1 0-928,-5 1 1584,-10 11-1016,-10 0-16,-15 8-56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9:12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30 14875,'0'0'16,"11"-25"2251,-5 20-851,-2 20 138,-8 277 933,1-192-2242,1-60-197,5 227 105,-18-306 403,3 10-504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9:13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28 172 15571,'-12'-1'1214,"-3"-2"3011,15 2-4096,1 1 1,-1-1 0,0 0-1,1 1 1,0-1-1,-1 1 1,1-1 0,-1 1-1,1-1 1,0 1 0,-1-1-1,1 1 1,0 0-1,-1-1 1,1 1 0,0 0-1,0 0 1,-1-1 0,1 1-1,1 0 1,55-19 531,1 3 0,116-18 0,-105 23-485,298-59-24,-345 64-651,-20 4-510,-14 1-205,-24 6 194,16-4 428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9:13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24 15299,'7'-17'1951,"-5"11"-944,-4 9 1162,-42 97 534,-39 148-2315,61-172-311,-15 99 0,31-139-17,3 1-1,1-1 0,1 0 1,2 1-1,7 38 1,-6-63-36,0 0-1,1 0 1,1 0 0,0-1-1,0 1 1,2-1 0,8 16 0,-12-23-67,1-1 1,-1 0 0,1 1 0,-1-1 0,1 0 0,0 0 0,0 0 0,1-1 0,-1 1 0,0-1 0,1 0 0,-1 0 0,1 0-1,0 0 1,0-1 0,0 1 0,0-1 0,0 0 0,0 0 0,0-1 0,0 1 0,0-1 0,1 0 0,-1 0 0,7-1 0,-5 0 0,0 0 0,0-1 0,0 0 0,-1 0 0,1-1 0,0 0 0,-1 0 0,0 0 0,1 0 0,-1-1 0,6-6 0,23-32-293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9:14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18204,'0'0'76,"1"0"0,-1 1 0,0-1-1,0 0 1,0 0 0,0 0 0,0 1 0,0-1 0,1 0 0,-1 0 0,0 1 0,0-1-1,0 0 1,0 0 0,0 1 0,0-1 0,0 0 0,0 0 0,0 1 0,0-1 0,0 0 0,0 0-1,0 1 1,0-1 0,-1 0 0,1 0 0,0 1 0,0-1 0,0 0 0,0 0 0,-1 1-1,-39 106 2840,10-33-2270,-39 133 157,55-154-552,-15 108-1,27-149-228,1-1 0,1 1 0,0 0 0,3 21 0,-3-32-26,0 1 0,1 0 0,-1 0 0,0-1-1,1 1 1,-1 0 0,1 0 0,0-1 0,-1 1 0,1-1-1,0 1 1,0-1 0,0 1 0,0-1 0,1 0 0,-1 1-1,0-1 1,0 0 0,1 0 0,-1 0 0,1 0 0,-1 0 0,1 0-1,-1 0 1,1 0 0,0-1 0,-1 1 0,1-1 0,0 1-1,-1-1 1,1 0 0,0 1 0,0-1 0,-1 0 0,1 0-1,0 0 1,0-1 0,0 1 0,-1 0 0,1-1 0,3 0-1,1-1-59,-1-1 0,1 1-1,0-1 1,-1 0 0,1-1-1,-1 1 1,0-1 0,0 0-1,0 0 1,-1-1-1,0 1 1,1-1 0,3-7-1,3-3 30,-2-1-1,0 0 0,10-25 1,-3-3-199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9:46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16195,'-14'19'1513,"2"-3"-1177,1-3-384,1-3 688,8-5-864,1-5 256,8-10-128,7-1-144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9:14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47 16011,'-9'0'1825,"3"0"-1113,16 0-216,6-1 1432,14-2-1063,3-1-97,7-2-448,5-1-272,1 0-680,-3-2-1089,-5 5 1465,1 0-320,-7 2-224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9:15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1 16620,'0'0'81,"1"0"0,-1 0 1,0 0-1,1 0 0,-1 1 1,1-1-1,-1 0 0,0 0 1,1 1-1,-1-1 0,0 0 1,0 1-1,1-1 1,-1 0-1,0 1 0,0-1 1,1 0-1,-1 1 0,0-1 1,0 1-1,0-1 0,0 0 1,0 1-1,1-1 0,-1 1 1,0-1-1,0 1 1,0-1-1,0 0 0,0 1 1,0-1-1,0 1 0,-1 0 1,-4 17 356,4-15-154,-59 160 3123,-32 99-2774,92-254-363,7-18-161,9-22-163,-2 2-215,-2-1 0,-2 0 0,0-1 0,-2 0-1,3-33 1,-11 52 73,0 13 193,0 0 0,-1 0 1,1 0-1,0 0 0,0 0 0,0-1 0,0 1 1,0 0-1,0 0 0,0 0 0,0 0 0,0 0 0,0 0 1,0 0-1,0 0 0,0 0 0,0 0 0,-1 0 1,1 0-1,0 0 0,0 0 0,0 0 0,0 0 1,0 0-1,0 0 0,0-1 0,0 1 0,0 0 0,-1 0 1,1 0-1,0 0 0,0 1 0,0-1 0,0 0 1,0 0-1,0 0 0,0 0 0,0 0 0,-1 0 1,1 0-1,0 0 0,0 0 0,0 0 0,0 0 1,0 0-1,0 0 0,0 0 0,0 0 0,0 0 0,0 0 1,0 0-1,0 1 0,-12 20-109,1 16 222,2-1 0,1 1 1,2 1-1,1 0 0,2 0 1,2 39-1,2-65 331,1-15-131,-2-19-185,-4 7-244,0 1-1,-2 0 1,0 0-1,0 0 1,-2 1 0,1 0-1,-12-14 1,-1 2-146,0 0 0,-33-29 0,21 29 1260,43 32-871,1-1-1,-1-1 0,1 1 1,1-2-1,-1 0 1,25 5-1,-15-4-192,173 49-1577,-145-38 1312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9:15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17380,'42'208'5467,"4"107"-3095,-45-304-2350,10 74 101,0 131 0,-12-185-99,0-1 1,-3 1 0,0-1 0,-2 0 0,-1-1 0,-2 1 0,-22 51-1,26-70-143,-2 0-1,1 0 0,-2 0 0,1 0 0,-16 15 0,20-23 95,1-1 0,-1 1 0,0-1 0,0 1 0,0-1 0,0 0 0,0 0 0,0 0 0,-1-1 0,1 1 0,-1-1 0,1 0 0,-1 0 0,1 0 0,-1 0 0,0 0 0,0-1 0,1 0 0,-1 0 0,0 0 0,0 0 0,1 0 0,-1-1 0,-5-1 0,-13-12-303</inkml:trace>
  <inkml:trace contextRef="#ctx0" brushRef="#br0" timeOffset="1">669 574 19980,'-4'16'2257,"6"-1"-1489,9-3-312,8-4 1736,8-6-1535,7-4-129,4-6-368,2-2-368,-2-2-816,0 1-433,-15 2 1105,-8 5-280,-13 5-240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9:16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10 119 19668,'-9'13'1905,"12"-10"-1081,8-4-264,12-6 912,6-4-312,7 0-351,5-3-145,5-2-416,0-3-392,-6 1 184,-10-2-80,-11 2-96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9:47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6 232 17628,'-6'9'4457,"15"-9"-2475,21-11-1355,-22 8-194,1-1-354,456-185 999,-455 185-1241,-6 2-106,0 0-1,0 0 1,1 0-1,-2 0 1,1-1-1,0 1 1,0-1-1,-1 0 1,4-4-1,-7 7 254,0 0-1,0 0 1,0 0-1,0 0 0,0 0 1,0 0-1,0 0 1,0-1-1,0 1 1,0 0-1,0 0 0,0 0 1,0 0-1,0 0 1,0 0-1,0 0 0,0 0 1,0 0-1,0 0 1,0 0-1,-1 0 1,1 0-1,0 0 0,0-1 1,0 1-1,0 0 1,0 0-1,0 0 0,0 0 1,0 0-1,0 0 1,0 0-1,0 0 1,0 0-1,0 0 0,-1 0 1,1 0-1,0 0 1,0 0-1,0 0 0,0 0 1,0 0-1,0 0 1,0 0-1,0 0 1,0 0-1,0 0 0,-1 0 1,1 0-1,0 0 1,0 0-1,0 0 0,0 0 1,0 0-1,0 1 1,0-1-1,0 0 0,0 0 1,0 0-1,0 0 1,0 0-1,0 0 1,0 0-1,0 0 0,0 0 1,0 0-1,-1 0 1,1 0-1,-4 6-700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9:47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75 15907,'12'-20'1405,"-10"16"-1225,0 0-1,0-1 1,0 1 0,1 0 0,0 0 0,0 0 0,0 1-1,0-1 1,0 1 0,1 0 0,0 0 0,7-5 0,-10 7-132,0 1 1,0 0-1,-1 0 1,1 0 0,0 0-1,0 0 1,0 0 0,0 0-1,0 0 1,-1 0 0,1 1-1,0-1 1,0 0-1,0 0 1,0 1 0,-1-1-1,1 1 1,0-1 0,0 1-1,-1-1 1,1 1 0,0-1-1,-1 1 1,1-1 0,-1 1-1,1 0 1,0-1-1,-1 1 1,0 0 0,1 0-1,-1-1 1,1 1 0,-1 0-1,0 0 1,0 0 0,1 0-1,-1-1 1,0 3-1,7 36 535,-7-37-534,3 45 383,-2-1-1,-6 49 1,5-94-424,0-1 0,0 1 1,0 0-1,0 0 0,0-1 0,0 1 1,0 0-1,0 0 0,0-1 0,0 1 1,0 0-1,0-1 0,1 1 0,-1 0 1,0 0-1,0-1 0,1 1 0,-1 0 1,0-1-1,1 1 0,-1-1 0,1 1 0,-1-1 1,1 1-1,-1 0 0,1-1 0,0 0 1,-1 1-1,1-1 0,0 1 0,25 1 87,-24-3-90,1 1 0,0 0 0,0 0-1,0 0 1,0 0 0,0 0-1,0 1 1,-1 0 0,6 1-1,-4 0-2,-1-1 0,0 1 0,0 0 0,0 1-1,-1-1 1,1 0 0,0 1 0,-1 0 0,0-1-1,1 1 1,-1 0 0,0 0 0,-1 1 0,1-1-1,2 5 1,-3-3 9,1 1-1,-1-1 1,0 1 0,-1-1-1,1 1 1,-1-1-1,0 1 1,0-1-1,-2 8 1,-1 0 85,0 0 0,-1-1 0,0 1-1,-1-1 1,0 0 0,-1 0 0,-13 18 0,14-22 18,-1-1 0,0 0 0,0 0 0,0-1 0,-1 0 0,0 0 0,-1 0 0,1-1 0,-1 0 0,0-1 0,0 0 1,-1 0-1,-15 5 0,19-8-139,0 0 1,-1 0 0,1 0 0,0 0-1,0-1 1,-1 0 0,1 0-1,0-1 1,0 0 0,-1 1 0,1-2-1,0 1 1,0 0 0,0-1-1,0 0 1,0 0 0,1-1 0,-1 1-1,1-1 1,-1 0 0,1-1 0,0 1-1,0 0 1,0-1 0,-4-6-1,2 1-171,-1 0-1,2-1 1,-1 1-1,1-1 1,1-1-1,0 1 0,1-1 1,-1 1-1,-1-19 1,0-18-475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9:48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0 143 17412,'25'-13'1864,"-4"0"-1200,-1 0-280,6-1 785,3-1-209,1 1-832,0-2-616,1 1 472,0-1-232,-4 3-88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9:48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28 16492,'1'-3'591,"0"-20"1798,-1 24-2341,0-1 1,0 0-1,0 0 1,-1 0-1,1 1 1,0-1 0,0 0-1,0 0 1,0 0-1,-1 0 1,1 0-1,0 0 1,0 1-1,0-1 1,-1 0-1,1 0 1,0 0 0,0 0-1,0 0 1,-1 0-1,1 0 1,0 0-1,0 0 1,0 0-1,-1 0 1,1 0-1,0 0 1,0 0 0,-1 0-1,1 0 1,0 0-1,0 0 1,0 0-1,-1 0 1,1-1-1,0 1 1,0 0 0,0 0-1,-1 0 1,1 0-1,0 0 1,0 0-1,0-1 1,0 1-1,0 0 1,-1 0-1,1 0 1,0-1 0,0 1-1,0 0 1,0 0-1,0 0 1,0-1-1,0 1 1,0 0-1,0 0 1,0-1-1,-10 17 303,0 0-1,2 1 1,0 0-1,-10 33 0,14-39-299,-29 92 6,4 2 1,4 1-1,-18 190 0,37-119 3,7-155-47,0 0 0,2 0 0,1 0 0,1 0 0,14 41 0,-17-58-48,0 0-1,1 1 1,0-1-1,0 0 0,0-1 1,0 1-1,1 0 1,0-1-1,0 0 1,0 0-1,8 6 1,-9-8-7,-1-1 0,1 0 1,0 1-1,-1-1 0,1 0 1,0-1-1,0 1 0,0 0 1,0-1-1,0 0 0,0 1 1,0-1-1,0 0 0,0-1 1,0 1-1,0-1 0,0 1 1,-1-1-1,1 0 0,0 0 1,0 0-1,0 0 0,-1 0 1,4-2-1,-1-1-6,0 1 0,0 0 0,0-1 0,7-6 0,16-25-272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9:49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18452,'0'0'44,"0"0"0,0 0-1,0 0 1,1 0 0,-1 0 0,0 0 0,0 0 0,0 0 0,0 0-1,0 0 1,1 0 0,-1 0 0,0 0 0,0 1 0,0-1 0,0 0-1,0 0 1,1 0 0,-1 0 0,0 0 0,0 0 0,0 0-1,0 1 1,0-1 0,0 0 0,0 0 0,0 0 0,0 0 0,0 0-1,0 1 1,0-1 0,0 0 0,1 0 0,-1 0 0,0 0-1,0 1 1,0-1 0,-1 0 0,1 0 0,0 0 0,0 0 0,0 1-1,0-1 1,0 0 0,0 0 0,0 0 0,0 0 0,0 0 0,0 1-1,0-1 1,0 0 0,-1 0 0,-3 15 186,2-9 55,-10 36 413,1 1-1,2 0 1,2 1-1,-3 63 1,10-104-698,0-1 1,0 1 0,0-1-1,0 1 1,1-1 0,-1 1-1,1-1 1,0 1-1,-1-1 1,1 1 0,0-1-1,0 0 1,1 1 0,2 3-1,-3-5-1,0 0-1,1 0 0,-1 0 1,1-1-1,-1 1 0,1 0 1,-1-1-1,1 1 0,-1-1 1,1 1-1,-1-1 0,1 0 1,-1 0-1,1 0 1,0 0-1,-1 0 0,1 0 1,0 0-1,-1 0 0,1-1 1,-1 1-1,1 0 0,-1-1 1,1 0-1,2 0 0,2-2-12,0 1 0,0 1 1,1-1-1,-1 1 0,0 0 0,1 0 0,0 1 0,6 0 0,-10 0 7,0 1-1,0-1 1,-1 1-1,1 0 0,0 0 1,-1 0-1,1 0 1,-1 0-1,1 0 1,-1 1-1,1-1 1,-1 1-1,0 0 1,0 0-1,0 0 1,0 0-1,0 0 1,0 0-1,0 0 1,-1 1-1,3 3 1,0 2 63,-1 0 1,0 1 0,-1 0 0,1 0-1,-1 0 1,-1 0 0,0 0 0,0 0 0,-1 0-1,0 1 1,-1-1 0,0 0 0,0 0 0,-1 0-1,0 0 1,-1 0 0,1-1 0,-2 1 0,1-1-1,-1 1 1,-1-1 0,0 0 0,0-1-1,0 1 1,-1-1 0,0 0 0,0-1 0,-1 1-1,0-1 1,-9 7 0,13-12-37,1 1 1,-1 0-1,1-1 1,-1 1-1,0-1 1,1 0-1,-1 0 1,0 0-1,0 0 1,0 0-1,0-1 1,0 1-1,0-1 0,0 0 1,0 0-1,0 0 1,0 0-1,0-1 1,0 1-1,0-1 1,0 0-1,0 0 1,1 0-1,-1 0 1,0 0-1,0 0 1,1-1-1,-1 1 0,1-1 1,-1 0-1,1 0 1,0 0-1,0 0 1,-2-3-1,-3-3-118,1-1 0,0 0 0,0-1 0,1 1 0,0-1 0,1 0 1,0 0-1,-3-15 0,-6-32-251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9:49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16764,'17'-7'2192,"5"3"-1376,5-2-400,4-1 2449,11 1-2553,2-1-584,1 3 408,3 4-104,-5 4-216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9:47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11947,'-9'17'401,"-11"16"197,-14 37-1,30-60-497,0 0 0,1 1 0,0-1-1,0 1 1,1 0 0,1 0 0,0 0 0,0 14 0,1-23-57,0 1 0,0-1-1,0 0 1,1 0 0,-1 1 0,1-1 0,-1 0 0,1 0 0,0 0 0,0 0 0,0 0-1,0 0 1,0 0 0,0 0 0,0 0 0,1 0 0,-1-1 0,1 1 0,-1 0 0,1-1-1,0 1 1,0-1 0,0 0 0,0 0 0,0 1 0,0-1 0,0 0 0,0-1 0,0 1 0,0 0-1,0-1 1,0 1 0,5-1 0,-3 1 72,1-1-1,-1-1 1,1 1 0,-1-1-1,1 0 1,-1 0 0,0 0-1,1 0 1,-1-1 0,0 0-1,0 0 1,0 0 0,0 0-1,0-1 1,-1 1 0,6-5-1,-3 1 9,-1-1 0,1 1 0,-1-1 0,0 0-1,-1 0 1,0-1 0,0 1 0,0-1 0,-1 0 0,0 0-1,-1 0 1,0-1 0,0 1 0,1-17 0,-3 20-189,0 1 0,0-1-1,0 1 1,0-1 0,-1 1 0,0-1 0,0 1 0,0-1 0,0 1 0,-1-1-1,0 1 1,0 0 0,0 0 0,0 0 0,0 0 0,-1 0 0,0 1-1,0-1 1,0 1 0,0-1 0,-1 1 0,1 0 0,-1 1 0,0-1-1,1 1 1,-1-1 0,0 1 0,-1 0 0,-4-1 0,-1-1-390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9:50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19804,'7'0'1833,"7"-3"-1185,3-5-256,11 1 880,2-3-472,7 2-368,2 1-184,-2 2-1176,-4 2 920,-12 3-208,-3 0-120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9:56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20 15651,'2'-4'333,"2"-11"2266,-2 15-1209,-1 9-436,-7 78 498,4-61-1383,0 0 0,1-1-1,4 33 1,-3-57-61,0 1 0,0-1 0,0 1 0,1-1 0,-1 0-1,0 1 1,1-1 0,-1 0 0,1 1 0,-1-1 0,1 0 0,0 0 0,-1 0 0,1 1-1,0-1 1,0 0 0,0 0 0,0 0 0,0 0 0,0-1 0,0 1 0,0 0-1,1 0 1,-1-1 0,2 2 0,0-1 11,1-1 1,0 1-1,0-1 0,0 0 1,0 0-1,0 0 0,5-1 1,23 1-2,-27 0-14,-1 1 0,0 0 0,0 1 1,1-1-1,-1 1 0,0-1 0,0 1 0,0 1 1,-1-1-1,1 0 0,0 1 0,-1 0 1,0 0-1,1 0 0,3 5 0,-3-2-3,0-1 0,-1 1 0,0-1 0,0 1 0,0 0 0,-1 0 0,0 0 0,0 0 0,0 1 0,0 6 0,-1-6 3,0 0 0,0 0 1,-1 0-1,0 0 0,-1 0 0,1-1 1,-1 1-1,-1 0 0,1 0 1,-1-1-1,0 1 0,-1 0 0,1-1 1,-1 0-1,-1 0 0,1 0 0,-1 0 1,0 0-1,0-1 0,-9 9 1,9-11-24,1 0 1,-1-1 0,0 1-1,0-1 1,0 0-1,-1 0 1,1-1 0,0 1-1,-1-1 1,1 0 0,-1 0-1,1 0 1,-1-1-1,0 1 1,1-1 0,-1 0-1,-6-1 1,7 0-61,1 0-1,-1 0 1,1 0-1,-1-1 1,1 1-1,0-1 1,-1 0-1,1 1 1,0-2 0,0 1-1,0 0 1,1 0-1,-1-1 1,1 0-1,-1 1 1,1-1-1,0 0 1,0 0 0,0-1-1,0 1 1,0 0-1,-1-6 1,-4-17-383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9:57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69 18524,'-4'6'1704,"8"-6"-1224,2 0-208,8-4 849,5-2-497,8-1-216,6-2-152,6 1-264,-1-1-160,2 2-448,-1 1-312,-10 0 744,-6 1-136,-12-2-153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9:57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1 147 14539,'0'10'1873,"4"-8"-977,6-2-296,5-7 2088,5-3-1399,7-5-481,3-4-104,6-1-200,0-2-88,-1 2-136,0 2-224,-7 5-688,-3 3-376,-11 7 824,-5 1-176,-14 4-120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9:57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3 100 16860,'1'-4'391,"1"0"0,0 0 0,-1 1 0,1-1 1,0 1-1,0-1 0,1 1 0,-1 0 0,1 0 1,0 0-1,5-4 0,-2 1 241,2-2-246,0 0 0,15-12 0,-21 19-369,0-1-1,0 1 1,0 0-1,0 0 1,0 0-1,0 0 1,0 0-1,0 0 1,1 0-1,-1 1 1,0-1-1,0 1 1,1-1-1,-1 1 1,0 0-1,1 0 1,-1 0-1,0 0 0,1 1 1,3 0-1,-5 0-16,0 0-1,0 0 0,0-1 1,0 1-1,0 0 1,0 1-1,0-1 0,0 0 1,0 0-1,0 0 0,-1 0 1,1 1-1,0-1 0,-1 0 1,1 1-1,-1-1 1,0 0-1,1 1 0,-1-1 1,0 1-1,0-1 0,0 0 1,0 1-1,0-1 0,0 1 1,0-1-1,0 0 1,-1 3-1,-1 4-9,1-1 0,-1 1 1,-6 13-1,-7 11 52,-1 0 0,-1-1 0,-2-2 1,-36 45-1,55-74-38,0 1-1,0-1 1,0 0 0,0 0 0,-1 0-1,1 1 1,0-1 0,0 0 0,0 0-1,0 1 1,0-1 0,-1 0 0,1 0-1,0 0 1,0 0 0,0 1 0,-1-1-1,1 0 1,0 0 0,0 0 0,-1 0-1,1 0 1,0 0 0,0 0 0,-1 0-1,1 1 1,0-1 0,0 0 0,-1 0-1,1 0 1,0 0 0,0 0 0,-1 0-1,1-1 1,-1-8 57,8-14-35,-7 21-32,1 1 0,-1-1-1,1 1 1,0-1-1,0 1 1,-1 0 0,1-1-1,0 1 1,0 0-1,1-1 1,-1 1-1,0 0 1,0 0 0,1 0-1,-1 0 1,0 0-1,1 0 1,-1 0 0,1 1-1,-1-1 1,1 1-1,0-1 1,-1 1-1,1-1 1,-1 1 0,4 0-1,-2 0-6,-1 1 0,0-1 0,1 1-1,-1 0 1,0 0 0,0 0 0,0 1 0,0-1-1,0 0 1,0 1 0,0-1 0,0 1 0,0 0-1,-1-1 1,1 1 0,-1 0 0,1 0 0,1 3-1,34 60-183,-36-64 196,-1 0 0,1-1-1,0 1 1,-1-1 0,1 1 0,0-1 0,-1 1 0,1-1-1,0 1 1,0-1 0,-1 0 0,1 1 0,0-1-1,0 0 1,0 0 0,0 0 0,-1 0 0,1 1-1,0-1 1,0 0 0,0 0 0,0-1 0,0 1 0,-1 0-1,1 0 1,0 0 0,0 0 0,0-1 0,0 1-1,-1 0 1,1-1 0,0 1 0,0-1 0,-1 1-1,1-1 1,0 1 0,-1-1 0,1 0 0,-1 1 0,1-1-1,0-1 1,5-4 6,0 0 0,-1-1 0,6-10 0,-6 10-6,0 0-20,20-27-184,-1-2 0,-2-1 0,19-42 0,-41 79 176,5-16-600,-5 16 616,0 0 0,0 0-1,0-1 1,0 1 0,0 0-1,0-1 1,0 1-1,0 0 1,0 0 0,0-1-1,0 1 1,0 0 0,0-1-1,0 1 1,0 0 0,0 0-1,0-1 1,0 1-1,0 0 1,0 0 0,-1-1-1,1 1 1,0 0 0,0 0-1,0 0 1,-1-1 0,1 1-1,0 0 1,0 0-1,0 0 1,-1 0 0,1-1-1,0 1 1,0 0 0,-1 0-1,1 0 1,0 0 0,0 0-1,-1 0 1,1 0-1,0 0 1,-1 0 0,1 0-1,0 0 1,0 0 0,-1 0-1,-10 3-385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9:58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14139,'1'0'101,"0"0"0,1 1-1,-1-1 1,0 0 0,1 1 0,-1-1-1,0 1 1,0-1 0,1 1 0,-1-1 0,0 1-1,0 0 1,0 0 0,0-1 0,0 1 0,0 0-1,0 0 1,0 0 0,0 0 0,0 0-1,0 2 1,14 29 732,-12-24-362,27 75 84,-3 2 0,-4 1 0,20 151-1,-35-161-480,-4 1-1,-3 0 0,-3-1 0,-19 125 1,14-163-172,-15 45 0,7-40-84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9:59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26 15323,'1'-6'1136,"3"-11"86,-3 14-222,-2 11 953,-3 17-1694,1 0 1,1 0-1,1 0 1,1 1 0,1-1-1,2 0 1,9 43-1,-12-66-260,1 0 0,-1 0 1,1 0-1,-1-1 0,1 1 0,0 0 0,-1-1 0,1 1 0,0-1 1,0 1-1,0-1 0,1 1 0,-1-1 0,0 0 0,1 1 0,-1-1 1,0 0-1,1 0 0,-1 0 0,1 0 0,0 0 0,-1 0 0,3 0 1,-2-1-17,1 0 0,0 0 1,0 0-1,-1 0 0,1-1 1,0 1-1,-1-1 0,1 1 0,-1-1 1,1 0-1,-1 0 0,1-1 1,-1 1-1,4-3 0,-4 4 3,31-16-375,-32 15 374,0 1 0,0 0 0,0 0 0,-1-1 0,1 1 0,0 0 0,0 0 0,0 0 0,0 0-1,0 0 1,0 0 0,0 0 0,0 0 0,0 0 0,0 1 0,-1-1 0,1 0 0,0 1 0,0-1 0,0 0-1,0 1 1,-1-1 0,1 1 0,0-1 0,0 1 0,-1 0 0,1-1 0,0 1 0,-1 0 0,1-1-1,-1 1 1,1 0 0,-1 0 0,1 0 0,-1-1 0,1 2 0,1 5-14,0 1 0,-1-1 0,0 1 0,0-1 0,-1 1 0,0-1 0,0 1 0,-1 0 0,0-1 0,0 1 0,-1-1 0,0 0 0,-4 12 0,3-11 85,0 0-1,-1-1 1,0 1-1,0-1 0,0 0 1,-1 0-1,0-1 1,-1 1-1,1-1 0,-1 0 1,0-1-1,-10 7 1,12-9-72,0-1 0,0 1-1,-1-1 1,1 0 0,-1 0 0,1-1 0,-1 0 0,0 1 0,0-1 0,0-1 0,1 1 0,-1-1 0,0 0 0,0 0-1,0 0 1,0-1 0,0 0 0,0 0 0,1 0 0,-1 0 0,0-1 0,1 0 0,-1 0 0,1 0 0,-1 0 0,1-1 0,0 0-1,0 0 1,0 0 0,1 0 0,-1 0 0,1-1 0,0 0 0,-1 1 0,-1-6 0,-10-21-338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49:59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18124,'14'-8'1984,"-1"-2"-1392,3 0-272,5-3 1057,4 1-665,2 1-296,6-1-848,0 4-512,-3 1 776,-1 1-144,-9 6-152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00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0 284 19044,'4'0'1808,"9"-10"-1119,6-5-257,7-8 832,5-3-192,5-6-440,1-1-144,5 0-200,-3 0-159,-8 8-498,-2 3-415,-8 9 1632,-4 3-920,-5 5-24,-3 2-56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00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42 177 15547,'-1'-2'188,"0"0"0,0 1 0,0-1 0,0 0 0,0 0 0,0 1 0,1-1 0,-1 0 0,1 0 0,-1 0-1,1 0 1,0 0 0,0 0 0,-1 0 0,2 0 0,-1 0 0,0 0 0,0 0 0,1 1 0,-1-1 0,2-4 0,17-39 1842,-18 41-1857,2-1 23,1-4 21,0 0 0,1 0 0,0 1 0,1 0 0,0 0 0,11-13 0,-16 21-215,-1-1 0,0 1 0,1 0 1,-1-1-1,1 1 0,-1-1 0,1 1 1,-1 0-1,1-1 0,-1 1 0,1 0 1,-1 0-1,1 0 0,-1-1 0,1 1 1,-1 0-1,1 0 0,-1 0 0,1 0 0,-1 0 1,1 0-1,0 0 0,-1 0 0,1 0 1,-1 0-1,1 0 0,-1 0 0,1 0 1,-1 0-1,1 1 0,-1-1 0,1 0 1,-1 0-1,1 1 0,-1-1 0,1 0 1,-1 1-1,1-1 0,-1 0 0,0 1 0,1-1 1,-1 1-1,1-1 0,-1 1 0,0-1 1,0 1-1,1-1 0,-1 1 0,0-1 1,0 1-1,0-1 0,1 1 0,-1 0 1,1 4-7,0-1 0,0 1 0,0 0 0,-1-1 0,1 7 0,-3 20-4,-1 1 1,-1-1-1,-1 0 0,-17 54 0,-56 113 88,59-169 18,17-27-63,8-9-31,-4 5-7,-1 1 3,1-1 0,-1 0 1,1 1-1,-1 0 0,1-1 1,0 1-1,0 0 0,-1 0 0,1 0 1,0 0-1,0 0 0,0 0 1,0 0-1,0 1 0,1-1 0,-1 1 1,0-1-1,0 1 0,0 0 1,0 0-1,1 0 0,2 1 1,3 0-15,0 1 1,1 0 0,-1 1 0,12 6 0,-14-6 7,1 0 0,0-1 0,1 1 1,7 0-1,-12-3 7,0 0 0,0 0 1,-1-1-1,1 1 0,0-1 1,0 0-1,0 1 0,0-2 1,-1 1-1,1 0 0,0 0 1,-1-1-1,1 1 0,-1-1 1,1 0-1,-1 0 0,0 0 1,0 0-1,0 0 0,0-1 1,0 1-1,-1 0 0,1-1 1,1-3-1,5-8 7,-1 0 0,0-1 1,5-16-1,-11 27-8,9-23-263,5-29-1,-13 49 100,-1 0 1,1 0-1,-2 0 1,1 0-1,-1 0 1,0 0-1,-1-1 1,1 1 0,-1 0-1,-3-7 1,-4 0-219,-2 9-141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9:48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17 10186,'1'-1'212,"-1"0"-1,0 1 1,0-1-1,1 0 1,-1 0-1,0 1 0,0-1 1,0 0-1,0 1 1,0-1-1,0 0 1,0 0-1,0 1 1,0-1-1,0 0 1,0 0-1,0 1 1,0-1-1,-1-1 1,1 2-99,-1 0 0,1 0 1,0 0-1,-1 0 1,1-1-1,-1 1 0,1 0 1,0 0-1,-1 0 1,1 0-1,0 0 0,-1 0 1,1 0-1,-1 0 1,1 0-1,0 0 0,-1 0 1,1 1-1,-1-1 1,1 0-1,0 0 0,-1 0 1,1 0-1,0 1 1,-1-1-1,-25 20 1699,12-6-1711,2 1 0,-1 0-1,2 1 1,0 1 0,-15 32-1,20-37-104,1 2 0,0-1-1,0 0 1,2 1-1,0 0 1,0 0-1,1 0 1,0 27-1,3-37-6,-1 0 0,0 0 0,1 0 0,0 0-1,0-1 1,0 1 0,1 0 0,-1-1 0,1 1 0,3 6-1,-4-9 8,1 0 0,-1 1 0,0-1 0,0 0 0,1 0 0,-1 1-1,1-1 1,-1 0 0,1 0 0,-1-1 0,1 1 0,-1 0 0,1 0-1,0-1 1,0 1 0,-1-1 0,1 0 0,0 1 0,0-1 0,-1 0-1,1 0 1,0 0 0,0 0 0,0 0 0,-1-1 0,4 0-1,3-1 18,-1-1 0,0 0 0,0-1 0,0 1 0,0-1 0,0-1 0,-1 1 0,1-1 0,-1 0 0,-1-1 0,1 1 0,-1-1 0,0 0 0,0-1 0,0 1 0,3-9 0,-3 8-75,-1-1-1,-1 1 1,1-1-1,-1 0 1,-1 0-1,1 0 1,-1-1-1,-1 1 1,0 0 0,0-1-1,0 1 1,-1-1-1,0 1 1,-1-1-1,-1-8 1,1 14-124,0 0 0,0 0 0,0 0 1,0 0-1,-1 1 0,1-1 0,-1 0 1,1 1-1,-1-1 0,-4-3 0,5 5 96,0 0-1,-1 0 1,1 0-1,0 0 1,-1 0-1,1 0 1,0 1-1,-1-1 1,0 0-1,1 1 1,-1 0-1,1-1 1,-1 1-1,1 0 1,-1-1-1,0 1 1,1 0-1,-1 0 1,1 1-1,-1-1 1,-2 1-1,-15 4-806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01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65 15571,'-4'13'1449,"8"-5"-921,3-5-176,13-3 728,15-6-456,19-5-136,7-4-48,6-2-280,2 0-224,-2 3-448,-4 5-216,-11 9-920,-12 4 1312,-26 12-264,-7 7-249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02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13571,'0'18'1592,"16"-4"-744,10-4-239,18-10 1895,9-1-1632,12-8-176,4-2 9,1 1-425,-1-1-520,-8 0 360,-5 0-136,-17 3-176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07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68 12659,'1'-3'186,"-1"1"0,0 0 0,1 0 1,-1-1-1,0 1 0,0 0 0,0 0 1,-1-1-1,1 1 0,-1 0 0,1 0 1,-1-1-1,1 1 0,-1 0 0,0 0 1,0 0-1,0 0 0,-1 0 0,1 0 0,0 0 1,-1 1-1,1-1 0,-1 0 0,1 1 1,-1-1-1,0 1 0,0-1 0,0 1 1,0 0-1,0 0 0,0 0 0,0 0 1,0 0-1,0 0 0,0 1 0,0-1 0,-1 1 1,-3-1-1,0 0-8,0 1 1,0-1-1,0 2 0,0-1 0,-1 0 1,1 1-1,0 0 0,0 1 1,0-1-1,0 1 0,0 0 1,1 1-1,-10 4 0,5 0-143,1 1 0,0 0-1,0 1 1,0 0 0,1 0-1,0 1 1,1 0 0,0 0 0,1 1-1,-6 11 1,1 3-37,1 0 0,1 1 0,-9 39 0,12-38-14,2 0 0,-2 46 1,5-62 10,1 1 0,1-1 0,0 0 0,1 1 0,0-1 0,1 0 0,0 0 0,9 20 0,-11-27 3,1-1 1,0 0 0,0 0 0,0 0 0,0-1-1,0 1 1,0 0 0,1-1 0,0 1 0,-1-1 0,1 0-1,0 0 1,0 0 0,0 0 0,0-1 0,0 1 0,0-1-1,1 0 1,-1 1 0,1-2 0,-1 1 0,0 0 0,1-1-1,-1 1 1,1-1 0,0 0 0,-1 0 0,1-1 0,-1 1-1,1-1 1,-1 0 0,0 1 0,1-2 0,3-1-1,3-1 14,0 0-1,0-1 0,-1-1 0,1 1 0,-1-2 1,-1 1-1,1-1 0,-1 0 0,14-17 0,-13 12 26,0-1 0,0 0 1,7-16-1,-14 25-19,0 1 0,0-1 0,0 0 0,-1 0 0,0 0 0,0 0 0,0-1 0,0 1 1,0 0-1,-1 0 0,0 0 0,0-1 0,0 1 0,-1 0 0,1 0 0,-2-5 0,1 7-9,0 1-1,0-1 1,1 1-1,-2 0 1,1-1-1,0 1 1,0 0-1,0 0 1,-1-1-1,1 1 1,0 0-1,-1 0 1,1 0-1,-1 1 1,1-1-1,-1 0 1,1 1-1,-1-1 1,0 1-1,1-1 1,-1 1-1,0 0 0,0-1 1,1 1-1,-1 0 1,0 0-1,1 1 1,-1-1-1,0 0 1,0 0-1,-1 1 1,-4 1 8,0-1 0,0 1 0,1 1 0,-1-1 0,1 1 0,-9 5 0,4-1-190,0 1 0,0 0 0,-13 13 0,20-16 187,-1 0 1,1 0 0,0 0-1,0 0 1,1 0 0,0 1 0,0-1-1,0 1 1,-2 8 0,5-7-130,9-7-37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07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 17140,'35'-3'1728,"2"-7"-1080,6-3-216,14-6 496,6-1-63,6-1-105,-4 2-176,-8 3-504,-1 3-304,-15 9-656,-6 3 1368,-22 4-584,-12 7-88,-15 1-48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08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55 16291,'2'-6'721,"12"-34"763,-9 31-357,-4 24 1083,-17 105-230,10-84-1865,1 0 1,1 0 0,2 42 0,2-77-114,0 0 0,0 0 1,0 1-1,0-1 0,0 0 1,0 0-1,1 1 0,-1-1 1,0 0-1,1 0 0,-1 0 0,1 0 1,-1 0-1,1 0 0,0 0 1,-1 0-1,1 0 0,0 0 1,0 0-1,-1 0 0,1 0 1,0 0-1,0-1 0,0 1 0,0 0 1,0-1-1,0 1 0,1-1 1,-1 1-1,0-1 0,2 1 1,2-1 2,0 1 0,0-1 0,1-1 1,-1 1-1,0-1 0,7-1 0,20-2 12,-28 4-18,-1 0 1,0 0-1,1 0 1,-1 1-1,0 0 1,0-1-1,1 1 1,-1 1-1,0-1 1,0 0-1,0 1 1,0-1-1,0 1 1,0 0-1,-1 0 1,1 0-1,-1 1 1,1-1-1,-1 0 1,0 1-1,0 0 1,0-1-1,0 1 1,0 0-1,-1 0 1,1 0-1,-1 0 0,0 0 1,0 1-1,0-1 1,1 6 0,-1-1 2,0 1 1,-1-1-1,0 0 1,0 1-1,-1-1 1,0 1-1,0-1 1,-1 0 0,0 1-1,0-1 1,-6 12-1,0-3 99,-1-1 0,0 0-1,-20 25 1,26-36-67,-1-1 0,0 1 0,0-1 0,0 0 0,0 0 0,-1-1 0,1 1 0,-1-1 0,0 0 0,0 0 1,0-1-1,0 0 0,-1 0 0,1 0 0,-1 0 0,-5 0 0,8-2-89,0 0 0,0 0 0,0 0 0,-1-1 1,1 0-1,0 1 0,0-1 0,0 0 0,1 0 0,-1-1 0,0 1 1,0-1-1,1 1 0,-1-1 0,1 0 0,-1 0 0,1 0 1,0 0-1,0-1 0,0 1 0,0 0 0,0-1 0,-3-5 0,-1-3-131,0 0 0,1-1 0,0 0 0,-5-20 0,0-18-361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08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17844,'10'6'1704,"9"-5"-1144,2-1-240,9-3 713,6-3-353,7-4 1064,2-1-1296,-4-2-136,-1-1 24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09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20788,'5'4'1561,"-5"-1"-1313,4 0-72,3-3-152,0 0 1472,-4-3-1280,-2-4-16,-1-8-24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14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16139,'16'9'1825,"3"1"-1177,7 4-160,4 6 840,10 5-495,9 6-81,9 2-64,7 0-96,8 2-328,1-4-360,4-1 1296,-4-5-1088,-1-7 8,-2-5 32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09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2 112 17556,'11'-13'636,"1"-1"1,0 2-1,0-1 0,25-17 1,-32 26-541,0 1-1,0 0 1,0 0 0,0 0 0,1 1 0,-1-1-1,1 1 1,0 1 0,-1-1 0,1 1 0,0 0-1,0 0 1,0 1 0,0 0 0,0 0 0,-1 0-1,10 2 1,-13-2-81,0 1-1,0-1 0,0 1 1,0 0-1,0-1 1,0 1-1,-1 0 0,1 0 1,0 0-1,-1 1 1,1-1-1,-1 0 0,1 1 1,-1-1-1,0 1 1,1-1-1,-1 1 1,0-1-1,0 1 0,1 3 1,-1-2-7,0 1-1,0-1 1,0 1 0,-1 0 0,1-1 0,-1 1-1,0 0 1,0-1 0,0 1 0,-2 5 0,-1 5-7,0-1 1,-2 0-1,1 0 1,-13 22-1,-9 11 21,-58 75 0,14-24-42,67-93 13,1 0-1,0-1 1,-1 1 0,1 0-1,1 0 1,-1 1-1,0-1 1,-1 8 0,3-12 5,0 1 0,0 0 0,0 0 0,0 0 0,1 0 0,-1-1 0,0 1 0,0 0 0,0 0 0,1 0 0,-1-1 0,0 1 0,1 0 0,-1 0 0,1-1 0,-1 1 0,1 0 0,-1-1 0,2 2 0,0-1 1,-1 0-1,1 0 0,0 0 1,0 0-1,-1 0 1,1 0-1,0-1 0,0 1 1,0-1-1,0 1 0,3-1 1,38 3-5,44-2 0,16 0-9,-67 2-325,-9-1-169,46-1 1,-46-4 244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10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15275,'1'0'82,"-1"0"0,0 0 0,0 0-1,1 0 1,-1-1 0,0 1 0,0 0 0,1 0-1,-1 0 1,0 0 0,1 0 0,-1 0 0,0 0 0,0 0-1,1 0 1,-1 0 0,0 0 0,0 0 0,1 0-1,-1 0 1,0 1 0,1-1 0,-1 0 0,0 0-1,0 0 1,1 0 0,-1 0 0,0 1 0,0-1-1,0 0 1,1 0 0,-1 0 0,0 1 0,0-1-1,0 0 1,0 0 0,1 1 0,-1-1 0,0 0-1,4 17 1443,-6 27-758,2-36-465,-7 83 590,7-90-886,0-1 0,0 1 0,0 0 0,0-1 1,0 1-1,1-1 0,-1 1 0,0 0 0,0-1 0,1 1 1,-1-1-1,0 1 0,0-1 0,1 1 0,-1-1 1,1 1-1,-1-1 0,0 1 0,1-1 0,-1 1 0,1-1 1,-1 0-1,1 1 0,-1-1 0,1 0 0,-1 1 0,1-1 1,0 0-1,-1 0 0,1 0 0,-1 1 0,1-1 1,0 0-1,-1 0 0,1 0 0,0 0 0,0 0 0,32-4 18,-12 1 8,-15 3-30,-1 0-1,0 1 0,1 0 0,-1 0 0,0 0 0,1 1 1,-1 0-1,0 0 0,0 0 0,0 1 0,-1-1 0,1 1 1,0 0-1,-1 1 0,5 4 0,-6-5 0,0 0 0,0 0-1,0 0 1,-1 1 0,1-1-1,-1 1 1,0 0 0,0 0 0,0 0-1,-1 0 1,1 0 0,-1 0 0,0 0-1,0 0 1,-1 0 0,1 1 0,-1-1-1,0 0 1,-1 9 0,0-9 18,0 0 0,0 0 0,-1 0 0,0 0 0,0 0 0,0 0 0,0 0 0,-1-1 0,1 1 0,-1-1 0,0 0 0,0 0 0,0 0 0,-1 0 0,1 0 0,-1-1 0,1 1 0,-7 2 0,0 0 52,-1 1-1,1-2 0,-1 1 1,-1-2-1,-18 5 1,25-7-112,0 0 1,-1-1-1,1 1 1,-1-1 0,1 0-1,0-1 1,-1 1 0,1-1-1,0 0 1,-1-1-1,-5-1 1,8 1-20,0 1 1,1 0-1,-1-1 1,1 0-1,-1 1 1,1-1-1,0 0 0,0 0 1,0-1-1,0 1 1,0 0-1,0-1 1,0 1-1,1-1 0,0 1 1,-1-1-1,1 0 1,0 0-1,0 1 1,0-1-1,1 0 0,-1-4 1,-1-24-418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9:48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23 11042,'6'-15'1303,"-6"14"-1261,0 1 1,0 0-1,0-1 0,0 1 0,0 0 1,0 0-1,0-1 0,0 1 0,0 0 1,0 0-1,0-1 0,0 1 0,0 0 1,-1-1-1,1 1 0,0 0 0,0 0 1,0 0-1,0-1 0,-1 1 0,1 0 1,0 0-1,0 0 0,-1-1 0,1 1 1,0 0-1,0 0 0,-1 0 0,0-1 36,-1 1-1,1 0 0,0 0 0,-1 0 0,1 1 1,0-1-1,0 0 0,-1 0 0,1 1 1,0-1-1,0 1 0,-1-1 0,1 1 1,0-1-1,0 1 0,0 0 0,0 0 1,-2 1-1,-5 6 38,0 0 0,0 0 0,1 1 0,0 0 0,0 0-1,1 1 1,0 0 0,-5 14 0,2-3-60,1 0 1,1 0-1,-5 27 0,11-41-26,-1 0 1,1 0-1,1 0 0,0 0 1,0 0-1,1 14 0,0-20-19,-1 0-1,0 1 0,1-1 1,-1 1-1,1-1 1,-1 0-1,1 1 0,0-1 1,0 0-1,-1 0 1,1 1-1,0-1 0,0 0 1,0 0-1,0 0 1,0 0-1,1 0 0,-1-1 1,0 1-1,0 0 1,0 0-1,1-1 0,-1 1 1,1-1-1,-1 1 1,0-1-1,1 1 0,-1-1 1,1 0-1,-1 0 1,1 0-1,-1 0 0,1 0 1,-1 0-1,0 0 1,1 0-1,-1-1 0,1 1 1,1-1-1,5-1 55,1-1 0,-1 1 0,0-2 0,-1 1 0,1-1 0,0 0 0,-1 0 0,0-1 0,0 0 0,0-1 0,-1 1 0,0-1 0,9-11 0,-12 13-40,0 0 0,0 0 0,-1 0 0,1 0 1,-1-1-1,0 1 0,0-1 0,0 1 0,-1-1 0,0 1 0,0-1 0,0 0 1,0 0-1,-1 0 0,0 0 0,0 1 0,0-1 0,-1 0 0,1 0 0,-1 0 1,0 0-1,0 1 0,-1-1 0,0 1 0,-2-6 0,1 4-89,-1 1 0,0-1-1,0 0 1,-1 1 0,1 0-1,-1 0 1,-1 1-1,1-1 1,0 1 0,-1 0-1,-11-6 1,1 2-192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11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18964,'15'3'1616,"7"-4"-1224,2-5-151,8-4 439,-1 0-352,4 0-800,-4-2 584,-8 1-240,-10-3-144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12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14491,'2'1'183,"0"0"-1,-1 0 1,1-1-1,0 1 1,-1-1-1,1 1 1,0-1-1,0 0 1,0 1-1,0-1 1,-1 0-1,1 0 1,0 0-1,0-1 1,3 0-1,1 1 137,298-52 4802,-179 26-4498,-29 7-494,-38 5-835,1 3-1,106-5 0,-165 16 689,0 0-1,0 0 1,0 0 0,1 0-1,-1 0 1,0 0-1,0 0 1,1 0-1,-1 0 1,0 0 0,0 0-1,1 0 1,-1 0-1,0 0 1,0 0-1,1 0 1,-1 0-1,0 0 1,0 0 0,0 0-1,1-1 1,-1 1-1,0 0 1,0 0-1,1 0 1,-1 0 0,0 0-1,0-1 1,0 1-1,0 0 1,1 0-1,-1 0 1,0-1 0,0 1-1,0 0 1,0 0-1,0 0 1,0-1-1,0 1 1,0 0 0,1 0-1,-1-1 1,0 1-1,0 0 1,0-1-1,0 1-5,-4-10-559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14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20 179 15443,'-1'-3'212,"0"-1"-1,1 1 0,-1-1 1,0 0-1,1 1 0,0-1 1,0 0-1,0 1 0,1-1 1,-1 1-1,1-1 0,-1 1 1,1-1-1,0 1 0,3-6 1,-1 3 49,0 0 0,1 1 0,0-1 0,0 1 0,0-1 0,1 1 0,-1 1 0,7-5 0,-1 0-14,1 2 0,0-1 0,0 1 0,1 1 1,0 0-1,0 1 0,1 0 0,15-3 0,-25 7-222,-1 0-1,1 1 1,0-1-1,0 1 0,-1 0 1,1 0-1,0 0 1,0 0-1,-1 0 0,1 1 1,0-1-1,-1 1 1,1 0-1,0-1 0,-1 1 1,1 0-1,2 2 1,-3-1-17,0 0 0,0-1 0,-1 1 1,1 0-1,0 0 0,-1 0 0,0 1 1,1-1-1,-1 0 0,0 0 0,0 1 1,0-1-1,-1 1 0,1-1 0,0 1 1,-1-1-1,0 1 0,1 3 0,-1 9-3,-1 0 0,0 1 0,0-1 0,-2-1 0,0 1 0,-1 0-1,0-1 1,-1 1 0,-10 18 0,-8 13 9,-39 59-1,49-85 26,-1 1 0,0-2 0,-2 0-1,0-1 1,-1-1 0,-28 24-1,45-41-34,0 0-1,0 0 1,-1 0-1,1 0 1,0 0 0,0 0-1,0 0 1,0 0-1,0 0 1,0 1-1,0-1 1,0 0-1,0 0 1,0 0 0,0 0-1,0 0 1,-1 0-1,1 1 1,0-1-1,0 0 1,0 0 0,0 0-1,0 0 1,0 0-1,0 1 1,0-1-1,0 0 1,1 0-1,-1 0 1,0 0 0,0 0-1,0 1 1,0-1-1,0 0 1,0 0-1,0 0 1,0 0 0,0 0-1,0 0 1,0 0-1,0 1 1,1-1-1,-1 0 1,0 0-1,0 0 1,9 6 20,11 1-78,-15-8 47,1 1 0,-1-1 1,1 0-1,-1 0 0,1-1 1,-1 1-1,0-1 0,0-1 1,0 1-1,0-1 0,0 0 1,0 0-1,5-4 0,-6 3 6,1 1 0,-1 0 0,1 0 0,-1 1 0,1-1 0,0 1 0,0 0 0,0 0 0,0 1 0,0-1 0,0 1 0,1 0 0,8 0 0,-12 1 0,0 1 1,-1-1-1,1 0 1,0 1 0,0 0-1,0-1 1,-1 1-1,1 0 1,0 0 0,-1 0-1,1 0 1,-1 0 0,1 0-1,-1 0 1,1 0-1,-1 1 1,0-1 0,0 1-1,0-1 1,0 1-1,1 1 1,2 4-5,-1 0 0,0 1 0,4 14 1,-6-16 1,0-1 0,1 1 0,0-1 0,1 1 0,4 7 0,-7-12 8,0-1 0,1 1 0,-1-1 0,0 1 0,1-1-1,-1 1 1,1-1 0,-1 1 0,1-1 0,-1 0 0,1 1 0,-1-1 0,1 0-1,-1 1 1,1-1 0,0 0 0,-1 0 0,1 0 0,-1 1 0,1-1 0,0 0-1,-1 0 1,1 0 0,-1 0 0,1 0 0,0 0 0,-1 0 0,1 0 0,0-1-1,-1 1 1,1 0 0,-1 0 0,1 0 0,-1-1 0,1 1 0,0 0 0,-1-1 0,1 1-1,-1 0 1,1-1 0,-1 1 0,0-1 0,1 1 0,0-1 0,1-2 32,1 0 0,-1 0 0,0 0 1,0-1-1,0 1 0,2-4 0,3-9 70,-1-1 0,-1 0-1,-1 0 1,0 0 0,-1 0-1,-1-1 1,0 1 0,-1-1 0,-4-33-1,-1 40-781,4 11 656,0 0 1,0 0 0,-1 0-1,1 0 1,0 0-1,0 0 1,0 0 0,0 0-1,0-1 1,0 1-1,0 0 1,-1 0-1,1 0 1,0 0 0,0 0-1,0 0 1,0 0-1,0 0 1,-1 0 0,1 0-1,0 0 1,0 0-1,0 0 1,0 0-1,0 0 1,0 0 0,-1 0-1,1 0 1,0 0-1,0 0 1,0 0 0,0 0-1,0 1 1,0-1-1,-1 0 1,1 0-1,0 0 1,0 0 0,0 0-1,0 0 1,0 0-1,0 0 1,0 0 0,0 1-1,0-1 1,0 0-1,-1 0 1,1 0-1,0 0 1,0 0 0,0 0-1,0 1 1,0-1-1,0 0 1,0 0 0,0 0-1,0 0 1,0 0-1,0 1 1,0-1 0,0 0-1,0 0 1,0 0-1,0 0 1,0 0-1,1 0 1,-1 1 0,0-1-1,0 0 1,0 4-377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15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17244,'1'19'1440,"12"-2"-800,3-5-200,19 5 704,7 0-391,11 6-137,2 3-56,5 3-128,-2 2-56,-2-2-456,-5 1-256,-14 0-544,-7 0 1480,-10-4-696,-3-5-64,-5-5-96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15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 17460,'0'0'64,"0"0"0,1-1 0,-1 1 1,0 0-1,0 0 0,1-1 0,-1 1 0,0 0 0,1 0 1,-1 0-1,0 0 0,1 0 0,-1 0 0,0 0 1,1-1-1,-1 1 0,0 0 0,1 0 0,-1 0 1,0 0-1,1 0 0,-1 1 0,0-1 0,1 0 1,-1 0-1,0 0 0,1 0 0,-1 0 0,0 0 1,1 1-1,1 9 2054,1 4-1292,-2-10-775,1-1 0,-1 0 0,1 0 1,0 1-1,0-1 0,0 0 0,0-1 0,1 1 0,-1 0 0,1-1 0,0 1 0,-1-1 1,1 0-1,0 0 0,0 0 0,5 2 0,1 0-35,0-2 0,1 1 0,-1-1 0,16 2 0,-18-4-19,0 0 1,-1 1 0,1 1-1,0-1 1,-1 1-1,1 0 1,-1 0 0,0 1-1,0 0 1,0 0-1,0 0 1,6 6 0,-9-7 5,-1 2 1,1-1 0,-1 0 0,0 0 0,0 1 0,0-1-1,0 1 1,-1-1 0,1 1 0,-1 0 0,0 0 0,0 0-1,0 0 1,-1 0 0,0-1 0,1 1 0,-1 0 0,0 0-1,-1 0 1,1 0 0,-1 0 0,0 0 0,0 0-1,-3 6 1,2-1 4,-1-1 0,-1 0-1,0-1 1,0 1 0,0-1-1,-1 0 1,0 0 0,-1 0-1,0 0 1,-9 8 0,12-13-32,0 1 0,-1-1 0,1 0 0,-1 0 1,1 0-1,-1 0 0,0 0 0,0-1 0,0 0 0,0 0 1,0 0-1,0 0 0,0-1 0,0 1 0,0-1 0,-1 0 1,1 0-1,0-1 0,0 1 0,0-1 0,0 0 0,-5-1 1,0-2-78,-1 0 1,1-1-1,0 0 0,0-1 1,0 1-1,1-2 1,-13-11-1,-10-12-137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16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17420,'24'-7'1480,"3"0"-1064,-2-5-160,6-3 240,-1-1 1345,6 6-1449,-2 8 152,-3 7-168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16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17860,'14'13'2064,"11"-5"-1328,10-8-279,7 0 1031,10-5-696,2-4-24,5-4-344,-2 2-304,-5 2-784,-9 5-448,-18 4 896,-4 3-184,-21 7-168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17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12683,'26'4'1736,"13"2"-848,5-6-400,9-4 1801,3-1-1481,0-2-976,0 1 560,-7 6-320,-6-4-104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18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1032 13947,'-4'12'1058,"-3"13"786,7-25-1804,0 0 0,0 0 0,1 1 0,-1-1 0,0 0 0,0 0 0,0 0-1,1 0 1,-1 0 0,0 0 0,0 0 0,1 0 0,-1 0 0,0 0 0,0 0 0,1 0 0,-1 0 0,0 0 0,0 0 0,1 0 0,-1 0 0,0 0 0,0 0 0,1 0-1,-1 0 1,0 0 0,0-1 0,0 1 0,1 0 0,-1 0 0,0 0 0,0 0 0,0-1 0,0 1 0,1 0 0,-1 0 0,0 0 0,0 0 0,0-1 0,0 1 0,0 0 0,0 0-1,1-1 1,-1 1 0,13-14 623,19-33 128,-3-1 0,35-76 0,-59 113-714,76-169 521,100-335-1,-150 389-554,-35 146-42,-42 271-19,30-41 10,16-196-41,2 0 0,16 89 0,-17-135 18,14 52-275,-14-56 217,1 1-1,0-1 1,-1 0-1,2 0 1,-1 0 0,0 0-1,1 0 1,0 0-1,0 0 1,5 4 0,-7-7 44,-1-1 1,1 1 0,-1-1 0,1 1-1,-1-1 1,1 1 0,-1-1-1,1 0 1,0 1 0,-1-1 0,1 0-1,0 1 1,0-1 0,-1 0 0,1 0-1,0 0 1,-1 0 0,1 0 0,0 1-1,0-1 1,-1 0 0,1-1 0,0 1-1,0 0 1,-1 0 0,1 0-1,0 0 1,-1-1 0,1 1 0,0 0-1,-1 0 1,1-1 0,0 1 0,-1-1-1,1 1 1,-1-1 0,2 0 0,-1-1-42,0 1 0,0-1 1,0 0-1,0 0 1,0 0-1,0 0 1,0 0-1,-1 0 1,1 0-1,-1 0 1,1 0-1,-1-2 1,0-18-534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19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25 15675,'4'-7'695,"6"-10"525,-6 16-766,-4 11-93,-19 107 1875,-2 29-1468,21-139-744,-3 15 29,2 0 0,0 1 0,2-1 0,0 0 0,8 35 0,-9-55-49,1 1 0,0 0-1,0 0 1,0 0-1,0 0 1,1-1-1,-1 1 1,1-1 0,-1 1-1,1-1 1,0 1-1,0-1 1,0 0 0,0 0-1,5 3 1,-5-3-5,0-1 1,1-1 0,-1 1-1,0 0 1,0-1 0,1 1-1,-1-1 1,0 1-1,1-1 1,-1 0 0,0 0-1,1 0 1,-1-1-1,1 1 1,-1 0 0,0-1-1,0 1 1,1-1-1,-1 0 1,3-1 0,27-16-56,6-3-10,-36 19 58,1 1 1,0 0-1,-1 1 0,1-1 0,0 0 1,-1 1-1,1-1 0,0 1 0,-1 0 0,1 0 1,4 0-1,-5 1 4,-1-1-1,0 1 1,1 0 0,-1 0-1,0-1 1,0 1 0,0 0-1,0 0 1,0 0 0,0 0-1,0 0 1,0 1 0,0-1-1,0 0 1,0 0-1,-1 0 1,1 1 0,0-1-1,-1 1 1,1-1 0,-1 0-1,0 1 1,1-1 0,-1 1-1,0-1 1,0 1 0,0 1-1,1 5-5,-1 1 0,0-1 1,-3 13-1,-1 0 51,-1-1 1,-1 0-1,0 0 1,-2-1 0,0 0-1,-1 0 1,-1-1 0,-1 0-1,-1-1 1,0 0-1,-1 0 1,-1-2 0,-25 23-1,34-33-48,-1-1 0,0 0 0,0 0 0,0 0 0,-1-1 0,1 1-1,-1-2 1,0 1 0,1-1 0,-1 0 0,-1 0 0,1-1-1,0 0 1,0 0 0,0-1 0,-1 0 0,1 0 0,0-1 0,0 1-1,0-2 1,-1 1 0,1-1 0,0 0 0,1-1 0,-1 1 0,0-1-1,-10-7 1,2-1-3,0-1 0,1 0 0,-18-22 0,-1-6-192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9:50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1 451 7402,'0'1'1088,"6"-1"-368,2-1-224,7-3 472,3-2-72,11-6 49,4-3 47,10-8-248,6-6-232,8-13-224,4-8-136,7-11-560,-1-8 472,3 0-104,-2-1-112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19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1 228 19316,'30'-26'1528,"0"1"-1199,6 0-153,8 1 584,6 1-392,6 0-896,3-1 560,4-2-112,4-6-112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25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10754,'-8'367'3195,"-1"-52"-1242,17-2-991,1 95-648,-35 885-103,10-493-164,26 744 17,-8-1000-56,18 1149 221,-2-470-322,-18-1217 0,-1 25-149,2-31 237,-1 1-1,0-1 1,0 1-1,0-1 0,0 1 1,0 0-1,0-1 1,0 1-1,-1-1 0,1 1 1,0-1-1,0 1 1,0-1-1,0 1 0,-1-1 1,1 1-1,0-1 1,-1 1-1,1-1 0,0 0 1,-1 1-1,1-1 1,0 1-1,-1-1 0,1 0 1,-1 1-1,1-1 1,0 0-1,-1 0 1,1 1-1,-1-1 0,1 0 1,-1 0-1,1 0 1,-1 1-1,-1-1 0,-7-5-124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26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14219,'20'7'813,"0"-1"-1,1 0 1,33 3-1,67 1 730,-76-7-1124,256-2 616,2-24-989,-42 3-23,277 1-686,0 23-1,834 114 1,-1267-103 459,1103 134-871,-633-98 1030,511 43-16,-178-60 76,-1-45 4,-787 9-17,1121-7-306,-288 5-437,262 19 25,-1020-11 479,148 11-609,-333-14 421,-6-1 328,-1 0-1,1 0 1,-1 0 0,1 1 0,-1-1 0,0 1 0,1 0 0,-1 0-1,0 0 1,1 1 0,3 1 0,-6 1-283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26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14787,'4'2'172,"0"-1"0,1 1 1,-1-1-1,0 1 0,0-1 0,1 0 0,-1-1 0,1 1 0,5-1 0,12 3 137,172 24 519,-47-7-604,-144-20-211,0 1 0,0-1 0,0 0 0,0 1 0,0 0 0,-1 0 0,1 0 0,0 0 0,0 0 0,-1 0 0,1 1 0,-1-1 0,1 1-1,-1 0 1,0-1 0,1 1 0,-1 0 0,0 1 0,0-1 0,-1 0 0,1 1 0,0-1 0,-1 1 0,1-1 0,-1 1 0,0 0 0,0-1 0,0 1 0,0 0 0,0 0 0,-1 0 0,0 0 0,1-1-1,-1 1 1,0 0 0,0 0 0,-1 4 0,0 10 156,0 0 0,-2 0 0,0 0 0,-1 0-1,-7 19 1,-37 79 872,23-66-712,-3 0 1,-1-2-1,-47 55 1,75-100-346,-5 5-152,0 0 0,0 0 0,-1 0 0,-10 7 0,16-13 146,0 0-1,0 0 0,0 0 1,-1 0-1,1-1 0,0 1 1,0-1-1,0 1 1,-1-1-1,1 1 0,0-1 1,-1 0-1,1 1 1,0-1-1,-1 0 0,1 0 1,0 0-1,-1 0 0,1 0 1,0 0-1,-1-1 1,1 1-1,0 0 0,-1-1 1,1 1-1,0-1 0,0 1 1,0-1-1,-1 0 1,1 1-1,0-1 0,0 0 1,0 0-1,0 0 0,0 0 1,0 0-1,0 0 1,-1-2-1,-11-25-448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27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29 745 11939,'-23'16'1764,"17"-12"-515,17-9 411,5-6-1130,-1 0 1,0 0 0,0-2-1,-1 0 1,14-17 0,58-79 476,-72 90-786,277-406 996,-283 413-1214,8-14-9,31-37 1,-47 62 3,1 0-1,0 0 1,-1 0 0,1 0 0,0 0 0,0 0 0,0 0 0,0 0-1,0 0 1,0 0 0,0 1 0,0-1 0,0 0 0,0 1-1,0-1 1,0 1 0,1-1 0,-1 1 0,0-1 0,0 1 0,1 0-1,-1 0 1,2-1 0,-2 3-1,0-1-1,0 1 1,0 0 0,-1-1-1,1 1 1,0 0 0,-1-1 0,1 1-1,-1 0 1,1 0 0,-1-1-1,0 1 1,0 0 0,0 0-1,0 0 1,0-1 0,0 1-1,-1 2 1,-1 73-28,4 165-145,0-213 104,2 0 0,1 0 0,1-1 0,1 1 0,2-2 0,14 34 0,-18-51 56,-1-2-1,1 1 1,1 0-1,9 10 1,-9-13-8,0 0 0,0-1 0,1 0 0,8 6 0,-15-11 24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28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16107,'0'0'56,"1"0"-1,-1-1 0,0 1 0,1 0 0,-1 0 0,1 0 0,-1-1 0,0 1 0,1 0 0,-1 0 1,1 0-1,-1 0 0,0 0 0,1 0 0,-1 0 0,1 0 0,-1 0 0,1 0 0,-1 0 0,0 0 0,1 0 1,-1 0-1,1 0 0,-1 1 0,0-1 0,1 0 0,-1 0 0,1 0 0,-1 1 0,0-1 0,1 0 1,-1 0-1,0 1 0,1-1 0,-1 0 0,0 1 0,0-1 0,1 0 0,-1 1 0,0-1 0,0 1 1,0-1-1,0 0 0,1 1 0,-1-1 0,0 1 0,0-1 0,0 1 0,6 26 510,-5-22-210,16 107 1066,2 129-1,-12-122-1226,4 61-841,-11-180 633,0 0-1,0 0 1,0-1-1,0 1 1,0 0 0,0 0-1,0 0 1,0 0-1,0 0 1,0 0-1,0 0 1,0 0-1,-1 0 1,1 0-1,0 0 1,0 0-1,0 0 1,0 0-1,0 0 1,0 0-1,0 0 1,0 0-1,0 0 1,0 0-1,0 0 1,-1 0-1,1 0 1,0 0 0,0 0-1,0 0 1,0 0-1,0 0 1,0 0-1,0 0 1,0 0-1,0 0 1,0 0-1,0 0 1,0 0-1,0 0 1,0 0-1,-1 0 1,1 1-1,0-1 1,0 0-1,0 0 1,0 0-1,0 0 1,0 0-1,0 0 1,0 0 0,0 0-1,0 0 1,0 0-1,0 0 1,0 0-1,0 1 1,0-1-1,0 0 1,0 0-1,-5-7-38,-10-22-210,-3-13-81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28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0 157 18676,'0'-7'1544,"9"-3"-1056,2 0-192,12-6 489,3-1-145,10-3-144,5 0-144,7 1-160,3 3-120,-2 6-248,0 2-160,-5 5-304,-5 3-216,-5 0 616,-4 0-153,-5 1-167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29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17588,'-2'21'2839,"-24"121"-1547,-12 220 1,31-188-1276,8-142-225,0 1-1,3-1 1,8 41-1,-11-67 47,1-1-1,0 1 1,0-1-1,0 1 1,1-1 0,0 0-1,6 9 1,-8-13 115,0 0 1,-1 1 0,2-1 0,-1 0-1,0-1 1,0 1 0,0 0 0,0 0 0,0 0-1,1-1 1,-1 1 0,0 0 0,1-1 0,-1 1-1,0-1 1,1 0 0,-1 0 0,1 1-1,-1-1 1,1 0 0,-1 0 0,1 0 0,-1 0-1,0 0 1,1-1 0,-1 1 0,1 0-1,-1-1 1,0 1 0,1-1 0,-1 1 0,0-1-1,1 0 1,-1 0 0,0 1 0,2-2-1,22-24-587,2-11-129</inkml:trace>
  <inkml:trace contextRef="#ctx0" brushRef="#br0" timeOffset="1">473 161 15723,'-5'45'1273,"1"14"-793,0 7-128,4 9 368,1-1-48,5-8-112,1-4-64,3-14-112,-1-7-104,-1-17-392,1-8-208,-6-16 1137,-3-9-817,-4-8 24,-1-3 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29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1 561 15835,'7'-6'1761,"12"6"-937,4-4-344,7-2 1360,4-1-959,5-6-785,-1-3-344,1-10 408,1-7-176,-11-8-248</inkml:trace>
  <inkml:trace contextRef="#ctx0" brushRef="#br0" timeOffset="1">383 0 14043,'12'5'1704,"7"9"-911,1 3-361,3 8 2152,1 6-1968,-1 15-224,-2 7-32,-6 13-151,-7 8-73,-13 15-88,-8 7-48,-12 12-401,-5-2 1826,-1-3-1353,-4-7 104,7-16 48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31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59 17116,'18'-44'2083,"-10"29"-970,-12 29 1548,-85 312-605,73-248-1933,3 2 1,-2 97 0,15-175-120,-1 9 8,1 0 1,0-1 0,1 1-1,4 19 1,-5-28-12,1 1 0,0-1 0,-1 0 1,1 0-1,0 0 0,0 0 0,0 0 0,1 0 1,-1 0-1,0-1 0,1 1 0,-1 0 0,1-1 1,0 1-1,-1-1 0,1 1 0,0-1 0,0 0 1,0 0-1,0 0 0,0 0 0,0 0 0,0 0 1,0-1-1,0 1 0,1-1 0,-1 1 0,0-1 1,3 0-1,6 0-197,1-1 0,-1 0 0,0-1 1,1 0-1,-1 0 0,0-2 0,0 1 0,-1-1 1,1-1-1,-1 0 0,0-1 0,0 0 0,-1 0 1,1-1-1,13-12 0,-8-1-324,-12 1-181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9:51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30 516 13259,'-30'30'472,"156"-122"-248,3-25-112,-15-5 40,-11 6-88,-13 17 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31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42 18228,'-3'6'1720,"16"1"-1112,7-1-280,11-2 1105,9-1-721,15-4-680,4-5-360,1-7 408,6-7-152,-3-7-152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32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29 15315,'7'-17'1937,"-1"6"-785,-7 21 624,-2 21-992,0 12-119,-1 20-121,-1 9-128,0 17-176,-1 2-24,3 4-40,0-3-48,3-13-336,0-11-232,3-17-520,1-11 792,-1-26-152,-1-11-161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33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3 20172,'0'0'37,"0"0"-1,0 1 1,0-1-1,0 0 1,0 0-1,0 0 1,0 0 0,0 0-1,0 0 1,-1 0-1,1 0 1,0 0-1,0 0 1,0 0-1,0 0 1,0 0-1,0 0 1,0 0-1,0-1 1,0 1-1,0 0 1,-1 0-1,1 0 1,0 0 0,0 0-1,0 0 1,0 0-1,0 0 1,0 0-1,0 0 1,0 0-1,0 0 1,0 0-1,0 0 1,0 0-1,0-1 1,0 1-1,0 0 1,-1 0-1,1 0 1,0 0-1,0 0 1,0 0 0,0 0-1,0 0 1,0 0-1,0-1 1,0 1-1,0 0 1,0 0-1,0 0 1,0 0-1,0 0 1,1 0-1,-1 0 1,0 0-1,0 0 1,0 0-1,0-1 1,-6 13 859,-5 19 400,-7 67 453,16-82-1692,1 0 0,0-1 1,2 1-1,1 21 0,-2-36-59,0 0 1,0 0-1,0 0 0,1 0 0,-1 0 1,0 0-1,0 0 0,0 0 1,1 0-1,-1 0 0,1-1 1,-1 1-1,1 0 0,-1 0 0,1 0 1,-1 0-1,1 0 0,0-1 1,-1 1-1,1 0 0,0-1 0,0 1 1,-1 0-1,1-1 0,0 1 1,0-1-1,0 1 0,0-1 0,0 0 1,0 1-1,0-1 0,0 0 1,0 0-1,0 1 0,0-1 0,0 0 1,0 0-1,0 0 0,2-1 1,3 0-29,0-1 0,0 0 1,0-1-1,-1 0 1,10-5-1,16-7-135,-29 15 157,0-1 0,0 1-1,0-1 1,0 1 0,0 0 0,1 0-1,-1 0 1,0 1 0,0-1-1,0 0 1,0 1 0,0-1-1,0 1 1,0 0 0,0-1 0,0 1-1,0 0 1,0 0 0,0 1-1,-1-1 1,1 0 0,0 0 0,-1 1-1,1-1 1,-1 1 0,0 0-1,1-1 1,-1 1 0,0 0-1,0 0 1,0 0 0,0-1 0,0 1-1,-1 0 1,1 0 0,0 4-1,2 6-11,0-1 0,-1 1 0,0 1 0,-1-1 0,-1 14 1,-1-2 57,0 0 1,-2 1 0,-1-2-1,-8 30 1,9-41 3,0-1-1,-1 0 0,-1 0 1,0-1-1,0 1 1,-1-1-1,0 0 1,-1 0-1,0-1 1,-15 15-1,20-22-65,0 0 0,-1 0-1,1 0 1,-1 0 0,1-1 0,-1 1 0,1-1 0,-1 0 0,0 0-1,0 0 1,1 0 0,-1 0 0,0 0 0,0-1 0,0 0-1,0 1 1,0-1 0,0 0 0,-4-1 0,3 0-59,0 0 1,1-1 0,-1 1-1,0-1 1,1 0 0,-1 0-1,1 0 1,0 0 0,-1-1-1,1 1 1,0-1 0,-4-4-1,-3-7-156,-1 0 0,2 0-1,0-1 1,1 0-1,-9-23 1,-5-18-425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33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0 235 17212,'22'-21'2352,"-4"-2"-1392,2 0-423,3 3 1271,-1-3-616,1 1-272,0 4-920,0-1-520,-3 0 448,1-2-160,-5-5-112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34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1 925 18036,'0'0'46,"0"1"1,0-1 0,0 0-1,0 0 1,0 0-1,0 1 1,-1-1 0,1 0-1,0 0 1,0 1-1,0-1 1,0 0 0,0 0-1,0 0 1,0 1-1,0-1 1,0 0 0,0 0-1,1 1 1,-1-1-1,0 0 1,0 0 0,0 1-1,0-1 1,0 0 0,0 0-1,0 0 1,1 0-1,-1 1 1,0-1 0,0 0-1,0 0 1,0 0-1,1 0 1,-1 1 0,0-1-1,0 0 1,0 0-1,1 0 1,-1 0 0,0 0-1,0 0 1,0 0-1,1 0 1,-1 0 0,0 0-1,0 0 1,1 1-1,-1-1 1,0-1 0,0 1-1,1 0 1,-1 0-1,0 0 1,0 0 0,0 0-1,1 0 1,-1 0-1,0 0 1,17-16 1524,14-29 50,164-319 2141,-137 244-5182,125-192-1,-173 298 755,1 1 0,21-20 0,-16 17-756,-23 22 629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34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4 156 18748,'0'-1'114,"-1"1"-1,1-1 1,0 1-1,-1-1 1,1 0-1,0 1 1,0-1-1,-1 0 1,1 1 0,0-1-1,0 0 1,0 1-1,0-1 1,0 0-1,0 1 1,0-1-1,0 0 1,0 1 0,0-1-1,0 0 1,0 0-1,3-20 359,-1 13-237,1 0-1,0 0 1,1 0 0,-1 1 0,1-1-1,1 1 1,-1 0 0,1 0 0,1 0-1,-1 1 1,1-1 0,12-9 0,-16 15-221,1-1 1,0 0-1,0 0 1,-1 1-1,1-1 1,0 1 0,0 0-1,0 0 1,0 0-1,1 1 1,-1-1-1,0 1 1,0-1-1,0 1 1,5 0-1,-4 1-11,-1 0 0,0 0 0,0 0-1,1 0 1,-1 1 0,0 0 0,0-1-1,-1 1 1,1 0 0,0 0 0,0 0-1,-1 1 1,0-1 0,1 1 0,-1-1-1,0 1 1,3 5 0,3 6-2,0 0-1,-1 1 1,-1 0-1,0 1 1,-1-1-1,-1 1 1,0 0-1,-1 0 1,1 24-1,-2-3 60,-2-1 0,-1 1 0,-7 42 0,5-61-9,3-10-12,-1 1-1,0-1 1,-1 1-1,0-1 1,0 0 0,-1 1-1,0-1 1,0-1-1,-1 1 1,-6 9-1,10-16-31,0-1-1,-1 1 1,1-1-1,0 1 1,0-1-1,-1 1 1,1-1 0,0 0-1,-1 1 1,1-1-1,-1 0 1,1 1-1,-1-1 1,1 0-1,0 1 1,-1-1 0,1 0-1,-1 0 1,1 0-1,-1 1 1,1-1-1,-1 0 1,1 0-1,-1 0 1,0 0-1,1 0 1,-1 0 0,1 0-1,-1 0 1,1 0-1,-1 0 1,0 0-1,1-1 5,-1 0-1,0 0 0,1 0 0,-1 0 1,0 1-1,1-1 0,-1 0 0,1 0 1,0 0-1,-1 0 0,1 0 0,0 0 1,-1 0-1,1-2 0,-1-4 24,1 0 0,-1-1 0,2-13 0,1 14-28,-1 0-1,1 0 1,0 0 0,0 1 0,1-1 0,0 1 0,0-1 0,0 1 0,5-6 0,-6 9-8,0 1 0,0 0 0,0 0 1,0-1-1,0 2 0,1-1 0,-1 0 0,0 0 1,1 1-1,0-1 0,-1 1 0,1 0 1,0 0-1,-1 0 0,1 0 0,0 0 0,0 1 1,0-1-1,0 1 0,0 0 0,0 0 1,0 0-1,0 0 0,4 1 0,2 2-1,0 0 0,0 0 0,-1 1 0,1 1 0,-1-1 0,0 1 0,0 1 0,0-1 0,-1 1 0,0 1 0,7 7 0,-2-3-15,0-1-1,22 16 0,-32-25 10,-1 0-1,0-1 0,0 1 1,1 0-1,-1 0 0,1-1 1,-1 1-1,1-1 0,-1 1 1,1-1-1,-1 0 0,1 1 1,0-1-1,-1 0 1,1 0-1,-1 0 0,1 0 1,-1-1-1,1 1 0,0 0 1,-1 0-1,1-1 0,-1 1 1,1-1-1,-1 0 0,0 1 1,1-1-1,-1 0 0,0 0 1,1 0-1,-1 0 1,0 0-1,0 0 0,0 0 1,0 0-1,0-1 0,0 1 1,0 0-1,0-1 0,0 1 1,-1 0-1,1-1 0,-1 1 1,1-1-1,-1 1 0,1-4 1,3-8-168,-1 1-1,-1-1 1,0 0 0,0 0 0,-2-14-1,-3-69-408,0 59 461,-1-29-250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44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0 310 20484,'3'-1'1721,"9"-9"-1113,-2-3-264,8-9 600,9-6-216,2-9-200,4-1-111,-4-2-177,-2 1-168,-7 9-368,-3 5-121,-8 9-519,-8 13-272,4-4 888,-8 7-240,0 14-184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45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1 224 17756,'-1'13'2208,"7"-6"-1328,5-12-319,6-8 1511,6-10-1152,3-5-160,3-4-480,1-4-400,-3 0-752,-2 4 776,-8 11-224,-3 4-120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45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191 142 16620,'1'-10'584,"0"0"0,-1 0 0,0-1 0,-1 1 0,0 0 0,0 0 0,-1 0 1,-1 0-1,1 0 0,-8-14 0,10 23-514,-1 0 0,1 0 0,-1 0 0,1 0 0,-1 0 0,0 0 0,0 0 0,1 0 0,-1 1 0,0-1 0,0 0 0,0 0 0,0 1 0,0-1 0,0 1 0,0-1 0,0 1 0,0-1 0,0 1 1,0 0-1,0-1 0,0 1 0,-2 0 0,2 0-7,-1 0 1,0 1 0,0-1 0,0 0 0,1 1 0,-1 0 0,0-1-1,1 1 1,-1 0 0,0 0 0,1 0 0,-1 0 0,-1 2 0,-3 2 37,0 1 1,0 1 0,0-1 0,1 1 0,-6 10 0,-2 6-103,1 2 0,1 0 0,1 0 1,1 1-1,1 0 0,1 0 0,2 1 0,0 0 1,2 0-1,1 0 0,1 0 0,4 33 0,-2-53-5,0 1-1,0 0 1,1-1-1,0 1 1,1-1-1,0 0 1,0 0-1,0 0 1,5 7 0,-6-11 3,0-1 1,0 1-1,0-1 1,0 0-1,1 1 1,-1-1 0,1 0-1,-1 0 1,1-1-1,0 1 1,0 0-1,-1-1 1,1 0 0,0 0-1,1 0 1,-1 0-1,0 0 1,0 0-1,0-1 1,0 0 0,1 0-1,-1 0 1,0 0-1,4 0 1,0-2 3,0 0-1,0 0 1,0 0-1,0-1 1,-1 0 0,0 0-1,1-1 1,-1 0-1,0 0 1,-1 0 0,1-1-1,7-7 1,-8 6 7,1 0 1,-1 0-1,0 0 0,0-1 1,-1 1-1,1-1 0,-2-1 1,1 1-1,-1 0 1,4-14-1,-6 19-14,-1 1-1,0-1 1,1 1-1,-1-1 1,0 0-1,0 1 1,0-1 0,0 0-1,0 1 1,0-1-1,0 1 1,-1-1-1,1 1 1,0-1 0,-1 0-1,1 1 1,-1 0-1,0-1 1,0 1 0,1-1-1,-1 1 1,0 0-1,0-1 1,0 1-1,0 0 1,-1 0 0,1 0-1,0 0 1,0 0-1,-1 0 1,1 0 0,0 0-1,-1 1 1,1-1-1,-1 0 1,1 1-1,-1-1 1,0 1 0,1 0-1,-1-1 1,1 1-1,-3 0 1,-2 0-120,-1 0 0,1 0-1,0 0 1,0 1 0,-1 0 0,1 0 0,0 1 0,0-1-1,-10 5 1,10-3-283,-1 0 0,1 1 0,0-1-1,0 1 1,0 1 0,0-1 0,1 1-1,0 0 1,0 0 0,0 0 0,0 1-1,1-1 1,0 1 0,-6 11 0,7-6-634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46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0 533 17260,'13'-12'2160,"7"-7"-1296,9-9-256,5-7 1049,11-10-561,5-6-112,4-3-264,1-1-183,-5 4-369,-4 4-264,-10 6-641,-6 7-375,-12 7 896,-8 5-184,-3 11-184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4:07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236 746 10474,'0'3'196,"0"0"0,0 1-1,-1-1 1,1 0 0,-1 0-1,1 0 1,-3 6 0,3-8-176,0-1 1,0 0-1,0 0 0,0 0 1,0 0-1,0 1 0,0-1 1,0 0-1,0 0 0,1 0 1,-1 0-1,0 0 0,0 1 0,0-1 1,0 0-1,0 0 0,1 0 1,-1 0-1,0 0 0,0 0 1,0 0-1,1 0 0,-1 0 1,0 1-1,0-1 0,0 0 1,0 0-1,1 0 0,-1 0 1,0 0-1,0 0 0,0 0 1,1 0-1,-1 0 0,0-1 1,0 1-1,0 0 0,0 0 1,1 0-1,-1 0 0,0 0 1,0 0-1,0 0 0,16-3 418,-11 2-182,13 0 161,0 1 0,0 0-1,25 5 1,-23-3-295,0 0 1,33-2-1,-8-3-41,-1 2 0,82 9 0,86 27 11,-173-28-63,-23-3-23,1-2 0,1 0 1,-1-1-1,0 0 0,0-2 0,0 0 0,0-1 0,0-1 0,0 0 1,0-1-1,0-1 0,25-11 0,-26 8-6,1 2 1,-1 0-1,29-7 0,-36 12-5,-1 0-1,1 0 1,-1 1 0,1 0-1,-1 1 1,1 0-1,-1 0 1,1 0-1,12 5 1,-7-1-6,152 42 60,-145-43 0,1-1-1,-1-1 1,1 0-1,0-2 1,41-4-1,-41 0 32,0 2-1,0 0 0,0 2 1,1 0-1,35 6 0,-10 1-7,1-3 0,-1-1 0,1-3-1,65-8 1,-84 6-27,0 1 1,0 1-1,57 8 0,-68-5-4,1-2-1,-1 0 1,1-1 0,-1-1-1,0-1 1,1-1-1,-1 0 1,0-2-1,0 0 1,-1-1-1,0-1 1,0 0-1,0-2 1,32-20 0,-33 18 2,-11 6-14,1 1-1,0 0 1,0 0 0,0 0-1,0 1 1,1 0 0,-1 1-1,16-4 1,20-2 2,0-3-1,0-1 1,-2-1 0,50-25-1,-61 25 24,0-1 0,-2-2 0,0-1 0,0-1 0,-2-1 0,0-2 0,38-39 0,-61 56-23,1-1-1,0 0 0,-1 0 0,0-1 1,0 1-1,-1-1 0,1 1 1,-1-1-1,2-12 0,0-3 203,1-33-1,-1 16-137,-4 34-83,0 0-1,-1 0 0,1 0 0,-1-1 1,1 1-1,-1 0 0,-1 0 1,1 0-1,0 0 0,-1 0 1,0 0-1,0 1 0,0-1 1,0 0-1,-1 1 0,0 0 1,1 0-1,-1-1 0,0 1 0,-1 1 1,-4-5-1,-10-6 114,-1 1 0,-39-20 0,29 17-67,5 3-162,0 2 0,0 0 0,-32-8-1,-78-13-272,70 17 397,-18-1-197,-1 4 0,0 3-1,0 3 1,-153 13 0,-328 76-642,275-50 160,201-28 374,0 4 0,-113 28 0,108-10 159,-123 27 119,190-51 26,-1 0-1,1-2 1,-1-1-1,0-1 1,0-1 0,-33-6-1,17-2 17,11 2-19,-40-3 1,61 9-22,1 1 1,-1 0 0,0 1 0,1 0 0,-1 1 0,0 0 0,-18 7 0,7-2 9,0 2 0,0 0 0,1 2 0,0 0 0,1 2 0,-32 24 0,47-32-22,1 1 0,-1-1 0,1 1 0,0 0 0,1 0 0,-1 0 0,1 0 0,-3 10-1,-15 59-908,5-13-38,9-41 611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9:53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0 694 14971,'0'5'1136,"16"-14"-759,5-9-113,20-14 320,10-7-184,17-9-24,3-11 16,8-11-136,1-9-168,-2-9-488,-4-2 376,-9 5-72,-11 4-8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46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22 263 20180,'25'16'5829,"-23"-14"-5829,0 0 0,0 0 0,0-1 0,1 1 1,-1-1-1,0 1 0,1-1 0,-1 0 0,1 0 0,0 0 1,-1 0-1,1 0 0,0-1 0,0 1 0,-1-1 0,1 0 0,0 0 1,0 0-1,0 0 0,-1 0 0,5-1 0,31-12-87,-31 9 28,1 1 0,-1 0 1,1 1-1,0 0 0,0 0 0,13-1 0,-19 4 42,0-1-1,0 0 1,0 0 0,0 1-1,0-1 1,0 1 0,0 0 0,-1-1-1,1 1 1,0 0 0,0 0 0,-1 0-1,1 1 1,-1-1 0,1 0-1,-1 0 1,1 1 0,-1-1 0,0 1-1,0-1 1,0 1 0,0 0-1,0-1 1,0 1 0,0 0 0,0 0-1,-1 0 1,1 0 0,0-1 0,-1 1-1,0 0 1,1 3 0,0 2 64,-1 1 0,1-1 1,-1 0-1,-1 0 0,1 0 1,-1 0-1,0 0 0,-1 0 1,0 0-1,0 0 0,0-1 1,-1 1-1,0 0 0,0-1 0,-1 0 1,1 0-1,-2 0 0,1 0 1,0-1-1,-1 0 0,0 0 1,-6 5-1,7-7-141,0 1 0,0-1 0,0 0 0,0-1 0,-1 1 0,1-1 0,-1 1 0,0-2 0,1 1 0,-1 0 0,0-1-1,0 0 1,0 0 0,0 0 0,0-1 0,-1 0 0,1 0 0,0 0 0,0 0 0,0-1 0,0 0 0,0 0 0,0 0 0,0-1 0,0 0 0,1 0 0,-1 0 0,0 0 0,1-1 0,-8-6 0,-11-12-503,4-7-197</inkml:trace>
  <inkml:trace contextRef="#ctx0" brushRef="#br0" timeOffset="1">1 203 14891,'13'-17'1969,"-2"-2"-849,6 2-432,1-2 1392,2 1-663,4-2-585,-1 1-496,-2 0-1416,1 2 1152,1-2-376,-5 1-176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47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69 17900,'-1'-14'1144,"1"9"-912,0 1 0,0-1 1,0 1-1,-1 0 1,1-1-1,-1 1 1,0 0-1,0 0 1,-1-1-1,-2-5 1,3 10-150,0 1 0,1 0 0,-1 0 0,0-1 0,1 1 0,-1 0-1,1 0 1,-1 0 0,1-1 0,0 1 0,-1 0 0,1 0 0,0 0 0,-1 0 0,1 0 0,0 0 0,0 1 0,-5 37 107,2 0-1,1 1 1,3-1-1,6 56 1,-6-82-163,6 64 72,4 0 0,2-1-1,45 140 1,-52-199-109,0-1 0,1 0 0,1-1 0,1 0 0,0 0 0,0-1 0,17 18 0,-23-28-44,1 0-1,0-1 1,0 1 0,0-1 0,1 0 0,-1 0 0,1 0 0,0 0-1,0-1 1,0 0 0,0 0 0,0 0 0,0-1 0,0 0 0,1 0-1,-1 0 1,0 0 0,1-1 0,-1 0 0,1 0 0,-1-1-1,0 1 1,1-1 0,-1 0 0,0-1 0,0 1 0,7-4 0,35-18-251,1-12-93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48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18372,'1'0'127,"1"0"1,-1 0-1,0 0 1,0 1-1,0-1 0,0 1 1,1-1-1,-1 0 1,0 1-1,0 0 0,0-1 1,0 1-1,0 0 1,0-1-1,0 1 1,-1 0-1,1 0 0,0 0 1,0 0-1,-1 0 1,1 0-1,0 0 0,-1 0 1,1 0-1,-1 0 1,1 0-1,-1 3 1,9 39 1141,-6-22-977,-1-14-231,0 8 6,2-1 0,0 1 0,7 15 0,-10-27-69,1 1 0,-1-1 0,1 0 0,0 0 0,0 0 1,0 0-1,0-1 0,1 1 0,-1 0 0,1-1 0,0 0 0,-1 1 1,1-1-1,0 0 0,0-1 0,1 1 0,-1 0 0,6 1 0,3 0-14,0 0-1,0 1 0,0 1 1,18 9-1,-26-12 12,0 1 0,-1-1 0,0 1 0,0 0-1,0 0 1,0 0 0,0 0 0,0 1 0,-1-1 0,1 1-1,-1-1 1,0 1 0,0 0 0,-1 0 0,1 0 0,-1 0 0,2 7-1,-2-8 8,-1-1-1,0 1 0,1 0 0,-1-1 0,0 1 0,0-1 1,0 1-1,-1-1 0,1 1 0,0-1 0,-1 1 0,0-1 1,0 1-1,0-1 0,0 1 0,0-1 0,0 0 1,0 0-1,-3 3 0,1-2 14,1 0-1,-1-1 1,-1 1-1,1-1 1,0 0 0,0 0-1,-1 0 1,1 0-1,-1-1 1,0 1 0,-6 1-1,-1-1-155,0 0 0,-1 0 0,1-1 0,-1-1 0,0 0 0,1-1 0,-22-3 0,23 2-14,1 0-1,-1-1 1,1 0 0,-1-1-1,1 0 1,0-1 0,0 1-1,1-2 1,0 1 0,-16-14-1,-8-18-412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48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18412,'24'-12'2072,"1"1"-1423,1-4-289,2 1 1056,4 0-1360,-4-2-448,-2 0 432,0 2-240,-3 4-208</inkml:trace>
  <inkml:trace contextRef="#ctx0" brushRef="#br0" timeOffset="1">424 209 20444,'20'-8'1737,"5"-10"-1265,1-4-256,5-5 144,1 0-568,-8-2 360,-8 8-240,-12 6-280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49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18868,'5'26'3417,"-3"29"-2581,-2-35-549,0 6-160,16 256 380,-16-279-497,1 0-1,-1 1 0,1-1 0,0 1 0,0-1 1,0 0-1,1 1 0,-1-1 0,1 0 0,-1 0 1,1 0-1,4 4 0,-5-6-2,-1 0 1,1-1 0,0 1-1,-1-1 1,1 0-1,0 1 1,0-1-1,-1 0 1,1 1 0,0-1-1,0 0 1,0 0-1,-1 0 1,1 1-1,0-1 1,0 0 0,0 0-1,-1 0 1,1 0-1,0-1 1,0 1-1,0 0 1,2-1 7,-1 0-1,-1 0 1,1 0 0,0 0-1,0-1 1,0 1 0,0 0-1,-1-1 1,1 1 0,-1-1-1,3-3 1,5-7-126,-1-1 0,0 0 1,-1 0-1,7-16 0,-11 23 2,-1 0 0,0 0 1,0 0-1,-1 0 0,1 0 0,-1-1 0,-1 1 1,1 0-1,-1-1 0,0 1 0,0 0 0,-3-10 0,-5 0-365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50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1 608 16572,'1'-6'1912,"17"-2"-928,3-5-376,8-9 1489,4-1-953,5-7-680,3-1-384,-6-4-1904,-2-2 1800,-10-3-448,-3 3-241</inkml:trace>
  <inkml:trace contextRef="#ctx0" brushRef="#br0" timeOffset="1">322 0 17564,'12'6'836,"-1"0"1,0 1-1,0 0 1,-1 1-1,12 11 1,2 1 49,-7-7-722,0 2 0,-1 0 0,0 1 0,-1 0-1,-1 1 1,-1 1 0,-1 1 0,0-1 0,10 25 0,-15-27-164,0 1 0,-2 0 0,0 0 0,-1 1-1,-1-1 1,0 1 0,-2-1 0,0 1 0,-1 0 0,0 0 0,-6 32 0,2-27-204,-1 0 1,-2 0 0,-14 35 0,17-48 92,0-1 1,-1 0 0,0-1-1,-1 1 1,0-1-1,0 0 1,-1 0 0,0-1-1,0 0 1,-16 12 0,-6-2-261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50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19396,'2'-3'382,"-1"0"0,0-1-1,1 1 1,0 0 0,0 0-1,0 0 1,2-3 0,-3 5-311,-1 1 1,1-1 0,0 1-1,-1-1 1,1 1-1,-1-1 1,1 1 0,0-1-1,0 1 1,-1 0 0,1-1-1,0 1 1,0 0-1,-1 0 1,1-1 0,0 1-1,0 0 1,-1 0 0,1 0-1,0 0 1,0 0-1,0 0 1,-1 0 0,1 1-1,0-1 1,0 0 0,-1 0-1,1 0 1,0 1-1,0-1 1,-1 1 0,1-1-1,0 0 1,-1 1 0,1-1-1,-1 1 1,1-1-1,0 1 1,0 0 0,2 4 107,1-1 0,-1 0 1,0 1-1,0-1 0,0 1 1,-1 0-1,0 0 1,4 10-1,9 48 189,-14-57-334,27 178 156,3 14-52,-31-194-132,2 6 14,1 1 1,0-1 0,9 20 0,-12-29-18,1 0 1,-1 1 0,1-1-1,-1 0 1,1 0 0,0 0-1,-1 0 1,1 0-1,0 0 1,0 0 0,0 0-1,0 0 1,0 0 0,0 0-1,0 0 1,0 0-1,0-1 1,1 1 0,-1-1-1,0 1 1,0-1 0,1 1-1,-1-1 1,0 1 0,1-1-1,-1 0 1,0 0-1,1 0 1,-1 0 0,0 0-1,1 0 1,-1 0 0,0 0-1,1-1 1,-1 1-1,0 0 1,0-1 0,1 1-1,-1-1 1,2-1 0,2-1-56,-1-1 0,0 1 0,0-1 0,0 0 0,-1-1 0,1 1 1,-1-1-1,0 1 0,0-1 0,-1 0 0,1 0 0,-1 0 0,0 0 1,2-10-1,-1 2-341,0 0 0,-1 0 1,0 0-1,-1 0 0,-1-17 1,0 25 290,0-1 0,-1 0 0,0 0 0,0 0 1,-1 1-1,1-1 0,-1 0 0,0 1 0,-1-1 1,1 1-1,-6-7 0,-15-19-778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50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16836,'2'3'1984,"14"-7"-944,2-5-384,10-5 881,2-3-217,4-3-408,0-2-464,2-4-80,-1 8-144,-8-1-264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51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71 19564,'-7'-33'1961,"2"9"-1265,2 11 872,7 20-584,5 13-304,3 2-215,4 6-345,1 7-48,5 3-72,-1-2-96,1-1-305,-3-4-207,-4-8-504,-2 0-256,-11-7 976,-4-2-304,-6-4-217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52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1 465 16019,'1'3'169,"1"0"0,0 0-1,0 0 1,0-1 0,0 1-1,0 0 1,1-1-1,-1 0 1,1 1 0,0-1-1,-1 0 1,1 0-1,0-1 1,0 1 0,0 0-1,1-1 1,3 1-1,-2-1 45,0 0 0,0 0 0,-1-1 0,1 0 0,0 0 0,0 0 0,0-1 0,0 1-1,0-1 1,9-3 0,-2-1 58,0 0 1,0-1-1,0 0 0,-1-1 0,0 0 0,0-1 1,0 0-1,10-11 0,-6 2-73,0 0 0,-2-1 0,1 0 0,-2-1 0,-1 0 0,0-1 0,15-41 0,-17 32-595,0-1-1,-2 0 1,-1 0 0,-1 0-1,0-41 1,-5 71 364,1-1-1,-1 0 1,0 0 0,0 1 0,0-1 0,0 0-1,0 0 1,0 0 0,0 1 0,0-1 0,0 0-1,0 0 1,0 0 0,0 1 0,-1-1-1,1 0 1,0 0 0,-1 1 0,1-1 0,0 0-1,-1 1 1,1-1 0,-1 0 0,1 1-1,-1-1 1,1 1 0,-1-1 0,0 1 0,1-1-1,-1 1 1,1-1 0,-2 0 0,-5 4-743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1:19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34 8090,'0'-2'504,"0"-2"-296,0 0-16,-3 0 176,3 1-120,-3-3-168,-3 2 80,-5-2 56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53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54 17756,'-2'-54'2620,"7"66"-2092,-1 0 0,1 0-1,1 0 1,8 12-1,-13-21-522,1-1-1,-1 0 0,0-1 1,1 1-1,-1 0 1,1 0-1,0 0 1,-1-1-1,1 1 0,0-1 1,0 1-1,0-1 1,0 0-1,0 0 0,0 0 1,1 0-1,-1 0 1,0-1-1,0 1 0,1 0 1,-1-1-1,0 0 1,1 0-1,-1 1 0,1-1 1,-1-1-1,0 1 1,1 0-1,-1-1 0,0 1 1,4-2-1,5-3 14,-1 0 0,0 0-1,-1-1 1,1-1 0,13-12 0,-13 11-4,-1 1 0,21-12 0,-28 18-3,0-1 0,0 1 0,0 1 0,0-1 1,0 0-1,0 0 0,0 1 0,0-1 0,0 1 1,0 0-1,1-1 0,-1 1 0,0 0 0,0 0 0,0 1 1,0-1-1,1 0 0,-1 1 0,0-1 0,0 1 1,0 0-1,0-1 0,0 1 0,0 0 0,0 1 1,0-1-1,-1 0 0,1 0 0,0 1 0,-1-1 1,1 1-1,-1-1 0,1 1 0,-1 0 0,0-1 0,0 1 1,1 0-1,-1 0 0,0 0 0,-1 0 0,2 4 1,2 7 96,0 0 1,-1 1 0,0-1 0,-1 1 0,0 17 0,-2-25-79,2 25 322,-3 40 0,0-63-281,1 1 0,-2-1 1,1 0-1,-1 0 1,0 1-1,-1-1 0,0-1 1,0 1-1,-1 0 0,-5 7 1,8-13-118,-1 0 1,1-1-1,-1 1 1,0 0 0,0 0-1,1-1 1,-1 1-1,-1-1 1,1 0 0,0 1-1,0-1 1,0 0-1,-1 0 1,1 0 0,0-1-1,-1 1 1,1-1-1,-1 1 1,1-1 0,-1 0-1,1 0 1,-1 0 0,1 0-1,-1 0 1,1 0-1,-1-1 1,1 0 0,0 1-1,-1-1 1,-2-1-1,-7-3-118,1 0-1,1-1 1,-1-1-1,-17-12 1,-11-13-307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53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0 443 17052,'16'-20'2280,"4"0"-1344,12-15-392,5-6 1713,13-11-1457,5-4-208,3 1-752,-3 2 1424,-2 7-1184,-9 7-56,-15 13-24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0:55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1 176 12811,'30'-59'2888,"-22"40"-1800,1 1 0,1 0-1,1 1 1,18-23 0,-29 39-1060,1 1 0,-1 0 0,0-1 0,0 1 1,0 0-1,0 0 0,1-1 0,-1 1 0,0 0 0,0 0 1,1 0-1,-1-1 0,0 1 0,0 0 0,1 0 0,-1 0 1,0 0-1,0 0 0,1-1 0,-1 1 0,0 0 0,1 0 0,-1 0 1,0 0-1,1 0 0,-1 0 0,0 0 0,0 0 0,1 0 1,-1 0-1,0 0 0,1 0 0,-1 0 0,0 0 0,1 1 0,-1-1 1,0 0-1,0 0 0,1 0 0,4 15 533,-4 25 5,-1-37-453,-29 401 2635,4-102-2402,21-232-530,2-7-1027,-12 74 0,6-106 743,7-30 424,1-1 1,-1 1 0,0 0-1,1 0 1,-1 0 0,0 0-1,1-1 1,-1 1 0,0 0-1,0 0 1,0-1 0,0 1-1,-1 0 1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1:05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5200 10362,'2'-1'126,"0"0"0,0 0 0,0 0 1,0 0-1,-1-1 0,1 1 0,-1 0 0,1-1 0,-1 1 0,1-1 0,-1 0 0,0 1 0,0-1 0,0 0 0,0 0 1,0 0-1,0 0 0,0 0 0,0-2 0,11-48 1160,-10 38-974,5-22 260,41-188 1201,-32 167-1507,42-105 1,73-176 886,-30 70-626,-66 187-372,55-95-1,114-135 23,6-10-25,-160 236-65,3 3 0,105-123 0,-104 145-65,115-134 109,-123 136-99,57-96 0,13-33-36,-87 145 6,1 2-1,50-49 0,25-12 47,99-108 27,-68 56-57,-101 118-18,2 1 1,45-32 0,327-256 66,-326 248-25,3 5 1,124-77 0,-107 81 10,406-235 347,-360 214-181,16-8 147,-124 74-286,1 1 0,49-15 1,274-62-57,-357 94-24,0 0 0,-1 1 0,1 0 0,0 0 0,0 1 0,0 0 0,0 0 0,-1 1 1,1 0-1,0 0 0,0 1 0,-1 0 0,15 6 0,-15-5 7,0-1-1,0 0 1,0 0-1,0-1 1,1 0 0,-1 0-1,9 0 1,56-5 30,-3 0-26,42 15-23,4 1-4,-100-11 17,74 4 28,-79-3-25,1 0-1,-1 0 0,0 1 1,0 1-1,0-1 0,14 9 1,14 8 5,0-2 0,65 21 0,84 13 61,-121-35-69,-1 3 22,66 30-1,17 7 8,-7-7-36,157 80 0,-87-48 23,-45-20-11,-133-47-6,0 1 1,56 38-1,86 86 18,6 5-15,-120-104 6,99 77-42,-135-97 29,-1 1-1,-1 1 1,-1 1-1,22 31 1,76 132-3,4 4 8,-35-64 15,90 169-1,60 137-60,47 85 139,-207-353-102,69 215 0,63 381 458,-125-455-242,30 152-123,-109-410-76,-3 0-1,-1 1 0,-3 0 1,-6 49-1,-44 189 266,43-260-443,2 0 0,-2 50-1,-4-87-119,-6-6 73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1:05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15939,'-1'2'1297,"2"13"-961,2 3-176,0 11 1120,1 6-968,2 9-384,1 8-168,0 12 224,0 2-8,5 8-56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1:06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16724,'-9'98'1424,"2"-15"-1080,0-7-360,5-15 72,2-6-584,0-18 568,6-1-184,1-6-328</inkml:trace>
  <inkml:trace contextRef="#ctx0" brushRef="#br0" timeOffset="1">65 1041 11907,'-4'77'864,"-1"-10"-824,1-5-96,1-15 328,3-2-168,2-8-80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1:06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8538,'59'665'2270,"-43"-324"-4496,-13-158 4181,-1-148-851,2-1 1,1 1-1,1-1 1,19 55-1,-67-170-1049,19 28-134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1:07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56 18724,'-6'0'1664,"1"0"-1368,-6 0-168,0 1 785,-6-1-657,-3 0-248,-7-4-552,-5-4-297,-10-8 673,-2 0-128,1 3-104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1:08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18356,'-43'3'408,"-8"1"-376,-1-1 16,-1 1-48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1:08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3731 1 10634,'-313'23'-831,"32"-3"1045,3 23 1945,107 0-439,79-18-1505,-1-4 0,-103 10-1,78-28-922,-170-15 0,-84 2 39,-17 63 1163,122-12 142,196-33-41,-128-4-1,153-9-60,1-1 0,-52-15 0,56 11 281,0 1-1,-79-5 1,106 15-624,0 0 0,0 1 0,1 1-1,-1 0 1,0 0 0,1 1 0,-17 8 0,-12 3-623,42-14 362,-1-1 1,0 0-1,0 1 1,0-1-1,0 0 0,0 0 1,0 0-1,0 0 1,1 0-1,-1 0 0,0 0 1,0 0-1,0 0 1,0 0-1,0-1 0,0 1 1,0 0-1,1-1 1,-1 1-1,0 0 0,0-1 1,0 1-1,1-1 1,-1 1-1,0-2 0,-11-17-391,1-7-195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1:20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858 119 10962,'-26'-14'2560,"-64"-28"-2048,-29-11 8,111 51-455,1 0 1,-1 0 0,0 0 0,-1 1-1,1 1 1,0-1 0,0 1-1,0 1 1,0-1 0,0 1 0,0 1-1,0-1 1,0 2 0,0-1-1,0 1 1,1 0 0,-1 0 0,-13 9-1,-7 6 121,1 2-1,1 1 1,-31 30-1,40-34-69,-135 137 134,132-130-211,1 1 1,1 1-1,1 1 1,-24 53 0,33-63-40,2 1-1,0 0 1,2 0 0,0 0 0,0 1 0,2 0 0,1-1-1,0 1 1,1 0 0,4 31 0,-2-36 0,2 1 0,-1-1 0,1 0 0,1-1 0,1 1 0,0-1 0,0 0 0,2 0 0,-1-1 0,2 0 0,-1 0 0,2-1 0,-1 0 0,16 12 0,-12-12-3,1 0-1,0-1 0,1-1 1,0 0-1,1-1 0,0 0 0,0-2 1,1 0-1,0 0 0,0-2 1,0 0-1,27 2 0,-24-5 46,0-1 0,0 0 1,0-2-1,0 0 0,0-1 0,-1-2 0,1 0 0,-1 0 0,0-2 0,32-16 0,-18 5 50,-2-2-1,0 0 1,-2-2-1,0-2 1,-1 0 0,-2-2-1,0-1 1,-2-1-1,-1-1 1,-2-1-1,31-55 1,-35 54-113,3-4 172,-1 0 0,-2-1 0,21-63 0,-35 88-50,0 0 0,-1 0 1,0 0-1,-1 0 0,0 0 0,-1-1 0,0 1 0,-1 0 0,0 0 0,-1 0 0,0 0 1,-1 0-1,0 0 0,0 0 0,-2 1 0,1 0 0,-11-18 0,11 22-113,-1-1-1,1 1 1,-1 1 0,0-1-1,-1 1 1,1 0 0,-1 0-1,0 0 1,-1 1 0,-10-6-1,-1 2-328,0 1 0,-1 1 0,-19-4 0,-49-15-355,40 6 305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1:10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1057 13683,'0'1'119,"0"0"1,0 0-1,1 0 1,-1-1-1,0 1 1,1 0-1,-1 0 1,1 0-1,-1 0 1,1-1-1,-1 1 1,1 0-1,0 0 1,-1-1-1,1 1 1,0-1-1,-1 1 1,1 0-1,2 0 1,-3-1-80,1 0 0,0 0 0,-1 0 0,1 0 0,0 0 0,-1 0 0,1 0 0,0-1 0,-1 1 0,1 0 0,0 0 0,-1 0 0,1-1 0,0 1 0,-1 0 0,1-1 0,-1 1 0,1-1 0,-1 1 1,1-1-1,0 0 0,3-3 124,-1 0 1,1-1 0,-1 0-1,0 0 1,0 0 0,2-6 0,28-72 161,-3-1 1,23-109 0,20-180 7,-33 79 589,-41 337-462,4 44-1,0-34-311,16 228 187,-11-212-405,4 0-1,20 69 1,-31-131-38,2 1 1,-1 0-1,1-1 1,0 0-1,0 1 1,1-1-1,0 0 1,9 11-1,-13-18 102,1 1-1,-1-1 1,0 1 0,1-1 0,-1 1-1,1-1 1,-1 1 0,1-1-1,-1 1 1,1-1 0,-1 0 0,1 1-1,-1-1 1,1 0 0,-1 0-1,1 1 1,-1-1 0,1 0-1,0 0 1,-1 0 0,1 0 0,0 0-1,-1 0 1,1 0 0,-1 0-1,1 0 1,0 0 0,-1 0 0,1 0-1,0 0 1,-1 0 0,1 0-1,-1-1 1,1 1 0,0 0-1,-1-1 1,1 1 0,-1 0 0,1-1-1,-1 1 1,1 0 0,-1-1-1,0 1 1,1-1 0,-1 1 0,1-1-1,-1 1 1,1-2 0,1-3-52,1 0 0,-1 0 0,0 0 0,2-10 0,5-25-290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1:10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17980,'0'0'37,"0"0"-1,0 0 1,0 0 0,1 0 0,-1 0 0,0 0-1,0 0 1,0 0 0,0 0 0,0 0 0,0 0 0,1-1-1,-1 1 1,0 0 0,0 0 0,0 0 0,0 0-1,0 0 1,1 0 0,-1 0 0,0 0 0,0 0-1,0 0 1,0 0 0,0 0 0,1 1 0,-1-1-1,0 0 1,0 0 0,0 0 0,0 0 0,0 0-1,1 0 1,-1 0 0,0 0 0,0 0 0,0 0-1,0 0 1,0 1 0,0-1 0,0 0 0,0 0-1,0 0 1,1 0 0,-1 0 0,0 1 0,1 11 647,-4 23-496,1-20 317,0 10-292,1 1 0,1-1 0,5 40 0,-3-54-290,0 0 1,0-1-1,1 1 1,1-1-1,0 0 1,0 0-1,0 0 1,2-1-1,-1 1 1,1-1-1,7 9 0,-10-15 29,1 0-1,-1 0 1,0 0-1,1 0 0,-1-1 1,1 1-1,0-1 0,0 0 1,0 0-1,0-1 0,0 1 1,0-1-1,6 2 0,2-2-115,-1 0 0,0 0-1,20-3 1,-22 1 139,1 1-1,0 0 1,-1 0-1,1 1 1,-1 0 0,15 4-1,-20-4 55,0 1-1,-1 0 0,1 0 1,-1 0-1,1 1 0,-1-1 1,0 1-1,0 0 0,0-1 1,-1 1-1,1 1 0,0-1 1,-1 0-1,0 1 0,0-1 1,0 1-1,0-1 1,-1 1-1,0 0 0,1 0 1,-1 0-1,0 0 0,0 6 1,1 3 60,-1 0 1,0 0 0,-1 1-1,-1-1 1,0 0 0,-3 13-1,0-10-36,0 0 0,0-1 0,-2 0-1,0 0 1,-1 0 0,0-1-1,-1 0 1,0 0 0,-2-1 0,1 0-1,-15 14 1,19-22-100,0 1 0,-1-1 1,0 0-1,0-1 0,0 1 0,0-1 0,-1-1 1,0 1-1,0-1 0,0 0 0,0-1 0,0 1 1,0-1-1,-1-1 0,1 1 0,-1-2 0,1 1 1,-1-1-1,1 0 0,-1 0 0,0-1 1,1 0-1,-1 0 0,1-1 0,-11-3 0,10 2 12,0-1-1,0 1 1,1-2-1,-1 1 1,-7-7-1,0-1-121,-22-28-1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51:11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1 366 17708,'53'-30'1944,"-2"-1"-1400,-1-5-224,2-6 673,1-9-1417,-6-7 808,-7-2-384,-5 3-184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1:22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19172,'3'7'186,"1"1"-1,-2-1 0,1 1 1,-1-1-1,0 1 1,-1 0-1,2 12 1,3 18 68,2-9-212,1 0-1,1-1 1,1-1 0,1 0-1,2 0 1,1-1 0,1-1-1,1-1 1,1 0 0,22 22 0,-33-39-90,-4-3-34,1-1 1,-1 1-1,1 0 0,-1 0 0,0 1 0,-1-1 0,4 7 0,-18-25-841,1-2 640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1:22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6 352 10962,'-2'31'1362,"-1"6"1176,3 43 1,0-79-2478,0 0-1,0 0 1,0 0 0,0 0 0,0 0-1,0 0 1,0 0 0,0 0-1,0-1 1,0 1 0,1 0 0,-1 0-1,0 0 1,1 0 0,-1 0-1,1 0 1,-1-1 0,1 1 0,-1 0-1,1 0 1,-1-1 0,1 1-1,0 0 1,-1-1 0,2 1 0,-1-1-5,0 0 1,0 0 0,0 0 0,0 0 0,0-1 0,0 1 0,0-1 0,0 1 0,-1 0-1,1-1 1,0 0 0,0 1 0,0-1 0,-1 1 0,1-1 0,0 0 0,-1 1 0,1-1 0,0-1-1,6-7 321,0-1-1,10-19 0,0-4-146,-1 0-1,-2-1 1,-2-1 0,-1 0 0,-2-1-1,-1 0 1,-1-1 0,-3 1 0,-1-1-1,-2-54 1,-1 90-232,0 0-1,0 0 1,0 0-1,0 0 1,0 0-1,0 0 1,0 0-1,0 0 1,0 0 0,0 0-1,1 0 1,-1 0-1,0 0 1,1 0-1,-1 0 1,1 1-1,0-2 1,-1 2 0,1-1 0,-1 1 1,0 0-1,1 0 0,-1-1 0,1 1 0,-1 0 1,1 0-1,-1 0 0,1 0 0,-1 0 1,1 0-1,-1 0 0,1 0 0,-1 0 1,1 0-1,-1 0 0,1 0 0,-1 0 0,1 0 1,-1 0-1,1 0 0,0 1 0,5 2-13,-1 0 0,1 0 0,-1 1 1,7 6-1,3 1-16,8 4-457,1 0 0,0-2 0,1-1 1,1 0-1,32 9 0,-38-17-42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1:23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12 301 14059,'-2'3'430,"1"0"0,-1 1 0,0-1 0,1 1 0,0-1 0,-2 6 0,3-9-397,0 1 0,0-1-1,0 0 1,0 0 0,0 1 0,0-1 0,0 0 0,0 0-1,0 0 1,0 1 0,0-1 0,0 0 0,0 0 0,0 1-1,0-1 1,0 0 0,1 0 0,-1 0 0,0 1-1,0-1 1,0 0 0,0 0 0,0 0 0,0 0 0,1 1-1,-1-1 1,0 0 0,0 0 0,0 0 0,0 0-1,1 1 1,-1-1 0,0 0 0,0 0 0,0 0 0,1 0-1,-1 0 1,16-7 618,-6-2-501,0 0 0,-1-1 1,-1 0-1,1-1 0,-2 1 0,1-1 1,6-16-1,3 0 88,10-19 345,-1-2 0,24-63-1,-57 139-534,-10 56 0,16-76-213,1 1 0,-1-1 0,1 1-1,1-1 1,-1 1 0,1-1 0,1 0-1,0 1 1,0-1 0,0 0 0,6 11-1,-3-11-150,0-4-72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1:24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14011,'2'-4'360,"1"0"0,-1-1 1,1 1-1,0 0 0,0 0 0,0 1 0,1-1 0,-1 1 1,1-1-1,0 1 0,0 0 0,0 0 0,0 1 0,0-1 1,1 1-1,-1 0 0,1 0 0,5-1 0,5-2-22,0 1-1,1 0 1,0 1 0,20-1-1,-31 3-300,0 1 0,0 0-1,0 0 1,0 1 0,0-1-1,0 1 1,0 0 0,0 0 0,0 1-1,6 2 1,-10-3-35,1-1-1,-1 1 1,0 0-1,0 0 1,0 0-1,0 0 1,0 0 0,0 0-1,0 0 1,0 0-1,0 0 1,-1 0 0,1 1-1,0-1 1,-1 0-1,1 2 1,0 0-7,-1-1 0,0 0 0,0 1-1,0-1 1,0 0 0,0 1 0,0-1 0,0 0 0,-1 1-1,0-1 1,1 0 0,-1 0 0,-1 3 0,-7 12-21,0 1 1,-1-2-1,-1 1 1,-20 22-1,15-19 50,-26 41 0,41-59-43,0 0 1,0 0 0,0 0-1,0 0 1,1 0-1,-1 0 1,0 0 0,1 0-1,-1 0 1,1 0-1,0 0 1,0 0-1,0 1 1,0-1 0,0 0-1,0 0 1,0 0-1,1 0 1,-1 0 0,1 0-1,0 0 1,-1 0-1,2 2 1,-1-3-23,0 0 0,-1 0 0,1 0-1,0-1 1,0 1 0,0 0 0,0-1 0,-1 1 0,1-1 0,0 1 0,0-1 0,0 1 0,0-1 0,0 1-1,0-1 1,0 0 0,0 0 0,2 0 0,-1 0-11,1 0 0,-1 0 0,0 0 0,1 0-1,-1-1 1,0 0 0,1 1 0,-1-1 0,0 0 0,5-2-1,18-13-261,8-7-88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1:24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62 6577,'-1'0'38,"1"0"0,0 0 0,0 0 0,0 0 0,0 0 0,1 0 0,-1 1 0,0-1 0,0 0 0,0 0 0,0 0 0,0 0 0,0 0 0,0 0 0,0 0 0,0 1 0,0-1 0,0 0-1,0 0 1,0 0 0,0 0 0,0 0 0,1 0 0,-1 0 0,0 0 0,0 0 0,0 0 0,0 0 0,0 1 0,0-1 0,0 0 0,0 0 0,1 0 0,-1 0 0,0 0 0,0 0 0,0 0 0,0 0-1,0 0 1,0 0 0,1 0 0,-1 0 0,0 0 0,0 0 0,0 0 0,0 0 0,0 0 0,0 0 0,0-1 0,1 1 0,8-5 1340,8-8 639,3-13 1306,-14 12-1429,-6 14-1855,0-1 0,0 1 0,0 0 0,0 0 0,0 0 0,0-1 0,0 1 0,0 0 0,-1 0 0,1-1 1,0 1-1,0 0 0,0 0 0,0 0 0,0 0 0,-1-1 0,1 1 0,0 0 0,0 0 0,0 0 0,-1 0 0,1 0 0,0 0 1,0-1-1,0 1 0,-1 0 0,1 0 0,0 0 0,0 0 0,-1 0 0,1 0 0,0 0 0,0 0 0,0 0 0,-1 0 1,1 0-1,0 0 0,0 0 0,-1 0 0,1 0 0,0 0 0,0 0 0,0 0 0,-1 1 0,1-1 0,0 0 0,-5 2 95,1-1-1,-1 1 1,1 0-1,0 0 1,0 1-1,0-1 1,0 1 0,0 0-1,0 0 1,1 1-1,-1-1 1,-2 4-1,-34 48 185,33-45-295,1 1 0,0 0 0,0 1-1,1-1 1,1 1 0,0 0 0,0 0 0,-2 22 0,5-33-24,1 0 0,0 0 0,0 0 1,0 0-1,-1 0 0,1-1 0,0 1 1,0 0-1,0 0 0,1 0 0,-1 0 1,0 0-1,0 0 0,0 0 0,1 0 1,-1 0-1,1 0 0,-1 0 0,0 0 1,1 0-1,0-1 0,-1 1 0,1 0 1,-1 0-1,1-1 0,1 2 0,-1-2-2,0 0 0,0 0 0,0 0 1,1 0-1,-1 0 0,0 0 0,0 0 0,0 0 0,1 0 0,-1-1 0,0 1 0,0 0 0,0-1 0,0 1 0,0-1 0,0 0 0,2-1 0,6-4-17,0 0 0,-1-1 0,10-10 0,44-54-60,-55 62 85,0-1 0,-1 1-1,0-1 1,0 0 0,7-21-1,-13 30-17,1 0-1,-1 0 1,0 1-1,0-1 1,1 0-1,-1 0 1,0 0 0,0 0-1,0 1 1,0-1-1,0 0 1,0 0-1,0 0 1,0 0-1,0 0 1,0 0-1,-1 1 1,1-1-1,0 0 1,0 0 0,-1 0-1,1 1 1,-1-1-1,1 0 1,-1 0-1,0 0 1,0 0-23,0 0 0,-1 1 0,1-1 0,0 1 0,-1 0 0,1-1 0,0 1 0,-1 0 0,1 0 0,0 0 0,-1 0 0,1 0 0,0 0 0,-1 0 0,-1 0 0,-7 2-185,0 1-1,0 0 1,-12 6-1,19-8 205,-13 6-368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1:25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20508,'8'3'1809,"-7"-3"-1281,-1 2 1864,0-1-2496,4 0-800,-1 2-328,3-3 960,-5-1-232,-1-5-192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1:27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12771,'20'-5'7791,"3"-7"-5393,23-18-3337,-34 22 1639,73-58-647,-59 45-106,-26 21 51,0 0 0,0-1-1,0 1 1,1 0 0,-1 0 0,0 0 0,0 0 0,0 0 0,0 0 0,0-1-1,0 1 1,0 0 0,1 0 0,-1 0 0,0 0 0,0 0 0,0 0 0,0 0-1,0 0 1,0 0 0,1 0 0,-1 0 0,0 0 0,0 0 0,0 0 0,0 0-1,1 0 1,-1 0 0,0 0 0,0 0 0,0 0 0,0 0 0,0 0-1,1 0 1,-1 0 0,0 0 0,0 0 0,0 0 0,0 0 0,0 0 0,1 0-1,-1 0 1,0 1 0,0 8-32,-8 16 36,7-23-6,-12 37 82,-13 57 0,24-81-98,0-1-1,0 1 1,2-1 0,0 1 0,0 0-1,1-1 1,6 25 0,-6-32-36,0-1 0,-1 1 0,0 0 0,0 0 0,-1-1 0,1 1 0,-1 0 0,-1-1 0,1 1 0,-1-1 0,-4 10 0,5-13 69,0-1 0,0 1 0,-1 0 0,1 0 0,0-1-1,-1 1 1,0-1 0,0 1 0,1-1 0,-2 0 0,1 0-1,0 0 1,0 0 0,0 0 0,-1 0 0,1-1 0,-1 1-1,0-1 1,1 1 0,-1-1 0,0 0 0,0 0 0,0-1-1,0 1 1,0 0 0,0-1 0,-4 0 0,5 0 6,0 0 1,0-1-1,0 1 1,0-1 0,0 1-1,0-1 1,0 0-1,0 0 1,0 0-1,1 0 1,-1 0 0,0 0-1,1-1 1,-1 1-1,1-1 1,-3-2 0,1 0-19,1 0 1,-1 0-1,1 0 1,0 0 0,0 0-1,1 0 1,-3-7-1,2 1-243,0 0 1,1-1-1,0 1 0,0-1 0,2-20 0,-1 27 151,1 0-1,-1 0 1,1 0-1,0 0 1,0 1-1,1-1 1,-1 0-1,1 1 1,0-1-1,0 1 0,0-1 1,0 1-1,0 0 1,1 0-1,4-5 1,10-4-464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4:11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11058,'0'0'148,"0"1"0,0-1 0,0 0 0,0 0 0,1 0 0,-1 1 0,0-1 0,0 0 0,1 0 0,-1 0 0,0 0-1,0 1 1,1-1 0,-1 0 0,0 0 0,0 0 0,1 0 0,-1 0 0,0 0 0,1 0 0,-1 0 0,0 0 0,1 0 0,-1 0-1,0 0 1,0 0 0,1 0 0,-1 0 0,0 0 0,1 0 0,-1 0 0,0 0 0,0 0 0,1-1 0,-1 1 0,0 0 0,0 0-1,1 0 1,-1 0 0,0-1 0,26-7 841,-3 1-346,5 3-455,1 2 0,0 1 0,40 3-1,-31 0-196,43-4 0,359-61 229,-330 46-190,-95 16-25,1 0-1,-1 2 0,1 0 1,-1 0-1,18 5 0,-8 0 6,0-2 0,0-1 0,1-1 0,-1-2 0,1 0 0,-1-1 0,0-2 0,29-6 0,-27 6-2,-1 1 0,1 2 0,0 0 0,45 7 0,-42-4-19,120 9-25,-119-12 27,-1-1 0,60-10 0,-74 9 26,1 0 0,0 1 0,-1 1 0,23 2 0,-27-1-12,107 8-29,-117-9 0,1 0 0,0-1 0,-1 0 0,1 0 0,0 0 0,-1 0 1,1 0-1,-1 0 0,0-1 0,1 1 0,-1-1 0,0 1 0,0-1 0,0 0 1,3-4-1,-4 5-18,1 0-1,-1 0 1,0 0 0,1-1 0,-1 1 0,0 0 0,0-1-1,0 1 1,0-1 0,-1 0 0,1 1 0,0-1 0,-1 1 0,1-1-1,-1 0 1,1 0 0,-1 1 0,0-1 0,0 0 0,0 0-1,0 0 1,0 1 0,0-4 0,-6-1-178,-4 4-32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1:28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19276,'9'15'1801,"-6"3"-1361,-2 6-160,0 2 752,2 7-712,2 0-8,-3-2 0,4-1-152,-1-5-600,-3-2-376,-2-9 664,-1-3-104,-9-5-112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1:28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9674,'19'-13'1675,"1"1"0,1 1 0,0 0 0,36-11 0,-33 14-1203,0 1 1,0 2-1,1 0 1,0 2-1,0 0 1,0 2-1,33 3 1,-54-2-469,0 0 0,0 1-1,1 0 1,-1 0 0,0 0 0,0 1 0,0-1 0,0 1 0,0 0 0,0 0 0,0 0 0,-1 1 0,1-1 0,-1 1 0,0 0 0,0 0-1,4 4 1,-5-4-11,-1 0 0,1 0 0,-1 0 0,1 0-1,-1 0 1,0 0 0,0 0 0,0 0 0,0 0-1,-1 1 1,1-1 0,-1 0 0,0 1 0,0-1-1,0 0 1,-1 1 0,1-1 0,-1 0 0,1 0 0,-1 1-1,0-1 1,-3 6 0,-1 1 34,-1-1 0,1 1-1,-2-1 1,1 0 0,-1-1 0,-1 0 0,0 0 0,0 0-1,0-1 1,-1 0 0,0-1 0,-11 7 0,13-9-76,-1 0 0,0 0 0,0-1 0,0 1 0,0-2 0,0 1 0,0-1 0,-1-1 1,1 1-1,-1-1 0,0-1 0,1 0 0,-1 0 0,1 0 0,-1-1 0,-9-2 0,-7-8-198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1:29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2133 172 11835,'2'0'100,"0"0"0,0-1 0,0 1 0,0-1 0,-1 1 1,1-1-1,0 1 0,0-1 0,-1 0 0,1 0 0,0 0 1,-1 0-1,2-2 0,-2 3-79,-1 0-1,0 0 1,0 0-1,0-1 1,0 1-1,0 0 1,1 0-1,-1-1 1,0 1 0,0 0-1,0-1 1,0 1-1,0 0 1,0 0-1,0-1 1,0 1-1,0 0 1,0 0 0,0-1-1,0 1 1,0 0-1,0-1 1,-1 1-1,1 0 1,0 0-1,0-1 1,0 1 0,0 0-1,0 0 1,0-1-1,-1 1 1,-15-10 483,-14 0-379,0 2 0,-58-9-1,18 5-677,-365-67-1532,358 70 2371,-1 3 0,0 4 0,-130 13 0,138-2-191,-138 18 115,151-16-97,-87 26 0,124-29-91,0 1 0,1 0 0,0 1 0,1 1 1,0 1-1,-18 16 0,-92 91 48,112-103-58,-7 7-5,-21 20 150,2 2 1,-40 55-1,71-85-86,1 1-1,1 0 1,0 1 0,1-1 0,0 2 0,2-1-1,0 1 1,1 0 0,1 0 0,1 1 0,-2 25-1,5-28-44,0-1 0,1 1 1,1-1-1,0 1 0,1-1 0,1 0 0,0 0 0,1 0 0,1-1 0,0 1 0,1-1 0,0-1 0,1 1 0,1-1 1,0-1-1,1 0 0,0 0 0,1-1 0,0 0 0,1 0 0,0-2 0,1 1 0,0-2 0,26 14 0,-6-7-2,1-2-1,0-1 1,1-2-1,0-1 1,39 4-1,5-3-5,99-2 1,-62-12 169,0-4 0,0-5 1,-1-6-1,0-4 0,121-43 0,-158 39 149,83-41-1,67-49 212,-200 102-491,126-58 204,76-44-228,-206 102 44,0-1 0,-1-1 0,-1-1-1,-1-1 1,0-1 0,33-42 0,-52 60-34,-1 1 0,0-1 0,1 0 0,-1 0-1,0 0 1,0 0 0,0 0 0,0 0 0,-1 0 0,1 0-1,0 0 1,-1 0 0,1 0 0,-1 0 0,0-1 0,0 1-1,0 0 1,0 0 0,0 0 0,-1-3 0,0 2 11,0 1 1,-1 0-1,1 0 1,-1-1 0,0 1-1,1 0 1,-1 0-1,0 0 1,0 1-1,0-1 1,0 0-1,-1 1 1,1-1-1,0 1 1,-5-2 0,-188-103 823,-29-14-1307,-7 19-643,143 75 813,-6 8-72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6:22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830 94 13147,'-30'-8'1151,"-43"-5"1,43 8-476,-53-14 0,49 7-287,4 1 172,-47-9 0,66 18-462,0 0 0,0 1 0,-1 0 1,1 1-1,0 1 0,-1 0 0,-21 4 1,8 3-26,0 0 1,1 1 0,-46 26 0,-62 48-80,125-79 3,1 0 0,0 1 0,1-1 0,-1 1 0,1 0 0,0 1 0,0-1 0,1 1-1,-1 0 1,1 0 0,0 0 0,1 1 0,0-1 0,0 1 0,0 0 0,1 0-1,0 0 1,0 0 0,1 0 0,0 1 0,0 13 0,-1 10-45,2 0 0,2 0 0,1 0 0,1 0 0,1 0 0,2-1 0,2 0 0,18 46 0,-4-25-189,2 0-1,2-2 0,63 85 0,-79-120 104,1 0 0,0 0 0,0-1 0,1-1 0,23 17 0,-27-23 59,1 0 0,0 0 0,1-1 1,0-1-1,-1 1 0,1-2 0,1 1 0,-1-2 1,19 3-1,3-3 18,0-1-1,1-2 1,-1-1 0,0-1-1,40-11 1,-16 0 33,0-2-1,58-26 1,-79 26-75,0-1 1,-1-2-1,0-1 1,-2-2-1,42-35 0,-58 42 36,0-1 0,0-1 0,-2-1 0,0 0 0,-1 0 0,-1-2 0,-1 0 0,-1 0 0,0-1 0,11-33-1,-15 32 55,-1 0-1,-1-1 0,-2 0 0,0 0 0,-1 0 0,-1 0 1,-1-1-1,-1 1 0,-5-23 0,4 35 19,0 1 0,-1 0 0,0 1 0,-1-1-1,0 0 1,-1 1 0,0 0 0,0 0 0,-12-14 0,11 16 8,1 2 0,-2-1-1,1 1 1,-1 0 0,1 0 0,-1 0 0,-1 1 0,1 0-1,-1 1 1,1 0 0,-1 0 0,0 0 0,-13-2 0,2 3 34,0-1 0,0 2 1,0 1-1,-26 2 1,-77 15 439,5 1-230,52-14-132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7:12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393 208 7162,'-20'-32'1617,"16"24"-988,-1 0 0,1 0 0,-2 0 0,1 1 0,-13-13-1,16 19-496,0 0-1,0-1 0,0 1 1,0 0-1,0 0 0,0 0 0,0 0 1,0 0-1,0 1 0,0-1 0,0 1 1,-1-1-1,1 1 0,0 0 0,0 0 1,-1 0-1,1 0 0,0 0 0,0 1 1,-1-1-1,1 0 0,0 1 0,0 0 1,0 0-1,0-1 0,0 1 0,0 0 1,0 1-1,-2 0 0,-22 17 133,1 0 0,1 1 0,1 2 0,0 0 0,-19 27 1,30-35-266,1 1 0,1 0 1,0 0-1,1 1 1,1 0-1,0 1 1,1 0-1,1 0 1,1 0-1,-4 20 1,6-16-4,1 1 0,0 0 0,2 0 1,0 1-1,2-1 0,0 0 0,11 41 1,-6-32-8,2-1 0,1 0 0,2-1 0,1 0 1,1-1-1,1-1 0,2 0 0,0-1 0,38 42 1,-50-63 3,0 0 0,0 0 1,0-1-1,1 0 0,-1 0 1,1-1-1,0 1 1,0-1-1,0-1 0,1 1 1,-1-1-1,1 0 0,0 0 1,-1-1-1,1 0 1,12 0-1,-12-1 2,1-1-1,-1 0 1,1 0-1,-1-1 1,1 0-1,-1 0 1,0-1-1,0 0 1,0 0-1,0-1 1,-1 0-1,1 0 1,-1 0-1,0-1 1,5-5-1,5-6 0,-2 0-1,0 0 1,-1-2-1,-1 0 1,0 0-1,-1-1 1,-2 0-1,9-23 1,-1-5-59,-2 0 1,13-71-1,-23 89-31,-1-1 0,-1 0 0,-2 0 0,-1 0 0,-1 0 0,-2 0 0,-1 0 0,-10-41 0,6 46-105,0 1 0,-1 0-1,-1 0 1,-2 1-1,0 0 1,-2 1 0,0 1-1,-1 0 1,-36-38-1,10 23-163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35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14059,'38'-7'778,"0"-2"0,0-1 1,-1-3-1,41-18 0,-36 14-555,11-6-189,-53 23-38,0 0 0,0 0 1,0 0-1,1 0 0,-1 0 1,0 0-1,0 0 1,0 0-1,0 0 0,1 0 1,-1 0-1,0 0 1,0 0-1,0 0 0,1 0 1,-1 0-1,0 0 0,0 0 1,0 0-1,1 0 1,-1 0-1,0 1 0,0-1 1,0 0-1,0 0 1,0 0-1,1 0 0,-1 0 1,0 0-1,0 1 0,0-1 1,0 0-1,0 0 1,0 0-1,1 0 0,-1 1 1,0-1-1,0 0 0,0 0 1,0 0-1,0 0 1,0 1-1,0-1 0,0 0 1,0 0-1,0 0 1,0 1-1,0-1 0,0 0 1,0 0-1,0 0 0,0 1 1,0-1-1,0 0 1,0 0-1,0 0 0,-1 0 1,1 1-1,0-1 1,0 0-1,0 0 0,0 0 1,0 0-1,0 1 0,-6 15-58,5-14 35,-6 21-39,1 0 0,1 1 0,1-1-1,1 1 1,1 36 0,11 124 31,-4-121-39,-2-31 34,0-8-41,-2 1 0,0-1 0,-6 46 0,5-68 63,0-1 0,0 1 1,-1 0-1,1-1 0,-1 1 1,1-1-1,-1 1 1,0-1-1,1 1 0,-1-1 1,0 0-1,0 1 0,0-1 1,0 0-1,0 1 0,0-1 1,0 0-1,-1 0 0,1 0 1,0 0-1,-1 0 1,1 0-1,-1-1 0,1 1 1,-1 0-1,1-1 0,-1 1 1,1-1-1,-1 1 0,1-1 1,-1 0-1,0 0 1,1 0-1,-1 0 0,0 0 1,1 0-1,-1 0 0,1 0 1,-4-1-1,-5-2-81,-1-1 0,1 1 1,-1-2-1,-16-8 0,15 7 170,11 5-78,-1 0-1,1 0 1,-1 1-1,0-1 1,1 0-1,0 0 1,-1 0-1,1-1 1,0 1-1,-1 0 0,1 0 1,0-1-1,0 1 1,0-1-1,0 1 1,0-1-1,0 1 1,1-1-1,-1 0 1,0 1-1,1-1 1,-1 0-1,1 1 0,0-1 1,0 0-1,-1 0 1,1 1-1,1-4 1,0-1-176,1-1 0,0 1 0,0-1 0,0 1 0,1-1 0,4-6 0,-2 3 137,10-19-409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35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12 13267,'7'-7'1840,"0"2"-688,-7 10 665,-4 9-1057,-3 5-144,2 5-240,3 3-152,-3 5-184,1 2-48,3 1-96,-4-2-56,4-8-240,1 0-104,0-5-256,-6-3 544,-2-6-152,-4-5-88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36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13523,'10'-6'172,"1"1"0,-1 0 1,1 0-1,0 1 0,0 1 0,1 0 0,22-3 1,-20 3-127,11-2-38,0-1 14,49-4 1,-68 9-13,0 1 0,-1 0 0,1 0 1,0 1-1,0 0 0,0 0 0,0 0 0,-1 0 0,1 1 0,-1 0 0,1 0 1,-1 1-1,11 6 0,-13-6 1,1 1 1,-1 0-1,0 0 1,0 0-1,-1 0 1,1 1-1,-1-1 1,0 1-1,0-1 0,0 1 1,-1 0-1,1 0 1,-1 0-1,0-1 1,-1 1-1,1 6 1,0 12-6,-3 47 0,2-67-9,-1 13-3,-1-1-1,-1 0 1,-1 1-1,0-1 1,-1 0-1,-8 18 1,10-27 32,1 0 1,-1 0-1,-1-1 1,1 1-1,-1-1 1,0 0-1,0 0 0,0 0 1,-1-1-1,0 1 1,0-1-1,0 0 1,0-1-1,-1 1 0,1-1 1,-1 0-1,-11 4 1,14-6-33,0-1 1,0 1-1,0-1 0,0 0 1,0 1-1,0-2 1,-1 1-1,1 0 0,0 0 1,0-1-1,0 0 1,0 0-1,0 0 0,0 0 1,1 0-1,-1 0 1,0-1-1,0 1 0,1-1 1,-1 0-1,1 0 1,-3-3-1,0 0-121,0 0 1,1-1-1,-1 1 0,1-1 0,1 0 0,-1-1 1,1 1-1,-4-11 0,2 2-249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40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21 12051,'1'-2'184,"-1"1"0,0 0 0,0 0 1,0 0-1,0-1 0,1 1 0,-2 0 1,1 0-1,0 0 0,0-1 0,0 1 1,-1 0-1,1 0 0,-1-2 1,0 3-103,1 0 0,-1 0-1,1 1 1,-1-1 0,1 0 0,-1 1 0,1-1 0,-1 1 0,1-1 0,0 0 0,-1 1 0,1-1 0,-1 1 0,1-1 0,0 1 0,0-1 0,-1 1 0,1-1 0,0 1 0,0 0 0,0-1 0,-1 1 0,1-1 0,0 1 0,0 0 0,0-1 0,0 1 0,0 0 0,-60 296 2073,56-271-2153,2-14-268,1 1-1,0-1 0,1 19 1,3-24 63,6-7-65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9:57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35 15603,'2'-2'202,"1"-1"1,0 0-1,0 1 0,0-1 0,0 1 0,0 0 0,1 0 0,-1 0 0,0 0 0,1 1 1,0 0-1,-1-1 0,5 0 0,-2 1-103,-1-1 1,1 1 0,0 1-1,0-1 1,0 1 0,-1 0-1,1 0 1,6 1-1,-11-1-92,0 0 0,0 1 0,0-1 0,0 0-1,0 0 1,0 1 0,-1-1 0,1 1 0,0-1-1,0 1 1,0-1 0,-1 1 0,1-1 0,0 1-1,-1 0 1,1-1 0,0 1 0,-1 0 0,1 0-1,-1-1 1,1 1 0,-1 0 0,1 0 0,-1 1-1,1 0 5,-1 0 0,0 0-1,0 0 1,0 0-1,0 0 1,0 0-1,0 0 1,0 0-1,-1 0 1,0 3-1,-2 4 17,-1-1 0,1 0-1,-2 0 1,-4 8-1,-39 50 172,48-66-202,0 0 0,0 0 0,0 0 0,0 0 0,0 1 1,0-1-1,0 0 0,0 0 0,0 0 0,0 0 1,0 0-1,0 1 0,0-1 0,0 0 0,0 0 0,0 0 1,0 0-1,0 0 0,0 1 0,0-1 0,0 0 0,0 0 1,0 0-1,0 0 0,1 0 0,-1 1 0,0-1 0,0 0 1,0 0-1,0 0 0,0 0 0,0 0 0,0 0 1,0 0-1,1 0 0,-1 0 0,0 1 0,0-1 0,0 0 1,0 0-1,0 0 0,0 0 0,1 0 0,11 3-96,22 0-34,-20-2 20,0 0-37,28 4-436,-39-4 470,-1-1 0,1 1 0,-1-1 0,1 1 0,-1 0 0,1 0 0,-1 0 0,1 1 0,-1-1 0,0 0-1,4 4 1,-6-4 85,1-1 1,-1 1-1,0 0 0,0-1 0,1 1 0,-1-1 0,0 1 0,0 0 0,0-1 0,0 1 0,0 0 1,0-1-1,0 1 0,0 0 0,0-1 0,0 1 0,-1-1 0,1 1 0,0 0 0,0-1 0,-1 1 1,1-1-1,0 1 0,0-1 0,-1 1 0,1-1 0,-1 1 0,1-1 0,-1 1 0,0 0 0,-17 16-149,15-14 174,-8 6 58,-54 45 745,56-47-622,-1-1 0,0 0 0,0 0 0,0-1 0,-13 4 0,3-5 803,19-4-960,1 0 1,-1 0-1,1-1 0,-1 1 0,1 0 1,-1 0-1,0 0 0,1 0 0,-1 0 1,1-1-1,-1 1 0,1 0 0,-1-1 1,1 1-1,-1 0 0,1-1 0,-1 1 1,1-1-1,-1 1 0,1 0 0,0-1 1,-1 1-1,1-1 0,0 1 0,-1-1 1,1 1-1,0-1 0,0 0 1,-2-9 212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4:20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23 100 8226,'-1'0'56,"1"0"-1,-1 0 1,0-1 0,0 1 0,0 0 0,0-1 0,0 1 0,0 0-1,1-1 1,-1 1 0,0-1 0,0 0 0,1 1 0,-1-1-1,0 1 1,1-1 0,-1 0 0,1 0 0,-1 1 0,1-1 0,-1 0-1,1 0 1,-1 0 0,1 0 0,0 1 0,-1-1 0,1 0-1,0 0 1,0 0 0,0 0 0,0-1 0,-4-9 1295,4 11-1313,0 0 1,0 0-1,1 0 1,-1 0 0,0 0-1,0-1 1,0 1-1,0 0 1,1 0-1,-1 0 1,0 0-1,0 0 1,0 0-1,0 0 1,1 0 0,-1 0-1,0 0 1,0 0-1,0 0 1,1 0-1,-1 0 1,0 0-1,0 0 1,0 0 0,1 0-1,-1 1 1,0-1-1,0 0 1,0 0-1,0 0 1,0 0-1,1 0 1,-1 0-1,0 0 1,0 1 0,0-1-1,0 0 1,0 0-1,0 0 1,1 0-1,-1 1 1,0-1-1,0 0 1,0 0-1,0 0 1,0 0 0,0 1-1,0-1 1,0 0-1,0 0 1,0 0-1,0 1 1,2 5 241,0-1-1,1 1 1,-1 0 0,1-1 0,0 1-1,1-1 1,6 7 0,-9-10-239,0-1 1,1 0-1,-1 0 1,1 0-1,-1 0 1,1 0-1,0 0 1,-1 0-1,1 0 1,0-1-1,0 1 1,0 0 0,-1-1-1,1 0 1,0 1-1,0-1 1,0 0-1,0 0 1,0 0-1,0 0 1,0-1-1,-1 1 1,1 0-1,0-1 1,0 1-1,0-1 1,-1 0-1,3-1 1,28-12 866,52-16 0,-69 26-869,1 0-1,-1 1 1,1 0-1,-1 1 1,1 1-1,0 0 1,0 2-1,-1-1 1,1 2-1,0 0 1,-1 1-1,0 1 1,1 0-1,14 7 1,-12-4-31,0-1 0,0 0 0,29 5 0,-37-10-1,1 0 0,-1-1 0,0 0 1,0 0-1,1-1 0,-1 0 1,0-1-1,12-3 0,-11 1-5,0 0 1,0 1-1,0 1 0,1 0 0,-1 1 0,0 0 1,1 0-1,-1 1 0,1 1 0,-1 0 1,0 0-1,1 1 0,-1 1 0,16 5 0,-9-1 26,0-2 0,1 0 0,0-1 0,34 3 0,80-4 171,-64-3-161,96 11 4,-17 0 20,-131-12-45,-1 0 1,0-2 0,0 0 0,0 0-1,0-2 1,-1 0 0,20-9-1,46-14-16,29 5 4,69-20 21,-164 40-24,-1 0-1,1 0 1,0 1 0,-1 1 0,1 1-1,0 0 1,0 1 0,26 4 0,-6-1-1,48 2 22,-26-1-10,-30-2-4,0-1 1,50-4-1,60-23 42,-97 16-25,1 2 0,77-5-1,-100 14-18,1 0-1,-1 1 1,0 1-1,29 10 1,-21-6 1,30 5 1,16-7-12,-56-6 15,1 1-1,-1 0 1,1 2-1,-1 0 1,18 6-1,-16-3 14,33 12 46,61 14 0,-95-28-65,0-1-1,1-1 1,-1-1-1,1-1 1,-1 0-1,1-1 1,30-5-1,-43 5-6,85-20 33,180-16 0,-243 33-55,-23 3 25,-1 0 0,1 1 1,-1-1-1,1 1 0,0-1 1,-1 1-1,1 0 0,-1 1 1,1-1-1,0 1 0,-1-1 1,1 1-1,-1 0 0,1 0 0,-1 1 1,0-1-1,5 3 0,-1 0 5,1 0 0,0 0 0,0-1-1,0 0 1,0-1 0,1 1 0,-1-2-1,10 2 1,-6-1-1,0 0 0,0 1 1,15 6-1,-11-2 2,1 0 0,0-1 0,1-1 1,30 4-1,-37-7 45,-1-2 1,1 1 0,-1-2-1,1 1 1,0-1 0,-1-1-1,0 0 1,1-1 0,14-5-1,-8 1 62,-1 1 0,2 0 0,-1 2 1,1 0-1,-1 0 0,36-1 0,-45 4-94,0 0 0,-1 0 1,1-1-1,0 0 0,-1-1 1,0 0-1,0 0 0,1 0 1,-2-1-1,1 0 1,0 0-1,9-9 0,12-7 76,-26 20-93,-1-1 0,0 1 0,1-1 0,-1 1 0,0-1 0,1 1-1,-1 0 1,1 0 0,-1 0 0,1 0 0,-1 0 0,0 0-1,1 0 1,1 1 0,5-1 1,-7 0-3,-1 0-1,1 0 0,-1 0 1,0 0-1,1 0 1,-1 0-1,1 0 1,-1 0-1,0 0 0,1 0 1,-1 0-1,0 0 1,1 0-1,-1 0 1,1 0-1,-1 0 1,0 1-1,1-1 0,-1 0 1,0 0-1,1 0 1,-1 1-1,0-1 1,0 0-1,1 0 0,-1 1 1,0-1-1,0 0 1,1 1-1,-1-1 1,0 0-1,0 1 0,0-1 1,1 0-1,-1 1 1,0-1-1,0 0 1,0 1-1,0 0 0,-25-4-2725,11 3 2197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9:58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53 10946,'6'-3'3370,"12"-13"-2443,-9 8-312,-3 5-480,1-1 0,-1 1 0,1 0 0,-1 0 0,1 1 0,0 0 0,0 0 0,0 1 0,0 0 0,1 0 0,-1 0 0,0 1 0,10 1 0,-17-1-135,1 0 0,-1 0 0,1 0 0,-1 1 0,1-1 0,0 0 0,-1 0 0,1 1 0,-1-1 0,1 0 0,-1 1 0,1-1 0,-1 0 0,0 1 0,1-1 0,-1 1 0,1-1 0,-1 1 0,0-1 0,0 1 0,1-1 0,-1 1 0,0-1 0,0 1 0,1-1 0,-1 1 0,0 0 1,0-1-1,0 1 0,0-1 0,0 1 0,0 0 0,0-1 0,0 1 0,0-1 0,0 1 0,0-1 0,0 1 0,-1 0 0,1-1 0,0 1 0,0-1 0,-1 1 0,1-1 0,0 1 0,0-1 0,-1 1 0,-20 30 12,18-28-8,-132 141 131,58-66-258,77-77 111,-1-1-1,0 1 1,1 0 0,-1-1-1,0 1 1,1 0-1,-1 0 1,1 0-1,-1-1 1,1 1 0,-1 0-1,1 0 1,0 0-1,-1 0 1,1 0 0,0 0-1,0 0 1,0 0-1,0 1 1,0-1 2,0 0 0,1-1 0,-1 1 0,0-1-1,1 1 1,-1 0 0,1-1 0,-1 1 0,1-1 0,-1 1 0,1-1 0,-1 1 0,1-1 0,-1 0-1,1 1 1,0-1 0,-1 0 0,1 1 0,-1-1 0,2 0 0,6 2-48,0 0 0,0-1 1,0 0-1,8-1 0,-4 1 12,9 0-46,0-1 0,0-1 0,1 0 0,21-5 0,-12-1 30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9:58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21 14883,'-1'-1'91,"0"0"0,0 1 0,0-1 1,0 1-1,0 0 0,0-1 0,0 1 0,-1 0 0,1 0 0,0 0 0,0 0 0,0 0 0,0 0 1,0 0-1,-1 0 0,1 0 0,0 0 0,0 0 0,0 1 0,0-1 0,0 1 0,0-1 0,0 1 1,-2 0-1,-25 17 767,16-8-716,0 0 1,1 1 0,-17 20 0,25-27-159,-1 1-1,1 0 1,0 0 0,0 0-1,0 0 1,1 1-1,0-1 1,0 1 0,0 0-1,1-1 1,0 1 0,-1 11-1,2-16-10,0 0 0,0 1 1,0-1-1,0 1 0,0-1 0,0 0 0,0 1 0,1-1 0,-1 1 0,1-1 0,-1 0 0,1 0 0,-1 1 1,1-1-1,0 0 0,0 0 0,0 0 0,0 0 0,-1 1 0,1-1 0,1-1 0,-1 1 0,0 0 0,0 0 0,0 0 1,0 0-1,1-1 0,-1 1 0,0-1 0,0 1 0,1-1 0,-1 1 0,1-1 0,-1 0 0,0 0 0,3 0 1,0 1-34,0-2 0,0 1 0,0 0 0,1-1 0,-2 0 0,1 0 0,0 0 0,0 0 0,0-1 0,0 0 0,5-3 0,2-3 10,-1 1 0,0-2 0,-1 1-1,0-1 1,15-20 0,-19 22 40,0 0 0,0 0 0,-1-1 1,0 0-1,-1 1 0,0-1 0,0 0 0,0-1 0,2-14 0,-5 22-4,0-1 0,0 1 0,1-1 0,-1 1-1,0 0 1,-1-1 0,1 1 0,0-1 0,0 1 0,0 0-1,-1-1 1,1 1 0,-1 0 0,1-1 0,-1 1 0,0 0-1,1 0 1,-1 0 0,0-1 0,0 1 0,0 0 0,0 0 0,0 0-1,0 0 1,0 0 0,0 1 0,0-1 0,-2-1 0,1 1-21,0 1 1,0-1 0,0 1 0,0-1 0,-1 1 0,1 0-1,0 0 1,0 0 0,-1 0 0,1 0 0,0 1 0,0-1-1,-1 1 1,1-1 0,0 1 0,0 0 0,-2 1 0,-9 4-136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9:58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95 8906,'-5'11'327,"0"1"1,1 0-1,0 0 0,1 0 1,-2 14-1,5-24-243,0 1 0,0 0 0,0 0 0,0-1 0,0 1 0,1 0 1,-1 0-1,1 0 0,-1-1 0,1 1 0,0-1 0,2 6 0,-1-7-38,-1 0 0,0 1 0,0-1 0,1 0 0,-1 0 0,0 1 0,1-1 0,-1 0 0,1 0 0,0-1 0,-1 1 1,1 0-1,0-1 0,-1 1 0,1 0 0,0-1 0,0 0 0,-1 0 0,1 1 0,0-1 0,3 0 0,2-1 44,0 0 0,-1 0-1,1-1 1,0 0 0,-1 0 0,0 0-1,0-1 1,1 0 0,-1 0 0,-1-1-1,1 0 1,-1 1 0,6-6 0,0-1 95,-1 1-1,1-2 1,-2 1 0,0-1 0,9-14 0,-13 17-53,-1 0-1,0 0 1,0-1 0,-1 1-1,0-1 1,2-12 0,-4 19-96,-1 0 1,0-1 0,0 1-1,1-1 1,-2 1 0,1 0-1,0-1 1,0 1 0,-1 0-1,1 0 1,-1-1 0,-1-3-1,1 5-31,0 0 0,0-1 0,0 1-1,0 0 1,0 0 0,0 0 0,0 0-1,-1 0 1,1 1 0,0-1 0,0 0 0,-1 0-1,1 1 1,0-1 0,-1 1 0,1-1 0,-1 1-1,1 0 1,0 0 0,-1-1 0,1 1 0,-3 0-1,-36 4 114,17 2-202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02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16211,'3'-1'1697,"0"-1"-993,1 2-320,6 0 936,3 3-319,10-1-361,1-1-144,7-1-224,0 0-128,5-3-352,-2-1-152,-4-5-432,-4 2-241,-9-3 745,-5 0-192,-8 4-192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03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13323,'10'5'1328,"9"0"-688,0-4-232,7-1 521,1 0-169,3-3-184,-1-3-272,-2 2 696,-6 0-776,-1 4-112,0 4-16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03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15299,'10'-10'670,"0"0"-1,0 0 0,1 1 0,15-11 1,-21 17-606,-1 0 0,1 0 0,0 1 0,0-1 0,0 1 0,0 0 0,0 1 0,0-1 0,1 1 0,-1 0 1,0 0-1,1 1 0,-1-1 0,7 2 0,-11-1-58,0 0 0,0 0 0,0 0 0,-1 0 0,1 1 0,0-1 0,0 0 0,-1 1 0,1-1 0,0 0 0,0 1 0,-1-1 0,1 1 0,0-1 0,-1 1 0,1-1-1,-1 1 1,1 0 0,-1-1 0,1 1 0,-1 0 0,1-1 0,-1 1 0,1 0 0,-1 1 0,1 0-1,-1 0 0,0 0 0,0 0 0,1 0 0,-1 0 0,-1 0 0,1 0 0,0 0 0,0 0 0,-2 3 0,0 3 6,-1 0 1,-1 0-1,-7 15 1,-46 58 123,16-24-131,40-56-33,0-1 0,1 1 1,-1 0-1,1-1 1,-1 1-1,1 0 1,-1-1-1,1 1 1,0 0-1,-1 0 0,1 0 1,0-1-1,0 1 1,0 0-1,0 0 1,-1 0-1,1 0 1,0 0-1,0-1 0,1 1 1,-1 2-1,0-3 2,1 0 0,-1 1 0,1-1 0,-1 1 0,1-1 0,-1 0-1,1 0 1,0 1 0,-1-1 0,1 0 0,-1 0 0,1 0 0,0 0 0,-1 0 0,1 1-1,-1-1 1,1 0 0,0 0 0,-1-1 0,1 1 0,0 0 0,0 0 0,6-1-123,0-1 1,0 0-1,12-5 1,11-8-207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03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 11162,'-8'5'255,"1"-1"0,-1 2-1,1-1 1,0 1 0,1 0-1,0 1 1,0-1-1,0 1 1,0 1 0,-5 10-1,-1 3 389,1 0 1,-14 38-1,25-59-636,-14 49 762,13-46-732,0-1 1,1 1 0,-1 0-1,1 0 1,0-1 0,0 1-1,0 0 1,0 0 0,0 0 0,1-1-1,-1 1 1,1 0 0,0-1-1,0 1 1,2 4 0,-3-6-36,1-1 1,0 1-1,0 0 0,0-1 1,0 1-1,0 0 1,0-1-1,0 1 1,0-1-1,0 0 0,0 1 1,0-1-1,0 0 1,1 0-1,-1 0 1,0 0-1,0 1 0,0-1 1,0-1-1,0 1 1,0 0-1,1 0 1,-1 0-1,0-1 0,0 1 1,0 0-1,0-1 1,0 1-1,0-1 1,0 0-1,2 0 0,31-24-94,-25 16 81,0 0-1,-1 0 1,0-1 0,0-1 0,-1 1-1,8-15 1,-12 18 4,0 0-1,0 0 0,0 0 1,-1 0-1,0-1 1,0 0-1,-1 1 1,0-1-1,0 0 1,0 1-1,-2-12 1,1 17-44,-1-1 0,1 1 1,-1 0-1,0-1 1,0 1-1,1 0 0,-1 0 1,-1 0-1,1 0 0,-3-4 1,4 5-24,-1 0 1,0 1 0,1-1-1,-1 0 1,0 0 0,0 1-1,0-1 1,0 1-1,0-1 1,1 1 0,-1-1-1,0 1 1,0-1 0,0 1-1,0 0 1,0 0-1,0-1 1,-1 1 0,1 0-1,0 0 1,0 0 0,0 0-1,0 0 1,0 0-1,-2 1 1,-1 0-363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04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18 12651,'-7'3'107,"0"-1"1,1 1-1,-1 1 1,0-1-1,1 1 1,0 0-1,0 0 1,0 1 0,0 0-1,1 0 1,0 0-1,0 1 1,0 0-1,-4 6 1,3-2-93,0 0 0,0 0-1,1 0 1,0 0 0,1 1 0,0 0 0,1 0 0,-3 15 0,6-25-11,0 0 1,-1 0 0,1 0-1,0 0 1,0 1-1,0-1 1,0 0 0,0 0-1,0 0 1,0 0-1,0 0 1,0 1 0,1-1-1,-1 0 1,0 0-1,1 0 1,-1 0 0,1 0-1,-1 0 1,1 0-1,-1 0 1,1 0 0,1 1-1,-1-2 2,0 1 0,0-1-1,0 0 1,0 1 0,0-1 0,0 0-1,0 0 1,0 0 0,1 0-1,-1 0 1,0 0 0,0 0 0,0 0-1,0 0 1,0-1 0,0 1-1,0 0 1,0-1 0,1 0 0,8-3 23,-1-1 1,0-1-1,15-11 0,-5 2 25,32-33 0,-44 40 2,-1 0-1,1 0 1,-1 0-1,-1-1 1,1 0-1,-2 0 1,5-10 0,-8 17-35,-1 0 0,1 0 0,-1 1 1,1-1-1,-1 0 0,1 0 0,-1 0 1,0 0-1,0 1 0,0-1 1,0 0-1,0 0 0,-1 0 0,1 0 1,-1 0-1,0-3 0,0 4-2,0 0 1,0 0-1,0 0 0,0 0 1,1 0-1,-1 0 0,-1 0 1,1 0-1,0 1 0,0-1 0,0 0 1,0 1-1,0-1 0,-1 1 1,1-1-1,0 1 0,-1-1 1,0 1-1,-4-1-55,-1 1 1,1 0-1,0 0 1,0 0-1,0 1 0,0 0 1,0 0-1,-11 4 1,-43 14-220,31-11 44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05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14643,'1'6'3778,"-6"15"-2325,-10 31-1204,12-42 98,-6 19-192,4-19-149,2 1 0,-1 1-1,1-1 1,1 1-1,0-1 1,1 1-1,-1 18 1,2-30-10,0 1 1,0-1 0,0 1 0,1-1-1,-1 1 1,0-1 0,0 1-1,0-1 1,0 1 0,1-1 0,-1 1-1,0-1 1,0 1 0,1-1-1,-1 0 1,0 1 0,1-1-1,-1 1 1,0-1 0,1 0 0,-1 1-1,1-1 1,-1 0 0,1 0-1,-1 1 1,1-1 0,-1 0 0,1 0-1,-1 0 1,1 1 0,-1-1-1,1 0 1,-1 0 0,1 0-1,-1 0 1,1 0 0,-1 0 0,1 0-1,-1 0 1,1 0 0,-1 0-1,1-1 1,-1 1 0,1 0 0,-1 0-1,1 0 1,-1-1 0,1 1-1,0-1 1,24-15-179,56-58-294,-20 17 85,-60 57 382,-1-1 0,1 0 0,0 1-1,-1-1 1,1 0 0,0 1 0,0-1-1,-1 1 1,1-1 0,0 1 0,0 0 0,0-1-1,0 1 1,0 0 0,0-1 0,0 1-1,1 0 1,-1 0 6,-1 0-1,0 1 0,1-1 1,-1 0-1,0 1 0,1-1 1,-1 0-1,0 1 0,1-1 1,-1 0-1,0 1 0,0-1 1,0 1-1,0-1 0,1 0 1,-1 1-1,0-1 1,0 1-1,0-1 0,0 1 1,0-1-1,0 0 0,0 1 1,0-1-1,0 1 0,0 0 1,-8 40-85,5-32 68,-20 73-1743,23-82 1743,0 0 0,0 0 1,0 0-1,0 0 0,0 0 0,0 0 0,0 0 0,0 0 0,0 0 1,0 0-1,0 0 0,0 0 0,0 0 0,0 0 0,0 0 1,0 0-1,0 0 0,0 0 0,0 0 0,0 0 0,-1 0 0,1 0 1,0 0-1,0 0 0,0 0 0,0 0 0,0-9-217,1-10-236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05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14531,'0'-1'81,"0"0"0,0 1 1,0-1-1,-1 0 0,1 0 0,1 0 0,-1 0 0,0 0 0,0 0 1,0 1-1,0-1 0,1 0 0,-1 0 0,0 0 0,1 1 1,-1-1-1,0 0 0,1 0 0,-1 1 0,1-1 0,-1 0 0,1 1 1,1-2-1,0 0 84,0 0 0,1 1 0,-1-1 0,1 1 0,-1-1 0,1 1 0,3-1 0,2-1 191,0 1-1,1 0 1,-1 0 0,11 0 0,-17 2-300,0 0 1,0-1-1,0 1 1,0 1 0,0-1-1,0 0 1,0 0-1,0 1 1,0-1 0,0 1-1,0 0 1,4 1 0,-6-1-47,1 0 1,-1-1-1,1 1 1,-1 0-1,1 0 1,-1 0-1,0-1 1,1 1-1,-1 0 1,0 0-1,0 0 1,1 0-1,-1 0 1,0 0-1,0 0 1,0-1-1,0 1 1,0 0-1,0 0 1,-1 0-1,1 0 1,0 0-1,0 0 1,-1 0-1,1 0 1,0-1-1,-1 1 1,1 0-1,-1 0 1,1-1-1,-2 2 1,-8 16 97,-1-1 1,-17 21-1,16-22-78,1 0 0,-17 30 0,27-45-57,1 0 1,-1 0 0,1 0-1,-1 0 1,1 0 0,0 0 0,-1 0-1,1 0 1,0 0 0,0 0 0,0 0-1,-1 0 1,1 0 0,0 0 0,1 0-1,-1 0 1,0 0 0,0 0 0,1 2-1,-1-3-20,1 1-1,-1-1 0,1 1 1,-1-1-1,1 0 0,-1 1 1,1-1-1,0 0 0,-1 1 1,1-1-1,-1 0 0,1 0 1,0 1-1,-1-1 0,1 0 1,0 0-1,-1 0 0,1 0 1,0 0-1,-1 0 0,2 0 1,5-1-163,0-1 0,0 1 0,0-1 1,7-4-1,-13 6 244,26-10-506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5:03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65 12139,'-1'1'155,"0"0"0,0 0 1,0 0-1,0 0 0,0 0 1,1 0-1,-1 1 1,1-1-1,-1 0 0,1 0 1,-1 1-1,1-1 0,-1 0 1,1 3-1,0-3-89,1-1 0,-1 1 0,1 0-1,-1 0 1,1-1 0,-1 1 0,1 0-1,0-1 1,-1 1 0,1-1 0,0 1 0,0-1-1,-1 1 1,1-1 0,0 1 0,0-1-1,0 0 1,-1 0 0,1 1 0,0-1 0,0 0-1,1 0 1,14 6 621,29 13 1,-33-12-466,1-1 0,0-1 0,24 6 0,-22-8-164,1-1 1,0-1-1,-1-1 0,1 0 0,18-3 0,79-17 81,-6 0 43,-88 18-82,0-1 0,-1-1 0,0 0 1,0-2-1,34-15 0,-26 10 18,1 2 0,52-13 0,-52 16-78,-13 3-7,0 2 1,1-1 0,-1 2 0,1 0 0,-1 1 0,0 0-1,26 6 1,-4-1-16,-36-6-24,0 0 0,0 0 0,0 0 0,0 0 1,0 0-1,0 0 0,0 0 0,0 0 0,0 0 1,-1 0-1,1 0 0,0 0 0,0-1 0,0 1 1,0 0-1,0 0 0,0 0 0,0 0 0,0 0 1,0 0-1,0 0 0,0 0 0,0-1 0,0 1 1,0 0-1,0 0 0,0 0 0,0 0 0,0 0 1,0 0-1,0 0 0,0 0 0,0-1 0,0 1 1,0 0-1,0 0 0,0 0 0,0 0 0,0 0 1,0 0-1,1 0 0,-1 0 0,0 0 0,0 0 1,0-1-1,0 1 0,0 0 0,0 0 0,0 0 1,0 0-1,0 0 0,0 0 0,1 0 0,-1 0 0,0 0 1,0 0-1,0 0 0,0 0 0,-8-7-417,-32-9 123,13 9 84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06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4 538 12691,'-4'6'2823,"5"-8"-338,8-16-1019,51-62-1861,4 4 0,3 2 0,3 3 0,109-85 0,-129 121 146,-3 4-12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07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0 551 12491,'4'7'1568,"6"-7"-960,9-12-232,4-5 1569,17-10-1417,12-8-96,19-12-136,8-6-200,7-17-424,0-6 600,2-1-296,-2 1-56,-12 8-32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08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1 491 11378,'1'0'1513,"2"-2"-865,3-5-216,5-1 1616,9-10-1407,6-5-113,14-12-216,4-10-144,9-16-352,2-8-224,-1-9 336,-1 2-112,-5 8-48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09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1 673 11707,'0'10'904,"8"-11"-544,2-9-96,12-15 328,6-9-104,14-13-40,8-8-16,12-12-104,8-8-112,5-5-280,-1-3-200,-8 7 200,-3 6-40,-10 11-56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10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14 12779,'0'-7'1528,"3"1"-992,-3 5-232,0 2 920,-2 11-479,-2 4-129,-2 8-152,-1 5-136,1 7-112,0-2-56,4 2-320,2-8-232,4-13-344,6-10 600,7-15-160,5-5-80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10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9 12347,'5'-8'1639,"-10"11"-638,-12 14-5,3 3-540,1 0-1,-20 40 1,29-52-449,1 1 0,0-1 0,0 0 1,1 1-1,0 0 0,0-1 1,1 1-1,0 0 0,0 0 0,1 0 1,2 9-1,-2-16-10,0 0-1,0 0 1,1-1-1,-1 1 0,1 0 1,0-1-1,-1 1 1,1-1-1,0 1 1,0-1-1,0 1 1,0-1-1,0 1 1,0-1-1,1 0 1,-1 0-1,0 0 1,1 1-1,-1-1 1,1-1-1,-1 1 1,1 0-1,-1 0 1,1 0-1,0-1 1,-1 1-1,1-1 1,0 1-1,-1-1 1,1 0-1,0 0 0,0 0 1,-1 0-1,1 0 1,0 0-1,0 0 1,-1 0-1,4-1 1,-2 0 8,0 0 0,0 0-1,1 0 1,-1 0 0,0-1 0,0 1 0,0-1 0,0 0 0,0 0 0,0 0 0,-1 0-1,1 0 1,-1 0 0,1-1 0,-1 1 0,0-1 0,0 0 0,0 0 0,0 0-1,1-3 1,-3 5-8,0 1 0,0-1 0,0 1 0,0-1 0,0 1 0,0-1 0,0 1 0,0 0 0,0-1 0,0 1 0,-1-1 0,1 1 0,0-1 0,0 1 0,0-1 0,-1 1 0,1 0 0,0-1 0,0 1 0,-1-1 0,1 1 0,0 0 0,-1-1 0,1 1 0,-1 0 0,1 0 0,-1-1 0,-17-10-269,1 1 164,8 1-34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16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15315,'-2'2'115,"0"0"0,0 0 0,0 0-1,0 0 1,0 0 0,0 1 0,1-1 0,-1 1-1,1-1 1,-1 1 0,1 0 0,-1 4 0,-2 2 161,-10 24-189,2 0 1,1 1 0,1 0 0,2 1 0,-6 66-1,13-94-93,1-1 0,0 1-1,0-1 1,1 10-1,-1-16 7,1 1-1,-1 0 0,0-1 0,0 1 1,0 0-1,0-1 0,0 1 1,1 0-1,-1-1 0,0 1 1,0-1-1,1 1 0,-1 0 0,0-1 1,1 1-1,-1-1 0,1 1 1,-1-1-1,1 1 0,-1-1 1,1 1-1,-1-1 0,1 0 0,-1 1 1,1-1-1,0 0 0,-1 0 1,1 1-1,0-1 0,-1 0 1,1 0-1,0 0 0,-1 0 1,1 1-1,0-1 0,-1 0 0,1 0 1,0-1-1,-1 1 0,1 0 1,0 0-1,-1 0 0,1 0 1,0 0-1,-1-1 0,1 1 0,-1 0 1,1-1-1,0 1 0,-1 0 1,1-1-1,-1 1 0,1-1 1,-1 1-1,1-1 0,0 0 0,14-12-13,-1-1 1,0 0-1,0-1 0,13-20 0,6-6-31,11-13 11,-24 29-34,1 0 0,1 1 0,25-21 0,-46 44 62,0 0-1,0 0 1,0 0-1,0 0 0,0 1 1,1-1-1,-1 0 1,0 1-1,0-1 0,0 1 1,0-1-1,1 1 1,-1 0-1,0-1 0,2 1 1,-2 0 4,-1 0 0,0 1 1,1-1-1,-1 0 0,0 0 1,1 0-1,-1 1 0,0-1 1,1 0-1,-1 1 1,0-1-1,0 0 0,1 1 1,-1-1-1,0 0 0,0 1 1,0-1-1,1 0 0,-1 1 1,0-1-1,0 1 0,0-1 1,0 0-1,0 1 0,0-1 1,0 1-1,0-1 0,0 0 1,0 2-1,-1 5 4,0 1 0,0-1 0,-4 14 0,2-12 13,-6 39 233,6-30-54,-1 0 1,0 0-1,-11 27 1,14-44-229,1-1 1,0 1-1,0-1 1,-1 1-1,1-1 1,0 1-1,-1-1 1,1 1-1,0-1 1,-1 1-1,1-1 1,-1 1-1,1-1 1,-1 1-1,1-1 1,-1 0-1,1 1 1,-1-1-1,1 0 1,-1 0-1,1 1 1,-1-1-1,-1 0 1,2-4-195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17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80 11178,'26'-33'1653,"-21"26"-1120,-1 0 0,1 1 0,0 0 1,1 0-1,10-8 0,-31 55 1680,-24 27-1680,-3-1 0,-53 64 0,19-44-432,68-77-86,32-50-1065,80-107-2132,-79 109 2411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17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9690,'-1'2'62,"-46"86"1567,42-77-1435,0 1 0,1-1 1,1 1-1,0 0 1,0 0-1,0 13 0,2-23-147,1 1 0,0 0 0,0 0 0,0 0-1,1 0 1,-1 0 0,1 0 0,-1 0 0,1-1-1,0 1 1,0 0 0,0 0 0,1-1 0,-1 1-1,1-1 1,-1 1 0,1-1 0,0 0 0,0 0-1,0 1 1,0-1 0,0 0 0,0-1 0,1 1 0,-1 0-1,1-1 1,-1 1 0,1-1 0,-1 0 0,7 2-1,-9-4-142,0 0 1,0 0-1,0 1 0,-1-1 0,1 0 0,0 0 0,0 1 0,0-1 0,-1 0 0,1 0 1,0 1-1,-1-1 0,1 0 0,0 1 0,-1-1 0,1 0 0,-1 1 0,1-1 1,-2 0-1,-26-29-790,10 11 275</inkml:trace>
  <inkml:trace contextRef="#ctx0" brushRef="#br0" timeOffset="1">0 78 12379,'0'-3'1120,"5"3"-880,11 3-64,2 2 608,12 0-536,5-3-64,8 0-16,3-1-152,4 1-408,-4-1 400,-5 6-88,-5 2-48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18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17068,'5'3'1360,"-5"10"-1016,-6 7-152,-4 7 584,1 5-264,-1 4-288,0 1-120,-1 2-248,2-4-160,2-9-320,1-4-120,5-8-600,-2-5 984,2-9-256,-5-2-201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5:04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32 11066,'0'0'49,"0"0"0,-1 0-1,1 0 1,0 1-1,0-1 1,-1 0 0,1 1-1,0-1 1,0 0 0,-1 0-1,1 1 1,0-1-1,0 0 1,0 1 0,0-1-1,-1 0 1,1 1 0,0-1-1,0 1 1,0-1-1,0 0 1,0 1 0,0-1-1,0 1 1,0-1-1,0 0 1,0 1 0,0-1-1,0 0 1,0 1 0,0-1-1,1 0 1,-1 1-1,0 0 1,14 5 1331,23-3-239,304-20 265,-125 3-1224,-189 14-130,0 2 0,-1 1 0,0 1-1,43 12 1,-3-2 48,-61-13-88,0 0 0,0-1 0,0 1 0,0-2 0,0 1 0,-1 0 0,1-1 0,8-2 0,-11 3 3,-1 0-1,0-1 1,1 1-1,-1-1 0,0 1 1,0-1-1,0 1 1,1-1-1,-1 0 0,0 0 1,0 1-1,0-1 1,0 0-1,0 0 0,0 0 1,-1 0-1,1 0 1,0 0-1,0-1 0,-1 1 1,1 0-1,-1 0 1,1 0-1,-1-1 0,1 1 1,-1 0-1,0 0 1,0-1-1,1 1 0,-1 0 1,0-1-1,0 1 1,0 0-1,-1-1 0,1 1 1,0-2-1,-6-8 74,-3 1 15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18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75 141 14075,'14'-16'461,"2"1"0,0 0 0,1 1 0,33-21 1,-38 28-435,-1 1 0,1 1 0,0-1 0,0 2 0,1 0 0,0 0 0,-1 1 0,1 1 0,17-2 1,-27 4-27,0 0 1,0 0-1,0 0 0,0 0 1,-1 0-1,1 0 1,0 1-1,0-1 1,0 1-1,-1 0 1,1 0-1,0 0 1,-1 0-1,1 1 1,-1-1-1,1 0 1,-1 1-1,0 0 1,0 0-1,1 0 1,-1 0-1,0 0 1,-1 0-1,1 0 1,0 0-1,-1 1 0,1-1 1,-1 1-1,0-1 1,0 1-1,0 0 1,0 0-1,0-1 1,0 1-1,-1 0 1,1 4-1,0 9-214,0 1 0,-1 0 0,0 0-1,-2-1 1,-5 29 0,0-15-950,-2 0 0,-14 34-1,17-52 1236,0 0 0,-1-1 1,0 0-1,0-1 0,-1 1 0,-1-2 0,1 1 0,-2-1 0,1 0 0,-1-1 0,-22 14 1,20-15 300,-1 0 1,0 0 0,0-1 0,0-1 0,-1 0 0,0-1 0,0-1 0,0 0 0,0-1 0,-23 1 0,34-3-374,-1 0 1,0 0 0,1-1-1,-1 1 1,1-1 0,-1 0 0,1 0-1,-1 0 1,1 0 0,-7-4-1,9 4-74,-1 0-1,0-1 1,0 1-1,1-1 0,-1 1 1,1-1-1,-1 0 1,1 0-1,0 0 0,0 1 1,0-1-1,0 0 1,0 0-1,0 0 0,0-1 1,1 1-1,-1 0 1,0-2-1,1 2-244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19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16099,'9'1'1361,"4"-1"-817,5 0-176,7-4 624,5-1-272,6 0-232,1-3-48,2 0-311,-2 1-234,-7 0-607,-6 2-256,-9 2 720,-13 3-192,7 5-168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19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14395,'22'6'1280,"-4"-9"-848,1-3-135,2-2 679,7-1-360,2-1-216,0 2-24,0 0-376,-1 1-328,-4 0 344,1-4-72,-3-4-96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20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14755,'0'1'45,"1"-1"-1,-1 0 1,1 0 0,-1 0-1,0 0 1,1 1-1,-1-1 1,0 0 0,1 0-1,-1 1 1,0-1 0,1 0-1,-1 0 1,0 1-1,0-1 1,1 0 0,-1 1-1,0-1 1,0 0 0,0 1-1,0-1 1,1 1-1,-1-1 1,0 0 0,0 1-1,0-1 1,0 1 0,0-1-1,0 1 1,-2 18 412,-11 17-93,12-34-254,-71 136 970,8-20-912,63-116-172,0 0 0,0 0 0,1-1 0,-1 1-1,0 0 1,1 0 0,-1 0 0,1 0 0,0 0-1,0 0 1,0 0 0,0 0 0,0 0 0,0 0 0,0 0-1,0 0 1,1 2 0,0-2-1,0-1 0,0 0-1,0 0 1,0 0 0,0 0 0,0 0-1,1 0 1,-1 0 0,0 0 0,0 0-1,1 0 1,-1-1 0,0 1 0,1 0-1,-1-1 1,1 1 0,-1-1-1,1 0 1,-1 0 0,1 1 0,-1-1-1,4 0 1,10 0-25,1 0-1,0-1 1,-1 0 0,1-2-1,19-4 1,74-29-663,-51 8 427,-33 17 102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21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14363,'-10'11'1032,"0"6"-720,0 3-72,1 13 377,2 6-161,0 11-96,3 5-16,-2 5-432,2-1 264,4-1-96,-2-3-56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40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17900,'-4'14'1256,"-2"-3"-1024,2-3-192,2 1-176,2-1 144,0-5 96,3-3-120,4 2-184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41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 14347,'-7'13'1424,"4"-5"-864,-2-3-247,5 1 615,0-3-104,3-7 1248,3-6-1816,1-2 64,2 1-7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43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9 13643,'20'-7'1216,"-7"5"-720,-8 8-136,-5 9 553,0 3-241,-4 11-160,0 5-72,-3 9-88,-3 3-96,-2-1-296,2-2-136,4-8-304,-1-3-192,4-13 520,2-17-128,-3 1-136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43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14419,'20'-11'509,"-1"0"1,1 1-1,38-13 0,-45 19-378,0 0-1,0 1 1,1 1 0,-1 0-1,1 1 1,0 1-1,18 1 1,-28-1-115,0 0 1,0 1-1,-1 0 0,1 0 1,0 0-1,-1 0 0,1 1 1,-1-1-1,1 1 0,-1 0 1,0 0-1,0 0 0,0 0 1,0 1-1,3 2 0,-5-3-13,0-1 0,0 1-1,0-1 1,0 1 0,-1-1-1,1 1 1,-1 0-1,1-1 1,-1 1 0,1 0-1,-1-1 1,0 1 0,0 0-1,0 0 1,0-1-1,0 1 1,0 0 0,0-1-1,-1 1 1,1 0 0,0 0-1,-1-1 1,0 1-1,1-1 1,-1 1 0,0-1-1,0 1 1,0-1 0,0 1-1,0-1 1,0 0 0,0 1-1,-3 1 1,-11 12 14,-1-1 1,0-1 0,-30 19-1,-16 12-489,53-35 380,7-4-30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44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14859,'8'2'1641,"-4"3"-1105,-5 13-168,-5 3 968,-1 11-696,-3 3-128,0 10-152,0-1-56,-1 1-272,0-5-96,2-7-208,5-7-56,0-9-168,0-6-176,-4-11-1344,1-3 1559,-4-8-135,1-5-120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5:48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18188,'2'24'4668,"1"45"-4190,-3-21-450,-6 144-804,6-192 751,0 0 0,0 0 0,0 1 0,0-1 0,0 0 0,0 0 0,0 0 0,0 0 0,0 1 0,0-1 0,0 0 0,-1 0 0,1 0 1,0 0-1,0 1 0,0-1 0,0 0 0,0 0 0,0 0 0,-1 0 0,1 0 0,0 0 0,0 1 0,0-1 0,0 0 0,-1 0 0,1 0 0,0 0 0,0 0 0,0 0 0,0 0 0,-1 0 0,1 0 0,0 0 0,0 0 0,0 0 0,-1 0 0,1 0 0,0 0 0,0 0 0,0 0 0,0 0 0,-1 0 0,1 0 0,0 0 0,0 0 0,0 0 0,-1-1 0,-7-4-327,1-2-142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44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12307,'6'-9'366,"1"1"1,1 0 0,0 1 0,0 0 0,0 0 0,1 0-1,0 1 1,0 1 0,15-8 0,0 2 2,1 2 0,43-12 0,-58 18-360,0 1-1,1 1 0,-1-1 0,1 2 1,-1-1-1,1 2 0,-1-1 0,15 4 0,-22-4-14,0 1 0,0-1 0,0 1-1,0 0 1,-1 0 0,1 1 0,0-1-1,-1 0 1,1 1 0,-1 0 0,1-1-1,-1 1 1,0 0 0,0 0 0,0 0-1,0 1 1,0-1 0,0 0 0,-1 1-1,1-1 1,-1 1 0,0 0-1,1-1 1,-1 1 0,0 0 0,-1 0-1,1 0 1,0 0 0,-1 0 0,0 0-1,0-1 1,0 1 0,0 5 0,-1 1 4,-1 0 0,1 0 1,-2-1-1,1 1 1,-1 0-1,-1-1 1,1 0-1,-2 0 0,1 0 1,-1 0-1,0-1 1,0 1-1,-11 9 0,12-12-15,0-1 0,-1 0 0,1 0 0,-1 0 0,0 0 0,0-1 0,0 0 0,0 0 0,0-1 0,-1 1 0,0-1 0,1 0 0,-1 0 1,0-1-1,0 0 0,0 0 0,0 0 0,0-1 0,0 0 0,0 0 0,-8-2 0,-5-3-63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45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87 15027,'-9'12'1957,"9"-12"-1919,0 0-1,0 0 1,0 0-1,0 1 1,0-1-1,0 0 1,0 0-1,0 0 1,0 0-1,0 0 1,0 0-1,0 1 1,0-1-1,0 0 1,0 0-1,0 0 1,0 0-1,0 0 1,0 0-1,0 0 1,0 0-1,0 1 1,1-1-1,-1 0 1,0 0-1,0 0 1,0 0-1,0 0 1,0 0-1,0 0 1,0 0-1,0 0 1,1 0-1,-1 0 1,0 0-1,0 0 1,0 0-1,0 0 1,0 0-1,0 0 1,1 0-1,-1 0 1,0 0-1,0 0 1,0 0-1,0 0 1,0 0-1,0 0 1,1 0-1,22-9 1506,-7-2-1304,28-24 1,-31 23-469,2 1-1,15-11 0,-29 22 218,-1 0 1,0 0-1,0-1 0,0 1 0,1 0 0,-1 0 0,0 0 0,0 0 0,1 0 0,-1 0 1,0 0-1,0-1 0,1 1 0,-1 0 0,0 0 0,0 0 0,1 0 0,-1 0 1,0 0-1,0 0 0,1 0 0,-1 0 0,0 0 0,0 0 0,1 1 0,-1-1 0,0 0 1,0 0-1,1 0 0,-1 0 0,0 0 0,0 0 0,0 1 0,1-1 0,-1 0 0,0 0 1,0 0-1,0 0 0,0 1 0,1-1 0,-1 0 0,0 0 0,0 0 0,0 1 1,0-1-1,0 0 0,2 19-300,-9 20 75,-55 188 141,59-219 93,1 0-1,-1 0 0,0 0 0,-1-1 0,-8 14 0,9-17-20,0-1 1,0 0-1,0 0 0,0 0 0,-1 0 1,1 0-1,-1 0 0,0-1 0,0 0 1,0 0-1,0 0 0,-7 2 0,1-1-32,1-1-1,-1 0 0,1-1 1,-1 0-1,1 0 0,-1-1 0,0 0 1,-17-3-1,23 2 9,1 1 0,-1-1 0,0 0 0,1 0 0,-1 0 0,1 0 1,-1-1-1,1 0 0,-1 1 0,1-1 0,0 0 0,0-1 0,0 1 0,0 0 0,0-1 0,1 0 0,-1 0 0,1 1 0,-1-2 1,1 1-1,0 0 0,0 0 0,1-1 0,-1 1 0,-1-5 0,3 5-16,-1 1 1,1-1-1,0 1 0,0-1 0,0 0 1,0 1-1,0-1 0,1 0 1,-1 1-1,1-1 0,0 1 1,0-1-1,0 1 0,0-1 0,0 1 1,2-3-1,0 0-32,0 0 0,1 1-1,0-1 1,0 1 0,1 0 0,4-4 0,14-10-222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45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12539,'3'3'379,"0"1"1,-1-1-1,0 1 0,0 0 1,0 0-1,0-1 1,-1 2-1,1-1 0,-1 0 1,0 0-1,0 0 1,-1 0-1,1 1 1,-1-1-1,0 9 0,-1 7-18,-1 0 0,-5 21 0,4-28 105,-21 83-13,20-91-1863,0-12 760,-1-19 257,4 18 65,-2-9-66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45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15019,'4'-6'267,"0"-1"-1,0 1 1,1 0 0,0 0-1,0 0 1,0 0-1,1 1 1,0 0 0,0 0-1,0 1 1,0 0 0,1 0-1,0 0 1,0 1-1,9-4 1,-11 5-237,0 1 0,0-1 0,0 1 1,0 0-1,1 0 0,-1 1 0,0 0 0,0 0 0,1 0 0,-1 0 1,0 1-1,0 0 0,1 0 0,-1 0 0,0 1 0,0 0 0,0 0 0,-1 0 1,1 1-1,0-1 0,-1 1 0,0 0 0,5 4 0,-8-6-24,1 0 0,-1 0 0,1 0 0,-1 0 0,0 1-1,0-1 1,0 0 0,0 1 0,0-1 0,0 1 0,0-1-1,0 1 1,0-1 0,-1 1 0,1 0 0,-1-1 0,1 1 0,-1 0-1,0-1 1,0 1 0,1 0 0,-1 0 0,0-1 0,-1 1 0,1 0-1,0 0 1,0-1 0,-1 1 0,1 0 0,-1-1 0,1 1-1,-1 0 1,0-1 0,0 1 0,0-1 0,0 1 0,0-1 0,0 0-1,0 1 1,0-1 0,0 0 0,-1 0 0,1 0 0,-2 2-1,-4 2-10,-1 0 0,0 0-1,1 0 1,-2-1 0,1-1-1,0 1 1,-12 2-1,19-5-10,0-1 0,0 1 0,0-1 0,-1 0 0,1 1 0,0-1 0,0 0-1,0 0 1,-1 0 0,1 0 0,0 0 0,0 0 0,-1 0 0,1 0 0,0-1 0,0 1-1,0 0 1,-1-1 0,1 1 0,0-1 0,0 1 0,0-1 0,0 0 0,0 1 0,0-1-1,0 0 1,0 0 0,0 0 0,0 1 0,1-1 0,-1 0 0,0 0 0,1 0 0,-1-1 0,0 1-1,1 0 1,-1-2 0,-4-20-140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48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10 16532,'7'-6'1744,"-4"3"-1048,-3 4-272,-8 12 784,-3 3-191,0 6-305,0 3-168,-1 8-328,1 2-64,1 1-120,0-1-64,7-5-224,0-2-112,0-5-280,2-3-224,-7-9 631,0-4-199,-4-8-88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48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15275,'5'-8'230,"1"0"1,0 1-1,1 0 0,0 0 0,0 0 1,1 1-1,-1 0 0,1 1 0,1 0 1,-1 0-1,1 0 0,-1 1 0,13-3 0,-4 1-139,0 1 0,1 1 0,0 0 0,-1 1 0,1 1 0,22 1 0,-32 1-125,1 0 0,-1 1 0,0 0 0,0 1 0,1 0 0,-1 0 0,-1 0 0,10 5 0,-15-6 21,0 0-1,0 0 1,0 0 0,0 1 0,-1-1 0,1 0 0,0 1 0,-1 0-1,1-1 1,-1 1 0,0 0 0,1-1 0,-1 1 0,0 0 0,0 0 0,0 0-1,0 0 1,-1 0 0,1 0 0,0 0 0,-1 1 0,0-1 0,1 0-1,-1 0 1,0 0 0,0 0 0,0 1 0,0-1 0,-1 0 0,1 0 0,-1 0-1,1 0 1,-1 0 0,0 0 0,-1 3 0,-2 4 15,0 0 0,-1 0-1,-1 0 1,0-1 0,0 0 0,0 0 0,-1 0 0,0-1-1,0 0 1,-15 10 0,12-9 5,-1-1 0,0 0-1,-1 0 1,0-2 0,0 1 0,0-2 0,-24 7 0,34-11-36,0 1 1,0-1-1,0 0 1,0 0-1,1 0 1,-1 0-1,0 0 1,0 0 0,0 0-1,0-1 1,0 1-1,1-1 1,-1 1-1,-2-2 1,2-2-116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49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14083,'0'0'1752,"2"2"-927,1 1-377,4 0 2120,6-2-1656,8-1-423,9-1-121,10-2-128,2 0-80,5-1-296,0 1-200,-6 1-409,-6 2-199,-17 5 672,-11 3-192,-20 5-176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49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15539,'18'2'1297,"7"-4"-945,5-3-152,6-2 56,2-1-144,5-2 88,0 3-56,-7 0-184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15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12891,'2'3'1656,"2"1"-1000,2-1-264,1-3 1849,9 0-1657,5-1-144,8-2-80,-1 0-72,7 0-288,2-1-184,0-1-424,-2 0-504,-8 0 880,-7 0-200,-3-1-153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15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15203,'11'13'1193,"7"-12"-841,2-2-128,8-8 568,7-2-352,4-4-344,2-2-128,5 3-376,-3-2-472,-6 3 728,-2 2-192,-8 5-145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5:49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1 140 17188,'4'-7'404,"0"-1"1,1 1 0,0 0 0,0 1-1,1-1 1,-1 1 0,1 0 0,1 1-1,-1-1 1,1 1 0,10-6 0,0 1-152,1 1 0,1 0 0,29-10 0,-40 17-233,0-1 1,0 1-1,0 0 0,0 1 0,0 0 1,1 1-1,-1-1 0,0 1 1,1 1-1,15 2 0,-18-1-23,-1 0 0,1 0 0,0 1 0,-1-1 0,0 1 1,0 0-1,0 1 0,0-1 0,0 1 0,0 0 0,-1 0 0,0 1 0,0-1 0,0 1 0,5 8 0,-2 0-1,0 0 0,-1 0 0,0 0 0,-1 1 0,-1-1 0,0 1 0,0 1 0,-2-1 0,0 0 0,0 1 0,-2-1 0,0 1 0,-3 28 0,1-30 49,0 1 1,-1 0-1,-1-1 0,0 0 1,-1 0-1,0 0 1,-1-1-1,-1 1 1,1-1-1,-2-1 1,0 1-1,0-1 1,-1-1-1,-17 16 0,20-21-70,0 0 0,0-1-1,0 0 1,-1-1-1,1 1 1,-1-1-1,0 0 1,0-1-1,0 0 1,0 0-1,0 0 1,-1-1-1,1 0 1,0-1-1,-1 1 1,1-1 0,-1-1-1,1 1 1,0-1-1,-1-1 1,1 0-1,0 1 1,0-2-1,0 1 1,0-1-1,1 0 1,-1-1-1,1 0 1,-1 0 0,1 0-1,-7-7 1,13 11-32,-8-9-1026,8 8 1062,0 1 0,0 0 0,0 0-1,0 0 1,0 0 0,0-1 0,0 1-1,0 0 1,0 0 0,0 0 0,0-1 0,0 1-1,0 0 1,0 0 0,0 0 0,0 0 0,0-1-1,0 1 1,0 0 0,0 0 0,0 0-1,0-1 1,0 1 0,0 0 0,0 0 0,1 0-1,-1 0 1,0-1 0,0 1 0,0 0-1,0 0 1,0 0 0,0 0 0,1 0 0,-1 0-1,0 0 1,0-1 0,0 1 0,0 0-1,1 0 1,-1 0 0,0 0 0,0 0 0,0 0-1,1 0 1,-1 0 0,0 0 0,0 0-1,0 0 1,1 0 0,-1 0 0,0 0 0,0 0-1,0 0 1,0 0 0,1 0 0,-1 0-1,0 0 1,0 1 0,14 0-798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15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16155,'-4'2'1895,"8"3"-981,10 4-447,2-4-517,1 0 1,0-2 0,0 0-1,1 0 1,22-1 0,-22-1-248,1 0 0,-1 2 0,0 0 0,24 7 0,-40-10 248,0 1-1,0 0 1,-1 0-1,1-1 1,0 1-1,0 0 0,0 0 1,-1 1-1,1-1 1,0 0-1,-1 1 1,1-1-1,-1 1 0,0-1 1,1 1-1,-1-1 1,0 1-1,0 0 1,0 0-1,1 2 0,-2-1 3,1-1 0,-1 1 0,0 0 1,0-1-1,0 1 0,0 0 0,0-1 0,-1 1 0,1-1 0,-1 1 0,1-1 0,-1 1 0,-2 4 0,-4 5-44,-1 1 0,0-1 0,0-1 0,-17 17 0,24-26 91,-41 46 539,-2-3 1,-90 74 0,134-119-532,-1 1 0,1-1 0,-1 1 1,0-1-1,1 1 0,-1-1 1,1 0-1,-1 1 0,0-1 0,1 0 1,-1 0-1,0 1 0,0-1 0,1 0 1,-1 0-1,0 0 0,1 0 0,-1 0 1,0 0-1,0 0 0,1 0 0,-2 0 1,1-1-2,1 0 1,-1 1 0,1-1-1,-1 0 1,1 1-1,0-1 1,-1 0 0,1 0-1,0 0 1,0 1 0,0-1-1,0 0 1,-1 0-1,1 0 1,0 0 0,0 1-1,1-1 1,-1 0 0,0 0-1,0 0 1,0 1-1,1-2 1,5-24 11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50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0 159 14435,'33'-27'2354,"54"-36"0,-67 51-1793,1 1 0,-1 0 0,2 2 1,28-9-1,-45 16-448,0 1 0,0-1 0,0 1 1,0 1-1,1-1 0,-1 1 0,10 0 0,-14 1-100,0-1 0,0 0 1,0 1-1,0-1 0,1 0 0,-1 1 0,0-1 0,0 1 0,0 0 0,0-1 0,-1 1 0,1 0 0,0-1 0,0 1 0,0 0 0,0 0 0,-1 0 1,1 0-1,0 0 0,-1 0 0,1 0 0,-1 0 0,1 0 0,-1 0 0,0 0 0,1 0 0,-1 0 0,0 0 0,0 1 0,0-1 0,0 0 0,0 0 1,0 0-1,0 0 0,0 1 0,0-1 0,0 0 0,-1 0 0,1 1 0,-2 7-44,-1 1 0,0-1 0,0 0 0,-1 0 0,0-1 0,0 1 0,-7 8-1,-44 58-424,29-42 269,6-8 31,12-15 60,-1 0 0,1 1 0,1 0 0,0 1 0,0-1 0,1 1 0,-5 16 0,10-26 85,1 0 0,-1-1 0,1 1 1,0 0-1,-1 0 0,1-1 1,0 1-1,0 0 0,0 0 0,0 0 1,1 0-1,-1-1 0,0 1 1,1 0-1,-1 0 0,1-1 0,0 1 1,1 2-1,-1-3-18,0 0 0,0 0-1,0 0 1,0 0 0,0-1 0,1 1 0,-1 0-1,0-1 1,0 1 0,1-1 0,-1 1 0,0-1-1,1 1 1,-1-1 0,0 0 0,1 0 0,-1 0 0,3 0-1,4 0-57,-1-1 0,1 0 0,0-1 0,0 0 0,-1 0 0,0-1 0,8-3 0,22-11-151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50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9986,'-8'4'242,"0"0"0,0 0 0,1 1 0,-1 0 0,1 0 0,0 1 0,1 0 1,-1 0-1,1 0 0,0 1 0,1 0 0,0 0 0,0 1 0,0-1 0,-4 13 0,4-9 102,0 0 1,1 1-1,1 0 0,-1-1 1,2 1-1,0 1 0,1-1 0,0 0 1,0 0-1,3 21 0,-2-30-300,0-1 0,0 1 0,1 0 0,-1-1 0,1 1 0,0 0 0,-1-1 0,1 1 0,0-1 0,1 1 0,-1-1 0,0 0-1,1 0 1,-1 1 0,1-1 0,0 0 0,0 0 0,-1 0 0,1-1 0,1 1 0,-1 0 0,0-1 0,0 1 0,1-1 0,-1 0 0,0 0-1,1 0 1,-1 0 0,1 0 0,0 0 0,-1-1 0,1 1 0,0-1 0,-1 0 0,1 0 0,0 0 0,-1 0 0,1 0 0,0-1-1,3 0 1,8-2-12,0-1 0,-1 0 0,1-1-1,-1-1 1,-1 0 0,18-10 0,-12 5-30,-1 0 1,0-2 0,0 1 0,-2-2 0,0 0 0,0-1 0,-1-1 0,-1 0 0,13-21 0,-24 34-15,0 0 0,0 0-1,-1-1 1,0 1 0,1 0 0,-1 0 0,0-1 0,-1 1-1,1 0 1,-1-1 0,1 1 0,-1-1 0,0 1-1,0 0 1,-1-5 0,0 6 1,0 0 1,1 0-1,-1 1 0,0-1 0,0 0 1,-1 1-1,1-1 0,0 1 0,-1-1 0,1 1 1,0-1-1,-1 1 0,1 0 0,-1 0 1,0 0-1,0 0 0,1 0 0,-1 0 1,0 0-1,0 1 0,0-1 0,0 1 1,0-1-1,1 1 0,-1 0 0,0 0 1,-3 0-1,-3-1-65,0 1 0,0 1 0,0-1 0,-1 1 0,1 1 0,0 0 1,0 0-1,0 0 0,1 1 0,-1 0 0,-9 6 0,7-4-86,0 1-1,1 1 1,-1 0 0,1 0-1,1 1 1,-1 0-1,-10 13 1,5 0-155</inkml:trace>
  <inkml:trace contextRef="#ctx0" brushRef="#br0" timeOffset="1">544 258 15235,'-2'9'1817,"4"2"-1201,-2-5-288,0 1 1536,0-3-816,1-9-1904,2-7 784,3 2-112,5-1-88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51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27 18108,'-5'0'81,"1"0"1,-1 0 0,0 1-1,1-1 1,-1 1 0,1 0-1,-1 1 1,1-1-1,0 1 1,-1 0 0,1 0-1,0 0 1,0 0 0,0 1-1,0 0 1,1 0-1,-1 0 1,1 0 0,0 0-1,0 1 1,0-1 0,-4 7-1,4-4-67,0-1-1,0 0 1,0 0-1,1 1 0,0-1 1,0 1-1,0 0 1,1 0-1,0 0 1,0 0-1,0 0 0,1 0 1,0 0-1,0 0 1,0 0-1,1-1 1,2 9-1,-3-12-12,1 0 1,-1-1-1,1 1 0,0-1 1,-1 1-1,1-1 0,0 1 1,0-1-1,0 1 0,0-1 1,0 0-1,0 1 0,1-1 0,-1 0 1,0 0-1,1 0 0,-1 0 1,1 0-1,-1 0 0,3 1 1,-1-2 4,0 1 1,-1 0-1,1-1 0,0 1 1,0-1-1,0 0 1,0 0-1,0 0 0,0-1 1,6 0-1,2-2 28,-1-1 0,1 0 0,-1 0 0,0-1 0,12-8-1,-7 3 39,0 0-1,-1-1 1,17-17-1,-26 24-36,-1 0-1,-1 0 1,1-1-1,-1 1 1,1-1-1,-1 0 0,-1 0 1,1 0-1,-1 0 1,0 0-1,0-1 1,0 1-1,-1-1 1,2-9-1,-3 14-27,0-1 0,0 1-1,0-1 1,0 0 0,0 1 0,-1-1-1,1 0 1,0 1 0,-1-1-1,1 1 1,-1-1 0,0 1 0,1-1-1,-1 1 1,0 0 0,0-1-1,0 1 1,0 0 0,0-1 0,0 1-1,0 0 1,-1 0 0,-1-1-1,0 0-13,0 1 0,0 0 0,0 0 0,0 0 0,0 0 0,0 1 0,0-1 0,-1 1 0,1 0 0,0 0-1,-5 0 1,-2 2-189,-1-1 0,1 1 0,0 1 0,0 0 0,0 0 0,-16 9 0,19-8-21,1-1 0,-1 1 1,1 0-1,1 0 0,-1 1 0,1 0 1,-1 0-1,1 0 0,1 1 0,-8 10 0,4 6-469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51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81 105 13731,'23'-22'1058,"-22"21"-1025,0 0 0,0 0-1,0 0 1,0 0 0,-1 0 0,1-1-1,0 1 1,-1 0 0,1 0 0,-1-1 0,1 1-1,-1 0 1,0-1 0,1 1 0,-1 0-1,0-1 1,0 1 0,0 0 0,0-1-1,0 1 1,-1-2 0,1 3-22,0-1 1,-1 1-1,1 0 1,0 0-1,0-1 1,-1 1-1,1 0 0,0 0 1,-1-1-1,1 1 1,0 0-1,-1 0 1,1 0-1,0 0 0,-1 0 1,1-1-1,-1 1 1,1 0-1,0 0 1,-1 0-1,1 0 0,0 0 1,-1 0-1,1 0 1,-1 0-1,1 0 1,0 1-1,-1-1 0,1 0 1,0 0-1,-1 0 1,1 0-1,0 0 1,-1 1-1,1-1 0,0 0 1,-1 0-1,1 0 1,0 1-1,-1-1 1,1 1-1,-16 11 178,8-5-23,1 0 0,0 0-1,0 1 1,0 0 0,1 1-1,0 0 1,1 0 0,0 0-1,0 0 1,1 1 0,0-1-1,1 1 1,-4 19 0,6-28-141,1 0 1,0 0 0,0 0 0,0 0 0,0 0-1,0 1 1,0-1 0,0 0 0,0 0 0,0 0-1,0 0 1,0 0 0,1 1 0,-1-1 0,0 0-1,1 0 1,-1 0 0,1 0 0,0 0-1,-1 0 1,1 0 0,0 0 0,-1 0 0,1 0-1,0-1 1,0 1 0,0 0 0,0 0 0,0-1-1,0 1 1,0-1 0,0 1 0,0-1 0,0 1-1,0-1 1,0 1 0,0-1 0,0 0 0,0 0-1,1 0 1,-1 1 0,1-1 0,3-1 1,0 1 0,-1-1 0,1 0 1,-1 0-1,1 0 0,-1-1 0,1 1 1,-1-1-1,5-3 0,6-4-7,-1 0 0,0-1 0,-1-1 0,0 0 0,14-16 0,-19 19-6,-1-1 0,0 1-1,-1-2 1,0 1 0,-1-1 0,1 1 0,-2-1-1,8-22 1,-12 31-12,1-1 1,-1 0-1,1 0 0,-1 0 0,0 1 0,0-1 1,0 0-1,0 0 0,0 0 0,0 1 0,0-1 1,-1 0-1,1 0 0,-1 1 0,1-1 0,-1 0 1,0 0-1,-1-2 0,1 3-1,0 0 1,0 1-1,0-1 1,0 0-1,0 1 0,0-1 1,0 1-1,0-1 0,-1 1 1,1 0-1,0 0 0,0-1 1,0 1-1,-1 0 1,1 0-1,0 0 0,0 0 1,-1 0-1,1 0 0,0 0 1,0 1-1,0-1 0,-1 0 1,1 1-1,0-1 1,0 1-1,0-1 0,-2 2 1,-5 3-65,-1-1 1,1 1-1,0 1 1,1 0-1,-1 0 1,1 0 0,0 1-1,1 0 1,-1 1-1,2-1 1,-1 1-1,1 0 1,0 0-1,1 1 1,0 0 0,-5 12-1,9-20 34,0-1-1,-1 1 1,1-1-1,0 1 1,0-1-1,-1 1 1,1-1-1,0 1 1,0-1 0,0 1-1,0 0 1,0-1-1,0 1 1,0-1-1,0 1 1,0 0-1,0-1 1,0 1-1,0-1 1,0 1-1,0 0 1,0-1 0,1 1-1,-1-1 1,0 1-1,0-1 1,1 1-1,-1-1 1,0 1-1,1-1 1,-1 1-1,1-1 1,-1 0 0,0 1-1,1-1 1,-1 1-1,1-1 1,-1 0-1,1 1 1,-1-1-1,1 0 1,0 0-1,-1 0 1,1 1-1,-1-1 1,1 0 0,0 0-1,-1 0 1,1 0-1,-1 0 1,1 0-1,-1 0 1,1 0-1,0 0 1,0 0-1,18-1-460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52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15267,'-1'1'213,"0"1"1,0-1-1,1 1 0,-1-1 0,0 1 0,-1-1 0,1 1 0,0-1 0,0 0 1,-1 1-1,1-1 0,-2 1 0,-3 4 349,-9 10 100,2 1-1,-18 29 1,26-38-594,0 0 1,1 0-1,0 1 1,1 0 0,0 0-1,0 0 1,1 0-1,-2 12 1,4-20-59,0 0 1,0 0-1,-1 0 1,1 0-1,0 0 1,1 0-1,-1 0 1,0 0-1,0 0 1,0 0-1,0 0 1,1 0-1,-1 0 1,0-1 0,1 1-1,-1 0 1,1 0-1,-1 0 1,1 0-1,0-1 1,-1 1-1,1 0 1,0 0-1,1 0 1,-1 0-3,1-1 1,-1 1 0,1-1 0,-1 1 0,1-1 0,-1 0-1,1 0 1,-1 0 0,1 1 0,0-2 0,-1 1 0,1 0-1,2-1 1,5-1 11,0-1-1,-1 0 1,17-9-1,-16 8-12,68-38 72,-68 36-60,-1 0 1,1 0-1,-1 0 1,-1-1 0,1 0-1,6-9 1,-13 16-36,-1-1 0,1 1 1,-1-1-1,1 1 0,-1-1 1,1 0-1,-1 1 0,0-1 1,1 0-1,-1 1 1,0-1-1,1 0 0,-1 1 1,0-1-1,0 0 0,0 0 1,0 1-1,0-1 0,0 0 1,0 0-1,0 1 0,0-1 1,0 0-1,0 0 0,0 1 1,0-1-1,-1 0 0,1-1 1,-1 1-29,0 0 1,-1 1-1,1-1 0,0 0 1,0 0-1,0 1 1,0-1-1,-1 1 0,1-1 1,0 1-1,0-1 1,-1 1-1,1 0 0,-3-1 1,-7 1-226,1-1 0,-23 3 0,31-2 285,-30 5-335,1 1-140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52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9 15931,'5'-8'1441,"-2"7"-1049,-6 4-168,-4 8 536,0 5-160,1 7-224,-1 3-120,3 3-192,0-1-40,4-1-16,0-2-184,1-5-448,0-4-296,-1-12 728,-2-7-584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53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15795,'0'0'1553,"9"0"-889,5-3-232,11-2 1096,5-2-584,7-1-495,5 0-233,4 1-680,-1-3-233,0 0 585,-5 1-192,-10 2-152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53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18116,'7'-3'515,"0"0"0,0 1 0,0 0 1,0 1-1,0 0 0,9-1 0,-13 2-427,0 0-1,0 1 1,0-1-1,0 1 1,0-1-1,0 1 1,0 0-1,-1 0 1,1 1-1,0-1 1,-1 0-1,1 1 1,-1-1-1,1 1 1,-1 0-1,0 0 0,5 5 1,-5-5-79,-1 0 0,1 0 0,0 1 0,-1-1 0,1 1 0,-1-1 0,0 1 1,0 0-1,0-1 0,0 1 0,0 0 0,0 0 0,-1 0 0,0-1 0,1 7 0,-2-4 5,1 0 0,-1 0 0,0 0 0,0 0 0,-1 0 0,0 0 0,0 0 0,-3 5 0,-4 6 17,-1 0 1,-1-1-1,-22 24 0,32-38-31,-7 8-4,5-8-1,1 1 1,0 0 0,0 0-1,0 0 1,0 1 0,1-1 0,-1 0-1,1 1 1,-1-1 0,1 1 0,0-1-1,-2 5 1,4-6-5,-1-1-1,1 1 0,-1-1 1,0 1-1,1-1 1,-1 1-1,1-1 1,0 1-1,-1-1 1,1 1-1,-1-1 1,1 0-1,0 1 1,-1-1-1,1 0 1,0 1-1,-1-1 0,1 0 1,0 0-1,-1 0 1,1 0-1,0 0 1,0 0-1,-1 0 1,1 0-1,0 0 1,0 0-1,28 0-358,-22 0 220,-2 0 47,11-1-229,-1 2 1,1 0-1,16 4 1,-30-5 275,1 0 0,-1 1 0,1-1 0,-1 1 0,1 0 0,-1 0 1,0 0-1,1 0 0,-1 0 0,0 0 0,0 1 0,0-1 0,0 1 0,0-1 0,0 1 0,0 0 0,0 0 0,-1 0 0,1 0 0,-1 0 1,1 0-1,-1 0 0,0 1 0,0-1 0,0 0 0,1 5 0,-2-4 66,0 0-1,0-1 1,-1 1 0,1 0-1,-1 0 1,0 0 0,0-1-1,0 1 1,0 0 0,0-1-1,-1 1 1,1-1 0,-1 1 0,0-1-1,0 0 1,1 0 0,-1 0-1,-1 0 1,1 0 0,-5 3-1,-3 3 299,-1 0 0,-1-1 0,-13 6-1,19-10-96,-1 0-1,0-1 1,1 0-1,-1 0 1,0 0-1,-12 0 1,17-1-197,1-1 1,0 0-1,0 0 1,0 0 0,0-1-1,0 1 1,0 0-1,0 0 1,-1-1 0,1 1-1,0 0 1,0-1-1,0 1 1,0-1 0,0 1-1,0-1 1,1 0-1,-1 1 1,-2-3-1,3 2-46,-1 0 0,1-1-1,-1 1 1,1 0 0,0-1-1,-1 1 1,1-1 0,0 1-1,0-1 1,0 1-1,0 0 1,0-1 0,0 1-1,1-1 1,-1 1 0,0 0-1,1-1 1,-1 1 0,1 0-1,0-2 1,8-14-185,3 1-134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54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14979,'1'3'349,"-1"-1"-1,1 1 0,0-1 1,0 1-1,1-1 0,-1 1 1,0-1-1,1 0 0,-1 0 1,1 1-1,0-1 0,0 0 1,-1-1-1,5 4 1,4 7 492,-8-9-763,0 0 1,-1 1-1,1-1 0,-1 1 1,0-1-1,0 1 0,0 0 1,-1 0-1,1-1 0,-1 1 1,0 0-1,0 0 0,0-1 1,0 1-1,-1 0 0,0 0 1,0-1-1,0 1 0,0 0 1,-2 3-1,-4 9-53,-1 0 1,0 0 0,-12 15-1,4-5 68,-36 62-53,52-87-53,-1 0 1,1 0-1,-1 0 0,1-1 0,0 1 0,-1 0 0,1 0 0,0 0 1,-1 0-1,1 0 0,0 0 0,0 0 0,0 0 0,0 0 1,0 0-1,0 0 0,0 0 0,0 0 0,1 0 0,-1 2 1,1-3-38,-1 1 1,1-1 0,0 0 0,-1 1-1,1-1 1,-1 0 0,1 1 0,0-1 0,-1 0-1,1 0 1,0 0 0,-1 1 0,1-1-1,0 0 1,-1 0 0,1 0 0,0 0 0,-1 0-1,1 0 1,0 0 0,0-1 0,0 1-1,9-3-520,0 0 0,-1 0 0,12-7 0,-7 4 559,29-10-589,5-2-189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5:50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1 207 14547,'9'1'351,"-1"-2"-1,1 1 1,0-1-1,0-1 1,-1 0-1,1 0 1,0 0-1,-1-1 1,0 0-1,0-1 1,0 0-1,0 0 1,-1-1-1,10-7 1,-12 8-286,0 0 0,0 0 0,0 0-1,-1-1 1,0 1 0,0-1 0,0 0 0,0-1 0,-1 1 0,0 0 0,0-1 0,-1 0 0,1 0 0,-1 0 0,0 0 0,-1 0 0,1 0 0,-1 0 0,-1-1 0,1-10 0,-1 15-59,0 1 1,0-1 0,-1 0 0,1 1 0,0-1 0,-1 0 0,1 1 0,-1-1-1,0 0 1,1 1 0,-1-1 0,0 1 0,0-1 0,0 1 0,0-1 0,0 1 0,-1 0-1,1 0 1,0 0 0,-1-1 0,1 1 0,0 0 0,-1 1 0,1-1 0,-1 0 0,0 0-1,1 1 1,-1-1 0,0 1 0,1-1 0,-1 1 0,0-1 0,1 1 0,-1 0-1,0 0 1,0 0 0,1 0 0,-1 0 0,-3 1 0,0 0-2,-1 0-1,1 0 1,0 1-1,-1 0 1,1 0 0,0 0-1,0 0 1,0 1-1,1 0 1,-1 0 0,-7 6-1,4-1-13,0 0-1,1 1 0,0 0 1,1 0-1,0 0 0,-8 18 1,11-21 6,1 0-1,0 0 1,0 0 0,0 0 0,1 0 0,0 1-1,0-1 1,1 0 0,-1 1 0,1-1 0,1 0 0,-1 1-1,3 8 1,-2-13 2,0 1 1,-1-1-1,1 1 0,0-1 0,1 0 0,-1 0 0,0 0 0,1 1 0,-1-1 1,1-1-1,-1 1 0,1 0 0,0 0 0,0 0 0,0-1 0,0 1 1,4 1-1,-2-1 1,1 0 1,-1-1 0,0 0-1,1 0 1,-1 0-1,0 0 1,1 0 0,-1-1-1,7 0 1,-1-1 11,0 0 1,0 0-1,0-1 0,0-1 0,-1 0 1,1 0-1,-1 0 0,14-8 1,-14 5 34,0-1 0,-1 1 0,0-2 0,0 1 0,-1-1 0,1 0 0,-2 0 0,1-1 1,7-14-1,-5 7 65,-1-1 0,0-1 0,-1 0 1,7-27-1,-14 42 43,-1 7-39,-5 16 29,-8 32 24,12-40-129,-1 5 38,-1 30 0,4-43-66,0-1 1,0 1-1,0-1 0,1 0 1,-1 1-1,1-1 1,0 0-1,0 1 1,0-1-1,0 0 1,1 0-1,-1 0 1,1 0-1,0 0 1,3 4-1,-4-6 0,0 0 0,0 0 0,0 0 0,0 0 0,0-1 0,1 1 0,-1 0 0,0-1 0,0 1 0,1-1 0,-1 0 0,0 1 0,1-1 0,-1 0 0,0 0 0,1 1 0,-1-1 0,0 0 0,1 0 0,0-1-1,2 0 19,-1 1 0,0-1 0,1 0-1,-1-1 1,0 1 0,0-1-1,6-3 1,0-2 68,1-1-1,-1 0 0,12-13 1,-16 16-61,10-11 97,17-24 1,-29 36-119,0-1 1,0 1-1,-1-1 1,1 0-1,-1 0 1,0 0-1,-1 0 1,1 0-1,-1 0 1,0 0-1,1-8 1,-2 31-79,6 32 0,-5-43-107,0-1 0,0 1-1,1-1 1,0 0 0,1 0 0,-1 1-1,1-1 1,5 6 0,-8-11 139,1 0-1,0 0 1,-1 0-1,1 0 1,0-1 0,0 1-1,0 0 1,0 0-1,0-1 1,0 1-1,0 0 1,0-1 0,0 1-1,0-1 1,1 0-1,-1 1 1,0-1 0,0 0-1,2 1 1,11-2-346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55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60 12779,'4'-7'809,"-2"4"-430,0 0 1,-1-1-1,1 1 0,0 0 1,-1-1-1,0 1 1,0-1-1,0 0 0,0 1 1,0-8-1,-1 10-326,0 1 0,0 0-1,0-1 1,0 1 0,0 0-1,0-1 1,-1 1 0,1 0-1,0 0 1,0-1 0,0 1 0,0 0-1,-1-1 1,1 1 0,0 0-1,0 0 1,-1 0 0,1-1 0,0 1-1,-1 0 1,1 0 0,0 0-1,0 0 1,-1-1 0,1 1 0,0 0-1,-1 0 1,1 0 0,0 0-1,-1 0 1,1 0 0,0 0-1,-1 0 1,1 0 0,0 0 0,-1 0-1,1 0 1,0 0 0,-1 0-1,1 0 1,0 1 0,-1-1 0,1 0-1,-1 0 1,-14 7 732,5 0-583,-1 0 1,1 1-1,0 1 1,1 0-1,0 0 1,0 1-1,-12 17 1,16-20-214,1 0 1,-1 1-1,1-1 1,1 1-1,-1-1 1,1 1-1,1 0 0,-1 0 1,2 1-1,-1-1 1,1 0-1,-1 14 1,2-20 2,0-1 0,0 0 1,0 0-1,0 1 0,1-1 1,-1 0-1,0 0 0,0 1 1,1-1-1,-1 0 0,1 0 1,-1 0-1,1 0 0,0 0 1,-1 0-1,1 1 0,0-1 1,0-1-1,0 1 0,-1 0 1,1 0-1,0 0 0,0 0 1,0-1-1,1 1 0,0 0 1,0 0-7,1-1 0,-1 1 0,0-1 1,0 0-1,1 0 0,-1 0 0,0 0 0,1-1 1,-1 1-1,0-1 0,0 1 0,0-1 1,4-1-1,3-2-46,0-1 0,-1 1 0,1-2 0,-1 1 0,13-12 0,-18 14 31,9-8-87,20-24-1,-30 32 103,1 0-1,-1-1 0,0 1 1,0-1-1,0 0 0,0 0 1,-1 0-1,1 1 0,-1-1 1,0-1-1,0 1 0,0-7 1,-1 10 8,0 0 0,0 0 0,0 0 0,0-1 0,0 1 0,0 0 0,0 0 0,-1 0 0,1 0 0,0 0 0,-1 0 0,1 0 0,-1 0 0,1 0 0,-1 0 0,0 0 0,1 0 0,-1 0 0,0 0 0,0 1 0,0-1 1,1 0-1,-1 0 0,0 1 0,-2-2 0,1 1-1,0 1 0,-1-1 0,1 1 0,-1-1 0,1 1 0,-1 0 0,1 0 0,-1 0 0,1 0 0,0 0 1,-4 1-1,-2 0-108,0 1 0,0 1 0,1-1 0,0 1 1,-1 0-1,-12 8 0,17-9 43,0 0-1,1 0 1,-1 0 0,0 1 0,1-1-1,-1 0 1,1 1 0,-1 0 0,1-1-1,0 1 1,0 0 0,1 0 0,-1 0-1,1 1 1,-2 4 0,4 4-283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55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97 15643,'3'-1'480,"1"-1"712,-5 3-300,-19 14 821,15-9-1544,1 0-1,0 1 1,0-1-1,0 1 1,1 0 0,-3 12-1,4-15-164,1-1-1,0 0 1,1 1-1,-1-1 1,0 1-1,1-1 1,0 1 0,0-1-1,0 1 1,0-1-1,1 1 1,-1-1-1,1 1 1,0-1-1,0 0 1,2 6 0,-1-8 1,-1 1 0,0-1 0,1 0 0,-1 0 0,1 1 0,-1-1 0,1 0 0,0 0 0,-1 0 1,1-1-1,0 1 0,0 0 0,0-1 0,-1 1 0,1-1 0,0 1 0,0-1 0,0 0 0,0 0 1,0 0-1,0 0 0,0 0 0,0-1 0,-1 1 0,1 0 0,2-1 0,5-2 44,0 1 0,-1-1 0,0 0 0,11-6 0,-4 1 95,0-1-1,-1 0 1,0-1-1,0-1 1,-1-1 0,0 1-1,-1-2 1,-1 0-1,0 0 1,13-22-1,-22 33-108,-1 0 1,0-1-1,0 1 0,0 0 0,0 0 0,0 0 0,-1-1 1,1 1-1,-1-1 0,1 1 0,-1 0 0,0-1 0,0 1 1,0-1-1,0 1 0,0 0 0,-1-1 0,0-3 0,0 4-18,0 0 1,-1 1-1,1-1 0,0 0 0,-1 0 0,1 1 0,-1-1 0,1 1 0,-1-1 0,0 1 0,0-1 0,1 1 0,-1 0 1,0 0-1,0 0 0,0 0 0,-1 1 0,1-1 0,0 0 0,-2 0 0,-8-1-119,1 1 0,-1-1-1,1 2 1,-1 0 0,1 0 0,-1 1-1,-17 3 1,9 1-149,0 0 0,1 1 0,-28 12 0,17-4-183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56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5 122 13963,'0'1'203,"-1"-1"0,1 1 0,-1 0 0,1 0 0,-1 0 1,1 0-1,0-1 0,-1 1 0,1 0 0,0 0 0,-1 0 0,1 0 0,0 0 0,0 0 1,0 0-1,0 0 0,0 0 0,0 0 0,0 0 0,1 0 0,-1 0 0,0 1 0,1-1-98,0-1-1,-1 1 0,1 0 1,0-1-1,-1 1 1,1-1-1,0 1 0,0 0 1,0-1-1,0 0 0,0 1 1,-1-1-1,1 1 0,0-1 1,0 0-1,0 0 1,0 0-1,1 1 0,8-1 66,0 0-1,0 0 1,16-3-1,-14 1 218,47-7 430,87-25 1,-64 12-429,-45 13-242,60-15-22,1 4 0,111-8 0,-187 27-205,0 0-1,39 6 1,-52-3 4,0-1-1,0 2 1,0-1 0,0 1 0,-1 1 0,1-1 0,-1 1-1,0 1 1,9 6 0,-10-5-193,-13-6-270,-2 0 283,-17-1 534,-45-6 1,36 0-320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56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27 5857,'0'-1'-396,"7"-10"587,3-2 5495,-10 13-5565,0 0-1,0 0 1,0 0-1,0 0 1,0-1 0,0 1-1,0 0 1,0 0-1,0 0 1,1 0 0,-1 0-1,0 0 1,0 0 0,0 0-1,0 0 1,0-1-1,0 1 1,0 0 0,1 0-1,-1 0 1,0 0 0,0 0-1,0 0 1,0 0-1,0 0 1,0 0 0,1 0-1,-1 0 1,0 0-1,0 0 1,0 0 0,0 0-1,0 0 1,1 0 0,-1 0-1,0 0 1,0 0-1,0 0 1,0 0 0,0 1-1,0-1 1,0 0 0,1 0-1,-1 0 1,0 0-1,0 0 1,0 0 0,0 0-1,0 1 1,0 15 3540,-15 52-1458,10-55-2136,2-1-1,0 1 1,0 0 0,2 0-1,-1 0 1,2 0 0,-1 0-1,3 14 1,-2-26-65,0-1-1,0 1 1,0 0 0,0 0-1,1 0 1,-1-1 0,0 1-1,0 0 1,1-1 0,-1 1-1,1 0 1,-1 0-1,0-1 1,1 1 0,-1-1-1,1 1 1,0 0 0,-1-1-1,1 1 1,-1-1 0,1 1-1,0-1 1,-1 0 0,1 1-1,0-1 1,0 1 0,1-1 0,-1 0 1,1 0-1,0 0 1,-1 0-1,1 0 1,-1-1-1,1 1 1,-1 0-1,1-1 1,-1 1-1,0-1 1,3 0-1,4-4-1,0 1 0,-1-1 0,11-10 0,70-69-141,-58 53-62,61-48 0,-91 78 194,1 1 0,-1 0 0,1-1-1,-1 1 1,1 0 0,-1-1-1,1 1 1,-1 0 0,1-1 0,-1 1-1,1 0 1,-1 0 0,1 0-1,-1-1 1,1 1 0,-1 0 0,1 0-1,0 0 1,-1 0 0,1 0 0,-1 0-1,2 0 1,-1 10-40,-13 21 79,10-27-44,-10 24 35,2-6-157,1 0-1,1 1 1,-8 34-1,16-49 40,5-9-73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0:59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 13891,'-5'0'122,"0"1"-1,0 0 1,0 1-1,0-1 1,0 1-1,0 0 1,0 0-1,0 0 1,1 1 0,-1 0-1,1 0 1,0 0-1,-6 5 1,-5 6-95,1 0 1,-13 18-1,4-5 158,2 1-1,-29 54 1,43-69-127,1 0 1,0 0 0,1 0 0,0 1-1,1 0 1,1 0 0,0 1-1,1-1 1,0 20 0,2-30-57,0 0 0,0 0 1,0-1-1,1 1 0,0 0 1,0 0-1,0 0 0,0-1 1,0 1-1,1 0 0,-1-1 1,1 1-1,0-1 0,1 0 1,-1 0-1,0 1 0,1-2 1,-1 1-1,1 0 0,0 0 1,5 3-1,-3-4-41,1 1 0,-1-1 0,0 0 0,1 0 1,-1 0-1,1-1 0,0 0 0,-1 0 0,1-1 0,0 1 0,0-1 0,0-1 0,-1 1 0,7-2 0,3-1-144,-1 0-1,0-2 0,0 1 0,0-2 0,14-7 1,1 0-107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1:00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0 14459,'-5'1'225,"1"-1"0,-1 1-1,1 0 1,-1 1 0,1-1-1,0 1 1,0-1 0,0 1 0,0 0-1,-5 4 1,-38 28 622,42-29-658,-18 14 87,1 1 1,1 1 0,-31 41 0,40-46-237,1 1 0,0 0 0,1 1 0,1 1 0,1-1-1,-8 28 1,15-42-36,-1 1-1,1-1 1,1 1-1,-1-1 1,1 1-1,-1 0 1,1-1-1,0 1 1,1 0-1,-1-1 1,1 1-1,0-1 1,2 5-1,-2-7-4,0 0 0,0 0 0,0 0 0,1 0 0,-1-1-1,1 1 1,-1-1 0,1 1 0,0-1 0,-1 1 0,1-1 0,0 0-1,0 0 1,0 0 0,0 0 0,0 0 0,0 0 0,0-1 0,0 1 0,0-1-1,1 1 1,-1-1 0,0 0 0,0 0 0,0 0 0,1 0 0,-1 0-1,0 0 1,3-1 0,15-3-118,0-2 0,-1 1-1,0-2 1,0-1 0,0 0 0,29-19-1,-7 2-41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1:00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62 14387,'3'1'3718,"10"1"-2799,-4-4-834,0 0 0,0-1 0,0 0 0,-1 0 0,1-1 0,-1 0 0,0 0 0,0-1 0,0 0 1,-1-1-1,1 1 0,11-14 0,-17 20-269,-2 4 121,-3 7-1,-51 154-303,46-136 389,2 0 0,1 1 0,-1 52 0,6-83-19,0 0 1,0 1-1,0-1 0,0 0 0,-1 0 1,1 1-1,0-1 0,0 0 0,-1 0 0,1 1 1,0-1-1,-1 0 0,1 0 0,0 0 1,0 1-1,-1-1 0,1 0 0,0 0 0,-1 0 1,1 0-1,-1 0 0,1 0 0,0 0 1,-1 0-1,1 0 0,0 0 0,-1 0 0,1 0 1,0 0-1,-1 0 0,1 0 0,0 0 1,-1 0-1,1 0 0,0 0 0,-1-1 0,-17-3 74,15 3-69,-11-3-24,0 0 0,0 0-1,0-2 1,-18-9 0,31 14-13,1 1 1,-1 0-1,1-1 1,-1 1-1,1-1 0,-1 1 1,1-1-1,0 1 1,-1-1-1,1 1 1,0-1-1,-1 1 0,1-1 1,0 1-1,0-1 1,-1 1-1,1-1 1,0 0-1,0 1 0,0-1 1,0 1-1,0-1 1,0 0-1,0 1 1,0-1-1,0 0 0,0 1 1,0-1-1,0 1 1,1-1-1,-1 0 1,0 1-1,0-1 0,1 1 1,-1-1-1,0 1 1,1-1-1,-1 1 1,1-2-1,9-2-207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1:01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13699,'6'2'1176,"0"5"-728,-2 3-104,-3 7 569,-1 6-201,-4 6-184,0 4-72,-3 1-144,1 0-24,-4-2-368,1-5-288,1-13 344,0-5-88,1-9-56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1:01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14483,'7'-8'271,"0"0"0,0 0 0,0 1 0,1 0 0,0 0 0,0 1-1,0 0 1,1 0 0,0 1 0,1 0 0,-1 1 0,13-4 0,-16 6-229,-1 1 1,1 0-1,-1 0 0,1 0 1,-1 1-1,1 0 0,-1 0 1,1 1-1,-1-1 1,1 1-1,-1 0 0,1 1 1,-1-1-1,0 1 0,0 0 1,0 1-1,0-1 1,0 1-1,0 0 0,-1 0 1,1 0-1,-1 1 0,0-1 1,6 7-1,-6-5-35,-1-1-1,1 1 1,-1-1 0,0 1-1,0 0 1,-1 0-1,0 0 1,0 1 0,0-1-1,2 11 1,-3-14-7,-1 0 0,0 0 0,1 1 0,-1-1 0,0 0 1,0 1-1,-1-1 0,1 0 0,0 0 0,-1 1 0,1-1 0,-1 0 0,0 0 0,0 0 1,0 0-1,0 0 0,0 0 0,0 0 0,-1 0 0,1 0 0,0 0 0,-1 0 0,0-1 1,1 1-1,-1-1 0,0 1 0,0-1 0,-3 2 0,-6 2-52,0-1 0,0-1-1,0 0 1,0 0 0,0-1 0,-1-1-1,1 0 1,-1 0 0,1-1 0,-1-1 0,-11-1-1,21 2 43,0-1 1,0 1-1,0-1 0,1 1 0,-1-1 0,0 0 0,1 1 0,-1-1 0,-2-2 1,-11-16-122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1:03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14907,'4'3'1456,"-2"6"-1087,2 11-161,-4 7 552,0 12-408,0 2-64,-1 5-96,-2-1-136,0-5-304,1-6-112,1-9-176,0-7 2248,-1-18-1728,-7-3 24,5-14 152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5:51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15187,'0'1'99,"0"1"0,1-1 0,-1 0 0,0 0 0,0 0 0,0 0 0,1 0-1,-1 0 1,0 0 0,1 0 0,-1 0 0,1 0 0,0 0 0,-1 0 0,1-1 0,0 1-1,-1 0 1,1 0 0,0 0 0,0-1 0,-1 1 0,1 0 0,0-1 0,0 1 0,0-1 0,0 1-1,0-1 1,0 0 0,0 1 0,0-1 0,2 0 0,4 2 214,-1-2 0,1 1 0,0-1 0,7 0 1,-2 0 158,47-4 715,1-1 1,66-17 0,-1 1-492,-45 10-520,1 4-1,0 3 0,136 12 1,-201-7-151,-1 0 0,20-1 0,-30 0-206,0-1 0,0 0 0,1 0 0,-1 0 0,0 0-1,0-1 1,0 0 0,0 0 0,-1 0 0,6-4 0,-4 1-144,-4-1-91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1:03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13491,'14'-11'289,"1"0"0,0 1 0,1 1 0,0 0 1,1 1-1,-1 1 0,26-7 0,-33 11-226,0 1 0,0 1 0,0-1-1,0 2 1,1-1 0,-1 1 0,11 2 0,-14-1-44,-1 0 0,1 0 0,-1 1 0,0-1 0,0 1 0,0 1 0,0-1 0,0 1 0,0 0 0,0 0 0,-1 0 0,8 8 0,-8-8-14,-1 1 0,1 1 0,-1-1-1,0 0 1,0 1 0,-1-1 0,1 1 0,-1 0 0,0 0-1,0 0 1,-1 0 0,0 0 0,1 7 0,-1-3-8,0-1 1,-1 1 0,-1 0 0,1 0-1,-2-1 1,1 1 0,-4 11-1,-4 6-57,-1-1-1,-1 1 0,-2-2 0,-15 24 0,10-20-57,-1 0 0,-1-2 0,-38 40 0,57-65 103,0 0-1,0 0 1,1 0-1,-1 0 1,0-1-1,0 1 1,0 0-1,0-1 1,0 1-1,-1 0 1,1-1-1,0 1 1,0-1-1,0 0 0,0 1 1,-1-1-1,0 0 1,1 0 9,0 0 0,1-1 0,-1 1-1,1-1 1,-1 1 0,1-1 0,-1 1 0,1-1 0,0 0 0,-1 1 0,1-1 0,0 1 0,-1-1-1,1 0 1,0 1 0,0-1 0,-1 0 0,1 0 0,0 1 0,0-1 0,0 0 0,0 1 0,0-1-1,0 0 1,0 1 0,0-1 0,1 0 0,-1 0 0,0 1 0,0-1 0,1-1 0,3-23-48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1:04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15371,'0'0'46,"1"0"1,-1 0-1,0 0 0,1 0 0,-1 0 1,1 0-1,-1 0 0,0 0 0,1 1 0,-1-1 1,0 0-1,1 0 0,-1 0 0,0 0 0,1 1 1,-1-1-1,0 0 0,1 0 0,-1 1 0,0-1 1,0 0-1,1 0 0,-1 1 0,0-1 0,0 0 1,0 1-1,1-1 0,-1 0 0,0 1 0,0 0 1,0 16 620,-15 24-123,10-29-110,-65 200 1181,55-157-1533,-15 107 0,31-150-86,5-12-3,7-17 4,48-81 27,130-162 1,-157 226-700,-31 31 228,-5 3 295,-5 5 0,-5 4-145</inkml:trace>
  <inkml:trace contextRef="#ctx0" brushRef="#br0" timeOffset="1">198 288 16147,'4'27'1633,"3"-1"-1201,-1-3-192,1 0 696,3-3-632,3-3-304,-3-7 136,4-4-96,1-15-128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1:04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18604,'14'0'2478,"-6"3"-2435,1 0-1,0-1 1,-1 0 0,1 0 0,0-1-1,0 0 1,0 0 0,0-1 0,1 0-1,-1-1 1,0 0 0,0-1 0,0 1 0,15-6-1,-24 7-45,0 0 0,0-1 0,1 1 0,-1 0 0,0 0 0,0 0 0,1 0 0,-1 0 0,0 0 0,0 0 0,1 0 0,-1 1 0,0-1 0,0 0 0,1 0 0,-1 0 0,0 0 0,0 0 0,1 0 0,-1 0 0,0 1 0,0-1 0,0 0 0,1 0 0,-1 0 0,0 0 0,0 1 0,0-1 0,1 0 0,-1 0 0,0 0 0,0 1 0,0-1 0,0 0 0,0 0 0,0 1 0,0-1 0,0 0 0,0 0 0,0 1 0,1-1 0,-1 0 0,0 1 0,0-1 0,-1 0 0,1 0 0,0 1 0,0-1 0,0 0 0,0 0 0,0 1 0,0-1 0,-4 19-51,3-16 41,-83 305-191,83-304 210,0-1 0,0 1 1,-1 0-1,1 0 0,-1-1 1,0 1-1,0 0 0,-4 4 1,6-7-6,-1-1 1,1 1-1,-1-1 1,0 1 0,1-1-1,-1 1 1,1-1-1,-1 0 1,0 1-1,1-1 1,-1 0 0,0 1-1,0-1 1,1 0-1,-1 0 1,0 0-1,0 0 1,1 0 0,-1 0-1,-1 0 1,1 0-3,0-1 0,-1 1-1,1-1 1,0 1 0,-1-1 0,1 0 0,0 1 0,-1-1 0,1 0 0,0 0-1,0 0 1,0 0 0,0 0 0,-1-2 0,-4-4-114,0-1-1,0 0 1,1 0 0,0 0 0,-6-15-1,9 19-137,0-1 0,0 0 0,1 0 0,0 0 0,0-1 0,0 1 0,0 0 0,1 0-1,0-1 1,0 1 0,2-10 0,-2 14 193,0 0 1,1 0-1,-1-1 1,1 1-1,-1 0 0,1 0 1,-1 0-1,1 0 1,0 0-1,-1 0 0,1 0 1,0 0-1,0 0 1,0 0-1,0 0 0,0 1 1,0-1-1,0 0 0,2-1 1,10-4-575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1:05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 14643,'12'-2'1360,"-2"10"-863,-5 6-169,-2 12 656,-3 5-328,0 4-272,2 2-64,-4 2-216,-1-2-152,-1-6-336,-2-2-144,2-9-112,-2-4-921,-1-9 1169,-3-3-232,-1-5-80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1:05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12795,'11'-15'541,"0"2"-1,1-1 1,1 1 0,0 1 0,0 0 0,20-12-1,-27 20-444,0 0 0,1 0-1,0 1 1,0-1-1,0 2 1,0-1 0,0 1-1,0 0 1,1 0-1,-1 1 1,1 0 0,-1 1-1,1-1 1,-1 1-1,1 1 1,-1 0 0,13 2-1,-18-3-96,-1 1 0,1-1-1,0 1 1,0 0 0,-1 0 0,1-1-1,0 1 1,-1 0 0,1 0-1,0 1 1,-1-1 0,0 0-1,1 0 1,-1 1 0,0-1 0,0 1-1,1-1 1,-1 1 0,0 0-1,1 2 1,-1-1-1,-1 0 0,1 0 0,-1 0 0,1 0 0,-1 0 0,0 0 0,0 0 0,-1 0 0,1 0-1,0 0 1,-2 6 0,-2 1 0,0 1-1,0-1 1,-1 0-1,-1 0 1,1 0-1,-8 8 1,8-12-22,1 0-1,-1 0 1,0-1 0,0 0-1,-1 0 1,0 0 0,0-1-1,0 1 1,0-2 0,-1 1-1,1-1 1,-1 0-1,0 0 1,0 0 0,-9 1-1,4-3-53,4-9-10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1:08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17044,'16'10'1224,"3"-4"-952,1-6-144,7-3 320,4-4-144,4-4-128,-1 1-176,-2-2-408,-4 4-160,-8 5-176,-5 3-841,-15 4 1177,-6 3-256,-8 3-192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1:08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14747,'9'9'1681,"1"-5"-1113,7-1-128,2-2 696,7 1-384,2-1-48,5-1-344,0 0-424,0-5 152,0-4-32,-6-8-160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1:11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14979,'1'-1'202,"1"1"-1,0-1 1,-1 1-1,1-1 1,0 0-1,-1 0 1,1 0-1,-1 0 1,1 0-1,-1 0 1,2-2-1,8-5 538,-2 3-543,0 1 0,0 0 0,1 0 0,-1 1 0,1 0 0,0 1 0,0 0-1,0 0 1,13 1 0,-20 0-191,0 1 0,-1 0-1,1 0 1,-1 1-1,1-1 1,0 1 0,-1-1-1,1 1 1,-1 0-1,1 0 1,-1 0 0,0 0-1,1 0 1,-1 0 0,0 1-1,0-1 1,0 1-1,0-1 1,0 1 0,0 0-1,0 0 1,-1 0-1,1 0 1,-1 0 0,1 1-1,-1-1 1,0 0-1,0 1 1,0-1 0,0 0-1,0 1 1,0-1-1,-1 1 1,1 0 0,-1-1-1,0 1 1,0-1 0,0 1-1,0 0 1,-1 3-1,0 4-36,0-1-1,0 0 1,-2 0-1,1 0 1,-1 0-1,0 0 1,0-1-1,-1 0 1,-1 1 0,-10 14-1,-3 0-80,-1 0 1,-24 22-1,21-24 92,-30 38 0,51-57 24,0-1 0,0 1 0,0-1 0,0 1 0,0-1 1,1 1-1,-1 0 0,0-1 0,1 1 0,-1 0 0,1 0 0,0-1 0,-1 1 0,1 0 1,0 0-1,0 2 0,1-3-8,-1 0 0,0 0-1,1 0 1,-1 0 0,1 0 0,0-1 0,-1 1 0,1 0 0,0 0 0,-1 0 0,1-1 0,0 1 0,0 0-1,-1-1 1,1 1 0,0-1 0,0 1 0,0-1 0,0 1 0,0-1 0,0 0 0,0 1 0,0-1-1,0 0 1,0 0 0,0 0 0,0 0 0,0 0 0,1 0 0,11 0-136,-1 0 1,1-1-1,0-1 1,-1 0-1,21-7 0,9-1-31,0 2-71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1:12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10 15411,'0'0'50,"0"-1"1,0 1-1,0-1 0,-1 1 0,1 0 0,0-1 0,0 1 1,0 0-1,-1-1 0,1 1 0,0 0 0,-1-1 0,1 1 1,0 0-1,0 0 0,-1-1 0,1 1 0,0 0 0,-1 0 0,1 0 1,-1 0-1,1-1 0,0 1 0,-1 0 0,1 0 0,-1 0 1,1 0-1,0 0 0,-1 0 0,0 0 0,-14 5 638,-11 15-197,18-10-374,-1 1-1,1 0 1,1 1-1,0 0 1,0 0-1,1 0 1,1 1-1,0 0 1,1 0-1,1 0 1,-1 0-1,2 1 1,0-1-1,1 1 1,0 0-1,2 14 1,-1-27-97,0 1 0,0 0 1,0 0-1,1 0 1,-1 0-1,1 0 0,-1 0 1,1-1-1,0 1 1,0 0-1,0 0 0,0-1 1,0 1-1,0-1 1,0 1-1,0-1 0,2 2 1,-1-2-11,-1 0 0,0-1 0,0 1 0,1-1 0,-1 1 0,0-1 0,1 1 0,-1-1 0,0 0 0,1 0 0,-1 0 0,1 0 0,-1 0 0,0 0 0,1 0 0,-1 0 0,1 0 0,1-1 0,2-1-3,0 0 0,0 0-1,0-1 1,-1 1 0,1-1-1,0 0 1,-1-1 0,0 1-1,0-1 1,6-6-1,-1-1 6,0-1-1,-1 0 0,0-1 0,-1 0 0,11-24 1,-15 28 8,0 0 1,0 0-1,-1 0 0,0 0 1,-1-1-1,0 1 1,0 0-1,-1-1 1,0 1-1,-2-12 0,2 19-38,-1 0-1,1 0 1,-1 0-1,1 0 0,-1 0 1,0 0-1,0 0 0,0 0 1,0 0-1,0 1 0,0-1 1,0 0-1,0 1 0,-1-1 1,1 1-1,-1-1 0,1 1 1,-1 0-1,0 0 1,1 0-1,-1 0 0,0 0 1,-2-1-1,0 1-19,1 0 1,0 0-1,-1 1 1,1 0-1,0-1 1,-1 1-1,1 1 0,0-1 1,-1 0-1,1 1 1,0-1-1,0 1 1,-4 2-1,-7 2-185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1:12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14547,'11'6'1712,"-6"1"-951,-5 1-313,0-2 1008,0 0-824,0-2 1673,-12-4-1897,7-3-88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8:02:4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0 562 16195,'1'-6'1033,"18"-5"-857,14-5-80,24-11 216,12-6-112,19-17-96,10-9-32,20-13-392,8-1-232,-1-3 464,-8 2-88,-11 9-104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5:55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14339,'0'0'62,"0"0"-1,0 0 1,-1 0-1,1 0 1,0 0-1,0-1 1,-1 1 0,1 0-1,0 0 1,0 0-1,-1 0 1,1 0-1,0 0 1,0 0 0,-1 0-1,1 0 1,0 0-1,0 0 1,-1 0-1,1 0 1,0 0 0,0 1-1,-1-1 1,1 0-1,0 0 1,0 0-1,-1 0 1,1 0 0,0 0-1,0 1 1,0-1-1,0 0 1,-1 0-1,1 0 1,0 1-1,0-1 1,0 0 0,0 0-1,0 0 1,-1 1-1,1-1 1,0 0-1,0 0 1,0 1 0,0-1-1,0 0 1,0 0-1,0 1 1,0-1-1,-5 15 292,5-14-269,-12 64 298,-8 114-1,16-127-257,-9 157 281,12-153-225,11 96 0,-9-144-186,-1-4-20,0-1 0,1 0 0,-1 1 0,1-1 1,0 1-1,0-1 0,0 0 0,0 0 0,1 1 0,-1-1 0,4 5 0,-5-8 16,1 0 0,-1 1-1,0-1 1,0 0 0,1 0-1,-1 1 1,0-1-1,0 0 1,1 0 0,-1 0-1,0 0 1,1 1-1,-1-1 1,0 0 0,1 0-1,-1 0 1,0 0-1,1 0 1,-1 0 0,0 0-1,1 0 1,-1 0 0,0 0-1,1 0 1,-1 0-1,0 0 1,1 0 0,-1 0-1,0 0 1,1 0-1,-1-1 1,0 1 0,0 0-1,1 0 1,-1 0 0,0 0-1,1-1 1,-1 1-1,0 0 1,0 0 0,0-1-1,1 1 1,-1 0-1,0 0 1,0-1 0,0 1-1,1 0 1,-1-1 0,0 1-1,0 0 1,0-1-1,0 1 1,9-23-70,-7 17 18,8-26-135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1:13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42 6969,'-2'-10'750,"-6"-16"4795,0 21-2600,-4 13-1145,0 8-1515,0 1 0,1 0-1,1 0 1,1 1 0,0 0 0,2 1-1,0 0 1,0 0 0,2 0-1,1 1 1,-4 37 0,7-55-287,1 1 1,0 0-1,0-1 1,0 1-1,1 0 0,-1-1 1,0 1-1,1-1 1,0 1-1,-1 0 0,1-1 1,0 0-1,1 1 1,-1-1-1,0 1 1,1-1-1,-1 0 0,4 3 1,-4-4-2,1 0 1,-1 0-1,1 0 1,-1-1-1,1 1 0,0-1 1,-1 1-1,1-1 1,0 0-1,-1 0 1,1 1-1,0-1 1,-1 0-1,1-1 1,0 1-1,0 0 0,-1 0 1,1-1-1,0 1 1,-1-1-1,1 1 1,-1-1-1,1 0 1,-1 0-1,1 0 1,-1 0-1,1 0 0,1-2 1,7-5-17,0 0-1,-1-1 1,0 0 0,-1-1 0,0 0 0,0 0-1,-1-1 1,-1 0 0,1 0 0,-2 0-1,0-1 1,0 0 0,-1 0 0,0 0-1,-1-1 1,-1 1 0,0-1 0,1-19-1,-3 29 18,0 0-1,-1 0 0,1 0 0,0 0 0,-1 0 0,0 0 0,0 0 1,1 0-1,-2 1 0,1-1 0,0 0 0,-1 0 0,1 1 1,-1-1-1,0 1 0,0-1 0,0 1 0,-4-4 0,5 5-35,-1 0 0,0 0 0,0 0-1,1 0 1,-1 0 0,0 1 0,0-1-1,0 1 1,0-1 0,0 1 0,0 0-1,0 0 1,0 0 0,0 0 0,0 0 0,0 0-1,0 0 1,0 1 0,0-1 0,0 1-1,0-1 1,0 1 0,0 0 0,0 0-1,1 0 1,-1 0 0,0 0 0,-2 2 0,1 0-20,0-1 1,0 1-1,0-1 1,0 1-1,0 0 0,1 0 1,-4 6-1,1 7-255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1:13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72 14915,'6'-28'1786,"-6"28"-1766,0-1 0,0 1 0,0-1 0,0 1 0,0 0 0,0-1-1,0 1 1,0-1 0,-1 1 0,1-1 0,0 1 0,0-1 0,0 1-1,0 0 1,-1-1 0,1 1 0,0-1 0,0 1 0,-1 0 0,1-1-1,-1 0 1,1 1 7,-1 0-1,0 0 0,1 0 1,-1 0-1,0 0 1,1 0-1,-1 0 0,1 0 1,-1 1-1,1-1 1,-1 0-1,0 0 0,1 0 1,-1 1-1,1-1 0,-1 0 1,1 1-1,-1-1 1,1 0-1,-1 1 0,1-1 1,-1 1-1,-5 4 23,1 0 1,0 1-1,1-1 0,-1 1 0,1 0 1,0 0-1,0 0 0,1 1 0,0-1 0,-3 11 1,0 0 8,1 0 0,1 0 0,-3 20 0,6-32-31,1 0 1,-1 1-1,1-1 1,0 0-1,0 0 1,1 0-1,-1 0 1,1 0-1,2 8 1,-2-12-16,0 1-1,0-1 1,0 1-1,0-1 1,0 0-1,0 1 1,0-1-1,1 0 1,-1 0-1,0 0 1,1 0-1,-1 0 1,1 0-1,-1 0 1,1 0-1,-1-1 1,1 1-1,0 0 1,-1-1-1,1 0 1,0 1 0,0-1-1,-1 0 1,1 0-1,0 0 1,-1 0-1,1 0 1,0 0-1,0 0 1,-1-1-1,4 0 1,6-1 23,0-2 1,-1 1-1,1-1 1,-1-1-1,0 1 1,0-2-1,0 0 1,12-9-1,-12 7 44,1 0 0,-1 0 0,-1-2-1,0 1 1,0-1 0,13-20 0,-21 28-68,1 0 1,-1 0 0,0-1 0,0 1-1,0 0 1,0-1 0,0 1 0,0-1-1,-1 1 1,1-1 0,-1 1-1,0-1 1,0 1 0,0-1 0,0 1-1,0-1 1,-1 1 0,1-1 0,-1 1-1,1-1 1,-1 1 0,0 0 0,0-1-1,0 1 1,0 0 0,0-1 0,-1 1-1,1 0 1,-1 0 0,1 0-1,-1 0 1,0 1 0,0-1 0,0 0-1,0 1 1,-2-2 0,-9-5-41,-1 0 1,1 1-1,-1 0 1,-28-8-1,16 6 42,0-1-195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1:14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14 16940,'0'-1'89,"-1"0"1,1 0 0,-1 0 0,1 0 0,-1 1 0,0-1-1,1 0 1,-1 0 0,0 1 0,1-1 0,-1 1 0,0-1 0,0 0-1,0 1 1,1 0 0,-1-1 0,0 1 0,0-1 0,0 1-1,0 0 1,0 0 0,0 0 0,0-1 0,0 1 0,0 0-1,0 0 1,0 0 0,-1 0 0,1 1-22,-1 0 1,0 0 0,0 0-1,1 0 1,-1 0-1,1 0 1,-1 0-1,1 1 1,-1-1-1,1 0 1,0 1-1,0-1 1,-2 3-1,-2 3-31,1 1-1,0 0 0,0 0 0,-6 18 1,7-14-35,0 1 0,1-1 1,0 1-1,1 0 0,0 0 0,1 0 1,1-1-1,0 1 0,4 20 0,-5-31-3,1-1 1,-1 1-1,0-1 0,1 1 0,-1-1 0,1 1 0,-1-1 0,1 0 0,0 0 0,0 1 0,-1-1 0,1 0 0,0 0 0,0 0 0,0 0 0,0 0 0,1 0 1,-1 0-1,0 0 0,0 0 0,1 0 0,-1-1 0,0 1 0,1 0 0,-1-1 0,0 1 0,1-1 0,-1 0 0,1 1 0,-1-1 0,1 0 0,-1 0 0,1 0 1,-1 0-1,1 0 0,-1 0 0,1-1 0,-1 1 0,1 0 0,-1-1 0,0 1 0,1-1 0,-1 1 0,0-1 0,3-1 0,2-2 2,1 0-1,-1-1 0,1 1 1,-1-1-1,0-1 1,-1 1-1,7-9 0,-5 5 3,-1 1-1,0-2 1,0 1-1,-1-1 0,-1 0 1,6-13-1,-9 20-30,0 1 1,-1-1-1,1 1 0,0-1 0,-1 0 0,1 1 1,-1-1-1,0 0 0,0 1 0,0-1 0,0 0 0,-1 1 1,1-1-1,-1 0 0,1 1 0,-1-1 0,0 1 1,0-1-1,0 1 0,0-1 0,-1 1 0,1 0 0,-1 0 1,1-1-1,-1 1 0,0 0 0,0 0 0,0 1 1,0-1-1,-2-1 0,-18-8-115,1 4-61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1:16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 18628,'2'-2'1664,"-2"5"-1168,-4 3-207,-1 8 679,1 6-232,0 7-272,-1 5-144,3 5-232,-1 0-64,3-2-104,0-4-104,1-8-192,3-3-176,-2-8-440,-1-9-137,-1-2 753,0 5-216,-3-3-72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1:16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16884,'6'-4'1464,"8"-1"-936,0-2-200,8 0 720,5 0-360,3 0-303,3 4-105,0 3-472,-3 0-345,-5 3 457,-5 5-120,-10-4-80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1:16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14363,'2'5'383,"0"0"-1,0 1 1,-1-1 0,0 1-1,0-1 1,0 1 0,-1-1-1,0 1 1,0-1 0,0 1-1,-1-1 1,-2 11 0,1 8 434,1-13-647,-1-2-71,1 0 0,1 1 0,0-1 0,0 0 0,1 0 0,0 1 0,0-1 0,1 0 0,1 0 0,3 11 0,-5-19-95,0 1-1,0-1 1,-1 0-1,1 0 1,0 0 0,0 0-1,0 0 1,1 0-1,-1 0 1,0 0 0,0 0-1,0 0 1,1-1-1,-1 1 1,0 0 0,1-1-1,-1 1 1,1-1 0,-1 0-1,0 1 1,1-1-1,-1 0 1,1 0 0,-1 0-1,1 0 1,-1 0-1,1 0 1,-1 0 0,1-1-1,-1 1 1,0 0-1,1-1 1,-1 1 0,1-1-1,1-1 1,5-2 3,0 0 0,0-1-1,-1 0 1,11-9 0,117-110 53,-81 71-31,-50 49-22,1 0-1,-1 0 0,0 0 1,1 1-1,0 0 0,0 0 1,8-4-1,-12 7-3,-1 0 0,1 0 0,-1 0 0,1 0-1,-1 0 1,1 0 0,-1 1 0,1-1 0,-1 0 0,1 0 0,-1 0 0,1 1 0,-1-1-1,1 0 1,-1 1 0,0-1 0,1 0 0,-1 1 0,1-1 0,-1 1 0,0-1-1,0 1 1,1-1 0,-1 1 0,0-1 0,0 1 0,1-1 0,-1 1 0,0-1 0,0 1-1,0-1 1,0 1 0,0-1 0,0 1 0,0-1 0,0 1 0,0-1 0,0 1 0,0-1-1,0 1 1,0 0 0,-1 0 0,-1 26 65,2-26-63,-10 48-18,5-31-232,1 1 0,-1 22 0,6-31 131,2-11-79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1:40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3 319 14251,'-2'6'1100,"2"-2"943,10-10-834,11-13-819,0-2 1,-1 0-1,-1-1 1,27-43-1,-33 47-391,86-139-1212,-99 157 1210,0 0-1,0 0 1,0 0-1,0 0 1,0 0-1,1 1 1,-1-1-1,0 0 1,0 0-1,0 0 1,0 0-1,0 0 1,0 0-1,0 0 1,0 0-1,0 0 1,0 0-1,0 0 1,0 0-1,0 0 1,1 0-1,-1 0 1,0 0-1,0 0 1,0 0-1,0 0 1,0 0-1,0 0 1,0 0-1,0 0 1,0 0-1,0 0 1,0 0-1,0 0 1,1 0-1,-1 0 1,0 0-1,0 0 1,0 0-1,0 0 1,0-1-1,0 1 1,0 0-1,0 0 1,-3 15 33,-8 18 189,8-27-189,-46 130 1063,41-110-1091,2 0 0,0 0-1,-2 37 1,8-62-78,0-1 1,0 0-1,0 1 0,0-1 0,0 1 0,0-1 1,-1 0-1,1 1 0,1-1 0,-1 1 1,0-1-1,0 1 0,0-1 0,0 0 1,0 1-1,0-1 0,0 1 0,0-1 1,1 0-1,-1 1 0,0-1 0,0 0 1,1 1-1,-1-1 0,0 0 0,0 1 0,1-1 1,-1 1-1,13-6-1480,-2-1 781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1:40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14 14195,'0'0'89,"0"-1"0,0 1 0,0-1 0,0 1 0,0-1 0,0 1 0,0-1 0,0 1 0,0-1 0,0 1 0,0-1 0,0 1 0,0-1 0,-1 1-1,1-1 1,0 1 0,0 0 0,-1-1 0,1 1 0,0-1 0,0 1 0,-1 0 0,1-1 0,-1 1 0,1 0 0,0-1 0,-1 1 0,1 0 0,-1-1 0,1 1 0,-1 0 0,1 0 0,0 0 0,-1-1 0,0 1 0,-1 0 65,0 0 1,1 1-1,-1-1 1,0 0-1,0 1 1,1-1-1,-1 1 1,0-1-1,1 1 1,-3 1-1,-35 26 1032,23-12-1009,0 0-1,1 1 1,1 1 0,-19 30-1,26-35-156,-1 1-1,2-1 0,-1 1 1,2 1-1,0-1 0,1 1 0,-4 25 1,7-37-21,1-1 1,0 1-1,-1 0 0,1-1 1,0 1-1,0 0 1,1-1-1,-1 1 1,1 0-1,-1-1 1,1 1-1,0-1 1,0 1-1,0-1 1,0 1-1,0-1 1,1 0-1,-1 1 1,1-1-1,-1 0 1,1 0-1,0 0 1,0 0-1,0 0 1,0-1-1,0 1 1,0-1-1,1 1 1,2 0-1,0 0-1,1 0 0,0 0 1,-1-1-1,1 0 0,0-1 0,0 1 1,0-1-1,0 0 0,0 0 0,-1-1 0,1 0 1,8-2-1,-3 0 0,0 0-1,0-1 1,16-7-1,-24 9 9,1 1 0,-1-1 0,-1 1 0,1-1 0,0 0 0,0 0 0,-1-1 0,1 1-1,-1 0 1,0-1 0,1 0 0,-1 1 0,0-1 0,-1 0 0,1 0 0,2-5 0,-4 7-4,0 0 1,0 0-1,0 0 1,0 0-1,0-1 1,-1 1 0,1 0-1,0 0 1,0 0-1,-1 0 1,1 0-1,-1 0 1,1 0 0,-1 0-1,1 0 1,-1 0-1,0 0 1,1 0-1,-1 0 1,0 0 0,0 0-1,0 0 1,0 1-1,1-1 1,-1 0-1,0 1 1,0-1-1,0 1 1,-1-1 0,1 1-1,0-1 1,0 1-1,0 0 1,-2-1-1,-5-1-13,0 0 0,0 0-1,-14 0 1,19 1-67,-1 1 1,0 0-1,0 0 1,0 0-1,0 0 1,0 1 0,0 0-1,0-1 1,0 1-1,1 1 1,-1-1-1,0 0 1,1 1-1,-7 3 1,8 3-174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1:41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16 11666,'-10'9'656,"0"0"-1,0 1 0,1 0 0,1 0 0,0 1 0,0 0 0,-9 18 0,13-20-535,0-1-1,0 1 0,1 0 0,0 0 0,1 0 0,0 0 0,0 1 0,1-1 0,0 0 0,1 1 0,1 13 0,-1-21-94,0 1 0,0-1 0,1 0 0,-1 0 0,1 1 0,0-1 0,-1 0 0,1 0 0,0 0 0,0 0 0,0 0 0,1 0 0,-1 0 0,0 0 0,1 0 0,-1-1 0,1 1 0,0-1 0,0 1 0,2 1 0,-1-2-9,-1 0 0,1 0 0,0 0 0,0 0 0,-1-1 0,1 1 0,0-1 0,0 0-1,0 0 1,0 0 0,0 0 0,0 0 0,-1-1 0,4 0 0,4-2-3,-1 0 1,1 0 0,-1-1-1,0-1 1,0 1 0,-1-1-1,1-1 1,9-8 0,-11 8 2,0 0 1,-1-1 0,0 0-1,0 0 1,0 0-1,-1-1 1,0 0 0,-1 0-1,0 0 1,6-16-1,-9 19-9,0 1 0,0-1 0,0 1 0,0-1 0,-1 1 0,0-1 0,0 0 0,0 1 0,-1-1 0,0 1 0,1-1 0,-2 1 0,1-1 0,0 1 0,-1 0 0,0 0 0,0 0 0,0 0-1,0 0 1,-1 0 0,0 0 0,1 1 0,-6-5 0,5 4-43,-1 1-1,0 0 1,0 0-1,0 0 1,-1 0-1,1 1 1,0-1-1,-1 1 0,0 0 1,1 1-1,-1-1 1,0 1-1,0 0 1,-6-1-1,8 2-17,1 0 0,-1 0 0,1 0 0,-1 0 0,1 1 0,-1-1 0,1 1-1,-1-1 1,1 1 0,-1 0 0,1 0 0,0 0 0,-1 0 0,1 0 0,0 1 0,0-1-1,0 1 1,0-1 0,0 1 0,0 0 0,1 0 0,-1 0 0,0 0 0,1 0 0,0 0 0,-1 0-1,1 0 1,0 1 0,-1 3 0,-1 10-359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1:42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19 11346,'0'-1'169,"1"0"0,-1 1 1,0-1-1,0 0 0,0 0 0,0 1 0,0-1 0,0 0 0,-1 0 0,1 1 0,0-1 0,0 0 0,0 1 0,-1-1 0,1 0 0,0 1 0,-1-1 0,1 0 0,-1 1 0,1-1 0,0 1 0,-1-1 0,1 0 0,-1 1 0,0-1 0,0 0 0,0 1-56,0 0 0,0 0 0,0 0 0,0 0 0,1 1 0,-1-1 0,0 0 0,0 0 0,0 0 0,0 1 0,0-1 0,0 0 0,1 1 0,-1-1 0,0 1 0,0-1 0,-1 2 0,-3 2 66,-1 1 0,1-1-1,0 1 1,-6 9-1,2-1-40,0 1 0,1 0-1,-13 31 1,17-36-98,1 1 0,0-1 1,1 1-1,0 0 0,0-1 0,1 1 0,0 19 1,1-28-40,0 1 1,0-1 0,0 0-1,1 1 1,-1-1 0,0 0-1,0 1 1,1-1 0,-1 0-1,1 0 1,-1 1 0,1-1-1,-1 0 1,1 0 0,0 0-1,0 0 1,0 0-1,-1 0 1,1 0 0,0 0-1,0 0 1,0 0 0,0 0-1,1-1 1,-1 1 0,0 0-1,0-1 1,0 1 0,1-1-1,-1 1 1,0-1 0,0 1-1,1-1 1,-1 0 0,0 0-1,1 0 1,-1 0 0,0 0-1,1 0 1,-1 0 0,0 0-1,3-1 1,1 0-14,1-1 0,-1 1-1,0-1 1,1 0 0,-1-1 0,0 1-1,0-1 1,8-6 0,-5 2-2,0 0 1,-1-1 0,0 1-1,0-1 1,-1 0-1,0-1 1,0 0 0,6-13-1,-10 18 7,0-1 0,0 1 0,-1-1 0,1 0 0,-1 1 0,0-1-1,0 0 1,0 0 0,-1 0 0,0 0 0,0 0 0,0 0 0,-1 1 0,1-1 0,-1 0 0,0 0-1,-1 0 1,1 1 0,-5-10 0,5 12-30,0 0 0,-1 0 0,1 0-1,-1 1 1,1-1 0,-1 0 0,0 1 0,0-1 0,0 1-1,0-1 1,0 1 0,0 0 0,0 0 0,0 0-1,-1 0 1,1 0 0,0 1 0,0-1 0,-1 1 0,1-1-1,-1 1 1,1 0 0,0 0 0,-1 0 0,-3 1 0,1-1-67,0 1 1,0 0-1,0 1 1,0-1 0,0 1-1,1 0 1,-1 0 0,1 1-1,-1-1 1,1 1-1,-5 4 1,-9 10-318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6:10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38 12451,'-17'6'1567,"16"-6"-1500,1 0 1,0 0 0,-1 0 0,1 0 0,0 1 0,0-1 0,-1 0 0,1 0-1,0 0 1,-1 0 0,1 0 0,0 0 0,-1 0 0,1 0 0,0 0-1,0 0 1,-1 0 0,1 0 0,0 0 0,-1 0 0,1 0 0,0 0 0,-1-1-1,1 1 1,0 0 0,0 0 0,-1 0 0,1 0 0,0 0 0,0-1-1,-1 1 1,1 0 0,0 0 0,0-1 0,-1 1 0,1 0 0,0 0-1,0-1 1,0 1 0,0 0 0,0 0 0,-1-1 0,1 1 0,0 0 0,0-1-1,0 1 1,0 0 0,0-1 0,0 1 0,0 0 0,0-1 0,0 1-1,1-1-5,-1 0 0,1 1 0,-1-1 0,1 1 0,-1-1 0,1 1 0,-1-1 0,1 1 0,0 0 0,-1-1 0,1 1 0,0 0 0,-1-1 0,1 1 0,0 0 0,0 0 0,-1 0 0,1 0 0,0 0 0,-1-1 0,1 1 0,1 1 0,21-2 253,-19 1-186,268-5-468,-271 5 308,-1 0 1,0-1-1,1 1 0,-1 0 0,0 0 0,1 0 0,-1 0 0,0 0 0,1-1 0,-1 1 0,0 0 0,0 0 0,1-1 0,-1 1 0,0 0 0,0 0 0,1-1 1,-1 1-1,0 0 0,0-1 0,0 1 0,1 0 0,-1-1 0,0 1 0,0 0 0,0-1 0,0 1 0,0 0 0,0-1 0,0 1 0,0-1 0,0 1 0,0-1 1,1-2-111,1-7-256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1:42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20 13411,'0'0'76,"1"-1"0,-1 1 0,0-1 0,0 1 0,1-1 1,-1 1-1,0-1 0,0 1 0,0-1 0,0 1 0,0-1 0,0 0 0,0 1 1,0-1-1,0 1 0,0-1 0,0 1 0,0-1 0,0 1 0,0-1 0,0 1 1,-1-1-1,1 1 0,0-1 0,0 1 0,-1-1 0,1 1 0,0-1 0,-1 1 0,1 0 1,0-1-1,-1 1 0,1-1 0,-1 1 0,1 0 0,0 0 0,-1-1 0,1 1 1,-1 0-1,1 0 0,-1-1 0,1 1 0,-1 0 0,1 0 0,-1 0 0,1 0 1,-1 0-1,0 0 0,1 0 0,-1 0 0,0 0 0,-2 0 58,1 1-1,-1-1 1,1 1-1,-1 0 1,1 0-1,-1 0 0,1 0 1,0 0-1,-1 1 1,-1 1-1,-9 7-8,0 1-1,0 1 0,2 0 0,-1 1 0,1 0 1,1 0-1,1 1 0,0 1 0,0 0 0,2 0 1,0 0-1,0 1 0,2 0 0,-7 30 0,11-44-118,1-1-1,0 1 0,-1 0 0,1-1 0,0 1 0,0 0 0,0-1 0,0 1 0,1-1 0,-1 1 0,0 0 0,1-1 1,-1 1-1,1-1 0,-1 1 0,1-1 0,0 1 0,-1-1 0,1 0 0,1 2 0,0-2-2,-1 0 1,0 0-1,0-1 0,0 1 0,1 0 0,-1-1 0,0 0 0,1 1 1,-1-1-1,0 0 0,1 1 0,-1-1 0,1 0 0,-1 0 0,0 0 0,1 0 1,-1 0-1,3-1 0,3-1 4,1 0 0,-1 0 1,0-1-1,0 0 0,0-1 1,12-7-1,63-49 96,-71 51-44,-1-1 1,-1 0-1,0 0 1,0 0-1,10-18 1,-18 26-44,0 0 0,0 0 1,0 0-1,0 0 0,0 0 1,-1 0-1,1 0 0,0 0 0,-1 0 1,0 0-1,0 0 0,1 0 0,-1-1 1,-1 1-1,1 0 0,0 0 1,0 0-1,-2-4 0,1 5-16,1-1-1,-1 1 1,0-1 0,0 1-1,-1-1 1,1 1-1,0 0 1,0 0 0,-1 0-1,1 0 1,0 0 0,-1 0-1,1 0 1,-1 0-1,0 0 1,1 0 0,-1 1-1,1-1 1,-1 1-1,0-1 1,0 1 0,1 0-1,-4 0 1,-9 0-369,1 0 0,-1 2 0,0 0 0,1 0 0,-1 1 0,1 1 0,-13 5-1,-2-1-180,8-1-221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1:44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0 283 10722,'14'-1'657,"-1"0"-1,0 0 0,0-2 1,24-7-1,52-23 844,-33 10-1049,223-66 923,-223 75-1231,1 3 0,0 2 0,64-1 0,289-20-41,-314 19 103,0 4 0,104 6 1,-178 1 2,0-1 1,0-1 0,0-1 0,0-1 0,-1-1-1,22-8 1,-43 13-201,0 0-1,0 0 1,0 0 0,0 0-1,0 0 1,0 0-1,0 0 1,0 0-1,0 0 1,1-1-1,-1 1 1,0 0 0,0 0-1,0 0 1,0 0-1,0 0 1,0 0-1,0 0 1,0 0-1,1 0 1,-1 0 0,0 0-1,0 0 1,0 0-1,0 0 1,0 0-1,0 0 1,0 0-1,1 0 1,-1 0 0,0 0-1,0 1 1,0-1-1,0 0 1,0 0-1,0 0 1,0 0 0,0 0-1,0 0 1,0 0-1,1 0 1,-1 0-1,0 0 1,0 0-1,0 0 1,0 1 0,0-1-1,0 0 1,0 0-1,0 0 1,0 0-1,0 0 1,0 0-1,0 0 1,0 0 0,0 1-1,0-1 1,0 0-1,0 0 1,0 0-1,0 0 1,-6 9-1948,-15 9-791,8-13 2096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1:45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1 328 14531,'0'0'134,"1"0"0,0 0 0,0 0 0,-1 0 0,1 0-1,0 0 1,0-1 0,-1 1 0,1 0 0,0 0 0,-1 0 0,1-1 0,0 1 0,-1 0-1,1-1 1,0 1 0,-1 0 0,1-1 0,-1 1 0,1-1 0,-1 1 0,1-1-1,-1 1 1,1-1 0,0 0 0,15-21 780,-11 16-359,103-146 1877,-14 17-2724,-90 131 97,-3 4 63,-4 13 6,-12 22 43,-7 14 196,2 1 0,-25 101 1,43-143-105,-4 27 75,6-33-120,0 0 0,0 0-1,-1 0 1,2 0 0,-1 0 0,0 0 0,0 0-1,0 0 1,1 0 0,-1 0 0,1 0-1,1 2 1,-1-4 42,-1 1 1,1-1-1,-1 0 0,1 0 0,-1 0 1,1 0-1,-1 0 0,1 0 0,-1 0 1,1 0-1,-1 0 0,1 0 0,-1 0 1,1-1-1,-1 1 0,0 0 0,1 0 1,-1 0-1,1-1 0,-1 1 0,1 0 0,-1 0 1,0-1-1,1 1 0,-1 0 0,1-1 1,-1 1-1,0-1 0,1 1 0,-1-1 1,0 1-9,6-6-72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1:45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40 14331,'2'-4'347,"0"1"-1,1 0 1,-1 1 0,1-1 0,-1 0-1,1 1 1,0-1 0,0 1-1,0 0 1,0 0 0,1 0-1,4-2 1,-6 3-250,0 1 0,1-1 0,-1 0 0,0 1 0,1-1 0,-1 1-1,1 0 1,-1-1 0,1 1 0,-1 0 0,0 1 0,1-1 0,-1 0 0,1 1 0,-1-1 0,0 1 0,1 0 0,-1 0 0,4 2-1,-4-2-76,-1 0-1,0-1 0,0 1 1,0 0-1,0 0 0,0 0 0,0 0 1,-1 0-1,1 1 0,0-1 1,0 0-1,-1 0 0,1 0 0,-1 1 1,1-1-1,-1 0 0,1 1 1,-1-1-1,0 2 0,0 1 0,1-1-1,-2 0 1,1 1-1,0-1 1,-1 0-1,0 0 1,-1 6 0,-3 3 4,0 0 1,-1-1 0,-8 12 0,-24 30 272,28-43-81,1 2 1,1 0-1,0 0 1,-12 25 0,19-36-185,1 0 1,-1 0-1,1 0 1,-1-1-1,1 1 1,-1 0 0,1 0-1,0 0 1,0 0-1,0 0 1,0 0-1,-1 1 1,1-1 0,0 0-1,1 0 1,-1 0-1,0 0 1,0 0-1,0 0 1,1 0 0,-1 0-1,0 0 1,1 0-1,-1-1 1,1 1-1,0 2 1,1-3-49,-1 1 0,0 0 0,0-1 0,1 1 0,-1-1 0,0 1 0,1-1 0,-1 0 0,1 0 0,-1 1 0,1-1 0,-1 0 0,0 0 0,1 0 0,-1-1 0,3 1 0,4-2-424,1 0 0,-1 0 0,0-1 0,1 0 0,8-6-1,32-23-747,-22 12 358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1:46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54 10962,'2'-4'578,"10"-23"758,-11 26-1179,-1 0 0,1 0-1,-1 0 1,1 0 0,-1-1 0,1 1-1,-1 0 1,0 0 0,0 0-1,0-1 1,0 1 0,0 0 0,0 0-1,0-1 1,0 1 0,-1-2 0,1 3-72,-1 0 0,0 0 1,1 0-1,-1 0 1,0 0-1,1 0 0,-1 0 1,1 0-1,-1 0 1,0 0-1,1 1 0,-1-1 1,1 0-1,-1 1 1,1-1-1,-1 0 0,0 1 1,1-1-1,-1 0 1,1 1-1,0-1 0,-1 1 1,1-1-1,-1 1 1,1-1-1,0 1 0,-1 0 1,1-1-1,0 1 1,-14 19 828,-1 4 71,1 2-1,-16 42 1,25-55-785,1 0 0,0 0 1,1 1-1,1-1 0,0 1 0,1 0 1,0 22-1,1-34-179,0-1 0,0 1 0,0 0 0,1-1 0,-1 1 0,0 0-1,1-1 1,-1 1 0,1-1 0,0 1 0,0-1 0,-1 1 0,1-1 0,0 1 0,0-1 0,0 0 0,0 1-1,0-1 1,1 0 0,-1 0 0,0 0 0,3 1 0,-2-1-9,0 0-1,0-1 1,0 1-1,0-1 1,0 0-1,0 0 1,0 1-1,0-2 1,1 1-1,-1 0 1,0 0-1,0-1 1,0 1-1,0-1 1,0 1-1,0-1 1,3-1-1,8-5 0,-1-1 0,0 1 0,-1-2 0,1 0 0,-1 0 1,-1-1-1,0 0 0,0-1 0,-1 0 0,-1 0 0,0-1 0,0-1 0,-1 1 0,-1-1 0,0 0 0,6-21 0,-10 29-26,-1 0 0,0 0 0,0 1 0,-1-1 0,0 0-1,0 0 1,0 0 0,0 1 0,-1-1 0,1 0 0,-1 0 0,0 1 0,-4-10-1,4 12-21,0 0-1,-1 0 0,1 0 0,-1 1 0,1-1 1,-1 0-1,1 1 0,-1-1 0,0 1 0,0-1 1,0 1-1,1 0 0,-1 0 0,-1 0 0,1 0 1,0 0-1,0 0 0,0 1 0,0-1 0,-1 1 0,1-1 1,0 1-1,0 0 0,-1 0 0,1 0 0,0 0 1,0 0-1,-1 1 0,1-1 0,0 1 0,-4 1 1,-6 2-105,0 0 1,1 1 0,-18 11-1,3-1-227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1:47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15531,'-2'10'1409,"2"4"-865,4-1-192,5 9 704,1 3-336,5 8-272,1 2-48,3 2-88,-1-1-104,4-6-127,-1 0-73,1-8-201,1-5-175,1-9-192,2-5 448,1-1-104,-2-2-96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1:48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14691,'8'10'1713,"2"4"-1081,2 11-192,2 5 872,3 9-584,3 2-104,3 4-384,3-1-416,-2-4 240,-5-4-96,-5-9-144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1:53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13643,'18'2'700,"0"0"0,-1 2-1,1 0 1,-1 1 0,24 9 0,-37-12-625,7 2-36,196 76 1100,-158-58-1723,0 3 1,50 33-1,-84-47 320,0-3-100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1:56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73 13067,'17'-14'5427,"54"-24"-2970,-62 35-2314,-1-1-1,1 1 0,0 0 1,0 1-1,16-3 0,-24 5-132,1 0 0,0 0 0,-1 0 0,1 0-1,0 0 1,-1 0 0,1 0 0,-1 1 0,1-1 0,0 0 0,-1 1-1,1-1 1,-1 1 0,1 0 0,-1-1 0,0 1 0,1 0-1,-1 0 1,0 0 0,1 0 0,-1 0 0,0 0 0,0 1-1,0-1 1,0 0 0,0 0 0,0 1 0,0-1 0,-1 1 0,1-1-1,0 1 1,-1-1 0,1 1 0,-1-1 0,0 1 0,1-1-1,-1 1 1,0 0 0,0-1 0,0 4 0,-1 3 11,1 0 0,-1 1-1,-1-1 1,0 0 0,0 0 0,0 0 0,-1 0 0,-7 14 0,-3 1 97,-21 30 1,27-45-257,6-11-250,2 2 338,-1 0 0,1 0 0,0 0 0,-1 1 0,1-1 0,0 0 0,0 0 0,-1 1 0,1-1 0,0 1 0,0-1 0,0 0 0,0 1 0,0 0 0,0-1 0,0 1 0,0-1 0,0 1 0,1 0 1,1 0-12,-1 0 0,1 0 1,0 0-1,-1 1 1,1-1-1,-1 1 1,1 0-1,-1 0 1,1 0-1,-1 0 1,0 0-1,0 0 1,1 1-1,-1-1 1,0 1-1,0-1 1,0 1-1,0 0 1,-1 0-1,4 3 1,-3-2 64,0 0 0,0-1 0,0 1 0,0 0 0,-1 0 0,1 0 0,-1 1 0,0-1 0,1 0 0,-2 0 1,1 1-1,0-1 0,-1 1 0,1-1 0,-1 6 0,0-7 18,-1 0 1,0-1-1,1 1 1,-1 0-1,0 0 1,0-1-1,0 1 0,0-1 1,0 1-1,0-1 1,-1 1-1,1-1 1,0 1-1,-1-1 1,1 0-1,-1 0 0,1 0 1,-1 0-1,0 0 1,-2 1-1,-41 14 348,33-13-276,3 0-47,-12 4 69,-1-1-1,1-1 0,-1-1 1,-31 2-1,52-6-136,0 1 0,0-1 0,0 0 1,0 0-1,0 0 0,0 0 0,0 0 0,0 0 1,0 0-1,0 0 0,0-1 0,1 1 0,-1 0 0,0 0 1,0-1-1,0 1 0,0-1 0,0 1 0,0-1 1,1 1-1,-1-1 0,0 1 0,1-1 0,-1 0 0,0 1 1,1-1-1,-1 0 0,0 0 0,1 0 0,-1 1 1,1-1-1,0 0 0,-1 0 0,1 0 0,-1-1 0,2-10-143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1:57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4 438 12123,'-1'2'177,"-2"7"1842,5-11 69,11-19-203,33-32-685,95-83 0,67-31-1478,-200 161 273,-6 5-76,0 0-1,0 0 1,-1 0 0,1-1 0,0 1 0,0 0 0,-1-1 0,1 1-1,-1-1 1,1 0 0,-1 0 0,0 0 0,1 1 0,-1-1-1,0 0 1,0 0 0,-1-1 0,1 1 0,0 0 0,-1 0 0,1 0-1,-1 0 1,0-1 0,1-2 0,-4-11-319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4:05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1962 24 9578,'-141'11'2568,"-186"-9"0,-3-3-1109,261 2-1394,42 1-63,0 1 1,0 1-1,1 1 0,-1 1 0,-33 13 0,-125 61-54,71-28 34,28-18 13,-44 19 115,111-43-98,0 0 0,1 1 0,0 1 0,-25 22 0,23-13-26,0 0 1,2 1-1,0 1 0,2 1 0,0 0 0,2 2 1,0-1-1,2 1 0,-17 52 0,15-28-16,2 0 0,2 1 0,2 0 0,-1 86 0,5-80 9,-12 61 1,-1 20-22,16-114 21,1 0-1,0 0 0,8 44 1,4-6 3,2-2 0,38 104 0,-49-157 12,0-1-1,0-1 0,1 1 0,0 0 0,-1-1 1,2 0-1,-1 0 0,1 0 0,0 0 1,0-1-1,0 1 0,0-2 0,1 1 0,0 0 1,-1-1-1,1 0 0,1 0 0,-1-1 1,8 2-1,11 2-13,-1-1 0,1-2 0,48 1 0,22 3 1,-43 1-6,-1 2 1,-1 3 0,0 2 0,81 36-1,-103-38 90,1 0-1,1-2 1,-1-1-1,1-1 1,1-2-1,0-1 1,34 2-1,264 7 168,-309-17-224,1 0 0,-1-2-1,0 0 1,0-1-1,26-10 1,-21 7 1,-1 1 0,47-8-1,-49 14-11,0 1 0,0 0 0,31 6-1,-10-1 1,-31-5 0,0 0 0,0 0-1,0-1 1,0 0 0,0-1-1,12-4 1,68-26-54,-69 23 37,0 0 0,0 2 0,1 1-1,25-4 1,-42 9-23,0 0 0,0 0 0,0-1 0,-1 0 0,1 0 0,-1-1-1,1 1 1,-1-1 0,6-4 0,-1-1 40,0-1 0,-1 0 0,15-15 0,-3 0-149,2 2 0,0 0 0,52-34 0,-72 54 122,0-1-1,0 0 0,-1 0 1,1-1-1,-1 1 1,0-1-1,0 0 1,0 1-1,-1-1 0,1 0 1,-1-1-1,0 1 1,0 0-1,2-9 1,1-4 2,-2 0 1,3-30-1,-1 8-87,28-134-192,-33 163 345,0 1-1,-1 0 1,1-1-1,-2 1 1,1 0 0,-2 0-1,1 0 1,-5-12-1,-5-18-88,7 14-147,2 1 0,0-1 0,2-41 0,12-74-1114,0-17 134,-11 134 1122,-4-94-621,2 104 554,0-1 1,-1 1 0,0-1-1,-1 1 1,0 1 0,-10-20-1,-11-11 924,-2 1 0,-55-63 0,55 71-352,17 19-327,0-1 0,1 0 0,1-1 0,0 0 0,-10-35 1,14 36-102,-2 0 1,1 1-1,-2-1 1,0 2-1,-1-1 1,-1 1-1,0 0 1,-11-13 0,17 24-69,0 1 0,0-1 0,0 1 1,0-1-1,-1 1 0,1 0 1,-1 0-1,0 1 0,1-1 1,-1 1-1,0 0 0,0 0 1,0 0-1,-5-1 0,-3 2-51,1 0 0,0 0-1,0 1 1,-11 2-1,-24 5-123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1:58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15355,'-14'27'4115,"-12"37"-3474,22-55-606,-12 45 52,15-50-81,1 0 0,-1 0 0,1 0 1,-1-1-1,1 1 0,0 0 0,1 0 0,-1 0 0,1 0 1,0 0-1,2 6 0,-2-8-1,0-1 1,0 1-1,0-1 0,0 0 1,0 0-1,0 1 0,1-1 1,-1 0-1,1 0 0,-1 0 1,1 0-1,-1 0 0,1-1 1,-1 1-1,1 0 0,0-1 1,-1 1-1,1-1 0,0 0 1,-1 1-1,1-1 0,0 0 1,0 0-1,-1 0 0,1 0 1,0 0-1,0-1 0,-1 1 1,1-1-1,0 1 0,1-1 1,9-3-34,0 0 0,0 0 0,12-8 0,-18 10-50,6-4-147,0 0 0,0-1 0,-1 0 0,1 0-1,-2-1 1,13-12 0,-10 5-139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1:58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13947,'-1'8'1336,"-7"4"-736,3 3-160,-5 8 537,-2 5-153,1 6-112,2 5-88,3 1-312,4 0-392,2-13 160,0-10-80,2-17-80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46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21 14107,'19'-6'817,"1"2"1,0 0-1,22-2 1,-34 6-668,1-1 0,0 1 0,0 0 0,0 1 0,0 0 0,0 1 0,-1 0 0,1 0 0,12 5 0,-21-7-141,1 1-1,0-1 0,0 0 1,0 1-1,0-1 0,-1 1 1,1-1-1,0 1 0,0-1 1,-1 1-1,1 0 0,0-1 1,-1 1-1,1 0 0,-1 0 1,1 0-1,-1-1 0,1 1 1,-1 0-1,0 0 0,1 0 1,-1 0-1,0 0 1,1 1-1,-2 0 3,1-1-1,0 1 1,0-1 0,-1 1 0,1-1-1,-1 1 1,0-1 0,1 0-1,-1 1 1,0-1 0,0 0 0,0 1-1,-1 1 1,-5 3 73,0 1 0,0-1 0,-13 9-1,18-14-60,-55 32 994,57-30-1047,1 0 0,-1-1 0,1 1 0,0-1 0,0 1 0,0-1-1,1 0 1,-1 1 0,0-1 0,1 0 0,0 0 0,2 3 0,8 14-282,-10-16 279,2 5-23,1 0 0,-2 1 0,1-1-1,4 16 1,-8-22 54,0 0-1,1 0 1,-1 0-1,0 0 1,0 0-1,0 0 1,0 0-1,0 0 1,0 0-1,0 0 1,-1 0-1,1-1 1,-1 1-1,0 0 1,1 0-1,-1 0 0,0 0 1,0-1-1,0 1 1,0-1-1,-1 1 1,1 0-1,0-1 1,0 0-1,-1 1 1,1-1-1,-1 0 1,0 0-1,-1 1 1,-9 5 106,-1-2 0,0 0 0,0 0 0,0-1 1,0-1-1,0 0 0,-1-1 0,0 0 0,-15-1 0,29-1-65,-1 0-1,1 0 1,0 0-1,-1 0 1,1 0-1,-1 0 0,1 0 1,-1 0-1,1-1 1,0 1-1,-1 0 1,1 0-1,-1 0 1,1 0-1,0-1 0,-1 1 1,1 0-1,0 0 1,-1-1-1,1 1 1,0 0-1,0-1 0,-1 1 1,1 0-1,0-1 1,0 1-1,-1 0 1,1-1-1,0 1 1,0-1-1,0 1 0,0 0 1,0-1-1,-1 1 1,1-1-1,0 1 1,0-1-1,0 1 0,0 0 1,0-1-1,0 1 1,1-1-1,-1 1 1,0-1-1,2-12 213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47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17052,'4'-1'309,"-1"0"1,1 0 0,0 0-1,0 0 1,0 1-1,0 0 1,0-1 0,0 1-1,4 1 1,36 5 130,-38-5-389,-2-1-36,0 1 0,0 0 0,0 0 0,-1 0 1,1 0-1,0 1 0,0 0 0,5 3 0,-9-5-13,1 1 0,0 0 0,0 0 1,-1-1-1,1 1 0,0 0 0,-1 0 0,1 0 0,-1 0 0,1 0 1,-1 0-1,0 0 0,1 0 0,-1 0 0,0 0 0,0 0 1,1 0-1,-1 0 0,0 1 0,0-1 0,0 0 0,0 0 0,-1 0 1,1 0-1,0 0 0,0 0 0,-1 0 0,1 0 0,0 0 1,-1 0-1,1 0 0,-1 0 0,0 0 0,1 0 0,-2 1 0,-4 6 1,0 0 0,-1 0 0,0-1 0,0 1 0,-9 5 0,5-3 20,0 0 1,-11 13-1,20-20-13,0 0-1,0 0 1,0 0 0,0 0-1,0 1 1,1-1 0,-1 0-1,1 1 1,0-1 0,0 1-1,0-1 1,1 1 0,-1 5-1,1-8-22,0 1-1,0-1 0,0 0 1,0 1-1,1-1 0,-1 0 1,0 1-1,1-1 0,-1 0 1,1 0-1,-1 0 0,1 1 1,0-1-1,-1 0 0,1 0 1,0 0-1,0 0 0,0 0 1,0 0-1,0 0 0,0 0 1,0-1-1,0 1 0,0 0 1,0-1-1,0 1 0,1-1 1,-1 1-1,0-1 0,0 1 1,1-1-1,-1 0 0,0 0 1,1 1-1,-1-1 0,2 0 1,3 0-53,-1 0 1,1-1 0,-1 1 0,1-1 0,-1 0 0,1-1-1,7-2 1,3-3-41,-1-1 1,26-18-1,0-3-157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47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14691,'-2'0'102,"0"0"0,1 0 0,-1 0 0,0 0 0,1 1 0,-1-1 0,1 0 0,-1 1 0,0-1 0,1 1 0,-1-1 0,1 1 0,-1 0 0,1 0 0,-1 0 0,1 0 0,-2 1 0,-23 21 332,23-19-193,-8 7-26,1 0 0,1 1 0,0 0 0,-11 19 0,17-25-190,0 0 1,0 0-1,0 0 1,1 1-1,0-1 1,0 1-1,1 0 1,0-1-1,0 1 1,0 0-1,1 0 1,0 7-1,0-13-23,0 1 0,0-1-1,1 1 1,-1-1 0,0 0 0,1 1 0,-1-1 0,1 0-1,-1 1 1,1-1 0,-1 0 0,1 1 0,0-1-1,0 0 1,0 0 0,-1 0 0,1 0 0,0 0 0,1 0-1,-1 0 1,0 0 0,0 0 0,0 0 0,0-1-1,1 1 1,-1 0 0,0-1 0,1 1 0,-1-1 0,0 0-1,1 1 1,-1-1 0,1 0 0,-1 0 0,1 0 0,-1 0-1,0 0 1,1 0 0,-1 0 0,1 0 0,-1-1-1,0 1 1,1-1 0,1 0 0,4-1 1,0-1-1,0 0 1,0 0-1,-1-1 1,1 0-1,-1 0 1,8-7 0,-7 5 35,0 0 1,-1 0 0,0-1 0,0 0 0,0-1-1,-1 1 1,0-1 0,-1 0 0,0 0 0,0 0-1,5-18 1,-8 24-57,-1 1-1,0-1 0,0 1 1,0-1-1,-1 1 1,1-1-1,0 1 1,-1-1-1,1 1 0,-1-1 1,1 1-1,-1-1 1,1 1-1,-1-1 1,0 1-1,0 0 0,0 0 1,0-1-1,0 1 1,0 0-1,0 0 1,0 0-1,-1 0 0,1 0 1,0 0-1,0 1 1,-1-1-1,1 0 1,-1 1-1,1-1 0,-1 1 1,1-1-1,-1 1 1,1 0-1,-1-1 1,1 1-1,-1 0 0,1 0 1,-1 0-1,1 0 1,-1 0-1,0 1 1,1-1-1,-1 0 0,1 1 1,-1-1-1,1 1 1,0 0-1,-1-1 1,1 1-1,0 0 0,-1 0 1,-1 2-1,-1 2-366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48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14539,'-43'71'3362,"37"-56"-3259,-1 0 0,-5 24 0,10-33-61,0 1 0,1 0 0,0 0 0,1 0-1,-1-1 1,1 1 0,0 0 0,2 9 0,-2-14-32,1-1 0,-1 0 0,0 0 0,0 0 0,1 0 0,-1 0 0,1 0 0,-1 0 0,1 0 0,-1 0 0,1 0 0,0 0 0,-1 0 0,1 0 0,0 0 0,0-1 0,0 1 0,-1 0 0,1 0 0,0-1 0,0 1 0,0-1 0,0 1 0,0-1 1,2 1-1,-1-1 1,0 1 1,0-1 0,0 0 0,1 0 0,-1 0 0,0-1-1,0 1 1,0-1 0,0 1 0,1-1 0,-1 1 0,2-2-1,6-3 18,0 0 0,-1-1 0,17-12 0,-3-1 31,27-26-1,-44 39-15,1-1 0,-2 0-1,1 0 1,-1-1 0,0 0-1,0 0 1,-1 0 0,5-11 0,-9 18-38,1-1 0,-1 1 0,0 0 1,1-1-1,-1 1 0,0-1 0,0 1 1,0 0-1,0-1 0,0 1 0,0 0 1,0-1-1,-1 1 0,1 0 0,0-1 1,-1 1-1,1 0 0,-1-1 0,0 1 1,1 0-1,-1 0 0,0 0 1,0 0-1,1-1 0,-1 1 0,0 0 1,0 0-1,0 1 0,0-1 0,-1 0 1,1 0-1,0 0 0,0 1 0,0-1 1,-1 1-1,1-1 0,0 1 0,0-1 1,-1 1-1,1 0 0,-2-1 0,-6 0-151,1 0 0,0 0-1,-1 0 1,1 1-1,-11 1 1,5 1-188,0 0 1,0 0-1,0 1 1,-26 10-1,17-1-324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48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13147,'26'0'1080,"0"0"-1,43-8 1,-13 2-325,16 0-215,413-53-645,-479 58 109,11-3-1351,-16 4 1291,-1 0 1,1-1-1,-1 1 1,1 0-1,-1 0 1,1 0-1,-1-1 1,1 1-1,-1 0 1,1-1-1,-1 1 1,0 0 0,1-1-1,-1 1 1,0-1-1,1 1 1,-1-1-1,0 1 1,1 0-1,-1-1 1,0 1-1,0-1 1,0 1 0,1-1-1,-1 0 1,0 0-1,-3-7-588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49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17244,'39'22'2186,"-27"-15"-1660,0 0 0,23 9-1,-30-14-501,0-1-1,1 1 0,-1-1 1,0-1-1,1 1 1,-1-1-1,1 1 0,-1-2 1,1 1-1,8-2 1,-1-2-20,0 0 1,0-1-1,-1 0 1,1-1-1,17-12 1,30-13 30,-60 30-31,1 1 1,0 0-1,0-1 0,0 1 0,0 0 0,0-1 0,-1 1 1,1 0-1,0 0 0,0 0 0,0 0 0,0 0 0,0 0 0,0 0 1,0 0-1,0 0 0,0 0 0,0 0 0,-1 1 0,1-1 1,0 0-1,0 1 0,0-1 0,0 1 0,-1-1 0,1 1 1,1 0-1,-1 1 8,1 0 1,-2-1-1,1 1 1,0 0 0,0 0-1,0 0 1,-1 0-1,1-1 1,-1 1-1,0 0 1,1 0-1,-1 3 1,0 8 34,-1-1-1,0 0 1,-4 14-1,5-24-48,0-1-19,-2 13-283,1-14 290,1 0 0,0 0 0,0 0-1,0 0 1,0 0 0,0 0 0,0 0 0,0 1-1,0-1 1,0 0 0,-1 0 0,1 0 0,0 0-1,0 0 1,0 0 0,0 1 0,0-1 0,0 0-1,0 0 1,0 0 0,0 0 0,0 0 0,0 1 0,0-1-1,0 0 1,0 0 0,0 0 0,0 0 0,0 0-1,0 1 1,0-1 0,0 0 0,1 0 0,-1 0-1,0 0 1,0 0 0,0 1 0,0-1 0,0 0-1,0 0 1,0 0 0,0 0 0,0 0 0,1 0-1,-1 0 1,0 0 0,0 0 0,0 0 0,0 1-1,0-1 1,0 0 0,1 0 0,5-8-224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49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18940,'11'4'1344,"5"-4"-1080,5-2-120,10 1 321,3-2-201,5-1-384,-1 2-225,2 1-487,-2-2-160,-10-1 696,-6-1-224,-18 1-192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50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11690,'6'10'1809,"6"-4"-921,2-5-288,6-1 1665,10-4-1273,7-2-152,5-4-280,0 0-384,-2 0 8,-4 4-64,-15 2-144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4:41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5543 272 11450,'-2'5'213,"0"0"0,0 0-1,0 0 1,0 0-1,1 1 1,0-1-1,0 0 1,0 0-1,1 9 1,-1-1 141,-27 361 1716,18-193-1988,7-120-57,2-17 3,-2-1-1,-17 78 1,18-114-23,-1 0 0,0 0 0,0-1 1,-1 1-1,0-1 0,0 0 0,0 0 0,-1 0 0,0-1 0,0 1 0,0-1 0,-1 0 0,-11 7 0,-8 4 25,0-1 0,-32 13-1,33-17-24,-74 43 1,60-32-3,0-1 1,-47 16-1,74-33 7,-1-1 0,0-1-1,0 0 1,-19 0 0,18-2-12,0 1 0,1 1 0,-1 0 0,-13 4 0,-4 5-40,12-5 25,1 0 0,-1-1 0,0 0 0,-38 3 0,17-6 15,10-2 4,0 1 0,0 2 0,0 0 0,1 3 0,-54 15 0,41-3 19,29-12 1,0 0-1,0-1 0,-1 0 1,1-1-1,-1-1 0,0 0 1,-23 2-1,-6-5 34,0 1 1,0 3 0,1 2-1,0 1 1,-67 21-1,21 3-93,35-11 193,-79 18-1,112-35-39,1 0 0,-1 0 0,0-2 0,0-1 0,0 0 0,0-1 0,0-1 0,-22-5 0,-1-4-28,-159-29 293,181 38-381,-45-5-15,2-3 0,-72-21-1,-173-58-13,297 86 31,0-1 0,1 0 0,-1-1 0,1 0 0,0-1 1,1 0-1,-1-1 0,-11-10 0,-1-5 0,-33-41 1,-15-16-25,55 66 24,0 2 0,0-1-1,-20-9 1,15 9 1,-29-22 0,9-7 22,35 34-16,-1 0 0,0 1-1,0-1 1,-1 1-1,0 1 1,0-1-1,0 1 1,-1 1-1,-12-7 1,-79-19 96,62 20-70,-34-14 0,53 18-21,0 1 0,0 0-1,-32-4 1,8 2-1,28 4-1,0-2-1,0 0 1,-22-11 0,-16-6 31,30 15-41,0 0 1,0 1-1,-1 1 0,0 2 1,0 0-1,0 1 0,0 1 1,0 2-1,-34 4 0,42-4 4,-1 0-1,1-1 1,-20-1-1,-24-1 10,-44 3-54,78-3 70,1-1-1,-25-6 0,43 7-13,-1 0 0,1-1-1,0 0 1,0 0 0,0-1-1,1 1 1,-1-1 0,1 0-1,-8-8 1,-6-8 27,-17-22 1,17 19-22,-16-23-23,1-1 0,-26-52 0,58 95 2,-1 0 0,1 0 0,-1 0-1,0 0 1,1 1 0,-2-1 0,1 1 0,0 0 0,-1 0-1,1 0 1,-1 0 0,0 0 0,0 1 0,0 0 0,0 0-1,0 0 1,-1 0 0,1 1 0,-1 0 0,1 0 0,-1 0-1,1 0 1,-8 0 0,4 0 0,0-1 1,0-1-1,0 1 0,0-1 0,1-1 0,0 1 1,-1-1-1,1-1 0,0 1 0,1-1 0,-1 0 1,1-1-1,0 1 0,-7-10 0,-8-12 8,0 0-1,-19-36 1,18 28-8,16 24-2,-2 1 0,1 0-1,-1 0 1,0 1 0,-1 0-1,0 0 1,-1 1 0,-11-8-1,-11-6-15,7 5-44,1 0 1,-2 2 0,0 1 0,-48-19 0,55 27-53,0-1 1,1-1-1,-28-16 1,41 21 125,0 0 1,0 0 0,0-1-1,0 0 1,1 0-1,-1 0 1,1 0 0,0-1-1,1 0 1,-1 0-1,1 0 1,0 0 0,0 0-1,0-1 1,1 1-1,-2-7 1,2-1 14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50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15723,'0'3'256,"0"-1"-1,-1 1 0,1 0 1,-1-1-1,0 1 1,0-1-1,0 1 0,0-1 1,-2 4-1,1-1 221,-5 11 19,1 1 0,-4 17 0,9-28-459,0 0-1,0-1 0,0 1 0,1 0 1,0 0-1,0 0 0,0-1 0,1 1 0,0 0 1,1 7-1,-1-11-31,0-1-1,0 1 1,0 0 0,0 0 0,0 0 0,0-1 0,0 1-1,0 0 1,1-1 0,-1 1 0,1-1 0,-1 0-1,1 1 1,-1-1 0,1 0 0,0 0 0,0 0 0,-1 0-1,4 1 1,-1-1-11,0 0-1,0 0 1,0-1 0,0 1-1,0-1 1,0 0-1,1 0 1,-1 0-1,5-2 1,0 1-116,1-1 0,-1-1 0,0 0 0,0 0 0,0-1 0,-1 0 0,16-10 0,-24 14 120,2-1-19,0 0 0,-1 0-1,1 0 1,-1-1 0,1 1-1,-1 0 1,0-1 0,1 1 0,-1-1-1,0 0 1,0 1 0,0-1-1,0 0 1,1-3 0,0-7-233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51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15243,'0'26'1553,"0"1"-1113,0-6-200,0 1 872,6-4-1016,3-5-312,8-11 240,1-7-24,10-9-168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51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93 103 13499,'-1'-3'303,"1"0"1,-1 0-1,1 0 0,-1 0 1,0 0-1,-1 0 0,1 0 1,0 1-1,-1-1 0,1 1 1,-1-1-1,0 1 0,0-1 1,0 1-1,0 0 0,-4-4 1,5 6-262,0-1 1,0 0-1,0 0 1,0 1 0,0-1-1,0 0 1,0 1 0,0-1-1,0 1 1,0-1-1,-1 1 1,1 0 0,0-1-1,0 1 1,0 0 0,0 0-1,-1 0 1,1 0-1,0 0 1,0 0 0,0 0-1,-1 0 1,1 1 0,0-1-1,0 0 1,0 1-1,0-1 1,0 1 0,0-1-1,-1 1 1,1 0 0,0-1-1,1 1 1,-1 0-1,0 0 1,0-1 0,0 1-1,0 0 1,1 0 0,-1 0-1,0 0 1,1 0-1,-2 2 1,-1 5 3,0-1 1,0 1-1,0-1 0,1 1 1,1 0-1,-3 14 1,4-18-45,-1 0 0,1-1 0,0 1 1,0 0-1,0 0 0,1 0 1,0 0-1,-1-1 0,1 1 1,0 0-1,1-1 0,-1 1 1,1 0-1,-1-1 0,5 6 0,-5-7-1,0-1-1,0 0 1,1 0-1,-1 0 0,0 0 1,1 0-1,-1 0 0,1 0 1,-1 0-1,1-1 0,-1 1 1,1 0-1,0-1 1,-1 0-1,1 1 0,0-1 1,-1 0-1,1 0 0,3 0 1,-2 0-2,0-1 1,0 1-1,1-1 1,-1 0-1,0 0 1,0-1-1,0 1 1,0-1-1,4-2 1,1-2-2,0 0 1,0-1-1,-1 1 1,0-2-1,11-13 1,-15 16 16,1-1-1,-1 1 1,0-1 0,0 0 0,-1 0-1,0 0 1,0 0 0,0 0-1,0 0 1,0-9 0,-2 14-27,0-1-1,0 0 1,0 1 0,0-1 0,-1 0 0,1 1-1,0-1 1,-1 1 0,1-1 0,-1 0-1,1 1 1,-1-1 0,0 1 0,0-1-1,0 1 1,0 0 0,-2-3 0,2 3-60,-1 0 0,0-1 0,0 1 1,0 0-1,0 0 0,-1 0 0,1 1 1,0-1-1,0 0 0,0 1 1,-1 0-1,1-1 0,0 1 0,0 0 1,-1 0-1,-3 1 0,4-1-47,0 0-1,0 0 1,0 1-1,0-1 1,0 1-1,0-1 1,0 1-1,0 0 1,0 0-1,0 0 1,0 0-1,-2 1 1,2 1-460</inkml:trace>
  <inkml:trace contextRef="#ctx0" brushRef="#br0" timeOffset="1">289 37 14267,'1'-1'150,"0"1"0,0 0 0,0 0-1,0-1 1,0 1 0,0-1 0,-1 1 0,1-1 0,0 1 0,0-1-1,0 0 1,-1 1 0,1-1 0,0 0 0,-1 1 0,2-2 0,-4 0 1404,-7 7-711,5-1-772,-1 1 0,1 0 0,0 0-1,0 0 1,0 0 0,1 1 0,0-1 0,0 1-1,1 0 1,-1 0 0,1 0 0,0 0 0,1 0 0,-1 0-1,1 1 1,1-1 0,-1 0 0,1 1 0,1 11-1,-1-17-66,1 0-1,-1 0 0,1 0 0,-1 0 0,1 0 0,-1 0 0,1 0 1,0 0-1,-1 0 0,1 0 0,0 0 0,0 0 0,-1-1 0,1 1 0,0 0 1,0 0-1,0-1 0,0 1 0,0-1 0,0 1 0,0-1 0,0 1 1,1-1-1,-1 0 0,0 0 0,0 1 0,0-1 0,0 0 0,0 0 1,1 0-1,-1 0 0,0 0 0,0 0 0,2-1 0,3 0 16,1-1 0,-1 1 1,1-1-1,9-5 0,1-1 45,-2 0 0,1-1 0,14-11 1,-23 15-2,0-1 1,-1 0 0,0 1 0,0-2-1,0 1 1,0-1 0,-1 0 0,5-9 0,-9 14-52,0 1 0,-1 0 0,1 0 0,-1 0 0,1 0 0,-1 0 0,1-1 0,-1 1 0,0 0 0,0 0 1,1-1-1,-1 1 0,0 0 0,0 0 0,0-1 0,0 1 0,-1 0 0,1 0 0,0-1 0,-1 1 0,1 0 1,0 0-1,-1-1 0,1 1 0,-1 0 0,-1-1 0,1 0-19,-1 1-1,0-1 1,0 1 0,0 0-1,0 0 1,0-1 0,0 1 0,0 1-1,0-1 1,-1 0 0,1 0-1,0 1 1,-3-1 0,-9 0-303,1 0 1,0 1-1,-26 2 1,31-1 208,-1 0-1,1 1 1,0-1 0,0 2-1,0-1 1,0 1 0,0 1-1,-9 4 1,1 5-346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52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0 166 16652,'3'1'271,"0"0"1,0 0 0,-1-1-1,1 1 1,0-1 0,0 0 0,0 0-1,0 0 1,-1 0 0,1 0 0,0-1-1,3 0 1,39-11 1031,-27 6-775,173-58 1184,49-12-1515,-189 67-679,-47 9 241,-1 0 0,0 0 0,0 0 0,0 0 0,0 0 0,0 0 0,0 1-1,0 0 1,0-1 0,0 1 0,0 0 0,0 1 0,5 2 0,-9-2-1171,-4-2 609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52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17124,'4'1'622,"1"1"0,-1-1 0,1 0 0,-1 0 0,1-1 0,-1 1 0,8-1 0,24 4 660,-33-3-1267,-1 0 0,1 0-1,0 0 1,-1 0 0,1 0-1,-1 1 1,0-1 0,1 1 0,-1-1-1,0 1 1,0 0 0,0 0-1,0 0 1,0 0 0,0 1-1,0-1 1,-1 0 0,1 1-1,-1-1 1,0 1 0,0-1-1,1 4 1,-1 0-101,0 0-1,0 0 0,-1 0 1,0 1-1,0-1 1,-1 0-1,1 0 0,-1 0 1,-3 8-1,4-11-190,0 0 0,0 0-1,0 0 1,0 0-1,0 0 1,1 0 0,-1 0-1,1 0 1,0 0 0,0 0-1,0 0 1,0 0 0,0 0-1,1-1 1,-1 1-1,1-1 1,0 1 0,0-1-1,0 1 1,0-1 0,3 3-1,7 9-555,-11-13 843,-1 0 0,1 1 1,-1-1-1,1 0 0,-1 0 0,1 1 0,-1-1 0,0 0 0,0 0 0,0 1 0,0-1 0,0 0 0,0 1 0,0-1 0,0 0 0,0 0 0,0 1 0,-1-1 0,1 0 0,0 0 0,-1 1 0,1-1 0,-1 0 1,0 0-1,1 0 0,-1 0 0,0 0 0,0 0 0,0 0 0,0 0 0,1 0 0,-3 1 0,-1 2 176,-1 1-1,0-1 1,0 0 0,-1-1-1,-6 4 1,6-4-9,0 0 0,0-1 0,0 0 0,-1 0 0,1 0 0,-1-1 0,1 0 0,-1-1 0,1 1 1,-11-1-1,13-1-92,-1 1 1,1-1-1,0 0 1,0 0-1,-1 0 0,1-1 1,0 1-1,0-1 1,0 0-1,1 0 1,-1 0-1,0-1 1,1 1-1,-1-1 1,1 0-1,-6-7 1,8 9-118,1 0 0,-1 0 0,0 0 0,1 0 0,-1 0 0,1-1 0,-1 1 1,1 0-1,-1 0 0,1-1 0,0 1 0,0 0 0,0-1 0,0 1 0,0 0 0,0-1 0,0 1 1,0 0-1,0-1 0,0 1 0,1 0 0,-1-1 0,1 1 0,-1 0 0,1 0 0,-1 0 0,1-1 1,0 1-1,0 0 0,-1 0 0,1 0 0,2-1 0,0-2-87,1 0 0,0 0 0,1 1 0,-1 0 0,1 0 0,-1 0 0,7-3 0,18-6-422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54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14587,'3'-16'2816,"-2"24"-595,-2 26-438,1-31-1714,-3 34 471,4 56 1,-1-92-538,0 0 0,0 1 0,0-1 0,0 0 0,0 1 0,0-1 0,1 0 0,-1 0 0,0 0 0,1 1 0,-1-1 0,1 0 0,-1 0 0,1 0 0,0 0 0,0 0 0,-1 0 0,1 0 0,0 0 0,0 0 0,0 0 0,1 1 0,-1-2-2,1 0-1,-1 0 1,0 0 0,0 0 0,0 0 0,0 0-1,1 0 1,-1 0 0,0 0 0,0 0-1,0-1 1,0 1 0,0 0 0,0-1-1,0 1 1,1-1 0,-1 1 0,0-1-1,1 0 1,6-6-1,0 1 0,-1-1 0,14-15 0,-19 20 3,78-94-3,-80 95-2,1 0 0,0 0 1,-1 0-1,1 1 0,0-1 1,-1 0-1,1 1 0,0-1 1,0 0-1,0 1 0,0-1 1,-1 1-1,1-1 1,0 1-1,0 0 0,0-1 1,2 1-1,-3 0 1,1 0 1,-1 0-1,0 1 0,1-1 1,-1 0-1,0 1 0,0-1 1,1 0-1,-1 1 0,0-1 1,0 1-1,1-1 0,-1 0 1,0 1-1,0-1 1,0 1-1,0-1 0,0 0 1,0 1-1,1-1 0,-1 1 1,0-1-1,0 1 0,0-1 1,0 0-1,-1 2 0,-5 39-4,5-38 7,-2 10 15,-1 2-250,1 0-1,1 1 1,-2 24 0,4-40 228,0 0 1,0 0 0,1 0 0,-1 0 0,0 0-1,0 0 1,0 0 0,0-1 0,0 1-1,0 0 1,0 0 0,0 0 0,0 0 0,1 0-1,-1 0 1,0 0 0,0 0 0,0 0-1,0 0 1,0 0 0,0 0 0,0 0 0,1 0-1,-1 0 1,0 0 0,0 0 0,0 0-1,0 0 1,0 0 0,0 0 0,0 0 0,1 0-1,-1 0 1,0 0 0,0 0 0,0 1-1,0-1 1,0 0 0,0 0 0,0 0 0,0 0-1,0 0 1,1 0 0,-1 0 0,0 0-1,0 0 1,0 1 0,0-1 0,0 0 0,0 0-1,0 0 1,0 0 0,0 0 0,0 0 0,0 0-1,0 0 1,0 1 0,0-1 0,0 0-1,0 0 1,6-10-118,4-17-123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55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9 417 13987,'-7'10'1568,"5"-9"-1096,11-5-160,7-8 777,9-11-457,5-5-128,8-8-192,3-4-96,11-6-160,-1-3-120,4 3-400,-3 0 720,-11 9-320,-9 6-8,-12 2-56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57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4 456 13403,'-4'12'1344,"4"-5"-648,0-6-232,0-2 865,3-2-425,7-8-128,4-2 8,9-13-144,3-4-96,11-7-191,5-6-169,14-8-625,6-3-551,2-11 848,1-5-160,2-1-152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3:04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10034,'5'1'1144,"1"-1"-551,3 3-145,1 0 1024,3 1-584,3 4-248,2 0-16,4 4-39,2 1-57,0 4-160,2-1-88,1 1-96,1 0-40,-1-1-256,2-2-184,-2-4 272,0-1-96,-11-6-16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3:06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12187,'-5'3'1024,"4"0"-720,2 0-72,4 0 440,5 1-32,5 0-72,7 3-56,4 2-71,4 1-25,4 2-40,3 2-56,2 3-120,0 0-48,-1-1-112,0-2-240,-4-4 200,-7-4-40,-9-6-16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4:36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12427,'6'2'715,"0"1"0,0-2 0,0 1 0,0-1 0,0 1 0,0-2 0,10 1 0,46-3 363,-37 1-349,51-8 471,-58 6-1043,0 0-1,0 1 0,1 1 1,-1 1-1,0 1 0,19 2 1,-32-1-197,-4-2-50,-1 1-1,1-1 0,1 0 1,-1 1-1,0-1 1,0 0-1,0 0 0,0 0 1,0 0-1,0 0 0,0 0 1,0 0-1,2 0 0,-2-6-157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3:07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4 14411,'0'0'30,"0"0"0,0 0-1,0 0 1,0-1 0,0 1 0,0 0-1,0 0 1,0 0 0,0 0 0,0 0-1,0 0 1,0 0 0,0-1 0,0 1-1,0 0 1,0 0 0,0 0 0,0 0 0,0 0-1,0 0 1,0 0 0,0 0 0,0-1-1,0 1 1,-1 0 0,1 0 0,0 0-1,0 0 1,0 0 0,0 0 0,0 0-1,0 0 1,0 0 0,0 0 0,0 0-1,-1 0 1,1-1 0,0 1 0,0 0 0,0 0-1,0 0 1,0 0 0,0 0 0,0 0-1,-1 0 1,1 0 0,0 0 0,0 0-1,0 0 1,0 0 0,0 1 0,-8 4 610,-4 9-79,8-7-543,0 0 1,1 0 0,-1 0 0,2 1-1,-1-1 1,1 1 0,0 0 0,1-1-1,0 1 1,0 0 0,0 0 0,1 0-1,1 0 1,-1-1 0,3 13 0,-2-18-34,-1 0 0,1 0-1,0 0 1,0 0 0,0-1 0,0 1 0,0 0 0,1 0 0,-1-1 0,0 1 0,1 0-1,0-1 1,-1 0 0,1 1 0,0-1 0,-1 0 0,5 2 0,0 0-22,0-1-1,1 0 1,-1 0-1,10 0 1,-11-1 22,1 0-1,-1 1 0,1-1 1,-1 1-1,1 0 1,6 4-1,-10-5 16,0 0 0,0 1 0,-1-1 0,1 1 1,-1-1-1,1 1 0,-1 0 0,1 0 0,-1 0 0,0 0 0,0 0 0,0 0 0,0 0 1,0 0-1,-1 0 0,1 0 0,0 0 0,-1 1 0,0-1 0,1 5 0,-2 0 23,1 0 0,-1 0-1,0 1 1,-1-1-1,1 0 1,-2 0 0,1 0-1,-1-1 1,0 1-1,0 0 1,-1-1 0,1 0-1,-1 0 1,-1 0 0,1 0-1,-1-1 1,0 0-1,-1 0 1,1 0 0,-1 0-1,0-1 1,0 0-1,0 0 1,-12 4 0,17-7-15,0-1 1,0 1 0,0-1-1,0 1 1,0-1 0,-1 0-1,1 1 1,0-1 0,0 0-1,0 0 1,0 0 0,0 0-1,-1 0 1,1 0 0,0 0-1,0-1 1,0 1 0,0 0-1,0-1 1,0 1 0,0 0-1,-1-1 1,1 1 0,0-1-1,1 0 1,-1 1 0,0-1-1,0 0 1,0 0 0,0 1-1,0-1 1,1 0 0,-1 0-1,0 0 1,1 0 0,-1 0-1,1 0 1,-1 0 0,1 0-1,-1 0 1,1 0 0,0 0-1,-1-3 1,1 0-1,-1 0 0,1 0 0,1 0 1,-1 0-1,0-1 0,1 1 0,0 0 0,0 0 0,0 0 0,0 0 0,3-5 0,3-2-26,1 0 0,0 0 0,0 1 0,1 0 0,0 0 0,1 1 0,17-13 0,-11 9 29,0 0 1,17-21-1,-29 29 7,-1 0 0,1 0 0,-1 0 0,0-1 0,0 1 0,0-1 0,-1 1 0,0-1 0,0 0 0,-1 0 0,3-12 0,-4 15-23,0 0 1,0 0-1,0-1 1,0 1-1,0 0 1,-1 0-1,1 0 0,-1 0 1,0 0-1,0 0 1,0 0-1,0 0 1,0 0-1,-1 0 1,1 1-1,-1-1 1,0 0-1,0 1 0,0 0 1,0-1-1,0 1 1,0 0-1,-1 0 1,1 0-1,-1 0 1,0 1-1,1-1 0,-1 1 1,0-1-1,0 1 1,0 0-1,0 0 1,0 0-1,0 1 1,0-1-1,0 1 1,0-1-1,-5 1 0,-31 4-176,26-1 68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3:10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12699,'17'0'1744,"-1"0"-1032,5-3-240,2 0 1465,6 0-1169,0 0-88,-2 0-336,-3 1-320,-2 0-536,-2-2 520,-9 0-160,1-4-96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3:11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13307,'2'7'1632,"4"-5"-976,5-4-216,5-3 1865,4-5-1777,4 0-120,6 0-360,3 1-336,0-3 368,2 2-88,-5-8-192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3:11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13547,'25'16'5150,"20"-1"-4558,-13-5-336,-28-9-243,1 1 0,-1 0 0,0-1 0,0 2 0,0-1 0,0 0-1,-1 1 1,1 0 0,-1 0 0,1 0 0,4 6 0,-7-7-3,1 1 1,-1-1-1,0 1 0,0 0 1,-1-1-1,1 1 1,0 0-1,-1-1 1,0 1-1,1 0 1,-1 0-1,0 0 0,0-1 1,-1 1-1,1 0 1,-1 0-1,1-1 1,-1 1-1,0 0 1,-1 2-1,-3 6 43,1-1-1,-1 0 1,-1-1 0,0 1 0,-1-1-1,1 0 1,-2-1 0,-10 11-1,-1-2 110,-1 0-1,-31 20 1,16-17-236,35-20 65,-1 0 0,1 0 0,0 0 0,0 0 0,0 0 0,0 0 0,-1 1 0,1-1 0,0 0 0,0 0 0,0 0 0,0 0 0,-1 0 0,1 0 0,0 0 0,0 0 0,0 0 0,0 0 0,-1 0 0,1 0 0,0 0 0,0 0 0,0 0 0,-1 0 0,1 0 0,0 0 0,0 0 0,0 0 0,-1 0 0,1 0 0,0 0 0,0-1 0,0 1 0,0 0 0,0 0 0,-1 0 0,1 0 0,0 0 0,0 0 0,0-1 0,0 1 0,0 0 0,0 0 0,-1 0 0,1 0 0,0-1 0,0 1 0,0 0 0,0 0 0,0 0 0,0 0 0,0-1 0,0 1 0,0 0 0,0 0 0,0 0 0,0-1 0,0 1 0,0 0 0,0 0 0,0 0 0,0 0 0,0-1 0,0 1 0,0 0 0,0 0 0,1-1 0,4-10-44,5-3-106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3:12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14211,'3'-5'315,"1"0"0,0 0 0,0 1-1,1-1 1,-1 1 0,1 0 0,0 0 0,0 0 0,1 1-1,-1 0 1,1 0 0,7-3 0,-9 4-220,0 1-1,-1 0 1,1 0 0,0 0-1,-1 0 1,1 0 0,0 1-1,0 0 1,0 0 0,0 0-1,0 0 1,-1 0 0,1 1 0,0 0-1,0 0 1,-1 0 0,1 0-1,0 0 1,-1 1 0,1-1-1,3 4 1,-5-3-82,0 0 0,0 0 0,0 0 0,-1 0 0,1 0 0,-1 1 0,0-1 0,1 1 0,-1-1 0,0 1 0,0-1 0,-1 1-1,1-1 1,-1 1 0,1 0 0,-1 0 0,0-1 0,0 1 0,0 0 0,0-1 0,0 1 0,-2 4 0,0 6-11,-1 0 0,0 0 1,-7 14-1,-35 72 71,-1 5 11,45-102-84,0-1 1,1 1-1,-1-1 1,1 0-1,-1 1 0,1-1 1,-1 1-1,1 0 0,0-1 1,0 1-1,0-1 0,0 1 1,0-1-1,0 1 0,0-1 1,0 1-1,1-1 0,-1 1 1,0-1-1,1 1 1,0-1-1,-1 1 0,1-1 1,0 0-1,0 1 0,-1-1 1,1 0-1,0 0 0,2 2 1,-1-2-28,0 0 1,0 0 0,1-1-1,-1 1 1,0-1 0,0 1-1,1-1 1,-1 0 0,0 0-1,0 0 1,1 0-1,-1 0 1,0-1 0,0 1-1,0-1 1,1 1 0,-1-1-1,0 0 1,0 0 0,2-1-1,7-4-26,-1 0-1,0 0 1,0-1-1,0 0 1,-1-1-1,0 0 1,10-12-1,12-16-134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3:12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15251,'0'4'215,"-1"-1"0,0 1 0,-1-1 0,1 0 0,-1 1 0,1-1 0,-1 0 0,0 0 0,0 0 0,-5 5 0,-7 12 552,2 3 189,-16 47 0,25-61-840,1 0 0,0 0 0,0 1 0,1-1 0,0 1 0,0-1 0,1 0 0,2 16 0,-1-22-107,-1-1 0,0 0 0,1 1 0,-1-1 0,1 0 0,0 0 0,0 1 0,0-1 0,0 0 0,0 0 0,0 0 0,0 0 0,1 0-1,-1-1 1,1 1 0,-1 0 0,1-1 0,0 1 0,0-1 0,0 1 0,0-1 0,0 0 0,0 0 0,0 0 0,0 0 0,0 0 0,0 0 0,1-1 0,-1 1 0,0-1 0,5 1 0,-3-1-77,1-1 0,-1 1 0,0-1 0,0 0 0,0 0 1,0 0-1,1 0 0,-1-1 0,-1 0 0,1 1 0,0-2 1,0 1-1,-1 0 0,1-1 0,-1 1 0,6-7 0,0-2-82,0 0 0,11-18 0,-5 2-156</inkml:trace>
  <inkml:trace contextRef="#ctx0" brushRef="#br0" timeOffset="1">162 171 15683,'-7'27'1441,"2"0"-937,4 1-224,-2-3 584,2 3-192,1-4-568,3-3-352,2-6 264,4-8-80,2-3-152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3:13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15923,'7'5'1401,"1"-6"-833,7-2-184,3-4 560,4 0-200,5-2-208,-1 1-56,0-2-472,0 2-312,-6 4 464,-3 1-208,-19 3-304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3:13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58 16147,'-4'10'1393,"5"-3"-937,5-4-112,7-3 688,6 0-224,6-4-200,5-2-63,3 0-169,3 1-168,0-1-472,-3-4-409,-6 1 561,-10-5-144,-9-3-128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3:14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15355,'0'-1'117,"1"1"-1,-1 0 1,0-1-1,1 1 1,-1-1-1,0 1 1,1 0-1,-1 0 0,1-1 1,-1 1-1,0 0 1,1 0-1,-1 0 1,1-1-1,-1 1 1,1 0-1,-1 0 1,1 0-1,-1 0 1,1 0-1,-1 0 0,1 0 1,-1 0-1,0 0 1,1 0-1,-1 0 1,1 0-1,0 0 1,5 17 1539,-6-15-1583,5 29 1026,1 48 0,3 17-661,-9-94-433,1-1 1,-1 1-1,0 0 0,1 0 0,-1-1 0,1 1 0,0 0 0,-1-1 0,1 1 1,0-1-1,0 1 0,0-1 0,0 1 0,2 1 0,-3-3-2,1 0 0,-1 1 0,1-1 0,0 0 0,-1 0 0,1 1 1,0-1-1,-1 0 0,1 0 0,0 0 0,-1 0 0,1 0 0,0 0 0,-1 0 0,1 0 0,0 0 0,-1 0 0,1 0 0,0 0 0,-1 0 0,1-1 0,-1 1 0,1 0 0,1-1 0,2-2 10,0 0-1,-1 0 0,1 0 1,-1 0-1,1-1 0,-1 1 1,0-1-1,3-5 0,78-140 108,-45 75-272,-44 87 88,0 0-1,1 0 0,-5 23 1,3-10 16,3-15-12,-1 3-106,0 1 0,1 0-1,0 0 1,1 0-1,1 31 1,4-36-721,3-11 385,7-17-33,-2-6-7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3:14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3 131 14731,'0'-3'296,"-1"1"-1,0-1 1,1 1-1,0-1 1,0 0-1,0 1 1,0-1-1,0 0 1,0 1-1,1-1 1,-1 1-1,1-1 1,-1 0-1,1 1 1,0-1 0,2-3-1,0 2-57,-1 1 0,1-1-1,0 0 1,0 1 0,1 0 0,-1 0 0,0 0-1,1 0 1,4-2 0,3-1-24,0 0 0,0 0 0,1 2 0,0-1 0,0 2-1,15-4 1,-19 5-139,48-6 180,-53 8-248,1 0-1,-1 0 1,0 0-1,0 0 1,0 0-1,0 1 1,0 0-1,0-1 1,0 1-1,0 0 0,0 1 1,0-1-1,-1 0 1,1 1-1,3 1 1,-5-1-7,0-1 0,0 1 0,0 0 1,0-1-1,0 1 0,0 0 0,-1-1 0,1 1 0,0 0 1,-1 0-1,1-1 0,-1 1 0,0 0 0,0 0 1,0 0-1,0 0 0,0 0 0,0 0 0,0 0 0,0-1 1,-1 1-1,1 0 0,-1 0 0,1 0 0,-1-1 1,0 1-1,0 0 0,0-1 0,0 1 0,-1 1 0,-5 9 8,-1-1 0,0 0 0,-10 10 0,11-14-4,-53 60 74,59-67-90,0 1 0,1 0 0,-1 0 0,0-1 0,1 1 0,-1 0 0,1 0 1,-1 0-1,1-1 0,0 1 0,-1 0 0,1 0 0,0 0 0,-1 0 0,1 0 1,0 0-1,0 0 0,0 0 0,0 0 0,0 0 0,0 1 0,1-1-9,-1-1 1,0 1-1,1 0 0,0-1 0,-1 1 0,1 0 0,-1-1 0,1 1 0,0-1 1,-1 1-1,1-1 0,0 1 0,-1-1 0,1 0 0,0 1 0,0-1 0,0 0 0,-1 0 1,2 1-1,7 0-100,0 1 1,0-2-1,16 1 1,-12-1 272,13-1-341,3-5-31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4:39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13203,'3'1'380,"-1"0"1,1 0-1,0-1 0,-1 1 1,1 0-1,0-1 1,4 0-1,-6 1-291,33 0 527,1-2 0,-1 0-1,66-13 1,-56 7-463,72-3 0,-63 13-22,-1 1 0,58 14 0,3 1 3,-104-18-54,0-1 0,0 0 0,0 0 0,0-1-1,1 0 1,-1 0 0,0-1 0,0 0 0,-1-1 0,1 0 0,0-1 0,15-8 0,-19 10-18,-1 0 0,1 1 0,0-1 0,-1 1 0,1 0 0,0 1 0,0-1 0,0 1 1,0 0-1,-1 0 0,1 0 0,8 2 0,17 0 79,-30-2-164,0 0 0,1-1 0,-1 1 0,0 0 0,0 0 0,1-1 0,-1 1 0,0 0 0,0 0 1,1-1-1,-1 1 0,0 0 0,0-1 0,0 1 0,0 0 0,0-1 0,1 1 0,-1 0 0,0-1 0,0 1 0,0 0 0,0-1 0,0 1 0,0-1 0,0 1 0,0 0 1,0-1-1,0 1 0,0 0 0,-1-1 0,1 1 0,0 0 0,0-1 0,0 1 0,0 0 0,0-1 0,-1 1 0,1-1 0,-6-13-522,2 12 251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3:20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12291,'0'-1'190,"1"0"1,0 0 0,0 0 0,-1 0 0,1 0-1,0 1 1,0-1 0,0 0 0,0 0 0,0 1 0,0-1-1,0 0 1,2 0 0,-2 1-127,-1 0 0,0 0 0,1 0 0,-1 0 0,0 0 0,1 0 0,-1 1 1,0-1-1,0 0 0,1 0 0,-1 0 0,0 0 0,1 0 0,-1 1 0,0-1 0,0 0 0,1 0 0,-1 1 0,0-1 0,0 0 0,1 0 1,-1 1-1,0-1 0,0 0 0,0 0 0,0 1 0,0-1 0,1 0 0,-1 1 0,0-1 0,0 1 0,1 4 288,0 1-1,0 0 0,-1 0 1,0 8-1,0-5-512,-1 93 769,1 38 122,0-139-714,0 0-1,0-1 1,0 1 0,1 0 0,-1 0 0,0-1 0,0 1 0,0 0 0,0 0 0,1-1 0,-1 1 0,0 0 0,1-1 0,-1 1 0,1 0 0,-1-1 0,1 1 0,0 0 0,-1-1-7,1 1 1,-1-1 0,0 0 0,1 0-1,-1 0 1,1 0 0,-1 0 0,1 0 0,-1 0-1,0 0 1,1 0 0,-1 0 0,1 0-1,-1 0 1,0 0 0,1-1 0,-1 1 0,1 0-1,-1 0 1,0 0 0,1-1 0,-1 1-1,1-1 1,22-22 291,-21 20-271,77-107 626,8-12-507,-86 122-152,-1-1 0,0 1-1,0-1 1,1 1 0,-1-1-1,0 1 1,1-1 0,-1 1-1,1 0 1,-1-1 0,0 1-1,1 0 1,-1-1 0,1 1-1,-1 0 1,1 0 0,-1-1-1,1 1 1,-1 0 0,1 0-1,-1 0 1,1 0 0,0-1-1,-1 1 1,1 0 0,2 12-78,-10 26-26,7-36 103,-41 205-1202,41-196-205,-2-13 931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3:21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2 12411,'9'-1'2121,"-10"7"-879,-15 16-384,11-16-765,-143 174 746,146-176-743,-1 0 1,0-1-1,0 0 1,-1 1-1,-5 3 1,6-7 227,4-6-230,4-8-95,66-116-1579,-74 136 1551,1 0 0,1 0 0,-1 0 0,1 0 0,0 1 1,0-1-1,1 0 0,0 10 0,3 63-151,-3-75 180,8 42 141,-6-35-53,-6-31-65,2 8-82,-2 0 0,1 0 1,-2 1-1,1-1 0,-2 1 1,1 0-1,-2 0 0,1 0 0,-1 1 1,-1 0-1,0 1 0,-15-15 1,31 27 218,0 0 0,1-1 0,-1 0 0,18 1 0,-4 1-253,69 8-198,-59-7 242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3:23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80 13683,'-1'-1'193,"0"0"-1,1-1 1,-1 1 0,1 0-1,-1 0 1,1-1-1,0 1 1,-1 0 0,1 0-1,0-1 1,0 1 0,0 0-1,0-1 1,0 1 0,0 0-1,1-3 1,0 3-92,0 0 1,0 0-1,1 0 0,-1 0 0,0 0 1,0 0-1,1 0 0,-1 0 1,1 1-1,-1-1 0,1 0 0,-1 1 1,3-1-1,18-8 284,-6 3-317,1-1 1,0 2-1,0 0 1,0 1-1,31-3 1,-48 7-72,1 0 0,0 0-1,-1 1 1,1-1 0,-1 0 0,1 0-1,0 1 1,-1-1 0,1 0 0,-1 1 0,1-1-1,-1 1 1,1-1 0,-1 1 0,1-1-1,-1 1 1,0-1 0,1 1 0,-1-1-1,0 1 1,1-1 0,-1 1 0,0 0-1,1-1 1,-1 1 0,0 0 0,0-1 0,0 2-1,4 23-41,-4-17 35,30 127-8,-29-135 26,-1 1-1,0-1 0,0 1 0,0-1 0,0 1 0,0 0 1,0-1-1,0 1 0,-1-1 0,1 1 0,0-1 1,0 1-1,0-1 0,0 1 0,-1-1 0,1 1 0,0-1 1,0 1-1,-1-1 0,1 0 0,-1 1 0,1-1 0,0 1 1,-1-1-1,1 0 0,-1 1 0,0-1 0,-18 6 250,-28-6 257,42-1-440,0 1-41,-6 0 45,-1-1 0,1 0 0,0-1 0,0 0 1,0 0-1,-21-9 0,72 6 828,-23 4-886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3:23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16267,'-4'16'1265,"-2"1"-937,2 2-152,-2 4 376,3 2-152,0 3-144,3-1-48,0-3-128,0-1-16,2-4-72,-1-3-24,1-4-152,-1-1-120,-1-6-192,0-3-56,-1-1 376,-4-4-128,0-7-80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3:24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14315,'0'-2'200,"0"0"0,0-1 0,1 1 0,-1 0 0,1 0-1,0 0 1,-1-1 0,1 1 0,0 0 0,0 0 0,0 0 0,1 0 0,-1 0 0,0 1-1,1-1 1,-1 0 0,1 1 0,0-1 0,-1 1 0,1-1 0,4-1 0,-3 1-115,0 1 1,0 0-1,0 1 1,0-1 0,1 1-1,-1-1 1,0 1-1,0 0 1,1 0-1,-1 0 1,0 1-1,1-1 1,-1 1 0,0 0-1,4 1 1,-1 0-94,0-1 1,0 1-1,0 1 1,0-1 0,0 1-1,-1 0 1,1 0-1,-1 1 1,0 0 0,8 7-1,-12-10 24,-1-1-1,0 1 0,0 0 0,0 0 1,0-1-1,0 1 0,0 0 0,0 0 1,-1-1-1,1 1 0,0 0 1,0 0-1,0-1 0,-1 1 0,1 0 1,0-1-1,-1 1 0,1 0 0,-1-1 1,1 1-1,-1-1 0,1 1 1,-1-1-1,1 1 0,-1-1 0,0 1 1,1-1-1,-1 1 0,1-1 1,-1 0-1,0 1 0,0-1 0,1 0 1,-2 1-1,-26 12 521,8-7-644,14-6-297,12-8 141,5-4 30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3:24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16219,'2'6'1513,"6"-4"-985,2-1-224,7-1 968,6 0-464,6-3-472,3 0-111,2 0-474,0-1-271,-5 1-584,-3 0 920,-15-1-184,-9 3-144</inkml:trace>
  <inkml:trace contextRef="#ctx0" brushRef="#br0" timeOffset="1">13 166 15731,'4'5'1401,"6"-5"-825,6 0-192,6-4 552,3 1-192,8 2-160,3-2-360,2-2 8,-3-5-16,-9-5-183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3:26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1 446 14347,'4'7'354,"0"0"0,-1 0-1,0 1 1,0-1 0,3 16 0,1-1-12,123 460 539,-137-562 566,-15-73-1057,-19-215-2388,41 365 2001,-1-1 0,1 0 1,0 1-1,0-1 0,0 0 0,1 1 1,-1-1-1,1 0 0,0 1 0,0-1 1,0 1-1,0-1 0,1 1 0,0 0 1,-1-1-1,1 1 0,0 0 1,0 0-1,1 0 0,-1 1 0,1-1 1,-1 0-1,1 1 0,0 0 0,0 0 1,0 0-1,0 0 0,5-2 0,19-11 119,1 2 0,1 1 0,0 2-1,34-8 1,-9 1-12,169-64 286,-196 68-304,-1 0-1,-1-2 1,0-1 0,-1 0-1,-1-2 1,24-24 0,-41 37-90,8-8 310,-12 17-116,-5 11-78,-3 9-59,1 1 1,2 1-1,0-1 1,2 41-1,3-21-504,14 78-1,-14-113 308,0 0-65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3:27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26 12611,'0'0'158,"-1"-1"1,1 1-1,-1 0 1,1 0-1,-1-1 1,1 1-1,0-1 1,-1 1 0,1 0-1,-1-1 1,1 1-1,0-1 1,0 1-1,-1-1 1,1 1-1,0-1 1,0 1-1,-1-1 1,1 1 0,0-1-1,0 1 1,0-1-1,0 1 1,0-1-1,0 1 1,0-1-1,0 1 1,0-1-1,0 1 1,0-1-1,0 0 1,0 1 0,1-1-1,-1 1 1,0-1-1,0 1 1,0-1-1,1 1 1,-1 0-1,0-1 1,1 1-1,-1-1 1,0 1 0,1 0-1,-1-1 1,1 1-1,0-1 1,0 0-23,1 1 0,-1-1 1,1 1-1,-1-1 0,1 1 1,-1 0-1,1-1 0,-1 1 1,1 0-1,-1 0 0,1 0 1,0 0-1,-1 1 0,1-1 1,-1 0-1,2 1 0,1 0-121,0 1 0,0 0 0,0-1 0,-1 2 0,1-1 0,-1 0 0,1 1 0,-1-1 0,0 1 0,0 0 0,0 0-1,0 0 1,-1 0 0,1 1 0,-1-1 0,0 1 0,0-1 0,0 1 0,0 0 0,-1 0 0,0 0 0,1 0 0,-1 0 0,-1 0 0,1 0 0,-1 0 0,1 1 0,-1-1 0,0 0-1,-1 0 1,1 0 0,-1 0 0,-2 8 0,-6 8 26,-14 25 0,16-34-42,0 1 0,2-1 0,-1 1 0,1 0 0,1 0 0,0 1 0,-3 20 0,6-31-3,1-1 1,0 0 0,0 0-1,0 0 1,0 0-1,0 0 1,0 0 0,0 0-1,0 1 1,0-1 0,1 0-1,-1 0 1,0 0 0,1 0-1,-1 0 1,1 0 0,-1 0-1,1 0 1,-1 0-1,1 0 1,0 0 0,-1-1-1,1 1 1,0 0 0,0 0-1,0 0 1,0-1 0,0 1-1,0-1 1,0 1 0,0-1-1,0 1 1,0-1-1,0 1 1,0-1 0,0 0-1,0 0 1,0 1 0,0-1-1,0 0 1,0 0 0,1 0-1,-1 0 1,0 0 0,0-1-1,0 1 1,0 0-1,1-1 1,6 0-35,0-1 1,0-1-1,0 1 0,-1-1 1,9-5-1,5-3-462,-1-1 0,-1-1 0,0 0 0,-1-1 0,0-2 0,-1 1 0,-1-2 0,21-28 0,-18 18-357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3:27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15299,'0'3'289,"-1"0"0,1 0 1,-1-1-1,0 1 0,0 0 0,0 0 0,-1-1 0,1 1 0,-2 2 0,-8 19 985,7-10-978,1 1 1,1 0-1,0-1 0,1 25 0,1-31-261,1 0-1,0 0 1,0 0-1,1 0 1,-1 0-1,2 0 0,-1-1 1,1 1-1,8 14 1,-11-21-68,1 0 0,0 0 1,0 0-1,-1 0 0,1 1 0,0-1 0,0 0 1,0 0-1,0-1 0,0 1 0,0 0 0,1 0 1,-1 0-1,0-1 0,0 1 0,0-1 0,1 1 1,-1-1-1,0 1 0,1-1 0,-1 0 0,0 1 1,1-1-1,-1 0 0,1 0 0,-1 0 1,0 0-1,1-1 0,-1 1 0,1 0 0,-1 0 1,0-1-1,0 1 0,2-1 0,2-2-103,-1 1-1,0-1 1,-1 1-1,1-1 1,0 0-1,-1-1 0,1 1 1,4-7-1,6-8-292</inkml:trace>
  <inkml:trace contextRef="#ctx0" brushRef="#br0" timeOffset="1">129 139 15587,'-7'11'1985,"-3"3"-1257,3 5-296,-2 1 1128,5 6-711,1 1-113,3 3-424,1 0-408,3-1 96,5 0-8,3-14-80,0-5-8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3:32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13283,'0'2'1704,"1"0"-880,2-2-352,4 0 1697,2-2-1217,4-3-392,5-1-96,4-1-216,4-3-72,2 0-120,1 0 16,-3 0-48,-3 1-56,-6 2-328,-3 3-272,-10 1 544,-4 1-104,-10 2-48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4:41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1 196 17316,'0'0'87,"0"0"1,0-1 0,1 1-1,-1-1 1,0 1 0,0 0-1,1-1 1,-1 1-1,0 0 1,1-1 0,-1 1-1,0 0 1,1 0 0,-1-1-1,1 1 1,-1 0 0,0 0-1,1 0 1,-1-1 0,1 1-1,-1 0 1,1 0-1,-1 0 1,1 0 0,-1 0-1,1 0 1,-1 0 0,0 0-1,1 0 1,0 0 0,26-4 880,-14 2-280,19-4-76,-1-2 0,0-2 1,0 0-1,31-17 1,112-66 200,-131 71-739,-40 20-101,1 1 0,0 0 0,-1 0 0,1 0 0,0 0 0,-1 1 0,1-1 0,0 1 0,0 0 0,4 1 0,-7-1-26,0 0-1,0 0 1,0 0-1,0 0 0,-1 1 1,1-1-1,0 0 1,0 0-1,-1 1 0,1-1 1,0 1-1,-1-1 0,1 0 1,0 1-1,-1-1 1,1 1-1,0 0 0,-1-1 1,1 1-1,-1 0 1,1-1-1,-1 1 0,0 0 1,1-1-1,-1 1 1,1 0-1,-1 0 0,0-1 1,0 1-1,0 0 1,1 0-1,-1 0 0,0-1 1,0 1-1,0 1 0,-1 0-18,1 0-1,0-1 1,-1 1-1,1-1 0,-1 1 1,0-1-1,1 1 0,-1-1 1,0 1-1,0-1 0,0 1 1,0-1-1,0 0 1,0 0-1,-1 0 0,1 1 1,0-1-1,-2 1 0,-20 9-577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3:32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91 12355,'-1'10'1280,"7"-4"-584,5-3-200,6-6 872,6-1-527,6-8-225,5 1-40,4-5-216,-1 2-440,-7-2 136,-9 0-96,-9-1-72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3:34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0 274 14075,'0'-6'1278,"0"-2"-664,0 0 0,1 0 1,0 0-1,0 0 0,2-8 1,1 1-400,-2 4-176,1 0 1,0 0-1,1 1 0,0-1 0,1 1 0,0 0 1,0 1-1,7-11 0,-11 19-35,0 1-1,0-1 1,-1 0 0,1 1 0,0-1-1,0 1 1,0-1 0,0 1 0,0-1-1,0 1 1,0 0 0,0 0 0,-1-1 0,1 1-1,0 0 1,0 0 0,0 0 0,0 0-1,0 0 1,0 0 0,0 0 0,0 0-1,0 0 1,0 1 0,0-1 0,2 1-1,25 15 31,-12-6-34,-9-7 3,0-1 0,0 0 0,0 0 0,1 0 0,-1-1 0,0 0 0,1-1 0,-1 0 0,0 0 0,1 0 0,-1-1 0,12-2 0,-14 2-14,0 0 1,0-1-1,-1 1 1,1-1-1,0 0 1,-1-1-1,1 1 1,-1-1-1,0 0 1,1 0-1,-1 0 1,-1 0-1,1-1 1,0 1-1,-1-1 1,0 0-1,0 0 1,0-1-1,2-4 1,-4 8-10,-1-1 0,1 0 1,0 1-1,-1-1 0,0 0 1,1 0-1,-1 1 0,0-1 0,0 0 1,0 0-1,0 0 0,0 1 1,0-1-1,-1 0 0,1 0 0,-1 1 1,1-1-1,-1 0 0,0 1 0,1-1 1,-1 0-1,0 1 0,0-1 1,0 1-1,0 0 0,0-1 0,-2-1 1,-17-10-108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3:34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15315,'12'-13'2261,"-10"11"-2147,54-46 2252,-49 43-2252,-1 0-1,1 1 0,0-1 1,0 2-1,1-1 0,-1 1 1,10-3-1,-16 6-105,0 0 0,0-1 0,0 1-1,0 0 1,0 0 0,0 0 0,0 0-1,0 0 1,0 0 0,0 0 0,0 0 0,0 0-1,0 1 1,0-1 0,0 0 0,0 1 0,0-1-1,-1 0 1,1 1 0,0-1 0,0 1 0,0-1-1,0 1 1,-1 0 0,1-1 0,0 1 0,-1 0-1,1 0 1,0 0 0,-1-1 0,1 1 0,0 1-1,1 4-6,0-1-1,-1 0 0,0 0 0,0 1 0,1 7 1,-2-10-8,0 1 1,1 0 0,-1 0 0,1 0-1,0 0 1,0-1 0,0 1 0,1 0-1,2 5 1,-3-8 6,0-1 0,1 1 1,-1 0-1,0-1 0,0 1 0,0-1 0,0 1 0,1-1 0,-1 1 0,0-1 0,0 0 0,1 0 1,-1 0-1,0 1 0,1-1 0,-1 0 0,0-1 0,0 1 0,1 0 0,-1 0 0,0 0 1,0-1-1,1 1 0,-1-1 0,0 1 0,0-1 0,0 0 0,0 1 0,0-1 0,1 0 1,-1 0-1,0 0 0,38-31 21,-36 29-20,73-83-683,-75 84-293,-6 8 811,-3 5-196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3:35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33 15027,'2'-4'830,"-1"1"-1,0 0 0,0-1 1,0 1-1,0-1 0,0 1 1,0-6-1,-15 35 1655,1 8-2466,2 1-1,1 0 1,2 1-1,1 0 0,2 0 1,0 42-1,4-77-17,1-1 0,0 1 0,0 0 0,0 0 0,0 0 0,0 0 0,0 0 0,0 0 0,0 0 0,0 0 0,0-1 0,0 1 0,1 0 0,-1 0 0,0 0 0,1 0 0,-1-1 0,1 1 0,-1 0 0,1 0 0,-1-1 0,1 1 0,-1 0 0,1-1 0,0 1 0,-1 0 0,1-1 0,0 1 0,0-1 0,-1 1 0,1-1 0,0 1 0,0-1 0,0 0 0,-1 0 0,1 1 0,0-1 0,0 0 0,0 0 0,0 0 0,0 0 0,0 0 0,0 0 0,0 0 0,-1 0 0,1 0 0,0 0 0,0 0 0,0-1 0,0 1 0,0 0 0,-1-1 0,1 1 0,1-1 0,6-3 11,0 0-1,0-1 0,0 1 1,8-8-1,-5 4-360,0-1 0,-1 0 0,0-1 0,15-19 0,-20 23 102,-1-1 0,0 1 0,0-1 0,-1 0 0,0 0 0,0 0 0,-1 0 0,1-1 0,-2 1 0,2-10 0,-1-9-614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3:36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14331,'0'6'1776,"-3"7"-903,-3 3-305,-3 11 1648,-1 4-968,0 9-447,0 5-121,2 2-208,2 3-96,2-2-112,2-5-96,2-10-376,0-8-224,2-7-368,1-7-232,-1-12 279,1-11 73</inkml:trace>
  <inkml:trace contextRef="#ctx0" brushRef="#br0" timeOffset="1">93 397 13563,'0'23'1200,"-1"-4"-864,0-1-144,1 0 672,1 0-431,3-5-217,1 0-104,-3-3-312,3-3-145,-4-1 289,-4-3-192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3:37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46 14875,'9'-27'3381,"-11"18"-1467,2 9-1851,-1 0 1,0 0-1,1 0 0,-1 0 1,1 1-1,-1-1 0,0 0 1,1 0-1,-1 0 1,1 0-1,-1 0 0,1 1 1,-1-1-1,0 0 0,1 1 1,-1-1-1,1 0 0,-1 1 1,1-1-1,-1 1 1,-7 6-47,1 0 1,0 0 0,1 1-1,-1-1 1,1 2 0,1-1-1,0 1 1,0-1 0,0 1-1,1 1 1,1-1 0,0 0-1,0 1 1,0 0 0,0 11-1,2-17-27,1-1-1,0 0 1,-1 1-1,2-1 1,-1 0-1,0 0 1,1 1 0,-1-1-1,1 0 1,0 0-1,0 1 1,0-1-1,0 0 1,1 0-1,-1 0 1,1-1-1,0 1 1,0 0-1,0-1 1,0 1-1,0-1 1,1 1-1,-1-1 1,1 0-1,2 2 1,2-1-12,0 0 1,0 0-1,0-1 0,0 0 1,0 0-1,0-1 0,0 0 1,1 0-1,-1 0 0,10-1 1,-3-1 17,-9 1-5,0 0 0,0 0 0,-1 0 0,1 0 1,0 1-1,8 2 0,-11-2 3,-1-1 0,0 1 0,1 0 0,-1 0 0,0-1 0,0 1 0,0 0 0,0 0 0,0 1 0,0-1 0,0 0 0,0 0 0,0 0 0,0 1 0,-1-1 0,1 0 0,0 1 1,-1-1-1,1 0 0,-1 1 0,0-1 0,1 1 0,-1-1 0,0 1 0,0-1 0,0 3 0,0 2 13,-1-1 1,0 1-1,0-1 1,0 1-1,-1-1 1,0 0-1,0 0 1,0 0-1,0 0 1,-1 0-1,0 0 1,0-1-1,0 1 1,-1-1-1,1 0 1,-1 0-1,0 0 1,0 0-1,-1-1 1,1 1-1,-7 2 1,8-3-6,0-1-1,-1 0 1,1 0 0,-1-1-1,1 1 1,-1-1 0,0 1-1,1-1 1,-1 0 0,0-1-1,0 1 1,0-1 0,0 1 0,0-1-1,0 0 1,0-1 0,1 1-1,-1-1 1,0 1 0,0-1-1,0-1 1,1 1 0,-1 0-1,0-1 1,1 0 0,-1 1-1,1-2 1,0 1 0,0 0 0,-5-4-1,6 4-56,0-1 0,1 1 0,-1 0 0,1 0 0,-1 0 1,1-1-1,0 1 0,0-1 0,0 1 0,0-1 0,0 0 0,0 1 0,1-1 0,-1 0 0,1 1 0,0-4 0,0 1-21,1 1-1,-1-1 0,1 1 1,0 0-1,0-1 1,1 1-1,-1 0 0,1 0 1,3-5-1,5-7-124,0 1-1,2 0 0,23-25 1,-19 23 192,-12 12 2,18-18 276,-1-2 0,30-47 0,-49 70-217,-1 1 0,0-1 0,-1 0 0,1 1-1,0-1 1,0 0 0,-1 1 0,1-1 0,-1 0 0,1 0-1,-1 0 1,0 1 0,0-1 0,0 0 0,0 0 0,0 0-1,0 0 1,-1 0 0,1 1 0,0-1 0,-1 0 0,-1-2 0,1 2-3,-1 0 0,1 0 0,-1 0 0,0 1 0,0-1 0,0 1 0,0-1 0,0 1 0,0 0 1,0-1-1,0 1 0,-1 0 0,1 1 0,0-1 0,-1 0 0,-4 0 0,-1-1-58,-24-4-628,30 6 479,0 0-1,0 0 0,0 0 0,1 0 1,-1 0-1,0 0 0,0 0 0,0 1 1,1-1-1,-1 1 0,0 0 0,0-1 0,1 1 1,-3 1-1,1 1-313,5 2-64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3:37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54 14827,'1'-1'92,"-1"0"-1,1 0 1,0 0-1,0 0 1,0 0-1,-1 0 1,1 0-1,-1 0 1,1 0-1,-1 0 1,1 0-1,-1 0 0,0 0 1,1-1-1,-1 1 1,0 0-1,0 0 1,0 0-1,0-1 1,0 1-1,0 0 1,0 0-1,0 0 1,-1 0-1,1-1 1,0 1-1,-1 0 1,1 0-1,-1 0 1,1 0-1,-1 0 1,1 0-1,-1 0 1,0 0-1,0 0 1,-1-2-1,-1 2-2,1-1 0,0 1 0,-1 0 0,1 0 1,-1 0-1,1 0 0,-1 0 0,0 0 0,0 1 0,1-1 0,-1 1 0,0 0 0,0 0 0,1 0 0,-6 1 1,0 0-75,0 2 1,0-1 0,0 1 0,0 0 0,0 0 0,0 1 0,1 0 0,0 1 0,0 0 0,-8 6 0,10-7-39,1-1 1,0 1 0,0 0-1,0 0 1,1 1 0,-1-1 0,1 1-1,0-1 1,0 1 0,0 0-1,1 0 1,0 1 0,0-1-1,0 0 1,1 1 0,-2 5-1,3-10 18,0 0-1,0-1 1,0 1 0,1 0-1,-1-1 1,0 1-1,0 0 1,0-1-1,1 1 1,-1-1-1,0 1 1,0 0-1,1-1 1,-1 1-1,0-1 1,1 1-1,-1-1 1,1 1-1,-1-1 1,1 1-1,-1-1 1,1 0-1,-1 1 1,1-1-1,-1 0 1,1 1-1,0-1 1,-1 0-1,1 0 1,-1 1-1,1-1 1,0 0-1,-1 0 1,1 0-1,0 0 1,-1 0-1,1 0 1,0 0-1,-1 0 1,1 0-1,0 0 1,-1 0-1,1-1 1,-1 1-1,2 0 1,29-10-171,-13 1-73,-1-1 0,0 0 0,-1-2 0,0 0 0,-1 0 0,16-18 0,-38 39 297,1 1 1,0-1-1,0 1 0,1 0 0,0 0 0,1 0 0,0 1 0,1-1 0,0 1 1,1 0-1,-2 12 0,4-20-40,0-1 1,0 1-1,0-1 1,0 1 0,0-1-1,1 1 1,-1-1-1,1 1 1,-1-1-1,1 0 1,0 1-1,0-1 1,0 0-1,0 0 1,0 1-1,1-1 1,-1 0-1,3 2 1,2 2 26,0-1-1,0 0 1,1 0 0,9 5 0,-10-7-24,-1 0 1,0 1 0,1-1 0,-1 1 0,-1 0 0,1 1 0,-1-1 0,1 1 0,4 6 0,-7-7 10,0 0 0,0 1 1,-1-1-1,1 0 1,-1 1-1,0-1 1,0 1-1,0-1 1,-1 1-1,1-1 1,-1 1-1,0 0 0,-1-1 1,1 1-1,-1-1 1,0 1-1,0-1 1,0 1-1,-1-1 1,1 0-1,-1 1 1,0-1-1,0 0 0,-1 0 1,1 0-1,-1-1 1,0 1-1,0-1 1,-4 5-1,-1 0 176,-1-1-1,1 0 1,-1 0 0,-1-1-1,1 0 1,-1 0-1,0-1 1,0-1-1,-1 1 1,1-2 0,-13 3-1,23-5-233,-1-1 0,0 1-1,0-1 1,0 0 0,0 0 0,0 1-1,0-1 1,0 0 0,0 0-1,1 0 1,-1 0 0,0 0 0,0 0-1,0 0 1,0 0 0,0-1-1,0 1 1,0 0 0,0 0 0,0-1-1,1 1 1,-1-1 0,0 1-1,0-1 1,0 1 0,1-1 0,-1 1-1,0-1 1,1 0 0,-1 1-1,0-1 1,1 0 0,-1 0 0,1 1-1,-1-1 1,1 0 0,0 0-1,-1 0 1,1-1 0,-1-3-53,1 1-1,0-1 1,0 0 0,0 0 0,1 0-1,1-7 1,-1 9 89,8-36-515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4:02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1327 69 6065,'-5'-3'210,"-1"0"1,0 0-1,0 1 0,0 0 0,0 0 0,0 0 0,0 1 0,0 0 0,-8 0 0,-4 1 979,-33 4 0,36-3-666,1 1 0,0-2-1,0 0 1,-22-2-1,-61-18 758,46 8-880,-74-7 0,108 17-360,1 2 0,0 0 0,-1 1 0,1 1 0,0 0 0,0 1 0,0 1 0,-29 10 0,-62 40-1,68-33-30,-47 19 0,64-31-45,0 2-1,0 1 1,2 0-1,-1 2 1,2 0 0,0 1-1,-21 21 1,3 3-63,1 1 0,-35 53 0,60-77 86,1 0 1,0 1-1,1 0 1,1 1-1,1 0 1,-7 27 0,8-18-113,1 1 0,1-1 0,0 53 0,4-51-30,1 0 0,1-1 0,1 1 1,2-1-1,1 1 0,13 37 0,-16-60 139,0 0 1,0 0-1,1 0 0,0 0 1,0 0-1,0-1 1,1 0-1,0 0 0,0 0 1,0-1-1,0 1 1,1-1-1,6 3 0,9 5-23,0-2-1,34 12 0,2 0 19,9 12 51,-45-21-36,1-2 1,0-1-1,1 0 0,28 6 0,-25-12 132,0-1 1,0-2-1,0-1 0,1 0 0,28-6 0,39-1 431,-29 9-381,0 3 0,0 2 0,66 17 0,36 2-101,-58-11-2,-55-8-30,0-2 0,0-2-1,0-3 1,0-2 0,0-3-1,0-2 1,58-15 0,79-18 110,-94 22-48,0-4 1,99-37-1,-182 53-100,19-6 22,36-20 0,-57 26-5,-1-1 0,-1-1-1,1 1 1,-1-2-1,-1 1 1,15-18 0,8-13 1,32-49 0,-53 70-96,-1 0-1,-1-1 1,0 0 0,-1-1 0,8-31-1,-15 46 25,0 1-1,0-1 0,0 0 1,-1 1-1,1-1 0,-1 0 0,-1 1 1,1-1-1,-1 1 0,1-1 1,-1 0-1,-1 1 0,1 0 1,-3-6-1,1 4-163,-1 0-1,0 1 1,0-1 0,-1 1 0,1 0-1,-1 1 1,0-1 0,0 1 0,-6-4-1,-47-34-1189,-33-23 986,-116-109 0,174 141 167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4:02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996 144 4937,'-14'-8'247,"-1"1"1,0 1-1,-1 0 1,0 1-1,-25-5 0,-82-4 1101,82 11-1115,-67-14 0,30-4-297,15 5 394,-67-10 1,109 24-227,-1 0 0,0 1-1,0 1 1,0 1 0,0 1 0,-43 10 0,-48 23-1016,86-30 643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17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13 18788,'-1'-3'1760,"-3"3"-1103,-2-1 2511,16 0-2776,7 1-192,5-2-64,11 1-312,-2-1-192,6 1-376,-2-1-192,-1 4-344,-8 1-129,-16 4 825,-9 3-328,-19 4-32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4:41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44 15931,'-7'-44'2920,"3"51"-780,0 7-1749,2 1-151,-25 152 708,21-142-934,-1 0 0,-1-1 0,-1 0 1,-20 37-1,27-59-12,1 0 0,-1 0 1,1 1-1,0-1 0,0 0 1,0 1-1,0-1 0,1 1 1,-1-1-1,1 1 0,-1 0 1,1-1-1,0 1 0,0-1 1,0 4-1,1-4-2,0 0 1,0-1-1,0 1 0,0 0 1,1-1-1,-1 1 0,0-1 0,1 1 1,-1-1-1,0 0 0,1 0 1,0 0-1,-1 0 0,1 0 1,0 0-1,0 0 0,-1 0 1,1 0-1,0-1 0,0 1 1,2-1-1,7 3 3,0-1 1,-1 0-1,1-1 1,0 0-1,0-1 1,21-2-1,69-15-194,-69 10-41,111-29-699,-111 27 817,27-7-155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18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16556,'4'4'1320,"6"-4"-864,0-3-160,9 2 560,-1-2-224,5-1-616,3-1-352,1-2 400,-8 2-32,-11-1-200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18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0 139 13243,'2'-6'225,"-1"-1"1,1 0 0,1 1-1,-1-1 1,1 1 0,0 0-1,0 0 1,1 0 0,0 1-1,0-1 1,1 1 0,5-6 0,-5 5-62,1 1 0,1-1 0,-1 1 0,1 0 0,0 0 0,0 1 0,0 0 0,1 0 0,12-4 0,-18 8-138,-1-1 0,1 1-1,0-1 1,0 1 0,0-1 0,0 1-1,0 0 1,0 0 0,0 0 0,0 0-1,0 1 1,0-1 0,0 0 0,0 1-1,0-1 1,0 1 0,2 1 0,-3-1-8,0 0 0,1 0 0,-1 0 0,0 0 0,0 0 0,-1 0 0,1 1 0,0-1 0,0 0 0,0 0 0,-1 1 0,1-1 0,-1 1 0,1-1 0,-1 0 0,1 1 0,-1 2 0,0 3 12,1 0 0,-2-1-1,1 1 1,-1-1 0,0 1 0,-1 0 0,1-1 0,-6 12-1,-7 12 100,-1-1 0,-27 38 1,22-36 257,-25 49 0,34-45-31,10-34-360,1 0 1,0 1-1,-1-1 0,1 1 0,0-1 0,0 1 0,0-1 0,0 1 0,0-1 0,0 1 0,1-1 0,-1 1 0,0-1 0,1 1 0,-1-1 0,1 1 0,0-1 0,-1 0 0,1 1 0,1 1 0,0-2-47,-1-1-1,0 1 0,0 0 1,0-1-1,0 0 1,1 1-1,-1-1 0,0 0 1,0 0-1,1 1 1,-1-1-1,0 0 0,1 0 1,-1 0-1,0-1 0,0 1 1,1 0-1,-1 0 1,0-1-1,0 1 0,1-1 1,-1 1-1,2-2 1,27-16-447,-10 0 50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19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13483,'-3'0'165,"0"0"-1,0 1 1,1 0 0,-1-1-1,0 1 1,0 0 0,1 0-1,-1 1 1,1-1-1,-1 0 1,-3 4 0,-27 23 588,23-18-176,-3 2-204,0 1 1,1 1-1,0 0 1,1 1-1,-11 20 0,16-24-203,0 0-1,1 1 1,0-1-1,1 1 0,1 0 1,0 0-1,0 0 0,-1 21 1,4-31-139,0 1-1,0 0 1,0-1 0,0 1 0,0-1 0,1 1 0,-1-1-1,1 1 1,-1-1 0,1 1 0,0-1 0,0 0 0,0 0 0,1 1-1,-1-1 1,1 0 0,-1 0 0,4 3 0,-3-3-14,0-1 0,0 0 0,0 0 1,0 0-1,0 0 0,0 0 0,0 0 1,1 0-1,-1-1 0,0 1 0,1-1 1,-1 0-1,0 0 0,1 0 0,-1 0 1,0 0-1,1 0 0,-1 0 0,0-1 1,4 0-1,4-3 39,1 0 0,-1 0 0,1-1 0,-1 0-1,-1-1 1,1 0 0,-1 0 0,13-13 0,-8 7 61,-1-1 0,0-1 0,-1 0 0,14-23 0,-20 29-52,-2-1-1,1 1 0,-1-1 1,-1-1-1,1 1 0,-1 0 1,-1-1-1,0 1 0,1-12 1,-3 18-59,0 0 0,0 1 0,0-1 0,0 0 0,0 0 0,0 1 0,-1-1 0,0 0 0,1 0 0,-1 1 0,0-1 0,0 1 0,0-1 0,-1 1 0,1-1 0,-1 1 0,1 0 0,-1 0 0,0 0 0,0 0 0,0 0 0,0 0 0,0 0 0,0 0 0,0 1 0,-1-1 0,1 1 0,-1 0 0,1 0 0,-1 0 0,1 0 0,-1 0 0,0 0 0,1 1 0,-1-1 0,-3 1 0,1-1-76,-1 1 1,1 0 0,-1 1 0,1-1-1,-1 1 1,1 0 0,-1 1-1,1-1 1,0 1 0,0 0 0,0 0-1,0 1 1,0-1 0,0 1-1,1 0 1,0 1 0,-1-1 0,1 1-1,0 0 1,-4 5 0,-11 16-263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19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4 260 17532,'-2'10'1240,"1"-6"-1032,1-1-96,0-1 240,1-2-272,3-6-600,-1-3 456,5-2-120,2-2-40</inkml:trace>
  <inkml:trace contextRef="#ctx0" brushRef="#br0" timeOffset="1">210 39 17300,'0'-4'443,"1"2"-343,-1 0 1,1 0-1,-1 1 1,0-1-1,0 0 1,0 0-1,0 0 0,0 0 1,0 0-1,-1 0 1,1 1-1,-1-1 1,1 0-1,-1 0 1,0 1-1,1-1 0,-3-2 1,3 4-78,-1 0 0,1 0 0,-1 1-1,1-1 1,-1 0 0,0 0 0,1 0 0,-1 1 0,1-1 0,-1 0 0,1 0 0,-1 1 0,1-1-1,-1 1 1,1-1 0,-1 0 0,1 1 0,0-1 0,-1 1 0,1-1 0,0 1 0,-1-1 0,1 1-1,0-1 1,0 1 0,-1-1 0,1 1 0,0 0 0,0 0 0,-9 20 142,4-7-94,0 0 1,-3 22-1,7-32-72,0 0-1,0 0 1,1 1 0,0-1 0,0 0-1,0 0 1,1 0 0,-1 0-1,1 0 1,0 0 0,0 0 0,0 0-1,0-1 1,3 6 0,-2-7 1,-1 0 0,1-1 0,0 1 0,-1-1 0,1 1 0,0-1 0,0 0 0,0 0 0,0 0 0,0 0 0,0 0 0,0 0 0,0 0 0,0-1 0,1 1 0,-1-1 0,0 1 1,0-1-1,1 0 0,-1 0 0,0 0 0,0 0 0,1-1 0,-1 1 0,0 0 0,0-1 0,0 0 0,0 1 0,1-1 0,1-1 0,6-3 40,1 1 0,-1-1-1,0-1 1,15-11 0,-20 13 24,0 0 0,0 0 1,0-1-1,0 0 0,-1 0 0,0 0 1,0-1-1,0 1 0,3-10 0,-6 13-50,0 1 0,0-1 0,0 0 0,-1 0 0,1 0 0,-1 0 0,0 0 0,1 0 0,-1 1 0,0-1 0,0 0 0,0 0 0,0 0 0,-1 0 0,1 0 0,-1 0 0,1 0 0,-1 0 0,1 0 0,-1 1 0,0-1 0,0 0 0,0 0 0,0 1 0,0-1 0,0 1 0,-1-1 0,1 1 0,0-1 0,-1 1 0,1 0 0,-1 0 0,1-1 0,-1 1 0,0 0 0,-2-1 0,-2 0-91,0-1 0,0 1 1,0 0-1,0 0 0,0 1 0,-1-1 1,1 1-1,0 1 0,-1 0 0,1-1 0,-1 2 1,-8 0-1,11 0-76,0-1 0,1 1 0,-1 0 0,0 1 0,0-1 0,1 0 0,-1 1 0,0 0-1,1 0 1,0 0 0,-1 0 0,1 1 0,0-1 0,0 1 0,1 0 0,-1 0 0,0 0 0,1 0 0,0 0 0,0 0 0,-3 5 0,2 5-492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20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62 8490,'6'-9'1802,"1"-1"1459,-15 13-1535,-4 8-1086,0-1 0,1 1 0,-13 16-1,20-21-554,-1 0 0,1 0 0,0 0 0,0 1 0,1-1 0,0 1 0,0 0 0,1 0 0,-2 9 0,3-15-83,1 0 1,0 0-1,0 1 1,0-1-1,0 0 0,0 0 1,0 1-1,0-1 1,0 0-1,0 0 0,1 1 1,-1-1-1,0 0 1,1 0-1,-1 1 0,1-1 1,0 0-1,-1 0 1,1 0-1,0 0 0,0 0 1,-1 0-1,1 0 1,0 0-1,1 0 1,1 1-10,-1-1 0,0 0 0,1 0 1,0 0-1,-1 0 0,1 0 1,-1-1-1,1 1 0,0-1 1,-1 0-1,5 0 0,4 0-30,-1-1 0,1-1 0,-1 1 0,1-2 0,10-3 0,-14 4 40,0-1 0,0 0 0,-1 0 0,1-1 0,-1 0 0,0 0 0,0-1 0,0 1 0,0-1 0,5-7 0,-8 9 32,-1 0-1,0 0 1,0 0 0,-1 0 0,1 0 0,-1 0 0,1 0 0,-1-1 0,0 1 0,0-1 0,-1 1 0,1 0 0,-1-1 0,1 1-1,-1-1 1,0 0 0,0 1 0,-1-1 0,1 1 0,-1-1 0,0 1 0,0 0 0,-1-5 0,0 2 13,-1 1 0,1 0 0,-1 0 0,0 0 0,-1 0 0,1 1 0,-1-1 0,1 1 0,-1 0 0,-1 0 1,-4-3-1,7 5-96,0 1 0,0 0 1,0-1-1,0 1 0,0 0 1,0 0-1,0 1 0,0-1 1,-1 0-1,1 1 0,0-1 0,-1 1 1,1 0-1,0 0 0,-1 0 1,1 0-1,0 0 0,0 1 1,-1-1-1,1 1 0,0-1 1,-1 1-1,1 0 0,0 0 1,0 0-1,0 0 0,0 0 1,0 0-1,-3 3 0,2-2-32,0 0 0,0 1-1,0 0 1,1-1 0,-1 1-1,1 0 1,-1 0-1,1 0 1,0 0 0,0 1-1,-1 2 1,1 11-297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21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13 13771,'-1'-1'56,"1"0"-1,-1 1 1,1-1-1,0 0 1,-1 1 0,1-1-1,-1 0 1,0 1-1,1-1 1,-1 0 0,1 1-1,-1-1 1,0 1 0,0-1-1,1 1 1,-1 0-1,0-1 1,0 1 0,1 0-1,-1-1 1,0 1-1,0 0 1,0 0 0,0 0-1,1 0 1,-3 0 0,1 0-2,1 1 1,-1-1-1,1 1 0,-1 0 1,1 0-1,-1 0 1,1 0-1,-1 0 1,1 0-1,0 0 1,-1 0-1,-1 3 1,-4 5 87,0 0 0,1 1 0,-7 12 0,10-16-1,-6 9-21,1 1-1,1 0 1,0 0-1,1 1 1,0 0-1,-5 33 0,11-49-113,-1 1-1,1-1 0,0 1 1,0-1-1,0 0 0,0 1 1,0-1-1,1 1 0,-1-1 1,0 0-1,1 1 0,-1-1 1,1 0-1,-1 1 1,1-1-1,1 2 0,-2-3-3,1 1 1,-1-1-1,1 1 0,0-1 1,-1 1-1,1-1 0,0 0 0,-1 1 1,1-1-1,0 0 0,0 0 0,-1 1 1,1-1-1,0 0 0,0 0 1,-1 0-1,1 0 0,0 0 0,0 0 1,0 0-1,0 0 0,3-1 3,0 0 0,-1 0-1,1-1 1,-1 1 0,1-1 0,-1 0-1,1 0 1,-1 0 0,6-5-1,-2 0 11,0 0 0,0-1 0,0 1-1,-1-1 1,-1-1 0,1 1 0,-1-1-1,-1 0 1,1 0 0,-2-1 0,1 1-1,-1-1 1,-1 0 0,1 0 0,-2 0-1,1 0 1,-2 0 0,1-10 0,-1 18-21,0 1 1,0-1-1,0 1 1,-1-1 0,1 0-1,0 1 1,-1-1 0,1 1-1,-1-1 1,1 1-1,-1-1 1,0 1 0,1-1-1,-1 1 1,0 0 0,0-1-1,0 1 1,0 0 0,0 0-1,0 0 1,-1 0-1,1 0 1,0 0 0,-1 0-1,1 0 1,0 0 0,-1 1-1,1-1 1,-1 0 0,1 1-1,-1-1 1,1 1-1,-1 0 1,0-1 0,1 1-1,-1 0 1,1 0 0,-1 0-1,-2 1 1,1-1-19,1 1-1,-1 0 1,1 0 0,-1 0-1,1 0 1,0 0 0,-1 1-1,1-1 1,0 1 0,0-1-1,0 1 1,0 0 0,0 0-1,1 0 1,-1 0 0,0 0-1,1 0 1,-1 0 0,1 0-1,0 1 1,0-1 0,0 1-1,0-1 1,0 4 0,-1 17-128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21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16684,'-3'61'4793,"0"-21"-4453,2-18-581,1-1 0,1 1 0,1-1 0,0 1 0,2-1 0,1 0 0,9 25 1,-3-27-2142,-13-22 1638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22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77 16812,'-6'-5'1472,"6"1"-1048,6-2-168,8-1 760,6-2-264,9 1-335,3-2-89,5 1-200,0 1-216,5 3-561,-5 1 113,-8 3 360,-1 3-136,-2 4-136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22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15075,'0'0'60,"0"0"-1,0 0 1,1 0-1,-1 0 1,0 0 0,0 0-1,0 0 1,0 0-1,1 0 1,-1 0-1,0 0 1,0 0-1,0 0 1,1 0 0,-1 0-1,0 0 1,0 0-1,0 0 1,0 0-1,0 0 1,1 0-1,-1 0 1,0 1 0,0-1-1,0 0 1,0 0-1,0 0 1,1 0-1,-1 0 1,0 1-1,0-1 1,0 0 0,0 0-1,0 0 1,0 0-1,0 1 1,0-1-1,0 0 1,0 0-1,0 0 1,0 1 0,1 11 999,-5 15 48,2-18-874,-19 116 1458,19-106-1645,1 1 1,0-1-1,2 1 1,4 28-1,-5-46-103,0 0 0,1 1-1,-1-1 1,1 0 0,-1 1-1,1-1 1,0 0 0,0 0-1,0 0 1,1 0-1,-1 1 1,0-2 0,1 1-1,-1 0 1,1 0 0,0 0-1,-1-1 1,1 1 0,0-1-1,0 1 1,0-1 0,0 0-1,0 0 1,4 2 0,-3-3-59,0 0 0,-1 1 0,1-1 0,0 0 0,-1-1 1,1 1-1,0 0 0,-1-1 0,1 1 0,-1-1 0,1 0 0,-1 0 1,1 0-1,-1 0 0,1 0 0,-1-1 0,0 1 0,0-1 1,1 1-1,-1-1 0,-1 0 0,3-2 0,8-11-513</inkml:trace>
  <inkml:trace contextRef="#ctx0" brushRef="#br0" timeOffset="1">131 252 14107,'-6'8'1832,"-1"2"-1079,-2 6-241,1 7 1184,-1 3-808,2 0-176,4-2-336,3 0-216,5-7-648,5 1-248,2-13 552,4-5-160,3-7-128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23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8 11098,'0'0'52,"0"0"-1,0-1 0,0 1 0,0 0 0,0 0 0,0-1 0,0 1 1,0 0-1,0 0 0,0-1 0,0 1 0,0 0 0,0 0 0,0-1 1,0 1-1,0 0 0,-1 0 0,1 0 0,0-1 0,0 1 0,0 0 0,0 0 1,0-1-1,-1 1 0,1 0 0,0 0 0,0 0 0,0 0 0,0-1 1,-1 1-1,1 0 0,0 0 0,0 0 0,-1 0 0,1 0 0,0 0 1,0 0-1,-1 0 0,1 0 0,-1-1 0,-11 8 1007,-10 15 80,12-9-833,0 1 1,0 1-1,2 0 0,-1 0 0,2 1 0,0 0 1,1 0-1,1 1 0,1-1 0,0 1 0,1 0 1,-1 19-1,3-34-280,1 1 1,0-1-1,0 1 1,1-1-1,-1 1 1,1-1 0,-1 1-1,1-1 1,0 1-1,-1-1 1,1 0-1,0 0 1,1 1-1,-1-1 1,0 0-1,1 0 1,-1 0-1,1 0 1,0 0-1,-1-1 1,1 1 0,0 0-1,0-1 1,0 1-1,0-1 1,1 0-1,-1 0 1,0 0-1,0 0 1,1 0-1,-1 0 1,1 0-1,-1-1 1,0 0 0,4 1-1,0-1-14,0 0 1,0 0-1,0 0 0,1-1 1,-1 0-1,0 0 0,0-1 1,-1 0-1,1 0 0,0 0 0,-1 0 1,1-1-1,8-6 0,-7 4 5,0-1-1,0 1 1,-1-1-1,0-1 1,0 1-1,-1-1 1,0 0-1,0-1 1,0 1-1,-1-1 0,0 0 1,-1 0-1,1 0 1,3-16-1,-6 19-11,0-1-1,-1 0 1,1 1-1,-1-1 1,0 0-1,-1 0 0,1 1 1,-1-1-1,0 0 1,-1 1-1,1-1 1,-1 1-1,0-1 1,0 1-1,-1 0 1,0 0-1,0 0 0,0 0 1,0 1-1,-1-1 1,1 1-1,-1 0 1,-8-7-1,9 9-62,0-1 0,-1 1 0,1 0 1,-1 0-1,0 0 0,1 0 0,-1 1 0,0-1 0,0 1 0,0 0 0,0 0 1,-6 0-1,8 1 12,0 0 0,0 0 1,0 0-1,0 0 0,0 0 1,0 1-1,1-1 0,-1 1 1,0-1-1,0 1 0,0 0 1,1 0-1,-1 0 0,0 0 0,1 0 1,-1 0-1,1 0 0,-1 0 1,1 1-1,0-1 0,-1 1 1,1-1-1,0 1 0,0-1 1,0 1-1,0 0 0,0-1 1,0 4-1,-1 9-325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4:42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16740,'16'38'1200,"-3"2"-992,3 5-112,5 1 216,-4-3-24,4-9-80,-4-5-72,-3-12-120,-1-4-16,-6-12-256,-5-6-256,-10-11 440,-3-6-64,-11-8-64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23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19 12811,'0'-1'85,"0"0"-1,0 0 1,1 0 0,-1 0 0,0 0-1,0 0 1,-1 0 0,1 0 0,0 1-1,0-1 1,0 0 0,-1 0 0,1 0-1,0 0 1,-1-1 0,0 2-53,1-1 0,0 1 0,-1 0 0,1 0 0,0-1 0,-1 1 0,1 0 0,0 0 0,-1 0 0,1 0 0,0 0 0,-1 0 0,1 0 0,0 0 0,-1-1 0,1 1 0,0 0 0,-1 0 0,1 1 0,-1-1 0,1 0 0,0 0 0,-1 0 0,1 0 0,0 0 0,-1 0 0,-2 2 99,0-1 1,1 1-1,-1 0 0,1-1 0,-1 1 0,1 0 0,0 1 0,-4 3 0,-4 8 83,0 0-1,1 1 0,1 0 1,0 1-1,1-1 0,0 1 0,2 1 1,0-1-1,1 1 0,0 0 1,1 0-1,1 0 0,1 28 0,1-42-188,0 0-1,0 0 0,1 0 0,-1 0 0,1-1 0,-1 1 0,1 0 0,0 0 0,1-1 0,-1 1 0,0-1 0,1 1 1,-1-1-1,1 1 0,0-1 0,2 2 0,-3-3-16,0 0 0,1 0 1,-1 0-1,0-1 0,1 1 0,-1-1 1,1 1-1,-1-1 0,1 1 0,-1-1 1,1 0-1,-1 0 0,1 0 0,0 0 1,-1 0-1,1 0 0,-1 0 0,1-1 1,-1 1-1,1 0 0,-1-1 0,1 1 1,-1-1-1,1 0 0,-1 1 0,0-1 1,1 0-1,-1 0 0,0 0 0,0 0 1,3-2-1,3-4 82,0 0 0,-1 0-1,1 0 1,-1-1 0,-1 0 0,1 0 0,-1-1 0,-1 0 0,0 0-1,0 0 1,-1 0 0,0 0 0,3-14 0,-4 16-32,-1-1 1,0 0-1,0 0 1,-1 0-1,1 0 0,-2 0 1,1 0-1,-1 0 1,0 0-1,-1 0 1,0 1-1,0-1 0,-1 0 1,0 1-1,0 0 1,-9-14-1,11 19-182,0 1 0,0-1-1,-1 0 1,1 1 0,0-1 0,-1 1 0,0-1-1,1 1 1,-1 0 0,0 0 0,1 0 0,-1 0-1,0 0 1,0 0 0,0 0 0,0 1 0,0-1-1,0 1 1,0-1 0,0 1 0,0 0 0,0 0-1,0-1 1,0 2 0,0-1 0,-1 0-1,1 0 1,0 1 0,0-1 0,0 1 0,0 0-1,0-1 1,1 1 0,-1 0 0,0 0 0,-2 2-1,-5 6-781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24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1 154 16452,'7'-2'492,"-1"0"1,1 0 0,0-1 0,-1 0 0,10-6 0,9-4 433,36-11 149,0 2-1,98-20 1,35 11-3133,-173 31-1778,-18 1 2927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24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44 16788,'3'-2'325,"-1"-1"0,1 1 1,0 0-1,-1-1 1,1 1-1,0 0 0,0 1 1,1-1-1,-1 1 0,0-1 1,6-1-1,45-12 632,-45 14-870,-1 0 0,0 0 0,1 1 0,-1 0 0,0 0 0,1 1 0,-1 0 0,16 4 0,-22-4-90,0 0 1,1 0-1,-1 0 0,0 0 1,0 0-1,0 0 1,0 1-1,0-1 1,0 0-1,0 1 1,0 0-1,0 0 0,-1-1 1,1 1-1,-1 0 1,1 0-1,-1 0 1,0 1-1,0-1 1,0 0-1,0 0 0,0 1 1,0-1-1,-1 0 1,1 1-1,-1-1 1,1 1-1,-1-1 1,0 1-1,0-1 0,0 1 1,-1-1-1,0 5 1,-1 0 18,0 0 0,-1 0 0,0 0 0,0 0 0,-1-1 0,1 1 0,-1-1 0,-1 0 0,1 0 0,-1 0 0,0-1 0,-1 0 0,1 0 0,-1 0 0,0-1 0,0 0 0,-8 5 0,13-9-25,1 0 0,0 0 0,-1 0 0,1 0 0,0 0 0,0 0 0,-1 0 1,1 0-1,0 0 0,0 1 0,-1-1 0,1 0 0,0 0 0,0 0 0,-1 0 0,1 1 0,0-1 0,0 0 0,0 0 1,-1 1-1,1-1 0,0 0 0,0 0 0,0 1 0,0-1 0,0 0 0,0 0 0,-1 1 0,1-1 0,0 0 1,0 1-1,0-1 0,0 0 0,0 0 0,0 1 0,0-1 0,0 0 0,0 1 0,0-1 0,0 0 0,1 0 0,-1 1 1,0-1-1,0 0 0,0 1 0,0-1 0,0 0 0,0 0 0,1 1 0,-1-1 0,0 0 0,0 0 0,0 0 0,1 1 1,-1-1-1,0 0 0,0 0 0,1 0 0,-1 0 0,0 1 0,0-1 0,1 0 0,-1 0 0,22 11-755,-17-9 575,-3-2 146,9 6-312,1-1-1,-1 2 1,0 0 0,17 13-1,-26-19 338,-1 0-1,1 1 0,-1-1 0,1 0 0,-1 1 0,0-1 1,0 1-1,0-1 0,1 1 0,-1 0 0,-1 0 1,1-1-1,0 1 0,0 0 0,-1 0 0,1 0 0,-1 0 1,1-1-1,-1 1 0,0 0 0,0 0 0,0 0 0,0 0 1,0 0-1,0 0 0,-1 0 0,1 0 0,0 0 0,-1 0 1,0 0-1,1-1 0,-1 1 0,0 0 0,0 0 0,0-1 1,0 1-1,0-1 0,-1 1 0,1-1 0,0 1 0,-2 1 1,-6 3 114,1 1 0,-1-2 1,0 1-1,0-1 0,0 0 1,-1-1-1,0 0 0,0 0 1,0-1-1,0-1 1,-1 0-1,1 0 0,0-1 1,-1 0-1,1-1 0,-1 0 1,0 0-1,1-2 0,-14-2 1,21 3-188,0 0-1,0 0 1,0-1 0,0 1 0,0-1 0,1 0 0,-1 0 0,1 0 0,-1 0-1,1 0 1,0-1 0,0 1 0,0 0 0,0-1 0,0 0 0,0 1-1,1-1 1,0 0 0,-1 0 0,1 0 0,0 0 0,0 0 0,1 0 0,-1 0-1,1-1 1,-1-4 0,-1-38-670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8:27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17076,'0'-1'30,"1"1"-1,-1 0 1,1 0 0,-1 0 0,0 0 0,1 0 0,-1 0 0,1 0 0,-1 0-1,1 0 1,-1 0 0,1 1 0,-1-1 0,0 0 0,1 0 0,-1 0 0,1 0-1,-1 1 1,1-1 0,-1 0 0,0 0 0,1 1 0,-1-1 0,0 0 0,1 1-1,-1-1 1,0 0 0,0 1 0,1-1 0,-1 0 0,0 1 0,0-1-1,0 1 1,1-1 0,-1 1 0,0-1 0,0 0 0,0 1 0,0-1 0,0 1-1,0-1 1,0 1 0,0-1 0,0 1 0,0-1 0,0 1 0,0-1 0,0 1 0,-2 36 154,1-22 43,15 173 519,0 1 11,-13-188-788,-1 0 1,0 0-1,0 0 1,0 0-1,0 0 1,0 0-1,0 0 1,-1 0 0,1 0-1,0 0 1,0 0-1,-1 0 1,1 0-1,0 0 1,-1 0-1,1 0 1,-1 0-1,1-1 1,-1 1 0,0 0-1,1 0 1,-1-1-1,0 1 1,0 0-1,1-1 1,-1 1-1,0-1 1,0 1-1,0-1 1,0 1-1,0-1 1,0 1 0,0-1-1,0 0 1,0 0-1,0 1 1,0-1-1,-1 0 1,-3-1-37,1 1 0,0-1-1,1 1 1,-1-1 0,0-1 0,0 1 0,0-1 0,0 1 0,-3-3 0,-26-16-332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8:27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0 197 15947,'1'-7'207,"-1"-1"-1,1 1 0,0 0 0,0 0 1,1 0-1,0 0 0,0 0 0,1 0 1,0 0-1,0 1 0,0-1 0,1 1 1,0 0-1,9-10 0,-6 8-141,1 1 0,0 0 0,0 0 0,0 1 1,1 0-1,0 1 0,0-1 0,1 2 0,16-7 0,-13 7-134,1 0 1,-1 1-1,1 0 0,0 1 1,0 1-1,0 0 1,16 1-1,-20 1 18,0 0 1,0 1-1,0-1 1,-1 2-1,1 0 1,0 0-1,-1 0 0,0 1 1,16 10-1,-19-10 14,0 0 0,-1 0 0,1 1 0,-1 0 0,0 0 0,-1 0 0,1 1 0,-1-1 0,6 11 0,-9-12 31,1-1 1,0 1-1,-1 0 0,0 0 1,0-1-1,0 1 1,0 0-1,-1 0 1,1 0-1,-1 0 0,0 0 1,0 1-1,-1-1 1,1 0-1,-1 0 1,0-1-1,-2 8 1,-3 2 35,-1-1 1,1 1 0,-2-2-1,0 1 1,0-1 0,-1-1-1,-1 1 1,0-1 0,0-1-1,-1 0 1,0 0 0,0-1-1,-1-1 1,0 0 0,-26 11-1,37-17-9,-1 0-1,0-1 1,0 1-1,0 0 0,0-1 1,0 1-1,0-1 1,0 0-1,0 1 0,0-1 1,0 0-1,0 0 1,-1 0-1,1-1 0,0 1 1,0 0-1,0-1 1,0 1-1,-2-2 0,0-4 31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8:27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16812,'0'0'59,"1"0"1,-1 0-1,1 1 1,-1-1-1,0 0 1,1 0 0,-1 1-1,1-1 1,-1 0-1,0 1 1,1-1-1,-1 1 1,0-1-1,1 0 1,-1 1 0,0-1-1,0 1 1,1-1-1,-1 1 1,0-1-1,0 1 1,0-1 0,0 1-1,0-1 1,1 1-1,-1-1 1,0 1-1,0-1 1,0 1 0,-1 0-1,4 23 252,-3-22-97,3 44 226,5 243-652,-12-264-940,4-24 1092,0-1 1,-1 1 0,1 0-1,0-1 1,0 1 0,-1-1-1,1 1 1,0-1 0,-1 1-1,1-1 1,-1 0-1,1 1 1,0-1 0,-1 1-1,1-1 1,-1 0 0,1 1-1,-1-1 1,0 0-1,1 0 1,-1 1 0,1-1-1,-1 0 1,1 0 0,-1 0-1,0 0 1,1 0 0,-1 1-1,1-1 1,-1 0-1,0-1 1,1 1 0,-1 0-1,1 0 1,-1 0 0,0 0-1,1 0 1,-1-1-1,1 1 1,-2-1 0,-7-4-643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8:28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1 158 13371,'1'-9'239,"-1"1"-1,2-1 1,-1 0 0,1 1-1,1 0 1,0-1 0,0 1-1,0 0 1,1 0 0,0 0-1,1 1 1,7-10 0,-9 13-210,0 0 1,1 1-1,-1 0 1,1-1-1,0 2 1,0-1-1,0 0 1,0 1-1,0-1 1,1 1-1,-1 1 1,1-1-1,-1 0 1,1 1-1,0 0 1,-1 0-1,1 1 1,0-1 0,0 1-1,0 0 1,0 0-1,-1 1 1,1-1-1,5 2 1,-4 0-44,0 0 0,-1 0 0,1 1 1,0-1-1,-1 1 0,0 0 0,0 1 1,0-1-1,0 1 0,0 0 0,-1 0 1,0 1-1,0-1 0,0 1 0,0 0 1,-1 0-1,1 1 0,-1-1 0,-1 0 1,1 1-1,3 11 0,-3-5 59,1 0 0,-2 0 0,1 0 0,-2 1 0,0-1 0,0 1 1,-1-1-1,0 1 0,-5 24 0,2-28 82,0 0 0,0 0 0,-1-1 0,-1 1 0,1-1 0,-1 0 0,-1 0 0,1 0 0,-1-1 0,-11 12 0,5-8 141,-1 0 0,1 0 0,-2-2-1,1 1 1,-20 9 0,4-9-523,28-10 233,1 0 0,-1 1 0,0-1 0,1 0 0,-1 0 0,0 0 1,1 0-1,-1 0 0,0 0 0,1 0 0,-1 0 0,0 0 0,1-1 1,-1 1-1,0 0 0,1 0 0,-1-1 0,0 1 0,1 0 0,-1 0 1,0-1-1,1 1 0,-1-1 0,1 1 0,-1-1 0,1 1 0,-1-1 1,1 1-1,0-1 0,-1 1 0,1-1 0,-1 0 0,1 1 0,0-1 1,0 1-1,-1-1 0,1 0 0,0-1 0,-1-6-350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8:29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60 17324,'-6'-2'1616,"8"0"-1272,8 2-136,0-4 1008,13-2-855,3-1-57,7-2-136,-2-2-40,9 2-8,-1 2 16,-6 4-152,-1 3-176,-14 7-577,-6 6-879,-12 3 1400,-2 4-248,-8-1-168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8:29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16796,'4'6'1520,"10"-2"-992,2-5-184,10-6 712,10-3-392,7-3-447,6-2-306,-8 5 210,-6 0-97,-8 3-128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8:31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1 152 14419,'5'-10'261,"0"0"0,1 0-1,0 0 1,1 1 0,0 0 0,0 0 0,1 0-1,0 1 1,1 1 0,0-1 0,0 1 0,0 1-1,1 0 1,0 0 0,0 1 0,1 0-1,0 1 1,-1 0 0,18-4 0,-26 8-246,0-1 0,0 1 0,0 0 0,0-1 0,1 1 0,-1 0 0,0 0 0,0 1 0,0-1 0,0 0 0,0 1 0,0-1-1,0 1 1,0 0 0,0 0 0,0-1 0,0 1 0,0 1 0,0-1 0,-1 0 0,1 0 0,0 1 0,-1-1 0,1 1 0,-1-1 0,0 1 0,1-1 0,1 4 0,-2-1-13,1 0 1,-1 0-1,0 0 0,0 0 0,-1 0 1,1 0-1,-1 1 0,0-1 0,0 0 1,0 0-1,-1 0 0,1 0 0,-1 0 1,-2 6-1,-1 4 5,-2 0-1,1 0 1,-2-1 0,-9 17-1,-38 50 70,45-68-56,-32 41 38,24-33-28,2 0 0,-20 33 0,34-51-31,0 0 0,0 0 0,-1 0 0,1 1 0,0-1 0,1 0 0,-1 1 0,0-1 0,1 0 0,-1 1 0,1-1 0,0 1 0,0-1 0,0 1 0,0-1 0,0 0 0,0 1 0,1-1 0,-1 1 0,1-1 0,0 0 0,0 1 0,0-1 0,0 0 0,0 0-1,2 3 1,-1-3-51,1 0 0,-1 0-1,1 0 1,-1 0-1,1-1 1,0 1 0,0-1-1,0 0 1,0 0-1,0 0 1,0 0-1,0 0 1,0-1 0,0 1-1,0-1 1,1 0-1,-1 0 1,0 0 0,6-1-1,0 0-19,-1-1 0,1 0-1,0-1 1,-1 1 0,15-8 0,15-10-219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4:43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0 200 16572,'0'-1'1808,"3"-1"-1184,7-4-184,4-1 928,14-3-495,2-4-73,13-5-192,1-4-72,3-1-160,-1-2-128,-3 3-320,-4 2-248,-12 6-488,-1 7-240,-15 8 760,-5 4-208,-6 10-201</inkml:trace>
  <inkml:trace contextRef="#ctx0" brushRef="#br0" timeOffset="1">175 492 16524,'9'16'1704,"6"-16"-872,1-4-288,10-9 824,3-1-423,4-6-153,2-3-64,0 0-392,-2 3-328,-6 4-704,-3 2-320,-4 3-1905,-2 4 2457,-6 2-456,0 2-368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8:31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14827,'-6'5'79,"0"0"-1,0 0 1,0 0-1,0 1 1,1 0 0,0 0-1,0 0 1,1 1-1,-1-1 1,2 1-1,-1 0 1,1 0 0,0 1-1,0-1 1,1 1-1,0-1 1,0 1-1,1 0 1,0 0 0,0 0-1,1 0 1,0 0-1,2 13 1,-2-19-69,0 0-1,0 0 1,0 0 0,1 1 0,-1-1 0,1 0-1,0 0 1,0 0 0,0 0 0,0 0 0,0 0-1,0 0 1,0-1 0,0 1 0,1 0-1,-1 0 1,1-1 0,-1 1 0,1-1 0,0 1-1,-1-1 1,1 0 0,0 0 0,0 0 0,0 0-1,0 0 1,0 0 0,0 0 0,0-1-1,0 1 1,1-1 0,-1 0 0,0 1 0,0-1-1,3 0 1,0-1 49,1 0-1,-1 1 1,1-2-1,-1 1 1,0-1 0,1 0-1,-1 0 1,0 0-1,0-1 1,0 1-1,-1-1 1,8-7-1,-5 5 60,-1 0 0,0-1-1,-1 0 1,1 0-1,-1-1 1,-1 0-1,1 0 1,-1 0-1,0 0 1,-1 0-1,0-1 1,0 0-1,0 0 1,-1 1-1,1-11 1,-3 16-93,1 1 0,-1-1 0,0 0 0,-1 0 0,1 0 0,0 0 0,0 0 0,-1 0 0,1 1 0,-1-1 0,0 0 0,0 0-1,1 1 1,-1-1 0,0 0 0,0 1 0,0-1 0,-1 1 0,1-1 0,0 1 0,-1 0 0,1 0 0,-1-1 0,1 1 0,-1 0 0,1 0 0,-1 0 0,0 1 0,1-1 0,-1 0 0,-2 0 0,-1 0-341,0-1 0,0 2 1,0-1-1,-1 0 0,1 1 1,0 0-1,0 1 0,0-1 0,0 1 1,-5 1-1,9-2 279,1 0 0,0 0 0,-1 0 0,1 0 0,0 0 0,-1 0 0,1 0 0,0 0 1,0 0-1,-1 0 0,1 1 0,0-1 0,-1 0 0,1 0 0,0 0 0,0 0 0,-1 1 0,1-1 0,0 0 0,0 0 0,0 1 0,-1-1 0,1 0 0,0 0 0,0 1 1,0-1-1,0 0 0,0 1 0,-1-1 0,1 0 0,0 0 0,0 1 0,0-1 0,0 0 0,0 1 0,0-1 0,0 0 0,0 1 0,0-1 0,2 6-867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8:32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25 12355,'-7'6'1308,"1"-1"-1131,1 0 0,0 1 0,0-1 0,1 1 0,-1 0 0,1 1 0,1-1 0,-1 1 0,1-1 0,0 1 1,1 0-1,0 0 0,-3 12 0,4-11-59,-1 0 1,1 0 0,1 0 0,-1 0-1,1 0 1,1 0 0,-1 0-1,1 0 1,1 0 0,-1 0 0,2 0-1,3 10 1,-5-16-86,0 0 1,0 1-1,0-1 0,0 0 1,0 0-1,1 0 0,-1-1 0,0 1 1,1 0-1,0 0 0,-1-1 0,1 1 1,0-1-1,0 1 0,0-1 1,0 0-1,0 0 0,0 0 0,0 0 1,1 0-1,-1-1 0,0 1 1,0 0-1,1-1 0,-1 0 0,0 1 1,1-1-1,-1 0 0,0 0 0,1-1 1,-1 1-1,0 0 0,1-1 1,-1 1-1,0-1 0,0 0 0,1 0 1,2-2-1,2 0 19,0-1 0,0-1 0,-1 0-1,1 0 1,-1 0 0,0 0 0,-1-1 0,1 0 0,-1 0 0,5-8 0,-5 5-7,-1 1 1,0-1-1,0 0 1,-1 0-1,0 0 1,0-1-1,-1 1 1,-1-1-1,1 1 1,-2-1-1,1-12 1,-2 17-32,1 1 0,-1-1 1,1 1-1,-1 0 1,0-1-1,-1 1 0,1 0 1,-1 0-1,0 0 1,0 0-1,-5-6 0,5 7-7,0 1-1,0-1 0,-1 1 1,0 0-1,1 0 1,-1 0-1,0 0 0,0 1 1,0-1-1,0 1 0,0 0 1,0 0-1,0 0 1,-1 0-1,1 0 0,0 1 1,-5-1-1,4 1-43,1 0 0,-1 0 1,0 1-1,0-1 0,0 1 0,1 0 0,-1 0 0,0 0 1,1 1-1,-1-1 0,1 1 0,0 0 0,-1 0 1,1 0-1,0 1 0,0-1 0,0 1 0,1-1 1,-1 1-1,0 0 0,1 0 0,0 0 0,0 0 0,0 1 1,0-1-1,0 1 0,1-1 0,-1 1 0,1-1 1,0 1-1,0 0 0,0 4 0,1 1-171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8:32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90 12451,'-2'-1'234,"-1"0"0,1 1 0,-1-1 0,1 1 0,-1-1 0,1 1 0,-1 0 0,1 0 0,-1 0 0,0 0 1,1 1-1,-1-1 0,1 1 0,-1 0 0,1-1 0,0 1 0,-1 0 0,1 0 0,0 1 0,-1-1 0,-1 2 0,-3 2-45,1-1-1,0 1 0,1 0 0,-1 0 0,1 0 0,-5 8 0,4-4-95,0 0-1,0 0 1,2 1-1,-1 0 1,1 0-1,-4 13 1,7-16-25,-1 0 1,1-1 0,-1 2-1,2-1 1,-1 0-1,1 0 1,0 0-1,1 0 1,0 0-1,2 10 1,-3-16-54,0 1 0,1-1 1,-1 0-1,0 0 0,1 1 0,-1-1 1,1 0-1,0 0 0,-1 0 0,1 0 1,0 0-1,-1 0 0,1 0 0,0 0 1,0 0-1,0 0 0,0 0 0,0-1 1,0 1-1,0 0 0,0-1 0,0 1 1,0 0-1,1-1 0,-1 0 0,0 1 1,0-1-1,1 0 0,-1 1 0,0-1 1,0 0-1,1 0 0,-1 0 0,0 0 0,0 0 1,1 0-1,-1-1 0,0 1 0,0 0 1,1-1-1,-1 1 0,0-1 0,0 1 1,0-1-1,0 1 0,2-3 0,4-1 22,0 0 0,0-1 0,-1 0 0,0-1 0,10-11 0,-4 3 19,-1 0 0,-1-1 0,0 0 0,-1 0 1,-1-1-1,0 0 0,-2-1 0,1 0 0,-2 0 1,0 0-1,-1-1 0,-1 1 0,1-21 0,-4 36-41,0 0 0,0 1-1,0-1 1,0 0 0,-1 0-1,1 0 1,0 0-1,-1 1 1,1-1 0,-1 0-1,0 0 1,1 1 0,-1-1-1,0 0 1,0 1 0,0-1-1,0 1 1,-2-3-1,1 4-4,1-1-1,0 1 1,0-1-1,0 1 1,-1 0-1,1-1 1,0 1-1,-1 0 1,1 0-1,0 0 0,-1 0 1,1 0-1,0 0 1,-1 0-1,1 0 1,0 1-1,0-1 1,-1 1-1,1-1 1,0 1-1,0-1 1,0 1-1,-1-1 0,1 1 1,0 0-1,-1 1 1,-5 3-149,1 1 1,-1 0-1,1 0 0,0 1 1,1-1-1,0 1 1,0 1-1,0-1 0,1 0 1,0 1-1,1 0 0,0 0 1,0 0-1,0 1 1,-1 9-1,5-12-236,6-4-109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8:33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11843,'-1'8'448,"0"0"1,-1 0-1,0 0 1,0 0 0,-1 0-1,-6 13 1,-5 14 550,7-12-124,-6 46 0,12-60-759,0 0 1,0 1-1,1-1 0,1 0 1,-1 0-1,2 0 0,-1 0 0,4 11 1,-4-18-102,-1-1-1,1 1 1,-1 0 0,1-1 0,0 1 0,0-1 0,0 0 0,0 1 0,0-1-1,0 1 1,0-1 0,1 0 0,-1 0 0,0 0 0,1 0 0,-1 0 0,1 0-1,-1 0 1,1 0 0,-1-1 0,1 1 0,0-1 0,-1 1 0,1-1-1,0 1 1,-1-1 0,1 0 0,0 0 0,-1 0 0,1 0 0,0 0 0,0 0-1,-1 0 1,1-1 0,0 1 0,-1-1 0,1 1 0,0-1 0,-1 1 0,3-2-1,3-2 40,0 1 0,0-1 0,0-1 0,0 1 0,-1-1 0,1 0 0,7-9 0,1-3 115,0-1 0,17-28 0,-27 37-109,0 1-1,0-1 1,-1 0-1,0-1 0,-1 1 1,0-1-1,-1 1 0,2-11 1,-3 17-44,-1 0 1,0 1 0,0-1 0,0 1-1,0-1 1,0 1 0,0-1-1,-1 0 1,1 1 0,-1-1-1,0 1 1,0-1 0,0 1-1,0 0 1,0-1 0,0 1-1,-1 0 1,1 0 0,-4-4-1,2 4-41,1 0-1,-1 1 0,0-1 0,0 1 0,1-1 0,-1 1 0,0 0 0,0 0 0,0 0 0,-1 0 0,1 1 0,0-1 0,0 1 0,-3 0 0,-6 0-128,0 1 0,1 1 0,-1 0 0,1 0 0,-1 1 0,1 0 0,-16 8 0,7-2-200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8:34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17 13659,'0'-2'3859,"-1"-11"-1372,0 12-2280,-1 9-53,1 3-189,-1 4-227,0 0 0,2 21 1,6-69-2495,-4 1 2121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8:35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13691,'3'13'6617,"7"64"-6689,-9-68 27,-1-5-28,1 0-1,-1 0 1,0 0-1,0 0 1,-1 0-1,1 0 1,-1 0-1,0 0 1,-1 4-1,-2-1-66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8:36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15995,'-1'-2'1673,"5"4"-1209,3-1-232,4-1 1736,4 0-1640,5-1-152,6-4-360,0-2-328,0 0 480,-2-3-64,-4 6-72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8:36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40 18612,'3'-3'215,"0"-1"1,1 1-1,-1 0 1,1 0-1,0 0 0,0 0 1,0 0-1,0 1 1,0 0-1,1 0 0,-1 0 1,1 1-1,7-3 1,-10 4-193,-1 0 0,1-1 0,0 1 1,0 0-1,0 0 0,0 0 1,-1 0-1,1 0 0,0 0 0,0 1 1,0-1-1,-1 0 0,1 1 1,0 0-1,0-1 0,-1 1 0,1 0 1,-1 0-1,1 0 0,-1 0 0,1 0 1,-1 0-1,1 0 0,-1 1 1,0-1-1,0 0 0,1 1 0,-1-1 1,0 1-1,0 0 0,-1-1 1,1 1-1,0 0 0,-1-1 0,1 1 1,-1 0-1,1 0 0,-1 1 0,1 3-10,-1-1 0,1 1 0,-2 0 0,1-1-1,-1 1 1,1-1 0,-1 1 0,-1-1 0,1 1-1,-1-1 1,0 0 0,-4 8 0,-2 2 51,0-1 0,-20 26 0,21-26-34,11-7-286,-2-6 137,1-1-1,0 1 1,-1 0 0,1-1-1,0 0 1,0 1 0,3-1-1,15 1-554,-18 0 569,-1 0-1,1-1 1,0 1-1,0 0 0,0 0 1,-1 1-1,1-1 1,-1 1-1,1-1 1,-1 1-1,1 0 1,-1 0-1,0 0 0,0 0 1,3 3-1,-4-3 85,0 1 0,0-1 0,0 1 0,0-1 0,0 1 0,-1-1 0,1 1 0,-1 0 0,0-1-1,1 1 1,-1 0 0,0-1 0,-1 1 0,1 0 0,0-1 0,-1 1 0,-1 3 0,0 1 184,-1 0-1,0 0 1,0 0 0,-1 0 0,0-1 0,0 1 0,0-1 0,-1 0-1,-8 8 1,5-6 183,-1 0-1,0-1 1,0 1 0,-1-2-1,-14 9 1,23-15-311,-21 10-119,21-10 34,0 1-1,0-1 0,-1 0 1,1 1-1,0-1 0,0 0 1,0 0-1,0 0 0,0 0 1,0 0-1,-1 0 1,1 0-1,0 0 0,0-1 1,0 1-1,0 0 0,-2-1 1,0-4-196,7 0-120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8:37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20 16067,'16'-8'1537,"-14"6"-1303,1 1 1,0-1-1,0 1 0,0 0 1,0-1-1,0 1 0,0 1 1,5-2-1,-8 2-201,1 0 0,0 0 0,-1 0 0,1 1 0,-1-1 0,1 0 0,0 0 0,-1 0 0,1 0 0,-1 1 0,1-1 0,-1 0 0,1 1 0,-1-1 0,1 0 0,-1 1 0,1-1 0,-1 1 0,0-1 0,1 1 0,0 0 13,0 1 0,0-1 0,-1 1 0,1 0 0,-1-1 0,1 1 0,-1-1-1,1 1 1,-1 0 0,0 2 0,1 6 16,-1-1 1,-1 1-1,0-1 0,0 0 0,-1 1 0,-3 12 1,-24 55 192,20-56-64,0 1-1,-6 30 0,14-28 3,1-24-191,0 1 1,0 0-1,1-1 1,-1 1-1,0 0 0,0-1 1,1 1-1,-1-1 1,0 1-1,1-1 0,-1 1 1,1-1-1,-1 1 1,1-1-1,-1 1 1,1-1-1,-1 0 0,1 1 1,-1-1-1,2 1 1,0-1-47,0 0 1,0 1-1,0-1 0,0 0 1,0-1-1,0 1 1,0 0-1,0 0 1,0-1-1,0 1 1,0-1-1,0 0 1,0 0-1,0 0 1,0 0-1,3-2 1,10-6-239,-1 0 1,0-1-1,0-1 1,12-12 0,4-8-169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8:37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66 15451,'-3'1'174,"0"0"0,1 1 0,-1-1 0,1 0 0,0 1 0,-1 0 0,1-1 0,0 1 0,0 0 0,0 0 1,0 0-1,0 1 0,1-1 0,-1 0 0,1 1 0,-1-1 0,-1 5 0,-1 2-9,0 0 1,1 0-1,-5 18 0,7-22-134,0 1-1,1-1 0,0 1 1,-1-1-1,2 1 1,-1-1-1,2 8 0,-2-12-22,0 0 0,0 0 0,0 0 0,1 0 0,-1 0 0,0 0 0,1 0 0,-1 0 0,1-1 0,-1 1 0,1 0 0,-1 0 0,1 0 0,0-1 0,-1 1 0,1 0 0,0 0 0,0-1 0,0 1 0,-1-1 0,1 1 0,0-1 0,0 1 0,0-1 0,0 1 0,0-1 0,0 0-1,0 0 1,0 1 0,0-1 0,0 0 0,0 0 0,0 0 0,0 0 0,0 0 0,0 0 0,0 0 0,0-1 0,0 1 0,0 0 0,0 0 0,0-1 0,0 1 0,0-1 0,0 1 0,0-1 0,5-3 22,-1 1 1,0 0-1,0-1 0,0 0 1,0-1-1,-1 1 1,1-1-1,-1 1 0,0-1 1,-1-1-1,1 1 1,4-9-1,-2 1 63,0 0 0,-1 0 0,0 0 0,4-22 0,-8 32-51,-1 0 0,1 0 0,-1 1-1,0-1 1,0 0 0,0 0 0,0 0 0,0 1-1,-1-1 1,1 0 0,-1 0 0,0 1 0,0-1-1,0 0 1,0 1 0,-2-5 0,1 6-10,1-1-1,-1 1 1,1 0 0,-1 0-1,1-1 1,-1 1 0,1 0 0,-1 0-1,0 1 1,0-1 0,1 0-1,-1 1 1,0-1 0,0 1-1,0-1 1,0 1 0,0 0 0,0 0-1,0 0 1,0 0 0,0 0-1,1 0 1,-1 0 0,0 1-1,-3 0 1,-5 2 90,-1 0 0,1 1-1,0 0 1,-16 9 0,20-10-515,1 0 0,-1 1 0,1 0 0,0 0 0,1 0 0,-1 0 0,1 1 0,0-1 0,-6 9 0,9-12 335,1-1 0,0 1-1,-1-1 1,1 1 0,0-1-1,0 1 1,-1-1 0,1 1-1,0-1 1,0 1-1,0 0 1,0-1 0,0 1-1,-1-1 1,1 1 0,0-1-1,0 1 1,1 0 0,-1-1-1,0 1 1,0-1 0,0 1-1,0-1 1,0 1-1,0-1 1,1 1 0,-1-1-1,1 2 1,9-1-1000</inkml:trace>
  <inkml:trace contextRef="#ctx0" brushRef="#br0" timeOffset="1">305 0 15827,'-15'34'2680,"5"-11"-2504,1 0 0,0 0 0,2 1 0,1 1 1,1-1-1,1 1 0,-1 27 0,5-51-165,0 1-1,0-1 1,0 1 0,0-1-1,0 1 1,0-1-1,0 1 1,1 0 0,-1-1-1,1 1 1,-1-1-1,1 0 1,-1 1 0,1-1-1,0 1 1,-1-1-1,1 0 1,0 0 0,0 1-1,0-1 1,0 0-1,1 0 1,-1 0 0,0 0-1,2 1 1,-1-1 3,0-1 1,-1 0 0,1 0-1,0 0 1,0 0-1,-1 0 1,1 0-1,0 0 1,0 0 0,-1-1-1,1 1 1,0-1-1,-1 1 1,1-1-1,0 0 1,-1 0 0,1 0-1,-1 0 1,0 0-1,1 0 1,-1 0-1,2-1 1,10-10 56,0 0 0,-1 0-1,0-1 1,11-17 0,-19 24 39,1 0 1,-1-1 0,-1 0-1,1 0 1,-1 0 0,0 0-1,-1-1 1,0 1 0,0-1-1,0 1 1,0-13 0,-2 17-15,-1 0 0,1 0 0,-1 0 0,0 0 1,0 0-1,0 0 0,0 0 0,-1 0 0,1 0 1,-1 1-1,0-1 0,1 0 0,-1 1 0,-1 0 0,1-1 1,0 1-1,0 0 0,-1 0 0,1 0 0,-5-2 1,3 2-204,1 0 1,-1 0 0,0 0 0,0 0 0,1 1 0,-1-1 0,0 1 0,0 0 0,0 0-1,-1 1 1,1-1 0,0 1 0,0 0 0,-8 1 0,8 0-284,4-1-116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25:48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15631,'0'0'3683,"0"13"-3555,10 223 107,-6-204-136,2-1 0,0 1 0,3-1-1,0-1 1,24 52 0,0-22 427,3-1 1,51 63-1,-2-5-2586,-84-115 1976,35 60-3835,-34-57 3151,0-1 0,0 1-1,-1 0 1,0 0 0,0 0 0,0 0 0,0 6 0,-1 1-2787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4:43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 15835,'0'0'1286,"5"17"321,20 83 658,-19-67-1789,3-1 1,19 53-1,-27-83-453,0 0 0,0 0 1,0 0-1,0 0 0,1 0 0,-1 0 0,0 0 0,1-1 0,-1 1 0,1 0 1,0-1-1,-1 1 0,1-1 0,0 0 0,0 1 0,0-1 0,0 0 1,0 0-1,3 0 0,-4 0-9,0-1 1,0 0-1,0 0 1,0 0-1,0 0 1,-1 0-1,1-1 0,0 1 1,0 0-1,0 0 1,0-1-1,0 1 1,0 0-1,-1-1 1,1 1-1,0-1 0,0 1 1,0-1-1,0 0 1,0 0 1,1-1 1,-1 0-1,0 1 0,1-1 1,-1 0-1,0 0 0,0 0 1,0 0-1,-1 0 1,1 0-1,0-2 0,1-6 25,0 0-1,-1 0 0,0 1 0,-1-1 1,0 0-1,0 0 0,-1 0 1,-4-14-1,-3-11 144,-14-34-1,3 12 141,19 56-325,1 0 0,-1 0 0,0 0 0,0 0 0,1 0 1,-1 0-1,1 0 0,-1 0 0,1 1 0,-1-1 0,1 0 0,-1 0 0,1 0 1,0 1-1,-1-1 0,1 0 0,0 1 0,0-1 0,-1 1 0,1-1 0,0 1 1,0-1-1,0 1 0,0-1 0,1 1 0,28-14-68,-26 12 73,1 1-7,-1-1 1,1 0 0,-1 1-1,1 0 1,-1 0-1,1 0 1,0 1-1,-1 0 1,1-1 0,0 2-1,-1-1 1,1 0-1,0 1 1,-1 0-1,1 0 1,6 3 0,-6-2 2,-1 1 0,1 0 1,-1 0-1,0 0 0,0 0 1,0 1-1,0 0 0,0 0 1,-1 0-1,1 0 0,-1 0 1,0 1-1,-1-1 0,4 7 1,-4-6-4,-1-2 9,1 0 0,-1 0 0,1 0 0,0 0 0,0 0 0,5 5 0,-7-8-4,0 0-1,1 1 0,-1-1 1,0 0-1,1 0 1,-1 0-1,0 0 1,1 1-1,-1-1 0,0 0 1,1 0-1,-1 0 1,0 0-1,1 0 1,-1 0-1,1 0 0,-1 0 1,0 0-1,1 0 1,-1 0-1,1 0 1,-1 0-1,0 0 0,1 0 1,-1-1-1,1 1 1,0-1 1,0 0 0,0 0 0,0 0 0,0 0 0,0 0-1,0 0 1,0 0 0,-1 0 0,1 0 0,0 0 0,0-3 0,4-5 9,1-6-4,1 0 1,1 0 0,0 1-1,1 1 1,1-1 0,12-13-1,-21 26-11,0 0-1,0 0 1,0 0-1,-1 1 0,1-1 1,0 0-1,0 1 1,0-1-1,0 1 1,0-1-1,0 1 1,0 0-1,1-1 0,-1 1 1,0 0-1,0 0 1,0 0-1,0-1 1,0 1-1,0 0 1,0 1-1,1-1 0,-1 0 1,0 0-1,0 0 1,0 1-1,0-1 1,2 1-1,0 2-7,1-1-1,-1 1 0,0 0 1,0 0-1,0 0 1,3 5-1,-4-5 14,0-1 1,0 1-1,0-1 1,0 0-1,0 0 1,1 1-1,-1-1 1,1-1-1,-1 1 0,5 2 1,-6-4 2,0 0 0,0 0 1,0 0-1,0 0 0,0-1 0,0 1 0,1 0 1,-1 0-1,0-1 0,0 1 0,0 0 0,0-1 1,0 1-1,0-1 0,0 0 0,0 1 0,0-1 1,-1 0-1,1 1 0,0-1 0,0 0 1,-1 0-1,2-1 0,16-23 94,-16 22-88,9-18 47,-8 16-51,-1 0-1,1 0 1,0 0-1,0 0 1,0 0-1,1 1 1,0 0-1,0-1 1,5-3 0,-9 8-7,1 0 0,-1-1 1,1 1-1,-1 0 1,1-1-1,0 1 0,-1 0 1,1 0-1,-1 0 0,1 0 1,0 0-1,-1-1 1,1 1-1,0 0 0,-1 0 1,1 1-1,-1-1 0,1 0 1,0 0-1,-1 0 1,1 0-1,-1 0 0,1 1 1,0-1-1,-1 0 1,1 0-1,-1 1 0,1-1 1,-1 1-1,1-1 0,-1 0 1,1 1-1,-1-1 1,1 1-1,-1-1 0,0 1 1,1-1-1,-1 1 1,0-1-1,1 1 0,-1 0 1,0 0-1,10 29 90,-9-26-76,5 36 102,-4-27-24,0 1 1,7 21-1,-9-34-86,0-1 0,0 1 1,0-1-1,0 1 0,0-1 0,0 1 0,0-1 0,0 1 1,0-1-1,1 0 0,-1 1 0,0-1 0,0 1 0,1-1 1,-1 1-1,0-1 0,0 0 0,1 1 0,-1-1 0,1 0 0,-1 1 1,0-1-1,1 0 0,-1 1 0,1-1 0,-1 0 0,0 0 1,1 0-1,-1 1 0,1-1 0,-1 0 0,1 0 0,-1 0 1,1 0-1,-1 0 0,1 0 0,-1 0 0,1 0 0,-1 0 1,1 0-1,-1 0 0,1 0 0,-1 0 0,1 0 0,-1-1 1,1 1-1,-1 0 0,0 0 0,1 0 0,-1-1 0,1 1 1,-1 0-1,0-1 0,1 1 0,-1 0 0,1-1 0,-1 1 1,0 0-1,1-1 0,16-27 136,3-14 4,-13 23-91,2 1 0,0 1 0,17-25 0,-26 42-56,1-1 0,-1 0 0,0 1 0,0-1 0,1 1 1,-1-1-1,1 1 0,-1-1 0,0 1 0,1-1 0,-1 1 0,1-1 1,-1 1-1,1 0 0,0-1 0,-1 1 0,1 0 0,-1-1 1,1 1-1,-1 0 0,1 0 0,0 0 0,-1 0 0,1-1 1,0 1-1,-1 0 0,1 0 0,0 0 0,-1 0 0,1 0 0,0 0 1,-1 1-1,1-1 0,-1 0 0,1 0 0,0 0 0,-1 1 1,1-1-1,-1 0 0,1 0 0,0 1 0,-1-1 0,1 1 1,-1-1-1,1 0 0,-1 1 0,0-1 0,1 1 0,-1-1 0,1 1 1,-1 0-1,0-1 0,1 1 0,-1-1 0,0 1 0,0-1 1,0 1-1,1 0 0,-1 0 0,3 8-14,1 1 1,-1-1-1,1 13 0,0-7 17,-3-11-24,2 6-18,0 0 0,0 0 0,10 17 0,-12-25-11,0-1-1,0 0 1,0 1 0,0-1 0,0 0-1,0 1 1,0-1 0,0 0-1,1 0 1,-1 0 0,0 0 0,1 0-1,-1-1 1,3 2 0,-3-2-23,0 0 1,0 0-1,0 0 0,0 0 1,0 0-1,0 0 0,0 0 1,0 0-1,0 0 1,0-1-1,0 1 0,0 0 1,0-1-1,0 1 0,0-1 1,0 1-1,0-1 1,0 0-1,0 1 0,0-1 1,0 0-1,-1 0 1,1 1-1,1-2 0,0-2-29,0 1-1,0 0 1,0-1-1,0 1 0,0-1 1,0 0-1,0-4 1,1 0-113,8-19-489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8:38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6 127 13707,'0'0'128,"-1"1"1,1-1-1,-1 1 1,1 0-1,-1-1 1,1 1 0,-1 0-1,1-1 1,0 1-1,-1 0 1,1-1-1,0 1 1,0 0-1,0 0 1,-1 0-1,1-1 1,0 1-1,0 0 1,0 0-1,0-1 1,0 1-1,1 0 1,-1 0-1,0-1 1,0 1-1,0 0 1,1 1-1,0-1-12,0 0 0,0 0 0,0 0 0,0 0 0,1 0-1,-1-1 1,0 1 0,0 0 0,0-1 0,1 1 0,-1-1 0,0 1 0,1-1-1,1 1 1,7 0 245,0 0 0,0 0-1,13-1 1,21-2 414,-1-3 0,63-14 0,85-31 152,-144 36-771,-3 2-66,170-42 58,-211 53-177,26-3 27,-28 4-33,0 0 0,0 0 0,0 0 0,0 0 1,0 0-1,0 0 0,0 0 0,0 0 0,0 0 0,0 0 1,0 1-1,0-1 0,0 0 0,0 1 0,0-1 0,0 1 1,0-1-1,0 1 0,-1-1 0,1 1 0,1 1 0,-2-1-141,-1-1-1,1 1 1,-1 0 0,1-1-1,-1 1 1,0 0-1,1-1 1,-1 1-1,0 0 1,0-1 0,1 1-1,-1-1 1,0 0-1,0 1 1,0-1-1,0 0 1,1 1 0,-1-1-1,0 0 1,0 0-1,0 0 1,-1 0-1,0 1-18,-4 1-714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8:39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14139,'0'0'41,"0"0"0,1 0 0,-1 0 0,0 0 0,0 0 0,1 0 0,-1 0 1,0 0-1,0 0 0,0 0 0,0 0 0,1 0 0,-1 0 0,0 0 0,0 1 0,0-1 0,0 0 0,1 0 0,-1 0 0,0 0 0,0 1 0,0-1 0,0 0 1,0 0-1,0 0 0,1 0 0,-1 1 0,0-1 0,0 0 0,0 0 0,0 0 0,0 1 0,0-1 0,0 0 0,0 0 0,0 0 0,0 1 0,-2 12 967,-11 19 21,8-23-713,-8 25-81,1 0 1,2 1 0,1 0-1,1 0 1,-2 37-1,10-72-219,0 1-1,0 0 0,0-1 0,0 1 0,0-1 0,0 1 0,0 0 0,0-1 0,0 1 1,0 0-1,0-1 0,1 1 0,-1-1 0,0 1 0,0 0 0,1-1 0,-1 1 0,0-1 1,1 1-1,-1-1 0,0 1 0,1-1 0,-1 1 0,1-1 0,-1 1 0,1-1 0,-1 0 0,1 1 1,-1-1-1,1 0 0,-1 1 0,1-1 0,0 0 0,-1 0 0,1 0 0,-1 1 0,1-1 1,0 0-1,-1 0 0,1 0 0,0 0 0,-1 0 0,1 0 0,0 0 0,32-10 564,-24 7-432,28-9 215,69-24 579,-95 31-1085,1 0-1,-1-1 1,-1-1-1,1 0 1,-1 0 0,16-14-1,-24 19 108,0 0 0,0-1-1,-1 1 1,1-1 0,0 1 0,-1-1 0,0 0-1,1 1 1,-1-1 0,0 0 0,0 0-1,0-3 1,3-17-294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8:40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16243,'-3'30'1369,"0"8"-945,0 2-176,0 6 448,2 2-120,1-5-432,0-3-344,4-10 240,-2-1-64,2-9-128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8:47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14651,'-9'5'1616,"7"2"-959,2-3-225,1 2 1040,0 0-424,12-1-288,-1 0-95,8-3-241,6-2-96,4-1-48,-2-6-136,4 3-360,-2-4-232,-6 3-433,-2-1-303,-12 3 856,-4 3-232,-8 9-216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8:47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15819,'6'4'1585,"7"-3"-905,1-1-248,12-1 808,1-2-304,8-4-287,-2-2-105,4-1-600,-1 0-320,-6 2 360,-4 0-96,-11 7-104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8:48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1 133 14947,'8'-12'712,"0"1"0,2 0 0,-1 0-1,2 1 1,-1 0 0,1 1 0,15-9-1,-18 12-539,1 1 0,0 1-1,0-1 1,0 1 0,0 1-1,1 0 1,-1 0-1,1 1 1,0 0 0,-1 1-1,12-1 1,-20 2-162,1 0 0,0 0 0,0 0-1,-1 0 1,1 0 0,0 0 0,0 1 0,-1-1 0,1 1 0,0-1 0,-1 1 0,1-1 0,-1 1 0,1 0-1,-1 0 1,1 0 0,-1 0 0,1 0 0,-1 0 0,0 0 0,1 0 0,-1 1 0,2 2 0,-2-2-4,-1 1 0,1-1 0,0 1-1,-1-1 1,1 1 0,-1-1 0,0 1 0,0-1 0,0 1 0,0-1 0,0 1 0,-1-1 0,1 1 0,-2 3 0,-2 7 9,-1 1 1,-1-1-1,0 0 1,-11 17-1,-35 47 141,-13 24 88,64-99-232,0 0 0,0 0 0,0 0 0,0 0 0,0 0 0,0 0 0,1 0 0,-1 1 0,1-1 0,-1 0 0,1 0 0,0 1 0,0-1 0,0 0 0,0 1 0,1 2 0,0-4-25,0 0 1,-1 0-1,1 0 1,0 0-1,-1 0 1,1 0-1,0 0 1,0 0-1,0-1 1,0 1-1,0 0 1,0-1-1,0 1 1,0-1-1,0 1 1,0-1-1,1 1 1,-1-1-1,0 0 1,0 1-1,0-1 1,0 0-1,1 0 1,-1 0-1,0 0 1,0 0-1,0 0 1,1 0-1,-1-1 1,2 0-1,7 0-129,0-2 1,0 1-1,0-1 1,0-1-1,-1 0 1,12-6-1,10-8-151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8:48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21 14235,'1'-1'83,"-1"1"1,0-1-1,0 1 1,0-1-1,1 1 1,-1-1-1,0 0 0,0 1 1,0-1-1,0 1 1,0-1-1,0 1 0,0-1 1,0 0-1,-1 1 1,1-1-1,0 1 0,0-1 1,0 0-1,-1 1 1,1-1-1,0 1 1,0-1-1,-1 1 0,1-1 1,-1 1-1,0-1 1,1 1 8,-1 0 0,0 0 0,0 1 0,1-1 0,-1 0 0,0 1 0,0-1 0,1 0 0,-1 1 0,0-1 0,1 1 0,-1-1 0,1 1 0,-1-1 0,1 1 0,-2 1 0,-21 31 1205,17-20-1145,1 1 0,1-1 0,-4 22 0,7-29-102,0-1 0,0 1 0,1 0 0,-1-1 0,1 1 0,1 0 0,-1-1 0,1 1 0,0-1 0,0 1 0,4 9 0,-4-14-15,-1 1-1,1-1 1,0 0-1,0 0 1,-1 1-1,1-1 1,0 0-1,0 0 1,0 0-1,0 0 1,1 0-1,-1 0 1,0 0-1,0 0 1,1-1-1,-1 1 1,0 0-1,1-1 1,-1 1-1,1-1 1,-1 1-1,0-1 1,1 0-1,-1 0 1,1 1-1,-1-1 1,1 0-1,-1 0 0,1-1 1,-1 1-1,1 0 1,-1 0-1,1-1 1,-1 1-1,1-1 1,-1 1-1,0-1 1,1 0-1,-1 1 1,2-3-1,4-1 93,-1 0-1,0-1 1,0 1-1,-1-1 1,0-1-1,9-10 1,-5 5 39,-1-1 1,-1 0 0,9-20 0,-13 26-130,-1 1 0,0-1 1,0 1-1,-1-1 0,0 0 0,0 0 0,0 0 0,-1 1 1,0-1-1,0 0 0,-1-7 0,1 12-29,0 0 0,0 0 0,0-1 0,-1 1 0,1 0 0,0 0 0,-1 0 0,1-1-1,-1 1 1,1 0 0,-1 0 0,0 0 0,1 0 0,-1 0 0,0 0 0,0 0 0,0 0 0,0 1 0,1-1 0,-3-1 0,2 2-21,0-1 1,0 1 0,0 0 0,0 0 0,0 0 0,0 0 0,0 0 0,0 0 0,0 0 0,0 0-1,0 1 1,0-1 0,0 0 0,0 1 0,0-1 0,0 0 0,0 1 0,0-1 0,-1 2 0,-2 1-166,0 0 0,1 0 0,-1 0 0,1 0 0,0 1 0,0 0 0,0 0 0,0-1 0,-3 7 0,4-5 53,0 0 1,0 0-1,1 1 1,-1-1-1,1 0 0,-1 10 1,5 10-446</inkml:trace>
  <inkml:trace contextRef="#ctx0" brushRef="#br0" timeOffset="1">249 177 16452,'1'10'1864,"1"0"-1008,-4 0-304,2 0 961,-1 2-345,-1-4-352,2 1-280,0-6-944,0-7-624,0-2 600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8:49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58 101 13411,'2'-6'669,"2"-3"2,0 1 0,-1-1 1,0 1-1,-1-1 1,2-10-1,-4 19-627,0 0 1,0 0-1,0 0 1,1-1-1,-1 1 1,0 0-1,0 0 1,0 0-1,0-1 1,0 1-1,0 0 1,0 0-1,0 0 1,0-1-1,0 1 1,0 0-1,0 0 1,0 0-1,0-1 1,0 1-1,0 0 1,0 0-1,0 0 1,-1-1-1,1 1 1,0 0-1,0 0 1,0 0-1,0 0 1,0-1-1,0 1 1,0 0-1,-1 0 1,1 0-1,0 0 1,0 0-1,0-1 1,0 1-1,-1 0 1,1 0-1,0 0 1,0 0-1,0 0 1,-1 0-1,-7 7 723,-6 15-369,14-22-398,-4 5 10,1 0 0,0 1 0,1-1 0,0 1-1,0 0 1,0 0 0,-2 9 0,4-12-16,0-1 1,0 0 0,0 0-1,0 1 1,0-1 0,1 0-1,-1 0 1,0 1 0,1-1-1,0 0 1,0 0 0,-1 0-1,1 0 1,0 0 0,1 0 0,-1 0-1,0 0 1,1 0 0,-1-1-1,1 1 1,-1 0 0,1-1-1,2 2 1,17 12-26,-14-11 24,-1 1 0,0-1 0,0 1 0,8 8 0,-12-10 6,0 0 1,-1 0 0,1 0-1,0 0 1,-1 0 0,1 0-1,-1 0 1,0 0 0,0 0-1,-1 0 1,1 1 0,0-1-1,-1 7 1,0 2-3,0-1-1,-1 1 1,0 0 0,-4 15-1,3-21 70,1 0-1,-1-1 1,0 1-1,-1-1 0,1 0 1,-1 0-1,0 0 1,0 0-1,-1 0 1,-7 8-1,10-12-17,0 0 1,0 0-1,-1 0 0,1 0 1,0 0-1,-1 0 0,1 0 1,0-1-1,-1 1 0,1 0 1,-1-1-1,1 1 0,-1-1 1,0 0-1,1 1 0,-1-1 1,1 0-1,-1 0 0,0 0 0,1 0 1,-1 0-1,-1-1 0,0 0-9,1 0-1,0 0 1,-1 0-1,1 0 0,0-1 1,0 1-1,0-1 0,0 1 1,0-1-1,0 0 1,0 0-1,-3-3 0,3 1-57,-1 0 0,0 0 0,1 0 0,0 0 0,0 0 0,0-1 0,1 1 0,-1 0 0,1-1 0,0 0 0,0 1 0,1-1 0,-1 1 0,1-1 0,1-6 0,1 3-44,0 0 0,1 0 0,0 0 0,0 1 0,1 0 0,0-1 0,0 1 0,1 1 0,9-12 0,5-1-67,35-29 1,-40 37 176,0 0 0,-1-1 0,-1 0 0,0-1 0,0-1 1,12-20-1,-23 33-28,0 0-1,0 0 1,-1 0 0,1 0 0,-1 0 0,1 0 0,-1 0-1,1 0 1,-1-1 0,0 1 0,0 0 0,1 0 0,-1-1-1,0 1 1,0 0 0,0 0 0,0-1 0,0 1 0,-1 0-1,1 0 1,0 0 0,-1-1 0,1 1 0,0 0 0,-1 0-1,-1-2 1,1 2 12,-1-1-1,1 1 0,-1 0 0,0-1 0,0 1 1,0 0-1,0 0 0,0 1 0,0-1 1,0 0-1,0 1 0,0-1 0,0 1 1,-3-1-1,-5 0 66,-1 1 1,0 0-1,0 0 0,0 1 1,-12 3-1,12-2-110,1 1 0,0 0 0,-15 7 0,23-10-87,1 1 0,-1 0 1,0 0-1,0 0 0,1 0 1,-1 0-1,0 0 0,1 0 1,-1 1-1,1-1 0,-1 0 1,1 1-1,0-1 1,0 1-1,-1 0 0,1-1 1,0 1-1,1 0 0,-1 0 1,0 0-1,0-1 0,1 1 1,-1 0-1,1 0 1,0 0-1,-1 3 0,4 1-371,10-2-135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8:49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16139,'-1'2'1141,"-22"38"318,-22 55 1,39-80-1246,1 0 0,0 0 0,1 0 0,1 0-1,1 1 1,0 0 0,0 26 0,2-40-171,0 1 0,1-1 0,-1 1 1,0-1-1,1 0 0,0 1 0,-1-1 0,1 1 0,0-1 0,0 0 1,1 0-1,-1 0 0,0 0 0,1 0 0,2 3 0,-3-4-27,0 0 0,0 0 1,1 0-1,-1 0 0,0-1 0,1 1 0,-1-1 0,0 1 0,1-1 0,-1 1 1,1-1-1,-1 0 0,1 0 0,-1 0 0,1 1 0,-1-1 0,1-1 0,-1 1 1,1 0-1,-1 0 0,0-1 0,1 1 0,-1 0 0,1-1 0,-1 0 0,3 0 1,4-4 1,0 0 1,0 0 0,-1-1-1,1 0 1,-1 0 0,-1-1 0,1 0-1,-1 0 1,0 0 0,-1-1-1,1 0 1,5-13 0,-4 8 34,-1 0 1,-1-1-1,0 1 1,-1-1-1,0 0 0,-1-1 1,1-20-1,-4 30-8,0 0-1,0 1 0,0-1 1,-1 0-1,0 0 1,0 0-1,0 0 0,0 1 1,-1-1-1,-3-6 0,5 10-28,-1-1 1,0 1-1,0 0 0,0-1 0,0 1 0,0 0 0,0 0 0,-1 0 0,1-1 0,0 1 0,0 0 0,-1 1 1,1-1-1,-1 0 0,1 0 0,-1 1 0,1-1 0,-1 0 0,1 1 0,-1 0 0,0-1 0,1 1 0,-1 0 0,0 0 1,1 0-1,-1 0 0,1 0 0,-1 0 0,0 0 0,1 1 0,-1-1 0,0 1 0,-2 0 0,-3 3-8,0-1-1,1 1 0,0 0 1,0 1-1,0-1 0,0 1 1,1 0-1,-1 1 0,1-1 1,1 1-1,-6 8 1,6-9-343,1 1 0,-1 0 0,1 0 0,1 0 0,-1 0 0,1 1 0,-3 9 0,5-16 322,0 0 0,0 0 0,0 0 0,0 0 0,0 0 0,0 1 0,0-1 0,0 0 0,0 0 0,0 0 0,0 0 0,0 0 0,0 0 0,0 0-1,0 1 1,0-1 0,0 0 0,0 0 0,0 0 0,0 0 0,0 0 0,0 0 0,0 0 0,0 1 0,0-1 0,0 0 0,0 0 0,0 0 0,0 0 0,0 0 0,0 0 0,1 0 0,-1 0 0,0 1 0,0-1 0,0 0 0,0 0 0,0 0 0,0 0 0,0 0-1,0 0 1,0 0 0,1 0 0,-1 0 0,0 0 0,0 0 0,0 0 0,0 0 0,0 0 0,0 0 0,7-3-361,7-9-317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8:50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13 9546,'-1'2'272,"-43"97"8406,39-87-8326,2-1-1,-1 1 0,2 0 0,0 0 1,0 0-1,0 22 0,2-33-329,0 1 0,0 0-1,0-1 1,0 1 0,0-1 0,0 1 0,1-1-1,-1 1 1,0 0 0,1-1 0,-1 1-1,1-1 1,0 0 0,0 1 0,-1-1 0,1 1-1,0-1 1,0 0 0,0 0 0,0 0-1,0 1 1,1-1 0,-1 0 0,0 0 0,0 0-1,1-1 1,-1 1 0,1 0 0,-1-1-1,1 1 1,-1 0 0,1-1 0,-1 0 0,1 1-1,-1-1 1,1 0 0,-1 0 0,1 0 0,0 0-1,-1 0 1,1 0 0,-1 0 0,1 0-1,0-1 1,1 0 0,4-1 43,1 0 0,0-1-1,-1 0 1,0 0 0,0 0 0,0-1 0,13-9-1,-7 2 47,0 0-1,-1 0 0,15-20 1,-23 26-89,0 0 0,0 0 0,-1 0 0,0 0 0,0-1 0,0 0 0,-1 1 0,0-1 0,0 0 0,0 0 0,-1 0 1,1-9-1,-2 12-19,0 1 0,0-1 0,0 1 0,0-1 0,-1 1 0,0-1 0,1 1 0,-1-1 0,0 1 0,0-1 0,0 1 0,0 0 0,-1 0 0,1-1 0,-1 1 0,1 0 0,-4-2 0,2 0-2,-1 1-1,0 1 1,0-1-1,0 1 0,0-1 1,0 1-1,-1 0 1,1 1-1,-5-2 1,-2 0-125,1 1 0,-1 0 0,0 1 0,0 0-1,1 1 1,-1 0 0,-18 3 0,-21 11-901,33-8 707,6-4-45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4:44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1 133 13435,'0'0'99,"0"0"0,0 0 0,0 1 0,0-1 0,0 0-1,0 1 1,0-1 0,0 0 0,0 1 0,0-1 0,0 0 0,0 1 0,0-1 0,0 0 0,0 0 0,0 1 0,0-1 0,0 0 0,0 1 0,1-1 0,-1 0-1,0 0 1,0 1 0,0-1 0,1 0 0,-1 0 0,0 1 0,0-1 0,0 0 0,1 0 0,-1 0 0,0 1 0,1-1 0,-1 0 0,0 0 0,0 0-1,1 0 1,-1 0 0,0 0 0,1 0 0,-1 0 0,0 0 0,1 0 0,-1 0 0,1 0 0,17-10 1689,14-24-558,-6-7-422,-25 38-756,1 0 0,-1-1 1,1 1-1,-1 0 0,0 0 1,-1-1-1,1 1 0,0 0 1,-1-1-1,0 1 0,0-7 0,0 10-42,0-1-1,0 1 0,0-1 0,0 1 1,0 0-1,0-1 0,0 1 0,0-1 1,-1 1-1,1 0 0,0-1 0,0 1 1,0-1-1,0 1 0,-1 0 0,1-1 0,0 1 1,0 0-1,-1-1 0,1 1 0,0 0 1,-1 0-1,1-1 0,0 1 0,-1 0 1,1 0-1,0-1 0,-1 1 0,1 0 1,0 0-1,-1 0 0,1 0 0,-1 0 0,0-1 1,-12 10 195,-9 22 36,18-21-188,-1 1 0,-4 21 0,8-27-57,0 0 1,0-1-1,1 1 0,-1 0 1,1-1-1,0 1 0,1 0 1,-1-1-1,1 1 0,1 4 1,-2-8 4,1 0 1,-1 0 0,0 0 0,1 0 0,-1-1-1,1 1 1,-1 0 0,1 0 0,-1 0 0,1-1-1,0 1 1,-1 0 0,1-1 0,0 1 0,0 0-1,-1-1 1,1 1 0,0-1 0,0 1 0,0-1-1,0 0 1,-1 1 0,1-1 0,0 0 0,0 1-1,0-1 1,0 0 0,0 0 0,0 0 0,0 0-1,0 0 1,0 0 0,0 0 0,0 0 0,0-1-1,0 1 1,0 0 0,0 0 0,-1-1 0,1 1-1,0-1 1,0 1 0,0-1 0,0 1 0,-1-1-1,2 0 1,6-4 42,-1 0-1,0-1 0,12-11 1,-16 14-25,6-7 35,-5 6-32,0-1 0,0 1 0,1 0-1,-1 1 1,6-4 0,-10 6-18,1 1 1,0-1-1,0 1 0,-1 0 1,1 0-1,0-1 0,0 1 1,0 0-1,-1 0 0,1 0 1,0-1-1,0 1 0,0 0 1,-1 0-1,1 0 0,0 1 1,0-1-1,0 0 0,-1 0 1,1 0-1,0 1 0,0-1 1,0 0-1,-1 0 0,1 1 1,0-1-1,-1 1 0,1-1 1,0 1-1,-1-1 0,1 1 1,0-1-1,-1 1 0,1 0 1,-1-1-1,1 1 0,-1 0 1,0 0-1,1-1 0,-1 1 0,1 1 1,8 24 118,-9-22-95,1-1 0,0 1-1,0 0 1,1-1 0,-1 1 0,1-1-1,0 0 1,-1 1 0,2-1-1,-1 0 1,5 6 0,-7-9-20,1 0 0,-1 0 0,1 0 0,-1 1 0,1-1 0,-1 0 0,1 0 1,-1 0-1,1 0 0,0 0 0,-1 0 0,1 0 0,-1 0 0,1 0 0,-1 0 0,1 0 0,-1-1 0,1 1 0,-1 0 0,1 0 1,-1 0-1,1-1 0,-1 1 0,1 0 0,-1-1 0,0 1 0,1 0 0,-1-1 0,1 1 0,-1 0 0,0-1 0,1 1 0,-1-1 1,11-17 99,-10 16-91,19-39 148,-14 27-137,1-1 1,0 2 0,12-16 0,-19 28-32,0 1 0,0-1-1,0 1 1,1-1 0,-1 1 0,0-1 0,1 1 0,-1-1-1,1 1 1,-1 0 0,0-1 0,1 1 0,-1 0 0,1-1-1,-1 1 1,1 0 0,-1-1 0,1 1 0,-1 0-1,1 0 1,-1 0 0,1 0 0,-1-1 0,1 1 0,-1 0-1,1 0 1,0 0 0,-1 0 0,1 0 0,-1 0-1,1 0 1,-1 1 0,1-1 0,-1 0 0,1 0 0,-1 0-1,1 1 1,-1-1 0,1 0 0,-1 0 0,1 1-1,-1-1 1,1 0 0,-1 1 0,1-1 0,-1 0 0,0 1-1,1-1 1,-1 1 0,0-1 0,1 1 0,-1-1 0,0 1-1,0-1 1,1 1 0,-1-1 0,0 1 0,0-1-1,0 2 1,12 38-132,-11-33 114,1 5-24,-2-9-12,0 0 0,0 0 0,1-1 0,-1 1 0,1 0 0,0 0 0,-1 0 0,1-1 0,1 1 0,-1 0 0,0-1 0,1 1 1,-1-1-1,1 0 0,0 1 0,3 2 0,-5-4-7,1-1 0,-1 0 0,1 0 0,0 0 0,-1 0 0,1 0 0,-1 0 0,1 0 0,0 0 0,-1 0 0,1 0 0,-1 0 0,1 0 0,0 0 1,-1 0-1,1-1 0,-1 1 0,1 0 0,-1 0 0,1-1 0,-1 1 0,1 0 0,-1-1 0,1 1 0,-1-1 0,1 1 0,-1-1 0,0 1 0,1-1 0,12-18-268,-9 12-155,4-4-55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8:52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1 253 12723,'0'2'58,"0"0"1,0 0-1,0 1 1,0-1-1,0 0 1,0 0-1,1 0 1,-1 0-1,1 0 1,-1 0-1,1 0 1,0 0-1,0 0 1,0 0-1,0 0 1,0 0-1,1-1 1,2 4 0,-2-3 5,1 0 1,0 0-1,0 0 1,0 0-1,0-1 1,0 1 0,0-1-1,0 0 1,0 0-1,0 0 1,4 0 0,8 1 142,-1-1 1,1-1 0,0 0 0,21-3 0,51-11 775,165-49 0,-140 32-709,49-13-107,362-80-10,-460 114-121,1 3-1,-1 3 1,1 2-1,0 3 0,0 3 1,85 17-1,-127-16 49,-15-2 7,1-2 0,-1 1 1,0-1-1,0 0 0,1 0 1,-1-1-1,1 0 0,8-1 1,-14 1-90,-1-1 0,0 1 1,0-1-1,-1 1 0,1-1 0,0 0 1,0 1-1,0-1 0,0 0 0,0 1 1,-1-1-1,1 0 0,0 0 0,-1 0 1,1 0-1,0 0 0,-1 0 0,1 0 1,-1 0-1,0 0 0,1 0 0,-1 0 1,0 0-1,0 0 0,1 0 0,-1 0 1,0 0-1,0 0 0,0 0 0,0 0 1,0 0-1,-1-1 0,1 1 0,0 0 1,0 0-1,-1 0 0,1 0 0,-1 0 1,1 0-1,-1 0 0,1 0 0,-1 0 1,0 1-1,1-1 0,-1 0 0,0 0 1,-1-1-1,-9-5-97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30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16652,'4'-3'1496,"-1"8"-1024,-3 5-192,-1 4 752,-2 6-320,1 7-287,2 4-137,2 6-200,1 1-96,1 1-280,2-2-169,1-4-287,-1-3-96,-4-8-168,-2-3-1033,-5-9 1417,-4-6-280,-7-8 32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30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0 157 15891,'3'-7'190,"0"0"-1,0 1 1,0 0-1,1-1 1,0 1-1,1 0 1,-1 1-1,1-1 1,0 1-1,0 0 1,0 0-1,1 1 1,0-1-1,0 1 1,0 1-1,1-1 1,12-5-1,6-1-65,0 1 0,1 2 0,38-8 0,-40 10-130,1 1 0,-1 1 0,1 1 0,-1 1 1,31 3-1,-53-2 3,0 0 0,0 0 0,0 0 0,-1 1 1,1-1-1,0 1 0,-1-1 0,1 1 0,0-1 0,-1 1 0,1 0 0,-1 0 0,1 0 1,-1 0-1,1 0 0,-1 0 0,0 0 0,1 1 0,-1-1 0,0 0 0,0 1 1,2 2-1,-3-2 3,0-1 1,1 1-1,-1 0 1,0 0-1,0 0 1,0 0 0,0 0-1,-1 0 1,1 0-1,0-1 1,-1 1-1,0 0 1,1 0-1,-1 0 1,0-1-1,0 1 1,-1 2-1,-6 8 58,-1 0-1,0 0 1,-1-1-1,-12 11 0,20-20-35,-9 9 35,0 0 1,-1 0-1,0-1 0,-1-1 1,0 0-1,0-1 0,-22 10 1,34-17-58,0-1 0,0 0 0,0 1 0,0-1 0,0 0 1,0 0-1,-1 0 0,1 0 0,0 0 0,0 0 0,0 0 0,0 0 1,0 0-1,0 0 0,0-1 0,0 1 0,-1 0 0,0-2 0,-2-4-64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31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15099,'0'30'1136,"0"5"-1032,-3 8-55,2 4 319,1 3-448,0-1-136,1-6-193,2-7-63,0-9-8,-2-8-192,-1-18 384,-3 3-192,-4-15 40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31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0 185 13899,'1'-5'136,"-1"0"0,1 0 0,0 0 0,0 0 1,1 1-1,-1-1 0,1 0 0,0 1 0,0-1 0,1 1 0,-1 0 0,5-6 1,-1 4 20,-1 0 1,1 0 0,0 1 0,1 0-1,-1 0 1,14-7 0,4 1 48,1 0 0,0 2 0,40-10 0,-48 14-164,47-10 3,-58 14-47,1 0 1,-1 0-1,1 1 1,0 0-1,-1 0 1,1 1-1,8 1 1,-15-2 2,1 0 0,0 0 0,0 0 1,-1 0-1,1 1 0,0-1 0,0 0 0,-1 1 1,1-1-1,0 0 0,0 1 0,-1-1 0,1 1 1,-1-1-1,1 1 0,0 0 0,-1-1 0,1 1 1,-1-1-1,1 1 0,-1 0 0,0 0 0,1-1 1,-1 1-1,0 0 0,1-1 0,-1 1 0,0 0 1,0 0-1,0 0 0,0-1 0,0 1 0,0 0 1,0 0-1,0 0 0,0-1 0,0 1 0,0 0 1,0 0-1,0 0 0,-1-1 0,1 1 0,0 0 1,-1 0-1,1 0 0,-4 5 12,1 0-1,-1 0 1,0 0 0,-6 7-1,5-6 8,-5 6-4,-56 69 347,58-73-376,1-1 0,-2-1-1,1 1 1,-1-1 0,0-1-1,-1 0 1,-10 5 0,19-10 15,0 0 0,0-1 0,0 1 1,0 0-1,-1-1 0,1 0 0,0 1 1,0-1-1,-1 0 0,1 1 1,0-1-1,0 0 0,-1 0 0,1 0 1,0 0-1,-1 0 0,1-1 0,0 1 1,0 0-1,-1 0 0,1-1 0,0 1 1,0-1-1,0 1 0,-1-1 1,1 0-1,0 1 0,0-1 0,0 0 1,0 0-1,0 0 0,0 0 0,1 0 1,-1 0-1,0 0 0,-1-1 1,-3-13-54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32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85 17932,'0'0'72,"0"0"0,0 0 0,0-1 0,0 1 0,0 0 1,0 0-1,0-1 0,0 1 0,0 0 0,0 0 0,0-1 0,0 1 1,0 0-1,0 0 0,0-1 0,0 1 0,1 0 0,-1 0 0,0-1 0,0 1 1,0 0-1,0 0 0,0 0 0,1-1 0,-1 1 0,0 0 0,0 0 0,0 0 1,0 0-1,1 0 0,-1-1 0,0 1 0,0 0 0,1 0 0,-1 0 1,0 0-1,0 0 0,1 0 0,-1 0 0,0 0 0,1 0 0,17-11 308,-9 6-295,78-52-1720,-87 56 1607,0 1 1,1 0-1,-1-1 0,0 1 0,1 0 1,-1-1-1,0 1 0,1 0 1,-1 0-1,1 0 0,-1-1 1,1 1-1,-1 0 0,0 0 1,1 0-1,-1 0 0,1 0 1,-1 0-1,1 0 0,-1 0 0,1 0 1,-1 0-1,1 0 0,-1 0 1,1 0-1,-1 0 0,0 0 1,1 1-1,-1-1 0,1 0 1,-1 0-1,1 0 0,-1 1 1,1 0-5,0 0 1,0 1 0,-1-1 0,1 0 0,-1 0 0,1 0-1,-1 1 1,0-1 0,1 0 0,-1 1 0,0-1-1,0 2 1,-2 48-37,1-41 40,-1 55 26,3-42 37,-2 0 0,-6 41 0,6-61-15,0 0 1,0 0 0,0-1-1,-1 1 1,1 0 0,-1-1-1,0 1 1,0-1 0,0 0-1,0 0 1,0 0 0,-1 0-1,1 0 1,0 0 0,-1 0-1,0-1 1,1 1 0,-1-1-1,0 0 1,-3 2 0,-8 2 105,-1-1 0,-24 5 0,38-8-117,-1-1 1,-13 3 79,0-1 0,-21 1 1,33-2-134,0-1-1,0 0 1,1 0 0,-1 0-1,0 0 1,1-1 0,-1 1-1,0-1 1,1 0 0,-1 0-1,1 0 1,-1 0 0,1 0-1,-1 0 1,1-1 0,0 1-1,-1-1 1,1 1 0,0-1-1,0 0 1,-2-3 0,3 3 18,1 1 0,-1-1 0,1 0-1,-1 0 1,1 0 0,0-1 0,0 1 0,0 0 0,0 0 0,0 0 0,0 0 0,0 0 0,1 0 0,-1 0 0,1 0 0,1-2 0,8-16-278</inkml:trace>
  <inkml:trace contextRef="#ctx0" brushRef="#br0" timeOffset="1">462 15 14827,'0'26'1184,"-3"3"-880,3 2-143,-2 2 351,2 0-112,0-1-112,2-4-96,-1-8-112,-1-3-72,0-7-288,0-8 264,-3 4-40,1-5-40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32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17172,'1'-5'179,"0"1"1,1-1-1,-1 0 1,1 1 0,0-1-1,0 1 1,0 0 0,0 0-1,1 0 1,0 0-1,0 0 1,0 0 0,0 1-1,0-1 1,1 1-1,0 0 1,0 0 0,0 0-1,0 1 1,0-1-1,0 1 1,8-3 0,-3 2-100,0 0 1,1 0-1,-1 1 1,1 0-1,-1 1 1,1 0-1,-1 0 1,1 1 0,-1 1-1,16 1 1,-23-2-83,-1 1-1,1-1 1,0 0 0,0 0 0,-1 1 0,1-1-1,0 1 1,0 0 0,-1-1 0,1 1 0,-1 0-1,1 0 1,-1 0 0,1 0 0,-1 0 0,0 0-1,1 1 1,-1-1 0,0 0 0,0 1 0,0-1-1,0 0 1,0 1 0,0 0 0,0-1 0,-1 1-1,1-1 1,0 1 0,-1 0 0,1 3 0,-1-2-2,0 0 0,-1 0 0,0 0 0,1 0 0,-1 0 0,0 0 0,0 0 0,0 0 0,-1 0 0,1 0 0,-1 0 0,0-1 0,1 1 0,-1-1 0,0 1 0,-5 3 0,-2 3-121,0-1 0,-1 0 0,0-1 0,-1 0 0,0 0 1,0-1-1,-22 9 0,32-15 113,1 0 0,0 0 0,-1 0 0,1 0 0,-1 0 0,1 0 0,-1 0 0,1-1 1,0 1-1,-1 0 0,1 0 0,-1 0 0,1-1 0,0 1 0,-1 0 0,1 0 0,0-1 0,-1 1 0,1 0 0,0-1 1,0 1-1,-1 0 0,1-1 0,0 1 0,0 0 0,-1-1 0,1 1 0,0-1 0,0 1 0,0 0 0,0-1 0,0 0 1,0 1-2,1-10-255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33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16924,'5'0'1488,"4"3"-912,5-2-216,4 2 736,2-2-327,8-1-289,4 0-80,2-1-152,1-3-192,-5-1-512,-4 3-328,-5-1 199,-2-2 369,-14 5-176</inkml:trace>
  <inkml:trace contextRef="#ctx0" brushRef="#br0" timeOffset="1">4 202 15707,'5'9'1577,"5"-6"-881,6-3-256,8-4 1008,4-5-528,8-2-383,1-4-97,2 1-680,-5-2-417,-4 3 577,-3-4-144,-10 4-128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33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24 16748,'0'-1'93,"1"1"0,0-1 0,-1 1 0,1-1 0,-1 1 0,1-1 1,-1 1-1,1-1 0,-1 0 0,1 1 0,-1-1 0,0 1 0,1-1 1,-1 0-1,0 0 0,1 1 0,-1-1 0,0 0 0,0 1 0,0-1 1,0 0-1,0 0 0,0 1 0,0-3 0,0 3-13,-1-1-1,1 1 0,-1-1 1,0 1-1,1-1 1,-1 1-1,0 0 0,1-1 1,-1 1-1,0 0 1,1-1-1,-1 1 1,0 0-1,1 0 0,-1 0 1,0 0-1,0 0 1,1 0-1,-2 0 0,-4 0 129,0 0 0,0 1 0,1-1 0,-1 1 0,-9 3-1,7 0-194,1-1 0,-1 2 1,1-1-1,0 1 0,0 0 0,0 0 0,0 1 0,1 0 0,0 0 0,1 1 0,-1-1 0,1 1 0,0 0 0,1 1 0,0-1 0,-5 12 0,5-8-58,0 0-1,0-1 0,2 2 1,-1-1-1,1 0 1,1 0-1,0 1 0,0-1 1,1 0-1,1 1 1,4 21-1,-5-29-35,1 0-1,0-1 1,0 1 0,0-1 0,1 0 0,-1 1-1,1-1 1,0 0 0,0 0 0,0 0-1,0 0 1,0 0 0,1 0 0,-1-1 0,1 1-1,0-1 1,0 0 0,0 0 0,3 2-1,-3-2 14,0-1 0,1 0 0,-1-1-1,1 1 1,-1 0 0,0-1 0,1 0-1,-1 0 1,1 0 0,-1 0 0,1 0-1,-1-1 1,1 0 0,-1 0 0,0 0-1,1 0 1,-1 0 0,0 0-1,0-1 1,4-2 0,31-20-600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34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17236,'5'2'1232,"-8"9"-944,-3 4-152,0 7 424,-1 7-200,-2 8-208,-2 8-40,2 4-16,-2 1-32,4-2-208,0-2-96,1-7-296,0-5-152,2-9-1609,0-7 1913,-4-16-344,3-5-240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4:45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16516,'5'-6'431,"0"0"1,0 0 0,0 0 0,1 1 0,-1 0 0,1 0 0,0 1 0,1-1 0,-1 1 0,1 1 0,0-1 0,0 1 0,0 0 0,0 1 0,1 0 0,-1 0 0,1 0 0,12 0 0,-18 2-419,0-1 1,0 1 0,-1 0 0,1 1 0,0-1 0,-1 0-1,1 0 1,0 1 0,-1-1 0,1 1 0,-1-1 0,1 1 0,0 0-1,-1 0 1,0 0 0,1 0 0,-1 0 0,1 0 0,-1 0-1,0 0 1,0 0 0,0 0 0,0 1 0,0-1 0,0 1-1,0-1 1,0 1 0,0-1 0,-1 1 0,1-1 0,0 1-1,-1-1 1,0 1 0,1 0 0,-1-1 0,0 1 0,0 2-1,1 7 34,-2-1-1,1 1 1,-1-1-1,-5 19 0,5-21 15,-8 31 129,5-25-88,0-1-1,2 1 1,-1 0-1,2 0 1,0 0-1,1 20 1,0-33-100,0 0 1,0 0-1,1 0 1,-1-1-1,0 1 1,0 0-1,1 0 0,-1 0 1,0 0-1,1-1 1,-1 1-1,1 0 1,-1 0-1,1-1 1,-1 1-1,1 0 1,0-1-1,-1 1 1,1 0-1,0-1 1,-1 1-1,1-1 1,0 1-1,0-1 1,0 0-1,0 1 0,-1-1 1,1 0-1,0 1 1,0-1-1,0 0 1,0 0-1,0 0 1,0 0-1,-1 0 1,1 0-1,0 0 1,0 0-1,0 0 1,0-1-1,0 1 1,0 0-1,0 0 1,-1-1-1,1 1 0,0-1 1,0 1-1,0 0 1,0-2-1,5-1-206,-1 0 0,0 0 0,0 0 0,0-1 0,9-8 0,-11 8 169,0 1 0,0-1 0,0 0-1,0 0 1,0 0 0,-1 0-1,1 0 1,-1-1 0,0 1 0,1-6-1,1-6-312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35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15019,'2'-4'204,"-1"-1"0,1 1 0,1 1 0,-1-1 0,0 0 0,1 0 0,0 1 0,0 0 0,0-1 1,0 1-1,1 0 0,-1 0 0,1 1 0,-1-1 0,1 1 0,0 0 0,0 0 0,0 0 0,0 1 0,9-3 0,6-1 110,1 1 1,0 1-1,25-1 1,-43 4-315,0 0 6,108-5 157,-96 6-176,-1 0 0,1 0 1,-1 1-1,0 1 0,1 0 0,14 6 1,-25-7 9,0-1 1,0 1 0,0 0-1,0 0 1,-1 0-1,1 0 1,-1 1 0,1-1-1,-1 0 1,1 1-1,-1 0 1,0 0 0,0 0-1,-1-1 1,1 2-1,-1-1 1,1 0-1,-1 0 1,0 0 0,0 1-1,0-1 1,-1 0-1,1 1 1,-1-1 0,0 1-1,0-1 1,0 1-1,-1 4 1,-1 10 19,-1 0-1,-1 0 1,-1-1-1,-7 20 0,10-33-8,-6 21 60,-2 0-1,-1-1 1,-1 0 0,-17 26 0,24-43-33,0 0 1,0 0-1,0-1 1,-1 1-1,-1-1 1,1 0-1,-1-1 1,1 1-1,-2-1 1,1-1-1,0 1 1,-1-1 0,0-1-1,0 1 1,0-1-1,-14 3 1,18-6-88,1 1 0,-1-1 0,1 0 0,-1 0 0,1 0 0,-1-1 0,1 1 0,-1-1 0,1 0 0,-1 0 0,1 0 0,0 0 0,0 0 0,-1-1 0,1 1 0,0-1 0,0 0 0,0 0 0,1 0 0,-4-3 0,2 0-55,-1 0-1,1-1 1,0 1-1,0-1 1,1 0 0,0 0-1,0 0 1,0 0-1,-2-10 1,-6-18-368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36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354 18 13227,'1'0'216,"0"-1"1,0 1 0,0-1-1,0 0 1,0 0 0,-1 1-1,1-1 1,0 0 0,0 0-1,-1 0 1,1 0 0,-1 0-1,1 0 1,0-1 0,-1 1-124,0 1 1,-1 0 0,1 0 0,0-1 0,0 1 0,0 0 0,0 0 0,-1 0 0,1-1 0,0 1 0,0 0 0,-1 0 0,1 0-1,0 0 1,0-1 0,-1 1 0,1 0 0,0 0 0,-1 0 0,1 0 0,0 0 0,0 0 0,-1 0 0,1 0 0,0 0 0,-1 0-1,1 0 1,0 0 0,-1 0 0,1 0 0,-1 0 0,-34 8 2159,12 1-2154,1 1-1,0 0 1,1 2-1,0 1 1,0 0-1,2 2 1,-29 26-1,35-28-99,0 0 0,1 1-1,1 0 1,0 1-1,1 0 1,1 0-1,0 1 1,1 1-1,1-1 1,-9 33-1,14-43-4,1 0-1,0 0 1,0 0 0,1 0-1,-1 1 1,1-1-1,1 0 1,1 8-1,-2-12 2,1 0 1,-1 1-1,1-1 1,0 0-1,-1-1 1,1 1-1,0 0 0,0 0 1,1 0-1,-1 0 1,0-1-1,1 1 1,-1-1-1,1 1 0,-1-1 1,1 1-1,-1-1 1,1 0-1,0 0 0,0 0 1,0 0-1,0 0 1,0 0-1,0-1 1,0 1-1,0 0 0,3-1 1,3 1-60,1 0 1,0-2-1,0 1 1,0-1 0,-1 0-1,1 0 1,0-1-1,-1-1 1,16-5-1,8-6-626,34-21 0,-47 25 322,62-40-438,-50 30 238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37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413 0 12603,'-12'7'2695,"-1"0"0,-24 9 0,-40 11-501,-31 11-3383,92-31 1260,1 0 0,1 1 0,0 0 1,-23 17-1,31-20-93,0 1 1,0 0 0,1 0-1,-1 1 1,1-1 0,1 1-1,-1 0 1,1 0 0,0 1-1,1-1 1,0 1 0,0 0-1,1 0 1,0 0 0,0 0-1,0 0 1,1 0 0,1 1-1,0-1 1,0 0-1,1 10 1,0-7-37,1-1 0,1 1 0,0-1-1,0 0 1,1 0 0,0 0 0,0-1 0,1 1-1,1-1 1,0 0 0,0 0 0,0-1 0,1 0-1,1 0 1,-1-1 0,9 7 0,-5-6-11,1 0 0,-1-1 0,1 0 1,0-1-1,23 8 0,-29-12-43,1 0 1,-1-1-1,0 1 1,1-1-1,-1 0 1,1-1-1,0 1 1,-1-2-1,1 1 1,-1 0-1,1-1 1,-1 0-1,13-5 1,-16 5 110,1-1 1,-1 0-1,0-1 0,0 1 1,0 0-1,0-1 0,0 0 1,-1 0-1,1 0 0,-1 0 1,0 0-1,0 0 0,3-6 1,8-15-163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37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14 16331,'0'0'52,"0"1"-1,-1-1 1,1 0-1,0 0 1,-1 0-1,1 0 1,0 0-1,-1 0 1,1 0-1,0 0 0,-1 0 1,1 0-1,0 0 1,-1 0-1,1 0 1,0 0-1,0 0 1,-1 0-1,1-1 0,0 1 1,-1 0-1,1 0 1,0 0-1,-1 0 1,1-1-1,0 1 1,0 0-1,-1 0 0,1-1 1,0 1-1,0 0 1,0 0-1,-1-1 1,1 1-1,0 0 1,0 0-1,0-1 1,0 1-1,0 0 0,0-1 1,0 1-1,-1 0 1,1-1-1,0 1 1,0 0-1,0-1 1,0 1-1,0 0 0,0-1 1,1 1-1,-1 0 1,0-1-1,0 1 1,0 0-1,0-1 1,0 1-1,0 0 0,0-1 1,1 1-1,-1 0 1,0 0-1,0-1 1,0 1-1,1 0 1,-1 0-1,0-1 0,0 1 1,1 0-1,-1 0 1,-28 4 1430,14-1-1310,0 2 0,0-1-1,1 1 1,-1 1 0,1 1-1,1 0 1,-1 0 0,1 1-1,0 1 1,-15 15 0,20-18-147,1 1-1,0 1 1,0-1 0,1 1 0,0 0 0,1 0 0,-1 0 0,2 0 0,-1 1 0,1 0 0,0 0-1,1 0 1,0 0 0,1 0 0,0 0 0,0 0 0,1 14 0,0-19-25,0 0 0,0 0 0,1 0 0,0 0 0,0 0-1,0 0 1,0 0 0,0 0 0,1-1 0,0 1 0,-1 0 0,1-1 0,1 0 0,-1 1 0,0-1 0,1 0 0,0 0 0,0 0 0,5 4 0,-4-5-90,-1 0 0,1 0 1,0 0-1,0-1 0,1 0 0,-1 1 1,0-1-1,0-1 0,1 1 1,-1-1-1,0 1 0,1-1 0,-1 0 1,0-1-1,1 1 0,-1-1 0,0 0 1,5-2-1,6-2-126,0-1 0,-1-1 0,0 0 0,0-1 0,19-14 0,4-4-386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38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46 17604,'0'0'71,"0"0"0,0 0 1,0 0-1,0 0 1,0 1-1,0-1 0,0 0 1,0 0-1,0 0 0,0 0 1,0 0-1,0 0 1,0 1-1,0-1 0,0 0 1,0 0-1,0 0 0,0 0 1,0 0-1,0 1 0,0-1 1,0 0-1,0 0 1,0 0-1,0 0 0,0 0 1,0 0-1,0 1 0,0-1 1,0 0-1,1 0 0,-1 0 1,0 0-1,0 0 1,0 0-1,0 0 0,0 0 1,0 0-1,0 1 0,0-1 1,1 0-1,-1 0 0,0 0 1,0 0-1,0 0 1,10 0 1325,10-4-660,63-31-635,-61 24-368,-21 11 259,-1 0 0,0 0 0,0 0 0,0 0 0,0 0 0,1-1 0,-1 1 0,0 0 0,0 0 0,1 0 0,-1 0 0,0 0 0,0 0 0,0 0 0,1 0 0,-1 0 0,0 0 0,0 0 0,1 0 0,-1 0 0,0 0 0,0 0 1,0 1-1,1-1 0,-1 0 0,0 0 0,0 0 0,0 0 0,0 0 0,1 0 0,-1 0 0,0 1 0,0-1 0,0 0 0,0 0 0,1 0 0,-1 0 0,0 1 0,0-1 0,0 0 0,0 0 0,0 0 0,0 1 0,0-1 0,0 0 0,0 0 0,0 1 0,0-1 0,0 0 0,0 0 0,0 0 0,0 1 0,0-1 0,0 0 0,0 0 0,0 0 0,0 1 0,-2 12-114,-92 327 846,94-339-714,0 0 0,0 0 0,0 1 0,0-1 1,-1 0-1,1 0 0,0 0 0,-1 0 0,1 1 1,-1-1-1,1 0 0,-1 0 0,0 0 1,0 0-1,1 0 0,-1 0 0,0-1 0,0 1 1,0 0-1,0 0 0,0 0 0,0-1 0,0 1 1,0-1-1,0 1 0,-2 0 0,0-1 3,-1 0-1,1 0 1,0 0-1,-1-1 1,1 1 0,0-1-1,0 0 1,-5-1-1,4 1-17,-15-5-174,-1 0 1,1-1 0,-22-13-1,40 20 123,1 0 0,-1 0 0,0 0 0,1-1-1,-1 1 1,1 0 0,-1-1 0,0 1 0,1 0 0,-1-1-1,1 1 1,0-1 0,-1 1 0,1 0 0,-1-1 0,1 1-1,-1-1 1,1 0 0,0 1 0,0-1 0,-1 1 0,1-1-1,0 1 1,0-1 0,-1 0 0,1 1 0,0-1 0,0 0-1,0 1 1,0-1 0,0 1 0,0-1 0,0 0 0,0 1-1,0-1 1,1 0 0,-1 1 0,0-1 0,0 0 0,2-1-60,-1 0 0,1 1 1,0-1-1,0 1 0,-1-1 1,1 1-1,0 0 1,0-1-1,0 1 0,3-1 1,16-8-589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38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15659,'5'9'1521,"-3"7"-841,-4 2-272,-2 11 1080,0 4-576,0 4-447,-1 2-97,2-2-88,-1-1-88,4-9-408,0-5-192,2-7-393,-1-4-143,-1-10 664,-3-1-184,-1-7-176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38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1 152 14283,'1'-10'356,"1"1"0,0-1 0,1 1 0,0 0 0,0 0 0,1 0 0,0 0 0,0 1 0,1 0 0,8-12 0,-10 17-266,-1 0 1,1 0-1,-1 0 0,1 0 1,0 0-1,0 0 0,1 1 1,-1 0-1,0-1 0,1 1 1,-1 0-1,1 1 0,0-1 1,-1 1-1,1-1 0,0 1 1,0 0-1,0 1 0,0-1 1,0 1-1,0 0 0,0-1 1,0 2-1,0-1 0,0 0 1,0 1-1,5 1 0,-6-1-87,-1 0 0,0 0 0,0 1 0,1-1 0,-1 0 0,0 1 0,0-1 0,0 1 0,-1 0 0,1 0 0,0 0 0,-1 0 0,1 0 0,-1 0 0,1 0 0,-1 0 0,0 1 0,0-1 0,0 0 0,0 1 0,-1-1 0,1 1 0,-1-1-1,1 1 1,-1-1 0,0 1 0,0 3 0,0-1 12,0 0-1,0 1 1,-1-1-1,0 0 1,0 0-1,0 0 0,-1 0 1,0 0-1,1 0 1,-2 0-1,1-1 1,-5 7-1,2-3-20,-2-1-1,1 0 1,-1 0 0,0-1-1,-15 11 1,20-16-57,0 0 0,0 0 0,0 0 1,0 0-1,0 0 0,0-1 0,0 1 0,0 0 0,0-1 0,0 0 0,0 0 0,0 1 1,0-1-1,-3-1 0,4 1 26,-1 0 1,1-1-1,-1 0 1,1 1-1,0-1 1,0 0-1,-1 0 1,1 1-1,0-1 1,0 0-1,0 0 1,0 0-1,0-1 1,0 1-1,0 0 1,0 0-1,0 0 1,1-1-1,-1 1 0,0 0 1,1-1-1,-1 1 1,1-2-1,-7-23-444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39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39 15923,'1'-1'87,"-1"-1"60,1-1 0,-1 1 0,0-1 1,1 1-1,-1 0 0,0-1 0,0 1 0,-1-1 1,1 1-1,0 0 0,-1-1 0,0 1 0,-1-5 1,-1 21 1384,4-8-1492,0 0-1,0 0 1,1 0 0,0 0 0,0 0-1,0-1 1,1 1 0,0 0-1,0-1 1,3 5 0,-4-8-56,-1 0-1,0-1 1,0 1 0,1-1 0,-1 1-1,1-1 1,-1 0 0,1 1-1,0-1 1,-1 0 0,1 0 0,0 0-1,0 0 1,0-1 0,0 1-1,0 0 1,0-1 0,0 1 0,0-1-1,0 0 1,0 0 0,0 0 0,0 0-1,0 0 1,0 0 0,0 0-1,0 0 1,0-1 0,0 1 0,0-1-1,0 0 1,3-1 0,-1-1-50,1 0 0,0 0 0,-1-1 1,1 0-1,-1 1 0,0-1 0,-1-1 0,5-5 0,14-14-312,-22 24 372,0 0 0,1 0 0,-1-1 0,0 1 0,1 0 0,-1 0 1,0 0-1,0 0 0,1 0 0,-1 0 0,0 0 0,1 0 0,-1 0 0,0 0 0,1 0 0,-1 0 0,0 0 0,1 0 0,-1 0 1,0 0-1,1 0 0,-1 1 0,0-1 0,0 0 0,1 0 0,-1 0 0,0 0 0,0 1 0,1-1 0,-1 0 0,0 0 1,0 0-1,1 1 0,-1-1 0,0 0 0,0 0 0,0 1 0,0-1 0,1 0 0,-1 1 0,11 19-215,0-1-11,5-6 160,2-3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40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17396,'1'1'76,"-1"-1"0,1 0 0,-1 0 0,0 0 1,1 1-1,-1-1 0,0 0 0,1 0 0,-1 1 0,0-1 1,0 0-1,1 0 0,-1 1 0,0-1 0,0 0 1,1 1-1,-1-1 0,0 1 0,0-1 0,0 0 0,0 1 1,0-1-1,0 1 0,1-1 0,-1 0 0,0 1 1,0-1-1,0 1 0,0-1 0,0 0 0,-1 1 0,1 0 1,-2 20 617,2-13-338,-1 3-292,0-1-1,1 1 0,1 0 0,0-1 0,0 1 1,1-1-1,3 12 0,-5-22-62,0 1 0,1-1 1,-1 1-1,0-1 0,0 1 0,1-1 1,-1 1-1,0-1 0,0 1 0,1-1 1,-1 1-1,1-1 0,-1 0 0,0 1 0,1-1 1,-1 1-1,1-1 0,-1 0 0,1 0 1,-1 1-1,1-1 0,-1 0 0,1 0 1,-1 1-1,1-1 0,0 0 0,-1 0 1,1 0-1,0 0 0,0 0 0,0-1-1,0 1 1,0-1 0,0 1-1,0-1 1,0 1-1,0-1 1,0 0 0,0 1-1,0-1 1,0 0 0,0 0-1,1-1 1,22-36-4,-21 33 9,1-2-5,-3 5-8,0 0 0,0-1 0,0 1 0,1 0 1,-1 0-1,1 0 0,-1 0 0,1 0 0,0 0 1,0 0-1,0 0 0,3-2 0,-4 5 4,-1-1 0,1 0 1,-1 0-1,1 0 0,-1 0 0,1 1 0,-1-1 0,0 0 0,1 1 0,-1-1 0,1 0 0,-1 1 1,0-1-1,1 0 0,-1 1 0,0-1 0,0 0 0,1 1 0,-1-1 0,0 1 0,0-1 0,1 1 1,-1-1-1,0 1 0,0-1 0,0 1 0,0-1 0,0 1 0,0-1 0,0 1 0,0-1 0,0 1 1,0-1-1,0 1 0,0 0 0,1 23-97,-1-22 62,1 26 396,0-19 215,0-14-350,0-18-21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41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19196,'3'-3'1344,"6"3"-1152,-2 1-112,8 2 513,6 0-313,4 1-224,4-1 0,7 2-416,0-4-217,-3-1 1146,-2 0-601,-4-3-24,-5 0-32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4:45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8 192 15411,'-7'3'1825,"10"-3"-841,1-1-368,10-5 1448,4-1-839,3-3-417,2-2-304,4-1-680,-1 0-400,-2-1 488,-4 1-160,1 0-160</inkml:trace>
  <inkml:trace contextRef="#ctx0" brushRef="#br0" timeOffset="1">298 0 17748,'-7'6'306,"2"1"1,-1-1-1,1 1 0,0 0 1,0 0-1,1 1 1,0-1-1,0 1 1,1 0-1,0 0 0,1 1 1,-1-1-1,2 0 1,-1 1-1,1-1 0,0 1 1,1 0-1,0-1 1,0 1-1,3 12 1,-3-19-283,1 1 0,-1-1 1,0 0-1,1 1 1,0-1-1,0 0 1,0 0-1,0 0 1,0 0-1,0 0 1,0 0-1,0 0 1,1 0-1,-1 0 1,1 0-1,0-1 1,-1 1-1,1-1 1,0 1-1,0-1 1,4 3-1,-4-4-17,-1 1 1,1-1-1,0 0 0,0 0 0,-1 0 0,1 0 0,0 0 0,-1 0 0,1 0 0,0 0 0,0-1 0,-1 1 1,1-1-1,0 1 0,-1-1 0,1 0 0,-1 1 0,1-1 0,-1 0 0,1 0 0,-1 0 0,0 0 1,1 0-1,-1-1 0,0 1 0,0 0 0,0-1 0,0 1 0,0 0 0,1-3 0,3-4 16,0-1-1,-1 1 0,0-1 1,0 0-1,-1 0 1,0-1-1,-1 1 0,0-1 1,-1 1-1,0-1 0,0 0 1,-1-14-1,-2 18-34,-1 13-15,-2 12-27,4-3 18,0 0 1,3 30-1,-1-39-34,0 0 1,0-1-1,1 1 1,-1-1-1,2 1 0,-1-1 1,1 0-1,0 1 0,5 7 1,-8-13 15,1 0 1,0 0 0,-1 0-1,1 0 1,0 0-1,0 0 1,0 0 0,0-1-1,0 1 1,0 0-1,0 0 1,0-1 0,0 1-1,0-1 1,0 1-1,0-1 1,0 1 0,1-1-1,-1 0 1,0 1-1,0-1 1,0 0 0,1 0-1,-1 0 1,0 0-1,0 0 1,1 0 0,-1 0-1,0-1 1,0 1 0,0 0-1,0-1 1,1 1-1,-1-1 1,0 1 0,0-1-1,0 0 1,0 1-1,0-1 1,0 0 0,0 0-1,0 1 1,0-1-1,-1 0 1,1 0 0,0 0-1,0 0 1,-1 0-1,1-2 1,9-18-544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41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17044,'16'5'1176,"4"-10"-968,5-4-80,6-5 296,3-4-440,8 0 56,-2-4 80,5 1-72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2:41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5 13787,'6'-1'243,"1"-1"1,-1 2-1,1-1 0,-1 0 1,1 1-1,-1 1 1,0-1-1,1 1 0,-1 0 1,1 0-1,-1 1 1,0 0-1,0 0 0,0 0 1,0 1-1,0 0 0,0 0 1,5 4-1,-7-3-195,1-1 0,-1 1-1,0 0 1,-1 0 0,1 0-1,-1 0 1,1 1 0,-1 0-1,-1-1 1,1 1 0,-1 0-1,0 0 1,0 1 0,0-1-1,-1 0 1,1 1 0,-1-1-1,-1 1 1,1-1 0,-1 1-1,0 8 1,-2-2-45,0 0 1,-1 0-1,0 0 0,-1-1 0,0 1 1,-1-1-1,0 0 0,-1 0 0,0-1 1,-1 0-1,-11 15 0,1-5-53,0-2-1,-1 0 1,0-1-1,-34 23 1,51-39 42,0 0 3,0 0 1,0 0-1,0 0 0,-1 0 1,1 0-1,0-1 1,-1 1-1,1 0 0,-1-1 1,1 1-1,-1-1 1,1 1-1,-1-1 0,1 0 1,-1 1-1,1-1 1,-1 0-1,1 0 0,-4 0 1,-2-11-75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8:55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17172,'3'0'1384,"-3"10"-992,-5 5-160,2 8 528,3 5-256,0 3-160,0 5-71,3 0-129,0 0-24,2-5-56,0-1-40,0-4-160,-4-3-177,-1-6-487,-4-5-1856,-6-9 2264,1-3-328,-5-3-281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8:56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1 163 15787,'3'-8'219,"0"0"0,0 1 1,1-1-1,1 0 0,-1 1 0,1 0 0,0 0 0,0 1 0,1-1 0,0 1 0,0 0 0,1 1 0,9-7 0,-2 3-47,0 1 0,1 1 0,0 0 0,0 1 0,0 0 0,18-3 0,-22 6-151,0 1 0,1 0 0,-1 1 0,1 1 0,-1-1 0,1 2 0,-1 0 0,17 3 1,-24-4-26,1 1 0,-1 0 0,0 1 0,0-1 1,0 1-1,0-1 0,-1 1 0,1 1 1,0-1-1,-1 0 0,1 1 0,-1 0 1,0-1-1,0 1 0,0 1 0,0-1 1,0 0-1,-1 1 0,0-1 0,0 1 0,0 0 1,0 0-1,0 0 0,-1 0 0,2 6 1,-1-1 4,-1 1 0,-1-1 0,0 1 0,0-1 0,-1 1 1,0-1-1,0 1 0,-1-1 0,-1 0 0,1 0 0,-2 0 0,1 0 1,-1 0-1,0-1 0,-8 11 0,5-8-1,0 0 1,-1-1-1,-1 0 1,0 0-1,0-1 0,-1 0 1,0 0-1,0-2 1,-1 1-1,-20 10 0,7-13-49,25-5 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8:56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51 15011,'1'1'134,"-1"-1"-1,1 0 0,0 1 0,-1-1 1,1 0-1,0 1 0,0-1 1,0 0-1,-1 0 0,1 0 0,0 0 1,0 1-1,0-1 0,-1 0 1,1 0-1,0-1 0,0 1 1,-1 0-1,1 0 0,0 0 0,0 0 1,1-1-1,21-4 1106,3-3-428,-1 0-1,47-24 0,-71 32-809,-1 1-1,0-1 1,1 0-1,-1 0 1,0 0-1,0 0 1,1 0-1,-1 1 1,0-1-1,0 0 1,1 0-1,-1 1 1,0-1-1,0 0 1,0 0-1,1 1 1,-1-1-1,0 0 1,0 0-1,0 1 1,0-1-1,0 0 1,1 1-1,-1-1 1,0 0-1,0 1 1,0-1-1,0 0 1,0 1-1,0-1 1,0 0 0,0 1-1,0-1 1,0 0-1,0 1 1,-1-1-1,1 0 1,0 1-1,-1 16 1,1-16 0,-1 105-57,0-8 82,1-95-6,-1 1 0,1-1 0,-1 0 0,0 0 0,0 0 0,-1 1 0,1-1 0,0 0 0,-1 0 0,0-1 0,0 1 0,0 0 0,0-1 0,0 1 0,0-1 0,-1 1 0,1-1 0,-1 0 0,0 0 0,0 0 0,1-1 0,-1 1 0,0-1 0,-6 3 0,1-1 68,-1-1 0,1 0 0,-1 0 0,0 0 0,1-1 0,-1-1 0,0 1-1,-12-2 1,19 1-89,-1 0-1,1 0 1,0 0 0,0-1-1,0 1 1,-1-1-1,1 1 1,0-1-1,0 0 1,0 0-1,0 0 1,0 0 0,0 0-1,0 0 1,0 0-1,1-1 1,-1 1-1,0-1 1,1 1 0,-1-1-1,1 0 1,-1 1-1,1-1 1,0 0-1,0 0 1,0 0-1,0 0 1,0 0 0,0 0-1,1 0 1,-1-1-1,1 1 1,-1 0-1,1 0 1,0 0 0,0-3-1,0-2-339,1 1 0,0 0 0,1-1 1,-1 1-1,1 0 0,0 0 0,1 0 0,-1 0 0,1 0 0,0 0 1,6-7-1,-1 3-245,1-1 1,13-10-1,0 0-429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8:57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14859,'3'49'6237,"0"6"-4595,-5-14-936,3 79-1176,0-116-1712,1-9 1137,-1-11 270,-6-1-24,-2-2-74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8:57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99 14395,'-1'-2'135,"0"0"1,0 0-1,0 0 0,1 0 1,-1-1-1,0 1 0,1 0 1,-1-1-1,1 1 0,0 0 1,0-1-1,0 1 1,0 0-1,0-1 0,1 1 1,-1 0-1,1-1 0,-1 1 1,1 0-1,0 0 0,0-1 1,0 1-1,0 0 0,0 0 1,1 0-1,-1 0 0,0 1 1,1-1-1,0 0 0,-1 0 1,1 1-1,0-1 0,0 1 1,0 0-1,0-1 0,0 1 1,0 0-1,0 0 0,3-1 1,5-2 193,1 1 0,0 0 0,0 0 0,0 1-1,0 0 1,22 0 0,-20 2-198,0 0-1,0 1 1,20 4 0,-27-4-111,0 1 1,0 0 0,0 0 0,-1 0 0,1 1 0,-1-1 0,1 1-1,-1 1 1,8 6 0,-12-10-13,-1 1 0,1 0 0,-1-1 0,1 1 0,-1 0 0,1 0 0,-1 0 0,0-1 0,1 1 0,-1 0 0,0 0 0,0 0 0,0 0 0,0-1 0,1 1 0,-1 0 0,0 0 0,-1 0 0,1 0 0,0 0 0,0 0 0,0-1 0,0 1 0,-1 0 0,1 0 0,0 0 0,-1-1-1,1 1 1,-1 0 0,1 0 0,-1-1 0,1 1 0,-1 0 0,1-1 0,-1 1 0,0 0 0,1-1 0,-1 1 0,-1 0 0,-30 21 281,31-21-273,0-1-20,-45 25 276,42-24-492,1 1-1,-1 0 0,0-1 1,0 0-1,0 0 0,0 0 1,1-1-1,-1 1 1,0-1-1,-5 0 0,9 0 198,0 0 0,-1 0-1,1-1 1,0 1 0,0 0-1,0 0 1,-1 0 0,1 0-1,0-1 1,0 1 0,0 0-1,0 0 1,-1-1-1,1 1 1,0 0 0,0 0-1,0 0 1,0-1 0,0 1-1,0 0 1,0-1 0,0 1-1,0 0 1,0 0 0,0-1-1,0 1 1,0 0 0,0 0-1,0-1 1,0 1 0,0 0-1,0 0 1,0-1 0,0 1-1,0 0 1,0 0 0,0-1-1,1 1 1,-1 0 0,0 0-1,0-1 1,0 1 0,0 0-1,1 0 1,-1 0 0,0-1-1,1 1 1,10-10-720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8:58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15531,'19'4'1585,"3"-1"-953,2-2-240,6-1 752,4 2-296,2-2-208,-1-2-151,-4 0-353,-4 0-120,-2-1-328,-7 2-193,-8 1-303,-5 0 1960,-12 6-1272,-5-2-56,-4 6 48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8:58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14979,'9'7'1833,"2"-3"-1121,9 1-232,2-1 896,6-3-512,2 1-120,3-2-239,0 0-465,-5 1 80,-6 1-72,-4-1-120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8:59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45 16396,'-1'-1'121,"1"0"0,0 0 1,0-1-1,0 1 1,0 0-1,0 0 1,0 0-1,0-1 1,0 1-1,1 0 1,-1 0-1,0 0 0,1-1 1,-1 1-1,0 0 1,1 0-1,0 0 1,-1 0-1,1 0 1,0 0-1,-1 0 1,1 0-1,1-1 1,0 1 61,1-1 0,-1 0 1,1 1-1,-1 0 0,1 0 1,-1 0-1,1 0 0,0 0 1,4-1-1,5 0 295,-1 1 1,0 1-1,23 0 0,-29 1-408,0-1 1,0 1-1,-1 0 0,1 0 1,0 0-1,0 1 1,-1 0-1,1 0 0,-1 0 1,1 0-1,-1 1 1,0-1-1,0 1 0,4 3 1,-6-3-60,0-1 1,-1 0 0,1 0-1,0 1 1,-1-1-1,0 1 1,1-1-1,-1 1 1,0 0-1,-1-1 1,1 1-1,0 0 1,-1 0 0,1 0-1,-1-1 1,0 1-1,0 0 1,0 0-1,0 0 1,-1 0-1,1-1 1,-1 1 0,0 0-1,1 0 1,-4 4-1,-2 7 0,-1-1 0,-1 0 0,0 0 0,-1-1 0,-1 0 0,0-1 0,-17 16 0,11-12-5,2 1 0,-23 31 0,36-46-5,0 1 0,0-1 0,0 1 0,0-1 0,0 0 0,0 1 0,1-1 1,-1 1-1,1 0 0,-1-1 0,1 1 0,0 0 0,0-1 0,-1 1 0,1-1 0,0 1 1,1 0-1,-1 2 0,1-3-13,-1 0 0,1 0 1,-1 0-1,1 0 0,0 0 0,0 0 0,-1-1 1,1 1-1,0 0 0,0 0 0,0-1 1,0 1-1,0-1 0,0 1 0,0-1 0,0 1 1,0-1-1,0 1 0,0-1 0,2 0 1,3 1-158,0 0 0,1-1 0,-1 1 0,0-2 0,1 1 0,-1-1 1,0 0-1,9-2 0,12-6-709,1-1-1,-1-2 1,34-19 0,-26 10 22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4:46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17868,'3'18'390,"1"0"0,0 0 0,1 0 0,1-1 0,1 0 0,0 0 0,1 0 0,1-1 1,1-1-1,0 1 0,24 26 0,-3-16-282,-24-21-92,0 1 0,-1-1 0,1 1 0,9 12 0,-10-9 39,5 4-653,-10-13 561,-1 0 0,1 0 0,-1 0 0,1 0 0,-1 0 1,1-1-1,-1 1 0,1 0 0,-1 0 0,0-1 0,1 1 1,-1 0-1,1 0 0,-1-1 0,0 1 0,1-1 0,-1 1 1,0 0-1,1-1 0,-1 1 0,0-1 0,0 1 0,1-1 1,-1 1-1,0-1 0,0 1 0,0-1 0,0 1 0,1-1 1,-1 1-1,0-1 0,0 1 0,0-1 0,0 0 0,2-8-560,0 0 0,-1 0-1,1 0 1,-1-15-1,-1 8-11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8:59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49 11610,'0'-2'237,"1"0"-1,-1 0 0,0 0 1,0 0-1,0 0 0,0 0 0,0 0 1,0 0-1,0 0 0,-1 1 0,1-1 1,-1 0-1,1 0 0,-1 0 1,0 0-1,0 1 0,0-1 0,0 0 1,-2-2-1,2 3-99,0 0-1,0 1 1,0-1 0,0 0 0,-1 0-1,1 1 1,0-1 0,0 1 0,-1-1-1,1 1 1,-1 0 0,1-1 0,0 1-1,-1 0 1,1 0 0,0 0 0,-1 0-1,1 0 1,-1 0 0,1 0 0,0 0-1,-1 1 1,1-1 0,0 1 0,-1-1-1,1 1 1,0-1 0,-3 2 0,-1 2-10,0 0 1,0 0 0,0 0-1,0 1 1,1-1 0,0 1-1,0 0 1,0 1-1,1-1 1,-1 1 0,1-1-1,0 1 1,1 0 0,0 0-1,0 0 1,0 0 0,0 1-1,0 10 1,1-12-114,1-1 1,0 0 0,0 1-1,0-1 1,0 1-1,1-1 1,0 1-1,0-1 1,0 0 0,0 0-1,1 1 1,2 5-1,-2-8 8,0 1-1,0-1 1,-1 1 0,2-1-1,-1 0 1,0 0-1,0 0 1,1 0-1,-1 0 1,1-1 0,-1 1-1,1-1 1,0 1-1,0-1 1,0 0-1,-1 0 1,1 0 0,0-1-1,5 1 1,-2 0-3,-1-2 1,1 1 0,-1-1 0,1 1-1,-1-1 1,0-1 0,1 1 0,-1-1-1,0 0 1,0 0 0,0-1 0,0 1-1,-1-1 1,1 0 0,-1 0 0,1-1-1,-1 1 1,0-1 0,6-7 0,-6 6-5,0 1 1,0-1 0,-1 0 0,0 0-1,1 0 1,-2 0 0,1 0 0,0-1 0,-1 1-1,0-1 1,-1 0 0,1 0 0,-1 0-1,0 1 1,-1-1 0,1 0 0,-2-12-1,1 17-52,0 0-1,0-1 0,-1 1 0,1-1 0,-1 1 1,1 0-1,-1-1 0,0 1 0,1 0 0,-1 0 1,0-1-1,0 1 0,0 0 0,0 0 0,0 0 1,0 0-1,0 0 0,0 0 0,-1 1 1,1-1-1,0 0 0,0 1 0,-1-1 0,1 0 1,0 1-1,-1 0 0,1-1 0,-1 1 0,1 0 1,-1 0-1,1-1 0,0 1 0,-1 0 0,1 1 1,-1-1-1,1 0 0,-1 0 0,1 0 0,-1 1 1,1-1-1,0 1 0,-2 0 0,1 0-139,0-1-1,0 1 1,0 0-1,0 0 1,0 0-1,0 0 1,0 0-1,1 1 0,-1-1 1,0 0-1,1 1 1,-1-1-1,1 1 1,0 0-1,-1-1 1,1 1-1,0 0 1,0 0-1,0 0 1,0 0-1,0 0 1,1 0-1,-1 0 1,1 0-1,-1 0 1,1 0-1,0 0 1,-1 3-1,6 11-1088</inkml:trace>
  <inkml:trace contextRef="#ctx0" brushRef="#br0" timeOffset="1">290 146 18884,'2'7'1776,"-2"1"-1167,-2-1-249,2 1 704,-1 1-248,1-2-584,-1-3-400,1-12 88,2-1-128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9:00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39 17604,'-3'-1'137,"1"1"1,-1-1 0,1 0-1,-1 1 1,0-1-1,1 1 1,-1 0-1,1 0 1,-1 0 0,0 0-1,1 1 1,-1-1-1,1 0 1,-1 1-1,1 0 1,-1 0 0,-3 2-1,2-1-1,0 0 0,1 1-1,-1-1 1,1 1 0,0 0 0,0 0-1,0 0 1,0 0 0,1 1 0,-4 4-1,3-2-46,0-1-1,0 1 0,1 0 0,-1 0 0,1 0 1,0 0-1,1 0 0,0 0 0,0 1 1,0-1-1,1 0 0,0 0 0,0 1 0,0-1 1,2 8-1,-2-13-74,1 0 0,-1 1 1,0-1-1,1 1 0,0-1 1,-1 0-1,1 1 0,0-1 1,-1 0-1,1 0 0,0 0 0,0 0 1,0 1-1,0-1 0,0 0 1,0-1-1,1 1 0,-1 0 0,0 0 1,0 0-1,1-1 0,-1 1 1,0-1-1,1 1 0,-1-1 1,1 1-1,-1-1 0,0 0 0,1 0 1,-1 0-1,1 0 0,-1 0 1,1 0-1,-1 0 0,1 0 0,-1 0 1,1-1-1,-1 1 0,0 0 1,1-1-1,1 0 0,3-2 20,0 0 1,1 0-1,-1 0 0,-1-1 0,1 0 0,0 0 0,8-8 0,-8 5-7,-1 0 0,0 1 0,0-2-1,0 1 1,-1-1 0,0 1-1,0-1 1,-1 0 0,4-16 0,-6 21-19,0-1 1,-1 1 0,0 0 0,1-1 0,-1 1 0,0-1 0,-1 1 0,1-1 0,-1 1 0,1 0 0,-1-1 0,-2-3 0,2 5-5,0 0 1,0 0 0,-1 0 0,1 0 0,-1 0 0,1 0 0,-1 0-1,0 1 1,1-1 0,-1 1 0,0-1 0,0 1 0,-1 0-1,1 0 1,0 0 0,0 0 0,0 0 0,-1 0 0,-2 0 0,1 0 1,0 0 1,-1 1 0,1 0 0,0 0-1,-1 0 1,1 0 0,0 1-1,0 0 1,-1 0 0,1 0 0,0 0-1,0 1 1,0-1 0,0 1 0,0 0-1,1 0 1,-1 1 0,0-1 0,1 1-1,-7 6 1,5-4-87,-1 1 0,0 0 0,1 0-1,0 1 1,1-1 0,-1 1 0,1 0 0,1 0 0,-1 1 0,-2 9-1,5-15-24,1-1 0,-1 0-1,1 1 1,0-1-1,0 0 1,-1 1-1,1-1 1,0 1 0,0-1-1,0 0 1,1 1-1,-1-1 1,0 0 0,0 1-1,1-1 1,-1 0-1,1 1 1,0 1 0,0-3 40,0 1 1,0 0 0,0 0-1,0-1 1,0 1 0,0-1-1,0 1 1,0-1 0,0 0 0,0 1-1,0-1 1,0 0 0,0 1-1,0-1 1,0 0 0,0 0-1,0 0 1,0 0 0,1 0-1,-1 0 1,0-1 0,0 1 0,1-1-1,21-4-743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9:00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23 15475,'-12'9'2041,"7"-6"-1719,-3 3-62,0 1-1,1 0 0,0 0 1,1 0-1,0 1 0,0 0 1,0 0-1,1 0 0,0 1 1,1 0-1,0 0 0,0 0 1,1 0-1,0 1 0,1 0 1,0-1-1,-1 14 0,3-21-239,0-1-1,0 0 1,0 1 0,0-1-1,0 0 1,0 0 0,0 1-1,0-1 1,0 0 0,1 1-1,-1-1 1,0 0 0,1 0-1,-1 0 1,1 1 0,-1-1-1,1 0 1,0 0 0,0 0-1,-1 0 1,1 0 0,0 0-1,0 0 1,0 0 0,0-1-1,0 1 1,0 0 0,0 0-1,0-1 1,1 1-1,-1-1 1,0 1 0,0-1-1,0 0 1,1 1 0,-1-1-1,0 0 1,1 0 0,-1 0-1,0 0 1,0 0 0,1 0-1,-1 0 1,0 0 0,0 0-1,1-1 1,-1 1 0,2-1-1,3-1 15,1 0 1,0-1-1,-1 0 0,0 0 0,0 0 0,0-1 0,10-7 0,-2-1 57,0-1 0,18-23 0,-28 31-35,0 0 0,0-1 0,0 1 0,-1-1 0,0 0 0,0 0 0,-1 0 0,1 0 0,-1-1 0,2-12 0,-4 17-36,0 1 0,0-1 0,0 0 1,0 0-1,0 1 0,0-1 1,0 0-1,0 1 0,-1-1 0,1 0 1,-1 1-1,1-1 0,-1 1 1,0-1-1,0 1 0,0-1 0,1 1 1,-1-1-1,-1 1 0,1 0 0,0-1 1,0 1-1,0 0 0,-3-2 1,1 2 14,0-1 1,0 1-1,0 0 1,0 0-1,-1 0 1,1 0-1,0 1 1,0 0-1,-1-1 1,1 1-1,0 0 1,-5 1-1,2-1-125,1 1 1,-1 0-1,1 0 0,0 0 0,-1 1 0,1 0 0,0 0 0,0 0 1,0 0-1,0 1 0,1 0 0,-1 0 0,1 0 0,-1 1 1,1-1-1,-4 6 0,7-8-30,0 1 0,1-1 1,-1 1-1,0-1 0,1 1 0,-1-1 1,1 1-1,0 0 0,-1-1 0,1 1 1,0-1-1,0 1 0,0 0 0,0-1 1,1 1-1,-1-1 0,0 1 0,1 0 1,-1-1-1,1 1 0,-1-1 0,1 1 1,0-1-1,-1 1 0,1-1 0,0 0 1,0 1-1,2 1 0,6 3-635</inkml:trace>
  <inkml:trace contextRef="#ctx0" brushRef="#br0" timeOffset="1">332 43 14507,'2'-3'451,"-1"0"0,1-1 0,-1 1 0,0 0 0,0-1 0,0-5 0,-1 9-403,1 0 1,-1-1 0,0 1-1,0-1 1,0 1-1,0-1 1,0 1-1,0-1 1,0 1-1,0-1 1,0 1-1,0 0 1,-1-1 0,1 1-1,0-1 1,0 1-1,0-1 1,0 1-1,-1 0 1,1-1-1,0 1 1,-1-1-1,1 1 1,0 0 0,0-1-1,-1 1 1,1 0-1,-1 0 1,1-1-1,0 1 1,-1 0-1,1 0 1,-1-1-1,1 1 1,0 0 0,-1 0-1,1 0 1,-1 0-1,1 0 1,-1 0-1,1 0 1,-1 0-1,1 0 1,-1 0-1,1 0 1,0 0 0,-1 0-1,1 0 1,-1 0-1,1 0 1,-1 0-1,1 0 1,0 1-1,-1-1 1,1 0-1,-1 0 1,1 1 0,0-1-1,-1 0 1,1 1-1,-1 0 1,-5 2 98,-1 1-1,1 1 1,1-1 0,-1 1 0,1 0 0,0 1 0,0-1 0,0 1 0,1 0-1,-1 0 1,1 0 0,-3 9 0,1-3-39,1-1 1,0 1-1,1 0 1,1 0-1,0 0 1,-3 18-1,6-26-51,-1-1 0,1 1-1,0-1 1,0 1 0,1-1 0,-1 1-1,2 4 1,-2-7-43,1-1 0,-1 1 0,0 0 0,1-1-1,-1 1 1,1-1 0,-1 1 0,1 0 0,-1-1 0,1 1 0,-1-1 0,1 1-1,-1-1 1,1 0 0,0 1 0,-1-1 0,1 1 0,0-1 0,0 0 0,-1 0-1,1 1 1,0-1 0,-1 0 0,1 0 0,0 0 0,0 0 0,0 0 0,-1 0-1,1 0 1,0 0 0,0 0 0,-1 0 0,1-1 0,0 1 0,-1 0 0,1 0-1,0-1 1,1 0 0,5-2 19,1-1 0,-1 0 0,0 0 0,0-1 0,0 0 0,0 0 0,-1-1 0,0 0-1,10-11 1,-4 1-25,0 0 1,19-35-1,-29 49-21,-1 0 0,0 0 0,0-1 0,0 1 0,0-1 0,-1 1 0,1-1 0,-1 1 1,1-1-1,-1 1 0,0-1 0,0 1 0,0-1 0,0-3 0,0 6-11,-1-1 1,1 1-1,0-1 0,0 1 0,-1-1 1,1 0-1,0 1 0,-1-1 0,1 1 1,-1-1-1,1 1 0,0 0 0,-1-1 1,1 1-1,-1-1 0,1 1 1,-1 0-1,1 0 0,-1-1 0,0 1 1,1 0-1,-2-1 0,0 1-63,1 0 1,-1 0-1,0 0 1,0 0-1,0 0 0,0 0 1,1 0-1,-1 1 0,0-1 1,0 1-1,-2 0 1,0 1-80,-1 1 0,1-1 0,-1 1 0,1-1 0,0 1 0,0 0 0,0 1 0,0-1 0,1 1 0,-6 7 0,-2 6-460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9:01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14611,'4'9'1440,"-4"4"-799,-1 0-201,-1 8 600,-1 4-168,-2 3-152,0 2-88,1 2-240,0-3-103,2-5-169,2-1-56,0-6-152,2-4-137,3-7-407,-2-3 2065,-1-8-1409,-1-2 48,1-1 32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9:02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16804,'0'0'1672,"3"0"-1176,7 1-192,4 1 1008,7-2-735,2 0-145,7-2-320,1-1-184,0-4-440,1 0-289,-9 0 633,0 2-160,-9 5-136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9:03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19364,'3'-1'240,"1"0"0,-1 0-1,0 0 1,0 0 0,0 0 0,0-1-1,0 1 1,-1-1 0,1 0 0,3-3-1,14-7 497,48-13 726,-62 23-1392,0 0 1,0 1-1,0 0 1,0 0-1,0 1 1,0 0-1,1 0 1,-1 0-1,9 2 1,-14-2-65,0 0 0,1 1 0,-1-1-1,1 1 1,-1-1 0,0 1 0,1 0 0,-1 0 0,0-1-1,0 1 1,0 0 0,1 0 0,-1 0 0,0 0 0,0 0-1,0 0 1,-1 1 0,1-1 0,0 0 0,0 0 0,-1 1-1,1-1 1,0 2 0,0 0-1,-1 0 0,1 0 0,-1 1 0,0-1 1,0 0-1,0 0 0,-1 0 0,1 0 0,-1 0 0,-1 5 0,-2 4 4,0 0 0,-2-1-1,1 1 1,-9 12 0,-46 53 140,62-76-201,1 0 0,0 0-1,0 0 1,0-1 0,-1 1 0,1-1-1,0 1 1,4-1 0,20 5-250,-21-3 245,1 0 0,-1 1 1,0 0-1,0 0 0,-1 1 0,1 0 0,6 5 0,-11-8 59,0 0-1,0-1 0,0 1 1,0 0-1,0 0 0,0 0 1,-1 0-1,1-1 0,0 1 1,-1 0-1,1 0 1,0 0-1,-1 0 0,0 1 1,1-1-1,-1 0 0,1 0 1,-1 0-1,0 0 1,0 0-1,0 0 0,0 1 1,0-1-1,0 0 0,0 0 1,0 0-1,0 0 0,0 1 1,-1-1-1,1 0 1,-1 0-1,1 0 0,0 0 1,-1 0-1,0 0 0,1 0 1,-1 0-1,0 0 0,1 0 1,-1 0-1,0-1 1,0 1-1,0 0 0,0 0 1,0-1-1,0 1 0,0 0 1,0-1-1,-2 1 0,-3 3 85,-1-1-1,0 0 1,-1 0-1,1-1 1,0 0-1,-1-1 1,1 1-1,-1-1 0,1-1 1,-1 0-1,0 0 1,1 0-1,-1-1 1,-9-1-1,17 2-121,0 0 0,0 0 0,0-1 0,-1 1 0,1 0 0,0 0 0,0 0 0,0 0 0,-1 0 0,1 0 0,0 0 0,0 0 0,0 0 0,0-1 0,-1 1 0,1 0 0,0 0 0,0 0 0,0 0 0,0 0 0,0-1 0,0 1 0,-1 0 1,1 0-1,0 0 0,0-1 0,0 1 0,0 0 0,0 0 0,0 0 0,0-1 0,0 1 0,0 0 0,0 0 0,0 0 0,0-1 0,0 1 0,0 0 0,0 0 0,0 0 0,0-1 0,0 1 0,0 0 0,0 0 0,0 0 0,1-1 0,-1 1 0,0 0 0,0 0 0,0 0 0,0 0 0,0-1 0,0 1 0,1 0 0,-1 0 0,0 0 0,0 0 0,0 0 0,1-1 0,8-8-1110,1 2 509,1-2-217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9:03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15315,'0'-2'205,"1"1"0,-1 0 0,0 0-1,1-1 1,-1 1 0,0 0 0,1 0 0,0 0-1,-1-1 1,1 1 0,0 0 0,-1 0 0,1 0-1,0 0 1,0 0 0,0 0 0,0 0-1,2-1 1,-3 2-83,1 0 0,0-1 0,0 1 0,0 0-1,0 0 1,0 0 0,0 0 0,0 0 0,0 0 0,0 0 0,0 0-1,0 0 1,0 0 0,0 0 0,0 0 0,0 1 0,-1-1-1,1 0 1,1 2 0,1-1-31,-1 0 1,0 1-1,1 0 1,-1-1-1,0 1 0,0 0 1,0 0-1,-1 0 1,1 1-1,0-1 1,-1 0-1,1 1 0,-1-1 1,0 1-1,0-1 1,1 5-1,0-1-57,-1 0 1,-1 1-1,1-1 1,-1 1-1,0-1 1,-1 0-1,1 1 1,-1-1-1,-3 11 1,-2-1 127,0 0 0,-11 18 0,9-16 205,-11 29 1,18-47-372,1 1 0,-1-1 0,1 1 0,0 0 0,0-1 0,-1 1 0,1 0 0,0-1 0,0 1 0,0 0 0,0-1 0,-1 1 0,1 0 0,0-1 0,0 1 0,0 0 0,1-1 0,-1 1 0,0 0 0,0-1 0,0 1 0,0 0 0,1-1 0,-1 1 0,0 0 0,1-1 0,-1 1 0,0-1 0,1 1 0,-1 0 0,1-1 0,-1 1 0,1-1 0,-1 0 0,1 1 0,-1-1 0,1 1 0,0-1 0,-1 0 0,1 1 0,-1-1 0,1 0 0,0 0 0,-1 1 0,1-1 0,0 0 0,-1 0 0,1 0 0,0 0 0,0 0 0,-1 0 0,1 0 0,0 0 0,-1 0 0,1 0 0,0-1 0,-1 1 0,2 0 0,3-1-191,-1 0 0,0-1 1,1 1-1,-1-1 0,0 0 0,0 0 1,7-4-1,5-9-177,3-5-124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9:03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59 15067,'0'-1'194,"0"0"0,-1 0 1,1 0-1,0 0 0,-1 0 0,1 0 0,0 0 0,-1 0 0,1 0 0,-1 0 1,0 0-1,1 0 0,-1 0 0,0 0 0,1 1 0,-3-2 0,3 1-80,-1 1-1,1 0 0,-1 0 1,1 0-1,-1-1 0,1 1 0,-1 0 1,0 0-1,1 0 0,-1 0 1,1 0-1,-1 0 0,1 0 1,-1 0-1,0 0 0,1 1 1,-1-1-1,1 0 0,-1 0 0,1 0 1,-1 1-1,0-1 0,-2 2 65,1 0-1,0 0 1,0 0-1,0 0 0,0 0 1,0 0-1,0 0 1,0 1-1,0-1 0,-1 5 1,-3 6 53,1 0 0,0 0 0,-4 23 0,8-30-192,0 0 0,0 0 0,0 0 1,1 1-1,0-1 0,0 0 0,1 0 0,-1 0 1,1 1-1,3 8 0,-3-14-30,-1-1 0,0 1 0,0 0 0,1 0 0,-1-1 0,1 1 0,-1 0 0,0-1 0,1 1 0,-1 0 0,1-1 0,0 1 0,-1-1 0,1 1 0,-1-1 0,1 1 0,0-1 0,0 1-1,-1-1 1,1 0 0,0 1 0,0-1 0,-1 0 0,1 0 0,0 1 0,0-1 0,-1 0 0,2 0 0,1 0 4,-1-1 0,0 1 0,0-1 0,0 0-1,0 1 1,0-1 0,0 0 0,-1 0 0,1 0-1,3-3 1,4-3 15,-1-1 0,0 0 0,8-10 0,-7 8 14,-1-2 0,-1 1-1,13-26 1,-17 32-24,0-1-1,-1 0 1,0 0 0,0 0 0,-1 0 0,0 0-1,0-1 1,0 1 0,-1 0 0,0 0 0,0-8-1,0 13-12,0-1-1,-1 1 1,1-1-1,0 1 1,0 0 0,-1-1-1,1 1 1,-1-1-1,1 1 1,-1 0-1,0-1 1,0 1-1,1 0 1,-1 0-1,0-1 1,0 1-1,0 0 1,0 0-1,0 0 1,0 0-1,-1 0 1,1 1-1,0-1 1,0 0-1,-1 0 1,1 1-1,0-1 1,-1 1-1,1-1 1,-1 1-1,1 0 1,-1-1 0,1 1-1,-1 0 1,1 0-1,-1 0 1,1 0-1,-1 0 1,1 0-1,0 1 1,-1-1-1,1 1 1,-1-1-1,1 1 1,-2 0-1,-3 1-67,1 1 0,0-1-1,-1 1 1,1 0 0,1 0 0,-1 1-1,0 0 1,1-1 0,0 2 0,-6 6-1,7-8-259,1 1 0,0 0 0,0-1-1,0 1 1,0 0 0,0 0 0,1 0 0,0 0-1,0 1 1,0-1 0,0 0 0,1 0 0,-1 9-1,5-9-499,2-4-262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9:04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15 10114,'10'-15'8829,"-15"22"-7225,-1 3-1005,0 1 0,0-1 0,1 1 0,-6 20-1,8-24-535,1 0 0,1 0 0,-1 0 0,1 0 0,1 1 0,-1-1 0,1 0 0,2 15 0,-2-21-51,0 1 1,0-1-1,0 0 0,1 1 1,-1-1-1,1 1 0,-1-1 1,1 1-1,-1-1 1,1 0-1,0 0 0,0 1 1,0-1-1,-1 0 1,1 0-1,0 0 0,0 0 1,1 0-1,-1 0 0,0 0 1,0 0-1,0 0 1,1 0-1,-1-1 0,0 1 1,1-1-1,-1 1 0,1-1 1,-1 1-1,1-1 1,-1 0-1,0 0 0,1 1 1,-1-1-1,1 0 1,-1 0-1,1-1 0,-1 1 1,1 0-1,-1 0 0,1-1 1,-1 1-1,1-1 1,0 0-1,6-2 20,-1 0 1,0-1-1,-1 0 0,1 0 1,0 0-1,-1-1 1,7-6-1,-6 4 39,0 0 1,-1-1-1,0 0 0,0 0 1,0-1-1,7-15 0,-12 22-41,0-1-1,-1 1 1,1 0-1,0-1 1,-1 1-1,1-1 1,-1 1-1,0-1 1,0 1-1,0-1 1,0 1-1,0-1 1,-1-4-1,0 5-9,0 1-1,1-1 0,-1 1 0,0-1 0,0 1 0,-1-1 0,1 1 0,0-1 0,0 1 0,-1 0 0,1 0 0,0 0 1,-1 0-1,1 0 0,-1 0 0,0 0 0,1 0 0,-1 1 0,0-1 0,1 1 0,-5-1 0,-1-1-114,-1 1-1,0 0 1,0 0-1,0 1 1,0 0-1,0 0 1,0 1-1,1 0 0,-16 5 1,-2 1-1114,-38 20 0,59-26 1160,-16 8-644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9:04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0 147 15555,'5'3'401,"0"-1"0,0 0 0,0 0 0,0 0 0,0 0 0,1-1-1,-1 1 1,0-2 0,1 1 0,-1 0 0,10-1 0,-8 0-184,23 1 170,0-1 1,0-1-1,0-2 0,34-8 0,114-36 56,-57 13-337,273-35-113,-369 69 14,-20 3-54,-16 5-178,2-4-72,-2 0 1,-19 5-1,8-4 108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4:46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16219,'5'3'1705,"0"4"-1121,3 6-32,2 6 808,2 8-295,1 3-33,2 6-88,0 5-56,1 1-176,-1-1-88,-1-2-239,-3-6-153,1-6-640,-2-5-449,-6-8 713,-1-4-120,-2-8-104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9:07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0 182 15539,'1'-5'833,"3"-11"1080,-2 14-757,-1 10 350,0 28-1113,2-1 1,1 0-1,2 0 0,2 0 0,1-1 1,24 59-1,-21-71-201,-6-21 33,-2-12-62,-2-14-59,-2 0 0,0 0 0,-2 1 0,-8-44 1,5 32-58,-29-114 14,30 137-67,4 13 5,0-1 0,0 1 0,0 0-1,0-1 1,0 1 0,-1 0 0,1-1 0,0 1 0,0-1 0,0 1 0,0 0 0,0-1 0,0 1 0,0 0 0,0-1 0,0 1 0,0 0 0,0-1 0,0 1 0,1-1 0,-1 1 0,0 0 0,0-1 0,0 1 0,0 0 0,1 0-1,-1-1 1,0 1 0,0 0 0,1-1 0,-1 1 0,0 0 0,0 0 0,1-1 0,-1 1 0,0 0 0,1 0 0,-1 0 0,0 0 0,1-1 0,-1 1 0,0 0 0,1 0 0,-1 0 0,0 0 0,1 0 0,-1 0 0,0 0 0,1 0-1,-1 0 1,1 0 0,23 6-43,-15-4 28,3 0 11,0 0 1,0-2-1,0 1 0,0-1 1,0-1-1,0 0 0,0-1 0,0-1 1,14-3-1,8-6 26,56-28-1,6-2-29,-92 40 1,0 0-1,0 1 0,0 0 1,0 0-1,1 0 0,-1 1 0,0-1 1,0 1-1,9 1 0,-12-1 5,1 1 0,-1-1 0,0 1 0,1-1 0,-1 1 0,0 0 0,0 0 0,1-1 0,-1 1 0,0 0 0,0 0 0,0 0 0,0 0 1,0 0-1,0 1 0,0-1 0,-1 0 0,1 0 0,0 1 0,-1-1 0,1 0 0,-1 1 0,1-1 0,-1 1 0,1-1 0,-1 0 0,0 1 0,0-1 0,0 1 0,0-1 0,0 2 0,-1 96 184,-1-37-2023,-3-70 1312,-1-3 67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9:08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14939,'18'-30'2961,"-15"26"-2518,-1-1 0,1 0 1,-1 0-1,1 1 0,0-1 1,1 1-1,-1 0 0,1 0 1,0 0-1,0 1 0,8-6 1,-11 8-413,-1 1 0,1 0 0,-1 0 0,1-1 0,0 1 0,-1 0 0,1 0 0,-1 0 0,1 0 0,0 0 0,-1 0 0,1 0 0,0 0 0,-1 0 0,1 0 0,-1 0 0,1 0 1,0 0-1,-1 0 0,1 1 0,-1-1 0,1 0 0,0 0 0,-1 1 0,1-1 0,-1 0 0,1 1 0,-1-1 0,1 1 0,1 1-5,-1 0 0,0 0 0,0-1-1,0 1 1,0 0 0,-1 0 0,1 0 0,0 0-1,0 3 1,2 46-54,-3-49 59,-1 23 142,-2 0 0,-2 0 1,0-1-1,-1 0 0,-1 0 0,-13 28 1,13-33 51,7-18-202,-1 0 1,1 0 0,-1 1-1,1-1 1,-1 0 0,1 1-1,0-1 1,-1 1 0,1-1-1,0 0 1,0 1 0,0-1-1,0 1 1,0-1 0,1 1-1,-1-1 1,0 0 0,1 1 0,-1-1-1,1 2 1,0-2-23,0-1 1,0 1-1,0-1 0,0 0 1,0 0-1,0 1 0,0-1 1,0 0-1,0 0 0,0 0 1,0 0-1,0 0 0,0 0 1,0 0-1,0 0 0,0-1 1,0 1-1,0 0 0,0-1 1,0 1-1,0 0 0,0-1 1,0 1-1,-1-1 0,1 0 1,0 1-1,0-1 0,0 0 1,11-7-491,-1 0 1,-1-1 0,1 0 0,-1 0-1,-1-1 1,0 0 0,0-1 0,-1 0 0,12-23-1,-10 13-362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9:08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13955,'0'5'4585,"-5"22"-1496,5-26-3005,-7 28 934,1 0 0,2 0 0,0 0 0,2 42 0,1-69-1018,1-1-1,0 0 1,0 0-1,1 1 1,-1-1-1,0 0 1,0 0-1,0 0 1,1 1-1,-1-1 1,1 0-1,-1 0 1,1 0-1,-1 0 1,1 0-1,0 0 1,-1 0 0,1 0-1,1 1 1,-1-1-52,0-1 0,-1 0 0,1 0 0,0 0 0,-1 0 0,1 0 1,0 0-1,0 0 0,-1 0 0,1-1 0,0 1 0,-1 0 0,1 0 0,-1 0 1,1-1-1,0 1 0,-1 0 0,1-1 0,-1 1 0,1 0 0,-1-1 1,1 1-1,-1-1 0,2 0 0,2-3-240,0-1 1,-1 1 0,1-1-1,-1 0 1,0 0-1,4-8 1,2-13-301,0-2-188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9:09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17580,'-2'33'1688,"1"4"-1136,-1-1-232,2-2 721,2-5-609,1-13-144,2-6-88,1-17-256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9:10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18684,'7'-7'1560,"6"-1"-1088,3 0-200,7 3 633,7-2-297,9 2-256,1 0-56,-2 3-408,1 1-208,-5 2-520,-3 5-225,-10 1 793,-9 2-240,-17 2-200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9:10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57 16564,'-5'5'1552,"5"3"-904,3-3-192,13-3 768,10-2-239,11-5-345,5-3-168,8-5-456,3-3-360,-2-1 360,3 5-120,-11 7-160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9:23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14851,'3'-6'288,"-1"0"-1,1 1 1,1 0-1,-1-1 1,1 1 0,0 0-1,0 1 1,0-1-1,1 1 1,-1 0 0,1 0-1,0 0 1,1 0-1,-1 1 1,1 0-1,-1 0 1,1 1 0,0-1-1,0 1 1,0 1-1,10-3 1,-15 4-283,0 0 1,0 0-1,0 0 1,0 0-1,1 0 1,-1 0-1,0 0 1,0 0-1,0 0 1,0 1-1,1-1 1,-1 0-1,0 1 0,0-1 1,0 1-1,0-1 1,0 1-1,0 0 1,0 0-1,0-1 1,0 1-1,-1 0 1,1 0-1,0 0 1,0 0-1,-1 0 1,1 0-1,0 0 1,-1 0-1,1 0 0,-1 0 1,1 0-1,-1 0 1,0 0-1,1 0 1,-1 0-1,0 1 1,0-1-1,0 0 1,0 0-1,0 0 1,0 0-1,0 1 1,0-1-1,-1 0 1,1 2-1,-2 6 8,0 0-1,-1 0 1,0 0-1,-6 11 1,8-18-5,-21 42 208,-10 24 356,29-61-457,1 0 1,0 1 0,0-1-1,0 0 1,1 1-1,0-1 1,0 11-1,1-17-102,0 0 0,0 1 0,0-1-1,0 0 1,0 1 0,1-1 0,-1 0-1,0 0 1,1 1 0,-1-1 0,1 0-1,-1 0 1,1 0 0,-1 0 0,1 1 0,0-1-1,0 0 1,0 0 0,-1 0 0,1 0-1,0-1 1,0 1 0,0 0 0,3 1-1,-2-1-101,0-1-1,0 1 1,0-1-1,0 0 0,0 0 1,1 1-1,-1-1 0,0-1 1,0 1-1,0 0 0,0-1 1,1 1-1,2-2 0,6-2-391,0-1 0,-1 0 1,1 0-1,11-9 0,-3 1-297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9:24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16155,'-5'0'179,"0"0"-1,0 0 0,0 1 1,0-1-1,0 1 0,1 0 0,-1 0 1,0 1-1,0-1 0,1 1 0,-1 0 1,1 1-1,-1-1 0,1 1 0,0 0 1,0 0-1,0 0 0,1 0 0,-1 1 1,1-1-1,-6 9 0,1-2-64,1 1-1,0 0 1,1 0 0,1 0-1,-1 1 1,2 0-1,-5 17 1,8-26-87,0 0 0,1-1 0,-1 1 1,1 0-1,0 0 0,-1-1 0,2 1 0,-1 0 0,0 0 1,0-1-1,1 1 0,0 0 0,-1-1 0,1 1 0,0 0 1,2 4-1,-1-6-6,-1 1-1,0-1 1,1 0 0,-1 1 0,1-1 0,-1 0 0,1 0 0,0 0 0,0 0 0,-1 0 0,1 0-1,0-1 1,0 1 0,0 0 0,0-1 0,0 0 0,0 1 0,0-1 0,0 0 0,0 0-1,0 0 1,-1 0 0,1 0 0,4-2 0,2 1 15,0-2 1,0 1-1,-1-1 0,1 0 0,-1-1 1,0 0-1,0 0 0,0-1 0,-1 1 1,1-1-1,-1-1 0,0 1 1,8-12-1,-9 12 13,-1 0-1,1-1 1,-1 1 0,-1-1-1,1 0 1,-1 0 0,0-1 0,-1 1-1,1-1 1,-1 1 0,0-1 0,-1 0-1,0 1 1,0-1 0,0 0 0,-1-10-1,0 15-42,0 1-1,0-1 1,0 1-1,0-1 1,-1 1 0,1-1-1,0 0 1,-1 1-1,1-1 1,-1 1-1,0 0 1,1-1-1,-1 1 1,0-1-1,0 1 1,0 0 0,0 0-1,0-1 1,0 1-1,0 0 1,0 0-1,-1 0 1,1 0-1,0 0 1,-1 1-1,1-1 1,0 0 0,-1 1-1,1-1 1,-1 0-1,1 1 1,-1 0-1,1-1 1,-1 1-1,0 0 1,1 0-1,-1 0 1,1 0-1,-1 0 1,1 0 0,-1 1-1,0-1 1,-1 1-1,-1 0-199,0 1 0,0-1 1,0 1-1,1 0 0,-1 0 0,1 0 0,-1 1 0,1-1 0,0 1 1,0 0-1,0 0 0,0 0 0,0 0 0,1 0 0,-4 7 0,-1 6-384,0 1-200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9:24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17692,'2'13'1904,"-2"-3"-1104,0 0-328,-3 1 849,0 0-225,0-3-392,3-1-328,0-4-672,2-3-376,2-3-600,2-4 1000,-2-3-256,3-3-201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9:25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11 11602,'6'-9'2892,"-8"8"278,-15 10-420,2 4-2160,1 1 0,1 0 0,0 1 0,1 0 0,1 1 0,-17 30 0,21-31-492,0 0-1,0 0 1,2 1-1,0-1 1,0 1-1,2 0 0,0 0 1,-1 23-1,4-36-90,0 1-1,0 0 1,0-1-1,1 1 1,-1 0-1,1-1 0,0 1 1,0-1-1,0 1 1,0-1-1,1 0 1,3 6-1,-4-7-3,0-1 0,1 1 0,-1-1 1,1 1-1,0-1 0,-1 0 0,1 0 0,0 1 0,0-1 0,0-1 0,0 1 1,0 0-1,0 0 0,0-1 0,0 1 0,0-1 0,0 1 0,0-1 0,0 0 1,1 0-1,-1 0 0,0 0 0,2-1 0,4 0 12,-1-1 0,1 0 0,-1 0-1,1-1 1,-1 0 0,0-1 0,0 1 0,-1-1-1,1 0 1,-1-1 0,0 0 0,0 0 0,0 0-1,-1-1 1,1 1 0,-1-1 0,-1-1 0,6-7 0,-10 13-3,1 0 0,0-1 0,-1 1 0,1 0 1,-1-1-1,1 1 0,-1-1 0,1 1 1,-1-1-1,0 1 0,0-1 0,0 1 0,0-1 1,0 1-1,0-1 0,0 1 0,-1-1 1,1 1-1,0 0 0,-1-1 0,1 1 1,-1-1-1,0 1 0,1 0 0,-1-1 0,0 1 1,0 0-1,0 0 0,0 0 0,0 0 1,0 0-1,0 0 0,0 0 0,0 0 0,-1 0 1,1 0-1,0 0 0,-1 1 0,1-1 1,0 1-1,-1-1 0,1 1 0,-1-1 0,-2 1 1,-2-2 29,-1 1 1,1 0 0,-1 1 0,1-1-1,-1 1 1,0 1 0,1-1 0,-13 4-1,13-3-109,1 1-1,-1 1 0,1-1 1,0 1-1,0 0 0,0 0 1,0 0-1,-5 6 0,8-8-50,0 1-1,1-1 0,-1 1 0,1-1 1,0 1-1,-1-1 0,1 1 0,0 0 1,0 0-1,0 0 0,0 0 0,0 0 1,1 0-1,-1 0 0,0 0 0,1 0 1,0 0-1,-1 0 0,1 0 0,0 0 0,0 0 1,0 0-1,1 1 0,-1-1 0,0 0 1,1 2-1,6 8-609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4:46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19124,'8'-9'1864,"-2"5"-1247,-2 3-305,-2 3 1304,-1 3-1296,-1 0-864,-1 4 664,-5 3-256,0-5-152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9:26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17484,'3'-1'3585,"-2"9"-1483,-3 25-869,2 18-1173,0-50-60,0 0 0,0-1 0,1 1 0,-1 0 0,0-1 0,1 1 0,-1 0 0,1-1 0,-1 1 0,1-1 0,-1 1 0,1-1 0,-1 1 0,1-1 0,0 1 0,-1-1 0,1 0 0,-1 1 0,1-1 0,0 0 0,0 0 0,-1 1 0,1-1 0,0 0 0,-1 0 0,1 0 0,1 0 0,27 2-18,-4 0-13,-24-2 25,1 0 0,-1 1 0,1 0 0,-1-1 0,1 1 0,-1 0 0,1 0 0,-1 0 1,0 0-1,1 0 0,-1 0 0,0 0 0,0 0 0,0 1 0,0-1 0,0 0 0,0 1 0,0-1 1,0 1-1,-1-1 0,2 2 0,-2 0 7,1 0 0,-1 0 0,1 0 0,-1 0 0,0 0 0,0 0 0,-1 0 0,1 0 0,0 0 0,-1 0 0,-1 3 0,0 1 79,0-1 0,-1 1 1,0-1-1,0 1 0,-1-1 1,0 0-1,0-1 0,0 1 1,-7 6-1,5-7 133,0 0 0,-1 0 0,0-1 1,0 1-1,0-2 0,-13 6 0,16-7-251,0-1-1,-1 0 1,1 0-1,0 0 1,-1 0-1,1-1 1,-1 1-1,1-1 1,-1 0-1,1 0 1,-1-1-1,1 0 1,-7-1 0,9 1-28,1 1 0,0-1 0,0 0 0,0 1 0,0-1 0,0 0 0,0 0 0,0 0 0,0 0 0,0 0 0,0 0 0,0 0 0,1 0 0,-1 0 0,0 0 0,1-1 0,-1 1 0,1 0 0,-1 0 0,1-1 0,0 1 0,0 0 0,-1 0 0,1-1 0,0 1 0,0-3 0,0-13-585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9:26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18476,'0'2'2176,"6"-2"-1439,0 0-313,2-2 1416,7-1-928,2 0-248,4-1-400,-1 0-264,5-2-544,-2-1-328,0 0 144,-3 0 464,-3-3-216,-3 1-192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9:27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17940,'7'3'4460,"18"-3"-2176,-9 0-1599,-13 0-667,0 0 0,-1 1-1,1-1 1,0 1 0,0 0-1,-1-1 1,1 1 0,0 0 0,-1 0-1,1 1 1,-1-1 0,0 1-1,1-1 1,-1 1 0,0 0-1,0-1 1,0 1 0,0 0-1,0 1 1,0-1 0,-1 0-1,1 0 1,-1 1 0,1-1-1,-1 1 1,0-1 0,0 1-1,1 3 1,-1-1-18,-1 0 0,1 1 0,-1-1 0,0 0 0,0 1 0,-1-1 0,0 0 0,1 1 0,-2-1 0,1 0 0,-1 0 0,0 0 0,0 0 0,-3 5 0,-25 30-146,44-35-1095,29 7-1,-40-11 1176,0 0 0,0 0-1,0 0 1,0 1 0,0-1 0,0 1 0,0 0 0,-1 0-1,1 0 1,-1 0 0,0 0 0,1 1 0,-1-1 0,0 1-1,0-1 1,0 1 0,-1 0 0,1-1 0,-1 1 0,2 5-1,-2-6 85,0 0-1,-1 0 0,1 1 0,-1-1 0,0 0 1,1 0-1,-1 0 0,0 0 0,0 1 1,0-1-1,-1 0 0,1 0 0,-1 0 0,1 0 1,-1 0-1,0 0 0,1 0 0,-1 0 0,0 0 1,0 0-1,0 0 0,-1 0 0,1 0 0,0-1 1,-1 1-1,1-1 0,-1 1 0,0-1 1,1 1-1,-1-1 0,-2 1 0,-5 3 239,1-1 0,-1 0 0,0-1 0,-1 0 0,-18 4 0,24-6-275,0-1 0,1 1 0,-1-1 0,0 1 0,0-1 0,0-1 0,0 1 0,0 0 0,1-1 0,-1 0 0,0 0 0,0 0 0,1 0 0,-1-1 0,1 1 0,-1-1 0,-4-3 0,-2-8-141,6-4-107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9:29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15307,'2'0'202,"-1"0"-1,1 1 0,-1-1 0,1 0 1,-1 0-1,1 0 0,-1 0 0,0 0 1,1 0-1,-1-1 0,4 0 0,206-44 3376,-153 38-3463,-1 2 1,1 2-1,93 9 1,-73 1-316,0-3 1,0-4 0,150-18-1,-72-10 8,-52 8 170,113-6-1,-195 24-21,66-4-164,-1 5-1,131 12 1,-214-11-105,-4 0 118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9:29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12011,'0'1'98,"1"0"1,0-1 0,0 1 0,-1-1-1,1 1 1,0 0 0,0-1 0,0 0-1,0 1 1,0-1 0,0 1 0,0-1-1,0 0 1,0 0 0,0 0 0,0 1-1,0-1 1,1 0 0,25 0 485,-18-1-81,392-26 2983,-131 5-3297,18 16-182,90-7-128,-170-22 618,-87 11 441,-77 17-664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4:58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11146,'21'223'2010,"-18"-188"-1464,-1 0 0,-2 1 0,-2-1 0,-1 0 0,-8 35 0,3-21-228,3 0 1,1 87 0,20 98-363,-1-27 17,-26 10-82,1-65 37,16 258 26,-2-284 8,-1-26-21,3 243-372,18 83 347,-12-283 38,-10 234 0,-2-78-60,-6 72-713,-8-65 1112,-1-205-610,14-103 246,1 0 1,0 0 0,-1-1 0,1 1-1,-1 0 1,1 0 0,-1 0 0,-2-3-1,2 2-6,-7-15-111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5:00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12883,'0'-2'170,"0"1"0,0-1 0,0 0 0,0 0 0,0 1 0,1-1 0,-1 0 0,0 0 0,1 1 1,-1-1-1,1 0 0,0 1 0,0-1 0,-1 1 0,1-1 0,0 1 0,0-1 0,0 1 0,1 0 0,-1-1 0,0 1 1,0 0-1,1 0 0,-1 0 0,1 0 0,-1 0 0,1 0 0,2-1 0,-1 2-129,0-1 1,1 0-1,-1 1 0,0 0 1,0 0-1,0 0 0,1 0 0,-1 1 1,0-1-1,0 1 0,0 0 1,0 0-1,0 0 0,5 2 1,5 3-37,0-1-1,1 0 1,-1-1 0,1-1 0,0 0 0,0-1 0,1 0 0,-1-1 0,0-1 0,0 0 0,1-1 0,18-3 0,6-2-70,-1 2 1,1 1 0,-1 3-1,58 5 1,-80-4 43,0 0 0,1-2 1,-1 0-1,0 0 0,31-9 0,-26 7 11,-1 0 0,1 1 1,0 2-1,21 1 0,-13-1-7,30-2-1,135-9 24,-41 4 0,68-28-9,-9 1 2,140 24 5,-47 4-1,-180 4-7,214 24 0,-89-1 1,686 7 11,-802-24-9,252 39 1,-280-30-3,154-1 0,44 5 17,-16-1-36,1-23-19,65 16 31,-85 1 4,-15-2-66,0-1-18,-237-8 62,1-1 0,-1-1 0,1 0 0,31-12 0,-29 9 35,1 0 0,33-4-1,-34 8-19,-1 1-16,0-2-1,25-5 0,9-12-1032,-51 20 843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5:01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13683,'2'2'422,"1"1"0,0-1 0,0 0 0,0 0 0,0 0 0,1-1 0,3 2 0,46 12-163,-22-8-69,-15-3-160,-1 1 1,1 0 0,-1 2 0,24 13-1,-36-19-27,0 1 0,-1 0-1,1 0 1,0 0 0,-1 0-1,1 1 1,-1-1 0,0 1-1,0-1 1,0 1 0,0 0-1,0 0 1,0 0 0,-1 0-1,1 0 1,-1 0 0,0 0-1,0 0 1,0 1 0,-1-1-1,1 0 1,-1 1 0,0-1-1,0 0 1,0 1 0,0-1-1,0 1 1,-1-1-1,-1 6 1,-4 8 24,0-1 0,-2 0 0,0 0 0,0 0 0,-2-1-1,0 0 1,-18 20 0,-92 87-161,109-112 16,11-9 82,-1 0 0,0-1 1,0 1-1,0 0 0,0 0 1,0-1-1,0 1 0,0 0 0,0-1 1,0 1-1,0-1 0,0 1 1,0-1-1,0 0 0,0 1 0,-1-1 1,1 0-1,0 0 0,0 0 1,0 0-1,-1 0 0,1 0 0,0 0 1,0 0-1,0-1 0,-2 1 1,-9-5-269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5:02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8 592 11843,'-1'3'133,"0"-1"1,0 1-1,0-1 1,0 1-1,0 0 1,1-1-1,-1 1 1,1 0-1,0 0 1,0 0-1,-1-1 1,2 1-1,0 5 1,-1-7-88,0 0 1,0-1 0,1 1-1,-1 0 1,0 0 0,1 0-1,-1-1 1,1 1 0,-1 0-1,1-1 1,-1 1 0,1 0-1,-1-1 1,1 1 0,0-1 0,-1 1-1,1-1 1,0 1 0,1 0-1,-1-1 2,0 0-1,1 1 0,-1-1 0,1 0 1,-1 0-1,1 0 0,-1 0 1,1 0-1,-1 0 0,0 0 0,1-1 1,-1 1-1,1 0 0,-1-1 1,2 0-1,3-3 46,0 0 0,0 0-1,0-1 1,-1 1 0,0-1 0,0-1 0,0 1-1,0-1 1,-1 1 0,0-1 0,5-10 0,-2 4 23,46-76 245,-5-3 0,40-106 0,-55 121-280,-17 34-70,11-20-50,-27 61 37,0 1 1,0-1 0,0 1-1,1 0 1,-1-1 0,0 1-1,1-1 1,-1 1 0,0-1-1,1 1 1,-1 0-1,1-1 1,-1 1 0,0 0-1,1-1 1,-1 1 0,1 0-1,-1 0 1,1-1-1,-1 1 1,1 0 0,-1 0-1,1 0 1,-1 0 0,1 0-1,0 0 1,-1 0 0,1 0-1,-1 0 1,1 0-1,-1 0 1,1 0 0,-1 0-1,1 0 1,-1 0 0,1 0-1,-1 1 1,1-1 0,-1 0-1,1 0 1,-1 1-1,1-1 1,-1 0 0,0 1-1,1-1 1,-1 0 0,1 1-1,-1-1 1,0 1 0,1-1-1,-1 1 1,0-1-1,0 1 1,1-1 0,-1 1-1,21 35-22,-15-25 13,43 69-63,-13-23-1374,-2 2 0,39 93-1,-56-111 773,-1-8-146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5:43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14691,'13'1'7628,"40"-5"-6287,82-6-328,91-13-1926,-204 22 498,-15 1 115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5:15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2405 1 10018,'-161'10'1563,"104"-4"-756,-91-3 0,29-11-1259,21 0-789,-141 7 0,-262 67 2652,420-51-951,1 4 1,1 3-1,0 3 1,2 4-1,1 4 0,2 2 1,-111 73-1,155-87-522,0 1 0,2 2 0,0 1-1,2 1 1,1 2 0,-24 31 0,30-32 27,2 0 0,0 1 0,2 0-1,1 2 1,1-1 0,2 2 0,-9 36 0,17-55 49,1 0-1,0 0 0,1 0 1,1 0-1,0 0 1,0 0-1,1 0 1,1-1-1,0 1 0,0 0 1,7 18-1,-2-14-2,0 0 0,2 0 0,0-1 0,0 0 0,1 0 0,1-1 0,15 15 1,3 0-22,0-1 1,2-1-1,1-2 1,1-1 0,1-2-1,71 35 1,-58-37-89,1-2 0,1-2 1,0-2-1,1-2 0,56 5 0,255 10-570,3-21 435,-343-5 236,503-10-17,0-41 94,-227 0-52,320-42-17,-604 91-12,130-14-11,209-48 1,-300 49-8,-1-3 0,80-38 0,-98 38-8,-1-1 1,-1-2-1,0-1 1,47-43-1,-68 55 30,-1-1-1,0 0 1,0 0-1,-1-1 1,0 0-1,0 0 1,6-16 0,-10 18 9,-1 1 1,-1-1 0,1 0-1,-1 0 1,-1-1 0,0 1-1,0 0 1,0 0 0,-1-1-1,-1 1 1,-2-13 0,1 9-8,-1 1 0,0 0 0,-1 0 0,0 1 0,-1-1 0,0 1 0,-1 0 0,-12-18 0,7 15-11,-1 0 0,0 0 1,-1 1-1,-1 1 0,-19-15 0,1 6-6,0 1 0,-2 2 1,0 1-1,-1 2 0,-39-12 1,-74-15 130,-168-24 0,208 46-55,-103-18 107,-1 9 0,-404-1-1,-49 56-592,534-22 331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5:44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25 138 14051,'-2'-2'181,"0"0"0,0 0 1,0 0-1,0-1 0,0 1 0,0-1 0,1 1 0,0-1 1,-1 1-1,1-1 0,0 0 0,0 1 0,0-1 1,1 0-1,-1 0 0,1 0 0,-1 0 0,1 0 1,0 0-1,0 0 0,0 1 0,1-1 0,-1 0 0,1 0 1,-1 0-1,1 0 0,0 0 0,0 1 0,0-1 1,1 0-1,-1 1 0,0-1 0,1 1 0,0-1 1,2-1-1,-2 1-133,0 0 0,1-1 1,0 1-1,-1 1 1,1-1-1,0 0 0,1 1 1,-1 0-1,0 0 0,1 0 1,-1 0-1,1 0 1,0 0-1,-1 1 0,1 0 1,0 0-1,0 0 0,0 0 1,0 1-1,0-1 0,0 1 1,0 0-1,0 0 1,0 1-1,6 0 0,-8 0-44,0 1-1,0-1 1,0 0 0,0 0-1,0 1 1,0-1-1,0 1 1,0 0-1,-1 0 1,1 0 0,0 0-1,-1 0 1,0 0-1,1 0 1,-1 0-1,0 0 1,0 0 0,0 1-1,-1-1 1,1 0-1,-1 1 1,1-1-1,-1 1 1,0-1 0,1 1-1,-2 3 1,2 5 7,-2 0 0,0 0 0,0-1 0,-5 19 0,-22 52 62,20-60-73,0 1 0,1 0 1,-5 30-1,12-50-11,-1-1 0,1 1 1,0 0-1,0-1 0,0 1 0,0 0 1,0-1-1,0 1 0,0-1 1,1 1-1,-1 0 0,1-1 1,-1 1-1,1-1 0,-1 1 0,1-1 1,0 1-1,0-1 0,0 1 1,0-1-1,0 0 0,0 0 1,0 1-1,0-1 0,0 0 0,1 0 1,-1 0-1,0 0 0,1 0 1,-1-1-1,1 1 0,-1 0 1,1-1-1,-1 1 0,4 0 0,-2 0-120,1-1 0,-1 0 0,1 0 0,-1 0 0,1 0 0,0 0 0,-1-1-1,1 1 1,-1-1 0,1 0 0,-1 0 0,0-1 0,1 1 0,-1-1 0,5-2 0,-3 0-8,-1 1 1,0-1 0,1 0 0,-1 0-1,6-8 1,5-8-434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5:45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13747,'-12'25'2739,"8"-12"-2464,2 1 1,-1-1-1,1 0 0,1 0 0,1 1 0,0-1 1,0 1-1,1-1 0,1 0 0,5 22 1,-6-34-241,-1 0 0,0 0 0,0 0 0,1 0 0,-1 0 0,1 0 0,-1 0 0,1-1 0,-1 1 1,1 0-1,0 0 0,-1 0 0,1 0 0,0-1 0,0 1 0,0 0 0,-1-1 0,1 1 1,1 0-1,-1-1 1,0 0 1,-1 0 0,1 0-1,0 0 1,-1 0 0,1 0-1,0 0 1,-1 0 0,1 0 0,0-1-1,-1 1 1,1 0 0,-1 0-1,1-1 1,0 1 0,-1 0-1,1-1 1,-1 1 0,1-1-1,-1 1 1,2-1 0,1-3 114,-1 1-1,1-1 1,0 1 0,-1-1 0,0 0-1,0 0 1,3-7 0,-1-1 208,0 0 1,-1-1 0,0 0-1,-1 1 1,-1-1 0,0 0-1,0 0 1,-3-20-1,2 32-348,0 0 0,0 0 0,0-1 0,-1 1 0,1 0 0,0 0-1,-1 0 1,1 0 0,0 0 0,-1 0 0,0 0 0,1 0-1,-1 0 1,1 0 0,-1 0 0,0 0 0,-1-1 0,2 2-35,-1 0 1,1 0 0,-1 0 0,1 0-1,-1 0 1,1 0 0,0 0-1,-1 0 1,1 0 0,-1 0 0,1 0-1,-1 0 1,1 0 0,-1 0 0,1 0-1,-1 0 1,1 1 0,0-1-1,-1 0 1,1 0 0,-1 1 0,1-1-1,0 0 1,-1 1 0,1-1-1,0 0 1,-1 1 0,-1 2-88,0-1 0,0 1 0,0 0-1,0 0 1,0 0 0,1 0 0,0 0 0,-1 0 0,1 1 0,0 3-1,-1 6-405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5:45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14467,'4'17'1624,"-2"-5"-999,-1-1-289,0-3 1368,-1-4-1320,0-6-704,0-8 208,-2-4-144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5:46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31 15947,'-4'9'396,"0"1"-1,1-1 0,-1 1 1,2 0-1,-1 0 0,1 0 1,1 0-1,-1 17 0,2-21-346,1 1-1,-1 0 0,1-1 0,0 1 0,1-1 1,0 1-1,0-1 0,0 0 0,1 0 0,-1 0 1,1 0-1,1 0 0,-1-1 0,6 7 0,-9-11-42,1-1 0,-1 1-1,1 0 1,-1-1 0,1 1-1,-1-1 1,1 1-1,-1 0 1,1-1 0,0 1-1,-1-1 1,1 0 0,0 1-1,-1-1 1,1 0 0,0 1-1,0-1 1,-1 0 0,1 0-1,0 1 1,0-1 0,-1 0-1,1 0 1,0 0-1,0 0 1,0 0 0,-1 0-1,1 0 1,0 0 0,0-1-1,0 1 1,-1 0 0,1 0-1,0-1 1,0 1 0,-1 0-1,1-1 1,0 1 0,-1-1-1,1 1 1,-1-1-1,1 1 1,0-1 0,-1 1-1,1-1 1,-1 0 0,1 1-1,-1-1 1,0 0 0,1 1-1,-1-1 1,0 0 0,1 0-1,-1 0 1,3-5 67,-1 0 1,0 1 0,0-1-1,0 0 1,0-9-1,0 3 125,-2-1 0,0 1-1,0-1 1,-3-17-1,2 26-138,1 1-1,-1 0 0,1 0 1,-1 0-1,0-1 1,0 1-1,0 0 1,-1 0-1,1 0 1,-1 0-1,1 1 1,-1-1-1,0 0 1,0 1-1,-1-1 1,1 1-1,0 0 0,-1 0 1,1 0-1,-1 0 1,-5-3-1,7 5-42,1-1-1,-1 1 0,0 0 0,0 0 0,1 0 1,-1 0-1,0-1 0,1 1 0,-1 0 0,0 0 1,0 1-1,1-1 0,-1 0 0,0 0 0,0 0 1,1 0-1,-1 1 0,0-1 0,1 0 0,-1 1 1,0-1-1,1 0 0,-1 1 0,0-1 0,1 1 1,-1-1-1,0 2 0,0 0-80,-1-1-1,1 1 1,0 0 0,0 0 0,0 0-1,1 0 1,-1 0 0,0 1 0,0 3 0,1-3-99,-1 1 0,1-1 1,-1 1-1,1 0 1,1-1-1,-1 1 1,0-1-1,1 1 1,-1-1-1,1 1 1,0-1-1,2 5 1,2-4-351</inkml:trace>
  <inkml:trace contextRef="#ctx0" brushRef="#br0" timeOffset="1">120 37 13347,'3'7'440,"-1"0"1,0 0-1,-1 0 1,0 0-1,0 1 1,0 8-1,3 17 522,-2-18-498,8 32 747,-9-45-1106,0 1 1,-1 0-1,1-1 0,0 1 1,1-1-1,-1 1 0,0-1 1,1 1-1,-1-1 0,1 0 1,0 0-1,3 3 0,-5-4-77,1-1 0,-1 0-1,1 0 1,-1 1 0,1-1-1,-1 0 1,1 0 0,-1 0-1,1 0 1,0 0 0,-1 0-1,1 0 1,-1 0-1,1 0 1,-1 0 0,1 0-1,-1 0 1,1 0 0,-1 0-1,1-1 1,-1 1 0,1 0-1,-1 0 1,1 0 0,-1-1-1,1 1 1,-1 0 0,1-1-1,-1 1 1,0-1 0,1 1-1,-1 0 1,0-1-1,1 1 1,-1-1 0,0 1-1,1-1 1,-1 1 0,0-1-1,0 1 1,0-1 0,1 0-1,8-26 307,-8 23-244,3-12 102,-1-1-1,-1 1 1,1-22 0,-3 29-90,0 0-1,0 0 1,-1 0 0,-1 0-1,1 0 1,-1 0-1,-5-13 1,6 22-87,1-1-1,0 0 1,-1 0-1,1 0 1,-1 0-1,1 0 1,-1 1 0,1-1-1,-1 0 1,1 1-1,-1-1 1,0 0-1,1 1 1,-1-1 0,0 0-1,0 1 1,1-1-1,-2 1 1,1-1-9,1 1 1,-1 0 0,1 0-1,-1 0 1,1 1 0,-1-1-1,1 0 1,-1 0 0,1 0-1,-1 0 1,1 0 0,-1 1-1,1-1 1,0 0 0,-1 0-1,1 1 1,-1-1 0,1 0-1,0 0 1,-1 1 0,1-1-1,0 1 1,-1 0 0,-1 1-49,1 0 0,-1 1 0,1-1 0,-1 1-1,1-1 1,0 1 0,0-1 0,1 1 0,-2 4 0,1 1-265,-2 27-1344,2-33 1536,1-1-1,0 1 1,0-1 0,0 1 0,1-1 0,-1 1 0,0-1-1,1 1 1,-1-1 0,0 1 0,1-1 0,0 0-1,-1 1 1,1-1 0,0 0 0,0 1 0,1 1 0,1-4-671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5:46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 14939,'-3'58'2390,"1"-44"-2134,1 0 1,0 0 0,1 0 0,1 0 0,0 0-1,1 0 1,6 22 0,-8-36-237,0 1 0,0-1 0,0 0 0,0 1 0,0-1 0,0 0 0,0 1 0,0-1 0,0 1 0,1-1 0,-1 0 0,0 1 0,0-1 0,0 0 0,1 1 0,-1-1 0,0 0 0,0 0 0,1 1 0,-1-1 0,0 0 0,1 0 0,-1 1 0,0-1 0,1 0 0,-1 0 0,0 0 0,1 1 0,-1-1 0,1 0 0,-1 0 0,0 0 0,1 0 0,-1 0 0,0 0 0,2 0 0,8-12 664,5-24 383,-11 21-455,0-1 0,4-25 1,-8 36-543,1 1 1,-1-1 0,0 1-1,0-1 1,0 1 0,-1-1-1,0 1 1,1-1 0,-2 1-1,1 0 1,0 0 0,-1-1-1,0 1 1,-3-5 0,5 8-127,-1 0 1,0 0-1,1 0 1,-1 1 0,0-1-1,0 0 1,0 1 0,1-1-1,-1 0 1,0 1-1,0-1 1,0 1 0,0-1-1,0 1 1,0 0 0,0-1-1,-2 1 1,2 0 29,1 0 0,-1 0 0,0 0 1,1 0-1,-1 0 0,0 0 0,1 1 1,-1-1-1,1 0 0,-1 0 0,0 1 1,1-1-1,-1 0 0,1 1 0,-1-1 1,1 1-1,-1-1 0,1 1 0,0-1 1,-1 1-1,1-1 0,-1 1 0,1-1 0,0 1 1,0-1-1,-1 1 0,1 0 0,0-1 1,0 1-1,-3 9-418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5:54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17932,'3'2'1648,"-3"2"-1328,2 12-152,3 8 640,-1 6-487,3 6-73,2 3-96,-1 0-56,4-4-128,-2-5-72,-1-5-296,-7-5-201,0-9 65,-5-5 344,-6-6-120,2-7-144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5:54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1 209 13595,'0'-5'266,"0"0"1,0-1-1,1 1 1,0-1-1,0 1 0,1 0 1,0-1-1,0 1 1,0 0-1,0 0 0,1 0 1,0 1-1,0-1 1,0 1-1,0-1 0,1 1 1,-1 0-1,1 0 1,5-3-1,7-6 219,1 1-1,0 0 1,33-16 0,-36 20-419,1 2 0,-1 0 0,1 1 0,1 0 0,-1 1 0,1 1 0,-1 0 0,17 0 0,-27 3-60,0 0 0,0 0 1,0 1-1,0 0 0,0-1 0,0 2 0,0-1 0,0 1 0,-1-1 1,1 2-1,0-1 0,6 4 0,-8-3-1,0 0 1,0 0-1,0 0 1,0 1-1,0-1 1,-1 1-1,1-1 1,-1 1-1,0 0 0,0 0 1,0 0-1,-1 0 1,0 0-1,1 0 1,-1 1-1,0 7 1,0-6-6,-1 0 1,0 0-1,0 0 1,0 0-1,-1 1 1,0-1 0,0 0-1,-1 0 1,0-1-1,0 1 1,0 0-1,0 0 1,-1-1-1,0 0 1,0 1 0,-6 6-1,2-4-13,1-1 0,-1 0 0,-1 0 0,1-1 0,-1 1 0,0-2 0,0 1 1,-1-1-1,-13 6 0,18-10-118,0 1 1,0-1 0,0 0-1,0 0 1,-7 0 0,10-1 110,0 1 0,0-1 1,1 0-1,-1 0 1,0 0-1,0 0 0,0 0 1,1 0-1,-1-1 0,0 1 1,0 0-1,1 0 0,-1 0 1,0-1-1,0 1 0,1 0 1,-1-1-1,0 1 0,1-1 1,-1 1-1,0-1 0,1 1 1,-1-1-1,1 1 0,-1-1 1,1 0-1,-1 1 1,1-1-1,-1 0 0,1 1 1,0-1-1,-1 0 0,1 1 1,0-3-1,2-8-271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5:55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17276,'4'14'1680,"1"5"-1304,-1 7-176,2 4 784,4 7-624,1 3-87,-1 0-185,2-1-88,-1-7-144,-2-4-49,-5-10-183,0-6-336,-6-10 520,-4-5-80,-7-10-24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5:55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1 200 16820,'7'-14'272,"1"1"0,0 0 0,1 0 1,1 0-1,0 1 0,1 1 1,0-1-1,0 2 0,1 0 1,1 0-1,0 1 0,0 1 0,0 0 1,1 1-1,1 0 0,-1 1 1,1 0-1,0 2 0,0 0 1,0 0-1,17-1 0,-28 5-267,0 0 1,0 0-1,0 0 0,0 0 0,0 1 1,-1-1-1,1 1 0,0 0 0,0 0 1,0 1-1,-1-1 0,1 1 0,0 0 1,-1 0-1,0 0 0,1 0 0,-1 0 0,0 1 1,0 0-1,0-1 0,-1 1 0,1 0 1,-1 1-1,1-1 0,3 7 0,-4-5-1,0 0 0,0 0-1,-1 1 1,1-1-1,-1 0 1,0 1-1,-1-1 1,0 1 0,1-1-1,-1 1 1,-1 0-1,1-1 1,-1 0-1,0 1 1,-1-1 0,1 1-1,-1-1 1,-2 5-1,1-3-59,0 0 0,-1-1-1,0 1 1,0-1 0,0 0-1,-1-1 1,0 1 0,0-1-1,0 1 1,0-2 0,-1 1-1,0-1 1,0 1 0,0-2-1,-1 1 1,1-1 0,-1 0-1,0 0 1,0-1 0,-10 3-1,-8-3-169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6:44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1703 6977,'0'2'573,"0"0"0,0 0 0,0 0 0,1 0 0,-1 0 0,1 1 0,-1-1 0,1 0 0,0 0 0,0-1 0,1 3 0,-2-3-518,1 0 0,-1-1-1,1 1 1,-1-1 0,1 1-1,0-1 1,-1 1 0,1-1 0,-1 1-1,1-1 1,0 1 0,-1-1-1,1 0 1,0 1 0,0-1-1,-1 0 1,1 0 0,0 0-1,0 1 1,-1-1 0,1 0-1,0 0 1,0 0 0,0 0 0,-1 0-1,1-1 1,0 1 0,0 0-1,-1 0 1,1 0 0,0-1-1,0 1 1,11-4 459,0 0 0,18-2 0,-20 4-377,1 0 0,-1-1 0,0 0 0,15-6 0,-7 1-46,1 1 0,1 1-1,0 1 1,38-6 0,-37 9-72,-1-2-1,0 0 1,0-2 0,37-14 0,-41 13-20,1 1 0,0 1 0,0 1 0,32-5-1,17-3 3,76-37-2,-87 38-24,-45 9 25,0 1-1,-1-1 1,1-1-1,-1 0 1,1 0 0,-1-1-1,13-7 1,25-13-37,-35 19 36,0-1-1,19-12 0,-24 13 1,1-1 10,1-1 0,0 1 0,1 1 0,-1 0 0,15-6 1,-19 10-11,2-1-1,0-1 1,0 0 0,0 0 0,0 0 0,12-9 0,-13 9-1,-1 0 1,1 0-1,-1 0 1,1 1-1,0 0 1,0 0-1,0 0 1,1 1-1,-1 0 0,0 0 1,12 0-1,-9 0 7,0 0-1,0 0 1,0-1-1,17-5 1,25-15 53,-33 13-61,0 1 0,0 1-1,0 1 1,1 0 0,23-3-1,16-3 17,-45 9-19,2 0 0,-1 0 0,24 0 1,355-2 15,-311 1-11,1-4 0,160-37-1,-122 22 26,-61 13-230,-1-2 0,106-37 1,-110 26 121,181-68-748,-95 51 792,33-10 34,250-89 18,-362 118-13,-2-3 0,0-3 0,-1-2 0,54-36 0,-81 47 6,1 1 1,48-17-1,73-14 1,-87 28-9,107-46 0,-50 12-18,150-45 1,-215 80 30,-1-2 1,-1-2 0,59-35-1,24-15 82,-93 49-66,-43 22-32,1 0 31,-4 5-231,-1-3 208,0 1 0,0-1 0,-1 0 0,1 0 0,0 1 0,0-1 0,0 0 0,-1 0 0,1 0 0,0 0 0,0 1 0,-1-1 0,1 0-1,0 0 1,-1 0 0,1 0 0,0 0 0,0 0 0,-1 0 0,1 0 0,0 1 0,-1-1 0,1 0 0,0 0 0,-1 0 0,1-1 0,0 1 0,-1 0 0,1 0 0,0 0 0,0 0 0,-1 0 0,1 0 0,0 0 0,0 0 0,-1-1 0,1 1 0,0 0 0,-1-1 0,-8-6-22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5:18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39 20132,'-9'-29'2424,"4"20"-1343,3 18-7,-1 278-209,6-267-666,-2-20-195,-1 0 1,0 0-1,0 0 0,1 0 0,-1 0 0,0 0 1,0 0-1,1 0 0,-1 0 0,0 0 0,0 0 0,1 0 1,-1 0-1,0-1 0,0 1 0,0 0 0,1 0 0,-1 0 1,0 0-1,0 0 0,0-1 0,1 1 0,-1 0 1,0 0-1,0 0 0,0-1 0,0 1 0,0 0 0,1 0 1,-1 0-1,0-1 0,0 1 0,0 0 0,0 0 0,0-1 1,0 1-1,14-34 127,-13 32-133,14-40 25,22-44-1,-37 86-37,1-1 0,-1 0 0,0 0 0,1 0 0,-1 0 0,0 0 0,1 0 0,-1 0 0,1 0 0,0 1 0,-1-1 0,1 0 0,0 1 0,-1-1 0,1 0 0,0 1 0,0-1 0,0 0 0,-1 1 0,1 0 0,0-1 0,0 1 0,0-1 0,0 1 0,0 0 0,0 0 0,0-1 0,1 1 0,-1 1-26,0 0-1,1-1 0,-1 1 0,0 0 0,0 0 0,0 0 0,0 0 1,0 0-1,0 0 0,-1 0 0,1 1 0,0-1 0,-1 0 1,1 0-1,0 1 0,0 1 0,3 9-244,-1 1 0,0-1-1,2 14 1,0 39-826,-5-58 964,0-1 1,0 1-1,-1 0 1,0 0-1,0 0 1,-1-1-1,-3 9 1,0-6-89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6:45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53 15731,'1'-1'190,"0"0"-1,0 0 1,1-1-1,-1 1 0,0-1 1,0 1-1,0-1 1,-1 1-1,1-1 0,0 1 1,0-1-1,-1 0 1,1 1-1,-1-1 1,0 0-1,1 0 0,-1 1 1,0-1-1,0 0 1,0 0-1,-1-2 0,1 3-84,-1 0 0,0 0-1,0-1 1,0 1-1,0 0 1,0 0 0,0 1-1,0-1 1,0 0 0,0 0-1,-1 0 1,1 1-1,0-1 1,0 0 0,-1 1-1,1 0 1,-1-1-1,1 1 1,0 0 0,-1-1-1,1 1 1,0 0-1,-1 0 1,1 0 0,-1 0-1,1 0 1,-2 1 0,-4 0-51,0 0 1,0 0-1,0 1 1,1 0 0,-1 0-1,1 1 1,-1 0-1,1 0 1,0 0-1,0 1 1,1 0 0,-1 0-1,1 1 1,0-1-1,0 1 1,0 0 0,0 0-1,1 1 1,-5 8-1,2-4-59,0 1 0,1 0 0,1 1 0,0-1 0,0 1 0,1 0 0,1 0 0,0 0 0,-2 23 0,5-31-37,-1-1 1,1 1-1,0 0 1,1-1-1,-1 1 0,0-1 1,1 1-1,0 0 0,0-1 1,0 1-1,1-1 1,-1 0-1,1 1 0,3 5 1,-3-8-58,0 1 0,0 0 0,0-1 0,0 1 0,0-1 0,0 1 0,0-1 0,0 0 0,1 0 0,-1 0 0,0 0 0,1 0 0,-1-1 0,1 1 0,-1-1 0,1 1 0,-1-1 0,1 0 0,0 0 0,-1 0 0,5-1 0,1-1-74,-1 1-1,0-1 0,1 0 1,-1-1-1,11-5 1,9-7-537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6:45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 14147,'-30'18'998,"0"3"-1,1 0 1,-50 49-1,72-63-879,0 1 0,0-1 0,1 1-1,1 0 1,-1 1 0,1 0 0,1-1 0,0 1 0,0 1-1,0-1 1,1 1 0,1-1 0,0 1 0,0 0 0,1 0-1,0 0 1,0 0 0,1 0 0,2 11 0,-2-19-120,0-1-1,0 1 1,1-1 0,-1 1 0,0 0 0,1-1 0,0 1-1,-1-1 1,1 1 0,0-1 0,0 1 0,0-1 0,-1 0 0,2 1-1,-1-1 1,0 0 0,0 0 0,0 0 0,0 0 0,1 0-1,-1 0 1,2 1 0,0-1-6,-1 0 0,1-1 0,-1 1 0,1-1 0,0 0 0,-1 0 0,1 0 0,-1 0-1,1 0 1,0 0 0,-1-1 0,5-1 0,6-2-37,1-1 0,-2-1 0,1 0 0,12-9 0,-23 14 41,78-48 1611,-57 36-1319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6:46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26 16820,'-5'1'535,"0"1"1,0 0 0,0 1 0,-9 4-1,14-7-496,-1 1-1,1-1 0,-1 0 0,0 0 1,1 1-1,-1-1 0,1 0 1,-1 1-1,1-1 0,-1 0 0,1 1 1,-1-1-1,1 1 0,0-1 1,-1 1-1,1-1 0,0 1 1,-1-1-1,1 1 0,0 0 0,0-1 1,-1 1-1,1-1 0,0 1 1,0 0-1,0-1 0,0 1 0,0 0 1,0-1-1,0 1 0,0-1 1,0 1-1,0 0 0,0-1 0,0 1 1,0 0-1,1-1 0,-1 1 1,0-1-1,0 1 0,1-1 0,-1 1 1,0 0-1,1-1 0,-1 1 1,1-1-1,-1 0 0,0 1 1,1-1-1,-1 1 0,1-1 0,-1 0 1,2 1-1,0 0-11,1 0 0,-1 0 1,1 0-1,-1 0 0,1-1 0,0 1 0,-1-1 1,1 0-1,0 1 0,-1-1 0,1-1 1,0 1-1,-1 0 0,1-1 0,0 1 0,-1-1 1,1 0-1,2-1 0,6-2-35,0 0 0,17-10 0,0-7-11,-23 17 3,0 0 0,0 1 0,0-1 0,0 1 0,11-5 1,-15 8 11,-1 0 1,0 0 0,1 0-1,-1 0 1,0 0 0,1 0-1,-1 0 1,0 1-1,1-1 1,-1 0 0,0 0-1,1 0 1,-1 0 0,0 1-1,0-1 1,1 0 0,-1 0-1,0 0 1,1 1 0,-1-1-1,0 0 1,0 1 0,0-1-1,1 0 1,-1 0-1,0 1 1,0-1 0,0 0-1,0 1 1,0-1 0,0 0-1,0 1 1,1-1 0,-1 1-1,0-1 1,0 0 0,0 1-1,0-1 1,0 0-1,-1 1 1,1-1 0,0 0-1,0 1 1,0 0 0,-2 20-55,1-19 47,-9 144-165,-3 7 193,14-152-10,-1 1 0,0-1 0,-1 0 0,1 0 0,0 0 1,0 1-1,0-1 0,-1 0 0,1 0 0,0 0 0,-1 0 0,0 0 0,1 0 0,-1 1 0,1-1 0,-1-1 1,0 1-1,0 0 0,1 0 0,-1 0 0,0 0 0,0 0 0,0-1 0,0 1 0,0 0 0,0-1 1,0 1-1,0-1 0,-1 1 0,1-1 0,0 0 0,0 1 0,0-1 0,0 0 0,-1 0 0,1 0 0,0 0 1,0 0-1,0 0 0,-1 0 0,1 0 0,0 0 0,0-1 0,0 1 0,-1 0 0,1-1 0,0 1 1,0-1-1,0 1 0,0-1 0,0 0 0,-1-1 0,-18-10-35,1-1-1,0 0 1,-24-25 0,19 18-1077,25 20 1094,-1 0 0,0 0 0,0 0 0,0 0 0,0 0-1,0 0 1,1 0 0,-1 0 0,0 0 0,0 0-1,0-1 1,0 1 0,0 0 0,1 0 0,-1 0-1,0 0 1,0 0 0,0 0 0,0 0 0,0 0 0,0-1-1,0 1 1,1 0 0,-1 0 0,0 0 0,0 0-1,0 0 1,0-1 0,0 1 0,0 0 0,0 0 0,0 0-1,0 0 1,0 0 0,0-1 0,0 1 0,0 0-1,0 0 1,0 0 0,0 0 0,0-1 0,0 1-1,0 0 1,0 0 0,0 0 0,0 0 0,0 0 0,0-1-1,-1 1 1,1 0 0,0 0 0,0 0 0,0 0-1,0 0 1,0 0 0,0 0 0,0-1 0,0 1 0,-1 0-1,1 0 1,0 0 0,0 0 0,0 0 0,0 0-1,-1 0 1,3-1-120,7-3-304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6:47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14035,'-1'19'1968,"-3"5"-1167,-1 8-369,2 2 2048,1 4-1848,2 3-144,1-4-263,2 1-145,4-12-353,0-4-175,-1-7-344,-6-8 360,-6-8-264,-7-11 248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6:47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0 201 14291,'4'-10'330,"1"0"1,0 1-1,0 0 0,1 0 1,0 0-1,1 1 1,0-1-1,0 1 0,1 1 1,11-10-1,0 3 158,0 1 1,1 1-1,35-18 1,-42 24-368,0 1 0,1 0 1,19-4-1,-29 8-112,0 1 0,0-1 0,1 1 0,-1 0 0,0 0 0,0 0 0,5 2 0,-7-2-9,0 0 0,-1 1 0,1-1 0,-1 1 0,1 0 0,-1-1 0,1 1 0,-1 0 0,1 0 0,-1 0-1,0 0 1,1 0 0,-1 0 0,0 1 0,0-1 0,0 0 0,0 1 0,1 1 0,-1 0-1,0 0-1,0 0 1,0 0 0,-1 0-1,1 0 1,-1 1-1,0-1 1,0 0 0,0 0-1,-1 0 1,1 0-1,-1 0 1,1 1 0,-1-1-1,0 0 1,0 0 0,0 0-1,-1-1 1,1 1-1,-1 0 1,-1 2 0,-5 7 16,1-1 0,-1-1-1,-15 16 1,19-22-37,0 0 1,0 0-1,-1 0 0,0 0 0,1-1 0,-1 0 0,0 0 0,-1 0 0,1 0 0,-1-1 0,1 0 1,-1 0-1,1 0 0,-1-1 0,0 0 0,0 0 0,0 0 0,-9-1 0,-10-4-38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6:52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2851 9898,'0'0'54,"0"1"-1,0-1 1,0 1 0,0-1-1,0 0 1,1 1-1,-1-1 1,0 0 0,0 1-1,0-1 1,0 0-1,0 1 1,0-1 0,1 0-1,-1 0 1,0 1-1,0-1 1,0 0 0,1 1-1,-1-1 1,0 0-1,0 0 1,1 1 0,-1-1-1,0 0 1,1 0-1,-1 0 1,0 0 0,1 1-1,-1-1 1,0 0-1,1 0 1,-1 0 0,0 0-1,1 0 1,-1 0-1,0 0 1,1 0 0,-1 0-1,0 0 1,1 0-1,-1 0 1,0 0 0,1 0-1,-1 0 1,0-1-1,1 1 1,-1 0 0,0 0-1,1 0 1,0-1-1,51-16 1897,11-4-948,-39 12-830,0 0 0,27-5 1,-1 1-85,-19 2-58,39-19 0,-40 16-3,40-13-1,-23 12 3,-1-3 0,67-36-1,80-60 64,-162 93-70,33-30 0,-39 29-5,1 2 0,38-23 0,213-83 663,-195 92-558,-11 7 205,-47 19-266,0 0 0,-1-2 0,-1-1 0,30-19 1,7-10 1,313-236 40,-327 238-89,1 3-1,3 1 0,0 3 1,2 2-1,57-23 0,38-5 41,56-24 19,-149 57-43,87-54 0,270-186 54,-326 212-75,178-79 1,-51 36 12,-158 67-4,93-66 0,227-165-20,-268 196 9,191-86 0,41-1-8,-325 145-12,-7 2-44,-16 5-61,11-2 114,0 0 0,-1 0 0,1 0 1,0 0-1,0 0 0,0 0 0,-1 0 0,1 0 1,0 0-1,0 0 0,-1 0 0,1 0 0,0 0 0,0 0 1,0 0-1,-1 0 0,1-1 0,0 1 0,0 0 1,0 0-1,-1 0 0,1 0 0,0 0 0,0 0 0,0-1 1,0 1-1,-1 0 0,1 0 0,0 0 0,0 0 0,0-1 1,0 1-1,0 0 0,0 0 0,-1 0 0,1-1 1,0 1-1,0 0 0,0 0 0,0 0 0,0-1 0,0 1 1,0 0-1,0-1 0,-1-8-116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6:53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434 20 15459,'-2'-2'168,"0"0"-1,0 0 1,0 1 0,-1-1-1,1 1 1,0-1-1,-1 1 1,1 0-1,-1 0 1,0 0-1,1 0 1,-1 0 0,0 1-1,1-1 1,-1 1-1,0 0 1,0 0-1,1 0 1,-1 0-1,0 0 1,0 0 0,-3 2-1,-8 0 182,0 2 0,-26 10 0,33-12-239,-13 6-77,0 1 1,1 1 0,0 1-1,1 1 1,0 0 0,1 1-1,0 1 1,1 0 0,-15 18-1,20-19-34,0 0-1,1 0 1,1 1 0,0 1-1,1-1 1,0 1 0,1 1-1,1-1 1,1 1 0,0 1-1,1-1 1,-3 20-1,7-32 1,-1 0 0,1 1 0,0-1 0,0 0-1,0 0 1,1 1 0,0-1 0,0 0 0,0 0 0,0 0-1,0 0 1,1 0 0,4 8 0,-4-10-8,0 1 0,0-1-1,0 0 1,1 0 0,-1 0 0,1 0 0,-1 0 0,1 0 0,0 0 0,0-1 0,-1 0 0,1 1-1,0-1 1,0 0 0,1 0 0,-1-1 0,0 1 0,0-1 0,3 1 0,10-1-175,0 0 1,0-1-1,-1 0 0,1-1 1,-1-1-1,23-7 1,-9 0-111,0 0 0,38-22 0,-19 4-125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6:54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316 32 14779,'0'-1'143,"1"1"-1,0-1 0,0 0 1,-1 0-1,1 1 0,0-1 1,-1 0-1,1 0 0,-1 0 1,1 0-1,-1 0 0,1 0 1,-1 0-1,0 0 0,1 0 1,-1 0-1,0 0 0,0 0 1,0 0-1,0 0 0,0 0 1,0-2-1,-1 2-34,1 0-1,-1 1 0,1-1 1,-1 1-1,0-1 0,1 1 1,-1-1-1,0 1 0,0-1 1,1 1-1,-1-1 0,0 1 1,0 0-1,0 0 0,1-1 1,-1 1-1,0 0 0,0 0 1,0 0-1,0 0 0,0 0 1,-7 0 163,1 0 1,0 0 0,0 1-1,0 0 1,-11 4 0,3 1-269,-1 0 1,1 1-1,1 1 1,-1 1-1,2 0 1,-1 0-1,1 2 0,0-1 1,1 2-1,0 0 1,1 0-1,1 1 1,0 0-1,0 1 1,2 0-1,-1 1 1,2 0-1,0 0 1,1 0-1,0 1 1,1 0-1,1 0 0,1 0 1,-2 19-1,5-30-5,-1 0-1,1-1 0,1 1 0,-1 0 0,1-1 1,-1 1-1,1 0 0,1-1 0,-1 1 0,1-1 0,2 6 1,-3-8-20,0-1 1,1 1 0,-1-1 0,0 1-1,1-1 1,-1 0 0,1 0 0,-1 1 0,1-1-1,-1 0 1,1 0 0,0-1 0,0 1-1,0 0 1,-1 0 0,1-1 0,0 1-1,0-1 1,0 0 0,0 0 0,0 1-1,0-1 1,0 0 0,0-1 0,0 1 0,0 0-1,0-1 1,-1 1 0,5-2 0,1 0-82,1-1 0,-1 0 0,0 0 0,0 0 0,0-1 0,-1 0 0,1-1 0,-1 0 0,0 0 0,7-7 0,11-15-197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6:54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44 12139,'-3'-5'-296,"0"-3"320,2-6 32,1-2 112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6:55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13515,'3'16'1320,"-3"4"-784,-1 6-224,-1 4 553,2 1-105,-3 2-112,1-3-96,2 0-240,-3-5-72,1-5-128,2-3-96,-1-6-416,1-1-200,-2-2 464,0-1-72,-4-3-96</inkml:trace>
  <inkml:trace contextRef="#ctx0" brushRef="#br0" timeOffset="1">14 292 13587,'-2'-7'139,"-1"1"1,1-1-1,0 0 1,1 0-1,0 0 1,0 0-1,0 0 1,1-1-1,0 1 1,0 0-1,1 0 1,0 0-1,0 0 1,1 0-1,0 0 1,0 0-1,0 1 1,1-1-1,0 1 1,1-1-1,-1 1 1,1 0-1,0 0 1,1 1-1,-1-1 1,1 1-1,0 0 1,1 0-1,-1 1 1,1 0-1,0-1 1,0 2-1,0-1 1,0 1-1,1 0 1,-1 0-1,1 1 1,0 0-1,9-2 1,-11 3-152,-1 0 0,1 1 1,0 0-1,0 0 1,0 0-1,-1 0 0,1 0 1,0 1-1,0 0 0,-1 0 1,1 1-1,0-1 0,-1 1 1,0 0-1,1 0 0,-1 0 1,0 1-1,0 0 0,0-1 1,0 1-1,-1 1 0,1-1 1,5 7-1,-6-5 4,1 0-1,-1 0 1,0 0-1,0 0 1,0 1-1,-1-1 0,1 1 1,-1 0-1,-1 0 1,1 0-1,-1 0 1,0 0-1,-1 0 1,1 0-1,-1 0 1,-1 0-1,1 0 1,-2 10-1,0-11-6,1 0 0,-1 0 0,0 0 0,0-1 0,-1 1 0,1-1 0,-1 0 0,0 1 0,0-1 0,-1-1 0,1 1 0,-1 0 0,0-1 0,0 0 0,0 0 0,0 0 0,0 0 0,-9 4 0,4-3-58,-1 0 0,1-1 0,-1 0 1,1-1-1,-1 0 0,0 0 0,0-1 0,-18 0 0,-6-4-123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5:50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9682,'5'19'3055,"15"59"-2109,-8-30-763,2-1 0,30 68 0,-10-39-113,-9-22 174,55 92 0,25 37-96,-77-129-108,16 18 181,7 14 713,15 28 778,-39-71-963,30 68 0,-23-28 393,24 55-442,-44-110-680,0-2 1,37 50-1,-13-32 29,61 55 1,-62-65-24,-2 2 1,49 63 0,-29-16-1,46 97 1,-92-163-28,2-1 0,0 0 0,1-1-1,0 0 1,1-1 0,24 21 0,-6-10 9,1-1-1,42 22 1,1 3-4,82 69-1,-83-60-20,20 25-16,-71-61 32,0-1-1,1-1 1,0-1 0,45 25-1,-53-36 2,73 39-9,2-4-1,100 31 0,553 153 34,-619-187-25,205 60-7,-185-48 19,-100-34-14,0-2-1,71 16 1,187 12-24,-78-12 3,-111-19-12,183-2 0,-133-4 35,-67-2-26,-80-4-10,0 0 0,29 7-1,-15 3-2657,-36-9 1677,-4-1 328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6:56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15603,'3'-9'1465,"-1"7"-1049,-2 4-200,0 13 584,0 2-160,0 10-216,0 5-144,0 5-336,0 3-80,0 3-328,0 0-160,0-1 504,-1 1-112,1-3-104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6:56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13067,'-5'46'848,"0"3"-960,1-2-640,0-1 848,2-4-168,1-7-152</inkml:trace>
  <inkml:trace contextRef="#ctx0" brushRef="#br0" timeOffset="1">55 988 13163,'0'33'840,"0"-9"-768,-3-7-24,3-5 184,3-4-112,0-3-64,-3-1 0,2 0 16,-1 3 0,0-1 8,1 1-16,-1-1-32,1-2-80,-2 1 48,0-4 0,-2 6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6:57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15403,'-5'18'1465,"-3"5"-1113,-1 9-192,-1 2 936,4 2-880,1 6-224,5-2-368,0 1-208,2-3 456,1-1-112,-3 0-96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6:57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11963,'-2'92'962,"3"79"-1963,13-100 2108,-16 14 1985,-5-126-3373,-1 16 74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7:00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14699,'0'0'66,"0"0"0,0 0 0,1 0 0,-1 0 0,0 0 0,0-1 0,1 1 1,-1 0-1,0 0 0,1 0 0,-1 0 0,0 0 0,0 0 0,1 0 0,-1 0 0,0 0 0,1 0 0,-1 0 0,0 0 0,0 0 0,1 1 0,-1-1 0,0 0 0,1 0 0,-1 0 0,0 0 0,0 0 1,0 0-1,1 1 0,-1-1 0,0 0 0,0 0 0,1 0 0,-1 1 0,0-1 0,0 0 0,0 0 0,0 1 0,0-1 0,1 0 0,-1 0 0,0 1 0,0-1 0,0 0 0,0 1 0,0-1 0,0 0 1,0 0-1,0 1 0,0-1 0,0 0 0,0 1 0,0-1 0,0 0 0,0 0 0,0 1 0,0-1 0,0 0 0,0 0 0,-1 1 0,1-1 0,0 0 0,0 1 0,-7 27 930,5-20-656,-20 74 451,11-46-723,2 0-1,1 1 1,2 0 0,-2 60-1,8-95-48,0 0 0,0 0-1,0 0 1,0 0 0,0 0-1,1 0 1,-1 0 0,0 0-1,1 0 1,0 0 0,0 0 0,-1 0-1,1 0 1,0 0 0,0-1-1,1 1 1,-1 0 0,0-1-1,1 1 1,-1-1 0,0 0-1,1 1 1,0-1 0,-1 0-1,1 0 1,0 0 0,0 0 0,2 1-1,0-1 26,0-1 0,-1 1 0,1-1 0,0 0 0,-1 0 0,1 0-1,0 0 1,-1-1 0,1 0 0,0 0 0,-1 0 0,1 0 0,-1 0 0,6-3-1,-1 0-196,1-1-1,-1 0 0,0 0 1,-1-1-1,1 0 0,-1 0 0,0-1 1,-1 0-1,1 0 0,-1 0 0,-1-1 1,1 0-1,4-10 0,-1-4-313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7:00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15251,'0'3'1505,"-1"8"-945,1 8-232,-2 8 720,2 5-192,0 7-272,-1 5-160,2 2-232,1-2-72,1-5-296,1-3-208,-1-10-208,0-5 464,5-7-104,4-2-136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7:01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16580,'0'0'1665,"-6"7"1078,-12 54-117,12-36-2517,1 1-1,2 0 0,-2 43 1,5-65-106,0 1 0,1 0 0,-1-1 0,1 1 0,0-1 0,0 1 1,3 5-1,-4-9 0,1 0 1,-1 0-1,1 0 1,-1 0-1,1 0 1,0 0-1,-1 0 1,1 0-1,0 0 1,0-1-1,-1 1 1,1 0-1,0-1 1,0 1-1,0 0 1,0-1-1,0 1 1,0-1 0,0 0-1,0 1 1,0-1-1,0 0 1,0 1-1,0-1 1,0 0-1,1 0 1,-1 0-1,0 0 1,0 0-1,0 0 1,0 0-1,0-1 1,0 1-1,0 0 1,0-1-1,0 1 1,2-1 0,10-5-26,0-1 1,-1 0 0,0-1-1,20-15 1,18-19-3852,-43 36 2619,-6 5 1039,1 0 0,-1-1 0,1 1 0,-1-1 0,0 1 0,1-1 0,-1 0-1,0 1 1,1-3 0,0-6-1116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7:01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15083,'0'10'1601,"0"3"-1169,0 6-152,-2 5 696,2 5-328,0 4-88,2 4-224,1 3-72,1-1-184,-1 1-128,1-5-512,-1-5 664,-2-6-176,-1-5-88,2-11-96</inkml:trace>
  <inkml:trace contextRef="#ctx0" brushRef="#br0" timeOffset="1">89 290 16251,'0'23'1417,"-3"3"-1033,-1 1-168,1 0 552,2-2-240,1-7-456,1-2-184,3-9-448,-1-4 384,-1-7 24,-2-8-112,-2-1-88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7:03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13 14779,'0'0'79,"0"0"-1,0-1 1,0 1-1,0-1 1,0 1-1,1 0 0,-1-1 1,0 1-1,0-1 1,0 1-1,0 0 1,-1-1-1,1 1 1,0 0-1,0-1 1,0 1-1,0-1 1,0 1-1,0 0 1,-1-1-1,1 1 1,0 0-1,0-1 1,0 1-1,-1 0 0,1 0 1,0-1-1,-1 1 1,1 0-1,0 0 1,0-1-1,-1 1 1,1 0-1,0 0 1,-1 0-1,1 0 1,-1-1-1,1 1 1,0 0-1,-1 0 1,1 0-1,0 0 1,-1 0-1,1 0 0,-1 0 1,0 0-1,-1 1 109,0 0 0,0 0-1,0 0 1,-1 0-1,1 1 1,0-1-1,1 1 1,-4 2-1,-32 36 579,26-26-721,-15 28-1,24-38-51,-1 1 0,1 0 0,0-1 0,0 1 1,1 0-1,0 0 0,0 0 0,0 0 0,0 0 0,1 10 0,0-14 7,0 1-1,1-1 0,-1 1 1,1-1-1,0 0 0,-1 1 1,1-1-1,0 0 1,0 1-1,0-1 0,0 0 1,0 0-1,0 0 1,0 0-1,0 0 0,1 0 1,-1 0-1,0 0 1,1-1-1,-1 1 0,0 0 1,1-1-1,-1 1 1,1-1-1,-1 0 0,1 1 1,-1-1-1,3 0 1,6 2 3,1-1 1,-1-1-1,12 0 1,-12 0-3,-1 0 0,0 0-1,0 1 1,0 0 0,-1 0-1,1 1 1,15 5-1,-22-7 3,0 1-1,-1 0 0,1 0 1,0 0-1,-1 0 0,1 0 1,-1 0-1,1 0 0,-1 0 1,0 1-1,1-1 0,-1 1 1,0-1-1,0 1 0,0-1 1,0 1-1,0 0 0,0-1 1,-1 1-1,1 0 0,-1 0 1,1-1-1,-1 1 0,1 0 1,-1 0-1,0 0 0,0 0 1,0 0-1,0-1 0,0 1 1,0 0-1,-1 0 0,1 0 1,-1 0-1,1-1 0,-1 1 1,0 0-1,-1 3 0,-2 3 18,-1 0 0,0 0 0,0 0 0,-1-1 0,0 0 0,0 0 0,-1 0 0,0-1 0,0 0 0,0 0 0,-1-1 0,0 0 0,0 0 0,0-1 0,0 0 0,-13 4 0,19-7-17,0 0 0,0-1-1,0 1 1,0-1 0,0 1-1,0-1 1,0 0 0,0 0-1,0 0 1,0 0 0,0 0-1,0-1 1,0 1 0,-3-1-1,4 0-4,-1 0 0,1 1 1,0-1-1,0 0 0,0 0 0,0 0 0,0 1 0,0-1 0,0 0 0,0 0 0,1-1 0,-1 1 0,0 0 0,0 0 0,1 0 0,-1 0 0,0-2 0,0-1-8,1 0 0,-1 0-1,1 1 1,-1-1 0,1 0 0,0 0-1,0 0 1,1 0 0,-1 0 0,1 1 0,0-1-1,0 0 1,3-7 0,7-10-10,1 1 0,1 0 1,1 1-1,19-22 0,-14 18 164,-2 0-1,18-29 1,-34 49-105,1 1 1,-1 0-1,0-1 1,0 0-1,0 1 0,0-1 1,0 0-1,0 0 1,-1 1-1,1-1 0,-1 0 1,0 0-1,0 0 1,0 0-1,0 1 0,0-1 1,-1 0-1,1 0 1,-1 0-1,-2-5 0,2 6-9,-1 0-1,0 0 0,1 0 0,-1 1 0,0-1 1,0 0-1,0 1 0,0-1 0,0 1 0,-1-1 0,1 1 1,0 0-1,-1 0 0,1 0 0,0 0 0,-1 1 1,1-1-1,-1 1 0,1-1 0,-1 1 0,0 0 0,1 0 1,-4 0-1,3 1-139,-1-1 0,1 1 0,0 0 0,-1 0 0,1 0-1,0 0 1,-1 1 0,1-1 0,0 1 0,0 0 0,0 0 0,1 0 0,-1 0 0,0 0 0,1 1 0,-1-1 0,1 1 0,0 0 0,0-1 0,0 1 0,0 0-1,1 0 1,-1 0 0,1 1 0,-1-1 0,1 0 0,0 1 0,1-1 0,-1 0 0,0 1 0,1 4 0,1-2-568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7:03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25 16468,'0'0'77,"0"0"0,1-1 0,-1 1 0,1 0 1,-1 0-1,1 0 0,-1-1 0,1 1 1,-1 0-1,0-1 0,1 1 0,-1 0 1,0-1-1,1 1 0,-1-1 0,0 1 0,1-1 1,-1 1-1,0 0 0,0-1 0,0 1 1,1-1-1,-1 1 0,0-1 0,0 1 1,0-1-1,0 1 0,0-1 0,0 1 0,0-1 1,0 1-1,0-1 0,0 1 0,0-1 1,0 1-1,0-1 0,-1 1 0,1-1 1,0 1-1,0-1 0,0 1 0,-1-1 0,1 1 1,0-1-1,-1 1 0,0-1 0,1 0-43,-1 1 0,0-1 0,0 1-1,1 0 1,-1-1 0,0 1 0,0-1 0,0 1-1,0 0 1,1 0 0,-1 0 0,0-1-1,0 1 1,0 0 0,0 0 0,0 0-1,0 0 1,0 0 0,1 1 0,-1-1-1,0 0 1,0 0 0,0 1 0,0-1-1,0 0 1,1 1 0,-1-1 0,-1 1 0,-2 3-58,0 0 0,1 0 0,-1 0 0,1 0 1,0 0-1,0 1 0,0-1 0,1 1 1,-1 0-1,1 0 0,0 0 0,-1 6 1,2-7 13,-1 0 0,1 0-1,0 1 1,1-1 0,-1 0 0,1 0 0,0 1 0,0-1 0,0 0 0,0 1 0,1-1 0,0 0 0,0 0 0,0 1 0,2 4 0,-2-8 10,-1 0 0,0-1-1,1 1 1,-1 0 0,0-1 0,1 1-1,-1-1 1,1 1 0,0 0 0,-1-1-1,1 1 1,-1-1 0,1 0 0,0 1-1,-1-1 1,1 1 0,0-1 0,-1 0 0,1 0-1,0 1 1,0-1 0,-1 0 0,1 0-1,0 0 1,0 0 0,-1 0 0,1 0-1,0 0 1,0 0 0,0 0 0,1-1 0,0 0 0,0 0 0,0 0 1,0 0-1,0 0 0,0 0 0,-1-1 1,1 1-1,0 0 0,2-4 1,2-2-3,-1 0 1,1-1-1,-1 0 1,4-9-1,12-34-186,-14 93-313,-7-34 459,1 6 84,0 1-1,1-1 1,0 0 0,6 18-1,-7-28 6,1 0 0,0 0 0,0 0 0,0 0 0,0 0 0,1 0 0,0-1 0,-1 1 0,1-1 0,0 0 0,1 0 1,-1 0-1,1 0 0,-1-1 0,1 1 0,0-1 0,0 0 0,5 2 0,-3-1 4,-2-2-38,-1 0 0,0 0 0,0 1 0,0-1 0,0 1 0,4 3 0,-6-4-6,-1-1 1,1 1 0,-1-1 0,0 1 0,1-1-1,-1 1 1,0 0 0,0-1 0,1 1-1,-1-1 1,0 1 0,0 0 0,0-1-1,0 1 1,0 0 0,0-1 0,0 1 0,0 0-1,0-1 1,0 1 0,0 0 0,0-1-1,0 1 1,0 0 0,-1-1 0,1 1-1,0-1 1,0 1 0,-1 0 0,1-1 0,0 1-1,-1-1 1,1 1 0,-1-1 0,1 1-1,-1-1 1,1 0 0,-1 1 0,1-1-1,-1 1 1,0-1 0,-5 6 65,0-1 0,-1 1 1,1-2-1,-1 1 0,0-1 1,0 0-1,0 0 0,-1-1 0,0 0 1,1 0-1,-1-1 0,0 0 0,0 0 1,0-1-1,-10 1 0,17-2-78,1 0 0,-1 0-1,0 0 1,1 0 0,-1 0-1,0 0 1,1 0 0,-1 0 0,1 0-1,-1 0 1,0 0 0,1-1-1,-1 1 1,1 0 0,-1 0-1,1-1 1,-1 1 0,0 0 0,1-1-1,-1 1 1,1-1 0,-1 1-1,1 0 1,0-1 0,-1 1 0,1-1-1,0 1 1,-1-1 0,1 1-1,0-1 1,-1 0 0,1 1-1,0-2 1,-1-9-200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25:48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157 957 10762,'-50'0'481,"3"-3"2113,11-13-1217,16-7 33,16-7 447,4-12-127,38-11-449,21-15-128,29-11-96,20-13-352,25-3-481,9-2-224,5 3-1537,1 4-1730,-12 3-673,-16 0-2178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6:00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0 340 8794,'3'-3'464,"-1"0"1,1 1-1,-1-1 1,1 1-1,0 0 0,0-1 1,3-1-1,2 0-343,1 0 0,-1 0-1,1 1 1,0 0-1,0 0 1,0 1 0,0 0-1,15-1 1,4 2-16,42 5 0,-43-2-86,0-1 0,27-3 0,118-23 168,69-5 46,270-9-129,-7 22-92,-176 14 41,-32 3 6,-162 4-17,144-16 1,51-15 7,193-27 355,-343 19-321,135-18 43,-165 51 184,-82 3 721,-84 0-931,0 2 1,0-1-1,0 2 1,-31 11 0,38-12-105,-9 3-166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5:06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55 13395,'0'0'86,"1"0"1,-1 0-1,0 1 1,1-1-1,-1 0 1,1 0-1,-1 1 1,0-1-1,1 0 0,-1 1 1,0-1-1,0 0 1,1 1-1,-1-1 1,0 0-1,0 1 1,1-1-1,-1 1 1,0-1-1,0 1 0,0-1 1,0 0-1,0 1 1,1-1-1,-1 1 1,0-1-1,0 1 1,0-1-1,-1 1 1,2 20 691,-1-14 65,17 183 1048,-9-120-1597,-2 0-1,-5 79 1,0-147-311,-1-1-1,0 1 1,0-1 0,-1 0 0,1 1 0,0-1 0,0 0 0,-1 1 0,1-1-1,0 0 1,-1 0 0,1 1 0,-1-1 0,0 0 0,1 0 0,-1 0 0,0 0-1,0 0 1,0 0 0,-1 1 0,1-1-43,1-1 1,-1 0-1,0 0 0,0 0 0,0 0 1,0 0-1,1 0 0,-1 0 1,0 0-1,0 0 0,0 0 1,0-1-1,1 1 0,-1 0 0,0-1 1,0 1-1,1 0 0,-1-1 1,0 1-1,1-1 0,-1 1 0,0-1 1,0 0-1,-5-5-539,0 0-1,0 0 0,1-1 1,-9-12-1,-4-11-979,2-1 0,-23-54-1,32 63 1899,0 0-1,1-1 0,1 1 0,1-1 0,-2-26 1,7 38 1,-1-1-1,1 1 1,1 0 0,0 0 0,1 0 0,0 0 0,1 0-1,0 0 1,0 1 0,1-1 0,1 1 0,-1 0 0,2 1 0,-1 0-1,2 0 1,-1 0 0,1 1 0,0 0 0,1 0 0,-1 1-1,2 0 1,-1 1 0,16-8 0,-22 12-291,0 1 0,0 0 0,0 0 0,0 0 0,1 0 0,-1 0 0,0 1 0,1 0 0,-1-1 0,0 1 0,1 0 0,-1 1 0,0-1 0,1 1 0,-1-1 0,0 1 0,0 0 0,0 0 0,1 0 0,-1 1 0,0-1 0,4 4 0,-4-3-5,1 1 0,-1 1 0,0-1-1,0 0 1,0 1 0,0 0-1,-1-1 1,1 1 0,-1 0 0,0 0-1,0 1 1,0-1 0,-1 0-1,0 1 1,2 7 0,-2 0 61,0 1 1,0-1-1,-1 0 1,-1 0-1,0 0 0,-1 0 1,0 0-1,-1 0 1,-1 0-1,1 0 1,-2-1-1,0 0 0,0 0 1,-1 0-1,0 0 1,-1-1-1,0 0 1,-10 10-1,15-18-145,1 0 1,-1-1 0,0 1-1,0-1 1,1 1-1,-1-1 1,0 0-1,0 0 1,0 0-1,0 0 1,-1 0 0,-1 0-1,3-1 43,0 0-1,1 0 1,-1 0 0,0 0-1,0 0 1,1 0-1,-1 0 1,0 0 0,1-1-1,-1 1 1,0 0-1,1-1 1,-1 1 0,0 0-1,1-1 1,-1 1-1,0-1 1,1 1 0,-1-1-1,1 1 1,-1-1 0,1 1-1,-1-1 1,1 1-1,0-1 1,-1 0 0,1 1-1,0-1 1,-1 0-1,1 1 1,0-1 0,0 0-1,0 0 1,0 1-1,-1-1 1,1 0 0,0 1-1,0-2 1,-3-23-300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5:07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16043,'1'0'1417,"1"10"-953,1 4-176,-2 9 624,2 3-224,0 6-256,1 1-112,2 4-120,0-1-64,-1-6-160,0-2-136,0-3-240,-3-5-56,-2-10 272,-2-3 32,-5-7-96,-4-6-104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5:07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0 185 16059,'2'-6'296,"0"1"1,0-1-1,0 1 0,1 0 0,0 0 0,0 0 0,0 0 0,0 0 0,1 1 0,8-8 0,48-40 1215,-51 45-1276,1-1-146,1 0 0,0 0 1,0 1-1,1 0 0,0 1 1,1 1-1,15-6 0,-25 11-68,1-1 0,-1 0 0,0 1 0,0 0 0,1-1 0,-1 1 0,0 1 0,0-1 0,1 0 0,-1 1 0,0 0 0,0-1-1,0 1 1,5 3 0,-5-3-13,0 1-1,0 1 0,-1-1 0,1 0 1,-1 0-1,0 1 0,1 0 0,-1-1 1,0 1-1,-1 0 0,1 0 0,0 0 1,-1 0-1,0 0 0,0 0 0,0 1 1,1 3-1,1 8 1,0 1 0,-1-1 0,0 1 0,-2 0 0,0 0 0,-1 0 1,0 0-1,-7 29 0,1-19 10,0 1 0,-2-2 0,-1 1 1,-18 32-1,24-51-10,0-1 1,0 1-1,0-1 0,-1 0 1,0 0-1,0-1 1,-11 9-1,15-13-39,-1 0-1,1 0 1,-1 0 0,1 0 0,-1 0-1,0 0 1,0 0 0,1-1-1,-1 1 1,0-1 0,0 1 0,0-1-1,0 1 1,1-1 0,-1 0-1,0 0 1,0 0 0,0 0 0,0-1-1,0 1 1,0 0 0,1-1 0,-1 1-1,0-1 1,0 0 0,0 0-1,1 1 1,-1-1 0,1 0 0,-1 0-1,0-1 1,1 1 0,0 0-1,-1 0 1,-1-4 0,-3-1-410,1-1 0,0 0-1,-6-11 1,9 15 275,0-1-1,1 1 0,-1 0 0,1 0 0,0-1 1,0 1-1,0-1 0,1 1 0,-1-1 0,1 0 1,0-3-1,4-5-453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5:08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13739,'0'0'31,"0"0"-1,0 0 1,0 0 0,0 0 0,0 1-1,0-1 1,0 0 0,0 0 0,0 0 0,0 0-1,0 0 1,0 0 0,0 0 0,0 0-1,0 0 1,0 0 0,0 0 0,0 0-1,0 0 1,1 0 0,-1 1 0,0-1-1,0 0 1,0 0 0,0 0 0,0 0-1,0 0 1,0 0 0,0 0 0,0 0-1,0 0 1,0 0 0,1 0 0,-1 0-1,0 0 1,0 0 0,0 0 0,0 0-1,0 0 1,0 0 0,0 0 0,0 0 0,0 0-1,0 0 1,0-1 0,1 1 0,-1 0-1,0 0 1,0 0 0,0 0 0,0 0-1,0 0 1,0 0 0,0 0 0,0 0-1,0 0 1,0 0 0,0 0 0,0 0-1,0 0 1,0-1 0,0 1 0,0 0-1,0 0 1,0 0 0,0 0 0,0 0-1,0 0 1,0 0 0,3 12 1466,1 25 198,-3-26-1251,4 32 273,40 295 1936,-39-322-2571,-6-16-80,0 0 1,0 0 0,0 0 0,0 0 0,0 1-1,0-1 1,0 0 0,0 0 0,0 0 0,0 0 0,1 0-1,-1 0 1,0 0 0,0 0 0,0 0 0,0 0-1,0 1 1,0-1 0,1 0 0,-1 0 0,0 0-1,0 0 1,0 0 0,0 0 0,0 0 0,1 0-1,-1 0 1,0 0 0,0 0 0,0 0 0,0 0-1,0 0 1,0 0 0,1 0 0,-1-1 0,0 1-1,0 0 1,0 0 0,0 0 0,0 0 0,0 0 0,1 0-1,-1 0 1,0 0 0,0 0 0,0 0 0,0-1-1,12-26 180,-10 23-186,142-326-1081,-140 321 752,-2 7-15,0-1 0,-1 0 0,1 0 0,-1 0 0,0 0 0,1 0 0,-1 0 0,-1 0 0,1 0 0,0 0 0,-1-1 0,0 1 0,0-6 0,-3 4-851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5:08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14571,'10'32'1744,"2"-3"-1119,-1-2-217,6-1 672,5-2-280,-3-3-208,6-2-648,-5-3-272,6-8 296,1-2-112,1-7-160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9:31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5 13675,'-28'-1'7171,"-1"-1"-5218,-43 0-4210,-40 8-1309,76-6 2825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9:32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1133 112 12923,'-12'1'1640,"1"2"-1000,-4-4-256,1-3 1265,-2-4-1017,1 0-80,-6-2-336,4 1-240,-3 1-384,-3 2-144,2 2-216,-4 4 520,-2 2-169,-3 4-183</inkml:trace>
  <inkml:trace contextRef="#ctx0" brushRef="#br0" timeOffset="1">409 49 11370,'-24'3'1033,"-7"-3"-689,1-2-128,-1-2 320,-2 1-80,-2-1-96,2 0-88,0 1-184,2-2-88,2 3-272,2-3-1024,1 0 1144,0-1-160,6-3-120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9:32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513 1 9466,'-13'4'391,"-1"0"0,1-1 0,-1 0 0,0-1 1,0-1-1,1 0 0,-20-2 0,-8 1 39,28 2-184,-1-1-1,1 2 0,0 0 0,-13 5 0,11-4 213,1 0 1,-19 3-1,28-7-369,-1 1 1,0-1 0,1 0-1,-1-1 1,1 1 0,-1-1-1,1 0 1,0-1 0,-10-3-1,11 3-2,0 0-1,0 1 1,-1-1 0,1 1-1,0 0 1,-1 0 0,1 0-1,-1 1 1,1 0 0,-1 0-1,1 0 1,-1 0 0,1 0-1,-1 1 1,1 0 0,0 0-1,-1 0 1,1 1-1,0-1 1,0 1 0,0 0-1,0 0 1,0 1 0,0-1-1,1 1 1,-1 0 0,1 0-1,-1 0 1,1 0 0,0 0-1,1 1 1,-6 6-1,7-8-535,1-6 275,4-9 49,-3 11 71,4-11-153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9:34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14091,'1'-6'225,"0"0"0,0 0 0,1 0 0,0 0 0,0 1 0,0-1 0,1 0 0,0 1 0,0 0 0,0-1 1,1 1-1,0 0 0,0 1 0,0-1 0,0 1 0,1 0 0,0 0 0,-1 0 0,2 1 0,-1-1 0,0 1 0,1 0 0,6-2 0,-11 4-219,0 1 0,0 0 0,0-1 0,0 1 0,0 0 0,1-1 0,-1 1 0,0 0 0,0 0 0,0 0 0,0 0 0,0 0 0,0 0 0,0 0 0,0 1-1,0-1 1,0 0 0,0 1 0,1-1 0,-1 0 0,-1 1 0,1-1 0,2 2 0,-2-1-3,0 1 0,0-1 0,0 0-1,0 1 1,0-1 0,-1 1 0,1-1 0,-1 1 0,1-1-1,-1 1 1,1-1 0,-1 1 0,0 0 0,0 1-1,0 7 4,0 1 0,-1-1 0,-3 19 0,3-28-4,-25 101 84,-4 16 323,30-117-397,0 0 0,-1 1 0,1-1 1,0 0-1,0 0 0,0 0 1,0 0-1,0 0 0,0 0 0,0 0 1,0 0-1,0 0 0,1 1 0,-1-1 1,0 0-1,1 0 0,-1 0 0,1 0 1,-1 0-1,1 0 0,0 0 1,-1-1-1,1 1 0,0 0 0,-1 0 1,1 0-1,0-1 0,1 2 0,0-1-28,0-1 0,0 1 0,0-1 0,0 1 0,1-1-1,-1 0 1,0 0 0,0 0 0,0 0 0,1 0 0,-1 0-1,0-1 1,3 0 0,7-2-419,1-1 0,-1-1 1,18-8-1,-29 12 355,10-4-527,0 0-1,-1-1 0,0-1 1,17-14-1,-14 10-59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9:35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13155,'-1'1'151,"-1"-1"1,1 1-1,0-1 1,0 1 0,0 0-1,0-1 1,0 1-1,0 0 1,0 0-1,0 0 1,0 0-1,1 0 1,-1 0 0,0 0-1,1 0 1,-1 0-1,0 0 1,1 0-1,-1 0 1,1 1-1,0-1 1,-1 2 0,-7 28 821,5-14-632,1 0-1,1 33 1,1-45-284,1-1 0,-1 1 1,1 0-1,-1 0 1,1-1-1,1 1 0,-1-1 1,1 1-1,0-1 0,0 0 1,0 1-1,0-1 0,1 0 1,-1 0-1,6 5 1,-7-8-31,0 0 0,0-1 0,0 1 0,0 0 0,1-1 0,-1 1 0,0-1 0,0 1 0,1-1 0,-1 1 0,0-1 0,0 0 0,1 0 0,-1 1 0,0-1 0,1 0 0,-1 0 0,0-1 0,1 1 0,-1 0 0,0 0 0,1-1 0,-1 1 0,0 0 0,1-1 0,-1 1 0,0-1 0,0 0 0,0 1 0,0-1 0,0 0 0,0 0 0,0 0 0,0 0 0,0 0 0,0 0 0,0 0 1,0 0-1,1-2 0,2-2 122,0-1 0,0 0 1,-1-1-1,0 1 1,0-1-1,3-6 1,-4 5 61,0 0 0,-1 0 0,1 0 0,-1 0 0,-1-12 0,0 17-163,0 1-1,0-1 1,0 1 0,0-1-1,0 1 1,-1 0 0,0-1-1,1 1 1,-1-1 0,0 1-1,0 0 1,0 0 0,0-1-1,-1 1 1,1 0 0,0 0-1,-1 0 1,0 0 0,1 1-1,-1-1 1,-4-3 0,6 5-119,-1 0 1,0 0-1,1-1 1,-1 1 0,0 0-1,1 0 1,-1 0-1,0 0 1,0 0-1,1-1 1,-1 1 0,0 1-1,0-1 1,1 0-1,-1 0 1,0 0-1,1 0 1,-1 0 0,0 1-1,1-1 1,-1 0-1,0 1 1,1-1-1,-1 0 1,0 1 0,1-1-1,-1 1 1,1-1-1,-1 1 1,1-1-1,-1 1 1,1 0-1,-1-1 1,1 1 0,0-1-1,-1 1 1,1 0-1,0-1 1,-1 2-1,0 1-158,0-1 0,0 1 0,0-1 0,0 1 0,1 0 0,-1 0 0,1-1 0,0 6 0,2 10-756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6:10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177 418 11602,'145'-57'2145,"-98"37"-1825,62-19 0,363-53 131,-365 75-250,261-33 675,-97 15-544,-234 30-319,329-42 82,-261 39-29,157 7-1,-245 2-54,253 6 140,-233-9-106,1-2 1,-1-1-1,0-2 0,-1-1 0,42-15 1,-61 18 377,-28 10 647,-10 2-598,-15 9-265,27-11-208,8-5-6,1 0-1,-1 1 1,0-1 0,1 0-1,-1 1 1,0-1 0,1 0-1,-1 1 1,1-1-1,-1 1 1,1-1 0,-1 1-1,1-1 1,-1 1 0,1-1-1,-1 1 1,1 0 0,0-1-1,-1 2 1,1 0 0,1 0-1,-1 1 1,0-1-1,1 0 1,0 1 0,0-1-1,0 0 1,2 4-1,17 34-114,37 54 0,-39-67 47,-1 0-1,-1 2 1,-1 0-1,19 55 1,-28-59 75,-1-1 0,-1 1 0,2 34 0,-7 74 31,-1-24-23,10 17-304,-3-86 112,-3 1 0,-1 0 0,-2-1-1,-9 59 1,0-51 192,-2-1-1,-3-1 0,-1 0 0,-23 44 0,39-89-3,-1 0-1,0 0 1,1 1-1,-1-1 1,1 0-1,-1 0 1,0 0-1,0 0 1,0 0-1,0 0 1,0 0-1,0 0 1,0-1-1,0 1 0,0 0 1,0 0-1,0-1 1,0 1-1,0-1 1,-1 1-1,1-1 1,0 0-1,0 1 1,-1-1-1,1 0 1,-3 0-1,0 0-18,0-1-1,0 0 1,0-1 0,0 1-1,0-1 1,-7-3-1,-20-7-62,24 10 80,0 1 0,-1 1-1,1-1 1,-1 1 0,1 1 0,0-1-1,-1 1 1,-6 2 0,-59 20-25,19-5-19,-24 0-60,-1-4 0,-123 6 1,-5 7 104,-44 2-492,220-28 446,1-1 0,0-2 0,-1-1 0,1-2 1,1 0-1,-41-14 0,12-2-22,-1 3-1,0 2 1,-102-13 0,-208 18 171,350 11-106,-75 5-62,-106 17-1,106-9 150,-106 0-1,182-13-73,-1-1 0,1 0-1,0-2 1,1 0-1,-1-1 1,0-1-1,1-1 1,-29-13 0,35 13-20,0 0 0,0-1 0,0-1 0,1 0 0,0 0 0,0-1 0,1 0 0,0-1 0,1 0 0,0 0 0,1-1 0,-12-22 0,7 8-15,2-1 0,1 1 0,-11-53-1,16 58 23,1 1-1,1-1 1,1 1-1,1-1 1,0 0 0,5-24-1,-2 32 3,0 0-1,2 0 1,-1 1-1,2-1 1,-1 1-1,9-13 1,-7 15 2,-1-1 1,-1 0 0,0 0-1,-1-1 1,0 0 0,0 1-1,3-19 1,-6 17 0,0 1-1,1-1 1,0 1 0,0-1 0,2 1-1,-1 0 1,2 0 0,-1 0 0,1 1-1,11-17 1,3 1 8,-7 13-57,-2-1 0,0-1 0,0 0 0,-2 0 0,0-1 0,8-22 0,-15 18-12,-11-5-20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9:35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18700,'0'10'1464,"0"-2"-1144,0-1-216,0 0 64,3-3-288,0-4-600,1-1 656,-4-8-304,3-4-152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9:36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52 16323,'-13'-12'3544,"12"13"-2140,7 8-1262,0-1-159,1-1 0,1-1 0,-1 1 0,1-1 0,1-1 0,-1 0 0,1 0 0,-1 0 0,1-1 0,14 4 0,-7-1-6,-1 0 0,20 12 0,-32-17 25,0 1 0,0 0 1,0 0-1,-1 0 1,1 0-1,-1 0 0,0 0 1,0 1-1,0-1 1,0 1-1,-1-1 1,1 1-1,-1 0 0,0 0 1,0 0-1,-1-1 1,1 1-1,-1 0 1,0 0-1,0 0 0,0 0 1,-1 7-1,1-7 2,-1 1 0,0-1 0,1 1 1,-2-1-1,1 0 0,0 1 0,-1-1 0,0 0 0,0 0 0,0 0 0,0 0 0,-1 0 0,0-1 0,1 1 0,-1-1 1,-1 0-1,1 1 0,0-2 0,-7 6 0,9-8 0,-1 1 1,1 0-1,0-1 1,-1 1-1,1 0 1,-1-1-1,1 0 1,-1 1-1,1-1 1,-1 0-1,1 0 1,-1 0-1,1 0 0,-1 0 1,1 0-1,-1 0 1,1-1-1,-1 1 1,1 0-1,0-1 1,-1 1-1,1-1 1,-1 0-1,0 0 1,-1-1-2,1 0 0,0 0 0,0 0 1,0 0-1,0-1 0,1 1 0,-1 0 1,1-1-1,-1 0 0,1 1 0,-2-6 1,0 0-6,1 0 0,0-1 1,0 1-1,1-1 0,0 0 1,0 0-1,1-13 0,2 13 13,0 1-1,1-1 1,0 0-1,0 1 0,1-1 1,0 1-1,0 0 1,1 0-1,8-10 1,17-33 250,-29 50-248,0 0 1,-1 0-1,1-1 1,0 1-1,-1 0 1,0-1 0,1 1-1,-1-1 1,0 1-1,0 0 1,1-1-1,-1 1 1,0-1 0,0 1-1,-1-1 1,1 1-1,0 0 1,0-1-1,-1 1 1,1-1 0,-1 1-1,1 0 1,-1-1-1,0 1 1,0-2-1,-1 2 20,0-1 0,0 0 0,0 1 0,0-1 0,0 1 0,-1 0 0,1-1 0,0 1 0,-1 0 0,1 0 0,-1 1 0,1-1 0,-4 0 0,-1 0-65,-1 0-1,0 0 1,0 1 0,0 0 0,0 0 0,0 1-1,1 0 1,-13 3 0,19-4 23,1 0 0,-1 0 0,1 0 0,0 0 0,-1 0 0,1 0 1,0 1-1,-1-1 0,1 0 0,0 0 0,-1 0 0,1 1 0,0-1 0,-1 0 1,1 0-1,0 1 0,0-1 0,-1 0 0,1 0 0,0 1 0,0-1 0,0 0 0,-1 1 1,1-1-1,0 0 0,0 1 0,0-1 0,0 0 0,0 1 0,0-1 0,0 1 1,-1-1-1,1 0 0,0 1 0,0-1 0,1 0 0,-1 1 0,0-1 0,0 1 0,0-1 1,0 0-1,0 1 0,0-1 0,0 0 0,1 1 0,-1-1 0,0 0 0,0 1 1,0-1-1,1 0 0,-1 1 0,0-1 0,0 0 0,1 0 0,-1 1 0,0-1 0,1 0 1,-1 0-1,0 0 0,1 0 0,0 1 0,7 2-252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9:36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68 16347,'-7'24'1852,"5"-18"-1711,0-1 0,1 1-1,0 0 1,0-1-1,0 1 1,0 0-1,1 0 1,0 0-1,0 0 1,1 6 0,1-3-115,0-1 1,1 0 0,0 1-1,0-1 1,8 14 0,-10-20 6,0 1 1,0-1 0,1 0-1,-1 0 1,1 0-1,0 0 1,-1 0 0,1 0-1,0 0 1,0-1-1,0 1 1,0-1 0,0 1-1,1-1 1,-1 0 0,0 1-1,1-1 1,-1-1-1,1 1 1,-1 0 0,1-1-1,-1 1 1,6 0-1,-6-2 8,0 1 0,-1-1-1,1 0 1,0 1-1,0-1 1,-1 0-1,1 0 1,-1 0 0,1 0-1,-1 0 1,1 0-1,-1-1 1,1 1-1,-1-1 1,0 1 0,0 0-1,0-1 1,0 0-1,0 1 1,0-1-1,0 0 1,-1 1 0,1-1-1,0 0 1,-1 0-1,1-2 1,1-4 126,-1-1 1,0 1-1,0-1 0,0-12 1,-2 16-129,1 0 1,-1 0-1,0 0 1,-1 0 0,1 0-1,-1 1 1,0-1-1,0 1 1,0-1-1,-1 1 1,1 0-1,-1-1 1,0 1-1,-1 1 1,1-1-1,-7-5 1,8 7-26,0 0 0,0 1 0,0-1 0,0 1-1,-1 0 1,1 0 0,0-1 0,-1 1 0,1 1 0,-1-1 0,1 0 0,-1 1-1,1-1 1,-1 1 0,0 0 0,1 0 0,-1 0 0,1 0 0,-1 0 0,0 0 0,1 1-1,-1-1 1,1 1 0,-1 0 0,1 0 0,-1 0 0,1 0 0,0 0 0,-1 1 0,1-1-1,0 1 1,0-1 0,-3 3 0,4-2-92,-1-1-1,1 1 1,0-1-1,-1 1 1,1 0 0,0-1-1,0 1 1,0 0-1,0 0 1,0 0 0,1 0-1,-1 0 1,0 0-1,1 0 1,0 0 0,-1 0-1,1 0 1,0 0-1,0 0 1,0 0 0,0 0-1,1 0 1,-1 1-1,1-1 1,0 4 0,0-5 3,-1 0 1,1 0 0,-1 0 0,1-1 0,0 1 0,-1 0-1,1 0 1,0 0 0,0 0 0,0-1 0,-1 1-1,1 0 1,0-1 0,0 1 0,0 0 0,0-1 0,0 1-1,0-1 1,2 1 0,-1-1 24,0 0 0,-1 0 1,1 0-1,0 0 0,0 0 0,0 0 0,-1-1 1,1 1-1,0-1 0,-1 1 0,1-1 0,0 1 0,-1-1 1,1 0-1,0 0 0,1-1 0,14-12-642,-1-3-96</inkml:trace>
  <inkml:trace contextRef="#ctx0" brushRef="#br0" timeOffset="1">156 34 14643,'0'17'1496,"-1"-7"-921,1 0 0,0 0 0,2 13-1,-2-21-513,0 0 0,1 0-1,-1-1 1,0 1 0,1 0-1,0 0 1,-1-1 0,1 1-1,0 0 1,0-1 0,0 1-1,0-1 1,0 1 0,0-1-1,0 0 1,1 1 0,-1-1-1,0 0 1,1 0 0,-1 0-1,1 0 1,0 0 0,-1 0-1,3 0 1,-3-1-33,0 0 1,1 0-1,-1 0 1,0 0-1,1 0 1,-1 0-1,0-1 1,1 1-1,-1-1 1,0 1-1,0-1 1,0 1-1,1-1 1,-1 0-1,0 1 1,0-1-1,0 0 1,0 0-1,0 0 1,0 0-1,0 0 1,-1 0-1,1 0 1,0 0-1,0 0 1,-1 0-1,1-1 1,-1 1-1,1 0 1,-1 0-1,1-2 1,2-4 175,0-1-1,-1 1 1,3-16 0,-4 19-63,-1-1 1,0 1-1,0-1 0,0 1 1,0 0-1,0-1 0,-1 1 1,0 0-1,0-1 1,-3-7-1,3 11-109,1 0 1,-1 0-1,1 0 0,-1 0 1,0 1-1,1-1 0,-1 0 0,0 0 1,0 0-1,0 1 0,0-1 1,1 0-1,-1 1 0,0-1 1,0 1-1,0-1 0,0 1 1,-2-1-1,1 1-44,0-1 0,1 1 0,-1 0 0,0 1 0,0-1 0,1 0 0,-1 0 0,0 1 0,0-1 0,1 1 0,-1 0 0,0-1-1,1 1 1,-1 0 0,-1 1 0,-23 12-1157,26-14 789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9:37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772 12 10722,'-2'-8'7318,"-3"5"-3376,-11 6-2243,-2 2-1800,-128-8-7609,10 5 5260,-34 2 5309,151-3-2543,0-1-1,0 0 0,-34-6 0,29 2-1439,4 3 237,-1 1 0,1 0 0,-21 4 0,24-3 787,-8 1-65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9:38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35 12803,'-14'0'1128,"-4"0"-912,1 0-88,-3-1 344,0-2-304,1-2-80,-3 0-328,-1-1-944,-2 0 1040,2 0-160,-1 4-136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9:38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1477 34 11915,'-118'0'1413,"1"-10"-3601,106 8 2132,1 2 0,0-1 0,-1 1 0,1 1 0,0 0 0,-1 0 0,1 1 0,0 1 0,0-1 0,0 1 0,1 1 0,-15 7 0,10-4 106,1-1 0,-1 0 0,1-2 0,-1 1 1,-21 2-1,25-5-58,-1-2 0,1 1 0,-1-2 0,1 1 1,-1-1-1,1-1 0,-1 0 0,-11-4 0,3 1 105,-1 0-1,1 1 1,0 1-1,-1 1 1,0 0-1,0 2 1,-27 2-1,32-1 350,-1-1 0,1 0-1,0-2 1,-1 0 0,1 0-1,-26-9 1,36 10-396,1 0 0,-1 1 0,1 0 0,-1 0 0,1 0-1,-1 0 1,0 1 0,1-1 0,-1 1 0,1 0 0,0 1 0,-1-1 0,1 1 0,-6 3 0,4-3 7,1 1-1,-1-1 1,1 0 0,-1-1 0,0 1-1,0-1 1,-9 0 0,10-1 13,0-1 0,0 0 0,0 0 1,0 0-1,0-1 0,-5-1 0,4 0-5,1 2 0,0-1 0,-1 1 0,1-1 0,-1 1-1,-7 0 1,-91 9 317,71-3-344,-63-2 0,82-3-41,11 0 34,-1 0-1,1 0 0,-1 0 0,1-1 0,-1 1 1,1-1-1,-1 0 0,1 0 0,0 0 0,0 0 0,-1-1 1,1 1-1,0-1 0,0 0 0,0 1 0,-3-4 0,-17-10 88,22 14-118,0 1 0,0-1 0,0 1-1,0 0 1,0-1 0,0 1 0,0 0-1,1 0 1,-1 0 0,0 0 0,0 0 0,0 0-1,0 0 1,0 0 0,0 0 0,0 0 0,0 1-1,0-1 1,0 0 0,0 1 0,1-1 0,-1 0-1,0 1 1,0-1 0,0 1 0,-1 1-1,2-2-4,0 0-1,0 0 1,0 0-1,0-1 1,0 1-1,0 0 1,0 0-1,0 0 1,0 0-1,0 0 1,0 0-1,0 0 1,0 0-1,0 0 1,0 0-1,0 0 1,0 0-1,0 0 1,0 0-1,0 0 1,0 0-1,0 0 1,0 0-1,0 0 1,0 0-1,0 0 1,0 0-1,0 0 1,0 0-1,0 0 0,-1 0 1,1 0-1,0 0 1,0 0-1,0 0 1,0 0-1,0 0 1,0 0-1,1-7-15,-1-14-37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9:40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11314,'4'-25'3076,"-4"22"-2644,0 0 0,1 0-1,-1 0 1,1 0-1,-1-1 1,1 1-1,0 0 1,2-4 0,0 1 256,1 0 1,0 0-1,0 1 1,0 0-1,7-7 1,-10 11-637,0-1 0,0 1 0,0 0 0,0 1 1,0-1-1,0 0 0,1 0 0,-1 0 0,0 1 0,0-1 0,1 0 1,-1 1-1,0-1 0,1 1 0,-1 0 0,1 0 0,-1-1 0,0 1 1,1 0-1,-1 0 0,1 0 0,-1 0 0,1 0 0,-1 1 0,0-1 1,1 0-1,-1 1 0,1-1 0,-1 1 0,0-1 0,1 1 0,1 1 0,-2 0-63,1-1-1,-1 0 0,0 1 0,0-1 0,0 1 1,0-1-1,0 1 0,0-1 0,-1 1 0,1 0 1,0-1-1,-1 1 0,1 0 0,-1 0 0,0-1 1,0 1-1,0 0 0,0 0 0,0 0 0,0-1 1,0 1-1,0 0 0,-1 2 0,-1 6-70,-1 1 0,-8 18 0,4-11-3,2-4 66,0-1 56,1 0-1,-4 22 1,7-33-29,1 0 0,0 0 0,-1 0 0,1 1 0,0-1 0,0 0 0,0 0-1,0 0 1,1 0 0,-1 0 0,0 0 0,1 0 0,0 0 0,-1 0 0,1 0 0,0 0 0,0 0 0,0 0 0,0-1 0,0 1-1,1 0 1,-1-1 0,0 1 0,3 1 0,-2-2-88,0 0 0,0 0 0,0-1 0,0 1 0,0-1-1,0 0 1,0 0 0,-1 1 0,1-1 0,0 0 0,0-1 0,0 1 0,0 0-1,0-1 1,0 1 0,0-1 0,0 1 0,0-1 0,0 0 0,-1 0 0,1 0 0,0 0-1,0 0 1,-1 0 0,1 0 0,-1 0 0,2-3 0,5-3-660,0 0 1,-1-1-1,11-14 1,-8 6-81,-1-1-52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9:40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7 13867,'-3'8'371,"0"0"0,1 0 1,1 1-1,0-1 0,0 0 0,0 1 1,1-1-1,1 13 0,-1-1 241,0-10-304,0-1 0,1 1 0,-1-1-1,2 0 1,-1 0 0,1 1 0,4 9 0,-6-18-272,0-1-1,0 1 1,1-1 0,-1 1 0,0-1-1,0 1 1,1 0 0,-1-1 0,0 1-1,1-1 1,-1 1 0,0-1 0,1 0-1,-1 1 1,1-1 0,-1 1 0,1-1-1,-1 0 1,1 1 0,-1-1 0,1 0-1,-1 0 1,1 1 0,0-1 0,-1 0-1,1 0 1,-1 0 0,1 0 0,0 0-1,-1 0 1,1 0 0,1 0 0,-1 0 16,0-1 0,1 0 0,-1 0 0,0 1 0,0-1 0,0 0 0,1 0 0,-1 0 1,0-1-1,0 1 0,0 0 0,1-2 0,2-5 130,1 1 0,-2-1 0,6-13 0,-6 10 0,0-1 0,-1 1 0,0-1 0,0-15 0,-2 22-127,1 1 0,-2-1 0,1 1 1,0-1-1,-1 1 0,0 0 0,0-1 1,0 1-1,-1 0 0,1-1 1,-1 1-1,0 0 0,-1 0 0,-2-5 1,4 9-54,1-1 1,-1 1 0,1-1-1,-1 0 1,1 1 0,-1-1 0,1 1-1,-1-1 1,1 1 0,-1-1-1,0 1 1,1 0 0,-1-1-1,0 1 1,1 0 0,-1 0 0,0-1-1,1 1 1,-1 0 0,0 0-1,0 0 1,1 0 0,-1 0 0,0 0-1,0 0 1,1 0 0,-2 0-1,1 1-68,0 0-1,0-1 1,0 1-1,0 0 0,0 0 1,0-1-1,0 1 1,0 0-1,1 0 1,-1 0-1,0 0 0,1 0 1,-1 1-1,0 1 1,-1 1-150,0 1 1,1-1-1,0 1 1,0-1-1,0 1 1,0-1 0,1 1-1,0 5 1,4 7-413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9:41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17836,'4'9'1896,"-2"-3"-1192,-2-1-280,0 0 1009,0-2-441,0-2-640,3 5-336,0-3-792,-3-1 1856,-2 3-1264,-4-5 24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9:41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13755,'-6'38'4502,"6"-18"-3601,0 0-1,6 37 0,-4-47-697,0-1-1,0 1 1,1-1-1,0 0 1,1 0-1,0 0 1,10 16-1,-13-24-186,0 1 1,0-1-1,0 1 0,0-1 0,0 0 0,1 0 1,-1 1-1,0-1 0,1 0 0,-1 0 1,1 0-1,-1 0 0,1-1 0,0 1 0,-1 0 1,1-1-1,0 1 0,0-1 0,-1 1 1,1-1-1,0 0 0,0 0 0,0 0 0,-1 0 1,1 0-1,0 0 0,0 0 0,0-1 1,-1 1-1,4-2 0,-2 1 24,-1 0 0,1-1-1,-1 1 1,0-1 0,0 0 0,1 1 0,-1-1-1,0 0 1,-1 0 0,1-1 0,0 1 0,0 0-1,-1-1 1,0 1 0,1-1 0,-1 1 0,0-1-1,0 1 1,1-5 0,-2 6-16,0 0-1,0 1 1,0-1-1,0 0 1,0 0-1,0 1 1,0-1-1,0 0 1,0 0-1,0 0 1,0 1-1,0-1 1,0 0-1,0 0 1,-1 1 0,1-1-1,0 0 1,-1 1-1,1-1 1,-1 0-1,1 1 1,0-1-1,-1 0 1,0 1-1,1-1 1,-1 0-1,-1 0 24,1 0 0,-1 1 0,0-1 0,1 0 0,-1 1 0,0-1-1,0 1 1,1-1 0,-1 1 0,-3-1 0,0 1-40,1 0 0,0 0 0,0 0 0,-1 1 0,1 0 0,0 0 0,0 0-1,0 0 1,-4 2 0,-1 4-931,9-7 896,0 0 0,0 0 1,0 0-1,-1 0 0,1 0 0,0 0 0,0 0 0,0 1 0,0-1 0,-1 0 1,1 0-1,0 0 0,0 0 0,0 0 0,0 1 0,0-1 0,0 0 0,0 0 0,-1 0 1,1 1-1,0-1 0,0 0 0,0 0 0,0 0 0,0 1 0,0-1 0,0 0 1,0 0-1,0 0 0,0 1 0,0-1 0,0 0 0,0 0 0,0 0 0,0 1 0,1-1 1,-1 0-1,0 0 0,0 0 0,0 1 0,0-1 0,0 0 0,3 0-445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6:16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12067,'6'0'2560,"-6"-1"-2483,0 1-1,1 0 1,-1 0 0,0 0-1,0 0 1,1 0 0,-1 0-1,0 0 1,1 0-1,-1 0 1,0 0 0,1 0-1,-1 1 1,0-1 0,0 0-1,1 0 1,-1 0 0,0 0-1,1 0 1,-1 1 0,0-1-1,0 0 1,1 0 0,-1 0-1,0 1 1,0-1 0,0 0-1,1 0 1,-1 1-1,0-1 1,0 0 0,0 0-1,0 1 1,0-1 0,0 0-1,1 1 1,-1-1 0,0 0-1,0 0 1,0 1 0,0-1-1,0 0 1,0 1 0,0-1-1,0 1 1,2 6-50,0 4 100,0 0 1,-1 0-1,0-1 1,-1 1-1,0 0 0,-1 0 1,-3 20-1,-1 26 87,5-52-341,0 7 651,1-12-511,-1 0-1,0 0 1,0 0 0,1 0-1,-1 0 1,0 0-1,0 0 1,1 0 0,-1 0-1,0-1 1,0 1-1,1 0 1,-1 0 0,0 0-1,0 0 1,1 0-1,-1 0 1,0-1 0,0 1-1,0 0 1,0 0-1,1 0 1,-1-1 0,0 1-1,0 0 1,0 0 0,0 0-1,0-1 1,1 1-1,-1 0 1,0 0 0,0-1-1,0 1 1,0 0-1,0 0 1,0-1 0,0 1-1,0 0 1,0 0-1,0-1 1,27-51 118,39-63-93,-53 145-431,-12-26 381,1 1 1,-1-1-1,0 1 1,-1-1-1,1 1 1,-1-1-1,0 1 1,0 0-1,0-1 1,-1 1-1,1-1 1,-1 1-1,0 0 0,-1-1 1,1 0-1,-1 1 1,0-1-1,0 0 1,-4 6-1,-2 0-40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9:42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4 118 16564,'1'3'822,"0"0"1,0-1 0,1 1 0,-1-1 0,1 0-1,0 1 1,0-1 0,4 4 0,-4-3-902,1-1 1,0 1-1,0-1 0,0 0 1,0 0-1,0 0 1,1 0-1,-1-1 0,0 1 1,1-1-1,-1 0 1,1 0-1,0 0 0,-1-1 1,1 1-1,0-1 1,-1 0-1,1 0 0,4 0 1,-5-1 33,1 0-1,-1 0 1,1 0 0,-1 1-1,1-1 1,-1 1 0,0 0 0,1 0-1,-1 0 1,1 0 0,-1 1 0,6 1-1,-7-1 58,0 0-1,0 0 1,0 0-1,-1 1 1,1-1-1,0 1 1,0-1-1,-1 1 0,1-1 1,-1 1-1,1 0 1,-1 0-1,0 0 1,0 0-1,0 0 1,0 0-1,0 0 0,0 0 1,-1 0-1,1 3 1,1 0 47,-1 0 0,0 0 0,0 0 0,-1 0 1,0 0-1,0 1 0,0-1 0,0 0 0,-1 0 1,0 0-1,0 0 0,0 0 0,-1 0 0,1 0 1,-1 0-1,0-1 0,-1 1 0,1-1 0,-1 1 0,-4 4 1,6-8-84,0 0 1,0 0 0,-1 0-1,1 0 1,0 0 0,-1 0-1,1-1 1,-1 1 0,1 0-1,-1-1 1,1 1 0,-1-1-1,0 0 1,1 0 0,-1 1-1,1-1 1,-1 0 0,0 0-1,1 0 1,-1-1 0,1 1-1,-1 0 1,0 0 0,1-1-1,-1 1 1,1-1 0,-1 0-1,1 1 1,-1-1 0,-1-1-1,-2-2-120,0 1 0,0 0-1,0-1 1,1 0 0,-1 0-1,-6-10 1,-7-9-305</inkml:trace>
  <inkml:trace contextRef="#ctx0" brushRef="#br0" timeOffset="1">1 123 19996,'9'-2'1793,"-1"-6"-1289,1-3-208,4-3 576,0-2-624,2-1-920,0 1 1592,-1 1-984,-1 2-128,0 3-72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39:42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17868,'1'0'290,"0"0"0,0 0-1,0 0 1,0 0 0,0 0 0,0 0 0,0 0 0,0 0 0,0-1 0,0 1-1,0 0 1,0-1 0,0 1 0,0 0 0,0-1 0,0 1 0,0-1 0,0 0-1,0 1 1,0-1 0,0 0 0,-1 1 0,2-2 0,15-8 1008,-16 10-1287,0-1-1,0 1 0,-1 0 1,1 0-1,0 0 1,0 0-1,0 0 0,-1 0 1,1 1-1,0-1 1,0 0-1,-1 0 0,1 0 1,0 1-1,0-1 1,-1 0-1,1 1 0,0-1 1,-1 1-1,1-1 1,-1 1-1,1-1 0,0 1 1,-1-1-1,1 2 1,1 0-9,0 1 1,0 0 0,0 1 0,-1-1 0,1 0 0,-1 0 0,0 1-1,0-1 1,0 1 0,0-1 0,0 5 0,2 44 11,-3-38-8,-1 10 15,-5 43 0,7-71-118,0 1 0,0-1 0,1 1 0,-1-1 0,1 1 0,0 0 0,0 0 0,0 0 0,3-3 0,-4 5 60,-1 1 1,0-1-1,1 1 1,-1 0-1,1-1 1,-1 1-1,1 0 1,-1-1 0,1 1-1,0 0 1,-1-1-1,1 1 1,-1 0-1,1 0 1,0 0-1,-1 0 1,1 0-1,-1 0 1,1 0-1,0 0 1,-1 0-1,1 0 1,0 0-1,0 0 6,0 1-1,0 0 0,0-1 1,0 1-1,0 0 0,0 0 1,0 0-1,0 0 0,-1 0 1,1 0-1,0 0 0,-1 0 1,1 0-1,-1 0 0,1 0 1,-1 0-1,1 2 0,1 3 72,0 0-1,-1 0 1,0 0-1,0 0 1,0 0-1,-1 1 1,0-1-1,0 0 1,-1 1-1,-1 9 1,1-13-8,1 0 0,-1 0 0,0 0 0,0 0 0,0 0 0,0 0 0,0-1 0,-1 1 0,1 0 0,-1-1 0,0 1 0,1-1 0,-1 1 0,-1-1 0,1 0 0,0 0 0,0 0 0,-1 0 0,1 0 0,-1-1 0,0 1 0,1-1 0,-6 2 0,8-2-52,-1-1 0,0 0-1,0 0 1,1 0-1,-1 1 1,0-1-1,0 0 1,1 0 0,-1 0-1,0 0 1,0 0-1,1 0 1,-1-1 0,0 1-1,0 0 1,1 0-1,-1 0 1,0-1-1,0 1 1,1 0 0,-1-1-1,0 1 1,1-1-1,-1 1 1,1 0-1,-1-1 1,0 0 0,1 1-1,-1-1 1,1 1-1,0-1 1,-1 0 0,1 1-1,-1-1 1,1 0-1,0 1 1,-1-1-1,1 0 1,0 1 0,0-1-1,0 0 1,0 0-1,0 1 1,-1-1-1,1 0 1,0 0 0,1-1-1,-1-22-295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1:37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10 255 19484,'-9'4'-17,"11"-5"11,19-13 5,-13 5 74,-1 0 0,1-1 0,-1 0 0,-1 0-1,0 0 1,-1-1 0,1 0 0,-2 0 0,0 0 0,0 0-1,-1-1 1,2-12 0,-5 22-30,0 1 1,1-1-1,-1 0 0,0 1 1,0-1-1,0 1 0,0-1 1,0 0-1,0 1 0,0-1 1,-1 1-1,1-1 0,-1 1 1,1-1-1,-1 1 0,1-1 1,-1 1-1,0-1 0,0 1 1,0 0-1,0 0 0,0-1 1,0 1-1,0 0 0,0 0 1,0 0-1,-1 0 0,1 0 1,0 0-1,-1 0 0,1 1 1,0-1-1,-3-1 0,1 2 8,0 0 0,1 0 0,-1 0-1,0 0 1,1 0 0,-1 1 0,0-1-1,1 1 1,-1-1 0,1 1 0,-1 0-1,1 0 1,-1 0 0,1 1 0,-1-1 0,1 1-1,0-1 1,0 1 0,-3 2 0,-11 17-28,16-20-26,-1-1 0,1 0 1,0 1-1,0-1 0,0 0 0,0 1 0,0-1 0,-1 0 1,1 1-1,0-1 0,0 0 0,0 1 0,0-1 0,0 1 0,0-1 1,0 0-1,0 1 0,0-1 0,1 0 0,-1 1 0,0-1 1,0 0-1,0 1 0,0-1 0,1 1 0,-1-1-3,1 0-1,0 1 1,-1-1 0,1 0-1,0 0 1,-1 1-1,1-1 1,0 0 0,0 0-1,-1 0 1,1 0-1,0 0 1,-1 0 0,1 0-1,0 0 1,0 0-1,-1-1 1,2 1 0,5-3-39,0 1 1,0-1 0,-1 0-1,1-1 1,-1 0 0,0 0 0,0 0-1,-1-1 1,1 1 0,-1-1 0,9-11-1,27-21-221,-41 36 265,0 1-1,1-1 1,-1 1-1,1 0 1,-1-1-1,1 1 0,-1 0 1,1 0-1,-1-1 1,1 1-1,-1 0 1,1 0-1,0 0 1,-1 0-1,1 0 1,-1-1-1,1 1 1,0 0-1,-1 0 1,1 0-1,-1 1 1,1-1-1,-1 0 1,1 0-1,0 0 1,-1 0-1,1 0 1,-1 1-1,1-1 1,-1 0-1,1 1 1,-1-1-1,1 0 1,-1 1-1,0-1 1,1 0-1,-1 1 1,1-1-1,-1 1 1,0-1-1,1 1 1,-1-1-1,0 1 1,1-1-1,-1 1 1,0-1-1,0 1 1,0-1-1,0 1 1,1 0-1,-1-1 1,0 1-1,0-1 1,0 1-1,0 0 1,0 0-1,1 41 241,-1-36-201,-10 178 1829,10-187-1859,-3-18 61,-1 11-117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2:58.9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62 12251,'-2'10'487,"0"0"0,1 0 0,0 0 0,1 17 1,-1 2-224,2 38 154,8-108-40,-5 1-268,7-104 254,-15 220-200,2-52-114,0 0-1,2 0 1,0 0 0,6 31 0,-6-55-49,0 0 0,0 0-1,0 0 1,0 0 0,0 0 0,0 0-1,0-1 1,1 1 0,-1 0 0,0 0-1,0 0 1,0 0 0,0 0 0,0 0-1,0 0 1,1 0 0,-1 0 0,0 0-1,0 0 1,0 0 0,0 0 0,0 0-1,0 0 1,0 0 0,1 0 0,-1 0-1,0 0 1,0 0 0,0 0 0,0 0-1,0 0 1,0 0 0,1 0 0,-1 0-1,0 0 1,0 1 0,0-1-1,0 0 1,0 0 0,0 0 0,0 0-1,0 0 1,0 0 0,0 0 0,1 0-1,-1 1 1,0-1 0,0 0 0,0 0-1,0 0 1,3-10-56,0-56-528,-3 58 464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3:02.5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36 14435,'-1'1'147,"0"1"0,0-1 0,0 0 1,0 1-1,0-1 0,1 1 0,-1 0 0,0-1 0,1 1 0,-1-1 0,1 1 1,0 0-1,0 0 0,-1-1 0,1 4 0,0-5-138,0 0 0,0 0 0,0 0-1,0 0 1,0 1 0,0-1 0,0 0 0,0 0 0,0 0 0,0 0 0,0 0-1,0 0 1,0 0 0,0 0 0,0 0 0,0 0 0,0 1 0,0-1 0,0 0-1,0 0 1,0 0 0,0 0 0,0 0 0,0 0 0,0 0 0,0 0 0,0 0-1,0 1 1,0-1 0,0 0 0,0 0 0,1 0 0,-1 0 0,0 0 0,0 0-1,0 0 1,0 0 0,0 0 0,0 0 0,0 0 0,0 0 0,0 0 0,0 0-1,0 0 1,1 0 0,-1 0 0,0 0 0,0 0 0,0 0 0,0 0 0,0 0-1,0 0 1,0 0 0,0 0 0,0 0 0,1 0 0,-1 0 0,0 0 0,0 0-1,0 0 1,0 0 0,0 0 0,0 0 0,0 0 0,0 0 0,0 0 0,0 0-1,1 0 1,5-18 259,1-27 227,-9 42-173,-2 6-159,-3 7 4,3 0 105,-5 8-621,11-37-1101,0 9 1149,-1 3-91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3:04.1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40 115 13411,'-8'14'881,"-5"10"-123,23-37-113,-7 3-607,0-1 0,-1-1 0,0 1-1,0 0 1,-1-1 0,-1 1 0,0 0-1,-1-1 1,-2-12 0,3 23-37,0 0 1,0 0-1,0 1 1,0-1-1,-1 0 1,1 0-1,0 1 1,0-1-1,-1 0 1,1 0-1,-1 1 1,1-1-1,0 0 1,-1 1-1,1-1 1,-1 1-1,0-1 1,0 0-1,1 1 1,-1 0 0,1 0 0,-1 0 0,1 0 0,0 0 0,-1 0 0,1 0 0,0 0 0,-1 0 0,1 0 0,0 1 0,-1-1 0,1 0 0,0 0 0,-1 0 0,1 1 0,0-1 0,-1 0 0,1 0 0,0 1 0,0-1 0,-1 0 0,1 0 0,0 1 0,0-1 0,-1 1 0,-11 25 125,12-25-123,-2 5 46,1 1-1,-1 0 0,1-1 0,1 1 0,-1 0 0,1-1 0,1 12 1,-1-18-45,0 0 0,0 0 0,0 0 1,0 1-1,0-1 0,0 0 1,0 0-1,0 0 0,0 1 1,0-1-1,0 0 0,0 0 0,0 0 1,0 1-1,0-1 0,1 0 1,-1 0-1,0 0 0,0 1 1,0-1-1,0 0 0,0 0 1,0 0-1,1 0 0,-1 0 0,0 1 1,0-1-1,0 0 0,1 0 1,-1 0-1,0 0 0,0 0 1,0 0-1,1 0 0,-1 0 0,0 0 1,0 0-1,0 0 0,1 0 1,-1 0-1,0 0 0,1 0 1,5-9 126,1-13 6,-6 6 52,-6 19 61,-6 25 58,4 27 43,6-49-309,1-1 1,0 1-1,0 0 0,1-1 1,0 1-1,0-1 0,3 10 1,-4-14-41,0-1 1,0 1-1,0-1 1,0 0-1,0 1 1,0-1-1,1 0 1,-1 1-1,0-1 1,0 0-1,0 1 1,1-1-1,-1 0 1,0 1-1,1-1 0,-1 0 1,0 0-1,0 0 1,1 1-1,-1-1 1,0 0-1,1 0 1,-1 0-1,1 0 1,-1 1-1,0-1 1,1 0-1,-1 0 1,0 0-1,1 0 1,-1 0-1,1 0 1,-1 0-1,0 0 1,1 0-1,-1 0 1,1 0-1,-1 0 1,0-1-1,1 1 1,-1 0-1,0 0 1,1 0-1,-1 0 1,0-1-1,1 1 1,-1 0-1,0 0 1,1-1-1,-1 1 1,0 0-1,0 0 1,1-1-1,-1 1 1,0 0-1,0-1 1,0 1-1,1 0 1,-1-1-1,0 1 1,0-1-1,0 0 1,12-24 50,-10 20-41,-1-1 1,0 1-1,0-1 0,0 0 0,-1 1 0,0-1 0,0 0 0,0 1 0,0-1 1,-1 0-1,-2-8 0,3 14-12,-1-1 0,1 1 1,0-1-1,0 1 1,0 0-1,0-1 0,0 1 1,0 0-1,-1-1 0,1 1 1,0 0-1,0-1 1,0 1-1,-1 0 0,1 0 1,0-1-1,0 1 0,-1 0 1,1 0-1,0-1 1,-1 1-1,1 0 0,0 0 1,-1 0-1,1 0 0,0-1 1,-1 1-1,1 0 1,0 0-1,-1 0 0,1 0 1,-1 0-1,1 0 0,0 0 1,-1 0-1,-10 11 36,8-7-45,1 0-1,0 1 0,0-1 1,0 1-1,-1 6 0,2-7 31,1 0 0,0 0-1,1 0 1,-1 0-1,1 0 1,1 7 0,-2-10-10,0 1 0,1-1 1,-1 0-1,0 1 0,1-1 1,-1 0-1,1 0 1,0 1-1,-1-1 0,1 0 1,0 0-1,0 0 0,0 0 1,-1 0-1,1 0 1,0 0-1,0 0 0,1 0 1,-1-1-1,0 1 0,0 0 1,0-1-1,2 2 1,-2-2-11,-1 0 1,1-1 0,-1 1 0,1 0 0,-1 0 0,1 0-1,-1 0 1,1-1 0,-1 1 0,1 0 0,-1 0 0,1-1 0,-1 1-1,0 0 1,1-1 0,-1 1 0,1 0 0,-1-1 0,0 1-1,1-1 1,-1 0 0,12-17 93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1:38.4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329 17 14259,'0'0'146,"0"-1"0,-1 1 0,1-1 1,0 0-1,0 1 0,0-1 0,0 1 0,0-1 0,-1 1 0,1-1 0,0 1 0,-1-1 1,1 0-1,0 1 0,-1 0 0,1-1 0,0 1 0,-1-1 0,1 1 0,-1-1 1,1 1-1,-1 0 0,1-1 0,-1 1 0,1 0 0,-2-1 0,-20-2 2568,-21 8-523,34-2-2132,-1 0 1,1 0-1,0 1 0,0 1 1,0-1-1,1 1 0,0 0 1,0 1-1,0 0 1,-8 8-1,6-3-26,0 1-1,0-1 1,1 1 0,1 1-1,-14 26 1,7-4-36,2 0 0,2 1 0,1 1 0,-8 52-1,12-51-13,-3 67-1,9-92 7,1 0 1,-1 0-1,2 0 0,0 0 0,1 0 1,0 0-1,1 0 0,9 21 0,-12-32 7,0 1 0,1-1 0,-1 1-1,1-1 1,-1 0 0,1 0 0,0 0-1,0 0 1,0 0 0,0 0 0,0-1 0,0 1-1,0-1 1,1 1 0,-1-1 0,0 0-1,1 0 1,4 2 0,-3-3 3,-1 1 0,0-1 0,1 0 0,-1 0 0,1-1 1,-1 1-1,0-1 0,1 1 0,-1-1 0,0 0 0,1 0 0,-1-1 0,3-1 1,3-2 21,0 0 1,0-1 0,-1 0 0,1-1 0,-2 0 0,1 0 0,-1-1 0,10-12-1,-18 17 71,-7 4-40,-15 5 6,15-3-17,-5 0 3,-1 0 0,1-1 0,-27 0 0,38-3-195,9-3 59,15-4-22,-10 3 4,-4 1-17,0 0 1,0-1-1,0 0 0,-1-1 0,0 0 0,0 0 0,-1 0 0,1-1 0,-1 0 0,7-11 0,-13 18 123,0 0-1,0 0 1,0 0-1,0 0 1,0-1-1,0 1 1,0 0 0,1 0-1,-1 0 1,0 0-1,0 0 1,0 0-1,0 0 1,0 0 0,0 0-1,0 0 1,0 0-1,0 0 1,1-1-1,-1 1 1,0 0-1,0 0 1,0 0 0,0 0-1,0 0 1,0 0-1,0 0 1,0 0-1,1 0 1,-1 0-1,0 0 1,0 0 0,0 0-1,0 0 1,0 0-1,0 0 1,0 0-1,1 1 1,-1-1-1,0 0 1,0 0 0,0 0-1,0 0 1,0 0-1,0 0 1,0 0-1,0 0 1,0 0 0,0 0-1,1 0 1,-1 0-1,0 1 1,0-1-1,0 0 1,0 0-1,0 0 1,0 0 0,0 0-1,0 0 1,0 0-1,0 0 1,0 1-1,0-1 1,0 0-1,0 0 1,3 16-57,-2 25 226,0-34-137,0 31 284,1-1 221,-4 45 1,1-78-424,-3-2-23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1:39.2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38 186 12011,'0'1'147,"-1"-1"1,1 1-1,0 0 1,0 0-1,0-1 1,0 1-1,0 0 1,1-1-1,-1 1 1,0 0-1,0 0 1,0-1-1,1 1 1,-1 0-1,0-1 1,1 1-1,-1-1 1,0 1-1,1 0 1,-1-1-1,1 1 1,-1-1-1,1 1 1,-1-1-1,1 1 1,-1-1-1,1 0 1,0 1-1,-1-1 1,1 1-1,0-1 1,0 0-1,1 0 73,0 0 0,0 0 0,0 0 0,0 0 0,0 0 0,-1-1 0,1 1 1,0-1-1,0 1 0,0-1 0,3-1 0,5-4 483,0 0-1,17-14 1,-16 12-408,-1-2 0,0 1 0,0-2-1,9-12 1,-15 17-246,0 0 0,0-1 1,-1 1-1,1-1 0,-1 0 0,-1 1 0,1-1 1,-1 0-1,1-12 0,-2 18-46,-1 1 0,0-1 0,0 0 0,0 0 1,0 0-1,0 0 0,0 0 0,0 0 0,0 0 0,0 0 0,0 0 0,0 0 0,0 1 0,-1-1 1,1 0-1,0 0 0,-1 0 0,1 0 0,0 0 0,-1 1 0,1-1 0,-1 0 0,0 0 0,1 1 1,-1-1-1,0 0 0,1 1 0,-1-1 0,0 1 0,1-1 0,-1 1 0,0-1 0,0 1 0,0 0 1,0-1-1,0 1 0,1 0 0,-1-1 0,0 1 0,0 0 0,0 0 0,0 0 0,0 0 0,0 0 1,0 0-1,0 0 0,0 0 0,1 0 0,-1 1 0,0-1 0,-2 1 0,-3 0 7,1 1 0,-1 0 0,0 1 0,0-1 0,1 1 0,-8 5 0,1 1-4,1 1-1,0 0 1,0 0 0,1 1 0,1 1-1,0 0 1,0 0 0,2 0 0,-1 1-1,2 1 1,-1-1 0,2 1 0,0 0-1,0 0 1,2 0 0,0 1 0,0-1-1,0 23 1,3-34-6,0 1 0,0 0 0,0 0 0,1-1 0,-1 1 0,1 0 0,0-1 0,0 1 0,1-1 0,-1 1 0,1-1 0,0 0 0,-1 0 0,1 1 0,1-1 0,-1-1 0,0 1 0,1 0 0,0 0 0,4 3 0,-4-4-52,0-1 1,1 1-1,-1-1 1,1 0-1,-1 0 0,1 0 1,-1 0-1,1-1 1,-1 1-1,1-1 1,0 0-1,-1 0 0,1-1 1,-1 1-1,1-1 1,0 1-1,-1-1 1,0 0-1,1 0 0,-1-1 1,4-1-1,6-4-114,0 0 1,21-16-1,-5 1-122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1:40.5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1 16195,'-7'27'5601,"1"35"-4569,2-20-428,1-23-333,1-9-105,1 1 0,0-1 0,0 0 0,1 1 0,0-1 0,1 1 0,2 14 0,-3-24-157,1-1 0,-1 1 0,0-1 0,0 0 0,1 1 0,-1-1 0,0 1 0,0-1 0,1 0 0,-1 1 0,0-1 0,1 0 1,-1 1-1,1-1 0,-1 0 0,0 0 0,1 1 0,-1-1 0,1 0 0,-1 0 0,1 0 0,-1 0 0,1 0 0,-1 1 0,1-1 0,-1 0 0,1 0 1,-1 0-1,0 0 0,1 0 0,-1-1 0,1 1 0,-1 0 0,1 0 0,-1 0 0,1 0 0,-1 0 0,1-1 0,-1 1 0,0 0 0,1 0 0,-1-1 1,1 1-1,-1 0 0,0-1 0,1 1 0,-1 0 0,0-1 0,1 1 0,-1-1 0,19-19 118,16-32 34,-19 28-78,31-37 0,-46 59-83,0 1 0,0-1-1,0 1 1,0 0 0,1 0 0,-1 0 0,0-1 0,1 1-1,-1 1 1,1-1 0,-1 0 0,1 0 0,0 0 0,-1 1 0,1-1-1,0 1 1,-1 0 0,4-1 0,-4 1-1,0 0 0,0 1 1,0-1-1,0 1 0,0-1 0,0 1 1,0-1-1,0 1 0,0-1 1,0 1-1,-1 0 0,1 0 0,0-1 1,0 1-1,0 0 0,-1 0 0,1 0 1,0 0-1,-1 0 0,1 0 1,0 1-1,2 8-5,1 0 1,-1 0-1,-1 0 0,3 19 1,-4-19 5,0-4-2,7 27-5,-8-33 6,0 1 1,0-1 0,0 0 0,1 1 0,-1-1 0,0 1 0,1-1 0,-1 0 0,0 1 0,1-1 0,-1 0 0,0 1 0,1-1-1,-1 0 1,1 1 0,-1-1 0,0 0 0,1 0 0,-1 1 0,1-1 0,-1 0 0,1 0 0,0 0 0,0 0 0,0 0 0,0-1 0,-1 1 0,1 0 0,0 0 0,0-1 0,-1 1 0,1-1-1,0 1 1,0-1 0,-1 1 0,1-1 0,-1 1 0,1-1 0,0 1 0,-1-1 0,1-1 0,29-40-27,-25 33 13,1 1 1,0-1-1,0 1 0,1 0 1,14-13-1,-21 21 9,1-1 1,-1 1-1,1-1 1,0 1-1,-1 0 1,1-1-1,-1 1 1,1 0-1,0 0 0,-1-1 1,1 1-1,0 0 1,-1 0-1,1 0 1,0 0-1,-1 0 1,1 0-1,0 0 1,-1 0-1,1 0 1,0 0-1,-1 0 1,1 1-1,0-1 0,-1 0 1,1 0-1,0 1 1,-1-1-1,1 0 1,-1 1-1,1-1 1,-1 0-1,1 1 1,0-1-1,-1 1 1,0-1-1,1 1 1,-1-1-1,1 1 0,-1 0 1,0-1-1,1 1 1,-1-1-1,0 1 1,0 0-1,1-1 1,-1 1-1,0 0 1,0 0-1,9 41-89,-8-35 77,0 4 7,-1-8 5,0-1-1,1 1 1,-1 0-1,0-1 1,1 1-1,0-1 1,-1 1-1,1-1 1,3 5-1,-4-6-14,0-1 0,0 0 0,0 0 1,0 0-1,1 0 0,-1 0 0,0 0 0,0 0 0,0 0 0,1 1 0,-1-1 1,0 0-1,0 0 0,0 0 0,1 0 0,-1 0 0,0 0 0,0 0 0,0 0 1,1 0-1,-1 0 0,0 0 0,0 0 0,0 0 0,1-1 0,-1 1 0,0 0 1,0 0-1,0 0 0,1 0 0,-1 0 0,0 0 0,0 0 0,0-1 0,0 1 0,0 0 1,1 0-1,-1 0 0,0 0 0,0 0 0,0-1 0,0 1 0,0 0 0,0 0 1,0 0-1,0-1 0,1 1 0,-1 0 0,0 0 0,0 0 0,0-1 0,0 1 1,0 0-1,0 0 0,0 0 0,0-1 0,0 1 0,-1 0 0,6-19-749,-4 15 769,6-14-322,1 0-113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1:41.2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10 137 15763,'0'3'414,"0"0"0,1 0-1,-1 0 1,0 0 0,1 0-1,-1 0 1,1 0 0,0-1 0,0 1-1,2 3 1,-3-5-348,1-1 0,-1 1 1,0-1-1,0 0 0,1 0 0,-1 1 0,0-1 1,1 0-1,-1 1 0,0-1 0,1 0 1,-1 0-1,1 0 0,-1 1 0,0-1 1,1 0-1,-1 0 0,1 0 0,-1 0 0,1 0 1,-1 0-1,0 0 0,1 0 0,-1 0 1,1 0-1,-1 0 0,1 0 0,1-1 7,-1 1 0,0-1 0,1 0 0,-1 1 0,0-1 0,1 0 0,-1 0 0,0 0 0,0 0 0,0-1 0,0 1 0,1-2 0,3-3-17,0-1-1,0-1 1,-1 1 0,0-1-1,0 1 1,-1-1 0,0 0-1,0-1 1,-1 1 0,0 0-1,0-1 1,-1 1 0,0-1-1,-1 1 1,0-13 0,0 20-52,0 0 1,-1-1-1,1 1 0,0 0 1,-1-1-1,1 1 1,0 0-1,-1 0 0,1-1 1,-1 1-1,0 0 0,1 0 1,-1 0-1,0 0 1,0 0-1,-1-2 0,1 3-1,0 0 0,1-1 0,-1 1 0,1 0 0,-1 0 0,0-1 1,1 1-1,-1 0 0,0 0 0,0 0 0,1 0 0,-1 0 0,0 0 0,1 0 0,-1 0 0,0 0 0,1 1 0,-1-1 0,0 0 0,1 0 0,-1 1 0,-1-1 0,0 2 5,-1 0 0,0 0 0,0 0 0,1 1 0,-1-1 1,1 0-1,0 1 0,0 0 0,0-1 0,-3 7 0,-1 4 28,0 0 0,2 0 0,-1 1 0,2-1 0,0 1 0,0 0 0,2 0 0,0 0 0,0 0 0,1 0 0,1 0 0,4 25 0,-5-38-30,0 0 1,0 1-1,1-1 0,-1 0 0,1 0 0,-1 1 1,1-1-1,-1 0 0,1 0 0,0 0 0,-1 0 0,1 0 1,0 0-1,0 0 0,0 0 0,0 0 0,0 0 1,0 0-1,0-1 0,0 1 0,0 0 0,0-1 0,0 1 1,0-1-1,3 1 0,-2-1-2,0 0 0,0 0 0,0 0 0,0 0 0,0-1 1,0 1-1,0-1 0,0 0 0,0 1 0,0-1 0,-1 0 0,1 0 0,0 0 0,2-2 0,6-5-12,0-1-1,0 0 1,14-18-1,2-7-49,-18 22 0,2-1-1,0 1 1,0 1 0,1 0-1,17-13 1,-28 24 56,0 0 1,0-1-1,0 1 0,1 0 0,-1 0 0,0 0 1,0 0-1,0 0 0,1 0 0,-1-1 0,0 1 1,0 0-1,0 0 0,1 0 0,-1 0 0,0 0 1,0 0-1,0 0 0,1 0 0,-1 0 0,0 0 1,0 0-1,1 0 0,-1 0 0,0 0 0,0 0 1,0 1-1,1-1 0,-1 0 0,0 0 0,0 0 0,0 0 1,1 0-1,-1 0 0,0 0 0,0 1 1,3 8 31,-6 16 145,3-23-150,-2 11 108,0-9-63,1 1-1,0-1 0,1 1 0,-1-1 1,1 1-1,0-1 0,0 1 0,0-1 1,1 1-1,1 8 0,-1-13-57,-1 0 0,1 0 0,-1 0 0,0 1 0,1-1 1,-1 0-1,1 0 0,-1 0 0,0 0 0,1 0 0,-1 0 0,1 0 0,-1 0 0,1 0 0,-1 0 0,0 0 0,1 0 0,-1 0 0,1 0 1,-1-1-1,0 1 0,1 0 0,-1 0 0,1 0 0,-1-1 0,0 1 0,1 0 0,-1 0 0,0-1 0,1 1 0,-1 0 0,0-1 0,0 1 1,1 0-1,-1-1 0,14-13 65,-13 13-65,22-29-36,-18 22-54,1 1-1,-1 0 0,1 0 0,1 0 1,-1 1-1,1-1 0,0 2 1,15-10-1,-21 14 55,0 1 0,1-1 0,-1 1 0,0-1 1,1 1-1,-1-1 0,1 1 0,-1 0 0,1 0 0,-1 0 0,0 0 0,1 0 0,-1 0 0,1 0 1,-1 1-1,1-1 0,-1 0 0,0 1 0,1-1 0,-1 1 0,0-1 0,1 1 0,-1 0 0,0 0 1,0 0-1,0-1 0,1 1 0,-1 0 0,0 0 0,0 0 0,0 1 0,-1-1 0,1 0 1,0 0-1,0 0 0,-1 1 0,2 1 0,2 7-9,-1 0 0,1 0 0,-2 0 0,3 14 1,-1-4 105,-4-19-61,0 0 0,0 0 0,0 0 0,1 0 1,-1 0-1,0 0 0,1 0 0,-1 0 0,0 0 0,1 0 0,-1 0 0,1 0 0,0 0 0,-1 0 0,1-1 0,0 1 0,-1 0 0,1 0 0,0-1 0,0 1 1,0-1-1,-1 1 0,1 0 0,0-1 0,0 0 0,0 1 0,0-1 0,0 1 0,2-1 0,-1 0 8,-1-1 1,1 1-1,0-1 0,-1 1 0,1-1 0,0 0 1,-1 0-1,1 0 0,-1 0 0,1 0 0,-1 0 0,0 0 1,1 0-1,-1-1 0,0 1 0,0 0 0,1-3 1,50-62-191,-52 65 156,1 0-1,-1 1 0,1-1 1,-1 0-1,1 1 0,-1-1 0,1 0 1,0 1-1,-1-1 0,1 1 1,0-1-1,0 1 0,-1-1 1,1 1-1,0 0 0,0 0 1,0-1-1,0 1 0,0 0 0,-1 0 1,1 0-1,0 0 0,1 0 1,-1 0-46,0 0-1,0 1 1,-1-1 0,1 1 0,0-1 0,-1 1 0,1 0 0,0-1 0,-1 1 0,1 0 0,-1-1-1,1 1 1,-1 0 0,1-1 0,-1 1 0,0 0 0,1 0 0,-1 1 0,2 4-201,-1 0-1,0 0 1,0 0 0,0 10 0,-5-20 118,0-10-70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5:57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5 16203,'2'-2'1897,"-2"-1"-1249,-2 9-248,-4 3 1144,4-2-887,-3 0-297,4-1-760,-1-5 568,-3 6-240,2 2-96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1:41.7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15 19684,'-4'-7'1833,"4"4"-1001,2 5-136,3-2 528,2 0-920,2-3-168,1 0-160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1:42.2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157 28 17772,'1'0'164,"0"-1"1,0 0-1,-1 0 1,1 0 0,-1 1-1,1-1 1,0 0-1,-1 0 1,0 0-1,1 0 1,-1 0-1,0 0 1,1 0 0,-1 0-1,0 0 1,0 0-1,0 0 1,0-2-1,0 2-72,0 1-1,-1-1 1,1 1-1,0-1 1,0 1 0,-1-1-1,1 1 1,-1 0-1,1-1 1,0 1-1,-1 0 1,1-1-1,-1 1 1,1 0-1,-1-1 1,1 1 0,-1 0-1,1 0 1,-1 0-1,1-1 1,-1 1-1,0 0 1,1 0-1,-1 0 1,-3 0 44,1 0 1,0 0-1,0 0 1,0 0 0,0 1-1,0-1 1,0 1-1,0 0 1,0 0-1,0 0 1,-3 2-1,-3 3-120,-1 2-1,1-1 1,1 1-1,-1 0 0,2 1 1,-1 0-1,1 1 1,0-1-1,1 1 1,0 0-1,1 1 0,0 0 1,0 0-1,1 0 1,-3 15-1,6-25-25,1 1 0,0-1 0,0 1 0,0 0 0,-1-1 0,2 1 0,-1-1 0,0 1 0,0-1 0,0 1 0,1 1 0,-1-2 2,1-1 0,-1 0-1,0 1 1,0-1 0,0 0 0,1 1-1,-1-1 1,0 0 0,1 1 0,-1-1 0,0 0-1,1 0 1,-1 0 0,0 1 0,1-1-1,-1 0 1,0 0 0,1 0 0,-1 0-1,0 1 1,1-1 0,-1 0 0,1 0 0,-1 0-1,0 0 1,1 0 0,0 0 0,3-1-69,-1 0 0,1 0 1,0-1-1,0 1 0,-1-1 1,7-4-1,4-1-90,-2 1-65,0 2 0,1-1 0,-1 1 0,24-3 0,-33 6 190,0 1 0,0-1 1,0 1-1,0 0 0,-1 0 0,1 0 0,0 0 0,0 0 0,0 1 1,0-1-1,-1 1 0,1 0 0,0 0 0,-1 0 0,1 0 1,0 0-1,-1 1 0,0-1 0,1 1 0,-1 0 0,0 0 1,0-1-1,0 1 0,0 1 0,0-1 0,0 0 0,0 0 0,2 5 1,-3-5 50,-1 0 0,1 0 0,0-1 0,-1 1 1,1 0-1,-1 0 0,0 0 0,1 0 0,-1 0 1,0 0-1,0 0 0,-1 0 0,1 0 0,0 0 1,-1 0-1,1 0 0,-1 0 0,1-1 0,-2 3 1,0-1 56,0 0 0,0 0 0,0 0 0,0-1 0,0 1 0,-1-1 1,1 0-1,-1 1 0,1-1 0,-5 2 0,-1 1 136,-1-1 0,1 0 1,-1-1-1,0 0 0,0 0 0,0-1 0,-12 2 0,15-3-261,0 0 0,0 0 0,-1-1 0,1 0 0,-1 0 0,1-1 0,0 0 0,0 0 0,-1 0 0,-6-3 0,13 4 17,0 0 0,0 0 1,0 0-1,-1 0 0,1 0 1,0 0-1,0 0 0,-1 0 1,1 0-1,0-1 0,0 1 1,0 0-1,-1 0 0,1 0 1,0 0-1,0 0 0,0 0 1,-1-1-1,1 1 0,0 0 1,0 0-1,0 0 0,0-1 1,0 1-1,-1 0 0,1 0 1,0 0-1,0-1 0,0 1 1,0 0-1,0 0 0,0 0 1,0-1-1,0 1 0,0 0 1,0 0-1,0-1 0,0 1 1,0 0-1,0 0 0,0-1 1,0 1-1,0 0 0,0 0 1,0 0-1,0-1 0,0 1 1,1 0-1,-1 0 0,0 0 1,0-1-1,0 1 0,0 0 1,0 0-1,1 0 0,-1-1 1,0 1-1,0 0 0,0 0 1,1 0-1,-1 0 0,14-6-983,1 3 210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1:42.9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162 37 16211,'0'-2'140,"-1"0"0,0 0 0,1 0 0,-1 0 0,0 0 0,0 0 0,0 0 0,0 1-1,0-1 1,0 0 0,-1 0 0,1 1 0,-1-1 0,1 1 0,-1-1 0,1 1 0,-1 0-1,-3-2 1,4 2-64,-1 1-1,0 0 0,1-1 0,-1 1 0,0 0 0,1 0 1,-1 0-1,0 0 0,0 0 0,1 0 0,-1 0 0,0 0 0,1 1 1,-1-1-1,1 1 0,-1-1 0,0 1 0,1 0 0,-1 0 1,1 0-1,0-1 0,-1 1 0,1 1 0,-2 0 0,-6 6 123,1 1 0,1-1 0,-1 1 0,1 1 0,1-1 0,0 1 0,0 0 0,1 1 0,-5 13 0,5-10-76,0-1-1,2 1 0,-1 0 0,2 0 1,0 0-1,0 1 0,1 17 0,1-30-109,0-1-1,1 1 1,-1-1 0,0 1-1,0 0 1,1-1-1,-1 1 1,0-1-1,1 1 1,0-1-1,-1 0 1,1 1-1,0-1 1,0 1-1,0-1 1,0 0-1,0 0 1,0 0 0,0 1-1,0-1 1,3 1-1,-3-1-18,1-1 0,-1 1 0,0-1-1,1 0 1,-1 0 0,1 1 0,-1-1 0,1 0 0,-1 0 0,1-1-1,-1 1 1,1 0 0,-1 0 0,1-1 0,-1 1 0,1-1-1,-1 1 1,0-1 0,1 0 0,-1 1 0,0-1 0,0 0-1,1 0 1,0-1 0,3-3-50,1 0 0,-1 0 0,0-1 0,-1 1 0,1-1 0,-1 0 0,0-1-1,4-9 1,22-57-360,-25 59 340,8-30-217,-13 44 293,0 0 0,0 0-1,0 0 1,0 1-1,0-1 1,0 0-1,0 0 1,0 0-1,0 0 1,0 0-1,0 0 1,1 0-1,-1 0 1,0 0-1,0 0 1,0 0-1,0 0 1,0 0-1,0 0 1,0 0-1,0 0 1,0 0-1,0 0 1,0 0 0,0 0-1,0 0 1,0 0-1,0 0 1,0 0-1,0 0 1,0 0-1,0 0 1,0 0-1,0 0 1,1 0-1,-1 0 1,0 0-1,0 0 1,0 0-1,0 0 1,0 0-1,0 0 1,0 0-1,0 0 1,1 9 9,1 15 88,-2-13-24,-1 0 27,1-1 0,1 1 0,0 0 0,0 0 0,1-1 0,3 12 0,-5-21-88,0-1 0,0 1 0,0-1 0,1 1 0,-1-1 0,0 1 0,0-1 0,1 1 0,-1-1 0,0 0 0,1 1-1,-1-1 1,0 1 0,1-1 0,-1 1 0,0-1 0,1 0 0,-1 1 0,1-1 0,-1 0 0,1 0 0,-1 1 0,1-1 0,-1 0 0,1 0-1,-1 0 1,1 0 0,-1 1 0,1-1 0,-1 0 0,1 0 0,0 0 0,-1 0 0,1 0 0,-1 0 0,1 0 0,-1-1 0,1 1 0,-1 0-1,1 0 1,-1 0 0,1 0 0,-1-1 0,1 1 0,-1 0 0,1-1 0,-1 1 0,1 0 0,0-1 0,19-22 95,-19 22-107,37-58-235,-30 45 84,0-1-1,2 1 0,0 1 1,0-1-1,18-15 0,-28 28 139,1 1 0,-1-1 0,1 1 0,-1-1 0,1 1 0,-1 0 0,1-1 0,0 1 0,-1-1 0,1 1 0,-1 0 0,1 0-1,0-1 1,-1 1 0,1 0 0,0 0 0,-1 0 0,1 0 0,0 0 0,0 0 0,-1 0 0,1 0 0,0 0 0,-1 0 0,1 0 0,1 0 0,-2 1 6,1 0 0,0-1-1,0 1 1,-1 0 0,1 0 0,-1 0 0,1 0 0,0-1 0,-1 1 0,1 0 0,-1 0 0,0 0 0,1 0 0,-1 0-1,0 0 1,0 1 0,2 9 32,-1-1-1,0 21 1,-1-18-2,0-8 12,0 0 0,1 0 0,0-1-1,0 1 1,2 7 0,-2-12-27,-1 1-1,0-1 0,0 1 1,1-1-1,-1 1 1,0-1-1,0 1 1,1-1-1,-1 1 0,1-1 1,-1 0-1,0 1 1,1-1-1,-1 0 1,1 1-1,-1-1 0,1 0 1,-1 0-1,1 1 1,-1-1-1,1 0 0,0 0 1,0 0-4,0 0 0,0 0 0,0 0 0,0-1 0,0 1 0,0 0 0,0-1 0,0 1 0,0-1 0,0 1 1,0-1-1,0 0 0,-1 1 0,1-1 0,0 0 0,1-1 0,41-49-277,-35 39 144,1 1 1,1 0-1,0 0 1,0 1-1,21-16 1,-30 25 116,0 0 0,1 1 0,-1-1 0,0 0 0,0 1 0,0-1 0,0 1 0,0-1 0,1 1 0,-1-1 0,0 1 0,0 0 0,1 0 0,-1 0 0,0 0 0,0 0 0,1 0 0,-1 0-1,0 0 1,1 0 0,1 1 0,-2 0 17,0 0 0,0 0 0,0-1 0,0 1 0,0 0 0,0 0 0,0 1 0,0-1 0,-1 0 0,1 0 0,0 0 0,-1 0 0,1 1 0,-1-1 0,0 0 0,1 0 0,-1 3 0,2 7 129,-1 1 1,-1-1 0,0 1-1,-1 11 1,0-10 57,2 8 219,-2-21-400,1 1 1,0-1 0,0 0-1,0 0 1,0 0 0,0 0-1,0 0 1,0 1 0,0-1-1,0 0 1,0 0-1,0 0 1,0 0 0,0 0-1,0 1 1,1-1 0,-1 0-1,0 0 1,0 0 0,0 0-1,0 0 1,0 0-1,0 1 1,0-1 0,0 0-1,0 0 1,0 0 0,1 0-1,-1 0 1,0 0 0,0 0-1,0 0 1,0 1-1,0-1 1,0 0 0,1 0-1,-1 0 1,0 0 0,0 0-1,0 0 1,0 0 0,0 0-1,1 0 1,-1 0-1,0 0 1,13-23 592,-6 11-698,0-3 81,0 1-104,0 1 0,18-26 0,-25 39 111,0 0 1,0-1-1,0 1 1,1 0-1,-1 0 1,0-1-1,0 1 1,0 0-1,1 0 1,-1-1-1,0 1 1,0 0-1,1 0 1,-1 0-1,0-1 1,0 1-1,1 0 1,-1 0-1,0 0 1,1 0-1,-1 0 1,0 0-1,1 0 1,-1-1-1,0 1 1,0 0-1,1 0 1,-1 0-1,0 0 1,1 0-1,-1 1 1,0-1-1,1 0 1,-1 0-1,0 0 1,1 0-1,-1 0 1,0 0-1,0 0 1,1 1-1,-1-1 1,0 0-1,0 0 1,1 0-1,-1 1 1,0-1-1,0 0 1,1 0-1,-1 1 1,0-1-1,0 0 1,0 0-1,0 1 0,1-1 1,-1 1-1,4 15-141,-2 12 52,-5 53 1,-1-15-1460,4-66 1546,0 0 0,1 0 0,-1 0 0,0 0 0,0 0 0,0 0 0,0 1 0,0-1 0,0 0 0,0 0 0,0 0 0,0 0 0,0 0 1,0 0-1,1 0 0,-1 0 0,0 0 0,0 0 0,0 0 0,0 0 0,0 0 0,0 0 0,0 0 0,1 0 0,-1 0 0,0 0 0,0 0 0,0 0 0,0 0 0,0 0 0,0 0 0,0 0 0,1 0 1,-1 0-1,0 0 0,0 0 0,0 0 0,0 0 0,0 0 0,0 0 0,0 0 0,0 0 0,0 0 0,1-1 0,-1 1 0,0 0 0,0 0 0,0 0 0,0 0 0,0 0 0,0 0 0,0 0 0,0 0 1,0 0-1,0-1 0,0 1 0,0 0 0,0 0 0,0 0 0,0 0 0,0 0 0,0 0 0,0 0 0,0-1 0,0 1 0,7-14-394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1:43.5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68 114 16948,'0'0'39,"0"1"0,0-1 1,0 0-1,0 0 1,1 0-1,-1 0 1,0 1-1,0-1 0,0 0 1,0 0-1,0 0 1,1 0-1,-1 0 1,0 0-1,0 1 1,0-1-1,0 0 0,1 0 1,-1 0-1,0 0 1,0 0-1,0 0 1,0 0-1,1 0 0,-1 0 1,0 0-1,0 0 1,0 0-1,1 0 1,-1 0-1,0 0 0,0 0 1,0 0-1,1 0 1,-1 0-1,0 0 1,0 0-1,0 0 0,0 0 1,1-1-1,-1 1 1,0 0-1,0 0 1,0 0-1,0 0 0,1 0 1,9-13 838,5-15-142,-14 25-635,0 0 0,0 0 0,0 0 0,0 0 0,-1 0 0,1 0 0,-1-1 0,0-4 0,0 7-73,0 1 0,0-1 0,0 1 0,0-1 1,-1 1-1,1-1 0,0 1 0,0-1 0,0 1 1,0 0-1,-1-1 0,1 1 0,0-1 0,0 1 1,-1 0-1,1-1 0,0 1 0,-1 0 0,1-1 1,0 1-1,-1 0 0,1-1 0,0 1 0,-2-1 1,2 1 4,-1 0 1,0 0 0,0 1-1,0-1 1,0 0 0,0 0 0,0 0-1,0 0 1,0 1 0,0-1-1,0 1 1,1-1 0,-1 0-1,0 1 1,0-1 0,0 1-1,1 0 1,-2 0 0,-4 5 119,-1 0 1,1 0-1,0 1 1,1 0-1,0 0 1,0 0-1,0 1 1,1 0-1,-6 15 0,5-11-85,1 0-1,0 0 0,1 0 1,1 0-1,0 0 0,0 19 1,1-30-76,1 0 0,0 0 0,0 0 0,0 1 0,0-1 0,0 0 0,0 0 0,0 0 0,0 1 0,0-1 0,1 0 0,-1 0 0,0 0 0,1 0 0,-1 0 0,1 0 0,-1 0 0,1 0 0,0 0 0,-1 0 0,1 0 0,0 0 0,0 0 0,0 0 0,0 0 0,0-1 0,-1 1 0,1 0 0,0-1 0,1 1 0,-1-1 0,0 1 0,0-1 0,0 1 0,0-1 0,0 0 0,0 1 0,1-1 0,-1 0 0,0 0 0,0 0 0,0 0 0,0 0 0,1 0 0,-1-1 0,2 1 0,5-2-136,1-1 1,-1 0-1,0 0 0,0-1 0,8-5 1,-9 5 38,9-4-112,1-1-308,32-14-1,-44 22 509,-1-1 0,0 1 0,0 0 0,1 0-1,-1 1 1,1-1 0,-1 1 0,0 0-1,1 0 1,-1 0 0,1 1 0,-1-1 0,7 3-1,-9-2 79,-1 0 0,1 0 0,-1-1 0,0 2 0,1-1 0,-1 0 0,0 0 0,0 0 0,0 0-1,0 1 1,0-1 0,1 3 0,-1-3-4,-1-1 0,0 1 0,1-1 0,-1 1 0,0-1 0,1 1 0,-1-1 0,0 1 0,0 0 0,0-1 0,0 1 0,0-1 0,1 1 0,-1-1 0,0 1-1,0 0 1,0-1 0,-1 1 0,1-1 0,0 1 0,0-1 0,0 1 0,0 0 0,0-1 0,-1 1 0,1-1 0,0 1 0,-1-1 0,1 1 0,0-1 0,-1 1 0,1-1 0,0 0 0,-1 1 0,1-1 0,-2 1 0,2-1-11,-1 0 1,1 0 0,0 0-1,-1 0 1,1 0 0,-1 0 0,1 0-1,-1 0 1,1 0 0,-1 0-1,1 0 1,-1-1 0,1 1 0,-1 0-1,1 0 1,0-1 0,-1 1-1,1 0 1,-1-1 0,1 1 0,0 0-1,-1-1 1,1 1 0,0 0 0,0-1-1,-1 1 1,1-1 0,0 0-1,-9-13 393,-2-12-264,2 1-1,0-2 0,-9-52 1,17 78-206,1-1-1,0 1 1,0 0 0,0 0-1,-1 0 1,1-1 0,0 1 0,1 0-1,-1 0 1,0 0 0,0-1 0,0 1-1,1 0 1,-1 0 0,1 0 0,-1 0-1,1 0 1,-1 0 0,1 0 0,0 0-1,-1 0 1,1 0 0,0 0-1,0 0 1,0 0 0,0 0 0,0 1-1,0-1 1,0 0 0,0 1 0,0-1-1,1 0 1,4-1-187,-1 1-1,1 0 1,-1 0-1,1 0 1,11 1-1,7-1 40,9-4-236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1:44.6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0 103 14307,'6'-16'1714,"1"0"-349,-5 15-126,-3 11 771,-3 59-1088,2-1 0,8 84 0,-5-148-885,-1 0-1,1-1 1,0 1 0,0 0-1,0 0 1,3 5 0,-4-9-31,0 0 0,0 1 0,0-1 0,0 0 0,1 0 0,-1 1 0,0-1 0,0 0 0,0 0-1,1 1 1,-1-1 0,0 0 0,0 0 0,0 0 0,1 0 0,-1 1 0,0-1 0,1 0 0,-1 0 0,0 0 0,0 0 0,1 0 0,-1 0 0,0 0 0,1 0 0,-1 0 0,0 0 0,0 0 0,1 0 0,-1 0 0,1 0 0,0 0 4,0-1 1,-1 0-1,1 1 1,0-1-1,0 0 0,0 0 1,-1 0-1,1 0 1,0 0-1,-1 0 0,1 0 1,-1 0-1,1 0 1,-1-1-1,5-11 30,0 1 0,-2-2-1,0 1 1,0 0 0,1-19-1,-1-71 67,-3 103-106,0-4 4,-3-54 59,2 55-60,1 0-1,-1 0 1,1 0 0,-1 0 0,0 0-1,0 0 1,0 1 0,0-1 0,-1 0-1,1 0 1,-1 1 0,0-1 0,0 1-1,0-1 1,-4-2 0,6 4-4,0 1 1,0 0 0,0 0-1,-1-1 1,1 1-1,0 0 1,0 0 0,-1 0-1,1 0 1,0 0-1,-1 0 1,1-1 0,0 1-1,0 0 1,-1 0-1,1 0 1,0 0 0,-1 0-1,1 0 1,0 0-1,-1 0 1,1 0-1,0 0 1,-1 0 0,1 0-1,0 1 1,0-1-1,-1 0 1,1 0 0,0 0-1,0 0 1,-1 0-1,1 1 1,0-1 0,0 0-1,-1 0 1,1 1-1,-5 13-10,6 17-2,0-29 11,-1 1 1,0 0-1,1-1 0,0 1 1,0-1-1,0 1 0,0-1 1,0 0-1,0 1 0,0-1 1,1 0-1,-1 0 0,1 0 1,0 0-1,-1 0 0,1 0 1,0 0-1,0-1 0,0 1 1,1-1-1,-1 1 0,0-1 1,1 0-1,-1 0 1,0 0-1,1 0 0,-1 0 1,1-1-1,-1 1 0,1-1 1,0 1-1,-1-1 0,1 0 1,-1 0-1,1 0 0,5-1 1,0-1 4,0 0 1,0 0-1,0-1 1,0 0-1,0 0 1,0-1-1,-1 0 1,1 0-1,-1-1 1,9-7-1,-4 1 5,-1 0 0,0-1 0,0 0 0,-1-1 0,-1 0 0,0-1 0,-1 0 0,10-22 0,-24 55-35,0 1 0,2-1 0,1 1 0,-2 34 0,3-20 34,2 1 1,6 38 0,6-7 5,-10-60-107,-1 1 1,2-1 0,-1 0 0,1 0-1,0 0 1,0-1 0,7 10 0,-9-13 66,1-1 1,-1 0 0,0-1-1,0 1 1,1 0-1,-1 0 1,0-1 0,1 1-1,-1 0 1,1-1-1,-1 1 1,0-1 0,1 0-1,-1 1 1,1-1-1,0 0 1,-1 0 0,1 0-1,-1 0 1,1 0-1,-1-1 1,1 1 0,-1 0-1,1-1 1,-1 1-1,0-1 1,1 1 0,-1-1-1,1 0 1,-1 0-1,0 1 1,0-1 0,2-2-1,10-5-286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1:45.1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 62 15483,'-2'-1'124,"1"1"-1,-1-1 1,1 1-1,0 0 1,-1-1 0,1 1-1,-1 0 1,1 0-1,-1 0 1,1 0-1,-1 0 1,1 1-1,-1-1 1,1 0-1,0 1 1,-1-1 0,1 1-1,0-1 1,-1 1-1,1 0 1,0-1-1,-1 1 1,1 0-1,0 0 1,0 0-1,0 0 1,0 0 0,0 0-1,-1 2 1,-4 3 207,1 0 1,0 1 0,-8 13-1,7-12-149,2 1 0,-1 0 0,1 0-1,1 0 1,0 0 0,0 1-1,1-1 1,0 1 0,0 0-1,1-1 1,0 19 0,2-27-166,-1 0 0,0 0 0,0 1 0,0-1 0,1 0 0,-1 0 0,1 0 0,-1 0 0,1 0 0,-1 0-1,1 0 1,0 0 0,-1 0 0,1 0 0,0 0 0,0 0 0,-1-1 0,1 1 0,0 0 0,0-1 0,0 1 0,0 0 0,0-1 0,0 1 0,0-1 0,1 1 0,-1-1 0,0 0 0,0 0 0,0 1 0,0-1 0,0 0 0,1 0 0,-1 0 0,0 0 0,0 0 0,0 0 0,2-1 0,5 0 5,0-1 0,0-1 0,0 1 0,11-6 0,-4 2 0,-4 2-12,0 1 0,0 0 0,0 1-1,17-2 1,-24 4-3,-1 0 0,1 0 0,-1 0 0,1 1 0,-1-1 0,1 1 0,-1 0 1,6 2-1,-8-3 7,0 1-1,1 0 1,-1 0 0,0 0 0,1 0 0,-1 0 0,0 0 0,0 0 0,0 0 0,0 0-1,0 0 1,0 1 0,0-1 0,0 0 0,0 1 0,-1-1 0,1 1 0,0-1 0,0 3-1,-23-43 1611,9 3-1225,2 9-307,1-1-1,2 1 1,-9-48 0,17 73-96,0 1 0,0-1 0,0 1 0,0 0 1,0-1-1,0 1 0,0-1 0,0 1 1,1-1-1,-1 1 0,2-3 0,-2 4-9,0-1 0,1 1 0,-1-1 0,0 1 0,1 0 0,-1-1 0,0 1 0,1-1 0,-1 1 0,1 0 0,-1 0 0,1-1 0,-1 1 0,1 0 0,-1 0 0,1-1 0,-1 1 0,1 0 0,0 0 0,0 0 0,3 0-120,0 0 0,0 1 1,-1 0-1,1 0 0,0 0 1,-1 0-1,5 2 0,9 2-498,-2-1 250,0 0 1,0-2 0,0 0-1,1 0 1,19-2-1,3-3-376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1:45.8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22 14179,'-1'1'100,"0"-1"-1,0 1 1,0 0-1,0 0 1,0 0-1,1-1 1,-1 1-1,0 0 1,0 0-1,1 0 1,-1 0 0,0 0-1,1 0 1,-1 0-1,1 1 1,-1-1-1,1 0 1,0 0-1,0 0 1,-1 0-1,1 1 1,0-1 0,0 0-1,0 0 1,0 1-1,1 1 1,6 38 829,-5-31-504,4 16-436,-2 0-1,-1 1 1,0-1-1,-2 1 0,-1-1 1,-2 1-1,0-1 1,-11 46-1,11-64 20,-1 3 82,0 0 0,1 1 0,0 0 0,0 16 0,2-27-82,0-1 0,0 0 1,0 0-1,0 1 0,0-1 0,0 0 1,0 0-1,0 0 0,0 1 1,0-1-1,0 0 0,0 0 1,0 1-1,0-1 0,0 0 1,0 0-1,0 1 0,0-1 0,0 0 1,0 0-1,0 1 0,0-1 1,0 0-1,0 0 0,1 0 1,-1 1-1,0-1 0,0 0 1,0 0-1,0 0 0,1 1 0,-1-1 1,0 0-1,0 0 0,0 0 1,1 0-1,-1 0 0,0 0 1,0 1-1,0-1 0,1 0 0,-1 0 1,0 0-1,0 0 0,1 0 1,-1 0-1,0 0 0,0 0 1,1 0-1,-1 0 0,0 0 1,0 0-1,1 0 0,-1 0 0,0 0 1,0 0-1,0-1 0,1 1 1,-1 0-1,0 0 0,1 0 1,10-12 271,-11 12-274,22-29 231,20-36 0,0 0-177,-42 64-60,1-1 1,1 0 0,-1 1 0,0-1 0,0 1 0,0-1 0,1 1-1,-1 0 1,1-1 0,-1 1 0,1 0 0,2-1 0,-3 2 0,-1 0 1,0 0-1,0 0 1,1 0 0,-1 0-1,0 0 1,0 0-1,1 0 1,-1 0-1,0 0 1,0 1-1,0-1 1,1 0 0,-1 0-1,0 0 1,0 0-1,0 0 1,1 1-1,-1-1 1,0 0 0,0 0-1,0 0 1,0 1-1,0-1 1,1 0-1,-1 0 1,0 0 0,0 1-1,0-1 1,0 0-1,0 1 1,2 17 85,-2-9-39,2 47 142,-1-52-163,-1 1 1,1-1-1,0 1 1,0-1-1,1 0 1,-1 1-1,1-1 1,0 0 0,4 7-1,-5-11-20,0 1 0,-1 0 0,1 0 0,0-1 0,-1 1 0,1-1 0,0 1 0,0-1 0,0 1 0,-1-1 0,1 1 0,0-1 0,0 0 0,0 1 0,0-1 1,0 0-1,0 0 0,0 0 0,0 1 0,0-1 0,-1 0 0,1 0 0,0-1 0,0 1 0,0 0 0,0 0 0,0 0 0,0-1 0,0 1 0,0 0 0,0-1 0,-1 1 0,1-1 0,0 1 0,0-1 0,0 1 0,-1-1 0,1 0 0,0 1 0,0-2 0,4-3 16,0 0 1,-1 0-1,0 0 0,6-10 0,1-6 22,0 0 0,-2-1 0,0-1 0,-2 0 0,7-30 0,11-120-112,-23 123-9,-2 50 77,0 0 0,0 0 0,0 0 0,0 0 0,0 0 0,0 0 0,0 0 0,0 0 0,0 0 0,0 0 0,0 0 0,-1 0 0,1 0 0,0 0 0,0-1 0,0 1 0,0 0 0,0 0 0,0 0 0,0 0 0,0 0 0,0 0 0,0 0 0,0 0 0,0 0 0,0 0 0,0 0 0,0 0 0,0 0 0,0 0 0,0 0 0,0 0 0,0 0 0,0-1 0,-1 1 0,1 0 0,0 0 0,0 0 0,0 0 0,0 0 0,0 0 0,0 0 0,0 0 0,0 0 0,-2 8 66,-3 58 768,4 120 1,2-160-1096,1 1-1,2-1 1,0 0 0,2-1 0,1 1 0,1-1-1,13 29 1,-18-50-9,-2-7 209,-2-7 110,-4-3 17,0 0 0,-1 0 0,0 0-1,-1 1 1,-15-20 0,-50-51 814,54 64-305,17 18-546,1 1 1,0 0-1,-1-1 1,1 1-1,-1 0 0,1-1 1,0 1-1,-1-1 0,1 1 1,0 0-1,-1-1 1,1 1-1,0-1 0,0 1 1,0-1-1,-1 1 0,1-1 1,0 1-1,0-1 1,0 0-1,0 1 0,0-1 1,0 1-1,0-1 0,0 1 1,0-1-1,0 1 1,0-1-1,1 1 0,-1-1 1,0 1-1,0-1 0,0 1 1,1-1-1,-1 1 1,0-1-1,1 1 0,-1-1 1,0 1-1,1 0 0,-1-1 1,0 1-1,1 0 1,-1-1-1,1 1 0,-1 0 1,1-1-1,-1 1 0,1 0 1,-1 0-1,1 0 1,-1-1-1,1 1 0,-1 0 1,1 0-1,-1 0 0,1 0 1,-1 0-1,2 0 1,43-5-247,-32 4-191,40-2-58,-28 3 153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1:46.3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28 25229,'10'-6'1577,"-3"2"-1881,-1-3-296,4 1-617,0 2 1073,1 4-264,-1 1-192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1:46.7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10 14931,'6'10'2121,"-5"-3"-1033,0-1 3233,4-13-3217,-5 0-904,-9-2-128,2-1-152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3:49.2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65 0 15747,'2'17'1281,"-5"9"-945,-1 10-136,-1 8 336,1 5-104,0 1 8,4 3-96,0-5-168,0-4-48,3-8-40,-2-7 0,0-11-88,-1-2-136,0-9-384,-5-5 520,-7-8-72,-2-1-72,-6-8-56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5:58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63 19092,'-3'15'1960,"1"-8"-1415,-2-7-273,3-4 544,2-6-968,2-3-416,-2-6 600,2-1-256,-1 1-248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3:49.6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0 213 16267,'1'-6'161,"-1"0"-1,1 0 0,0 0 0,1 0 0,-1 0 0,1 0 0,0 0 0,1 1 0,-1-1 0,1 1 0,0-1 0,1 1 0,-1 0 0,1 0 0,0 1 0,0-1 0,1 1 0,-1 0 0,9-6 0,4-2 57,2 1-1,0 0 0,0 1 0,25-9 1,-22 10-121,0 2-1,0 0 1,24-3 0,-37 8-73,1 1 0,-1 0 0,1 1 1,-1 0-1,1 0 0,0 1 0,-1 0 0,0 0 0,1 1 0,9 4 0,-16-5-6,0 0-1,-1 0 0,1 0 1,0 1-1,-1-1 1,1 1-1,-1 0 0,0 0 1,1 0-1,-1 0 1,0 0-1,0 0 0,0 1 1,0-1-1,-1 1 0,1-1 1,-1 1-1,1-1 1,-1 1-1,0 0 0,0 0 1,0 0-1,-1 0 1,1 0-1,-1 0 0,1 0 1,-1 0-1,0 0 1,0 0-1,0 0 0,-1 0 1,1-1-1,-1 1 1,-1 6-1,-2 1 45,1 1-1,-2-1 1,1 0-1,-1 0 1,-1-1-1,0 1 1,0-1 0,-9 10-1,6-9-133,0 0 0,-1 0 1,0-1-1,0 0 0,-1 0 0,0-1 0,-1-1 1,0 0-1,-22 10 0,33-17 53,0 1 0,-1-1 0,1 0 0,0 1 0,0-1 0,-1 0 0,1 0 0,0 0 0,-1 0 0,1 0 0,0 0 0,-1 0 0,1 0 0,0 0 0,0-1 0,-1 1 0,1 0 0,0-1 0,0 1 0,-2-2 0,1-8-294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3:50.1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191 46 16700,'2'17'1784,"-6"19"-1000,-6 7-304,-2 11 824,2 3-351,1 9-161,2 2-128,3-4-360,3-4-120,1-12-232,2-8-64,1-10-168,0-7-104,-3-15-632,-1-6 928,-6-14-144,-3-5-160,0-7 39</inkml:trace>
  <inkml:trace contextRef="#ctx0" brushRef="#br0" timeOffset="1">1 180 16756,'4'-10'257,"1"-1"0,1 1 0,0 0 0,0 1 0,0-1 0,1 1 0,1 1 0,0-1 1,0 1-1,0 1 0,1-1 0,0 2 0,1-1 0,0 1 0,0 0 0,17-6 0,-10 5-192,1 1-1,0 0 1,0 2-1,0 0 1,1 1-1,-1 1 1,1 1-1,0 0 1,27 3-1,-41-1-59,0-1 0,0 1-1,0 0 1,0 0-1,0 1 1,0-1 0,0 1-1,0 1 1,-1-1-1,1 0 1,-1 1 0,9 6-1,-11-7 4,-1 0-1,1 0 0,0 0 0,-1 1 1,0-1-1,1 0 0,-1 1 1,0-1-1,0 1 0,0-1 1,0 1-1,-1 0 0,1-1 1,-1 1-1,0 0 0,0-1 1,0 1-1,0 0 0,0 0 0,0-1 1,-1 1-1,1 0 0,-1-1 1,0 1-1,0-1 0,-1 4 1,-4 7 54,-1 1-1,-1-1 1,0-1 0,0 1 0,-1-1 0,-1-1 0,0 0 0,-1 0 0,0-1 0,0 0-1,-1-1 1,0-1 0,-1 0 0,-23 12 0,32-19-90,0 1-1,0-1 1,-1 0-1,1 0 1,0 0 0,0-1-1,-1 1 1,1-1 0,0 0-1,-1 0 1,-4-1 0,6 0 4,0 0 0,1 1 0,-1-1 1,1 0-1,-1-1 0,1 1 1,-1 0-1,1-1 0,0 1 1,-1-1-1,1 0 0,0 0 1,0 0-1,0 0 0,0 0 0,1 0 1,-3-5-1,-6-15-177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3:51.3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290 6 15723,'-2'-1'179,"0"0"0,-1 0-1,1 1 1,-1-1 0,1 1-1,-1-1 1,1 1 0,-1 0-1,1 0 1,-1 0 0,1 0-1,-1 0 1,1 1 0,0-1-1,-1 1 1,1 0 0,-1-1-1,1 1 1,0 0 0,-3 2-1,-9 4 319,0 1-1,-12 9 0,17-11-231,-8 5-74,2 1 0,0 1 0,0 0 0,1 1 0,1 1 0,0 0 0,-15 24 0,22-31-152,1 1 0,0 0 0,0-1-1,1 2 1,0-1 0,1 0 0,0 1 0,1 0 0,0-1 0,0 1 0,1 0 0,0 0 0,1 0 0,0 0 0,0 0-1,4 15 1,-4-21-31,1-1-1,0 1 1,1-1-1,-1 1 0,1-1 1,-1 1-1,1-1 1,0 0-1,0 0 0,0 0 1,1 0-1,-1 0 1,1 0-1,-1-1 0,1 1 1,0-1-1,0 0 1,0 0-1,0 0 1,1 0-1,-1-1 0,1 1 1,-1-1-1,1 0 1,-1 0-1,1 0 0,-1 0 1,1-1-1,4 1 1,-1-1-6,0 0 1,0-1 0,0 0-1,0 0 1,0-1 0,0 1 0,-1-2-1,1 1 1,0-1 0,-1 0-1,0 0 1,0-1 0,0 1-1,10-9 1,-14 10-1,30-29 21,-31 29-21,0 1 0,1 0-1,-1-1 1,0 1 0,0-1 0,0 1 0,-1-1-1,1 0 1,0 1 0,0-1 0,-1 0 0,1 0-1,-1 0 1,0 1 0,1-1 0,-1 0 0,0 0-1,0 0 1,0 0 0,-1-2 0,0 3 4,1 0-1,-1-1 1,0 1 0,0 0 0,0 0-1,0 0 1,0 0 0,0 0 0,-1 0 0,1 1-1,0-1 1,0 0 0,-1 1 0,1-1-1,0 0 1,-1 1 0,1 0 0,0-1 0,-1 1-1,1 0 1,-1 0 0,1 0 0,-1 0-1,-2 0 1,-40 3 226,38-2-180,-48 12 625,73-18-813,-1-2 0,0 0 0,27-16 0,20-7-415,-64 29 540,0 0-1,0 1 0,0-1 0,0 1 0,0 0 0,0-1 0,0 1 0,0 0 0,0 0 0,0-1 0,0 1 1,0 0-1,0 0 0,0 0 0,0 0 0,0 0 0,0 1 0,0-1 0,0 0 0,0 0 0,0 1 1,0-1-1,0 0 0,0 1 0,0-1 0,0 1 0,0 0 0,1 0 0,-2 1 14,1 0 0,0-1 0,0 1 0,-1 0 0,1 0 0,-1 0 0,0 0 0,1 0 0,-1 0 1,0 0-1,0 0 0,0 0 0,-1 0 0,1 2 0,-14 76 418,9-54-672,1 0 0,-2 37 0,6-63 247,0 0 0,0 1 0,0-1 0,0 0 0,0 0 0,0 0 0,0 0 1,0 1-1,-1-1 0,1 0 0,0 0 0,0 0 0,0 0 0,0 1 0,0-1 1,0 0-1,0 0 0,0 0 0,0 1 0,0-1 0,0 0 0,0 0 0,0 0 1,0 0-1,1 1 0,-1-1 0,0 0 0,0 0 0,0 0 0,0 0 0,0 1 1,0-1-1,0 0 0,0 0 0,1 0 0,-1 0 0,0 0 0,0 0 0,0 1 1,0-1-1,0 0 0,1 0 0,-1 0 0,0 0 0,0 0 0,0 0 0,0 0 1,1 0-1,-1 0 0,0 0 0,0 0 0,7-8-147,-6 7 135,10-19-299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3:51.8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1 14931,'7'7'1793,"-6"2"-737,-1 2-320,0 4 944,-1-1-311,-2 2-209,3-2-128,-3-3-848,2-2-704,1-8 544,-10-1-168,2-8-216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3:52.2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22 19300,'4'4'1632,"-5"-11"-2112,-8-2 1217,-1-1-313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3:53.2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 19540,'10'-7'1529,"-7"10"-1201,-5 1-128,-2 16 536,1 12-176,1 8-104,2 7-104,2 6-152,1 3-8,4-3-112,2-4-128,-1-12-304,-2-5-176,1-8-480,-4-8-112,-5-13 735,-5-8-255,-6-15-104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3:53.6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2 156 16940,'0'-3'100,"-1"0"1,1 1 0,0-1-1,0 0 1,0 0 0,0 1 0,1-1-1,-1 0 1,1 0 0,-1 1-1,1-1 1,0 0 0,0 1-1,0-1 1,0 1 0,1-1 0,-1 1-1,1 0 1,-1-1 0,1 1-1,0 0 1,0 0 0,0 0-1,0 1 1,0-1 0,1 0 0,3-2-1,7-3 214,0 0 0,0 1 0,28-10 0,-31 13-210,-6 1-72,34-11 263,51-12 0,-78 23-264,-1 0-1,1 1 0,0 0 1,0 0-1,0 1 0,0 1 1,0 0-1,-1 0 1,1 1-1,11 3 0,-19-4-21,0 0 0,1 1 0,-1-1 0,0 1-1,0-1 1,0 1 0,-1 0 0,1 0-1,0 0 1,-1 1 0,1-1 0,-1 1 0,0-1-1,0 1 1,0 0 0,0 0 0,2 5 0,-2-4 34,-1 0 0,0 0 0,0 1 0,0-1 0,0 0 0,-1 1 0,0-1 0,0 1 0,0-1 0,-1 1 0,-1 8 0,-2 0 126,0 0 1,-1-1-1,0 0 0,-1 1 0,0-2 0,-1 1 1,0-1-1,-9 11 0,7-11 102,-1 0-1,-16 14 0,24-23-311,-1 0-1,0 0 0,0 1 0,0-2 0,0 1 1,0 0-1,0-1 0,0 1 0,-1-1 1,1 0-1,0 0 0,-1 0 0,1 0 0,-1-1 1,-6 1-1,9-2-1,0 1 1,0 0-1,0-1 1,0 1 0,1-1-1,-1 1 1,0-1-1,0 1 1,1-1-1,-1 0 1,0 1-1,0-1 1,1 0-1,-1 0 1,1 1-1,-1-1 1,1 0-1,-1 0 1,1 0-1,-1 0 1,1 0 0,0 0-1,0 0 1,-1 0-1,1 1 1,0-1-1,0 0 1,0 0-1,0 0 1,0 0-1,0 0 1,0 0-1,0 0 1,1 0-1,-1 0 1,0 0-1,1 0 1,0-1 0,8-13-513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3:54.1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74 22573,'-11'10'1872,"5"-10"-1400,5-3-240,12-6 657,6 1-193,12-4-320,0-1-136,8 0-288,0 2-176,-3 2-448,1 4-209,-11 6-511,-5 5-168,-11 7-769,-6 2 1489,-8 4-336,-7 1-272</inkml:trace>
  <inkml:trace contextRef="#ctx0" brushRef="#br0" timeOffset="1">55 236 13331,'-11'10'1864,"9"-5"-840,5-2-335,11-3 1879,4 0-1232,9-1-343,4-3-201,-1 1-328,3-4-264,-3-3-904,-4-2 728,-4-7-176,-4-3-104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3:54.7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59 13987,'7'-7'766,"0"1"0,0 1 0,1-1 1,0 1-1,0 0 0,0 1 0,12-5 0,-15 7-550,1 0 0,0 0 0,0 1-1,0-1 1,1 1 0,-1 1 0,0-1 0,0 1 0,0 0 0,1 0-1,9 3 1,-14-3-201,-1 0 0,0 1 1,1-1-1,-1 0 0,0 1 0,0 0 0,0-1 0,0 1 0,0 0 0,1 0 0,-1-1 0,0 1 1,-1 0-1,1 0 0,0 0 0,0 0 0,0 0 0,0 0 0,-1 0 0,1 1 0,0 1 1,0 0-1,0-1 0,-1 1 0,0 0 0,1 0 0,-1-1 0,0 1 1,0 0-1,0 0 0,-2 5 0,-1 4 17,-1 0 1,0-1-1,-9 19 1,-4 3 111,-30 39 0,26-41 123,-22 43 0,43-73-262,-1 1-1,0-1 1,0 1-1,1-1 0,-1 1 1,1-1-1,-1 1 0,1 0 1,0-1-1,-1 1 1,1 0-1,0-1 0,0 1 1,0-1-1,1 1 0,-1 0 1,0-1-1,0 1 0,1 0 1,-1-1-1,1 1 1,0-1-1,-1 1 0,1-1 1,0 1-1,0-1 0,0 0 1,0 1-1,0-1 1,0 0-1,0 0 0,1 0 1,-1 0-1,0 0 0,1 0 1,-1 0-1,0 0 0,1 0 1,-1 0-1,1-1 1,2 1-1,3 2 25,1-1-1,0 0 1,-1 0 0,1-1 0,0 0-1,0-1 1,10 0 0,-11 0-10,1-1 0,-1 0 0,0 0 1,0-1-1,1 0 0,-1-1 0,12-5 0,18-13-27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3:55.2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0 18588,'-3'0'114,"0"1"-1,0-1 1,-1 0 0,1 1 0,0 0-1,0 0 1,0 0 0,0 0-1,0 0 1,0 0 0,1 1-1,-1 0 1,0-1 0,1 1 0,-4 3-1,2-1-2,0 0 0,0 1-1,1-1 1,-1 1-1,1 0 1,0 0-1,-4 10 1,2-1-21,0 0 0,1 1 0,1 0 0,0 0 1,-1 23-1,3-18-72,0 0 0,4 21 1,-3-34-23,1-1 0,1 1 0,-1-1 0,1 1 0,0-1 0,0 0 0,1 0 0,0 0 1,6 11-1,-8-16 3,0 0 0,0 0 0,0 1 0,0-1 0,0 0 1,0 0-1,0 0 0,0 0 0,0 0 0,1 0 0,-1 0 1,0-1-1,1 1 0,-1 0 0,0-1 0,1 1 0,-1-1 1,1 1-1,-1-1 0,1 0 0,-1 0 0,1 0 0,-1 0 1,1 0-1,-1 0 0,1 0 0,-1 0 0,1 0 0,-1-1 0,1 1 1,-1 0-1,1-1 0,-1 0 0,0 1 0,1-1 0,-1 0 1,0 0-1,0 1 0,1-1 0,-1 0 0,0 0 0,0 0 1,0-1-1,0 1 0,1-1 0,4-6 1,0 1 0,0-1 1,-1 0-1,0 0 0,5-15 0,-2 6 8,-2-1-1,0 0 1,-1 0-1,2-21 1,-5 28-112,-1 0-1,0 0 1,-1-1 0,0 1-1,-1 0 1,0 0-1,-1-1 1,-3-10 0,4 20-12,0-1 0,0 1 0,0-1 0,-1 1 0,1-1 0,0 1 0,-1 0 0,0-1 0,0 1 0,1 0 0,-1 0 0,0 1 0,-4-4 0,5 5 75,0-1 0,1 1 0,-1-1 0,0 1-1,0-1 1,0 1 0,0 0 0,-1 0 0,1-1 0,0 1 0,0 0-1,0 0 1,0 0 0,0 0 0,0 0 0,0 0 0,0 0 0,0 1 0,0-1-1,0 0 1,0 1 0,0-1 0,0 0 0,0 1 0,0-1 0,0 1-1,0 0 1,0-1 0,0 1 0,1 0 0,-1-1 0,0 1 0,0 0-1,1 0 1,-2 1 0,-7 15-736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5:59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9 14139,'8'-8'2391,"-10"19"196,-2 4-1529,-11 123 654,14-118-1746,2 0 1,-1 0-1,2 0 1,8 35-1,-15-77-2073,-6 4 1603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3:55.7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25 331 19604,'-1'30'1833,"-7"-9"-1281,0-5-376,2-3 912,5-5-1216,3-10-2505,7-7 2417,0-8-528,-4-5-304</inkml:trace>
  <inkml:trace contextRef="#ctx0" brushRef="#br0" timeOffset="1">224 30 20316,'-1'-2'98,"0"1"0,0 0 0,0 0 0,0 0 0,-1 0 0,1 0-1,0 0 1,-1 1 0,1-1 0,0 0 0,-1 0 0,1 1 0,-1-1 0,1 1-1,-1 0 1,1-1 0,-1 1 0,0 0 0,1 0 0,-1 0 0,1 0-1,-1 0 1,0 0 0,1 1 0,-1-1 0,1 0 0,-1 1 0,-1 0 0,1 1-34,0-1 1,0 1 0,1 0-1,-1 0 1,0 0 0,1 0-1,-1 0 1,1 0 0,0 0-1,0 0 1,0 1 0,0-1-1,0 0 1,0 1 0,1-1-1,-1 1 1,0 2 0,-1 9-44,1-1 1,1 0 0,0 1 0,0-1 0,1 0-1,5 22 1,-5-30-29,0 0-1,0 0 1,0-1-1,1 1 1,-1-1-1,1 1 0,1-1 1,-1 0-1,0 1 1,1-1-1,0-1 1,0 1-1,0 0 1,0-1-1,1 1 1,0-1-1,-1 0 0,1 0 1,0-1-1,0 1 1,8 3-1,-10-6 5,1 1-1,0-1 1,0 1 0,-1-1-1,1 0 1,0 0-1,0 0 1,0-1 0,0 1-1,-1-1 1,1 1-1,0-1 1,0 0 0,-1 0-1,1 0 1,-1 0-1,1-1 1,-1 1 0,1-1-1,-1 1 1,0-1-1,0 0 1,0 0 0,0 0-1,0 0 1,2-4-1,4-3 17,-1-1 0,-1-1 1,0 1-1,9-20 0,-13 23 19,1 0 0,-1-1 0,0 1 0,0 0 1,-1 0-1,0-1 0,0 1 0,-1-1 0,0 1 1,0-1-1,-1 1 0,0-1 0,-2-8 1,2 13-25,0 0 1,0 0-1,0 0 1,-1 0 0,1 1-1,-1-1 1,0 0-1,1 1 1,-1-1 0,0 1-1,-1 0 1,1 0-1,0 0 1,-1 0 0,1 0-1,-1 0 1,1 0-1,-1 1 1,0-1 0,0 1-1,1 0 1,-1 0-1,0 0 1,0 0 0,0 1-1,-1-1 1,1 1-1,0 0 1,0 0 0,0 0-1,0 0 1,0 0 0,0 1-1,-4 0 1,1 0-147,0 1 0,0 0 1,0 0-1,0 1 1,0-1-1,0 1 0,1 1 1,-1-1-1,1 1 1,0 0-1,0 0 0,1 0 1,-1 1-1,1 0 1,0 0-1,0 0 0,0 0 1,1 1-1,-1-1 1,1 1-1,1 0 0,-1 0 1,1 0-1,0 0 0,1 0 1,-2 11-1,6 6-525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3:56.2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13 19356,'-3'1'167,"1"0"1,-1 0-1,0 0 0,1 1 1,-1-1-1,1 0 0,-1 1 0,1 0 1,0-1-1,-1 1 0,1 0 1,0 0-1,0 0 0,0 1 1,-1 2-1,-3 3 209,0 1 0,-8 18 0,8-15-107,1 1-1,1 0 1,0 0 0,1 0-1,-3 22 1,6-31-257,-1 1 0,1-1-1,-1 1 1,2-1 0,-1 1 0,0-1-1,1 1 1,0-1 0,0 0 0,0 1-1,0-1 1,1 0 0,0 0 0,0 1-1,0-1 1,0-1 0,0 1 0,1 0 0,0-1-1,4 5 1,-5-6-17,0-1-1,-1 0 1,1 0-1,0 1 1,0-1 0,0-1-1,0 1 1,0 0-1,0 0 1,0-1 0,0 1-1,0-1 1,0 0-1,1 0 1,-1 1-1,0-1 1,0-1 0,0 1-1,3 0 1,-1-2-4,-1 1 1,1 0-1,0-1 1,0 0-1,-1 0 1,1 0-1,-1 0 1,1 0-1,3-5 1,4-3-1,-2 0 0,0-1 0,0 0-1,13-22 1,-14 19 45,0-1 0,-1 0-1,8-23 1,-14 34-12,0 0 0,1 0 0,-1 0 0,-1 0 0,1 0 1,-1 0-1,1-1 0,-1 1 0,0 0 0,-1 0 0,1 0 0,-1-1 0,0 1 0,0 0 0,0 0 0,0 0 0,-1 0 0,-4-7 0,4 9-4,0 0-1,0 0 0,0 0 0,0 0 0,0 0 0,-1 1 0,1-1 0,-1 1 0,1-1 0,-1 1 0,0 0 0,0 0 0,1 0 1,-1 1-1,0-1 0,0 1 0,0-1 0,0 1 0,0 0 0,1 0 0,-1 0 0,0 1 0,0-1 0,0 1 0,0 0 1,0-1-1,1 1 0,-1 0 0,-3 2 0,-1 0-132,0 0 1,1 0-1,-1 1 0,1 0 1,0 0-1,0 1 0,0-1 1,1 1-1,-1 1 0,-5 7 1,10-12 53,-15 24-1593,15-24 1542,1 0 1,-1 0-1,0 1 0,1-1 0,-1 0 1,1 0-1,0 1 0,-1-1 0,1 0 1,0 1-1,0-1 0,-1 0 1,1 1-1,0-1 0,1 1 0,-1-1 1,0 0-1,1 3 0,2-2-853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3:56.7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75 1 14547,'1'1'185,"-1"0"0,1 0 1,-1 0-1,1 0 0,-1 0 0,0 0 0,0 0 1,0 0-1,1 0 0,-1 0 0,0 1 0,0-1 1,-1 0-1,1 0 0,0 0 0,0 0 0,0 0 0,-1 0 1,1 0-1,0 0 0,-1 0 0,0 1 0,-15 29 1422,9-17-823,5-10-599,-4 8 138,1 0 0,0 1 1,1-1-1,0 1 0,1 0 0,1 0 1,-2 16-1,4-28-312,0 0 0,0 0 1,0 1-1,0-1 0,0 0 1,0 1-1,0-1 0,1 0 1,-1 0-1,0 1 0,1-1 1,-1 0-1,1 0 0,-1 0 1,1 0-1,0 0 0,-1 1 1,1-1-1,0 0 0,0 0 1,0-1-1,0 1 0,0 0 1,1 1-1,0-1-4,0-1 0,-1 1 0,1-1 0,0 0 0,0 0 0,0 0 0,-1 0 0,1 0 0,0 0 0,0 0 0,0 0 0,-1-1 0,1 1 0,0-1 0,2 0 0,4-2 1,0-1 0,0 0-1,0-1 1,0 1 0,12-12-1,-7 5 15,-1-1 0,0-1 1,11-14-1,-19 22-12,0-1 0,-1 1 0,1-1 1,-1 0-1,0 0 0,-1 0 1,0-1-1,0 1 0,0-1 0,2-10 1,-4 15-11,0 1 1,0-1-1,0 1 1,0-1 0,0 1-1,-1-1 1,1 1-1,0-1 1,-1 1 0,1-1-1,-1 1 1,1-1-1,-1 1 1,0-1-1,1 1 1,-1 0 0,0 0-1,0-1 1,0 1-1,0 0 1,0 0 0,-2-2-1,0 2-52,1 0 1,-1-1-1,0 1 0,0 0 0,1 0 1,-1 0-1,0 1 0,0-1 0,0 1 1,0-1-1,-3 1 0,-7 1-193,1 0 1,-1 0-1,1 1 0,-20 6 1,-8 5-65,0 1-109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3:57.1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0 17228,'11'3'1520,"-7"15"-984,-2 2-192,2 7 680,-1 4-407,6 5-81,1 3-152,3-5-616,-2-1-248,1-6-481,-1-4-1471,-10-13 1952,-3-7-392,-11-8-353</inkml:trace>
  <inkml:trace contextRef="#ctx0" brushRef="#br0" timeOffset="1">6 194 17540,'-5'-3'1664,"9"-3"-1000,7-2-232,14-4 777,5 2-177,7-4-736,5 0-560,2-4 352,5 5-48,-2 3-184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3:57.6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46 18220,'1'-3'228,"1"0"0,0 0 1,0 0-1,0 0 0,0 1 1,0-1-1,1 1 0,-1 0 0,1-1 1,-1 1-1,1 0 0,0 1 1,0-1-1,0 0 0,0 1 0,0 0 1,0-1-1,1 1 0,-1 1 0,0-1 1,5 0-1,-5 0-125,1 0-1,-1 1 0,0-1 1,0 1-1,1 0 1,-1 0-1,0 0 1,0 1-1,1-1 1,-1 1-1,0 0 1,0 0-1,0 0 0,1 0 1,-1 0-1,-1 1 1,1-1-1,0 1 1,0 0-1,0 0 1,4 4-1,-6-3-83,1 0 0,-1 0-1,0 0 1,0 0 0,0 0-1,0 0 1,0 0 0,-1 1 0,0-1-1,1 0 1,-1 0 0,0 1-1,-1-1 1,1 0 0,-1 0 0,1 1-1,-1-1 1,0 0 0,0 0-1,0 0 1,-1 0 0,-2 4 0,-2 7 13,-2-1 1,0-1 0,-15 20 0,-26 20-510,119-63-1162,-65 11 1610,1 0-1,-1 0 1,0 1-1,1-1 0,-1 1 1,0 0-1,1 0 0,-1 1 1,0 0-1,0 0 0,0 0 1,-1 0-1,8 6 0,-10-7 48,0 1-1,0-1 1,-1 1-1,1 0 1,0-1-1,-1 1 1,0 0-1,1 0 1,-1 0-1,0 0 1,0 1-1,0-1 1,0 0-1,-1 0 1,1 0-1,-1 1 1,1-1-1,-1 0 1,0 1-1,1-1 1,-1 0-1,-1 1 1,1-1-1,0 1 1,0-1-1,-1 0 1,0 0-1,1 1 1,-1-1-1,0 0 1,0 0-1,0 0 1,-2 3 0,-1 1 172,0 0 1,0 0-1,0-1 1,-1 0 0,0 0-1,0 0 1,0 0 0,-9 5-1,11-8-214,0 0 0,0 0 0,0 0 0,0 0 0,-1 0 0,1-1 0,-1 1 0,1-1 0,-1 0 0,0 0 0,1-1 0,-1 1 0,0-1 0,0 0 0,1 0 0,-1 0-1,-4-1 1,8 1-28,-1 0 0,1 0 0,-1-1 0,1 1 0,-1 0-1,1 0 1,0-1 0,-1 1 0,1-1 0,-1 1 0,1 0 0,0-1-1,0 1 1,-1-1 0,1 1 0,0 0 0,0-1 0,-1 1-1,1-1 1,0 1 0,0-1 0,0 1 0,0-1 0,0 1-1,0-1 1,0 1 0,0-1 0,0 1 0,0-1 0,0 1 0,0-1-1,0 1 1,0-1 0,0 1 0,1-1 0,-1 1 0,0-1-1,0 1 1,0-1 0,1 1 0,-1 0 0,0-1 0,1 1-1,-1-1 1,7-6-713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3:58.1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1 108 16780,'5'-10'739,"1"-3"161,1 1-1,1-1 1,15-19 0,-21 29-772,0 1-1,0 0 0,0 0 1,1 0-1,-1 0 1,0 0-1,1 1 1,-1-1-1,1 0 0,0 1 1,-1 0-1,1 0 1,0 0-1,0 0 1,0 0-1,0 0 0,0 1 1,-1 0-1,1-1 1,0 1-1,0 0 1,0 0-1,0 1 0,5 0 1,-6 0-82,0 0-1,1 0 1,-1 0 0,0 0-1,0 0 1,0 0 0,0 1-1,-1-1 1,1 1 0,0 0-1,-1-1 1,1 1 0,-1 0-1,1 0 1,-1 0 0,0 0-1,0 0 1,0 0 0,0 0-1,0 0 1,0 1 0,0-1-1,-1 0 1,0 1 0,1-1-1,-1 0 1,0 5 0,0 2 39,0 0-1,0 1 1,-1-1 0,0 0 0,-5 17 0,-5 4 144,0 0 1,-19 34-1,-2 2-1,31-62-263,-1-1-1,1 0 0,0 0 0,0 1 0,1-1 0,-1 0 0,1 1 0,-1 5 1,1-8-7,0 0 1,0 0 0,1-1 0,-1 1 0,0 0 0,1 0 0,-1 0 0,0-1 0,1 1 0,-1 0 0,1-1 0,-1 1 0,1 0 0,-1-1 0,1 1 0,-1-1-1,1 1 1,0-1 0,-1 1 0,1-1 0,0 1 0,-1-1 0,1 0 0,0 1 0,0-1 0,-1 0 0,1 0 0,0 1 0,0-1 0,0 0 0,-1 0-1,1 0 1,0 0 0,0 0 0,0 0 0,0 0 0,-1 0 0,3-1 0,3 0 17,1 0-1,-1-1 1,1 0-1,-1 0 1,0-1-1,1 0 1,-1 0-1,-1 0 1,1-1-1,8-6 1,-13 9 10,35-25-374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3:58.6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116 0 19284,'-9'6'281,"0"1"0,0 0-1,1 0 1,0 1 0,1 0-1,-1 0 1,2 1 0,-1 0-1,1 0 1,1 1 0,-1-1 0,2 1-1,-1 0 1,1 1 0,1-1-1,0 1 1,0-1 0,1 1-1,1 0 1,0 0 0,0 0-1,1 16 1,1-23-292,-1 0 0,1 0 0,0 1 0,0-1 0,0 0 0,1 0 0,-1-1 0,1 1 0,0 0 0,0 0 0,0-1 0,0 1 0,1-1 0,2 3 0,-3-5-17,-1 1 0,0-1 1,1 0-1,-1-1 0,0 1 1,1 0-1,-1 0 0,1 0 0,-1-1 1,1 1-1,-1-1 0,1 1 1,0-1-1,-1 0 0,1 0 0,0 1 1,-1-1-1,1 0 0,0 0 0,-1-1 1,1 1-1,-1 0 0,1-1 1,0 1-1,-1-1 0,1 1 0,-1-1 1,1 1-1,-1-1 0,1 0 1,-1 0-1,0 0 0,1 0 0,-1 0 1,0 0-1,2-3 0,4-3-140,0-1-1,0 0 1,-1-1-1,0 0 1,-1 1-1,0-2 1,0 1-1,5-16 1,-3 2-179,0 0 1,6-38 0,-12 54 301,0 0-1,-1 1 1,1-1-1,-1 0 1,-2-9 0,2 15 28,0 0 0,0 0 0,0 0 0,-1 0 0,1 0 1,0 0-1,-1 0 0,1 0 0,-1 0 0,1 0 0,-1 0 0,0 0 1,1 1-1,-1-1 0,0 0 0,1 0 0,-1 1 0,-1-2 1,1 2-40,-1 0 0,1-1 0,0 1 1,0 0-1,-1 0 0,1 0 1,0 0-1,0 0 0,-1 0 0,1 0 1,0 0-1,0 0 0,-1 0 1,1 1-1,0-1 0,0 1 0,0-1 1,-3 2-1,-14 6-805,12-8 455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3:59.1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713 70 12939,'-23'3'5350,"21"-3"-5075,0 0 0,0 0 0,0 0 1,-1 1-1,1-1 0,0 0 0,0 1 0,0 0 0,0-1 0,0 1 0,0 0 1,0 0-1,1 0 0,-1 0 0,0 0 0,-2 2 0,0 3 18,-1-1 0,1 1 0,0 0 1,1 0-1,-1 0 0,1 0 0,0 1 0,1-1 0,-1 1 0,-2 13 0,3-11-195,1 0 0,-1 0-1,2 1 1,-1-1 0,1 0 0,1 1 0,2 15-1,-3-23-90,1 0 0,-1 0 0,1 0 0,0-1 0,-1 1 0,1 0 0,0-1-1,0 1 1,0-1 0,0 1 0,0-1 0,0 1 0,1-1 0,-1 0-1,0 0 1,1 0 0,-1 1 0,1-1 0,2 1 0,-1-1-5,0 0 0,0 0 0,-1-1 0,1 1 1,0-1-1,0 1 0,0-1 0,0 0 0,0 0 0,0 0 0,4-1 1,2-1-8,-1-1 0,1 1 0,-1-1 1,1-1-1,-1 1 0,0-1 0,9-6 1,-9 4 1,-1 0-1,1 0 1,-1-1 0,-1 1 0,1-1 0,-1-1 0,0 1-1,-1-1 1,0 0 0,0-1 0,5-10 0,-9 14 5,1 1 0,-1 0 0,1-1 0,-1 1 0,0 0 0,-1-1 0,1 0-1,-1 1 1,0-1 0,0 1 0,0-1 0,-1 1 0,0-1 0,0 1 0,0-1 0,0 1 0,-1 0 0,1 0 0,-1-1 0,0 1 0,0 0 0,-1 1 0,1-1 0,-1 0 0,-5-5 0,3 4-111,0 1 0,0 0 0,0 0-1,-1 0 1,0 0 0,0 1 0,0 0 0,0 0 0,0 1-1,0 0 1,-1 0 0,1 0 0,-1 1 0,1 0 0,-1 0-1,0 0 1,-9 1 0,11 1-150,0-1 0,0 1-1,0 0 1,0 0 0,0 0 0,0 1 0,1 0-1,-1 0 1,1 0 0,-1 1 0,1-1 0,0 1 0,0 0-1,0 0 1,0 0 0,0 1 0,1-1 0,-1 1-1,1 0 1,0 0 0,0 0 0,1 1 0,-5 8-1,-4 19-1149</inkml:trace>
  <inkml:trace contextRef="#ctx0" brushRef="#br0" timeOffset="1">1 534 15387,'0'0'47,"0"0"-1,1 0 0,-1 0 0,0 0 1,1 0-1,-1 0 0,0 0 1,0 0-1,1 0 0,-1 0 0,0 0 1,1 0-1,-1 0 0,0 0 1,1 1-1,-1-1 0,0 0 0,0 0 1,1 0-1,-1 0 0,0 1 1,0-1-1,1 0 0,-1 0 1,0 1-1,0-1 0,1 0 0,-1 0 1,0 1-1,0-1 0,0 0 1,0 0-1,0 1 0,0-1 0,1 0 1,-1 1-1,0-1 0,0 0 1,0 1-1,0-1 0,0 0 0,0 1 1,0-1-1,0 0 0,0 1 1,0-1-1,0 0 0,-1 1 0,1-1 1,0 0-1,0 0 0,0 1 1,0-1-1,0 0 0,-1 1 1,1-1-1,0 0 0,0 0 0,0 0 1,-1 1-1,1-1 0,0 0 1,0 0-1,-1 0 0,1 1 0,0-1 1,-1 0-1,1 0 0,29 2 1312,-28-2-1239,63-4 1505,0-2 0,84-20-1,122-43-462,-252 64-1089,195-61-1582,-232 68-490,2 3 1393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3:59.6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 16836,'4'3'357,"0"0"0,-1 0-1,1 1 1,-1-1 0,0 1 0,0 0 0,0 0 0,-1 0 0,0 0 0,1 0 0,1 7 0,0 2 623,0 1 1,2 21-1,3 7-376,-9-39-583,1-1 0,-1 0 0,1 1-1,0-1 1,0 0 0,0 0 0,0 0 0,0 0 0,0 0 0,1 0-1,-1 0 1,1 0 0,-1 0 0,1 0 0,0-1 0,-1 1 0,1-1-1,0 0 1,0 1 0,3 0 0,-3-1-20,0-1 0,1 1 0,-1-1 0,1 0 0,-1 0-1,1 1 1,-1-2 0,0 1 0,1 0 0,-1 0 0,1-1 0,-1 0 0,0 1 0,1-1 0,-1 0-1,0 0 1,0 0 0,1 0 0,2-3 0,9-7-101,0-1 0,-1 0 1,0 0-1,-1-1 0,-1-1 0,18-26 0,-14 17-223,34-35-1,-49 58 321,0-1-1,1 1 1,-1 0-1,0-1 0,0 1 1,1-1-1,-1 1 0,0 0 1,0 0-1,1-1 0,-1 1 1,0 0-1,1 0 1,-1-1-1,1 1 0,-1 0 1,0 0-1,1 0 0,-1-1 1,1 1-1,-1 0 1,0 0-1,1 0 0,-1 0 1,1 0-1,-1 0 0,1 0 1,-1 0-1,0 0 0,1 0 1,-1 0-1,1 0 1,-1 1-1,0-1 0,1 0 1,-1 0-1,1 0 0,-1 0 1,0 1-1,1-1 1,0 2 4,0-1 1,0 1 0,-1 0 0,1-1-1,-1 1 1,1 0 0,-1-1 0,0 1-1,1 0 1,-1 2 0,-2 47 145,-6 47 528,8-90-450,1-7-178,1-5 50,2-12 40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5:31.4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58 12155,'11'13'5029,"0"-1"-3206,-7-15-1551,-2-10-120,-2 9-107,1-20 228,-1 23-248,0 0-1,0 0 1,0 0-1,-1 0 1,1 0-1,0 0 0,0 0 1,-1 0-1,1 0 1,0 0-1,-1 1 1,1-1-1,-1 0 1,1 0-1,-1 0 1,1 0-1,-1 1 1,0-1-1,0 0 1,0 0-1,0 1-12,1 0 1,-1 0-1,1 0 0,-1 0 1,1 0-1,-1 0 0,1 1 1,0-1-1,-1 0 0,1 0 1,-1 0-1,1 1 0,0-1 1,-1 0-1,1 1 0,-1-1 1,1 0-1,0 1 0,-1-1 1,1 0-1,0 1 0,0-1 1,-1 0-1,1 1 0,0-1 1,0 1-1,0-1 0,0 1 1,-1-1-1,1 1 0,0-1 1,0 1-1,-6 19 197,6-18-178,-2 4 13,1 0 1,0-1 0,0 1-1,0 0 1,1 0-1,0 11 1,0-17-43,0 0 0,0 0 0,0 0 0,0 0 0,0 0 0,0 0 0,1-1 0,-1 1 1,0 0-1,0 0 0,0 0 0,0 0 0,0 0 0,0 0 0,0 0 0,0 0 0,0 0 0,0 0 0,0 0 0,0 0 1,0 0-1,0 0 0,0 0 0,1 0 0,-1 0 0,0 0 0,0 0 0,0 0 0,0 0 0,0 0 0,0 0 0,0 0 0,0 0 1,0 0-1,0 0 0,0 0 0,0 0 0,0 0 0,1 0 0,-1 0 0,0 0 0,0 0 0,0 0 0,0 0 0,0 0 0,0 0 1,0 0-1,0 0 0,0 0 0,0 0 0,0 1 0,0-1 0,0 0 0,0 0 0,0 0 0,0 0 0,0 0 0,0 0 0,0 0 1,0 0-1,0 0 0,0 0 0,0 0 0,0 0 0,0 0 0,0 1 0,0-1 0,0 0 0,5-9 75,1-9 2,-5 14-62,1-7 165,0 0-1,0 0 0,-1-21 0,-3 24 129,-4 15-32,-2 19 61,7-24-329,-2 9-51,1-1-1,0 2 1,0-1-1,1 0 1,0 0 0,1 1-1,2 14 1,-2-27 29,1 1 0,-1 0 0,1 0 1,-1 0-1,1 0 0,-1-1 0,1 1 0,-1 0 0,1 0 0,-1-1 1,1 1-1,-1 0 0,0-1 0,1 1 0,-1 0 0,0-1 0,1 1 1,-1-1-1,0 1 0,1-1 0,-1 1 0,0-1 0,0 1 1,0-1-1,1 0 0,7-18-192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6:00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1 182 13547,'0'-3'307,"0"1"1,1-1-1,-1 1 0,1-1 0,0 1 1,0 0-1,0-1 0,0 1 1,0 0-1,1 0 0,-1-1 1,1 1-1,-1 0 0,3-2 0,29-26 1976,-28 27-2084,15-13 297,0 2 0,2 0 0,38-18 0,-46 25-407,0 2 0,1-1 0,0 2-1,0 0 1,0 1 0,1 0 0,17 0 0,-29 2-78,0 1-1,0 0 1,0 1 0,0-1-1,0 0 1,0 1-1,0 0 1,0 0 0,0 0-1,-1 1 1,1 0 0,0-1-1,-1 1 1,1 0-1,-1 0 1,0 1 0,6 4-1,-6-3 0,-1-1-1,0 0 0,0 1 0,0-1 0,0 1 0,-1 0 0,1-1 1,-1 1-1,0 0 0,0 0 0,0 0 0,-1 0 0,0 0 0,1 0 1,-1 0-1,-1 0 0,0 8 0,-1-6-60,0 1 1,0-1-1,0 1 1,-1-1-1,0 0 1,0 0-1,0 0 0,-1-1 1,0 1-1,0-1 1,-1 1-1,1-2 0,-1 1 1,0 0-1,0-1 1,-1 0-1,0 0 1,1 0-1,-1-1 0,0 0 1,0 0-1,-1-1 1,1 1-1,-1-1 0,1-1 1,-1 1-1,-12 0 1,16 1-765,11 0 281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5:35.3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24 11979,'2'4'367,"1"0"0,-1 0 0,1 0 0,0 0 0,0-1 0,0 1 0,5 2 0,-8-5-290,1-1 0,0 0 0,-1 1 0,1-1-1,0 0 1,-1 1 0,1-1 0,0 0 0,-1 0 0,1 0 0,0 0 0,-1 0-1,1 0 1,0 0 0,-1 0 0,1 0 0,0 0 0,-1 0 0,1 0 0,0 0-1,0-1 1,1 0 31,-1 0 1,0 0-1,1 0 0,-1 0 0,0 0 1,0 0-1,0 0 0,0-1 0,0 1 1,0 0-1,0-1 0,1-2 0,-1 3-43,-1 0-1,1 0 0,-1 0 1,1 0-1,-1 0 1,1-1-1,0 1 1,-1 1-1,1-1 0,0 0 1,0 0-1,0 0 1,0 0-1,1-1 1,2 20 103,-3-12-192,-1-5 25,4 22 31,0-17 11,0-16 26,-1-1 68,-1 0 1,0-1-1,0-20 0,-2 32-126,0 0 0,0-1 1,0 1-1,0 0 0,0 0 1,0 0-1,0 0 1,-1 0-1,1 0 0,0 0 1,0 0-1,0-1 0,0 1 1,0 0-1,0 0 1,0 0-1,0 0 0,-1 0 1,1 0-1,0 0 0,0 0 1,0 0-1,0 0 1,0 0-1,0 0 0,-1 0 1,1 0-1,0 0 0,0 0 1,0 0-1,0 0 1,0 0-1,0 0 0,-1 0 1,1 0-1,0 0 1,0 0-1,0 0 0,0 0 1,0 0-1,0 0 0,0 0 1,-1 0-1,1 0 1,0 1-1,0-1 0,0 0 1,0 0-1,0 0 0,0 0 1,0 0-1,0 0 1,0 0-1,0 0 0,-1 1 1,1-1-1,0 0 0,0 0 1,0 0-1,0 0 1,0 0-1,0 0 0,0 1 1,0-1-1,-6 8 304,3 1-81,0-1-1,0 1 1,2 0-1,-1 0 0,1 0 1,0-1-1,1 1 1,0 16-1,7-36 439,-7-19-99,1 17-205,7 36-433,-7-21 52,8 26-47,-9-28 61,0 0-1,0 0 0,0 0 1,0 0-1,0 0 0,0 0 1,0 1-1,0-1 0,0 0 1,0 0-1,0 0 0,0 0 1,0 0-1,0 0 0,0 0 1,0 0-1,1 1 0,-1-1 1,0 0-1,0 0 0,0 0 1,0 0-1,0 0 0,0 0 1,0 0-1,0 0 0,0 0 1,0 0-1,0 0 0,1 0 1,-1 1-1,0-1 1,0 0-1,0 0 0,0 0 1,0 0-1,0 0 0,0 0 1,1 0-1,-1 0 0,0 0 1,0 0-1,0 0 0,0 0 1,0 0-1,0 0 0,0 0 1,1 0-1,-1 0 0,0-1 1,0 1-1,0 0 0,0 0 1,2-15 39,-3-33 146,1 31-653,-1 26-1761,2 3 1799,4-1-112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5:51.8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10610,'7'11'952,"-1"-2"-791,-3-2-113,1 1 328,2 2-296,-2-2 0,-1 3-80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5:52.8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93 14635,'0'2'904,"0"-4"-824,-2-4-64,4-7 104,-1-3-48,-1-1-104,3 3-72,-1-1-528,-2 4 568,2 14-272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7:05.6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935 69 11450,'-7'-6'509,"3"2"-310,0 1 1,0-1-1,-1 1 1,1-1-1,-1 1 1,0 0 0,0 1-1,0-1 1,0 1-1,0 0 1,-1 1-1,1-1 1,-1 1 0,1 0-1,-1 0 1,-8 0-1,-18 2 506,23 0-484,0 0 0,0-1 0,0-1 1,0 1-1,0-1 0,0-1 0,-9-2 0,11 1-205,1 2-1,-1-1 1,1 1 0,-1 0-1,0 0 1,0 0-1,1 1 1,-1 0 0,0 1-1,0 0 1,-11 2-1,8 0-23,-1 1 1,1 1-1,0 0 0,0 0 0,0 1 0,-11 8 0,-45 29 59,-126 58 0,175-93-50,-1 2-8,0 1 0,0 0 0,1 2 0,1 0 0,0 1 1,1 0-1,0 1 0,2 1 0,-1 1 0,2-1 0,0 2 0,-15 30 1,16-26-4,2 0 0,0 1 1,1 0-1,1 0 1,2 0-1,0 1 0,1 0 1,2 0-1,0 0 1,3 44-1,0-58-10,1 0 0,-1 0 0,2 0 0,-1 0 0,1 0 0,1 0 0,0-1 0,0 0 0,8 12 0,-8-15 1,0-1 0,0 1 0,1-1 0,0 0 0,0-1 0,0 1 0,1-1 0,-1 0 0,1-1 0,0 1 0,0-1 0,1 0 0,-1 0 0,12 2 0,26 5 55,1-3 0,85 3 0,-53-5 32,14 5-43,-41-4-2,89 1 1,-87-13-38,0-2 1,96-28-1,-86 19 7,-55 16 9,0-1 0,-1 0 0,1 0 1,-1 0-1,1-1 0,-1 0 0,0 0 1,0-1-1,-1 1 0,1-1 0,-1-1 0,1 1 1,-1-1-1,-1 0 0,1 0 0,-1 0 1,0-1-1,0 1 0,0-1 0,3-7 0,5-13 2,-1 0 0,-1-1 0,-1 0 0,6-38 0,-7 22-47,-3-1 0,1-49 0,-6 79 30,0-1 0,-1 1 0,0-1 0,-2 1 0,-5-22 0,6 29 36,0 1 0,-1-1-1,0 1 1,-1 0 0,1-1-1,-1 2 1,0-1 0,-1 0 0,0 1-1,1 0 1,-1 0 0,-1 0-1,-8-6 1,-12-4 120,0 2 1,-1 0-1,0 1 0,-45-12 0,34 12-258,-60-28 0,87 34 20,-1 0 1,1-1 0,1-1-1,-1 0 1,1 0-1,0-1 1,1 0-1,0-1 1,-8-11-1,-4-9-151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7:12.3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1147 130 10018,'-8'-19'2663,"7"15"-2216,0 1 1,-1 0 0,1 0 0,-1 0-1,0 0 1,-3-4 0,4 5-334,0 1-1,-1 0 1,1 0 0,0 0 0,-1 1 0,1-1 0,-1 0-1,1 0 1,-1 1 0,1-1 0,-1 1 0,1-1 0,-1 1-1,0 0 1,1 0 0,-1 0 0,-3 0 0,-2-1-14,0 1 0,0-1 0,1 0 0,-1 0-1,0-1 1,0 0 0,1 0 0,-1-1 0,1 0 0,-1 0 0,1 0 0,0-1 0,0 0 0,-5-5 0,4 4-57,-1 1 0,1 0 1,-1 1-1,0 0 0,0 0 0,0 0 1,0 1-1,-1 1 0,-8-2 1,-13 0 128,-37 2 0,45 2-150,-6 0-19,1 2 0,-1 1 0,-30 9 0,-39 5-3,28-12 7,36-4-10,-62 12 1,86-12-3,-1 1-1,1 0 0,0 0 0,0 1 1,0 0-1,0 1 0,0 0 1,1 0-1,0 1 0,-13 12 1,-11 17-520,1 1 1,2 1-1,-47 81 1,60-86 284,0 1 1,-20 68-1,35-97 200,0 0 0,0 1 1,1-1-1,0 0 0,-1 0 0,2 1 0,-1-1 1,0 0-1,1 1 0,0-1 0,0 0 0,0 0 1,1 0-1,-1 0 0,1 0 0,0 0 0,0 0 1,0-1-1,0 1 0,1-1 0,0 1 0,0-1 1,0 0-1,3 3 0,9 8 6,1-1 1,1-1-1,29 17 0,-38-24 16,7 4-23,1-1 1,-1-1-1,2 0 0,-1-1 1,1 0-1,-1-2 1,2 0-1,21 2 0,46 9-39,-59-10 63,0 0 1,0-2-1,29 0 1,28-9-248,24 0-555,-69 12-426,-33-5 840,0 1 1,0-1-1,0-1 0,0 1 0,0-1 0,0 1 0,1-2 0,-1 1 1,9-2-1,0-3-478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7:12.7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139 495 4121,'36'-27'475,"-2"-3"0,53-57 1,-68 67 662,-5 5-1046,22-28 0,-33 39 70,0-1 1,0 1-1,-1-1 1,1 0-1,-1 0 0,0 0 1,-1 0-1,1 0 1,-1 0-1,0 0 0,1-10 1,-3 13-19,1 1 0,0 0 0,-1 0 0,1 0 0,0-1 0,-1 1 0,1 0 0,-1 0 0,0 0-1,1 0 1,-1 0 0,0 0 0,0 0 0,0 0 0,0 0 0,0 0 0,1 1 0,-1-1 0,-1 0 0,1 1 0,-2-2 0,-29-12 1217,18 9-1123,-112-63 864,90 47-1952,-1 1 1,-67-26-1,81 39 339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7:15.6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0 738 10690,'1'1'57,"0"-1"0,-1 0 1,1 1-1,0-1 0,0 0 0,-1 0 0,1 0 0,0 1 0,0-1 0,-1 0 0,1 0 0,0 0 0,0 0 0,0 0 0,-1 0 0,1-1 1,0 1-1,0 0 0,0 0 0,-1-1 0,1 1 0,0 0 0,-1-1 0,1 1 0,0 0 0,-1-1 0,1 1 0,0-1 0,-1 1 0,1-1 1,0 0-1,23-22 369,-19 17-288,187-177 860,-96 83-188,-22 20-358,-68 74-401,0 1 1,-1-1 0,0 0 0,0-1 0,6-10 0,-10 15-3,-1 0 0,1 0 1,0 0-1,-1 0 0,1 0 1,-1 0-1,1 0 1,-1 0-1,0 0 0,0 0 1,0-1-1,0 1 1,0 0-1,-1 0 0,1 0 1,-1 0-1,1 0 0,-1 0 1,0 0-1,0 0 1,0 0-1,0 1 0,0-1 1,0 0-1,0 0 1,-2-1-1,-8-9 255,0 1 1,-1 1-1,-1-1 1,0 2-1,0 0 1,0 1-1,-1 0 1,-1 0-1,-24-7 1,31 11-305,1 0 0,-1 0 0,1-1 0,-10-6 0,-14-10-247,11 8-198,1 0 0,-24-21 0,31 24 370,-12-10-222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08.2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4251 377 10274,'-55'-11'1891,"-104"-7"0,-15-2-1549,61 2-254,-160-4 0,230 19-99,1-2 0,-60-16-1,-81-31-17,-58-14-383,-224 0-21,183 30 775,91 12-254,-1 9-1,-383 20 1,211 9 423,191-10-203,117-1-227,0 2 0,-100 23 1,118-18-87,1 2 0,0 1 0,0 2 1,-62 35-1,88-43 4,0 0 0,1 0 0,0 1 0,0 1 0,-8 9 0,14-14-3,0 1-1,0 0 1,1 0-1,0 0 1,0 1-1,0-1 1,1 1-1,0 0 1,0-1-1,0 1 1,1 0-1,-2 11 1,2 8-15,1 0 0,1 1 0,1-1 1,1 0-1,1 0 0,1 0 0,2 0 0,11 28 1,5 4-7,3-1 1,40 64-1,-40-76 13,117 188 9,-100-168 19,79 88 1,-80-109-12,1-2 1,2-2 0,2-2 0,66 40-1,-50-40-22,1-3 0,2-3 0,81 27 0,212 39-28,-258-73 27,-23-6-17,1-3 1,1-4-1,-1-3 0,1-3 0,105-8 1,-24-9-157,305 17 0,-292 4 35,-146-10 143,1-1 0,0-1 0,-1-1 0,29-9 0,-17 0 10,-2-1 0,0-3 0,-1 0-1,41-27 1,134-102 65,4-3 269,-100 87-80,14-10 82,-106 57-278,-1-1 0,-1-1 0,24-23 1,-35 29-80,-1-1 1,-1-1-1,0 1 1,-1-1-1,0-1 1,-1 0-1,-1 0 1,0 0-1,0-1 1,-2 0-1,0 0 1,2-16-1,-2 6-106,-1 0 1,-2-1-1,0 1 0,-2 0 0,-1 0 1,-8-43-1,7 56 79,0 0 0,-1 0 0,0 0 0,-1 1 0,0-1 0,-1 1 0,0 0 0,-1 1 0,0 0 0,-1 0 0,-15-16 0,-29-15-105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03.3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0 10698,'-5'14'2984,"5"-14"-2942,0 0-1,0 0 0,0 0 1,0 0-1,0-1 0,0 1 1,0 0-1,0 0 0,1 0 1,-1-1-1,0 1 0,0 0 1,0 0-1,0 0 0,0 0 1,1 0-1,-1 0 0,0-1 1,0 1-1,0 0 0,1 0 1,-1 0-1,0 0 0,0 0 1,0 0-1,1 0 0,-1 0 1,0 0-1,0 0 0,0 0 1,1 0-1,-1 0 0,0 0 1,0 0-1,0 0 0,1 0 1,-1 0-1,0 0 0,0 0 1,0 0-1,1 1 0,-1-1 1,0 0-1,0 0 0,0 0 1,0 0-1,1 0 0,-1 0 1,0 1-1,0-1 0,0 0 1,0 0-1,0 0 0,0 0 1,1 1-1,-1-1 0,0 0 1,0 0-1,0 0 0,0 1 1,0-1-1,0 0 0,0 0 1,0 0-1,0 1 0,0-1 1,0 0-1,0 0 0,0 1 1,2-2 116,0 0 0,0 1 0,0-1 0,0 1 0,0 0 0,0-1 0,0 1 0,0 0 0,0 0 0,0 1 0,0-1 0,0 0 0,0 0 0,0 1 0,0 0 0,0-1 0,-1 1 0,1 0 0,0 0 0,3 2 0,15 4 8,-20-7-174,0 0 0,1 0 0,-1 0-1,0 0 1,1 0 0,-1 0 0,0 0-1,0 0 1,1 0 0,-1 0 0,0-1-1,0 1 1,1 0 0,-1 0 0,0 0-1,0 0 1,0 0 0,1-1 0,-1 1-1,0 0 1,0 0 0,0 0 0,0-1-1,1 1 1,-1 0 0,0 0 0,0-1-1,0 1 1,0 0 0,0 0 0,0-1-1,0 1 1,0 0 0,0-1 0,0 1 0,0 0-1,2-4 25,-1 0-63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08.3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643 88 9682,'-4'-6'270,"-1"0"1,0 0-1,0 0 0,-1 0 1,0 1-1,0 0 0,0 0 1,-1 0-1,1 1 0,-1 0 1,0 1-1,-1-1 1,1 1-1,0 1 0,-1-1 1,0 1-1,1 0 0,-10 0 1,-2 0 89,1 0 0,0 2 0,-1 0 0,1 1 0,-1 1 1,-33 7-1,37-5-263,1 1 1,-1 0 0,1 1 0,0 1-1,1 0 1,0 1 0,0 0-1,-18 15 1,16-9-64,-1 1-1,2 1 1,0 0-1,1 1 1,-18 29-1,15-17-45,1 0 0,2 1 0,1 1 0,1 0 0,2 0 0,1 1 0,-7 64 0,13-74 13,1 0-1,1 0 1,1 0 0,1 0-1,1 0 1,1 0 0,0 0-1,2-1 1,13 33 0,-11-37-29,0-1 0,2 0 1,-1 0-1,2-1 1,0 0-1,1-1 1,0 0-1,1-1 1,1 0-1,0-1 0,29 18 1,-18-16-49,1-1 0,0-1-1,0-1 1,1-2 0,1 0 0,0-2 0,0-1 0,0-1 0,0-2-1,1-1 1,0-1 0,-1-1 0,1-1 0,0-2 0,-1-1 0,0-1-1,30-10 1,-33 7 60,1-1 1,-1-1-1,-1-1 0,0-2 0,0 0 0,-2-1 0,1-2 0,20-18 1,-26 19 46,-2-1 1,0 0 0,-1-1 0,0 0-1,-2-2 1,0 1 0,-1-1-1,-1-1 1,0 0 0,9-30 0,-11 22 28,-1-1 1,-2 1 0,-1-1 0,-1 0 0,-1 0-1,-2 0 1,-6-53 0,4 60-18,-2-1-1,-1 1 1,-1 0 0,-1 1 0,-1-1-1,0 1 1,-2 1 0,0 0-1,-2 0 1,-20-27 0,22 35-75,-1 1 1,0 0-1,0 0 1,-1 2-1,-1-1 1,0 1-1,0 1 1,-1 0-1,0 1 1,0 1-1,0 0 1,-1 1-1,0 0 1,0 1-1,0 1 1,-1 1-1,1 0 1,-1 1-1,1 0 1,-1 1-1,0 1 1,1 1-1,-29 6 1,-24 13-177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6:00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17532,'-3'35'3855,"-3"33"-3371,3 0 0,8 85-1,-5-152-523,0 0 0,0-1 0,0 1-1,0-1 1,0 1 0,0 0 0,0-1-1,0 1 1,0-1 0,0 1 0,0 0 0,0-1-1,0 1 1,0-1 0,-1 1 0,1-1-1,0 1 1,-1-1 0,1 1 0,0 0 0,-1-1-1,1 0 1,0 1 0,-1-1 0,1 1 0,-1-1-1,1 1 1,-1-1 0,1 0 0,-1 1-1,1-1 1,-1 0 0,1 0 0,-1 1 0,1-1-1,-1 0 1,0 0 0,1 0 0,-1 0-1,1 0 1,-1 0 0,0 0 0,1 0 0,-1 0-1,1 0 1,-1 0 0,0 0 0,1 0-1,-1 0 1,1 0 0,-1-1 0,1 1 0,-1 0-1,1 0 1,-1-1 0,0 0 0,-13-4-502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3:00.1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76 12339,'-3'4'941,"3"-4"-905,-1 0 1,1 1-1,-1-1 0,1 1 1,-1-1-1,1 0 0,0 1 1,-1-1-1,1 1 0,0-1 1,-1 1-1,1-1 0,0 1 1,0 0-1,0-1 0,0 1 1,-1-1-1,1 1 1,0-1-1,0 1 0,0 0 1,0-1-1,0 1 0,0-1 1,0 1-1,0 0 0,1-1 1,-1 1-1,0-1 0,0 1 1,1 0-1,0-3 78,0-1 1,0 1-1,0-1 1,0 0-1,0 1 0,0-1 1,0-3-1,1-4 18,-1 1-1,0-1 1,0 0-1,-1 1 1,-2-16-1,-3 50 235,4-18-356,1 0-1,1 1 1,0-1 0,0 0 0,2 8 0,0-13 126,-1-9 33,0-11 303,-6-4 411,1 19-392,0 15-541,3-11 30,0-1 0,0 1 0,0 0-1,0-1 1,0 1 0,0 0 0,0 0 0,0-1-1,0 1 1,0 0 0,0-1 0,0 1-1,0 0 1,0 0 0,1-1 0,-1 1-1,0 0 1,1-1 0,-1 1 0,0-1 0,1 1-1,-1 0 1,1-1 0,-1 1 0,1-1-1,-1 1 1,1-1 0,-1 1 0,2 0 0,6-1-211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3:01.7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31 11338,'-4'12'1236,"0"2"868,7-26-1063,2-10-668,1-1 1089,-4 27-822,-1 17-369,2 6-209,-3-27-66,0 0 1,0 0-1,0 0 0,0 0 1,0 0-1,0 0 1,0 0-1,0 0 0,0 0 1,0 0-1,0 0 1,0 0-1,0 0 0,0 0 1,0 0-1,0-1 1,0 1-1,0 0 1,0 0-1,0 0 0,0 0 1,1 0-1,-1 0 1,0 0-1,0 0 0,0 0 1,0 0-1,0 0 1,0 0-1,0 0 0,0 0 1,0 0-1,0 0 1,0 0-1,0 0 0,0 0 1,0 0-1,0 0 1,0 0-1,0 1 1,0-1-1,0 0 0,0 0 1,1 0-1,-1 0 1,0 0-1,0 0 0,0 0 1,1-15-104,-1-3 38,2 1-30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5:27.3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37 252 13763,'1'-1'60,"-1"1"-1,0 0 1,1-1-1,-1 1 1,1-1 0,-1 1-1,0-1 1,1 0 0,-1 1-1,0-1 1,0 1-1,1-1 1,-1 1 0,0-1-1,0 0 1,0 1 0,0-1-1,0 0 1,0 1-1,0-1 1,0 1 0,0-1-1,0 0 1,-2-19 35,1 16 45,-1-17 319,-1-2 1070,-9-41 1,13 66-634,14 20 373,-15-22-1260,0 0 0,1 1 0,-1-1 0,0 0 0,1 0 0,-1 0 1,0 1-1,1-1 0,-1 0 0,0 0 0,1 0 0,-1 0 0,0 0 1,1 1-1,-1-1 0,1 0 0,-1 0 0,0 0 0,1 0 0,-1 0 1,0 0-1,1 0 0,-1-1 0,1 1 0,-1 0 0,0 0 0,1 0 1,-1 0-1,1-1 14,0 0 1,0 0-1,0 0 0,0 0 1,-1 0-1,1 0 0,0 0 1,-1 0-1,1-1 0,-1 1 1,1 0-1,-1 0 1,1 0-1,-1-2 0,2-5 127,0 0-1,0 0 1,-1 0-1,0 0 1,-1 0-1,0 0 1,0-1-1,-1 1 1,0 0-1,-4-15 1,5 23-135,0-1 0,0 1 0,0-1 0,0 1 0,-1-1 0,1 1 0,0 0 0,0-1 0,0 1 0,-1-1 0,1 1 0,0 0 0,-1-1 0,1 1 0,0-1 0,-1 1 0,1 0 0,-1 0 0,1-1 0,0 1 0,-1 0 0,1 0 0,-1-1 0,1 1 0,-1 0 0,1 0 0,-1 0 0,1 0 0,-1 0 1,1 0-1,-1 0 0,1 0 0,-1 0 0,1 0 0,-1 0 0,1 0 0,-1 0 0,1 0 0,-1 0 0,1 0 0,0 0 0,-1 1 0,1-1 0,-1 0 0,1 0 0,-1 1 0,1-1 0,0 0 0,-1 1 0,1-1 0,-1 0 0,1 1 0,-3 2 41,1 0 0,0-1-1,0 1 1,0 0 0,1 0 0,-3 4 0,1 3 5,-1 0-1,1 0 1,1 0 0,0 0 0,1 0 0,0 0 0,0 1 0,1-1 0,1 15 0,3-18 22,0-16-17,1-16 6,-5 18-64,1-1-1,-1 0 0,-1 1 0,1-1 0,-1 1 0,0-1 0,-1 1 0,-4-12 0,6 19-17,0 0-1,0 0 1,0 0-1,0 0 1,0 1-1,0-1 0,0 0 1,0 0-1,0 0 1,0 0-1,0 1 0,0-1 1,0 0-1,0 0 1,0 0-1,0 0 1,-1 1-1,1-1 0,0 0 1,0 0-1,0 0 1,0 0-1,0 0 1,0 0-1,-1 1 0,1-1 1,0 0-1,0 0 1,0 0-1,0 0 0,-1 0 1,1 0-1,0 0 1,0 0-1,0 0 1,0 0-1,-1 0 0,1 0 1,0 0-1,0 0 1,0 0-1,0 0 1,-1 0-1,1 0 0,0 0 1,0 0-1,0 0 1,0 0-1,-1 0 0,1 0 1,0 0-1,0 0 1,0 0-1,0-1 1,0 1-1,-1 0 0,1 0 1,0 0-1,0 0 1,0 0-1,0 0 0,0-1 1,-3 18-775,4 43-1152,-1-45 1261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5:28.3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67 173 15243,'0'0'43,"0"0"-1,0 0 1,0 0 0,0 0-1,0 0 1,0 0-1,0-1 1,0 1 0,0 0-1,0 0 1,0 0 0,0 0-1,0 0 1,0 0-1,0 0 1,0 0 0,0 0-1,0 0 1,0 0-1,0 0 1,0 0 0,0-1-1,0 1 1,0 0-1,0 0 1,1 0 0,-1 0-1,0 0 1,0 0-1,0 0 1,0 0 0,0 0-1,0 0 1,0 0-1,0 0 1,0 0 0,0 0-1,0 0 1,0 0-1,1 0 1,-1 0 0,0 0-1,0 0 1,0 0-1,0 0 1,0 0 0,0 0-1,0 0 1,0 0-1,0 0 1,0 0 0,0 0-1,0 0 1,1 0-1,-1 0 1,3-14 1169,2-20 479,-5 33-1637,1 0 0,-1 0-1,0 0 1,0 0 0,0 0-1,0 1 1,-1-1-1,1 0 1,0 0 0,0 0-1,0 0 1,-1 0 0,1 0-1,-1 1 1,1-1-1,0 0 1,-1 0 0,1 1-1,-1-1 1,0 0 0,1 0-1,-1 1 1,1-1-1,-1 1 1,-1-2 0,0 2 27,0-1 1,0 1-1,0 0 1,0 0-1,0 0 1,0 0-1,0 0 1,0 0-1,0 0 1,0 1-1,-2 0 1,4-2-80,-1 1 1,1 0-1,-1 0 0,1-1 1,-1 1-1,1 0 1,-1-1-1,1 1 0,-1 0 1,1-1-1,0 1 1,-1-1-1,1 1 0,0-1 1,-1 1-1,1-1 1,0 1-1,0-1 0,-1 1 1,1-1-1,0 1 0,0-1 1,0 1-1,0-1 1,0 1-1,0-1 0,0 0 1,0 1-1,0-1 1,0 1-1,0-1 0,0 1 1,0-2-1,1-28 27,0 21-22,-3-18 44,2 26-43,0 1-1,0-1 1,0 0-1,0 1 1,0-1-1,0 0 0,0 1 1,0-1-1,0 0 1,0 1-1,-1-1 1,1 0-1,0 1 0,0-1 1,-1 0-1,1 1 1,0-1-1,-1 1 1,1-1-1,0 0 0,-1 1 1,1-1-1,-1 1 1,1 0-1,-1-1 1,1 1-1,-1-1 0,0 1 1,1 0-1,-2-1 1,1 1 5,0 1 1,0 0-1,0 0 1,0-1-1,1 1 0,-1 0 1,0 0-1,1 0 1,-1 0-1,0 0 1,1 0-1,-1 0 1,1 0-1,-1 0 1,1 0-1,0 0 1,-1 0-1,1 2 1,-5 25 154,4-22-119,-1 7 23,0 1 0,0-1 0,2 1-1,0-1 1,0 1 0,1 0 0,4 14 0,1-17 663,2-14-440,3-18-168,-10 20-117,11-29 172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14.3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1338 6961,'10'-24'5116,"-9"23"-4845,-1-1-1,0 1 1,1 0 0,-1 0-1,1-1 1,0 1 0,-1 0-1,1 0 1,0 0-1,0 0 1,0 0 0,0 0-1,0 0 1,0 0 0,0 0-1,0 0 1,0 0-1,0 1 1,2-2 0,-1 2-140,0 0 0,-1 0 1,1 0-1,0 0 1,0 1-1,-1-1 0,1 1 1,0-1-1,-1 1 1,1-1-1,0 1 1,-1 0-1,1 0 0,-1 0 1,2 1-1,1 1-34,0-1 0,0 0 0,0 0-1,0 0 1,0-1 0,9 3 0,-11-4-46,0 0 0,-1 0 0,1 0 0,0 0-1,0 0 1,0 0 0,0 0 0,0-1 0,-1 1 0,1-1 0,0 1 0,0-1 0,-1 0 0,1 0 0,0 0 0,-1 0 0,1 0 0,-1 0 0,3-2 0,-2 1 14,1 0 0,-1 0-1,1 0 1,0 1 0,0-1 0,0 1 0,0-1 0,0 1 0,0 0 0,0 0 0,1 1 0,-1-1 0,0 0 0,1 1 0,-1 0 0,0 0 0,0 0 0,1 0 0,-1 1 0,6 0 0,4 1-57,24-1 65,47-5 1,-56 2-92,-16 1 25,0-1-1,0-1 0,19-6 1,-24 6-2,0 1 0,-1 0 0,2 0 0,-1 0 0,0 1 0,0 0 0,0 0 0,1 1 0,-1 0 0,0 0 0,1 1 0,-1 0 0,9 2 0,-11-1-1,1 0 0,0 0 0,0-1-1,0 0 1,0 0 0,0 0 0,0-1 0,0 0-1,0 0 1,1 0 0,-1-1 0,0 0-1,0 0 1,0-1 0,-1 1 0,1-1 0,0-1-1,10-5 1,-9 4-3,1 1 0,0 0-1,-1 0 1,1 1 0,0 0-1,1 0 1,-1 1 0,0 0-1,13 0 1,-15 0 0,1 0-1,-1 0 1,1-1 0,-1 1-1,1-1 1,-1-1 0,0 1 0,0-1-1,8-5 1,-8 5 2,0-1 0,1 1 0,-1 0 0,1 1 0,0 0 0,0 0 0,7-1 0,-10 3 1,-1 0 0,1 0 0,-1 1-1,0 0 1,1-1 0,-1 1 0,0 0 0,4 2 0,-3-2-5,-1 1 0,1-1 0,0 0 0,0 0 0,8 0 0,24-7 17,-33 5-3,0 0 0,1 0 0,-1 0 0,1 0 1,0 1-1,-1 0 0,1 0 0,-1 0 0,1 0 0,0 0 0,-1 1 0,7 1 1,-5-1-3,1 0 1,0 0 0,-1-1-1,1 0 1,0 0 0,0 0-1,0 0 1,-1-1 0,10-2-1,-7 1 1,-1 1-1,0 0 0,0 0 0,0 1 0,1 0 0,8 1 0,6 1-7,0 0 0,1-1-1,-1-2 1,0 0 0,0-2-1,23-4 1,-2 0-11,136-15 27,-161 19-14,1-2 0,-1 0 0,25-10 0,-29 9-4,0 0-1,1 2 0,-1 0 0,1 0 1,0 2-1,23-2 0,-7 4-14,-4 1 16,0-2 0,0 0-1,0-2 1,49-10-1,-54 6-1,2-1 3,2 1 0,-1 1-1,1 2 1,43-3 0,-52 6-13,0-1-1,28-6 0,-34 5 11,1 1 0,1 0-1,-1 0 1,0 1 0,0 1 0,21 2-1,-21-1 3,0-1 0,0 0 0,0 0 0,0-1 0,0-1 0,12-3 0,-11 2 4,-1 1 0,1 1 0,0 0 0,26 1 0,-31 0-9,1 0 0,0 0-1,0-1 1,0 0 0,-1-1-1,13-3 1,-11 2 5,-1 1 0,0 0 0,1 1 0,0 0 0,13 0 0,-13 2-2,1-2 0,-1 1 0,0-1 0,1-1 0,-1 0 0,0 0 0,0-1 0,10-4 0,-9 4 5,0 0 0,-1 1 0,17-1 0,26-6-17,56-14-39,-77 18 73,60-17-1,164-76 26,-205 77-57,-36 14 1,0 0 0,0 2 1,29-8-1,5 0-1,-35 9 3,1 0 0,19-2 0,204-29 41,-21 3-7,-101 13-49,37-3 5,-61 13 9,169-39 1,84-49 11,-327 91-7,138-34-14,12-5 12,-121 33 9,0 2-1,57-4 1,61-14 7,-17-11-459,-131 35 396,-3 0 47,-1 1 0,0-2 0,14-6 0,-23 10 1,0-1 0,0 1 0,0 0 0,0 0 0,0 1 0,0-1 0,4 1 0,15-3-57,-18-4 35,-5 6 26,0 0 0,1 1 0,-1-1 0,0 0 0,1 1 0,-1-1 0,0 1 0,1-1 0,-1 1 0,1-1 0,-1 1 0,1-1 0,-1 1 0,1-1 0,-1 1 0,1-1 1,1 1-1,11 3-13,-12-2 12,0-1 0,0 1 0,-1-1 0,1 0 0,0 1-1,0-1 1,0 0 0,0 0 0,0 0 0,0 0-1,0 0 1,0 1 0,0-2 0,-1 1 0,1 0 0,0 0-1,0 0 1,0 0 0,1-1 0,15-6 1,29-17 1,-34 16-1,1 1 0,0 1 1,1 0-1,14-4 0,4 3-11,-24 6 9,-1 0-1,0-1 0,0 1 1,0-2-1,0 1 0,0-1 0,0 0 1,8-6-1,-3 0 2,0 2 0,0-1 0,1 1 0,0 1 0,0 0 0,1 1 1,-1 1-1,1 0 0,0 1 0,1 0 0,-1 1 0,0 0 0,0 2 0,16 0 0,-27 0 3,-1 0 0,1 0 0,0-1 0,-1 1 0,1-1 0,0 1-1,-1-1 1,1 0 0,-1 0 0,1 0 0,-1 0 0,0-1 0,1 1 0,1-2-1,-1 1-3,-1 1-1,0-1 0,1 1 1,-1-1-1,1 1 1,0 0-1,-1 0 0,1 0 1,0 1-1,-1-1 0,1 1 1,0-1-1,5 1 0,0 1-54,1-1 1,-1-1-1,0 1 0,0-1 0,0-1 1,0 1-1,0-1 0,0-1 0,0 0 1,10-5-1,-37 16-220,7-6 104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15.0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 75 12899,'23'-23'3320,"21"-28"0,-69 77 441,9 1-3423,-54 96 125,61-102-463,0 0 1,1 1-1,1 0 0,-5 27 0,9-36 6,1 0 0,1 1-1,0-1 1,1 0-1,1 0 1,2 22-1,-2-31-4,0 0-1,-1-1 1,1 1-1,1-1 1,-1 1-1,0-1 1,1 0-1,0 1 1,0-1-1,0 0 1,0 0-1,0 0 1,1 0-1,-1-1 1,1 1-1,0-1 1,-1 1 0,1-1-1,0 0 1,1 0-1,-1 0 1,0 0-1,0-1 1,1 0-1,-1 1 1,1-1-1,7 1 1,-3-1-99,0-1 1,0 0-1,0 0 0,0-1 1,0 0-1,0 0 1,-1-1-1,1 0 0,0 0 1,-1-1-1,12-5 0,-2-1-123,-1-1 0,0 0 0,25-21-1,-3-3-136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15.5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196 107 14899,'-1'-18'1119,"1"10"-703,-1 0 1,1 0 0,-2 0-1,1 0 1,-1 0 0,0 0 0,0 1-1,-5-10 1,7 17-363,-1-1 0,1 0 0,-1 1 0,1-1-1,-1 0 1,0 1 0,1-1 0,-1 1 0,0-1 0,1 1-1,-1 0 1,0-1 0,0 1 0,1-1 0,-1 1 0,0 0-1,0 0 1,0 0 0,0-1 0,1 1 0,-1 0 0,0 0-1,0 0 1,0 0 0,0 0 0,0 1 0,1-1 0,-1 0-1,0 0 1,0 0 0,0 1 0,1-1 0,-1 0 0,0 1-1,0-1 1,1 1 0,-1-1 0,0 1 0,1-1 0,-2 2-1,-25 25 888,13-9-742,0 1 0,2 0 1,0 0-1,1 2 1,1-1-1,1 1 1,1 1-1,1 0 0,1 0 1,0 0-1,2 1 1,-2 31-1,6-50-174,0 1 0,0-1-1,0 0 1,0 0 0,1 1-1,0-1 1,0 0 0,0 0-1,0 0 1,1 0 0,0 0 0,0 0-1,3 5 1,-4-7-21,1-1 0,-1 1 0,1-1 0,0 1-1,0-1 1,-1 0 0,1 1 0,0-1 0,0 0 0,0 0 0,1 0 0,-1-1-1,0 1 1,0 0 0,0-1 0,0 0 0,1 1 0,-1-1 0,0 0 0,0 0 0,1 0-1,-1 0 1,0-1 0,0 1 0,1-1 0,2 0 0,3-2-102,0 0 0,1 0 0,-1-1 0,0 0 0,-1 0 0,1-1 0,-1 0 0,9-8 0,1-2-158,30-35 0,-42 42 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16.3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246 120 14475,'2'-6'373,"0"1"0,-1-1-1,0 0 1,0 0 0,0 0-1,-1 0 1,0 0 0,0 0 0,0 0-1,-1 0 1,-2-6 0,3 9-256,-1 1 1,0-1-1,0 1 1,-1 0-1,1-1 1,0 1-1,-1 0 1,1 0-1,-1 0 1,0 0-1,0 0 1,1 1-1,-1-1 1,-1 0-1,1 1 1,0 0-1,0-1 1,0 1-1,-1 0 1,1 0-1,-1 0 1,1 0-1,0 1 1,-1-1-1,0 1 1,1-1-1,-1 1 1,-2 0-1,-1 0-73,1 1 0,0-1-1,0 1 1,0 0-1,-1 0 1,1 1-1,0 0 1,0 0-1,1 0 1,-1 0-1,0 1 1,1-1-1,-1 1 1,1 1-1,0-1 1,0 0 0,0 1-1,1 0 1,-1 0-1,1 0 1,-4 7-1,-3 4-37,0 1-1,1 1 1,1-1-1,-10 33 1,9-22 37,2 1-1,0 0 1,-1 30 0,6-45-19,1 0 0,1 0 0,0 0 0,1 0 1,1 0-1,0 0 0,0 0 0,9 23 0,-10-32-12,1 0 1,-1 0-1,1 0 0,0-1 1,1 1-1,-1-1 0,1 1 1,-1-1-1,1 0 1,0 0-1,0 0 0,1 0 1,-1-1-1,0 1 0,1-1 1,0 0-1,7 3 0,-6-3-3,0-1 0,0 0-1,0 0 1,0-1-1,0 0 1,0 1 0,0-2-1,1 1 1,-1-1 0,0 1-1,0-1 1,0-1-1,5-1 1,1-1 14,-1-1-1,0 0 1,1 0 0,-1-1-1,-1-1 1,1 1 0,-1-1-1,-1-1 1,1 0 0,-1 0-1,-1-1 1,10-13 0,-15 19-1,0 0 1,-1 0 0,1 0 0,-1 0 0,0 0-1,0 0 1,0-1 0,0 1 0,-1 0 0,1-7 0,-1 10-16,0-1 1,0 0-1,0 1 1,0-1 0,0 1-1,0-1 1,0 0-1,-1 1 1,1-1 0,0 1-1,0-1 1,-1 1 0,1-1-1,0 1 1,-1-1-1,1 1 1,-1-1 0,1 1-1,0 0 1,-1-1-1,1 1 1,-1 0 0,1-1-1,-2 1 1,1-1 3,-1 1-1,1 0 1,-1 0 0,1 0 0,-1 0 0,1 0-1,-1 0 1,1 0 0,-1 0 0,1 1-1,-1-1 1,1 1 0,-1-1 0,-1 2-1,-14 6 34,1 0-1,1 1 0,0 1 1,0 1-1,-21 20 0,34-30-44,1 0 0,0 0 0,-1 0 0,1 1 0,0-1 0,0 1-1,-1-1 1,1 1 0,0-1 0,1 1 0,-1 0 0,0 0 0,0 2-1,1-4 2,0 0 0,0 0-1,0 1 1,0-1 0,0 0-1,0 0 1,0 0 0,1 0-1,-1 0 1,0 0 0,0 1-1,0-1 1,0 0 0,1 0-1,-1 0 1,0 0-1,0 0 1,0 0 0,0 0-1,1 0 1,-1 0 0,0 0-1,0 0 1,0 0 0,0 0-1,1 0 1,-1 0 0,0 0-1,0 0 1,0 0 0,1 0-1,-1 0 1,0 0 0,0 0-1,0 0 1,0 0 0,1 0-1,-1 0 1,0-1-1,0 1 1,0 0 0,0 0-1,0 0 1,1 0 0,9-5-11,10-8-61,-1 0 1,0-1 0,29-30 0,-4 5-75,-43 38 138,0 0 1,0 0-1,0 0 1,0 0-1,1 0 0,-1 0 1,0 0-1,0 1 1,1-1-1,-1 0 0,0 1 1,1-1-1,-1 1 0,0-1 1,1 1-1,-1 0 1,1 0-1,-1-1 0,1 1 1,2 1-1,-3-1 5,0 1 0,0 0 0,0 0 0,-1 1 0,1-1-1,0 0 1,0 0 0,-1 0 0,1 0 0,-1 1 0,1-1-1,-1 0 1,1 0 0,-1 1 0,0-1 0,0 0 0,0 1 0,0-1-1,0 1 1,0-1 0,0 0 0,0 3 0,-1 45-374,-2 0 1,-15 85-1,11-113 192,-2-12-67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17.4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14315,'4'0'2032,"-1"3"-1175,-3 9-297,-2 4 1480,2 8-1008,-1 3-135,1 6-337,0 3-176,0 3-640,4 1-376,-1-4 552,-1-3-112,-2-3-96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17.9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13315,'3'91'1697,"-3"-55"-1968,2 1 0,1-1 0,10 43 0,-6-59-854,8 8-6556,-3-8 4437,-6-7 5264,2 9 197,-2 1 1,7 42-1,-10-43-732,2 0 0,0-1 0,10 27 0,2-15-3581,-1 2-958,-9-9 4734,-3 6 157,-1-1 1,-2 34-1,-6-70-2061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6:00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17196,'11'-13'995,"1"-2"-321,1 1 1,1 0-1,0 1 1,30-21-1,-26 23-405,0 1 1,1 1-1,0 1 0,39-12 0,-47 17-243,1 1-1,-1 0 0,0 0 1,1 1-1,-1 1 0,1 0 0,-1 0 1,0 1-1,1 1 0,17 4 1,-26-5-19,1 0 0,0 0 0,-1 1 1,1-1-1,-1 1 0,0 0 0,0 0 1,1 0-1,-1 0 0,0 1 0,-1-1 1,1 1-1,0 0 0,-1-1 0,1 1 1,-1 0-1,0 1 0,0-1 0,0 0 1,-1 1-1,1-1 0,-1 1 0,0-1 1,0 1-1,0 0 0,0-1 0,0 1 1,-1 0-1,0 0 0,0-1 0,0 1 1,-1 4-1,0-1 6,0-1-1,-1 1 1,0-1-1,0 1 1,0-1 0,-1 0-1,0 0 1,0 0 0,-1-1-1,1 1 1,-1-1 0,0 0-1,-1 0 1,1 0-1,-1 0 1,0-1 0,-9 6-1,3-3-1,-1 0-1,0-1 0,-22 7 1,29-11-62,0-1 0,0 1 0,0-1 0,0 0 0,0 0 0,0-1 0,0 0 0,0 0 0,0 0 0,-1 0 0,1-1 0,-7-1 0,2-5-74,3-3-50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24.6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119 16 13603,'-3'10'1576,"3"-4"-1064,-3-3-200,2-3 777,-2 0-121,-4-6-736,0-1-224,-6 0-448,-1 0 432,-8 3-104,-1 1-24,0 3-80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25.2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1661 1 11338,'-88'13'2727,"33"-8"-2319,-96-4 0,128-1-458,1 2 0,-1 0 1,1 1-1,0 2 1,0 0-1,0 1 1,-26 12-1,11-6-23,29-9 59,0 0-1,0 0 1,0-1 0,0-1-1,0 0 1,-1 0 0,1 0-1,0-1 1,-1 0 0,1-1-1,0 1 1,-1-2 0,1 1-1,0-1 1,0-1 0,0 1-1,0-1 1,0-1 0,-9-5-1,14 7 14,-1 0 0,0 0 0,0 0 0,0 0 0,0 1 0,0-1 0,0 1 0,0 0 0,0 0 0,-1 1 0,1-1 0,0 1 0,-1 0 0,-4 1 0,2 0-3,0 1-1,0 0 1,0 1 0,1-1 0,-1 2-1,0-1 1,-8 7 0,5-4-39,-1-1-1,1 0 1,-1-1-1,0 0 1,0 0-1,0-1 1,0-1-1,0 1 1,-1-2-1,-20 1 1,12-3 222,0-1 1,0 0-1,0-2 1,0 0-1,-27-10 1,41 12-49,1 0 0,-1 0 0,0 1 1,-1-1-1,1 1 0,0 1 0,0-1 1,0 1-1,-1 0 0,1 0 0,0 1 1,0 0-1,0 0 0,-10 4 0,2-2-147,1 0 0,-1 0 0,0-1 0,0-1-1,-22 0 1,20-2-141,1 2-1,-1 0 1,0 1-1,-21 5 1,-30 19-665,55-20 678,1 0-1,-1-2 1,0 1-1,-1-2 1,1 1 0,-1-2-1,0 0 1,-25 1-1,11-5 48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25.8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1295 34 11378,'-16'1'256,"0"1"-1,0 1 1,0 0 0,0 1-1,1 1 1,-21 9-1,12-5-113,-29 7-1,44-14-137,0 0 0,0-1 0,0 0 0,-1-1 0,1 0 0,-18-2 0,9-2 139,-32-11 0,38 11-95,-1 0 0,0 0 0,0 1-1,0 1 1,-21-1 0,13 3 75,0 0-1,0-1 1,0 0 0,0-2-1,0-1 1,0-1 0,1 0 0,-25-11-1,38 13-115,-1-1 76,0 1-1,0 0 0,-12-3 1,17 5-30,0 1-1,0-1 1,0 1-1,0 0 1,0 0-1,1 1 1,-1-1-1,0 0 1,0 1-1,0 0 1,0 0-1,0 0 1,-4 2-1,2-1 10,-1-1 0,1 0-1,-1 1 1,1-2 0,-1 1-1,1-1 1,-1 0 0,0 0-1,1 0 1,-1-1 0,1 0-1,-1 0 1,-5-2-1,2 1 35,0 1 0,0 0-1,-15 0 1,21 1-62,0 0 0,0 0 0,1 1 0,-1 0 0,0-1 0,1 1 0,-1 0 0,1 0 0,-1 0 0,1 1 1,-1-1-1,1 1 0,0-1 0,-1 1 0,1 0 0,-2 2 0,-4 4 101,1 1 0,0 0 0,-8 15 0,14-23-119,0 1-1,-1-1 1,1 0 0,0 1 0,-1-1-1,1 0 1,0 0 0,-1 0 0,1 0-1,-1 0 1,0 0 0,1 0 0,-1-1-1,0 1 1,1-1 0,-1 1 0,0-1-1,0 0 1,1 1 0,-1-1-1,0 0 1,0 0 0,-3-1 0,-6 0 134,-1 0-1,-19-6 1,4 1 143,16 5-236,-1 1-1,1 1 0,0 0 1,0 1-1,-19 4 1,-7 2-22,31-7-45,0 0 8,0 0-1,-1-1 1,1 1-1,-10-2 1,15 1-40,0 0 0,0 0 0,0 0 0,1 0-1,-1-1 1,0 1 0,0 0 0,0-1 0,0 1 0,0 0 0,0-1 0,0 1 0,0-1-1,1 0 1,-1 1 0,0-1 0,0 0 0,1 1 0,-1-1 0,0 0 0,1 0 0,-1 0-1,1 1 1,-1-1 0,1 0 0,-1 0 0,1 0 0,0 0 0,-1 0 0,1 0 0,0 0-1,0 0 1,0 0 0,0 0 0,0-1 0,3-32-535,2 9 146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4:39.3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362 84 13771,'8'-17'1358,"-6"13"-1098,0 0 1,0 0-1,-1 0 0,1 0 1,-1 0-1,0 0 0,0-1 1,0 1-1,0 0 0,-1-1 1,1 1-1,-2-6 0,1 10-216,0 0-1,0-1 1,0 1 0,-1-1-1,1 1 1,0 0-1,0-1 1,-1 1 0,1-1-1,0 1 1,-1 0-1,1 0 1,0-1-1,-1 1 1,1 0 0,-1-1-1,1 1 1,0 0-1,-1 0 1,1 0 0,-1 0-1,1-1 1,-1 1-1,1 0 1,-1 0-1,1 0 1,-1 0 0,1 0-1,-1 0 1,1 0-1,0 0 1,-1 0-1,1 0 1,-1 1 0,1-1-1,-1 0 1,1 0-1,-1 0 1,1 0 0,0 1-1,-1-1 1,-20 11 508,21-11-525,-43 31 403,1 2 0,2 1 0,-70 77 1,92-91-354,1 0 1,1 1 0,-24 41 0,37-55-57,0 0 0,0 0 0,0 0 0,1 0 0,0 1 0,0-1 0,0 15 0,2-18-16,0 1-1,0-1 1,0 1 0,1-1 0,0 1-1,0-1 1,0 0 0,1 1 0,-1-1-1,1 0 1,0 0 0,0 0 0,1 0 0,3 5-1,-3-6-85,1 1 0,-1-1 0,1 0 0,0 0 0,0 0 0,0-1 0,0 1 0,1-1 0,-1 0 0,1 0 0,-1-1 0,1 1 0,-1-1 0,1 0 0,0 0 0,0 0 0,0-1 0,-1 0-1,1 0 1,0 0 0,6-1 0,6-2-324,-1 0 1,1 0-1,-1-2 0,30-11 0,-7-1-314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4:39.7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287 19 16420,'0'0'72,"0"-1"0,0 1 1,0-1-1,1 1 1,-1-1-1,0 1 0,0-1 1,0 0-1,0 1 1,0-1-1,0 1 0,0-1 1,0 0-1,0 1 1,0-1-1,-1 1 0,1-1 1,0 1-1,0-1 1,0 0-1,-1 1 0,1-1 1,0 1-1,-1-1 1,1 1-1,0 0 0,-1-1 1,0 0-1,0 1-3,0-1 0,0 1 0,0 0 0,0-1 0,0 1 0,0 0 0,-1 0-1,1 0 1,0 0 0,0 0 0,0 0 0,0 0 0,0 1 0,-2-1 0,-3 2 201,0 0 0,-1 0 0,1 1 0,-8 4 0,-1 3 11,1 0 0,1 0 1,0 2-1,0-1 0,1 2 0,-19 25 0,14-16-6,2 2-1,0 0 1,-16 38-1,22-39 12,-11 38-1,18-53-250,0 0 0,0 0 0,1 0 1,1 1-1,-1-1 0,1 0 0,0 0 0,3 14 0,-3-20-37,1-1 0,-1 1-1,1 0 1,-1 0 0,1-1 0,0 1 0,-1-1-1,1 1 1,0-1 0,0 1 0,0-1 0,0 1-1,0-1 1,1 0 0,-1 0 0,0 0-1,1 1 1,-1-1 0,0 0 0,1-1 0,0 1-1,1 1 1,0-1-42,0-1-1,0 1 1,0-1-1,1 0 1,-1 0-1,0 0 1,0 0-1,0 0 1,0-1-1,0 1 1,5-3 0,4-1-176,0-2 0,0 1 0,0-1 0,19-14 0,-6 1-42,-4 0-75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4:40.6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221 14 15019,'6'-10'1673,"-8"7"-119,-20 9 471,8 2-1781,0 0 1,0 1-1,1 1 1,1 0-1,0 0 1,0 1-1,1 1 1,0 0-1,-16 24 1,19-24-156,0 0 1,1 1 0,0 0 0,1 1 0,1-1 0,0 1-1,1 0 1,0 0 0,1 1 0,-2 28 0,5-40-80,0 1 0,0-1 0,0 0 0,1 1 0,-1-1 0,1 1 0,0-1 0,0 0 0,0 1 0,0-1 0,1 0 0,-1 0 0,1 0 0,0 0 0,0 0 0,0 0 0,0 0 1,1-1-1,4 5 0,-5-6-11,0 1 1,1-1 0,-1 0 0,1 0 0,-1 0 0,1 0 0,-1 0 0,1-1-1,0 1 1,-1-1 0,1 0 0,0 0 0,-1 0 0,1 0 0,0 0 0,-1 0-1,1-1 1,0 1 0,-1-1 0,1 0 0,-1 0 0,1 0 0,-1 0 0,1 0-1,-1-1 1,3-1 0,4-3-16,-1 0-1,0-1 1,0 1-1,-1-1 1,0-1-1,0 0 1,-1 0 0,0 0-1,-1 0 1,1-1-1,-2 0 1,1 0-1,-1-1 1,5-17-1,-8 25 12,-1 1-1,0 0 1,0 0-1,1 0 1,-1 0-1,0 0 0,0-1 1,0 1-1,0 0 1,-1 0-1,1 0 1,0-1-1,0 1 0,-1 0 1,1 0-1,0 0 1,-1 0-1,1 0 1,-2-2-1,1 3 3,1-1 0,-1 1 1,0 0-1,1-1 0,-1 1 0,0-1 1,0 1-1,1 0 0,-1 0 0,0-1 0,0 1 1,1 0-1,-1 0 0,0 0 0,0 0 1,0 0-1,0 0 0,1 0 0,-1 0 0,-1 1 1,-2-1-1,0 2 1,1-1-1,-1 0 1,0 1 0,1-1-1,0 1 1,-1 0-1,1 0 1,0 1 0,-3 2-1,4-3-2,-1 0-1,1 0 1,0 0 0,1 0-1,-1 1 1,0-1-1,1 0 1,-1 1-1,1-1 1,0 1 0,0 0-1,0-1 1,-1 6-1,2-8 2,0 0 0,0 1 0,0-1 0,0 0 0,0 0 0,0 1 0,0-1 1,0 0-1,0 1 0,0-1 0,0 0 0,0 1 0,0-1 0,1 0 0,-1 0 0,0 1 0,0-1 0,0 0 0,1 0 0,-1 0 0,0 1 0,0-1 0,1 0 0,-1 0 0,0 0 0,0 1 0,1-1 0,-1 0 0,0 0 0,0 0 0,1 0 0,-1 0 0,0 0 0,1 0 0,-1 0 0,0 0 0,1 0 0,-1 0 0,0 0 0,0 0 0,1 0 0,-1 0 0,0 0 0,1 0 0,-1 0 0,0 0 0,1 0 0,-1 0 0,0-1 0,0 1 0,1 0 0,-1 0 0,20-10-273,-5 0-131,25-23 1,-27 21 106,1 1 0,21-14 1,-34 25 295,0-1 1,-1 0 0,1 1 0,0-1 0,0 1 0,-1-1 0,1 1 0,0 0 0,0-1 0,0 1-1,0 0 1,0 0 0,-1-1 0,1 1 0,0 0 0,0 0 0,0 0 0,0 0 0,0 0 0,0 0-1,0 0 1,0 0 0,-1 1 0,1-1 0,0 0 0,0 0 0,0 1 0,0-1 0,0 1 0,-1-1 0,1 1-1,0-1 1,0 1 0,-1-1 0,1 1 0,0 0 0,-1-1 0,1 1 0,-1 0 0,1-1 0,-1 1-1,1 0 1,-1 0 0,1 0 0,-1-1 0,0 1 0,0 0 0,1 0 0,-1 0 0,0 0 0,0 0-1,0 0 1,0 0 0,0-1 0,0 3 0,1 7 143,-1 1-1,0 0 1,-3 19 0,2-23-90,-10 61 531,5-34-313,-2 59 0,9-84-749,3-22 281,-2 4 133,8-24-217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4:41.1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0 21557,'0'25'1608,"-3"-10"-1320,-1-2-312,3-1-144,1-5 1504,0-3-1176,0-2-16,0-1-136</inkml:trace>
  <inkml:trace contextRef="#ctx0" brushRef="#br0" timeOffset="1">16 310 20524,'0'6'1657,"0"-5"-1401,0-4-280,2-8 1792,-1-1-1296,-1 2-32,-4 0-64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7:53.6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3 17676,'-3'-2'1992,"1"4"-1728,1 13 496,1 3-167,-2 13-161,2 3-104,0 10-216,2 5-72,-1 0-96,2 0-112,1-6-296,1-5-217,-2-9-847,-2-5 1240,-1-8-240,0-2-200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7:54.0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0 119 13483,'16'-13'235,"0"0"0,0 2 0,1-1-1,1 2 1,0 1 0,0 0 0,1 1 0,0 1 0,0 0 0,1 2 0,-1 0-1,1 2 1,1 0 0,-1 1 0,26 1 0,-40 1-222,0 0-1,0 1 1,0 0-1,0 0 1,-1 0-1,1 1 1,0-1-1,-1 1 1,1 1 0,-1-1-1,1 1 1,-1 0-1,0 0 1,0 1-1,-1 0 1,1-1-1,-1 2 1,0-1 0,0 0-1,0 1 1,0 0-1,-1-1 1,0 2-1,0-1 1,0 0-1,0 0 1,-1 1-1,0 0 1,0-1 0,-1 1-1,0 0 1,0 0-1,1 8 1,-2 3 75,0 0-1,-1-1 1,0 1 0,-1 0 0,-1-1 0,-1 0-1,0 0 1,-2 0 0,1 0 0,-9 15-1,7-18 108,0 0-1,0-1 1,-2 1-1,1-2 0,-2 1 1,0-1-1,0-1 0,0 0 1,-2 0-1,1-1 0,-21 13 1,23-18-137,0 0 0,1 0-1,-1-1 1,-1 0 0,1 0 0,0-1 0,-1-1 0,-12 1-1,17-1-153,1-1-1,-1 0 0,1 0 0,0 0 1,-1-1-1,1 0 0,-1 0 0,1 0 0,0 0 1,0-1-1,0 1 0,-1-1 0,2 0 1,-1 0-1,0-1 0,0 1 0,1-1 0,-1 0 1,-5-6-1,3 0-402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7:54.5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 14291,'2'-1'102,"-1"1"0,0-1 1,0 1-1,1-1 0,-1 1 0,0-1 0,0 1 0,1 0 0,-1 0 1,0 0-1,1 0 0,-1 0 0,0 0 0,1 0 0,-1 0 1,0 0-1,0 1 0,1-1 0,-1 1 0,2 0 0,-1 0 7,0 1 0,0-1-1,0 1 1,0-1 0,0 1 0,0 0-1,-1 0 1,1 0 0,0 0-1,1 3 1,3 7 80,-1 0 0,0 0-1,5 19 1,-5-16-105,4 18 96,-1 0 0,-1 0 1,2 43-1,-3-20 136,-6-55-297,0 0 1,0 0-1,0-1 0,0 1 0,0 0 0,0 0 1,0 0-1,0 0 0,1 0 0,-1 0 0,0-1 1,1 1-1,-1 0 0,0 0 0,1-1 0,-1 1 1,1 0-1,-1 0 0,1-1 0,0 1 0,-1 0 1,1-1-1,0 1 0,-1-1 0,1 1 0,0-1 0,1 1 1,-1-1 8,1 0 0,-1-1 0,0 1 0,1 0 0,-1-1 0,0 1 0,0-1 0,0 0 0,1 1 0,-1-1 0,0 0 0,0 0 0,0 0 0,0 1 0,0-1 0,0 0 0,0-1 0,0 0 0,22-28 210,-1-1 0,-2-1-1,24-51 1,-31 59-278,-5 8-21,-2 5-237,0 0 1,0-1-1,-1 0 0,-1 0 0,5-20 1,-8 30-93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6:02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15123,'-2'13'1240,"-5"3"-1055,4 4-121,-2 3 592,0 0-640,1 1-80,1-5-224,3-5-88,0-7 127,0-5-1791,0-5 1720,-1-6-272,1-5-112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7:55.0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15995,'0'25'1729,"5"-4"-1217,4-3-216,4 4 760,3-2-488,-1 0-224,4 1-560,1 2-424,-4-6 520,0-1-120,-4-6-136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04.0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16 16804,'-3'5'1920,"4"-1"-1064,2-4-336,4-2 1305,5 1-705,6-2-360,2 0-168,6 0-304,1-1-96,1 0-88,0 1-72,-2 1-288,-3 2-232,-7 0-536,0 0-224,-9 2 920,-7-1-232,-2 5-241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04.4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22 17724,'3'6'1704,"5"-5"-1000,7 2-256,5-3 777,1-3-265,6-3-232,3 0-320,1-1-1032,-1 2 736,-2 2-192,-3 1-120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10.5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79 11674,'4'-11'930,"15"-33"1387,-19 42-2167,1 1-1,0 0 1,-1-1-1,1 1 1,0 0-1,0-1 1,0 1-1,0 0 1,0 0-1,0 0 1,1 0-1,-1 0 1,0 0-1,1 0 1,-1 0-1,0 0 1,1 1-1,-1-1 1,1 1-1,-1-1 1,1 1-1,-1-1 1,3 1-1,-3 0-63,0 1 0,0-1 0,0 1 0,0-1-1,0 1 1,0-1 0,0 1 0,0 0 0,0 0 0,0-1-1,-1 1 1,1 0 0,0 0 0,0 0 0,-1 0 0,1 0-1,-1 0 1,1 0 0,-1 0 0,1 0 0,-1 0 0,0 0-1,1 1 1,-1-1 0,0 0 0,0 0 0,0 1 0,4 41 671,-4-34-558,8 191 994,-8-198-1191,0 0 0,0 0 0,0 0 0,0 0 0,0 0 0,1 0 1,-1 0-1,1 0 0,0 0 0,0-1 0,-1 1 0,1 0 0,2 3 0,-2-5-2,-1 0 0,1 1 0,-1-1 1,1 0-1,-1 0 0,1 0 0,-1 1 1,1-1-1,-1 0 0,1 0 0,0 0 0,-1 0 1,1 0-1,-1 0 0,1 0 0,-1 0 1,1 0-1,-1 0 0,1 0 0,-1 0 0,1 0 1,-1-1-1,1 1 0,-1 0 0,1 0 1,-1-1-1,1 1 0,-1 0 0,1-1 0,0 1 1,3-4-7,1 0 0,-1-1 0,0 1 0,-1-1 0,1 1 0,5-11 0,15-29-29,-11 20-11,1 0 1,26-34 0,-40 58 42,1-1 1,-1 1 0,1-1-1,-1 0 1,1 1-1,-1-1 1,1 1 0,-1 0-1,1-1 1,-1 1 0,1-1-1,0 1 1,-1 0-1,1-1 1,0 1 0,-1 0-1,1 0 1,0-1-1,1 1 1,-2 0 3,0 1 0,1-1 0,-1 0 0,1 0 0,-1 0 0,0 1 0,1-1 0,-1 0 0,0 0 0,1 1 0,-1-1 0,0 0-1,1 1 1,-1-1 0,0 0 0,0 1 0,0-1 0,1 1 0,-1-1 0,0 0 0,0 1 0,0-1 0,0 1 0,4 29 80,-4-29-81,-1 62 151,-1-40-419,2-1-1,4 39 0,-4-61 262,0 0 0,0 1 0,0-1 0,0 0 0,0 0 0,0 0 0,0 1 0,0-1 0,0 0 0,0 0 0,0 1 0,0-1 0,0 0 0,0 0 0,1 0 0,-1 1 0,0-1 0,0 0 0,0 0 0,0 0 0,0 1 0,1-1 0,-1 0 0,0 0 0,0 0 0,0 0 0,0 0 0,1 1 0,-1-1 0,0 0 0,0 0 0,0 0 0,1 0 0,-1 0 0,1 0 0,5-7-166,2-13-99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11.4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0 117 16740,'3'-1'2776,"0"-2"-1432,-2-4-527,2-1 2551,0-2-1919,0 0-281,1 0-608,-1 0-360,1 0-1072,-2 2-344,-2-7 944,0 2-233,-2 2-207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12.0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38 16620,'17'-36'2976,"-17"36"-2950,0 0 1,0 0-1,0 0 0,0 0 0,0 0 0,0 0 0,0 0 0,0 0 1,0-1-1,0 1 0,0 0 0,0 0 0,0 0 0,0 0 1,0 0-1,0 0 0,0 0 0,0 0 0,0 0 0,0 0 0,0 0 1,0 0-1,1 0 0,-1 0 0,0 0 0,0 0 0,0 0 1,0 0-1,0-1 0,0 1 0,0 0 0,0 0 0,0 0 0,0 0 1,0 0-1,0 0 0,0 0 0,1 0 0,-1 0 0,0 0 1,0 0-1,0 0 0,0 0 0,0 0 0,0 1 0,0-1 0,0 0 1,0 0-1,0 0 0,0 0 0,0 0 0,0 0 0,1 0 1,-1 0-1,0 0 0,0 0 0,0 0 0,0 0 0,0 0 1,0 0-1,0 0 0,0 0 0,0 0 0,0 0 0,0 1 0,0-1 1,4 8 698,1 11-232,-3 30-74,-1-1-1,-9 76 1,-1 25-202,8-149-216,1 1 1,0 0 0,0 0-1,0 0 1,0 0 0,0-1-1,0 1 1,0 0 0,0 0-1,1 0 1,-1 0 0,0-1-1,0 1 1,1 0 0,-1 0-1,0-1 1,1 1 0,-1 0-1,1-1 1,-1 1-1,1 0 1,-1-1 0,2 2-1,-2-2 4,1 0-1,0 0 0,-1 0 1,1 0-1,0-1 0,-1 1 1,1 0-1,0 0 0,-1 0 1,1-1-1,0 1 0,-1 0 1,1-1-1,0 1 0,-1 0 1,1-1-1,-1 1 0,1-1 1,-1 1-1,1-2 0,5-4 35,0-1 0,0 0 0,4-9 1,30-52-12,-3-2 1,35-92 0,-69 141-827,-3 21 790,0 0 1,0 0-1,-1-1 0,1 1 1,0 0-1,0-1 1,0 1-1,0 0 0,0 0 1,-1-1-1,1 1 1,0 0-1,0 0 0,-1-1 1,1 1-1,0 0 1,0 0-1,-1 0 0,1 0 1,0-1-1,-1 1 0,1 0 1,0 0-1,0 0 1,-1 0-1,1 0 0,0 0 1,-1 0-1,1 0 1,0 0-1,-1 0 0,1 0 1,0 0-1,-1 0 1,1 0-1,0 0 0,-1 0 1,1 0-1,0 0 0,0 0 1,-1 1-1,1-1 1,0 0-1,-1 0 0,1 0 1,0 1-1,0-1 1,0 0-1,-1 0 0,1 0 1,0 1-1,-1-1 1,-6 7-328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12.5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18524,'2'16'1824,"3"-3"-1168,1-2-279,5-1 703,2-2-176,2-3-376,0 0-264,1-5-568,0-3-344,-5-4-552,-2-2 936,-5-1-208,-1 3-201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12.9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 18148,'2'19'1531,"0"0"134,7 34 0,-8-48-1598,1 0 0,-1 0 1,1-1-1,0 1 1,1-1-1,-1 1 1,1-1-1,0 0 0,0 0 1,0 0-1,0 0 1,4 3-1,-5-6-59,0 0 0,-1 0 0,1 0 0,0 0 0,0 0 0,-1 0 0,1 0 0,0-1 0,0 1 0,0-1 0,0 1 0,0-1 0,0 0 0,0 0 0,0 0 0,0 0 0,0 0 0,0 0 0,0-1 0,0 1 0,0-1 0,-1 1 0,1-1 0,0 0 0,0 0 0,0 1 0,-1-1 0,1 0 0,0-1 0,-1 1 0,1 0 0,-1 0 0,3-4 0,5-4 97,0-1 0,0 0 0,13-22 0,-15 22-11,8-16 131,-12 20-131,0 0-1,0 0 1,1 0-1,0 1 1,8-10-1,-12 15-71,1 0 0,-1 1-1,1-1 1,-1 0-1,0 1 1,0-1-1,1 1 1,-1-1-1,0 1 1,0-1-1,1 0 1,-1 1 0,0-1-1,0 1 1,0-1-1,0 1 1,0-1-1,0 1 1,0-1-1,0 1 1,0-1 0,0 1-1,0-1 1,0 1-1,0-1 1,0 1-1,-1 0 1,1 25 223,0-21-153,0-2-63,2 24 241,3-21-226,4-15-161,-7 5-146,1 0 0,-1 0-1,0-1 1,-1 1 0,3-8-1,-4 10 194,1 0-1,-1 0 0,0 1 1,0-1-1,0 0 1,0 0-1,0 0 0,0 0 1,0 0-1,-1 0 0,1 0 1,-1 0-1,1 1 1,-1-1-1,0 0 0,-1-3 1,-10-8-449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13.3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0 125 17580,'0'1'109,"1"0"1,-1 0-1,1 0 1,-1 0-1,1 0 1,-1 0-1,1 0 1,-1-1-1,1 1 1,-1 0-1,1 0 1,0-1-1,0 1 1,-1 0-1,1-1 1,0 1-1,0-1 1,0 1-1,0-1 1,0 1-1,0-1 1,0 0-1,-1 1 1,1-1-1,0 0 1,0 0-1,0 0 1,0 0-1,0 0 1,0 0 0,0 0-1,0 0 1,2-1-1,42-6 1734,-36 5-1380,40-8 550,390-68 621,-415 75-2084,0 0 0,-1-2 0,1-1 0,33-13 0,-44 15-1801,-10 1 1524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14.1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230 1 16428,'-3'0'394,"-1"1"0,0-1 0,0 1 0,0 0 0,0 1 0,1-1 0,-1 0 0,0 1 0,1 0 1,-5 3-1,-33 25 1371,30-21-1251,-14 11 374,-28 28 0,47-42-809,0 0-1,1 1 1,-1-1 0,1 1-1,1 0 1,0 1-1,0-1 1,0 1 0,1 0-1,-3 8 1,6-14-97,-1-1 1,1 0 0,0 0-1,0 0 1,0 0-1,-1 0 1,1 0 0,1 1-1,-1-1 1,0 0 0,0 0-1,0 0 1,1 0-1,-1 0 1,0 0 0,1 0-1,-1 0 1,1 0-1,-1 0 1,1 0 0,0 0-1,-1 0 1,1 0 0,0 0-1,-1 0 1,1-1-1,0 1 1,0 0 0,0-1-1,0 1 1,0 0-1,0-1 1,0 1 0,0-1-1,0 0 1,0 1-1,0-1 1,0 0 0,0 0-1,2 1 1,6 0-204,-1 0 1,1-1-1,-1 0 1,13-1-1,-6 0-106,-7 0 154,1 1 1,0 0 0,-1 1 0,1 0 0,-1 0-1,9 3 1,-14-3 141,0 0 0,0 0 0,-1 1-1,1-1 1,-1 1 0,1-1 0,-1 1 0,1 0 0,-1 0-1,0 0 1,0 0 0,0 1 0,0-1 0,-1 0-1,1 1 1,0 0 0,-1-1 0,0 1 0,0 0-1,2 5 1,-2-1 81,1 1-1,-2-1 1,1 1 0,-1-1-1,0 1 1,-1-1-1,1 1 1,-2-1 0,1 1-1,-1-1 1,0 0-1,0 1 1,-1-1 0,0 0-1,0-1 1,-6 8-1,7-9 58,-1-1-1,-1 1 0,1-1 1,-1 0-1,1 0 0,-1 0 1,0-1-1,-1 0 1,1 1-1,-7 2 0,8-4-43,0-1 0,0 1 0,0-1 0,-1 0 0,1-1 0,0 1 0,-1-1 0,1 1 0,0-1 0,-1 0 1,1 0-1,0 0 0,-1-1 0,1 1 0,0-1 0,-1 0 0,-3-1 0,3 0-147,0 0 1,1 0 0,-1 0-1,1 0 1,0-1-1,0 1 1,0-1 0,0 0-1,0 0 1,0 0 0,1 0-1,-1 0 1,1-1-1,0 1 1,0-1 0,1 0-1,-1 1 1,1-1 0,-1 0-1,1 0 1,0 0-1,1 0 1,-1 0 0,1 0-1,0 0 1,0 0 0,0 0-1,1-4 1,6-18-585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28:39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13261,'0'0'2626,"10"8"-1564,4 4-699,0 1 0,-1 1 0,-1 0 0,0 1 0,17 28 0,12 28 48,-10-14-347,3-2 0,2 0 0,2-3 1,48 51-1,-77-93-67,1-1 0,1 0 0,-1-1-1,1 1 1,1-2 0,0 0 0,0 0 0,14 4 0,-19-8-578,0-1 0,1 0 1,-1-1-1,1 0 0,13 0 0,-20-1 315,-1 0 180,0 0-1,0 0 1,0 0 0,0 0-1,1 1 1,-1-1 0,0 0 0,0 0-1,0 0 1,0 0 0,1 0-1,-1 0 1,0-1 0,0 1-1,0 0 1,0 0 0,1 0 0,-1 0-1,0 0 1,0 0 0,0 0-1,0 0 1,0 0 0,0 0-1,1 0 1,-1 0 0,0-1 0,0 1-1,0 0 1,0 0 0,0 0-1,0 0 1,0 0 0,0 0-1,1-1 1,-1 1 0,0 0 0,0 0-1,0 0 1,0 0 0,0-1-1,0 1 1,0 0 0,0 0-1,0 0 1,0 0 0,0-1 0,0 1-1,0-6-4205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6:02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13107,'5'-4'605,"0"0"0,0 0 0,0 1 0,0 0 0,1 0 0,0 1 0,-1-1 0,10-2 0,49-10 680,-62 15-1282,9-2 93,1 0-1,-1 0 1,0 2 0,1-1-1,17 3 1,-26-2-89,0 0 1,-1 1-1,1-1 0,0 1 1,0 0-1,0 0 0,-1 0 1,1 0-1,-1 1 0,1-1 1,-1 1-1,1-1 0,-1 1 1,0 0-1,0 0 0,0 0 0,0 0 1,0 0-1,0 1 0,-1-1 1,1 1-1,-1-1 0,1 1 1,-1-1-1,0 1 0,0 0 1,1 4-1,-1 3 23,1 0 0,-2 1 0,1-1-1,-1 0 1,-1 1 0,0-1 0,-1 0 0,0 0 0,0 1-1,-1-1 1,-6 13 0,5-11 85,-2 0 0,1-1 1,-2 0-1,1 0 0,-2-1 0,1 1 0,-1-2 0,-1 1 1,-9 8-1,13-14-171,0 0 0,0-1 0,-1 0 0,1 0 1,-1 0-1,1 0 0,-1-1 0,0 0 0,0 0 1,0-1-1,0 0 0,0 0 0,-1 0 0,1-1 0,0 1 1,0-2-1,-1 1 0,1-1 0,0 0 0,-9-2 0,14 3 33,1 0 0,0 0 0,-1 0 0,1-1 0,0 1 0,0 0 0,-1 0 0,1 0 0,0 0 0,-1 0 0,1 0 0,0-1 0,0 1 0,-1 0-1,1 0 1,0 0 0,0-1 0,-1 1 0,1 0 0,0-1 0,0 1 0,0 0 0,0 0 0,-1-1 0,1 1 0,0 0 0,0-1 0,0 1 0,0 0-1,0-1 1,0 1 0,0 0 0,0 0 0,0-1 0,0 1 0,0-1 0,7-11-564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15.2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 16956,'6'-4'1728,"-4"8"-1032,0 8-296,-1 9 881,1 4-297,-1 5-416,2 1-200,-2 1-360,2-5-304,-3-4-472,2-4-217,-4-8 737,-3-1-216,0-6-200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15.7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81 17860,'3'-5'330,"0"0"1,0 0-1,1 0 1,-1 1 0,1-1-1,0 1 1,0 0-1,1 0 1,-1 0-1,1 0 1,0 1-1,0 0 1,11-5-1,-11 5-273,1 0 0,0 1 0,0 0 0,0 0 0,0 0 0,1 1 0,-1 0 0,0 0 0,1 0 0,-1 1 0,0 0 0,12 2 0,-14-1-62,0 0 1,-1 0 0,1 1 0,0-1 0,0 1-1,-1 0 1,1 0 0,-1 1 0,0-1-1,0 1 1,0-1 0,0 1 0,0 0 0,0 0-1,-1 1 1,5 5 0,-4-3-5,-1-1 0,1 1 0,-1 0 1,0 0-1,0 0 0,-1 0 0,1 0 0,-1 0 0,-1 0 0,1 11 1,-2-11 43,1 0 1,-1 0 0,0 0 0,0 0 0,0-1 0,-1 1 0,0 0 0,0-1 0,-1 0 0,1 1 0,-5 5 0,5-8 48,-1 1 0,1-1 0,-1 0 0,0-1 0,0 1 0,0 0 1,0-1-1,0 0 0,-1 0 0,1 0 0,-1 0 0,1 0 0,-1-1 1,0 1-1,0-1 0,1 0 0,-7 1 0,6-2-73,0 1 0,0-1 0,0 0 0,0 0 1,0 0-1,0 0 0,0-1 0,0 1 0,0-1 0,0 0 0,0 0 0,1-1 0,-1 1 0,0-1 1,1 0-1,-5-3 0,5 3-101,1 0 0,0-1 0,0 1 0,0-1 0,0 0 0,0 1 0,0-1 1,1 0-1,0 0 0,-1 0 0,1 0 0,0-1 0,0 1 0,1 0 0,-1 0 0,1 0 1,0-1-1,-1 1 0,1 0 0,1-6 0,3-18-522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16.2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0 15347,'4'10'2057,"1"6"-1249,-5 1-384,2 2 1912,6 2-1647,2 1-201,1 1-280,-1-5-208,2 1-328,-2-3-136,-3-3-281,-3-3-207,-2-3-992,-5-3 1464,-7-5-224,-2-2-153</inkml:trace>
  <inkml:trace contextRef="#ctx0" brushRef="#br0" timeOffset="1">16 138 13635,'-8'-6'2416,"2"2"-1223,4-1-497,4 0 2120,11-1-1479,4-1-225,9-2-456,4 1-288,8-2-680,3 1-400,2 0-864,-3 2 1320,0 4-249,-4-1-199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16.6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156 6 18916,'-2'-1'168,"1"0"-1,-1 1 0,1-1 1,-1 0-1,1 1 1,-1-1-1,0 1 1,1 0-1,-1-1 1,0 1-1,1 0 1,-1 0-1,0 0 1,1 0-1,-1 0 1,0 1-1,-1-1 1,-2 2 84,1-1 1,0 1 0,0 0-1,0-1 1,1 2-1,-7 3 1,1 1 5,0 1 0,0 0-1,1 0 1,-9 12 0,11-12-231,0-1 0,1 1 0,0 0 0,1 0 0,-5 11 0,8-18-58,0 1 1,1-1-1,-1 1 0,1-1 1,0 1-1,-1 0 1,1-1-1,0 1 0,0-1 1,0 1-1,0 0 0,0-1 1,1 1-1,-1-1 1,0 1-1,1-1 0,-1 1 1,1-1-1,-1 1 0,1-1 1,0 1-1,-1-1 1,1 0-1,0 1 0,0-1 1,0 0-1,0 0 1,0 1-1,1-1 0,-1 0 1,0 0-1,0-1 0,1 1 1,-1 0-1,1 0 1,-1 0-1,1-1 0,1 1 1,13 5-409,-6-2 167,-1-1 0,1 1 0,-1 1 0,0 0 0,12 8 0,-18-10 242,0-1 0,-1 1 1,1 0-1,0 0 0,-1 0 0,0 1 1,0-1-1,0 1 0,0-1 1,0 1-1,-1-1 0,0 1 0,0 0 1,0 0-1,0 0 0,0 0 1,0 7-1,-1 0 85,0 0 0,-1 0 0,0 0 1,0 0-1,-1-1 0,-5 15 0,6-21-31,0 0 1,-1 0-1,1 0 0,-1 0 0,0 0 0,0 0 0,0-1 1,-1 1-1,0-1 0,1 1 0,-1-1 0,0 0 0,-1 0 1,1 0-1,0-1 0,-1 1 0,1-1 0,-6 3 0,7-5-36,1 1-1,0-1 0,-1 0 0,1 1 0,-1-1 0,1 0 0,0 0 0,-1 0 0,1 0 0,-1 0 1,1 0-1,0-1 0,-1 1 0,1 0 0,-1-1 0,1 1 0,0-1 0,-1 0 0,1 1 1,0-1-1,0 0 0,0 0 0,0 1 0,-1-1 0,1 0 0,0 0 0,0 0 0,1-1 1,-1 1-1,0 0 0,0 0 0,0 0 0,1-1 0,-1 1 0,1 0 0,-1-1 0,1 1 0,-1-2 1,-7-19-148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17.0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21 101 19052,'-12'10'2580,"19"-17"-763,21-18-561,-4 4-1099,-4 4-405,31-20-1,-51 36 238,0 1-1,0 0 1,1 0-1,-1-1 1,0 1-1,1 0 0,-1 0 1,1 0-1,-1 0 1,0-1-1,1 1 1,-1 0-1,1 0 1,-1 0-1,0 0 1,1 0-1,-1 0 1,1 0-1,-1 0 1,0 0-1,1 0 1,-1 0-1,1 0 1,-1 0-1,0 1 0,1-1 1,-1 0-1,1 0 1,-1 0-1,1 1 1,3 12-162,-9 29 142,3-28 49,-4 174 885,6-153-543,-1-31-341,1 0-1,-1 0 0,0 0 0,0 0 0,0-1 0,-1 1 1,1 0-1,-1-1 0,0 1 0,0-1 0,0 0 1,-1 0-1,1 1 0,-1-1 0,0-1 0,1 1 1,-1 0-1,-1-1 0,1 1 0,0-1 0,0 0 1,-1 0-1,1-1 0,-1 1 0,0-1 0,0 1 0,1-1 1,-1 0-1,0-1 0,0 1 0,0-1 0,0 1 1,0-1-1,0 0 0,-7-2 0,9 2-68,0-1-1,0 0 1,0 0-1,0 0 1,0-1-1,0 1 1,0 0-1,0-1 1,1 1-1,-1-1 1,1 0-1,-1 1 1,1-1-1,-1 0 1,1 0 0,0 0-1,0 0 1,0 0-1,0 0 1,1 0-1,-1-1 1,0 1-1,1 0 1,0 0-1,-1 0 1,1-1-1,0-3 1,0-4-57,-1 0 1,2-1-1,0 1 1,4-20-1,4-2-314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17.6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139 57 20660,'7'6'1697,"-7"5"-1217,-1 3-176,2 9 704,2 2-328,2 8-272,-1 1-104,2 2-120,-1 0-55,4 0-73,0-5-128,-4-5-369,-2-5-231,-1-9-672,-2-11 896,-8 1 96,0-12-216,-9-6-208</inkml:trace>
  <inkml:trace contextRef="#ctx0" brushRef="#br0" timeOffset="1">0 186 17012,'1'-6'368,"0"0"1,0 0 0,0 0 0,1 0-1,0 0 1,0 0 0,1 1 0,0-1-1,-1 1 1,2-1 0,-1 1 0,1 0-1,0 0 1,0 1 0,9-9 0,0 1-27,1 1 1,0 0 0,1 1 0,20-11-1,-28 17-322,0 0-1,1 1 1,0 0-1,-1 1 1,1-1-1,0 1 1,0 1 0,13-2-1,-18 3-26,-1 0 1,1 0-1,-1 1 0,1-1 0,-1 0 1,1 1-1,-1 0 0,1-1 0,-1 1 1,0 0-1,1 0 0,-1 1 0,0-1 1,0 0-1,0 1 0,0-1 0,0 1 1,0 0-1,0-1 0,0 1 0,-1 0 1,1 0-1,-1 0 0,1 1 0,-1-1 1,0 0-1,0 0 0,0 1 0,0-1 1,0 0-1,0 4 0,0 2-1,0 1 0,0-1-1,-1 0 1,0 0 0,0 1 0,-1-1-1,0 0 1,0 0 0,-1 0-1,0 0 1,-1 0 0,-4 11 0,5-15 20,0-1 1,0 1 0,-1 0-1,1-1 1,-1 1 0,1-1-1,-1 0 1,0 0-1,0 0 1,-1 0 0,-4 3-1,5-4 23,1-1-1,-1 0 0,1 0 1,-1 0-1,0 0 0,0 0 1,0-1-1,1 1 0,-1-1 1,0 0-1,0 0 0,0 0 1,0 0-1,1-1 0,-1 1 0,0-1 1,0 1-1,-4-3 0,-21-11 80,1-5 24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20.8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 17372,'0'0'76,"0"0"0,0 0 0,1 0 0,-1 0 0,0 0 0,0 0 0,0 0 0,0 0 0,0 0 0,1 0 0,-1 0 0,0 0 0,0 0 0,0 0 0,0 0 1,1 0-1,-1 0 0,0 0 0,0 0 0,0 0 0,0 0 0,0 0 0,1 0 0,-1 0 0,0 0 0,0 1 0,0-1 0,0 0 0,0 0 0,0 0 0,0 0 0,1 0 0,-1 0 0,0 1 0,0-1 1,0 0-1,0 0 0,0 0 0,0 0 0,0 0 0,0 1 0,0-1 0,2 12 1508,-3 19-792,1-23-460,1 22-272,1 1-1,7 37 1,0-5-2168,-9-62 2023,0-1 1,0 1-1,1-1 1,-1 1 0,0-1-1,0 1 1,0-1-1,0 1 1,0-1 0,0 1-1,0-1 1,0 1 0,0-1-1,0 1 1,0-1-1,0 1 1,-1-1 0,1 1-1,0-1 1,0 1-1,0-1 1,-1 1 0,1-1-1,0 1 1,0-1 0,-1 0-1,1 1 1,-1-1-1,1 0 1,0 1 0,-1-1-1,1 0 1,-1 1-1,1-1 1,0 0 0,-1 0-1,1 1 1,-1-1 0,1 0-1,-1 0 1,1 0-1,-1 0 1,1 0 0,-1 0-1,1 0 1,-1 1-1,0-2 1,1 1 0,-1 0-1,1 0 1,-1 0 0,1 0-1,-1 0 1,1 0-1,-1 0 1,1-1 0,-1 1-1,-12-5-918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21.3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0 179 15243,'3'-4'1985,"3"-2"-1161,5-2-272,5-2 1632,6-5-1263,2-2-137,5-4-480,2-2-336,-1 4-736,-1-1-473,-6 4 969,-2 3-240,-6 6-208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21.8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0 19628,'-3'21'663,"0"-1"0,-7 21-1,-2 14-156,7-23-122,-2 63 0,7-83-358,1-1 0,0 1 1,0 0-1,1-1 0,1 0 0,0 1 0,0-1 0,10 20 0,-13-30-22,1 0 0,-1 0-1,0 0 1,1 0 0,-1 0 0,1 0 0,-1 0 0,1 0-1,0 0 1,-1-1 0,1 1 0,0 0 0,0 0-1,0-1 1,-1 1 0,1 0 0,0-1 0,0 1 0,0-1-1,0 1 1,0-1 0,0 1 0,0-1 0,0 0-1,0 0 1,0 1 0,0-1 0,0 0 0,1 0 0,-1 0-1,0 0 1,0 0 0,0 0 0,0-1 0,0 1 0,0 0-1,0 0 1,0-1 0,0 1 0,0-1 0,0 1-1,0-1 1,0 1 0,0-1 0,0 0 0,-1 1 0,1-1-1,0 0 1,0 0 0,0-1 0,6-6 31,0 0 0,-1 0 1,0-1-1,6-11 0,-8 13-26,55-100 205,47-76-121,-102 176-946,-8 8 7,-7 10-96,5-4 415</inkml:trace>
  <inkml:trace contextRef="#ctx0" brushRef="#br0" timeOffset="1">172 224 16283,'4'21'1713,"6"-1"-993,0 2-288,4-4 688,-1 1-111,6-5-617,-2-1-416,2-6-737,-1-1 897,-2-6-320,-1-4-152,2-3-128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22.2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64 20484,'0'3'327,"-1"0"-1,0-1 1,1 1-1,-1 0 1,1 0-1,0 0 1,0-1-1,0 1 1,0 0-1,0 0 1,1 0-1,0 3 1,11 33 576,-12-39-898,11 29 57,1 0-1,2-1 0,1-1 0,34 48 0,-49-74-58,1-1 1,-1 1-1,0-1 1,0 1-1,0-1 1,1 0-1,-1 1 0,0-1 1,0 0-1,1 1 1,-1-1-1,0 0 1,1 0-1,-1 1 1,1-1-1,-1 0 0,0 0 1,1 1-1,-1-1 1,0 0-1,1 0 1,-1 0-1,1 0 1,-1 0-1,1 0 1,-1 1-1,1-1 0,-1 0 1,0 0-1,1 0 1,-1-1-1,1 1 1,-1 0-1,1 0 1,-1 0-1,0 0 0,1 0 1,-1 0-1,1-1 1,-1 1-1,0 0 1,1 0-1,-1-1 1,1 1-1,-1 0 0,0 0 1,0-1-1,1 1 1,-1 0-1,0-1 1,1 1-1,-1-1 1,0 1-1,0 0 0,0-1 1,1 0-1,9-30 226,-8 23-181,17-50-197,2 0 0,53-101 1,-73 158 97,5-12-556,-8 11 329,-5 4 36,-6 6-233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6:05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 16291,'0'5'1817,"1"-1"-929,-1-3 1225,0 1-841,0-1-336,0 1 128,-4-4-3856,4-4 2231,3-2-223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22.8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 22341,'0'1'1680,"5"2"-1296,3-3-176,11-1 464,2-4-232,8 0-287,4-1-273,3 3-585,0 2-247,-3 4-488,-3 4-177,-12 6 985,-3 4-360,-17 3-112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23.3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34 16940,'8'5'1888,"4"-4"-1248,5-1-232,6-1 921,7-4-657,2 0-304,3-1-880,0 2 656,-9-8-216,-3 5-144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25.3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15315,'1'33'4143,"0"18"-2934,2-14-680,-2-13-382,1 0 1,1-1-1,9 32 1,-12-54-148,0 0 1,0-1-1,0 1 1,1 0-1,-1 0 0,0 0 1,1-1-1,-1 1 0,0 0 1,1 0-1,-1-1 1,1 1-1,-1 0 0,1-1 1,-1 1-1,1-1 0,0 1 1,-1-1-1,1 1 1,0-1-1,-1 1 0,1-1 1,0 1-1,0-1 1,0 0-1,0 1 0,1-1 0,-1-1 0,0 1-1,0 0 1,0 0 0,0-1-1,0 1 1,0-1 0,1 1-1,-1-1 1,0 0 0,0 1-1,-1-1 1,1 0 0,0 0 0,0 1-1,1-2 1,5-6-12,-1-1 0,0 1 0,6-12 1,-9 16 0,13-25-36,28-42-19,-38 63 43,0 0 0,1 0 1,-1 1-1,2-1 0,13-10 0,-20 17 21,1 0 0,-1 0 0,0 0 0,1 0-1,-1 1 1,1-1 0,-1 0 0,1 1 0,-1-1 0,1 1-1,-1-1 1,1 1 0,0 0 0,-1-1 0,1 1 0,0 0-1,-1 0 1,1 0 0,0 1 0,-1-1 0,1 0 0,-1 0-1,1 1 1,0-1 0,-1 1 0,1 0 0,-1-1-1,1 1 1,-1 0 0,0 0 0,1 0 0,-1 0 0,0 0-1,0 0 1,1 0 0,-1 1 0,0-1 0,0 0 0,0 1-1,0-1 1,-1 0 0,1 1 0,1 2 0,3 7 29,0 1 0,-1 1 0,0-1 0,4 19 0,-5-17-7,8 37-828,-17-61 629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29.4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19 20844,'-3'-3'2185,"-3"0"824,9 2-3698,2-1-495,-2-2 920,1 0-200,3 2-176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29.9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20348,'2'6'1569,"-2"-1"-1249,0 4-128,0 4 496,1 4-256,3 7-176,-1 1-72,3 1-168,1 4-8,-1-5-40,1 0-104,-1-7-312,0-2-232,-4-6-320,-2-1 760,0-2-168,-1-3-161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30.3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15555,'1'1'121,"0"-1"-1,-1 0 1,1 1-1,-1-1 1,1 1 0,-1-1-1,1 1 1,-1-1-1,1 1 1,-1-1-1,0 1 1,1 0-1,-1-1 1,0 1-1,1-1 1,-1 1 0,0 0-1,0-1 1,0 1-1,0 0 1,1-1-1,-1 1 1,0 0-1,0-1 1,0 1-1,0 0 1,-1 0 0,1-1-1,0 2 1,-3 30 984,2-23-706,-1 21 392,2 53-1,1-71-733,1 1 0,0 0 0,1-1 0,0 1 0,0-1 1,11 22-1,-13-32-51,0 1-1,1 0 1,0-1 0,-1 1 0,1-1 0,0 1-1,0-1 1,1 0 0,-1 0 0,0 0-1,1 0 1,-1 0 0,1-1 0,0 1 0,0-1-1,-1 1 1,1-1 0,0 0 0,3 0-1,-4 0 26,0-1-1,-1 0 1,1 0-1,0-1 1,-1 1-1,1 0 0,-1-1 1,1 1-1,0 0 1,-1-1-1,1 0 1,-1 1-1,1-1 0,-1 0 1,1 0-1,-1 0 1,0 0-1,0 0 1,1 0-1,-1 0 1,0 0-1,0-1 0,0 1 1,0 0-1,0-1 1,0 1-1,-1-1 1,1 1-1,0-1 0,-1 1 1,1-1-1,-1 1 1,1-1-1,-1 0 1,0 1-1,0-3 0,1 3 27,-1-1 0,0 0 0,0 1 0,0-1 0,0 0 0,0 1 0,0-1-1,0 0 1,-1 1 0,1-1 0,0 0 0,-1 1 0,1-1 0,-1 1 0,0-1-1,0 1 1,1-1 0,-1 1 0,0-1 0,0 1 0,0 0 0,-1 0-1,1-1 1,0 1 0,0 0 0,-1 0 0,1 0 0,-1 0 0,1 1 0,0-1-1,-1 0 1,0 0 0,1 1 0,-3-1 0,2 0-152,0 1-1,0-1 1,0 1 0,0 0 0,0 0 0,0-1-1,0 2 1,0-1 0,0 0 0,0 0 0,0 0-1,0 1 1,0-1 0,0 1 0,0 0-1,0 0 1,0-1 0,1 1 0,-1 0 0,0 1-1,0-1 1,1 0 0,-1 0 0,1 1-1,-1-1 1,1 1 0,0-1 0,-2 3 0,3-4 29,-1 1 0,1 0 0,0-1 0,0 1 0,-1 0 0,1 0 0,0-1 0,0 1 0,0 0 0,0-1 0,0 1 0,0 0 0,0 0 0,0-1 0,0 1 0,0 1 0,4-1-695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30.9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6 16347,'0'0'56,"0"0"0,0 0 0,0-1 0,0 1 0,0 0-1,-1 0 1,1-1 0,0 1 0,0 0 0,0 0-1,0-1 1,0 1 0,0 0 0,0 0 0,0 0-1,-1-1 1,1 1 0,0 0 0,0 0 0,0 0-1,0 0 1,-1-1 0,1 1 0,0 0 0,0 0-1,-1 0 1,1 0 0,0 0 0,0 0 0,0 0 0,-1 0-1,1-1 1,0 1 0,0 0 0,-1 0 0,1 0-1,0 0 1,0 0 0,-1 0 0,1 0 0,-1 1-1,-7 8 1138,-5 18-405,7-8-774,0 0 1,2 0-1,0 0 0,1 0 0,1 1 0,1-1 0,0 1 0,3 19 0,-2-38-16,0 0-1,0 0 1,0-1-1,0 1 0,0 0 1,0 0-1,0 0 1,0-1-1,1 1 1,-1 0-1,0 0 1,0-1-1,1 1 1,-1 0-1,0-1 1,1 1-1,-1 0 0,1-1 1,-1 1-1,1-1 1,-1 1-1,1-1 1,0 1-1,-1-1 1,1 1-1,0-1 1,-1 1-1,1-1 1,0 0-1,-1 1 0,1-1 1,0 0-1,1 1 1,-1-2 0,0 1 1,0 0 0,1-1-1,-1 1 1,0-1 0,0 1-1,0-1 1,0 1 0,0-1-1,0 0 1,0 1 0,0-1-1,0 0 1,0 0 0,0 0-1,0 0 1,0 0-1,0 0 1,0-2 0,6-8 62,-1-1 0,0 0-1,-1 0 1,0 0 0,-1-1 0,-1 1 0,0-1 0,0 0 0,-1 0 0,-1 0 0,0-15 0,-1 27-56,0 0 0,0 0 1,0 0-1,0 0 0,0-1 1,0 1-1,-1 0 0,1 0 1,0 0-1,-1 0 1,1-1-1,-1 1 0,1 0 1,-1 0-1,1 0 0,-1 0 1,0 0-1,1 0 0,-1 0 1,0 1-1,0-1 0,0 0 1,0 0-1,0 1 1,0-1-1,0 0 0,0 1 1,0-1-1,0 1 0,-1-1 1,0 1-73,0 0 1,-1 0 0,1 0 0,0 0 0,0 1-1,0-1 1,0 1 0,0-1 0,0 1-1,0 0 1,0 0 0,0 0 0,0 0-1,0 0 1,-3 3 0,-3 2-234,7-5-119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31.3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61 26 15963,'0'-1'146,"-1"1"0,0-1-1,1 0 1,-1 0-1,1 0 1,-1 0-1,0 1 1,0-1-1,1 0 1,-1 1 0,0-1-1,0 1 1,0-1-1,0 1 1,0-1-1,0 1 1,0-1-1,0 1 1,0 0 0,0 0-1,0-1 1,0 1-1,0 0 1,0 0-1,-1 0 1,1 1-22,-1-1-1,1 1 1,0 0-1,0-1 1,-1 1-1,1 0 1,0 0-1,0 0 1,0 0-1,0 0 1,0 0-1,0 0 1,0 0 0,1 0-1,-2 3 1,-2 3 13,1 0 0,1 0 1,-1 0-1,1 0 0,-2 14 1,3-10-144,0 1 0,1 0 0,0-1 0,4 20 0,-3-27-1,0-1 0,0 1 0,0 0 0,0-1-1,1 1 1,-1-1 0,1 0 0,2 5 0,-3-7 4,0 0 1,0 0-1,0 0 0,0 0 1,0 0-1,1 0 1,-1 0-1,0-1 0,0 1 1,1 0-1,-1 0 0,0-1 1,1 1-1,-1-1 0,0 0 1,1 1-1,-1-1 0,1 0 1,-1 0-1,1 1 0,1-2 1,-1 1 1,1-1 0,0 1 0,-1-1 0,1 0 0,-1 0 0,1-1 0,-1 1 0,0 0 0,1-1 0,-1 1 0,0-1 0,0 0 0,0 0 1,0 0-1,0 0 0,-1 0 0,1 0 0,0 0 0,-1 0 0,0-1 0,0 1 0,1-1 0,0-3 0,1-2 11,0-1 0,-1 1 0,1 0 0,-2-1 0,1 1 0,-1-12-1,-1 13 6,-1 0-1,1 0 0,-2 0 0,1 0 0,-1 0 1,0 0-1,-1 1 0,-4-10 0,6 14-32,0 0 0,0-1-1,0 1 1,-1 1 0,1-1-1,-1 0 1,0 0 0,1 0 0,-1 1-1,0-1 1,0 1 0,-4-2 0,5 2-32,0 1 0,-1-1 0,1 1 0,-1 0 0,1-1 1,-1 1-1,1 0 0,-1 0 0,1 0 0,-1 0 0,1 0 1,-1 1-1,1-1 0,-1 0 0,1 1 0,-1-1 0,1 1 0,-1-1 1,1 1-1,0 0 0,-1 0 0,0 1 0,-1 0-88,0 1-1,1 0 0,-1-1 1,1 1-1,0 1 1,0-1-1,0 0 0,0 0 1,0 1-1,-1 5 0,3-8 103,-6 13-506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31.8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101 1 14387,'-12'11'2423,"6"-2"-2176,1 0-1,0 0 1,1 0-1,0 1 1,0 0-1,1 0 0,0 0 1,1 0-1,0 0 1,0 0-1,1 1 1,1-1-1,-1 1 1,3 10-1,-2-19-203,0 0 0,0 1 0,1-1 0,-1 0 0,1 1 0,0-1 0,0 0 0,-1 1 0,2-1 0,-1 0 0,0 0 0,0 0 0,3 2 0,-4-3-18,1-1 0,0 1 0,-1-1 0,1 1 0,0-1 0,-1 0 0,1 1 0,0-1 0,0 0 0,0 1 0,-1-1 0,1 0 0,0 0 0,0 0 0,0 0 0,-1 0 0,1 0 0,0 0 0,0 0 0,0 0 0,0 0 0,-1-1 0,1 1 0,0 0 0,0 0 0,-1-1 0,1 1 0,0-1 0,0 1 0,-1 0 0,1-1 0,0 1 0,-1-1 0,1 0 0,-1 1 0,1-1 0,-1 1-1,1-1 1,-1 0 0,1 0 0,-1 1 0,1-2 0,5-6 203,-1 0-1,1-1 0,-2 0 0,1 0 0,3-11 1,-6 15-88,0-1 1,0 0-1,-1 0 1,1 0-1,-1 0 1,-1 0-1,1 0 1,-1-1-1,-1-9 1,0 14-145,1 0-1,0 1 1,-1 0-1,1-1 1,-1 1 0,1-1-1,-1 1 1,0 0-1,0-1 1,0 1 0,0 0-1,0 0 1,0-1 0,0 1-1,0 0 1,0 0-1,0 0 1,-1 0 0,1 1-1,0-1 1,-1 0-1,1 0 1,0 1 0,-1-1-1,1 1 1,-1-1-1,1 1 1,-1 0 0,1 0-1,-1 0 1,-2-1-1,-4 2-190,-1-1 0,1 1 0,-1 0 0,-12 4 0,7-2 209,-15 3-403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32.3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0 163 16123,'97'-31'3254,"-36"10"-1901,97-19 0,-77 30-1085,141 2-1,-158 7-298,-41 1-12,42-7 0,-58 6 0,0-1 1,1 1-1,-1-2 1,0 1-1,-1-1 1,1 0-1,0 0 0,-1-1 1,11-8-1,-11 3-1285,-6 8 1300,0 1-1,0 0 1,-1 0 0,1 0-1,0 0 1,0 0-1,0 0 1,-1 0-1,1 0 1,0 0-1,0 0 1,-1 0-1,1 0 1,0 0-1,-1 0 1,1 0-1,0 0 1,0 0-1,-1 0 1,1 0-1,0 0 1,0 0-1,0 0 1,-1 0-1,1 1 1,0-1-1,0 0 1,0 0-1,-1 0 1,1 0 0,0 1-1,0-1 1,0 0-1,-1 0 1,1 0-1,0 1 1,0-1-1,0 0 1,0 1-1,-6 6-471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6:06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16620,'0'7'1696,"-1"-4"-1056,-1-2 944,1-7-1568,1 5-112,1 1-192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32.9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0 146 17636,'3'-7'466,"1"0"1,0 1 0,0-1-1,0 1 1,1 0 0,0 0-1,6-5 1,-9 9-390,1-1 0,-1 1 0,1 0 0,-1 0 0,1 0 0,0 0 0,0 0 0,0 1 0,0-1 0,0 1 0,0 0 0,0 0 0,1 0 0,-1 0 0,0 0 0,1 1 1,5-1-1,-7 2-73,-1-1 0,0 1 0,1-1 0,-1 1 0,0 0 0,1 0 0,-1 0 0,0 0 0,0 0 0,1 0 0,-1 0 0,0 0 0,0 0 0,0 0 0,0 0 0,-1 1 0,1-1 0,0 0 0,0 1 1,-1-1-1,1 1 0,-1-1 0,1 1 0,-1-1 0,0 1 0,0-1 0,1 1 0,-1-1 0,0 1 0,0-1 0,-1 2 0,1 7-14,0-1 0,-1 0 0,-4 17 0,1-10-3,-2 0-1,0 0 1,-9 17 0,-10 26 34,25-59-21,-1 1 1,1 0-1,0 0 1,0 0 0,-1-1-1,1 1 1,0 0-1,0 0 1,0 0-1,0 0 1,0 0-1,0-1 1,0 1-1,0 0 1,0 0-1,0 0 1,1 0 0,-1-1-1,0 1 1,0 0-1,1 0 1,-1 0-1,1-1 1,-1 1-1,0 0 1,1-1-1,0 1 1,-1 0-1,1-1 1,-1 1 0,1 0-1,0-1 1,-1 1-1,1-1 1,0 0-1,0 1 1,-1-1-1,1 1 1,0-1-1,0 0 1,0 0-1,-1 1 1,1-1-1,0 0 1,0 0 0,0 0-1,1 0 1,2 0-96,-1 0 0,1 0 0,-1 0 0,0-1 0,1 1 0,-1-1 0,0 0 0,1 0 0,-1 0 0,6-3 0,2-4-574,-1-1 0,0 0 0,0 0 0,-1-1 0,0 0-1,13-21 1,-3 4-422</inkml:trace>
  <inkml:trace contextRef="#ctx0" brushRef="#br0" timeOffset="1">351 1 18316,'-1'0'90,"0"0"1,0 0-1,0 0 1,0 0-1,0 0 1,0 1 0,0-1-1,0 0 1,0 1-1,0-1 1,0 1-1,0-1 1,0 1-1,0-1 1,0 1-1,0-1 1,1 1-1,-1 0 1,0 0-1,0-1 1,1 1-1,-1 0 1,0 0-1,1 0 1,-1 0-1,1 0 1,-1 0-1,1 0 1,-1 2-1,-10 32 918,8-25-962,1 1-1,0-1 1,1 1-1,0-1 1,1 1-1,0 0 1,1-1-1,0 1 1,0 0-1,5 12 0,-6-22-44,0 0-1,0 0 0,1 0 0,-1 0 0,0 0 0,1 0 0,-1 0 0,1 0 0,0-1 0,-1 1 0,1 0 0,0 0 0,-1 0 0,1-1 0,0 1 0,0 0 0,0-1 0,-1 1 0,1-1 0,0 1 0,0-1 0,0 1 0,0-1 0,0 1 0,0-1 0,0 0 0,2 1 0,-1-2 2,0 1 0,0-1-1,0 1 1,0-1-1,0 1 1,0-1 0,0 0-1,0 0 1,-1 0-1,1 0 1,0 0 0,0-1-1,1-1 1,5-4 9,-1 0 0,0-1 0,-1 0 0,10-15 0,-9 11 27,0-1-1,6-17 1,-12 27-53,1-1 0,-1 0 0,0 1 0,0-1 0,-1 0 0,1 0 0,-1 0 0,0 0 1,0 0-1,0 0 0,0 1 0,-3-9 0,3 11-30,0 0 1,-1 0-1,1-1 0,-1 1 1,1 0-1,-1 0 0,1 0 1,-1 0-1,0 0 1,0 0-1,1 0 0,-1 1 1,0-1-1,0 0 0,0 0 1,0 1-1,0-1 1,0 0-1,0 1 0,0-1 1,0 1-1,0-1 0,-2 1 1,1-1-89,0 1 1,-1 0-1,1 0 0,0 0 1,0 0-1,-1 1 0,1-1 1,0 1-1,0-1 0,0 1 1,-4 1-1,-1 2-265,-1 0 1,1 0-1,0 1 0,0 0 0,-10 10 1,-2 3-583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33.4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 0 14131,'-2'0'182,"1"0"0,-1 0 0,0 0 0,0 0-1,1 1 1,-1-1 0,0 0 0,1 1 0,-1-1 0,0 1 0,1 0-1,-1 0 1,1-1 0,-1 1 0,1 0 0,-1 0 0,1 0 0,0 0 0,-1 1-1,1-1 1,0 0 0,0 1 0,0-1 0,0 0 0,0 1 0,-1 2 0,-2 2-31,1 0 1,1-1-1,-1 1 1,1 0 0,0 1-1,-2 6 1,2-7-136,1 1 0,0 0 1,0 0-1,0 0 0,1 0 0,0 0 0,0 0 1,1 1-1,0-1 0,0 0 0,0-1 0,1 1 0,5 11 1,-7-17-13,1 0-1,-1 0 1,1 0 0,-1 0 0,1 0 0,-1 0 0,1 0-1,0-1 1,-1 1 0,1 0 0,0-1 0,0 1 0,-1 0-1,1-1 1,0 1 0,0-1 0,0 1 0,0-1 0,0 0-1,0 1 1,0-1 0,0 0 0,0 0 0,0 1 0,2-1-1,-1-1 6,0 1 0,0-1-1,0 1 1,0-1-1,0 0 1,0 0-1,0 0 1,0 0-1,0 0 1,0 0 0,3-3-1,1-2 23,1 0 0,-1-1 0,0 0 0,10-15 0,-9 10 44,0-1 0,7-19 1,-13 29-69,1 1 0,-1-1 0,0 0 0,-1 0 1,1 0-1,0 1 0,-1-1 0,0 0 1,1 0-1,-1 0 0,0 0 0,-1 0 0,1 0 1,0 0-1,-1 0 0,0 0 0,0 1 1,-2-6-1,3 7-45,-1 0 0,0 0 0,0 0 0,0 0 0,0 1 0,0-1 0,0 0 0,0 0 0,0 1 0,0-1 0,0 1 0,0-1 0,-1 1 0,1-1 0,0 1 1,0 0-1,-1-1 0,1 1 0,0 0 0,-2 0 0,-27 6-348,9 0 123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36.1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25 16404,'5'-16'1792,"0"9"-1136,-2 5-256,3 15 984,1 10-359,2 11-321,-1 5-192,7 7-368,2 4-128,-1-1-384,-2-5-264,0-9-417,-2-7-175,-5-12 816,-7-13-256,-4 4-224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36.6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0 134 16964,'1'-3'1520,"11"-4"-1000,2-1-192,9-5 736,3 0-271,8-3-529,2 0-320,6-2-593,-4 3 649,-3 2-176,-1 2-128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37.0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47 15803,'-1'-1'183,"1"-1"-1,0 1 1,-1 0-1,1 0 1,0-1-1,0 1 0,0 0 1,0-1-1,0 1 1,0-1-1,0 1 1,1 0-1,-1 0 1,0-1-1,1 1 1,-1 0-1,1 0 0,-1-1 1,1 1-1,0 0 1,-1 0-1,1 0 1,0 0-1,0 0 1,0 0-1,0 0 0,0 0 1,0 0-1,0 0 1,0 1-1,0-1 1,0 0-1,1 1 1,-1-1-1,0 1 0,3-1 1,-3 0-153,0 0 0,0 0 0,0 1 0,1-1 0,-1 1 0,0-1 0,0 1 0,1 0 0,-1-1 0,0 1 0,1 0 0,-1 0 0,0 0 0,1 0 0,-1 0 0,1 0 0,-1 0 0,0 0 0,1 1 0,-1-1 0,0 0 0,0 1 0,1-1 0,-1 1 0,0 0 0,0-1 0,0 1 0,0 0 0,1 0 0,-1 0 0,0 0 0,0 0 0,-1 0 0,1 0 0,0 0 0,0 0 0,0 2 0,2 9-26,-1 1 1,-1 0-1,0 0 0,-1-1 0,-1 1 0,1 0 0,-6 23 0,2-6-7,0-2 18,2-16-9,0 0-1,0 0 1,2 0-1,-1 0 1,2 0 0,-1 0-1,4 17 1,-3-27-73,0-1 0,-1 1 0,1-1 0,0 0 0,0 0 0,-1 1 0,1-1 0,0 0 0,0 0 0,0 0 0,1 0 0,-1 0 0,0 0 0,0 0 0,0 0 0,1 0 0,-1-1 0,0 1 0,1 0 0,-1-1 0,1 0-1,-1 1 1,1-1 0,-1 0 0,1 1 0,-1-1 0,1 0 0,-1 0 0,1 0 0,-1 0 0,1-1 0,1 1 0,2-1-233,-1 0-1,1 0 0,0 0 1,-1-1-1,1 0 0,-1 1 0,0-2 1,0 1-1,6-4 0,4-6-620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37.6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115 19 18284,'-1'-1'136,"1"-1"0,-1 1 0,0 0 0,0 0 0,0 0 0,0 0 0,0 0 0,0 0 0,0 0 0,0 0 0,0 0 0,0 0 0,-1 0 0,1 1 0,0-1 0,-1 1 0,1-1 0,0 1 0,-1-1 0,1 1 0,-1 0 0,1-1 0,-1 1 0,1 0 0,0 0 0,-1 0 0,1 0 0,-1 1 0,1-1 0,-1 0 0,1 1 0,0-1 0,-1 0 0,1 1 1,-1 0-1,1-1 0,0 1 0,0 0 0,0 0 0,-1 0 0,1-1 0,0 1 0,0 0 0,-1 2 0,-3 2-108,1 1-1,0-1 1,0 1 0,0 0 0,1 0 0,-1 0 0,-3 14 0,1-3-41,1 0 0,1 0-1,-3 31 1,6-43 10,1 0-1,0-1 1,0 1 0,0 0-1,0 0 1,1-1-1,0 1 1,0 0-1,0-1 1,0 1-1,1-1 1,0 1 0,0-1-1,0 0 1,0 0-1,1 0 1,0 0-1,-1 0 1,5 3 0,-6-6 2,1 0 0,-1 0 0,1 0 1,0 0-1,-1 0 0,1 0 0,0-1 1,-1 1-1,1-1 0,0 1 1,0-1-1,0 0 0,-1 0 0,1 0 1,0 0-1,0 0 0,0 0 0,0 0 1,-1-1-1,1 1 0,0 0 1,0-1-1,-1 0 0,1 1 0,0-1 1,-1 0-1,1 0 0,-1 0 0,1 0 1,-1 0-1,1 0 0,-1-1 1,0 1-1,2-2 0,3-3 9,1-1 0,-1 0 0,-1 0 0,1-1 0,6-12 0,-6 8 20,-1 1-1,0-1 1,6-23 0,-10 30-32,0 1 1,0-1-1,0 0 1,-1 0-1,0 0 1,0 0-1,0 1 1,0-1-1,-1 0 1,0 0-1,0 0 1,0 1-1,-3-7 1,4 10-29,0 0 1,-1 0-1,1 0 1,-1 0 0,1 1-1,-1-1 1,1 0 0,-1 0-1,0 1 1,0-1-1,1 1 1,-1-1 0,0 0-1,0 1 1,1-1 0,-1 1-1,0 0 1,0-1-1,0 1 1,0 0 0,0-1-1,0 1 1,0 0 0,0 0-1,1 0 1,-1 0-1,0 0 1,0 0 0,0 0-1,0 0 1,0 0 0,-2 1-1,1 0-3,0-1-1,0 1 1,0 0-1,1 0 1,-1 0 0,0 1-1,0-1 1,1 0-1,-1 1 1,1-1-1,-1 1 1,1-1-1,0 1 1,-2 2 0,-3 10-320</inkml:trace>
  <inkml:trace contextRef="#ctx0" brushRef="#br0" timeOffset="1">321 204 18388,'-5'11'1536,"5"-5"-1144,-2 0-256,1-2 368,1 0-864,0-9 288,4-8-240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38.1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12 16660,'-1'0'79,"1"-1"0,-1 1 0,1-1 0,-1 0 0,0 1 1,1-1-1,-1 1 0,0-1 0,1 1 0,-1 0 1,0-1-1,0 1 0,1 0 0,-1-1 0,0 1 1,0 0-1,0 0 0,0 0 0,1 0 0,-1 0 0,0 0 1,0 0-1,0 0 0,0 0 0,0 0 0,1 0 1,-1 0-1,0 1 0,0-1 0,0 0 0,1 1 0,-1-1 1,0 0-1,0 1 0,1-1 0,-1 1 0,0-1 1,1 1-1,-1 0 0,1-1 0,-1 1 0,1-1 1,-1 1-1,1 0 0,-1 0 0,1-1 0,-1 1 0,1 0 1,-1 1-1,-2 5 138,1-1 1,-1 1-1,1-1 1,-3 12-1,3-5-127,0 0 0,1 0 0,0 24 0,2-31-72,-1 1 1,1-1 0,0 1-1,1-1 1,-1 0 0,1 1 0,1-1-1,-1 0 1,6 8 0,-8-12-12,1-1 1,0 0-1,0 0 1,0 0-1,-1 0 0,1 0 1,0 0-1,1 0 1,-1 0-1,0 0 1,0 0-1,0 0 1,0 0-1,1-1 0,-1 1 1,0-1-1,1 1 1,-1-1-1,1 1 1,-1-1-1,0 0 1,1 0-1,2 0 0,-2 0 3,1 0-1,-1-1 0,1 0 0,-1 0 0,1 0 1,-1 0-1,0 0 0,1 0 0,-1-1 1,0 1-1,0-1 0,3-1 0,1-4 9,1 0 0,-1 0 0,0 0 0,0 0 0,-1-1 0,7-12 0,-9 12 2,0 0 1,0 1-1,0-1 1,-1 0-1,-1-1 1,1 1 0,-1 0-1,-1 0 1,0-14-1,0 20-61,0-1-1,0 1 1,0-1 0,-1 1-1,1 0 1,-1-1 0,0 1-1,0 0 1,0 0-1,0-1 1,0 1 0,0 0-1,-1 0 1,1 0 0,-1 0-1,1 0 1,-1 1-1,0-1 1,0 0 0,0 1-1,0-1 1,0 1-1,0 0 1,0 0 0,0-1-1,0 2 1,0-1 0,-1 0-1,1 0 1,-1 1-1,1-1 1,0 1 0,-1-1-1,1 1 1,-1 0 0,-2 1-1,2-1-184,0 0 1,0 0-1,-1 0 0,1 1 0,0 0 0,0-1 1,0 1-1,0 1 0,0-1 0,0 0 0,0 1 1,0-1-1,1 1 0,-1 0 0,0 0 0,1 0 1,0 0-1,-1 0 0,1 1 0,0-1 0,-2 4 1,-2 10-924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38.5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75 16932,'-2'-1'130,"-1"0"1,1 0 0,0 0 0,-1 1 0,1-1 0,-1 1 0,1 0-1,-1-1 1,1 1 0,-1 1 0,1-1 0,-1 0 0,1 0 0,-1 1-1,1 0 1,0-1 0,-1 1 0,1 0 0,0 0 0,-1 0-1,1 0 1,0 1 0,0-1 0,0 1 0,0-1 0,-2 3 0,-2 2-6,0-1-1,0 1 1,1 0 0,0 0 0,0 0 0,-8 14 0,11-15-115,-1 0-1,1 1 1,1-1-1,-1 1 1,1-1-1,0 1 0,0-1 1,1 1-1,-1 0 1,1-1-1,0 1 1,2 10-1,-1-14-8,-1 0 0,1-1 0,-1 1 0,1-1 0,-1 1 0,1-1-1,0 1 1,0-1 0,0 0 0,0 1 0,0-1 0,0 0 0,0 1 0,0-1-1,0 0 1,1 0 0,-1 0 0,3 1 0,-2-1 2,0-1 0,0 1 0,1-1 0,-1 1 0,0-1 0,0 0 0,1 0 0,-1 0 0,0 0 0,1-1 0,-1 1 0,0-1 0,0 1 0,0-1 0,0 0 0,1 1 0,2-3 0,3-2 4,1 0 1,-1 0-1,0-1 1,0 0-1,-1 0 1,0-1 0,0 0-1,0 0 1,10-16-1,-6 6 22,0-1-1,-1 0 1,13-32-1,-21 43-10,0 1-1,0-1 1,-1 1 0,0-1-1,1-10 1,-2 16-16,0 1 1,0-1-1,0 0 0,0 0 1,0 1-1,0-1 0,0 0 1,0 1-1,0-1 1,-1 0-1,1 1 0,0-1 1,-1 0-1,1 1 0,0-1 1,-1 0-1,1 1 0,0-1 1,-1 1-1,1-1 1,-1 1-1,1-1 0,-2 0 1,1 1-3,-1 0 0,1 0 0,0 0 0,0 0 0,-1 0 0,1 0 0,0 0 0,0 1 0,0-1 0,-1 0 0,1 1 0,0-1 1,0 1-1,0-1 0,0 1 0,0 0 0,0-1 0,0 1 0,-2 1 0,-4 4-50,0 0-1,0 1 1,0 0-1,1 0 1,0 0-1,0 1 1,1 0 0,0 0-1,-4 9 1,1 1-534,0 0 0,2 0 0,-7 29 1,11-35 155,5-10-99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38.9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1 12811,'-1'2'342,"1"-1"1,-1 1-1,0-1 1,0 0 0,0 1-1,0-1 1,0 0-1,0 1 1,0-1-1,0 0 1,0 0-1,-1 0 1,-1 2 0,-10 8 833,7-2-825,1 1 0,0-1 1,1 1-1,-1 0 1,2 0-1,-5 17 0,6-20-221,1 1-1,0 0 0,0 0 1,0 0-1,1 0 0,1 0 1,-1 0-1,1 0 0,3 11 0,-4-17-112,0-1-1,0 0 0,1 0 0,-1 0 0,1 0 0,-1 0 0,1 0 0,-1 1 0,1-1 0,-1 0 0,1 0 0,0-1 0,0 1 0,-1 0 0,1 0 0,0 0 0,0 0 0,0-1 0,0 1 0,0 0 0,0-1 0,0 1 0,0-1 0,2 1 0,-1-1-1,-1 0-1,1 0 0,-1 0 0,1 0 0,-1-1 0,1 1 0,-1-1 0,1 1 0,-1-1 0,1 0 0,-1 1 0,1-1 0,-1 0 1,0 0-1,3-2 0,2-3 45,1 0 1,-1-1 0,-1 0-1,1 0 1,5-10 0,-4 5 108,0-2 1,-1 1 0,5-17 0,-9 25-115,0 0 0,-1-1 1,0 1-1,0 0 0,0-1 0,-1 1 1,0-1-1,0 1 0,0-1 0,-1 1 1,1 0-1,-3-6 0,3 9-57,0 1 0,-1 0 0,1-1-1,-1 1 1,0 0 0,0 0 0,1-1 0,-1 1 0,0 0 0,0 0-1,0 0 1,0 0 0,0 0 0,0 0 0,0 0 0,-1 0 0,1 0-1,0 1 1,0-1 0,-1 0 0,1 1 0,0-1 0,-1 1-1,1 0 1,-1-1 0,-1 1 0,1 0 18,0 0-1,0 0 1,0 0-1,-1 1 1,1-1-1,0 1 1,0-1 0,0 1-1,0 0 1,1 0-1,-1 0 1,0 0-1,0 0 1,0 0 0,1 1-1,-1-1 1,-2 3-1,-9 12-134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39.7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4 337 14555,'-2'6'1584,"2"-4"-823,-1 0-257,4-6 816,4-6-112,10-11-144,3-4-159,10-10-241,3-2-128,6-5-136,-2 1-88,0 4-592,-1 2-328,-10 7 528,-2 7-96,-3 10-128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6:06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16267,'-6'14'1425,"3"9"-865,-3 1-216,1 5 720,-1 5-368,3 5-224,-1 0-39,4-6-137,0-2-72,0-8-136,1-6-48,1-8-176,-2-8-216,1-1-537,-1-8-415,-6-8 1016,2 0-208,-3-2-208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41.1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4 479 13187,'-2'-4'7381,"1"-2"-6035,6-3-1123,0 0 0,1 0-1,0 1 1,0 0 0,11-10 0,8-10-74,43-60-60,133-158-1408,-175 218 1067,-6 11-37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42.6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14787,'7'10'1344,"5"4"-831,1 3-153,5 2 512,2 1-176,3-3-96,3 2-96,4-5-184,0-4-240,-1-7-592,-3-3-1656,-5-8 1888,-4-7-240,-4 1-209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43.9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13819,'4'3'403,"0"-1"0,0 1 1,1-1-1,-1 0 0,0 0 0,1 0 1,0-1-1,-1 1 0,1-1 0,9 1 0,-2 0 51,154 26 1337,-108-21-1458,96 26 0,-149-32-437,0 1 0,-1-1 0,1 1 0,0 0 1,-1 1-1,1-1 0,-1 1 0,0 0 1,0 0-1,5 5 0,-3-3-124,-1-9-83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44.8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61 15355,'0'0'84,"0"-1"-1,0 1 0,0 0 1,0-1-1,0 1 0,0-1 1,0 1-1,0 0 0,0-1 1,0 1-1,-1 0 0,1-1 0,0 1 1,0 0-1,0-1 0,-1 1 1,1 0-1,0 0 0,-1-1 1,1 1-1,0 0 0,0 0 1,-1-1-1,1 1 0,0 0 1,-1 0-1,1 0 0,0 0 1,-1-1-1,1 1 0,0 0 1,-1 0-1,1 0 0,-1 0 1,1 0-1,0 0 0,-1 0 1,1 0-1,-1 0 0,1 0 1,0 0-1,-1 0 0,1 0 1,0 1-1,-1-1 0,1 0 0,0 0 1,-1 0-1,1 0 0,0 1 1,-1-1-1,1 0 0,0 0 1,-1 1-1,1-1 0,0 0 1,0 0-1,0 1 0,-1-1 1,1 0-1,0 1 0,0-1 1,0 0-1,-1 1 0,1-1 1,0 0-1,0 1 0,-2 2 45,1-1-1,-1 1 0,1 0 0,0 0 1,0 0-1,0-1 0,-1 6 0,2-6-134,0 0-1,0 0 1,0 0-1,0 0 1,0 0-1,1 0 0,-1 0 1,1 0-1,0 0 1,-1 0-1,1 0 1,0 0-1,0 0 0,0 0 1,0-1-1,1 1 1,-1 0-1,0-1 1,1 1-1,-1-1 0,1 1 1,-1-1-1,3 1 1,5 4-179,0-1 0,0-1 0,18 7 1,-21-9 42,1 1-1,-1-1 1,1 1 0,-1 1 0,0-1 0,0 1 0,10 8 0,-14-9 91,1 1 0,0 0 1,-1 0-1,0 0 0,1 0 0,-2 1 1,1-1-1,0 0 0,-1 1 1,0-1-1,0 1 0,0-1 1,-1 1-1,0 0 0,1-1 1,-2 8-1,1-10 45,-1 1-1,1 0 1,-1-1 0,1 1-1,-1 0 1,0-1 0,0 1 0,0-1-1,0 0 1,0 1 0,-1-1-1,1 0 1,-1 1 0,0-1-1,0 0 1,1 0 0,-1-1 0,0 1-1,-1 0 1,1-1 0,0 1-1,0-1 1,-1 1 0,1-1 0,-1 0-1,1 0 1,-1 0 0,1-1-1,-5 2 1,5-2 7,0 0 0,1 1 0,-1-1-1,0 0 1,0 0 0,0 0 0,0-1 0,0 1 0,1 0 0,-1-1-1,0 1 1,0-1 0,1 0 0,-1 1 0,0-1 0,1 0-1,-1 0 1,0 0 0,1 0 0,-1 0 0,1-1 0,0 1 0,-1 0-1,1-1 1,0 1 0,0 0 0,0-1 0,0 0 0,0 1-1,0-1 1,0 0 0,1 1 0,-1-1 0,1 0 0,-1 0 0,1 0-1,0 1 1,-1-1 0,1-3 0,0-1 3,-1 1 1,1-1-1,0 0 1,1 1-1,-1-1 1,1 0-1,0 1 0,1-1 1,-1 1-1,1-1 1,0 1-1,3-6 1,3 1 33,0 0 1,0 0 0,1 1-1,0 0 1,16-12 0,-17 15-5,0 0 0,0-1 0,-1 0 0,0 0 0,0 0 1,-1-1-1,0 0 0,-1-1 0,1 1 0,3-11 0,-8 18-14,0 0-1,-1 0 0,1-1 0,-1 1 0,0 0 0,1-1 0,-1 1 0,0 0 0,0-1 0,0 1 0,0 0 0,0-1 0,0 1 0,0 0 0,0-1 0,-1 1 0,1 0 1,0-1-1,-1 1 0,1 0 0,-1 0 0,1-1 0,-1 1 0,-1-2 0,0 2 24,1 0 1,-1 0-1,0 0 1,1 0-1,-1 0 0,0 0 1,1 0-1,-1 1 1,0-1-1,0 1 0,0-1 1,0 1-1,0 0 1,0-1-1,-2 1 0,-1 0-51,1 1-1,0-1 0,-1 0 0,1 1 0,0 0 0,0 0 0,-1 0 0,1 1 0,0-1 0,0 1 0,0 0 0,1 0 0,-1 0 0,0 1 0,-4 3 0,8-6-60,-1 1-1,1-1 0,-1 1 0,1-1 1,-1 1-1,1-1 0,0 1 1,-1-1-1,1 1 0,0 0 0,-1-1 1,1 1-1,0-1 0,0 1 0,0 0 1,0-1-1,-1 1 0,1 0 0,0-1 1,0 1-1,0 0 0,0-1 1,0 1-1,1 0 0,-1-1 0,0 1 1,0 0-1,0-1 0,1 1 0,-1-1 1,0 1-1,0 0 0,1-1 1,-1 1-1,1-1 0,-1 1 0,0-1 1,1 1-1,-1-1 0,1 1 0,-1-1 1,1 0-1,-1 1 0,1-1 1,0 1-1,-1-1 0,1 0 0,-1 0 1,1 1-1,0-1 0,-1 0 0,1 0 1,0 0-1,1 0 0,11 3-668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45.3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22 12171,'0'0'87,"0"0"1,0-1-1,1 1 1,-1 0 0,0 0-1,0 0 1,1 0 0,-1 0-1,0 0 1,1 0-1,-1 0 1,0 0 0,0 0-1,1 0 1,-1 0-1,0 0 1,1 0 0,-1 0-1,0 0 1,0 1 0,1-1-1,-1 0 1,0 0-1,0 0 1,1 0 0,-1 0-1,0 1 1,0-1 0,1 0-1,-1 0 1,0 0-1,0 1 1,0-1 0,0 0-1,1 0 1,-1 1-1,0-1 1,0 0 0,0 0-1,0 1 1,0-1 0,0 0-1,0 1 1,0-1-1,0 0 1,0 0 0,0 1-1,0-1 1,0 0-1,0 1 1,0-1 0,0 0-1,0 1 1,-7 23 1851,-1 5-1304,8-26-610,0 0 0,0 0 0,0 0 0,0 0 0,1 0-1,-1 0 1,1 0 0,0 0 0,0-1 0,0 1 0,0 0 0,1-1 0,-1 1-1,1 0 1,1 2 0,-2-5-5,0 1-1,-1 0 1,1-1 0,0 1-1,0-1 1,-1 1-1,1-1 1,0 1 0,0-1-1,0 1 1,0-1-1,0 0 1,-1 0 0,1 1-1,0-1 1,0 0-1,0 0 1,0 0 0,1 0-1,0 0 23,0-1 1,0 1-1,0-1 0,-1 0 0,1 0 0,0 1 0,-1-1 0,1 0 1,-1 0-1,1 0 0,-1-1 0,1 1 0,1-2 0,2-3 143,0 0-1,0-1 0,0 1 0,-1-1 0,6-12 0,-8 15-105,-1-1 0,1 1 0,0 0 0,-1-1 0,0 1 0,0-1 0,0 0 0,-1 1 0,1-1 0,-2-9 0,1 14-107,0-1 0,0 0-1,-1 0 1,1 1 0,0-1 0,0 0-1,-1 1 1,1-1 0,-1 0-1,1 1 1,-1-1 0,1 1 0,-1-1-1,1 1 1,-1-1 0,1 1-1,-1-1 1,0 1 0,1-1 0,-1 1-1,0 0 1,1-1 0,-1 1-1,0 0 1,1 0 0,-1-1 0,0 1-1,0 0 1,1 0 0,-1 0 0,-1 0-1,0 0-57,0 0 1,-1 0-1,1 1 0,0-1 0,0 0 1,0 1-1,0 0 0,0-1 0,0 1 1,-2 2-1,-4 2-332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46.5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37 17404,'2'3'1280,"9"2"-1000,3-4-96,12-1 424,5-4-208,8-3-136,2-2-48,5 0-48,0 1-80,-6 2-320,-5 3-256,-10 7 424,-10 2-80,-7 7-72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47.0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40 16876,'17'6'1400,"5"-3"-1024,-1-2-168,14-3 376,-1-3-392,5-6 800,-3-2-712,1 3-136,-3 1-23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47.8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165 19 16548,'-12'3'621,"0"0"1,0 1 0,0 0 0,0 0 0,1 2 0,0-1 0,-19 13 0,26-15-585,0-1 0,1 1 0,-1 0 0,1 0 0,-1 1 0,1-1 0,0 1 0,0-1 0,0 1 0,1 0 0,-1 0 0,1 1 0,0-1 0,0 0 0,1 1 0,-1-1 0,1 1 0,0-1 0,0 1 0,0-1 0,1 1 0,0 0 0,0 7 0,1-10-43,-1 0-1,1-1 0,0 1 1,-1 0-1,1-1 0,0 1 1,0-1-1,0 1 0,0-1 0,1 1 1,-1-1-1,0 0 0,0 1 1,1-1-1,-1 0 0,1 0 1,-1 0-1,1 0 0,0 0 0,-1 0 1,1-1-1,0 1 0,2 0 1,6 2-22,1 0 0,18 2 0,-21-4 19,21 3-26,-15-3 28,0 0 1,0 2 0,0 0-1,0 0 1,20 9 0,-31-11 3,-1 0 1,1 1 0,-1-1 0,1 1 0,-1 0 0,1 0 0,-1 0 0,0 0 0,0 0 0,0 0 0,0 0-1,-1 1 1,1-1 0,0 1 0,-1 0 0,0-1 0,0 1 0,0 0 0,0 0 0,0-1 0,0 1-1,-1 0 1,1 0 0,-1 0 0,0 0 0,0 0 0,0 0 0,0 0 0,0 0 0,-1 0 0,1 0-1,-2 3 1,-1 3-1,0 0-1,-1 0 0,0-1 0,0 1 0,-1-1 0,0 0 0,-1-1 1,1 1-1,-14 12 0,16-17 8,-1 0 1,1 0-1,-1 0 1,0 0-1,0-1 1,0 0-1,0 1 1,0-2 0,0 1-1,-5 1 1,6-2-2,1-1 0,-1 0 1,1 0-1,0 1 1,-1-1-1,1-1 0,0 1 1,-1 0-1,1-1 1,-1 1-1,1-1 0,0 1 1,0-1-1,-1 0 1,1 0-1,0 0 0,0-1 1,0 1-1,0 0 1,-2-3-1,2 2-1,-1-1-1,1 0 0,0 0 1,0 0-1,0-1 1,1 1-1,-1 0 1,1-1-1,-1 1 1,1-1-1,0 1 1,1-1-1,-1 0 1,0 1-1,1-1 0,0 0 1,0 1-1,0-1 1,1 0-1,0-6 1,1 0-9,0-1 0,1 0 1,0 1-1,1 0 0,9-20 1,-3 14 5,0 1 0,0 1 0,2 0 0,0 0 0,19-17 0,1 3 106,44-28 0,-75 55-87,1 1 0,-1-1 0,0 0 0,0 0 0,0 0 0,0 0 0,0 0 0,0 0 0,0 0 0,0 0 0,0 0 0,0 0 0,0 0 0,-1-1 0,1 1 0,-1 0 0,1-1 0,-1 1 0,1 0 0,-1-1 0,0 1 0,1-3 0,-2 3 8,1-1 0,0 1 0,-1-1 0,0 1 0,1-1 0,-1 1 0,0-1 0,0 1 0,1 0 1,-1-1-1,0 1 0,-1 0 0,1 0 0,0-1 0,0 1 0,-2-1 0,-4-3-70,0 1 1,0 0 0,0 1-1,-1-1 1,1 1 0,-15-3-1,19 5-103,1 0 0,-1 1 0,1 0 0,-1-1 0,0 1 0,0 0 0,1 0 0,-1 0 1,0 1-1,1-1 0,-1 1 0,-4 1 0,5-1 88,1-1 0,0 1 0,0 0 0,0 0 0,0 0 0,0 0 0,0 0 0,0 0 0,0 0 0,1 0 0,-1 0 0,0 0 0,0 0 0,1 1 0,-1-1 0,1 0 0,-1 0 0,1 1 0,0-1 0,-1 0 0,1 1 0,0-1 0,0 0 0,0 1 0,0-1 0,0 3 0,2 14-640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48.2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 74 16492,'0'-3'145,"0"1"-1,0 0 1,0-1 0,-1 1 0,1 0 0,-1 0 0,1-1 0,-1 1 0,0 0 0,0 0 0,-2-4 0,2 5-108,1 1-1,-1-1 1,0 0 0,1 1-1,-1-1 1,0 0-1,0 1 1,0-1 0,1 1-1,-1 0 1,0-1-1,0 1 1,0-1 0,0 1-1,0 0 1,0 0-1,0 0 1,0 0 0,0-1-1,0 1 1,0 0-1,1 1 1,-1-1-1,0 0 1,0 0 0,0 0-1,0 0 1,0 1-1,0-1 1,0 0 0,0 1-1,-1 0 1,-1 1 33,-1 1 1,1-1-1,0 1 1,0 0-1,0-1 1,0 2-1,0-1 1,1 0 0,-1 0-1,1 1 1,0 0-1,0-1 1,0 1-1,0 0 1,1 0-1,0 0 1,-2 5-1,0 6 41,0 0 0,0-1 0,0 24 1,3-29-45,0 0 0,0 0 0,1 0 0,0 0 0,1 0 0,0 0 0,6 15 0,-7-22-45,-1-1-1,1 1 0,0-1 0,0 1 1,0-1-1,0 1 0,0-1 0,0 0 1,0 0-1,0 1 0,1-1 1,-1 0-1,0 0 0,1 0 0,-1-1 1,1 1-1,-1 0 0,1 0 1,2 0-1,-2-1 5,0 0 0,0 0 0,1 0 1,-1-1-1,0 1 0,1 0 0,-1-1 1,0 0-1,0 0 0,0 1 0,0-1 0,0 0 1,0-1-1,0 1 0,0 0 0,0-1 0,0 1 1,2-3-1,4-5 30,0 1 0,0-1 1,-1 0-1,0-1 0,0 1 1,-1-1-1,-1-1 0,9-20 1,-11 23-27,0-1 0,0 1 0,-1-1 0,0 1 0,-1-1-1,0 0 1,0 0 0,-1 0 0,0 0 0,-1 1 0,1-1 0,-4-12 0,3 18-44,1 1 0,-1-1 0,0 1 0,0 0 0,0-1 1,0 1-1,-1 0 0,1 0 0,0 0 0,-1 0 0,0 0 0,1 0 0,-1 0 0,0 0 0,0 1 1,0-1-1,0 1 0,0 0 0,0-1 0,-1 1 0,1 0 0,0 0 0,-1 0 0,1 0 0,-1 1 0,1-1 1,-1 1-1,1 0 0,-1-1 0,1 1 0,-4 0 0,2 1-94,0 0 0,0-1 0,0 1 0,0 1 0,1-1 1,-1 1-1,0-1 0,1 1 0,-1 0 0,1 0 0,-1 0 0,1 1 0,0-1 0,0 1 0,0 0 0,0 0 1,1 0-1,-1 0 0,-2 5 0,2-1-142,-1 0 1,1 0 0,0 1-1,0-1 1,1 1-1,0 0 1,0 0 0,1-1-1,0 10 1,0 11-527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48.7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3 107 18276,'-1'21'1769,"0"-15"-1487,1 0-1,0 0 1,-1 0-1,2 0 1,-1 0-1,1 0 0,0 0 1,0 0-1,3 9 1,-3-15-261,-1 0-1,0 1 1,0-1 0,1 1 0,-1-1 0,0 0 0,1 1 0,-1-1 0,0 0 0,1 0 0,-1 1 0,1-1 0,-1 0 0,0 0 0,1 1 0,-1-1 0,1 0 0,-1 0 0,1 0 0,-1 0 0,1 0 0,-1 0 0,1 0 0,-1 0 0,1 0-1,-1 0 1,0 0 0,1 0 0,-1 0 0,1 0 0,-1 0 0,1 0 0,-1-1 0,1 1 0,-1 0 0,0 0 0,1 0 0,-1-1 0,1 1 0,-1 0 0,0-1 0,1 1 0,14-16 123,-15 16-144,33-47 41,-22 30-46,0 1-1,1 0 1,0 1 0,1 0 0,1 1-1,24-19 1,-37 32 1,1 0 0,-1 0-1,1 0 1,-1 0 0,1 0 0,0 1 0,-1-1-1,1 0 1,0 1 0,0-1 0,-1 1-1,1 0 1,0-1 0,0 1 0,-1 0-1,1 0 1,0 0 0,0 1 0,0-1 0,-1 0-1,1 1 1,0-1 0,3 2 0,-3-1 3,0 1 1,0 0 0,0 0 0,0-1-1,-1 1 1,1 0 0,0 1 0,-1-1 0,0 0-1,1 0 1,-1 1 0,0-1 0,0 0-1,0 1 1,0-1 0,0 4 0,3 19-69,0 1 1,-1-1-1,-2 49 1,-2-52-545,2-22 603,-1 0 0,0 1-1,0-1 1,0 0 0,0 0 0,0 1 0,0-1 0,0 0-1,-1 0 1,1 0 0,0 1 0,0-1 0,0 0 0,0 0-1,0 0 1,0 1 0,0-1 0,0 0 0,0 0 0,-1 0-1,1 1 1,0-1 0,0 0 0,0 0 0,0 0 0,-1 0-1,1 0 1,0 1 0,0-1 0,0 0 0,-1 0 0,1 0-1,0 0 1,0 0 0,0 0 0,-1 0 0,1 0 0,0 0-1,0 0 1,-1 0 0,1 0-3,-5-3-317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6:07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1 187 16187,'10'-15'428,"0"1"-1,1 0 0,1 1 0,0 0 1,1 1-1,1 0 0,0 1 0,0 0 0,1 2 1,21-12-1,-22 14-311,0 1 0,0 0 0,0 1 0,1 0 0,0 2 0,0 0-1,0 0 1,0 1 0,0 1 0,0 1 0,1 0 0,19 3 0,-29-2-100,0 0 1,1 1-1,-1 0 0,0 0 0,0 1 0,0-1 0,0 2 1,0-1-1,-1 0 0,1 1 0,-1 0 0,6 6 1,-8-7-12,-1 0 1,1 0 0,-1 0 0,0 0 0,0 0-1,0 0 1,0 1 0,-1-1 0,1 1 0,-1-1 0,0 1-1,0-1 1,0 1 0,0 0 0,-1 0 0,0-1-1,0 1 1,0 0 0,0 0 0,0-1 0,-1 1-1,-1 5 1,-2 5 18,-1-1 1,-1 0-1,0-1 0,0 1 0,-2-1 1,1-1-1,-2 1 0,-14 15 1,4-7 66,-1-1 1,0 0 0,-32 20 0,47-36-173,1 0 1,0 0 0,-1-1-1,0 0 1,-5 2 0,10-4 25,-1 0 0,1 1 0,-1-1 0,1 0 1,-1 0-1,1 0 0,-1 0 0,1 0 0,-1 0 0,0 0 0,1 0 1,-1 0-1,1 0 0,-1 0 0,1-1 0,-1 1 0,1 0 1,-1 0-1,1 0 0,0-1 0,-1 1 0,1 0 0,-1-1 0,0 0-19,1 0-1,0 1 0,-1-1 0,1 0 0,0 0 0,0 0 0,0 0 1,0 0-1,-1 1 0,1-1 0,0 0 0,1 0 0,-1 0 0,0 0 1,0 0-1,0 0 0,0 1 0,1-1 0,-1-1 0,6-11-473,2-2-192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49.2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 20420,'-3'17'1481,"0"9"-1153,3 2-104,3 11 408,3 1-224,4 5-96,1-1-72,1-8-280,0-5-200,-1-8-360,-1-4-200,-8-10 944,-2-8-376,-5 0-160,-4-3-112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49.7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1 131 19524,'2'0'1689,"7"-3"-1049,5-1-232,11-4 656,1-2-264,8-4-264,3 0-224,3-1-720,-2-2-400,-8 1 664,-6 1-192,-10 0-136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50.2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77 19340,'27'-13'1883,"-16"7"-1125,0 0 0,24-8 1,-32 13-691,0 0 0,0 1 0,0-1 0,0 1 1,0-1-1,0 1 0,0 0 0,0 0 0,0 1 1,0-1-1,0 1 0,0-1 0,0 1 0,0 0 1,-1 0-1,1 0 0,4 3 0,-5-3-57,0 1 0,0 0 1,-1 0-1,1-1 0,-1 1 0,0 0 0,1 0 0,-1 1 0,0-1 0,0 0 0,-1 0 0,1 1 0,0-1 0,-1 0 0,1 1 1,-1-1-1,0 0 0,0 1 0,0-1 0,0 1 0,0-1 0,0 0 0,-1 1 0,0 2 0,-1 9-16,-2 0 0,-7 22-1,10-34 11,-17 45 10,-11 29 23,27-68-36,0 0-1,0 0 1,1 0-1,-1 1 1,2-1-1,0 0 1,0 10-1,0-17-8,0 0 0,0 0 1,1 0-1,-1 1 0,0-1 0,0 0 1,1 0-1,-1 0 0,1 0 0,-1 0 0,1 0 1,-1 0-1,1 0 0,0 0 0,0 0 1,-1 0-1,1 0 0,0 0 0,0 0 0,0-1 1,0 1-1,0 0 0,1 0 0,0 0-34,0-1-1,0 1 1,0-1-1,0 0 0,0 0 1,-1 0-1,1 0 0,0 0 1,0 0-1,0 0 0,0 0 1,4-2-1,2-1-47,0 0 1,0 0-1,0-1 0,-1 0 1,10-7-1,9-12-109,1-6-67</inkml:trace>
  <inkml:trace contextRef="#ctx0" brushRef="#br0" timeOffset="1">446 20 18284,'-7'-1'284,"-1"1"-1,1 0 1,-1 1-1,1-1 1,-1 2 0,1-1-1,0 1 1,0 0 0,0 0-1,0 1 1,-13 6 0,16-6-215,-1 0 1,1 1-1,0-1 1,0 1-1,0 0 1,0 0 0,1 0-1,-1 1 1,1-1-1,0 1 1,1-1-1,-1 1 1,1 0 0,0 0-1,0 0 1,-2 10-1,3-9-58,0-1 0,0 1 1,1 0-1,0-1 0,0 1 0,0 0 0,1 0 0,0-1 0,0 1 1,0-1-1,4 11 0,-4-14-9,0 0 1,0 0-1,0 0 0,0 0 0,0-1 1,0 1-1,1 0 0,-1-1 1,1 1-1,-1-1 0,1 1 1,-1-1-1,1 0 0,0 1 1,0-1-1,0 0 0,0 0 1,0 0-1,0-1 0,0 1 1,0 0-1,0-1 0,0 1 0,0-1 1,0 0-1,0 0 0,0 0 1,0 0-1,1 0 0,-1 0 1,0 0-1,0-1 0,0 1 1,3-2-1,2 0 8,0-1 0,0-1-1,-1 1 1,1-1 0,-1 0 0,0-1-1,0 1 1,0-1 0,-1-1 0,1 1 0,-1-1-1,7-10 1,-6 8-48,-1 0 0,0-1 0,0 0 0,0 0-1,-1-1 1,-1 1 0,0-1 0,4-19 0,-6 26-26,-1 0 0,0 1 0,0-1 0,0 0 0,0 0 0,0 1 0,-1-1 0,1 0 0,-1 1 0,1-1 0,-1 0 0,0 1 0,0-1 0,0 1 0,-3-4-1,3 4 32,-1 1 0,1 0 0,0-1 0,-1 1 0,1 0 0,-1 0 0,1 0 0,-1 0 0,0 1 0,1-1 0,-1 0 0,0 1 0,1-1 0,-1 1 0,0-1-1,0 1 1,0 0 0,0 0 0,1 0 0,-1 0 0,0 0 0,0 0 0,0 0 0,-1 1 0,-24 5-421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50.7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4 240 19924,'0'7'1825,"0"-1"-1273,-3-2-256,3 2 800,0 0-592,1-2-1032,4-2-448,0-4 760,4-5-232,5-4-184</inkml:trace>
  <inkml:trace contextRef="#ctx0" brushRef="#br0" timeOffset="1">204 15 17332,'-8'5'265,"1"0"0,-1 1 0,1-1 0,0 1 1,0 1-1,0-1 0,1 1 0,0 1 0,1-1 0,-8 13 1,11-15-190,-1-1 1,2 1 0,-1 0 0,0 0 0,1-1 0,0 1-1,0 0 1,0 0 0,1 0 0,0 0 0,0 0 0,0 0 0,0 0-1,1 0 1,0 0 0,0 0 0,0 0 0,1-1 0,-1 1 0,1 0-1,4 5 1,-6-8-50,1 0 0,0 0-1,1 0 1,-1 0 0,0 0 0,0 0-1,1-1 1,-1 1 0,1-1-1,0 1 1,-1-1 0,1 0-1,0 1 1,0-1 0,0 0 0,0 0-1,0 0 1,3 1 0,-3-2-3,0 0 1,-1 0-1,1 0 1,0 0 0,0-1-1,0 1 1,0 0-1,-1-1 1,1 1-1,0-1 1,0 0 0,-1 1-1,1-1 1,0 0-1,-1 0 1,1 0-1,1-2 1,3-2 40,0-1 0,-1 0 1,0 0-1,0 0 0,-1-1 0,1 1 0,-1-1 0,5-14 1,-5 11-6,-1-1-1,0 0 1,0 1 0,-1-1 0,-1 0 0,1-21-1,-3 29-55,1-1-1,0 1 0,-1-1 0,1 1 1,-1 0-1,0 0 0,0-1 0,0 1 0,-1 0 1,1 0-1,-4-5 0,4 7-11,-1-1 0,1 1 0,-1-1 0,1 1 1,-1 0-1,0 0 0,0-1 0,1 1 0,-1 1 0,0-1 0,0 0 1,0 0-1,0 1 0,0-1 0,0 1 0,0-1 0,0 1 0,0 0 0,0 0 1,-4 0-1,2 1-18,0 0 0,1 0 0,-1 0 0,1 0 0,-1 0 0,1 1 1,-1 0-1,1 0 0,0 0 0,0 0 0,0 0 0,0 1 0,0-1 0,0 1 1,-4 5-1,6-7-43,-1 1 0,1 0 1,0-1-1,-1 1 1,1 0-1,0 0 0,0 0 1,0-1-1,1 1 0,-1 0 1,0 0-1,1 0 0,-1 0 1,1 1-1,0-1 0,0 0 1,-1 0-1,1 0 1,1 0-1,-1 0 0,0 0 1,0 0-1,1 0 0,-1 0 1,1 0-1,0 0 0,0 0 1,0 0-1,0 0 1,1 2-1,-1-3-33,0 0-1,0 0 1,1 0 0,-1 0-1,0 0 1,1 0-1,-1 0 1,0-1 0,1 1-1,-1 0 1,1-1 0,-1 1-1,1-1 1,-1 0 0,1 1-1,-1-1 1,1 0 0,-1 0-1,1 0 1,0 0 0,-1 0-1,4-1 1,0 0-79,0-1 0,1 1 0,-1-1-1,0 0 1,7-4 0,16-11-608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51.1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 21 15451,'4'-3'529,"-3"2"-424,-1 1-1,1-1 1,0 0 0,0 0-1,0 1 1,-1-1 0,1 0-1,0 0 1,-1 0 0,1 0-1,0 0 1,-1 0 0,0 0-1,1 0 1,-1 0 0,1 0-1,-1-2 1,-2 4 72,1 0 1,-1 0-1,0 0 1,1 0-1,-1 1 1,1-1-1,-1 0 1,1 1-1,-2 1 1,-5 7 247,0 0 1,1 1-1,0 0 0,1 1 1,0-1-1,-9 25 0,13-30-379,1-1 0,-1 1 0,1-1-1,0 1 1,0-1 0,0 1 0,1 0 0,0-1-1,0 1 1,0 0 0,1-1 0,0 1 0,0 0-1,0-1 1,1 0 0,0 1 0,0-1 0,4 7-1,-4-9-33,0-1-1,0 1 0,1-1 0,0 0 0,-1 1 1,1-1-1,0 0 0,0-1 0,0 1 0,0 0 1,0-1-1,1 0 0,-1 0 0,0 0 0,1 0 1,-1 0-1,1-1 0,-1 1 0,1-1 1,-1 0-1,0 0 0,1-1 0,3 0 0,5 0-4,0-1 0,-1-1 0,1 0 0,-1 0 0,16-8 0,-13 4 12,0 0-1,-1 0 1,0-1-1,0-1 1,-1 0-1,0-1 1,-1 0-1,0 0 1,0-2 0,16-21-1,-26 31 1,0 1 0,0 0 0,0-1 0,0 1 0,-1-1 0,1 1 0,0-1 0,-1 0 0,1 1 0,-1-1 0,1 0 0,-1 1 0,0-1 0,0 0 0,0 0 0,0 1 0,0-1 0,0 0 0,0 0 0,0 1 0,-1-1 0,0-2 0,0 3 2,0-1-1,0 1 0,-1 0 1,1 0-1,0-1 1,-1 1-1,1 0 0,-1 0 1,1 0-1,-1 0 1,0 1-1,1-1 0,-1 0 1,0 1-1,1-1 1,-1 1-1,-3-1 0,-9-1 25,0 1 0,0 1 0,-1 0 0,-15 3 0,22-3-88,-13 2-287,0 1 0,0 0 0,1 1 0,-1 1 0,1 1 0,0 1 0,-24 12 0,22-3-220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52.1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1 16564,'-5'10'976,"0"0"1,0 0 0,1 1 0,-5 17-1,8-23-850,0-1-1,0 1 0,0-1 1,1 1-1,0-1 1,0 1-1,0 0 0,1-1 1,-1 1-1,1-1 0,0 1 1,0-1-1,1 0 0,2 6 1,-4-9-113,0 0-1,1 0 1,-1 0 0,1 0 0,-1 0 0,1-1 0,0 1 0,-1 0 0,1 0 0,0 0 0,-1-1 0,1 1-1,0 0 1,0-1 0,0 1 0,0 0 0,0-1 0,0 1 0,0-1 0,-1 0 0,1 1 0,1-1 0,-1 0-1,0 0 1,0 1 0,0-1 0,0 0 0,0 0 0,0 0 0,0 0 0,0 0 0,0 0 0,0-1-1,0 1 1,0 0 0,0-1 0,0 1 0,0 0 0,0-1 0,0 1 0,0-1 0,0 1 0,0-1 0,-1 0-1,1 1 1,0-1 0,0 0 0,-1 0 0,2-1 0,2-2 54,0 0 0,0-1 0,-1 0-1,0 1 1,0-1 0,0-1 0,4-8 0,-6 9 23,1-1-1,-1 0 1,0 1 0,-1-1-1,1-11 1,-1 16-121,0-1 0,0 1 0,0 0 0,0-1 0,0 1 0,0-1 0,0 1 0,-1 0 0,1 0 0,-1-1 0,1 1 0,-1 0 0,1-1 0,-1 1 0,0 0 0,1 0 0,-1 0 0,0 0 0,0 0 0,0 0 0,0 0 0,0 0 0,0 0 0,0 0 0,0 0 0,0 1 0,0-1 0,-1 0 0,1 1 0,-2-1 0,2 1-25,0 0-1,0 0 1,0 0-1,0 0 1,0 0 0,0 1-1,0-1 1,0 0-1,0 1 1,0-1 0,0 1-1,0-1 1,0 1-1,0-1 1,0 1 0,1 0-1,-1-1 1,0 1-1,0 0 1,1 0-1,-1 0 1,0 0 0,1-1-1,-1 1 1,1 0-1,-1 0 1,1 0 0,0 0-1,-1 1 1,-4 12-508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55.9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33 18628,'11'15'1616,"8"-7"-1088,2-2-191,6-3 559,6-6-240,3-3-208,2-2-296,-4-4-752,-3-1-360,-8 3 776,-7-1-216,-14 9-169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56.4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78 17532,'16'7'1568,"7"-7"-1096,4-1-168,9-9 96,3-4 1585,-3-2-1553,-3-3 80,-2-5-184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56.9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6 18724,'-3'-1'122,"0"0"0,0 0 0,0 0 0,0 1 0,0-1-1,0 1 1,0 0 0,0 0 0,0 0 0,-1 0 0,1 0 0,0 1 0,0 0 0,0-1 0,0 1-1,0 0 1,0 0 0,0 1 0,1-1 0,-1 1 0,0-1 0,1 1 0,-1 0 0,1 0 0,-1 0 0,1 0-1,-3 4 1,-1 1-39,0 1-1,0-1 1,1 1-1,0 0 1,1 0-1,-1 1 0,-5 16 1,3 1-25,0 0 0,2 1 0,1-1 0,1 1 0,1 0 0,2-1 0,0 1 0,2 0 1,1 0-1,9 38 0,-10-58-51,0 1 1,1-1-1,-1 0 1,2 0-1,-1 0 1,1-1-1,5 8 1,-8-12-33,1 0-1,-1-1 1,1 1 0,0 0 0,-1-1-1,1 1 1,0-1 0,0 0 0,0 1-1,0-1 1,0 0 0,1 0 0,-1 0-1,0-1 1,0 1 0,1 0 0,-1-1-1,0 1 1,1-1 0,-1 0 0,0 0-1,1 0 1,-1 0 0,0 0 0,1-1-1,3 0 1,2-2-79,1-1 0,-1 0 1,-1 0-1,1-1 0,0 0 0,-1 0 0,0 0 0,0-1 0,-1 0 0,11-13 0,9-17-242</inkml:trace>
  <inkml:trace contextRef="#ctx0" brushRef="#br0" timeOffset="1">584 34 15563,'-7'-2'245,"0"0"0,1 0-1,-1 1 1,0 0 0,0 0-1,0 0 1,0 1 0,0 0-1,0 0 1,0 1 0,1 0-1,-1 0 1,0 1-1,0-1 1,-11 6 0,10-3-55,-1 1 0,1 0 0,-1 0 0,1 0 0,1 1 0,-1 1 0,1-1 0,0 1 0,1 0 0,-10 14 0,10-12-93,0 1 1,0 0 0,1 0 0,0 0 0,1 1 0,0-1 0,1 1 0,0 0 0,-1 13-1,3-16-55,0 0-1,1 0 1,0 0-1,0 0 1,1 0-1,0 0 1,0 0 0,1 0-1,0 0 1,1-1-1,0 1 1,0-1-1,4 9 1,-4-12-39,0 0 0,0 1 0,0-1 0,0-1 0,0 1 0,1 0 0,0-1 0,0 0 0,0 0 0,0 0 0,0 0 1,1-1-1,-1 1 0,1-1 0,-1 0 0,1-1 0,0 1 0,0-1 0,0 0 0,0 0 0,0 0 0,0-1 0,0 0 0,0 0 0,0 0 1,5-1-1,3-1-227,0-1 1,-1 0 0,1-1 0,-1 0-1,0-1 1,-1-1 0,1 0-1,-1 0 1,13-10 0,-3 2-271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57.6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47 16059,'0'-1'201,"1"-1"0,-2 0-1,1 0 1,0 0-1,0 0 1,-1 0-1,1 1 1,0-1-1,-1 0 1,0 0 0,0 0-1,1 1 1,-1-1-1,0 0 1,0 1-1,0-1 1,-1 1 0,1 0-1,0-1 1,0 1-1,-1 0 1,1-1-1,-1 1 1,1 0-1,-1 0 1,0 0 0,1 1-1,-1-1 1,0 0-1,0 0 1,1 1-1,-1 0 1,-3-1 0,3 1-116,0 0 0,0 0 1,-1 0-1,1 0 0,0 0 1,0 1-1,0-1 0,0 1 1,0 0-1,0 0 0,0 0 1,0-1-1,0 2 0,0-1 1,0 0-1,0 0 0,0 1 1,-1 1-1,-3 4-63,0 1 1,1-1 0,0 1-1,0 0 1,1 0-1,0 0 1,0 1-1,1 0 1,0-1-1,-3 19 1,3-11-24,1 1-1,0 0 1,1 0 0,3 34-1,-1-47 2,-1-1-1,0 1 1,1-1-1,0 1 0,0-1 1,0 0-1,0 1 1,1-1-1,-1 0 1,1 0-1,0 0 0,0 0 1,0 0-1,0 0 1,1 0-1,-1-1 1,1 1-1,-1-1 0,4 3 1,-1-3-14,-1 0 0,1 0-1,-1 0 1,1-1 0,-1 1 0,1-1 0,0 0 0,0-1 0,0 1-1,-1-1 1,1 0 0,0 0 0,7-2 0,42-8-290,-51 9 288,0 0 0,0 0 0,0 0 0,0 0 0,0-1 0,-1 1 1,1-1-1,0 1 0,-1-1 0,1 0 0,-1 0 0,1 0 0,-1 0 0,0-1 0,2-2 0,-4 4 25,0 1 1,1-1-1,-1 0 1,0 0-1,0 1 0,0-1 1,0 0-1,0 0 0,0 0 1,0 1-1,0-1 0,0 0 1,0 0-1,0 0 0,-1 1 1,1-1-1,0 0 0,0 0 1,-1 1-1,1-1 0,-1 0 1,1 1-1,0-1 0,-1 0 1,1 1-1,-1-1 0,0 1 1,1-1-1,-1 0 0,1 1 1,-1 0-1,0-1 1,1 1-1,-1-1 0,0 1 1,0 0-1,1-1 0,-1 1 1,0 0-1,0 0 0,0 0 1,0 0-1,-37-8 449,28 8-413,0-1 1,0 1-1,0 1 0,0-1 0,0 2 0,-14 3 0,95-21-1543,-64 15 1439,0 0 0,0 0-1,0 1 1,0 0-1,0 0 1,0 1 0,0 0-1,13 3 1,-18-3 49,1 0-1,-1 1 1,1-1 0,-1 1-1,1 0 1,-1 0 0,0-1-1,0 2 1,0-1 0,0 0-1,0 0 1,0 0 0,-1 1-1,1-1 1,-1 1 0,1 0 0,-1-1-1,0 1 1,1 3 0,-1 0-88,1 0 0,-1 0 0,0 1 1,-1-1-1,1 0 0,-1 0 0,-2 12 1,2-18 81,0-1 0,0 1 0,0 0 0,-1 0 0,1 0 0,0-1 0,0 1 0,0 0 0,0 0 0,-1 0 0,1-1 0,0 1 0,0 0 0,-1 0 0,1 0 0,0 0 0,0 0 0,0 0 0,-1 0 0,1-1 0,0 1 0,-1 0 0,1 0 0,0 0 0,0 0 0,-1 0 0,1 0 0,0 0 0,0 0 0,-1 0 0,1 0 0,0 1 0,0-1 0,-1 0 0,1 0 0,0 0 0,0 0 0,-1 0 0,1 0 0,0 1 0,0-1 0,0 0 1,-1 0-1,1 0 0,0 0 0,0 1 0,0-1 0,0 0 0,-1 0 0,1 0 0,0 1 0,0-1 0,0 0 0,0 0 0,0 1 0,0-1 0,0 0 0,0 0 0,0 1 0,0-1 0,0 0 0,0 1 0,-10-15-318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6:08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14867,'4'3'279,"0"0"-1,0 0 0,0 0 1,1 0-1,-1-1 1,1 0-1,-1 0 1,1 0-1,0-1 1,0 1-1,0-1 0,0 0 1,-1 0-1,1-1 1,1 0-1,-1 0 1,0 0-1,8-1 0,9-3 28,-1 0-1,41-14 0,-46 13-79,16-7-95,-24 8-183,-1 1 0,1 0 0,-1 0 0,1 1 1,0 0-1,0 1 0,0 0 0,16-1 0,-23 2 13,0 0-1,-1 1 0,1-1 1,-1 0-1,1 0 1,0 1-1,-1-1 0,1 0 1,-1 1-1,1-1 1,-1 0-1,1 1 0,-1-1 1,1 1-1,-1-1 1,0 1-1,1-1 1,-1 1-1,0-1 0,1 1 1,-1 0-1,0-1 1,1 1-1,-1-1 0,0 1 1,0 0-1,0-1 1,0 1-1,0 0 0,0-1 1,0 1-1,0 0 1,0-1-1,0 1 1,0-1-1,0 1 0,0 0 1,0-1-1,-1 1 1,1-1-1,0 1 0,-1 0 1,1 0-1,-15 27-1036,-4-7 535,-6 2-99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58.1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17044,'0'11'287,"1"1"0,1-1 0,0 0 0,0 0 0,1 0 0,1 0 0,0-1 0,0 1 0,1-1 0,0 0 0,1 0 0,0-1 0,13 15 0,-18-22-308,0-1-1,1 1 1,-1-1 0,1 1-1,-1-1 1,1 0 0,0 0 0,-1 0-1,1 0 1,0 0 0,0 0-1,0-1 1,0 1 0,0 0 0,0-1-1,0 0 1,0 1 0,0-1 0,0 0-1,4 0 1,-4-1-56,0 0 0,1 0 0,-1 0 0,0 0 0,0 0 0,0 0-1,0 0 1,0-1 0,0 1 0,0-1 0,0 0 0,-1 1 0,1-1 0,-1 0 0,2-2 0,2-4-256,0-1 0,-1 1 0,0-1 0,0 0 0,-1 0 0,0 0 0,3-17 0,-5 10-40,-1 50 967,2-1-1,1 1 1,11 50 0,-12-77-414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53.6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 17756,'7'-5'1136,"2"21"-1008,-5 13-72,4 17 208,1 7-152,4 14-8,1 2-48,-1-5-184,-1-1-72,-2-11-304,-3-6 256,-7-16 112,-6-11-72,-10-21-104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54.1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1 253 17340,'4'-12'286,"1"1"0,0 0 0,0 0 0,1 0 0,0 1 0,1 0 0,1 0 0,-1 0 0,14-12 0,-2 4 7,1 1 0,1 1 0,30-19 1,-38 27-293,0 1 1,0 0-1,1 1 1,0 0-1,0 2 0,15-4 1,-24 7-35,0 0 0,-1 1 0,1-1 0,0 1 0,-1 0 1,1 1-1,0-1 0,-1 1 0,1 0 0,5 2 0,-7-2 11,-1 0 1,1 1-1,0-1 0,-1 1 1,1-1-1,-1 1 0,0 0 1,1 0-1,-1 0 0,0 1 1,0-1-1,0 0 0,-1 1 1,1-1-1,0 1 0,-1 0 1,2 3-1,-1 2 33,1 0 0,-1 0 0,-1 1 0,0-1 0,0 1 0,0-1 0,-1 1 0,-1-1 1,1 1-1,-1-1 0,-1 1 0,1-1 0,-2 0 0,1 1 0,-5 9 0,0 0 168,-1-1 0,-1-1 1,0 1-1,-2-1 0,-21 27 0,26-37-173,0 0-1,0-1 0,0 1 0,-14 8 1,18-13-45,0 0 0,0 0 0,0 0 0,0 0 0,0 0 1,0-1-1,-1 1 0,1-1 0,-4 1 0,5-1 25,-1 0-1,1 0 1,0 0-1,0-1 1,0 1-1,0 0 1,0 0-1,0-1 1,1 1 0,-1-1-1,0 1 1,0-1-1,0 1 1,0-1-1,0 0 1,0 1-1,1-1 1,-1 0-1,0 0 1,1 1-1,-1-1 1,0-1 0,-5-11-235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54.6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264 114 13619,'3'10'1920,"1"7"-1096,-4 15-327,-1 8 1751,1 11-1480,-1 7-120,1 5-176,0 0-119,2-9-201,0-6-144,1-15-320,-3-9-297,0-23 513,-10 4-80,0-21-88</inkml:trace>
  <inkml:trace contextRef="#ctx0" brushRef="#br0" timeOffset="1">0 194 18508,'9'-16'368,"0"1"1,1 0-1,1 0 1,0 1-1,1 1 1,0 0-1,1 0 1,19-13-1,-24 20-326,0 0-1,1 0 0,-1 1 1,2 0-1,-1 0 0,0 1 1,1 1-1,-1-1 1,1 2-1,0-1 0,0 1 1,0 1-1,1 0 0,-1 0 1,18 2-1,-25-1-51,0 0 0,0 1-1,0-1 1,0 1 0,0-1 0,0 1 0,-1 0-1,1 0 1,0 1 0,-1-1 0,1 1 0,-1-1-1,1 1 1,-1 0 0,0-1 0,0 1 0,0 1-1,0-1 1,0 0 0,0 0 0,0 1-1,-1-1 1,1 1 0,-1-1 0,0 1 0,1 0-1,-1-1 1,-1 1 0,1 0 0,0 0 0,-1 0-1,1 0 1,-1 0 0,0 0 0,0 5-1,-1 2 6,-1 0 0,0 0 0,0 0 0,-1 0-1,0 0 1,0 0 0,-2 0 0,-9 16-1,4-10-107,-1 0-1,-1-1 0,0 0 0,-1-1 0,0-1 0,-1 0 0,-23 16 1,25-18-68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55.1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232 2 16764,'-5'-1'182,"0"1"0,-1-1 0,1 1 1,0 1-1,0-1 0,-1 1 0,1 0 1,0 0-1,0 0 0,0 1 0,0 0 0,0 0 1,1 0-1,-1 1 0,0-1 0,1 1 1,0 0-1,-1 0 0,-5 7 0,-1 1-51,0 0-1,1 1 0,0 0 0,1 0 1,-12 22-1,11-15-75,1 0 0,0 1 0,-8 29 0,14-40-25,1 1 0,0 0 0,1 0 0,0 0-1,0 0 1,1 0 0,0 0 0,1 0 0,3 14 0,-4-22-20,0 0 0,1 0 0,0 0 0,-1 0 0,1 0 0,0 0 0,0 0 0,0 0 0,0 0 0,0 0 0,1-1 0,-1 1 0,0 0 0,1-1 0,-1 1 0,3 1 0,-2-2 0,-1-1-1,1 1 1,-1-1 0,1 1 0,-1-1 0,1 0-1,-1 1 1,1-1 0,-1 0 0,1 0-1,-1 0 1,1 0 0,-1 0 0,1-1 0,-1 1-1,1 0 1,2-1 0,1-2 4,1 0 0,-1 1 0,1-2 0,-1 1 0,0-1 0,0 1 0,-1-1 0,1-1 0,5-6 0,-1-1-27,0 0 0,0-1-1,12-27 1,-17 32-14,0-1 0,-1 0 0,0 0 1,0 0-1,-1 0 0,0 0 0,0-14 0,-2 23 19,0-1 0,0 0 0,0 0-1,0 0 1,0 0 0,0 1 0,0-1 0,0 0-1,-1 0 1,1 0 0,0 1 0,0-1 0,-1 0-1,1 0 1,-1 1 0,0-2 0,1 2 2,0 0 0,-1-1 1,1 1-1,0 0 0,-1 0 0,1 0 1,0 0-1,-1 0 0,1 0 1,0 0-1,-1 0 0,1 0 0,0 0 1,-1 0-1,1 0 0,0 0 1,-1 0-1,1 0 0,0 0 0,0 0 1,-1 0-1,1 0 0,0 1 1,-1-1-1,1 0 0,0 0 0,-1 1 1,-1 0-10,1 0 0,-1 1 1,0-1-1,1 1 0,-1 0 0,1-1 1,0 1-1,-1 0 0,1 0 1,-1 3-1,-4 9 21,1 0 0,-3 18 1,6-27 17,2 0 1,-1 0 0,0-1 0,1 1 0,0 0 0,0 0 0,0 0-1,1 0 1,0 0 0,2 8 0,-3-13-17,0 1 0,0 0 0,1-1 0,-1 1 0,0-1 0,0 1 0,1-1 0,-1 1 1,1-1-1,-1 1 0,0-1 0,1 0 0,-1 1 0,1-1 0,-1 1 0,1-1 0,-1 0 0,1 1 0,-1-1 0,1 0 0,-1 0 0,1 0 0,0 1 0,-1-1 1,1 0-1,-1 0 0,1 0 0,0 0 0,-1 0 0,1 0 0,-1 0 0,1 0 0,0 0 0,-1 0 0,1-1 0,-1 1 0,1 0 0,0 0 0,-1 0 0,1-1 1,-1 1-1,1 0 0,-1-1 0,1 1 0,-1 0 0,1-1 0,-1 1 0,0-1 0,1 0 0,24-26 160,-23 25-170,23-32-45,-14 19-153,0 0 1,22-21 0,-33 35 180,1 1-1,0-1 1,-1 0-1,1 0 1,0 1 0,0-1-1,0 1 1,0-1-1,0 0 1,0 1 0,-1 0-1,1-1 1,0 1 0,0 0-1,0-1 1,1 1-1,-1 0 1,0 0 0,0 0-1,0 0 1,0 0-1,0 0 1,0 0 0,2 0-1,-2 1-1,0 0-1,0 0 0,0 0 0,0 0 1,0 0-1,0 0 0,0 0 1,0 0-1,0 0 0,0 0 0,0 0 1,-1 1-1,1-1 0,-1 0 1,2 3-1,1 6-57,-1 0 0,0 0 0,2 19-1,-4-28 78,6 132-533,-6-127 397,0-9 42,0-13-70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58.7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79 18268,'-3'5'281,"1"-1"-1,0 1 1,0 0-1,1 0 1,0 0 0,-1 5-1,2-9-260,-1 0-1,1 0 0,0-1 1,0 1-1,0 0 0,0 0 1,0-1-1,0 1 0,1 0 1,-1 0-1,0-1 0,0 1 1,0 0-1,1 0 0,-1-1 1,0 1-1,1 0 0,-1-1 0,1 1 1,-1-1-1,1 1 0,-1 0 1,1-1-1,-1 1 0,1-1 1,-1 1-1,1-1 0,0 0 1,-1 1-1,1-1 0,0 0 1,-1 1-1,1-1 0,0 0 1,0 0-1,-1 1 0,1-1 1,0 0-1,0 0 0,-1 0 1,1 0-1,0 0 0,0 0 1,-1 0-1,1 0 0,0-1 1,0 1-1,-1 0 0,1 0 1,1-1-1,2 0-23,0 0-1,0-1 1,0 0 0,0 1-1,0-1 1,0-1 0,-1 1 0,1-1-1,-1 1 1,1-1 0,4-5-1,31-40-399,-33 41 356,5-12-111,-9 16 127,0 0 0,0-1 0,0 1 0,0 0-1,1 0 1,-1 0 0,1 0 0,5-5 0,-7 8 36,-1 0 1,0 0 0,1 0 0,-1 0 0,1 0-1,-1 0 1,1 0 0,-1 0 0,0 0 0,1 0-1,-1 0 1,1 0 0,-1 0 0,1 0 0,-1 0-1,0 0 1,1 0 0,-1 1 0,1-1-1,-1 0 1,0 0 0,1 0 0,-1 1 0,0-1-1,1 0 1,-1 1 0,0-1 0,1 0 0,-1 0-1,0 1 1,1-1 0,-1 1 0,0-1 0,0 0-1,0 1 1,1-1 0,-1 1 0,0-1 0,0 0-1,0 1 1,0 0 0,7 24 232,-6-21-193,3 17 99,9 31-32,-12-49-89,1 1 0,-1 0 0,1 0 0,0-1 0,0 0 0,0 1 0,0-1 0,0 0-1,1 0 1,4 4 0,9 1 108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8:59.8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82 20084,'0'-6'1561,"7"3"-1185,3 3-176,5 0 704,3-1-336,11-4-440,4 1-208,5-6-448,0-1-208,-5-4 584,-2 1-144,-14 1-112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00.4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1 363 16660,'0'14'1520,"1"-8"-1080,5-6-192,14-9 640,6 1-208,8-5-496,6 1-328,6 1-664,1-4 704,-4-2-136,0 2-104</inkml:trace>
  <inkml:trace contextRef="#ctx0" brushRef="#br0" timeOffset="1">449 0 16355,'7'7'1297,"3"9"-977,0-3-112,6 1 360,1 2-192,2-2-24,0 1-88,-7-1-152,-1 5-16,-11 5-24,-6 3-48,-10 8-176,-4 1-136,-7-3 248,4-5-8,3-15-56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01.7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0 120 16420,'2'-9'489,"-1"-1"1,2 1-1,-1-1 1,2 1-1,-1 0 1,9-15-1,-11 21-412,0 1 0,1-1 0,-1 1 0,1-1 0,0 1 0,0 0 0,0 0 0,0 0 0,0 0 0,0 0 0,0 0 0,0 1 0,1-1 0,-1 1 0,1 0 0,-1-1 0,1 1 0,0 0 0,0 0 0,-1 1 0,1-1 0,0 1 0,0-1 0,0 1 0,-1 0 0,1 0 0,4 0 0,-5 1-58,0 0-1,0 0 1,0 0 0,0 0 0,0 0-1,0 0 1,0 1 0,0-1-1,0 1 1,-1-1 0,1 1 0,0 0-1,-1-1 1,0 1 0,1 0-1,-1 0 1,0 0 0,0 0 0,0 0-1,0 0 1,0 1 0,-1-1-1,1 0 1,0 3 0,2 6 2,-1 1-1,-1 0 1,1 16 0,-3-2-9,0 1 1,-2-1-1,-2 0 1,-7 28-1,-3 15-21,15-68 9,0 0-1,0 0 1,-1 0-1,1 0 1,0 0-1,0 1 0,0-1 1,0 0-1,0 0 1,0 0-1,1 0 1,-1 0-1,0 0 1,0 0-1,1 0 1,-1 0-1,1 0 1,0 1-1,-1-1-16,1-1-1,-1 0 0,1 1 1,-1-1-1,1 0 1,0 1-1,-1-1 0,1 0 1,-1 0-1,1 0 1,-1 0-1,1 1 0,0-1 1,-1 0-1,1 0 0,0 0 1,-1 0-1,1-1 1,-1 1-1,1 0 0,0 0 1,-1 0-1,1-1 1,5-1-222,0 0 0,0-1 0,-1 0 0,11-7 0,45-38-394,-23 18 227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02.2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7 16548,'-7'22'605,"1"-1"1,1 2 0,-3 22-1,7-39-487,0 1 1,1-1-1,0 1 0,0-1 0,1 1 1,-1-1-1,1 1 0,1-1 0,-1 0 0,1 1 1,0-1-1,1 0 0,-1 0 0,1 0 1,4 6-1,-6-11-98,0 0 0,0 0 0,0 0 0,0 0 0,0 0 0,0 0 0,0 0 0,0 0 0,0 0 0,0 0 0,0-1 0,1 1 0,-1 0 0,0-1 0,0 1 0,1-1 0,-1 1 0,1-1 0,-1 0 0,0 0-1,1 1 1,-1-1 0,1 0 0,-1 0 0,0 0 0,1-1 0,-1 1 0,1 0 0,-1-1 0,0 1 0,1 0 0,-1-1 0,0 1 0,0-1 0,1 0 0,-1 0 0,2-1 0,0 0 4,0-1 0,0 0-1,0 0 1,0 0 0,0 0 0,-1-1-1,1 1 1,-1-1 0,0 1 0,0-1-1,2-6 1,-1-1 66,0-1 0,-1 1 0,0 0 0,-1-1 0,0 1 0,-1-1 0,0 1 0,-1-1 0,0 1 0,-1-1 0,0 1 0,-6-16 0,8 26-93,-1-1 0,1 1 0,-1-1-1,1 1 1,-1-1 0,1 1 0,-1 0 0,0 0 0,0-1 0,0 1 0,0 0 0,0 0 0,0 0 0,0 0 0,0 0 0,0 0 0,-2-1 0,2 2-39,0 0 0,0 0 1,0 0-1,1 0 0,-1 1 0,0-1 0,0 0 0,1 0 0,-1 1 1,0-1-1,0 0 0,1 1 0,-1-1 0,0 1 0,1-1 1,-1 1-1,1-1 0,-1 1 0,1 0 0,-1-1 0,1 1 0,-1-1 1,1 1-1,-1 0 0,1 0 0,0-1 0,-1 1 0,1 0 1,0 0-1,0-1 0,-1 2 0,0 4-148,-1-1 0,1 1 0,-1 0 0,2 0 0,-1-1-1,1 1 1,-1 0 0,2 0 0,-1 0 0,1-1 0,0 1 0,2 10 0,5 21-609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6:09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14867,'7'6'1577,"3"-4"-1065,9 1-80,5-1 608,12-1-344,3-1-32,4 2-128,0-1-96,-2 1-632,-2 0-328,-8 1 456,-8 3-128,-23-2-96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02.7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75 107 18212,'-2'-2'97,"0"0"1,0 0-1,0 1 0,-1-1 1,1 1-1,-1 0 1,1 0-1,-1 0 0,0 0 1,1 0-1,-1 0 0,0 1 1,1-1-1,-1 1 1,-4 0-1,5 0-81,1 0 1,-1 1-1,1-1 1,-1 1-1,1-1 1,0 1-1,-1 0 1,1 0-1,0-1 1,0 1-1,-1 0 0,1 0 1,0 0-1,0 0 1,0 0-1,0 1 1,0-1-1,0 0 1,1 0-1,-1 1 1,0-1-1,1 1 1,-1-1-1,0 0 1,1 1-1,0-1 0,-1 1 1,1-1-1,0 1 1,0 1-1,-1 6 2,0-1 0,1 1 0,1 0 0,-1 0 0,1-1 0,1 1 0,-1 0-1,1-1 1,1 0 0,0 1 0,0-1 0,1 0 0,-1 0 0,2-1 0,-1 1-1,10 10 1,-11-14-14,-1-1 0,1 0 0,0 0 0,0 0 1,1 0-1,-1-1 0,0 1 0,1-1 0,0 0 0,-1 0 0,1 0 0,0 0 0,0-1 0,0 0 0,0 0 0,0 0 0,1 0 0,-1 0 0,0-1 0,0 0 0,0 0 0,1 0 0,-1 0 0,0-1 0,0 0 0,0 0 0,0 0 0,0 0 1,0-1-1,0 1 0,0-1 0,0 0 0,0 0 0,-1 0 0,6-5 0,0 0 0,0-1 1,-1 0 0,1-1-1,-2 0 1,1 0 0,-2-1-1,1 0 1,-1 0-1,8-18 1,-11 22 3,0-1 0,-1 1 0,1-1 0,-1 0 1,-1 1-1,1-1 0,-1 0 0,-1 0 0,1 0 0,-1 0 0,0 0 0,-1 0 0,1 0 0,-1 0 1,-1 0-1,1 0 0,-5-9 0,5 12-10,-1 1 1,0 0-1,0-1 1,-1 1-1,1 0 1,0 0 0,-1 0-1,0 1 1,0-1-1,0 1 1,0-1-1,0 1 1,0 0-1,-1 0 1,1 1-1,-1-1 1,1 1-1,-1-1 1,1 1-1,-1 0 1,0 0-1,0 1 1,0-1-1,1 1 1,-1 0 0,0 0-1,0 0 1,0 1-1,0-1 1,1 1-1,-1 0 1,-5 1-1,-1 1-90,1 1-1,0 0 0,0 0 1,0 0-1,1 1 0,0 0 1,0 1-1,0 0 0,0 0 1,1 1-1,-12 14 1,14-15 4,0 1 0,1 0 0,0 0 0,0 0 1,-4 12-1,4-1-191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03.2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52 21 14419,'-11'26'1630,"-13"45"0,21-60-1297,0 1 0,1 0 1,1 0-1,0 0 0,1 0 0,1 17 0,-1-28-293,0 1 1,1 0-1,-1 0 0,0-1 1,0 1-1,1 0 1,-1-1-1,1 1 0,0 0 1,-1-1-1,1 1 0,0-1 1,0 1-1,0-1 0,0 1 1,0-1-1,1 0 1,0 2-1,0-3-18,-1 1 0,0-1 1,0 1-1,0-1 0,0 0 0,0 1 0,1-1 1,-1 0-1,0 0 0,0 0 0,0 0 1,1 0-1,-1 0 0,0 0 0,0-1 1,0 1-1,1 0 0,-1-1 0,2 0 1,2-2 0,0 1 0,0-2 0,0 1 0,-1 0 0,1-1 0,-1 0 0,0 0 1,0 0-1,4-6 0,2-3 16,0 0 1,-2-1-1,1 0 1,-2 0-1,0-1 0,-1 0 1,0 0-1,6-30 1,-11 43-22,-1 0 1,1 0-1,-1 0 1,0 0 0,0 0-1,0 0 1,0 0-1,0 0 1,-1 0 0,1 0-1,-1 0 1,1 0-1,-1 0 1,0 0 0,1 0-1,-1 1 1,0-1-1,0 0 1,-2-2-1,2 3 1,-1 0-1,1 0 1,-1 0-1,1 0 1,-1 1-1,1-1 1,-1 0-1,0 1 1,1-1-1,-1 1 0,0 0 1,1-1-1,-1 1 1,0 0-1,1 0 1,-1 0-1,0 0 1,-1 1-1,-5 0 6,1 1 0,0 0-1,0 0 1,0 1 0,0 0 0,0 0-1,0 0 1,-10 8 0,10-6-158,1 0 0,0 0 0,0 1 0,0 0 0,-5 7 0,9-11-54,1 1 0,-1 0 0,0 0 0,1 0 0,-1 0 0,1 0 0,0 0 0,0 0 0,0 0 0,1 0 0,-1 0 0,1 0 0,-1 1 0,1-1 0,1 4 0,-1-6 149,0-1-1,0 1 0,0-1 0,0 1 0,0-1 1,0 1-1,0 0 0,0-1 0,1 1 0,-1-1 0,0 1 1,1-1-1,-1 1 0,0-1 0,1 1 0,-1-1 1,0 1-1,1-1 0,-1 1 0,1-1 0,-1 0 0,1 1 1,-1-1-1,1 0 0,-1 1 0,1-1 0,-1 0 1,1 0-1,-1 0 0,1 1 0,-1-1 0,1 0 1,1 0-1,11-3-784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03.6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0 15915,'-7'11'412,"0"-1"0,0 1-1,1 0 1,0 0 0,1 1-1,0 0 1,1 0 0,-5 23-1,7-26-264,1 1 0,0-1-1,0 1 1,0-1-1,2 1 1,-1 0-1,1-1 1,0 1 0,1-1-1,0 1 1,1-1-1,4 11 1,-6-18-132,0 0-1,0 0 1,0 0-1,0 0 1,0 0 0,1 0-1,-1-1 1,0 1-1,1 0 1,0-1 0,-1 1-1,1-1 1,0 0-1,0 1 1,0-1 0,-1 0-1,1 0 1,1 0-1,-1 0 1,0-1 0,0 1-1,0 0 1,0-1-1,0 0 1,1 1 0,-1-1-1,0 0 1,0 0-1,1 0 1,-1-1 0,0 1-1,0 0 1,0-1-1,1 0 1,-1 1 0,0-1-1,3-2 1,3-1-8,0 0 1,0 0-1,-1-1 0,0-1 1,0 1-1,0-1 1,0 0-1,6-9 0,-2 1-14,-1 1 0,0-1-1,14-29 1,-21 36 0,0 1 1,0-1-1,-1 0 0,0 0 1,0-1-1,-1 1 0,0 0 1,0 0-1,0-1 0,-1 1 1,-1-10-1,1 15-20,0 0-1,-1-1 1,1 1 0,-1 0-1,1 0 1,-1 0-1,0 0 1,0 0 0,0 0-1,0 0 1,0 0 0,0 0-1,0 0 1,-1 1-1,1-1 1,-1 0 0,1 1-1,-1-1 1,0 1 0,0 0-1,1-1 1,-1 1-1,0 0 1,0 0 0,0 0-1,0 0 1,0 1 0,-1-1-1,1 1 1,0-1 0,0 1-1,0 0 1,-1-1-1,1 1 1,-4 1 0,-2 0 28,0 0 0,-1 1 0,1 0 0,0 0 0,0 1 0,0 0 0,0 0 0,-7 5 0,-43 26-48,36-21-44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05.2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17260,'3'19'1360,"-3"4"-1040,1 4-160,3 5 472,4 4-192,0-4-208,4 1-136,2-8-208,0-5-152,1-6-160,-4-4-160,-2-8 120,-5-5 240,-7-6-144,-5-2-64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05.8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88 16363,'5'0'1553,"5"-1"-929,3 1-232,9-1 856,4-4-376,11-2-351,3-3-257,2-1-688,-2-4 1080,-5 2-648,-6 0-32,-12 2-72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06.2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86 16972,'4'-5'490,"5"-8"825,0 0 0,15-14 0,-22 25-1163,0-1 0,1 1 1,-1 0-1,1 0 0,0 0 1,0 0-1,0 0 0,0 0 0,0 1 1,0 0-1,0-1 0,0 1 1,0 0-1,1 1 0,-1-1 1,7 0-1,-9 1-138,0 0 0,0 0 0,0 0 0,0 1 0,0-1 0,0 0 0,-1 0 0,1 1 0,0-1 0,0 1 0,0-1 0,0 1 0,0-1 0,0 1 0,-1-1 0,1 1 0,0 0 0,0-1 0,-1 1 0,1 0 0,0 0 0,-1 0 0,1 0 0,0 1-4,0 1 0,0-1 0,-1 0 1,1 1-1,-1-1 0,1 0 0,-1 1 0,0-1 0,0 4 0,-1 5-10,0 0-1,-1-1 1,-4 14-1,5-22 7,-31 89 8,7-23-177,23-53-28,3-15 183,-1 1 0,0-1-1,0 0 1,1 0 0,-1 1 0,0-1 0,0 0 0,1 0 0,-1 1-1,0-1 1,0 0 0,1 0 0,-1 0 0,0 1 0,1-1 0,-1 0-1,0 0 1,1 0 0,-1 0 0,0 0 0,1 0 0,-1 0 0,0 0-1,1 0 1,0 0 0,28-8-440,-9 1 141,-17 6 276,1 1 0,-1 0 0,1-1 0,-1 1 0,1 0 0,-1 1 0,0-1-1,1 0 1,-1 1 0,1 0 0,-1 0 0,0 0 0,0 0 0,1 1 0,-1-1 0,0 1-1,0 0 1,0 0 0,-1 0 0,1 0 0,0 0 0,-1 0 0,1 1 0,-1-1 0,0 1 0,0 0-1,0 0 1,0 0 0,-1 0 0,1 0 0,-1 0 0,1 0 0,-1 1 0,0-1 0,0 0-1,-1 1 1,1-1 0,-1 1 0,0-1 0,0 0 0,0 1 0,-1 5 0,0-4 43,0 0-1,-1 0 1,1 0 0,-1 0 0,-1 0 0,1 0 0,-1-1-1,0 1 1,0-1 0,0 0 0,0 0 0,-1 0 0,0 0 0,1-1-1,-1 1 1,-1-1 0,1 0 0,0 0 0,-1-1 0,0 1-1,1-1 1,-1 0 0,0 0 0,0-1 0,-7 2 0,11-3-30,1 0 1,-1 0-1,0 0 1,1 0-1,-1 0 1,0 0-1,1 0 1,-1-1-1,1 1 1,-1 0-1,1 0 1,-1-1 0,0 1-1,1 0 1,-1-1-1,1 1 1,0 0-1,-1-1 1,1 1-1,-1-1 1,1 1-1,-1-1 1,1 1-1,0-1 1,-1 1-1,1-1 1,0 1-1,0-1 1,0 1-1,-1-1 1,1 0-1,0 1 1,0-1 0,0 1-1,0-1 1,0 0-1,0 1 1,0-1-1,0 0 1,0 1-1,0-1 1,0 1-1,0-1 1,1 0-1,-1 1 1,0-1-1,1 0 1,7-13-409</inkml:trace>
  <inkml:trace contextRef="#ctx0" brushRef="#br0" timeOffset="1">253 21 15523,'1'-1'157,"0"0"1,0 0-1,0-1 0,1 1 0,-1 0 0,0 0 0,1 0 0,-1 0 1,1 1-1,-1-1 0,1 0 0,-1 1 0,1-1 0,0 1 0,-1-1 0,1 1 1,0 0-1,0 0 0,-1 0 0,1 0 0,0 0 0,-1 0 0,1 0 1,0 0-1,-1 1 0,1-1 0,0 1 0,-1-1 0,1 1 0,-1 0 0,1 0 1,-1-1-1,3 3 0,-1-1-131,0 1 0,-1-1 0,0 1 0,1-1 0,-1 1 0,0 0 0,0 0 0,-1 0 0,1 0 0,-1 0 0,1 0 0,-1 0 0,0 1 0,0-1 0,1 7 0,-1 12 44,-1 0 1,-1-1-1,-6 35 1,4-37 115,0 1 0,2-1 1,0 1-1,4 36 0,-3-54-210,0-1-1,1 1 0,-1 0 0,1-1 1,-1 1-1,1-1 0,-1 1 0,1-1 1,0 1-1,0-1 0,0 0 0,0 1 1,0-1-1,0 0 0,0 0 0,0 1 1,1-1-1,-1 0 0,0 0 0,2 1 1,-1-2-23,-1 0 0,0 0 0,0 1 0,0-1 0,0 0 0,1 0 0,-1 0 0,0 0 0,0 0 0,0 0 0,1 0 0,-1-1 0,0 1 0,0 0 0,0-1 0,0 1 0,0-1 0,0 1 0,0-1 1,1 1-1,-2-1 0,1 0 0,0 0 0,0 1 0,0-1 0,0 0 0,0 0 0,-1 0 0,2-1 0,11-19-354,1-4-129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06.7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 4 16323,'-9'8'214,"1"1"-1,0 0 0,0 0 0,0 1 1,2-1-1,-1 2 0,1-1 0,0 1 1,1 0-1,1 0 0,-1 0 0,2 0 1,0 1-1,0 0 0,1 0 0,0 0 1,1 0-1,1 0 0,1 21 0,-1-29-188,1 0 0,-1-1 0,1 1 0,0-1 0,0 1 0,1-1 0,-1 1 0,1-1-1,0 0 1,-1 0 0,4 4 0,-4-6-8,0 0 1,1 1-1,-1-1 0,0 0 0,0 0 1,1-1-1,-1 1 0,0 0 0,1 0 1,-1-1-1,1 1 0,-1 0 0,1-1 1,-1 0-1,1 1 0,-1-1 0,1 0 1,0 0-1,-1 0 0,1 0 0,-1 0 1,1 0-1,0 0 0,-1-1 0,1 1 1,-1 0-1,1-1 0,1 0 0,2-2 23,0 0-1,1 0 0,-1-1 0,0 1 1,-1-1-1,1 0 0,-1 0 0,0-1 1,0 0-1,0 1 0,-1-1 0,7-11 1,-2 1 65,0 0 1,-1-1-1,6-23 0,-11 32-65,0-1 0,0 1-1,-1-1 1,0 1-1,-1-1 1,0 0-1,0 1 1,-1-1-1,1 1 1,-2-1 0,-2-10-1,3 15-41,0 1 1,0-1-1,0 1 1,0 0-1,0-1 1,-1 1-1,1 0 0,-1 0 1,1 0-1,-1 0 1,0 0-1,0 0 0,0 0 1,0 1-1,0-1 1,-1 1-1,1-1 0,0 1 1,-1 0-1,1 0 1,-1 0-1,1 0 1,-1 0-1,1 1 0,-1-1 1,0 1-1,1 0 1,-1-1-1,0 1 0,1 0 1,-1 1-1,0-1 1,1 0-1,-1 1 0,-4 1 1,0 0-163,0 1 0,0-1 0,0 1 0,0 1 0,1-1 0,-9 7 0,13-9 7,0 0 1,0 0-1,0 1 0,1-1 0,-1 1 0,0-1 0,1 1 0,-1 0 0,1 0 0,-1 0 0,1 0 1,0 0-1,0 0 0,0 0 0,0 0 0,0 0 0,0 1 0,1-1 0,-1 0 0,1 0 0,-1 1 1,1-1-1,0 5 0,2-5-551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07.1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15 17508,'-6'4'427,"0"1"0,0 0 0,1 0 0,-1 1 0,1-1 0,1 1 0,-1 0 0,1 1 0,0-1 0,-6 14 0,8-16-339,0 1 0,0 0 1,0 0-1,1 0 0,0 0 0,0 0 1,0 1-1,1-1 0,-1 0 0,1 0 1,0 0-1,1 1 0,-1-1 0,1 0 1,0 0-1,3 7 0,-4-11-84,1 0 0,-1 1 0,1-1 0,0 1-1,0-1 1,-1 0 0,1 0 0,0 0 0,0 1 0,0-1 0,1 0 0,-1 0-1,0 0 1,0-1 0,0 1 0,1 0 0,-1 0 0,0-1 0,1 1 0,-1 0-1,1-1 1,-1 0 0,1 1 0,-1-1 0,1 0 0,-1 0 0,1 0 0,-1 0-1,1 0 1,-1 0 0,1 0 0,-1 0 0,1 0 0,-1-1 0,1 1-1,-1-1 1,0 1 0,1-1 0,1-1 0,3-1-1,-1 0 0,1 0 0,-1-1 0,0 0 0,0 0 0,0 0 0,0 0-1,4-7 1,1-1 20,-1-1-1,13-24 0,-20 32 20,1 0-1,-1 0 0,1-1 1,-2 1-1,1-1 0,-1 0 1,0 1-1,0-1 0,0 0 1,-1-9-1,0 13-25,0 1 0,0 0 0,0 0 0,-1 0 0,1 0-1,-1 0 1,1 0 0,-1 0 0,1 0 0,-1 0 0,1 0 0,-1 0 0,0 0 0,0 0 0,1 0 0,-1 0 0,0 1 0,0-1 0,0 0-1,0 0 1,-2 0 0,0 0 13,1 0-1,-1 0 0,0 0 1,0 0-1,-1 0 0,1 1 0,0-1 1,-3 1-1,-2 0-189,0 1 0,0-1 0,1 1 0,-1 1-1,1-1 1,-9 4 0,13-4-44,0 0-1,1 1 0,-1-1 1,0 1-1,1 0 1,-1 0-1,1 0 1,-1 0-1,1 0 1,0 0-1,0 1 1,0-1-1,0 1 0,0-1 1,-2 6-1,3 0-538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07.6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0 218 13419,'1'1'157,"-1"0"0,1-1 0,-1 1 0,1 0 1,0-1-1,-1 1 0,1-1 0,0 1 0,0-1 0,-1 1 0,1-1 0,0 0 1,0 1-1,0-1 0,-1 0 0,1 0 0,0 1 0,0-1 0,0 0 1,0 0-1,-1 0 0,1 0 0,0 0 0,0 0 0,0 0 0,0-1 1,0 1-1,-1 0 0,2-1 0,28-9 1288,-26 7-1169,232-90 3259,-177 74-3355,0 3 0,69-10 0,-118 25-174,-1-1 1,1-1-1,0 1 0,10-6 1,-18 7-102,1 0 1,-1 0 0,1 0-1,-1-1 1,0 1 0,1-1-1,-1 0 1,0 1 0,0-1-1,0 0 1,0 0 0,-1-1-1,1 1 1,0 0 0,-1 0-1,0-1 1,1 1 0,-1-1-1,1-2 1,-2 4-271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08.3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26 19172,'36'54'1551,"-29"-43"-1511,-1 0 0,1 0-1,1-1 1,0 0-1,1-1 1,17 17-1,-24-25-37,0 1 0,0-1 0,-1 0 0,1 0 0,0 0 0,0 0-1,1 0 1,-1-1 0,0 1 0,0-1 0,0 1 0,0-1-1,1 0 1,-1 0 0,0 0 0,0 0 0,0 0 0,1 0-1,1-1 1,0 0-2,-1-1 1,1 1-1,-1-1 0,0 0 0,0 1 0,0-2 0,0 1 1,0 0-1,0-1 0,4-4 0,3-5 11,0-2 1,0 0-1,-2 0 0,8-16 0,-12 22 12,2-4 14,-4 7-11,0 0 1,1 1-1,-1-1 0,1 0 1,0 1-1,0 0 0,0 0 0,1 0 1,4-4-1,-8 8-15,1 0 0,-1 0 0,1 0 0,-1 0 0,1 0 0,-1 0 0,1 0 0,-1 0-1,1 1 1,-1-1 0,1 0 0,-1 0 0,1 0 0,-1 1 0,1-1 0,-1 0 0,1 0 0,-1 1 0,0-1 0,1 0 0,-1 1 0,1-1 0,-1 1 0,0-1 0,1 0 0,-1 1 0,0-1-1,0 1 1,1-1 0,-1 1 0,0-1 0,0 1 0,0-1 0,0 1 0,0-1 0,1 1 0,-1 0 0,6 22 203,-6-22-203,6 32 266,-4-19-445,0 1 1,1 0 0,1-1 0,9 23-1,-13-37 162,0 0 0,0 0-1,0 0 1,0 1 0,0-1-1,0 0 1,0 0 0,0 0-1,0 0 1,1 1 0,-1-1-1,0 0 1,0 0 0,0 0-1,0 0 1,0 1 0,0-1 0,0 0-1,1 0 1,-1 0 0,0 0-1,0 0 1,0 0 0,0 1-1,1-1 1,-1 0 0,0 0-1,0 0 1,0 0 0,1 0-1,-1 0 1,0 0 0,0 0-1,0 0 1,1 0 0,-1 0-1,0 0 1,0 0 0,0 0-1,1 0 1,-1 0 0,0 0 0,0 0-1,0 0 1,0 0 0,1-1-1,4-8-200,2-12-136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6:12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96 15723,'-1'-2'148,"1"0"0,0-1 0,0 1 0,0 0 0,0 0 0,1 0 0,-1 0 0,1 0 0,-1 0 0,1 0 0,0-1 0,-1 2 0,1-1 0,0 0 0,0 0-1,1 0 1,-1 0 0,0 1 0,0-1 0,1 0 0,-1 1 0,1-1 0,0 1 0,3-3 0,2-1 239,1-1 0,0 1 1,0 0-1,12-5 0,-14 7-265,1 1 0,-1-1-1,0 2 1,1-1 0,-1 1 0,1 0 0,-1 0 0,1 1 0,9 0-1,-14 0-105,0 0-1,0 1 0,0-1 0,0 1 0,0-1 0,0 1 0,0 0 0,0 0 0,0 0 0,0 0 0,0 0 0,0 0 1,-1 0-1,1 1 0,0-1 0,-1 1 0,0-1 0,1 1 0,-1 0 0,0-1 0,1 1 0,-1 0 0,0 0 0,-1 0 1,1 0-1,0 0 0,0 0 0,-1 0 0,1 0 0,-1 0 0,0 0 0,1 3 0,-1 4-2,-1-1 0,1 0 1,-1 0-1,-1 0 0,1 0 0,-2 0 0,1 0 0,-1 0 0,0 0 0,0-1 0,-1 1 1,0-1-1,-9 11 0,-4 5 19,-1-1 1,-32 32 0,-1-11-9,34-30-2,-26 27 0,42-39-22,0 0 0,0-1 1,1 1-1,-1 0 0,0 0 1,1 0-1,-1 0 0,0 0 1,1 0-1,-1 0 0,1 0 1,0 0-1,-1 0 0,1 0 1,0 0-1,-1 0 0,1 0 1,0 0-1,0 3 0,1-4-3,-1 1 0,0 0-1,1-1 1,-1 1 0,1 0 0,-1-1-1,1 1 1,-1 0 0,1-1-1,-1 1 1,1-1 0,0 1-1,-1-1 1,1 1 0,0-1 0,-1 1-1,1-1 1,0 0 0,0 0-1,1 1 1,5 1-136,0-1-1,0 0 1,1 0-1,10 0 1,-14-1 9,29-1-1242,56-8 0,-88 9 1358,32-4-646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09.1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66 15995,'3'9'1569,"4"-4"-905,5 1-248,5-6 1040,3 0-552,7-4-351,4-2-73,1-5-536,0-4-392,-3-2 440,-8 0-96,-2 1-160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09.6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0 175 15347,'23'3'1593,"0"-7"-1161,5-9-184,-3-5 968,7-2-1112,-5-4 1840,2-8-1655,-1-2 87,-5 1-8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10.3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28 134 16972,'0'-2'183,"0"1"1,0-1-1,0 1 1,0-1-1,-1 1 1,1-1-1,0 0 1,-1 1-1,1-1 1,-1 1-1,1 0 1,-1-1-1,0 1 1,0-1 0,1 1-1,-1 0 1,0 0-1,0-1 1,0 1-1,0 0 1,-1 0-1,1 0 1,0 0-1,0 0 1,-3-1-1,3 3-140,1-1 0,-1 0 0,1 1 0,-1-1 0,1 0 0,0 1 0,-1-1 0,1 1 0,-1-1 0,1 1 0,0-1 0,-1 1 0,1-1 0,0 1 0,-1-1 0,1 1 0,0-1 0,0 1 0,0 0 0,0-1 0,0 1 0,-1-1 0,1 1 0,0 0 0,0-1 0,0 1 0,1 0 0,-1-1 0,0 1 0,0-1 0,0 1 0,0 0 0,1 0 0,2 24-48,0-17-4,-1 1 1,2-1 0,-1 1-1,1-1 1,1 0-1,-1 0 1,1-1 0,0 1-1,1-1 1,0-1 0,0 1-1,1-1 1,7 6-1,10 7-7,2-2 0,41 21 0,-22-13 18,-40-22-4,-1 0 1,1 0-1,0 1 0,-1-1 1,0 1-1,0 0 1,0 0-1,0 1 1,-1-1-1,1 1 1,-1 0-1,0 0 1,4 10-1,-6-12-1,0 1-1,0 0 1,0 0-1,-1-1 1,1 1-1,-1 0 1,0 0-1,0 0 1,-1 0 0,1-1-1,-1 1 1,1 0-1,-1 0 1,0-1-1,-1 1 1,1-1-1,-1 1 1,1-1 0,-1 1-1,0-1 1,-4 5-1,3-4 7,0 0 0,0 0 0,-1 0 0,0-1 0,1 1 0,-1-1 0,-1 0 0,1 0 0,0 0-1,-1 0 1,1-1 0,-1 0 0,0 0 0,0 0 0,0 0 0,0-1 0,0 0 0,0 0 0,0 0 0,0-1 0,-1 0 0,1 0-1,0 0 1,0-1 0,0 1 0,0-1 0,0 0 0,0-1 0,0 1 0,0-1 0,0 0 0,0 0 0,1-1 0,-1 1 0,1-1-1,0 0 1,-1 0 0,1-1 0,1 1 0,-1-1 0,-5-7 0,4 6-2,1 0 0,0-1 0,1 0 0,-1 0 0,1 0 0,0 0 0,1 0 0,-1-1 0,1 1 0,1-1 0,-1 1 0,1-1 0,0 0 1,1 1-1,-1-1 0,1 0 0,1 0 0,-1 0 0,1 1 0,3-14 0,0 8-6,1 1 1,0 0 0,0 0-1,1 0 1,0 1-1,1-1 1,0 2-1,1-1 1,0 1 0,16-15-1,-1 6 24,49-31 0,-52 36 20,0 1 0,-1-2 0,-1-1 1,19-18-1,-36 32-29,0 0 0,0 0 0,0 0 1,-1 0-1,1 0 0,0 0 0,0 0 0,0 0 1,-1-1-1,1 1 0,-1 0 0,1 0 0,-1-1 1,1 1-1,-1-1 0,0 1 0,0 0 1,0-1-1,0 1 0,0 0 0,0-1 0,0 1 1,0-2-1,-1 1 3,0 1 1,0-1-1,0 0 1,0 1-1,0 0 1,0-1-1,0 1 1,-1 0-1,1-1 0,0 1 1,-1 0-1,1 0 1,-1 0-1,1 0 1,-3-1-1,-6-2 28,-1 0 0,1 1 0,-1 0 0,-16-2 0,15 2-190,-1 2-1,0-1 1,0 2-1,0 0 1,0 0-1,1 1 1,-18 4-1,26-4-23,1 0 0,-1 0 0,0 0 0,0 1 1,1-1-1,-1 1 0,1 0 0,-1 0 0,1 1 0,0-1 0,0 0 0,0 1 0,0 0 0,0 0 1,1 0-1,-1 0 0,1 0 0,0 1 0,0-1 0,0 1 0,0-1 0,1 1 0,-1 0 0,1-1 1,0 1-1,0 0 0,0 6 0,-1 17-831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10.8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66 18124,'0'-2'96,"-1"1"0,1 0 0,-1 0 0,0-1 1,0 1-1,0 0 0,1 0 0,-1 0 0,0 0 0,0 0 1,0 0-1,0 0 0,-1 0 0,1 0 0,0 0 0,0 1 1,-1-1-1,1 1 0,-2-2 0,1 2-53,1 0 0,0 1 0,-1-1-1,1 0 1,0 0 0,-1 1 0,1-1 0,0 1 0,0-1-1,-1 1 1,1 0 0,0-1 0,0 1 0,0 0 0,0 0 0,0 0-1,0 0 1,0 0 0,0 0 0,0 0 0,0 0 0,-1 2-1,-4 7 19,1 1 0,0 0 0,0 0 0,1 0-1,0 1 1,1-1 0,0 1 0,1 0-1,0 0 1,1 0 0,1 0 0,0 0-1,0 0 1,1 0 0,5 23 0,-5-31-37,0 0 1,1 0-1,-1 0 1,1 0-1,0 0 0,0-1 1,0 1-1,5 4 1,-6-7-5,-1 0-1,1 0 1,0 0 0,0-1 0,0 1-1,0 0 1,0-1 0,0 1 0,0 0-1,0-1 1,1 1 0,-1-1 0,0 0-1,0 1 1,0-1 0,1 0 0,-1 0-1,0 0 1,0 0 0,1 0 0,-1 0 0,0 0-1,0 0 1,0 0 0,1-1 0,-1 1-1,0 0 1,0-1 0,0 1 0,0-1-1,0 1 1,2-2 0,2-2 38,0 0-1,-1 0 1,1 0 0,-1 0 0,0-1-1,0 0 1,-1 0 0,1 0 0,-1 0-1,0-1 1,-1 1 0,1-1 0,1-6-1,2-5 104,-2 0 0,0 0 0,3-24 0,-4-29 156,-3 64-331,0 1-1,-1-1 1,1 1 0,-1 0-1,-1-1 1,1 1-1,-1 0 1,0 0 0,0-1-1,-4-5 1,5 10-18,1 0 0,0 0 1,-1 1-1,1-1 0,-1 0 0,1 1 1,-1-1-1,1 0 0,-1 1 0,0-1 1,1 1-1,-1-1 0,0 1 0,1-1 0,-1 1 1,0-1-1,0 1 0,1 0 0,-1-1 1,0 1-1,0 0 0,0 0 0,0 0 1,-1-1-1,1 2-47,0-1 1,1 1-1,-1-1 0,0 1 1,0-1-1,0 1 0,1-1 1,-1 1-1,0 0 0,1-1 0,-1 1 1,1 0-1,-1 0 0,1-1 1,-1 1-1,1 0 0,-1 0 1,1 1-1,-3 4-302,1 1 0,0 0 0,1 0 0,-2 11 0,3 10-346,2 2-196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11.3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20356,'1'0'78,"-1"0"-1,1 0 0,-1 0 1,1 1-1,-1-1 0,1 0 1,-1 0-1,1 1 1,-1-1-1,0 0 0,1 0 1,-1 1-1,1-1 0,-1 1 1,0-1-1,1 0 0,-1 1 1,0-1-1,0 1 0,1-1 1,-1 1-1,0-1 1,0 1-1,0-1 0,0 0 1,1 1-1,-1-1 0,0 1 1,0 0-1,0-1 0,0 1 1,0-1-1,0 1 0,4 34 1255,1-2-670,-4-29-630,0 0-1,0-1 0,0 1 1,1-1-1,0 0 1,-1 1-1,1-1 1,0 0-1,1 0 1,-1 0-1,0 0 1,1-1-1,0 1 1,-1-1-1,1 1 1,0-1-1,6 3 1,-6-4-28,0 0 0,0 0 0,0 0 0,1-1 0,-1 1 0,0-1 0,0 0 0,1 0 0,-1 0 0,0 0 0,0-1 1,0 1-1,1-1 0,-1 0 0,0 0 0,0 0 0,0 0 0,0-1 0,0 1 0,4-4 0,8-5-108,-1-1 0,0-1 0,-1 0 0,15-17 0,5-5-348,-32 33 425,-1 0 1,1 0-1,0 1 0,0-1 1,0 0-1,-1 1 0,1-1 1,0 0-1,0 1 0,0-1 1,0 1-1,0 0 1,0-1-1,0 1 0,0 0 1,0-1-1,2 1 0,-3 0 16,1 0 0,-1 1 0,1-1 0,-1 0 0,1 0 0,-1 1 0,0-1 1,1 0-1,-1 1 0,0-1 0,1 0 0,-1 1 0,0-1 0,1 1 0,-1-1 0,0 0 0,0 1 0,0-1 0,1 1 0,-1-1 0,0 1 0,0-1 0,0 1 0,0-1 0,0 2 0,1 5-64,-1 0 0,0 1 0,-2 13 0,1-11-27,0 3-142,0-6 82,0-1 0,1 1 0,0 0 0,0-1 0,0 1 0,2 7 0,1-9-92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11.8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75 0 20420,'3'16'1441,"-2"5"-1201,1 5-128,1 6 520,1 2-352,3 2-152,0 1-72,3-7-368,-1-2-328,0-8 32,-2-5 464,-6-6-160,-1 0-121</inkml:trace>
  <inkml:trace contextRef="#ctx0" brushRef="#br0" timeOffset="1">1 202 16900,'0'-10'1632,"7"6"-1040,6-2-256,4-2 1064,7-4-695,5-6-1033,5-3 488,-1-12-136,2-2-88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12.2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 15475,'4'-2'278,"-1"1"0,0-1-1,1 1 1,-1-1-1,1 1 1,0 0 0,-1 1-1,1-1 1,0 0 0,-1 1-1,1 0 1,0 0-1,0 0 1,0 1 0,-1-1-1,1 1 1,6 1 0,-7 0-198,0-1 1,-1 1 0,1 0-1,0 0 1,-1 0 0,1 0 0,-1 1-1,0-1 1,0 1 0,0-1-1,0 1 1,0 0 0,0 0-1,-1 0 1,1 0 0,-1 0 0,0 0-1,0 0 1,0 0 0,0 5-1,2 10-5,-1 1-1,-1 0 0,0 0 0,-2 0 0,0 0 0,-5 20 1,3-12 260,-1 52 0,5-75-292,-1 0-1,0 0 1,1 0 0,0-1-1,0 1 1,0 0 0,0-1 0,3 6-1,-3-8-47,-1 0-1,1 0 0,-1 0 0,1 0 1,0-1-1,-1 1 0,1 0 1,0 0-1,0-1 0,0 1 0,0-1 1,-1 1-1,1-1 0,0 1 1,0-1-1,0 1 0,0-1 0,0 0 1,0 0-1,0 1 0,0-1 1,0 0-1,0 0 0,0 0 1,0 0-1,1 0 0,-1 0 0,0-1 1,0 1-1,0 0 0,0 0 1,0-1-1,0 1 0,0-1 0,0 0 1,4-1-168,0-1 1,0 0-1,0 0 1,-1-1-1,0 1 1,0-1 0,0 0-1,0 0 1,5-8-1,1-1-77,-1-1 0,7-16 0,3-12-351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12.7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35 14379,'-2'-1'167,"0"1"-1,0-1 1,-1 0-1,1 1 0,0 0 1,0 0-1,0-1 1,0 1-1,-1 1 1,1-1-1,0 0 1,0 0-1,0 1 1,0-1-1,0 1 1,-1 0-1,1 0 1,0 0-1,1 0 1,-1 0-1,0 0 1,0 0-1,0 0 1,1 1-1,-4 2 1,3-2-41,1 0 0,-1 0 0,0 0 1,1 1-1,-1-1 0,1 0 0,0 1 1,0-1-1,0 1 0,0 0 1,0-1-1,0 1 0,1 0 0,-1-1 1,1 1-1,0 0 0,0-1 0,0 1 1,0 0-1,1 3 0,-1-5-119,0-1-1,0 0 0,0 0 1,0 1-1,0-1 0,0 0 0,0 0 1,0 1-1,0-1 0,0 0 1,1 0-1,-1 0 0,0 1 1,0-1-1,0 0 0,0 0 1,0 1-1,0-1 0,1 0 1,-1 0-1,0 0 0,0 0 1,0 1-1,0-1 0,1 0 0,-1 0 1,0 0-1,0 0 0,1 0 1,-1 0-1,0 0 0,0 0 1,0 1-1,1-1 0,-1 0 1,0 0-1,1 0 0,7-7 87,6-16-73,-12 21-2,-4 65 1261,3-55-1191,-1 0 0,2 0-1,-1-1 1,1 1 0,0 0 0,1-1 0,0 0 0,0 1-1,5 7 1,1 4-42,-7-14-38,0 0 0,1 0-1,-1 0 1,1 0 0,7 7 0,-10-12-6,0 1 0,1-1 0,0 1 0,-1 0 0,1-1 0,-1 1 0,1-1 0,0 1 0,-1-1 0,1 1 0,0-1 0,-1 0 0,1 1 0,0-1 0,0 0 0,0 0 0,-1 1 0,1-1 0,0 0 0,0 0 0,0 0 0,-1 0 0,1 0 0,0 0 0,0 0 0,0 0 0,0 0 0,-1-1 0,1 1 0,0 0 0,0 0 0,-1-1 0,1 1 0,0-1 0,0 1 0,-1 0 0,1-1 0,0 1 0,-1-1 0,1 0 0,-1 1 0,1-1 0,-1 1 0,1-1 0,-1 0 0,1 1 0,-1-1 0,1-1 0,4-7 17,-1 1-1,0-1 0,-1 0 0,1 0 0,-2-1 0,1 1 0,-1-1 0,1-13 0,-2 9 19,0 0 0,-1 0 0,-1-1 1,0 1-1,-4-16 0,4 25-27,-1 0 0,0 0 0,0 0 0,0 0 0,0 0 0,-1 0 0,1 1 0,-1-1 0,-1 1 0,1 0 0,0 0 0,-1 0 0,0 1 0,-5-5 0,7 7-44,0 0 0,0 0-1,1-1 1,-2 2 0,1-1 0,0 0 0,0 0 0,0 1 0,0-1 0,0 1 0,-1-1 0,1 1 0,0 0-1,0 0 1,-1 0 0,1 0 0,0 1 0,0-1 0,0 1 0,-1-1 0,1 1 0,0-1 0,0 1 0,0 0-1,0 0 1,0 0 0,0 1 0,0-1 0,1 0 0,-1 1 0,0-1 0,1 1 0,-1-1 0,1 1-1,-2 2 1,0-1-110,0 1 1,1-1-1,-1 1 0,1 0 0,0 0 0,0 0 0,0 0 0,0 0 1,1 0-1,0 0 0,-1 1 0,2-1 0,-1 1 0,0-1 0,1 9 1,4-1-426</inkml:trace>
  <inkml:trace contextRef="#ctx0" brushRef="#br0" timeOffset="1">358 183 16684,'1'12'2080,"-1"3"-1360,-1-5-392,-1 0 2129,5-4-2489,6-4-536,-1-7 512,4-7-192,4-8-185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13.2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120 38 15755,'-8'6'384,"-1"0"-1,1 0 0,1 0 0,-1 1 0,1 0 0,0 1 0,1-1 1,0 1-1,0 0 0,1 1 0,0 0 0,-7 14 0,7-12-194,1 1 0,0-1-1,1 1 1,0 0 0,0 0 0,2 1-1,-1-1 1,1 0 0,2 22 0,0-29-158,-1-1 0,1 1 0,0-1 1,1 1-1,-1-1 0,1 1 0,-1-1 1,2 0-1,-1 0 0,0 0 0,1 0 1,-1-1-1,1 1 0,4 3 0,-6-6-30,1 1-1,0-1 0,-1 0 1,1 0-1,0 0 0,0 0 0,0 0 1,0 0-1,0 0 0,0-1 0,0 1 1,1-1-1,-1 1 0,0-1 1,0 0-1,0 0 0,0 0 0,0 0 1,1 0-1,-1-1 0,0 1 0,0-1 1,0 1-1,0-1 0,0 0 1,0 1-1,0-1 0,0 0 0,0-1 1,3-1-1,2-3-7,-1 1 0,1-1-1,-1 0 1,-1-1 0,1 1 0,-1-1-1,0 0 1,-1-1 0,0 1 0,0-1 0,3-8-1,0-3 17,0 0 0,-2 0 0,6-33 0,-10 39 16,1 0-1,-2 0 0,0-1 0,0 1 1,-4-21-1,3 30-13,0 0 0,0 1 0,0-1 0,-1 0 0,1 1 0,-1-1 0,0 1 0,0 0 0,0-1 0,-4-3 0,5 5-2,-1 1-1,0-1 0,1 1 0,-1 0 0,0 0 0,0 0 1,0 0-1,0 0 0,0 0 0,0 0 0,0 1 0,0-1 1,0 1-1,0-1 0,0 1 0,-1 0 0,1 0 0,0 0 1,0 0-1,-3 1 0,1 0-10,0 0 1,0 0-1,-1 1 0,1 0 1,1 0-1,-1 0 0,0 0 1,0 1-1,1-1 0,-1 1 1,1 0-1,0 0 0,0 0 1,0 1-1,0-1 1,1 1-1,-4 5 0,3-5-110,1 1 0,-1 0 0,1-1 0,0 1 0,0 0 0,0 0 0,1 0 0,0 0-1,0 0 1,0 1 0,0-1 0,1 0 0,0 0 0,1 8 0,-1-13 95,0 1-1,0 0 1,0-1-1,1 1 1,-1 0-1,0 0 1,1-1 0,-1 1-1,0-1 1,1 1-1,-1 0 1,1-1 0,-1 1-1,1-1 1,-1 1-1,2 0 1,14 6-380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13.6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58 18508,'-5'6'262,"0"0"1,1 0-1,0 1 0,0 0 0,0 0 1,1 0-1,0 0 0,0 0 0,1 1 1,0-1-1,0 1 0,1 0 1,0-1-1,1 1 0,-1 0 0,1 0 1,1 0-1,1 11 0,-1-13-237,-1-1 0,1 1 1,1-1-1,-1 1 0,1-1 0,0 0 0,0 0 0,0 0 0,1 0 0,0 0 0,0 0 1,0 0-1,1-1 0,-1 0 0,1 0 0,0 0 0,0 0 0,0 0 0,1-1 0,0 0 0,-1 0 1,1 0-1,0-1 0,0 1 0,0-1 0,7 2 0,-7-3-17,-1-1 0,1 1 0,-1-1-1,1 0 1,-1 0 0,1 0 0,-1-1-1,1 1 1,-1-1 0,0 0 0,1 0 0,-1-1-1,0 1 1,5-3 0,-3 0 17,0 1 0,-1-1-1,1-1 1,-1 1 0,0-1 0,0 0 0,0 0 0,6-9-1,-4 4 29,-1 0 0,0 0 0,-1 0 0,0-1 0,0 0-1,-2 0 1,1-1 0,-1 1 0,-1-1 0,2-17 0,-4 22-36,0 1 1,0 0 0,-1 0 0,0 0-1,0-1 1,0 1 0,-1 0 0,0 0-1,0 1 1,0-1 0,-1 0 0,0 1-1,0-1 1,-1 1 0,-3-5-1,5 8-21,0-1 0,-1 1 0,1 0-1,-1 0 1,1 0 0,-1 0-1,0 0 1,0 1 0,0-1-1,0 1 1,0-1 0,0 1 0,0 0-1,0 1 1,0-1 0,-1 0-1,1 1 1,0 0 0,0 0-1,-1 0 1,1 0 0,0 0 0,0 1-1,-1-1 1,1 1 0,0 0-1,0 0 1,0 0 0,-5 3-1,1 0-79,1-1-1,-1 2 1,1-1-1,0 1 1,0 0-1,1 0 1,-1 1-1,1 0 1,0 0-1,1 0 1,-1 0-1,1 1 1,1 0-1,-1-1 1,1 1-1,0 1 1,1-1-1,0 0 1,0 1-1,0-1 1,1 1-1,0-1 1,1 1-1,0 11 1,0-17-4,0 0 0,1 0 1,-1-1-1,1 1 0,0 0 0,0 0 0,-1-1 0,1 1 1,0 0-1,0-1 0,1 1 0,-1-1 0,0 1 1,0-1-1,1 0 0,-1 1 0,1-1 0,-1 0 1,1 0-1,-1 0 0,1 0 0,0 0 0,0-1 1,-1 1-1,1 0 0,0-1 0,0 0 0,0 1 1,0-1-1,-1 0 0,1 0 0,0 0 0,0 0 0,0 0 1,0 0-1,0 0 0,2-1 0,20-5-688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6:12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37 13467,'-15'12'417,"1"0"1,0 0-1,0 1 0,2 1 1,-1 0-1,-9 16 0,17-23-286,0 1 1,1-1-1,0 1 0,1 0 1,-1 0-1,1 0 0,1 0 1,0 0-1,0 1 0,0-1 1,1 1-1,1 0 0,-1-1 1,1 1-1,2 10 0,-2-17-76,0 0 1,1 1-1,-1-1 0,1 0 0,0 1 0,0-1 1,0 0-1,0 0 0,0 1 0,0-1 0,0 0 0,1 0 1,-1 0-1,1-1 0,0 1 0,-1 0 0,1-1 1,0 1-1,3 2 0,-2-3 15,0 0 0,0 0 1,0 0-1,0 0 0,1-1 0,-1 1 1,0-1-1,0 1 0,0-1 0,0 0 1,1-1-1,-1 1 0,4-1 1,2-1 58,0-1 1,0 0 0,0 0 0,0-1-1,0 0 1,-1-1 0,1 0 0,-1 0-1,7-7 1,-5 4 14,-1-1 0,0 0 0,-1-1-1,0 0 1,-1 0 0,0-1 0,0 0 0,8-21 0,-12 25-104,0 0 1,-1 0 0,0 0-1,-1 0 1,1 0 0,-1-1-1,-1 1 1,0 0 0,0-1-1,0 1 1,-1-1-1,0 1 1,0 0 0,0 0-1,-1 0 1,-5-11 0,6 16-46,0-1-1,0 0 1,0 1 0,-1-1 0,1 1 0,-1 0-1,0-1 1,1 1 0,-1 0 0,0 0 0,-1 0-1,1 0 1,0 1 0,0-1 0,-1 1-1,1-1 1,-1 1 0,1 0 0,-1 0 0,0 0-1,0 0 1,1 0 0,-1 1 0,0-1 0,0 1-1,0-1 1,1 1 0,-1 0 0,0 1 0,0-1-1,0 0 1,0 1 0,1-1 0,-1 1 0,-3 1-1,0 1-131,0-1 1,0 1-1,0 0 0,1 0 0,-1 1 0,1 0 0,0 0 0,0 0 0,0 0 0,1 1 0,-1 0 1,1 0-1,0 0 0,1 0 0,-4 7 0,-4 17-291,4-1-150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14.1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819 302 14075,'1'-1'78,"-1"0"0,0 1 0,1-1 0,-1 0 0,0 0 0,0 1 0,1-1 0,-1 0 0,0 0 0,0 0 0,0 0 0,0 1 0,0-1 0,0 0 0,0 0-1,0 0 1,-1 1 0,1-1 0,0 0 0,0 0 0,-1 0 0,1 1 0,0-1 0,-1 0 0,1 1 0,-1-1 0,1 0 0,-1 1 0,1-1 0,-1 0 0,0 1 0,1-1 0,-1 1 0,0-1 0,1 1 0,-1-1 0,0 1 0,0 0 0,1-1 0,-1 1 0,0 0 0,0 0 0,-1-1 0,0 1 93,0 0 0,-1 0 1,1 1-1,0-1 0,-1 0 1,1 1-1,0 0 0,0-1 1,0 1-1,0 0 0,-1 0 1,1 0-1,0 0 0,0 1 1,-3 1-1,0 3-26,-1 0 1,1 0-1,0 1 0,0-1 1,1 1-1,-1 0 0,2 0 0,-1 0 1,1 1-1,0-1 0,1 1 1,-1 0-1,2 0 0,-1 0 1,1 0-1,0 0 0,1 0 0,0 0 1,0 0-1,0 0 0,3 9 1,-3-15-124,0 0-1,1 0 1,-1 0 0,1 0 0,0 0 0,-1 0 0,1 0 0,0 0 0,0 0-1,0 0 1,1 0 0,-1-1 0,0 1 0,1 0 0,-1-1 0,1 1-1,-1-1 1,1 0 0,0 1 0,0-1 0,-1 0 0,1 0 0,0 0 0,0 0-1,0 0 1,0-1 0,0 1 0,0-1 0,0 1 0,1-1 0,-1 0 0,0 0-1,0 0 1,0 0 0,3 0 0,1-1 2,0 0 0,0-1 0,-1 0 0,1 0 0,-1 0 0,1 0 0,-1-1 0,0 0 0,0 0 0,0 0 0,-1-1 0,6-4 0,-3 1 11,-1-1 1,1 1 0,-1-1 0,0 0 0,-1-1 0,0 1 0,-1-1 0,1 0-1,-2 0 1,1 0 0,-1-1 0,-1 0 0,0 1 0,0-1 0,0-10-1,-1 14-37,-1 0 0,0 0 0,-1-1 0,1 1 0,-1 0 0,-1 1 0,1-1 0,-1 0 0,0 0 0,0 1 0,0-1 0,-1 1 0,0-1 0,0 1 0,-1 0 0,1 0 0,-1 1 0,0-1 0,0 1 0,-1-1 0,1 2 0,-1-1 0,0 0 0,0 1 0,-9-5 0,7 5-69,0 1-1,0-1 1,0 1-1,0 1 1,0-1-1,0 1 1,0 0-1,-1 1 1,1 0 0,0 0-1,0 1 1,-1 0-1,1 0 1,0 0-1,0 1 1,0 0-1,0 0 1,1 1 0,-1 0-1,-9 6 1,-17 18-336</inkml:trace>
  <inkml:trace contextRef="#ctx0" brushRef="#br0" timeOffset="1">5 1072 16043,'-4'5'2785,"4"-13"-2265,11-12 1072,8-10-463,17-19-273,5-11-176,17-16-344,3-12-160,10-12-128,2-6-64,-5-2-312,0 5-312,-11 14-488,-5 8 368,-16 13 415,-9 12-215,-16 22-176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14.8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1097 10522,'3'9'1273,"4"-8"-729,5-8 104,2-9 936,8-14-464,5-9 105,13-17 55,9-12-32,10-27-200,5-14-95,8-16-473,1-6-624,-2-13 272,-3-2-112,-12 6-144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16.0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16580,'2'7'1352,"2"13"-1160,13 10-80,2 8 464,7 5-488,2 3 8,5 1-64,3 0-184,-1 0 152,-2-1-32,-6-8-48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16.9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15371,'3'0'1273,"7"4"-905,3 3-80,5 6 720,4 6-224,5 4-272,5 5-80,4 8-152,-1 3-224,1 4-704,-7 1 712,1 5-192,-3 0-136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18.3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17 652 11162,'-2'21'2385,"2"-20"-2230,-1-1-1,1 1 1,0 0-1,0-1 1,0 1 0,0 0-1,0-1 1,0 1-1,1 0 1,-1-1-1,0 1 1,0-1-1,0 1 1,0 0-1,1-1 1,-1 1-1,0 0 1,1-1-1,-1 1 1,1-1 0,-1 1-1,0-1 1,1 1-1,-1-1 1,2 1 3260,-11 15 543,9-16-3937,0 0 0,-1 0 1,1 0-1,0 0 0,-1 0 0,1 0 1,0 1-1,-1-1 0,1 0 0,0 0 1,-1 0-1,1 0 0,0 1 1,-1-1-1,1 0 0,0 0 0,0 0 1,-1 1-1,1-1 0,0 0 0,0 1 1,0-1-1,-1 0 0,1 0 0,0 1 1,0-1-1,0 0 0,0 1 0,0-1 1,0 0-1,-1 1 0,1 0 0,-3 11-12,3-12-47,1-10 69,9-32-143,1 1 0,28-67 1,-12 35-345,83-260-706,-67 215 817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25.1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3 537 14163,'-1'4'530,"1"-1"-1,-1 0 1,1 0 0,0 0 0,0 1-1,0 5 1,0-9-490,1 0 0,-1 1 0,0-1 0,0 0 0,0 0 0,0 0 0,0 1 0,0-1 0,0 0 0,0 0 0,0 1-1,1-1 1,-1 0 0,0 0 0,0 0 0,0 1 0,0-1 0,1 0 0,-1 0 0,0 0 0,0 0 0,0 0 0,1 0 0,-1 1 0,0-1 0,0 0 0,1 0 0,-1 0 0,0 0 0,0 0 0,0 0 0,1 0 0,-1 0 0,1 0 0,13-10 249,12-21 0,-2-2 0,34-59 0,-13 19-101,17-18-719,87-101 0,-146 189 167,16-19-881,-19 22 1196,1-1 0,-1 1 1,1-1-1,0 0 0,-1 1 1,0-1-1,1 0 0,-1 0 1,1 1-1,-1-1 0,0 0 1,1 0-1,-1 0 0,0 1 1,0-1-1,0 0 0,0 0 1,0 0-1,0 0 0,0 0 1,0 1-1,0-1 1,0 0-1,-1-1 0,-8-2-714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27.6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27 18348,'-6'-24'3033,"7"22"-1671,3 17-912,1 21-225,1 55 0,-5-58 38,2-1 0,9 48 0,-11-77-239,-1 0 0,1 0-1,0 0 1,1 1 0,-1-1 0,1 0 0,-1-1 0,1 1-1,2 3 1,-3-6-22,-1 1-1,1 0 1,0-1-1,0 1 1,-1-1-1,1 1 0,0-1 1,0 1-1,0-1 1,0 1-1,0-1 1,0 0-1,-1 0 1,1 1-1,0-1 0,0 0 1,0 0-1,0 0 1,0 0-1,0 0 1,0 0-1,0 0 1,0-1-1,0 1 1,0 0-1,0 0 0,-1-1 1,1 1-1,0-1 1,0 1-1,0-1 1,0 1-1,-1-1 1,1 1-1,0-1 1,0 0-1,5-5-257,0 0-1,0 0 1,-1 0-1,0 0 1,0-1-1,-1 0 1,1 0-1,-2 0 1,1 0-1,-1-1 1,0 1 0,0-1-1,-1 0 1,0 0-1,-1 0 1,2-14-1,-3-1-559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28.1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3 134 15331,'-1'23'1441,"0"4"-937,1 0-224,0 0 608,0 3-168,4-4-360,-1-4-224,2-5-440,1-6-176,1-9-264,2-5-392,-2-6 800,-1-8-257,1-4-119</inkml:trace>
  <inkml:trace contextRef="#ctx0" brushRef="#br0" timeOffset="1">191 13 16083,'0'0'49,"-1"0"0,1-1 0,-1 1 0,1 0 0,-1 0 0,1-1 0,-1 1 0,1 0 0,-1 0-1,0 0 1,1 0 0,-1 0 0,1-1 0,-1 1 0,1 0 0,-1 0 0,0 1 0,1-1 0,-1 0-1,1 0 1,-1 0 0,1 0 0,-1 0 0,1 1 0,-1-1 0,1 0 0,-1 0 0,1 1 0,-1-1 0,1 0-1,-1 1 1,1-1 0,-1 1 0,1-1 0,0 1 0,-1-1 0,0 1 0,-13 20 534,9-12-532,2 1-1,-1-1 1,1 1-1,1-1 1,0 1-1,0 0 1,1 0-1,0 0 1,1 0-1,0 0 1,1 0-1,0 0 1,0 0-1,1 0 1,3 9-1,-5-17-40,1-1 0,-1 1 0,1 0 0,-1-1-1,1 0 1,-1 1 0,1-1 0,0 1-1,0-1 1,0 0 0,0 0 0,0 1 0,0-1-1,0 0 1,0 0 0,1 0 0,-1 0 0,0 0-1,3 1 1,-3-2 8,0 0 1,1 0-1,-1 0 1,0 0-1,0 0 0,0 0 1,1 0-1,-1 0 0,0 0 1,0-1-1,0 1 1,0-1-1,1 1 0,-1-1 1,0 1-1,0-1 0,0 1 1,0-1-1,1-1 1,3-3 63,0 1 0,-1-1 1,1 0-1,-1-1 0,0 1 0,-1-1 1,6-10-1,-4 4 101,-1 0 0,1 0 1,-2 0-1,0-1 0,3-24 0,-6 33-144,0 0 1,0 0-1,0 0 0,-1 0 0,1 0 1,-1 0-1,0 1 0,0-1 0,0 0 1,-3-5-1,2 7-41,1 0 1,0 0-1,-1 0 1,1 1-1,-1-1 0,1 1 1,-1-1-1,0 1 1,1-1-1,-1 1 0,0 0 1,0 0-1,0 0 1,0 0-1,0 0 0,0 1 1,-1-1-1,1 0 1,-4 0-1,1 1-72,-1 0 1,1 0-1,0 1 0,0 0 0,0-1 1,-11 4-1,0 0-46,-4 1-125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32.6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 16988,'2'-6'478,"3"-4"1432,-4 17-465,0 9-904,10 82 519,21 125-752,-32-221-307,0-1-1,0 0 1,0 1-1,1-1 1,-1 0-1,0 1 1,1-1-1,-1 0 1,1 1-1,-1-1 1,1 0-1,0 0 1,0 0-1,-1 0 1,1 0 0,0 0-1,0 0 1,1 1-1,-1-2 1,0 0 0,-1 0 0,1 0 0,0 0-1,-1-1 1,1 1 0,-1 0 0,1 0 0,-1-1 0,1 1 0,0 0-1,-1-1 1,1 1 0,-1-1 0,0 1 0,1-1 0,-1 1 0,1-1 0,-1 1-1,0-1 1,1 1 0,-1-1 0,0 1 0,1-1 0,-1-1 0,5-10 13,0 0 0,4-17 0,-8 25-13,19-72 20,-6 22 2,24-61 0,-38 114-23,0 0-1,1 0 1,-1 0 0,0 1-1,1-1 1,-1 0-1,0 0 1,1 0 0,-1 1-1,1-1 1,-1 0 0,1 1-1,0-1 1,-1 0 0,1 1-1,0-1 1,-1 1 0,1-1-1,0 1 1,0-1 0,0 1 0,-1 0-1,1 0 1,-1 1 0,1-1 0,-1 0 0,1 0 0,-1 1-1,1-1 1,-1 0 0,0 0 0,1 1 0,-1-1 0,1 0 0,-1 1-1,0-1 1,1 1 0,-1-1 0,0 1 0,1-1 0,-1 0 0,0 1-1,0-1 1,1 2 0,10 38 15,-10-38-11,7 50 10,-5-34-135,-1-1 0,2 1-1,10 30 1,-14-48 139,0 0 0,0 0 1,0 0-1,0 1 0,0-1 0,0 0 0,0 0 1,0 0-1,0 1 0,0-1 0,1 0 0,-1 0 0,0 0 1,0 0-1,0 1 0,0-1 0,0 0 0,0 0 0,0 0 1,0 0-1,1 0 0,-1 1 0,0-1 0,0 0 1,0 0-1,0 0 0,0 0 0,1 0 0,-1 0 0,0 0 1,0 1-1,0-1 0,0 0 0,1 0 0,-1 0 1,0 0-1,0 0 0,0 0 0,1 0 0,-1 0 0,0 0 1,0 0-1,0 0 0,1 0 0,-1 0 0,0 0 0,0-1 1,4-7 92,-1-4-44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33.2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48 13107,'2'-3'413,"0"0"-1,0 1 1,1-1 0,-1 1-1,0-1 1,1 1 0,-1 0-1,1 0 1,0 0 0,0 0 0,0 1-1,0-1 1,5-1 0,0 0 125,0 0 0,0 0 1,0 1-1,11-2 1,-17 4-499,0 0 1,-1-1 0,1 1 0,0 0-1,-1 0 1,1 0 0,0 0-1,-1 0 1,1 1 0,0-1 0,-1 1-1,1-1 1,0 1 0,-1-1 0,1 1-1,-1 0 1,1 0 0,-1 0-1,1-1 1,-1 2 0,0-1 0,1 0-1,-1 0 1,0 0 0,0 0 0,1 2-1,0 0-17,-1 1-1,0-1 0,0 0 0,0 0 1,-1 0-1,1 1 0,-1-1 1,0 0-1,1 1 0,-1-1 1,-1 0-1,0 7 0,-4 15 56,-1 0 1,-1 0-1,-11 24 0,6-19 135,-7 35 0,19-65-208,0 1 0,0-1-1,0 0 1,0 0 0,-1 1 0,1-1 0,0 0-1,0 1 1,0-1 0,0 0 0,0 0 0,0 1-1,0-1 1,0 0 0,0 0 0,0 1-1,0-1 1,0 0 0,1 0 0,-1 1 0,0-1-1,0 0 1,0 0 0,0 1 0,0-1 0,0 0-1,1 0 1,-1 1 0,0-1 0,0 0 0,0 0-1,1 0 1,-1 0 0,0 1 0,0-1-1,0 0 1,1 0 0,-1 0 0,0 0 0,0 0-1,1 0 1,-1 0 0,0 0 0,1 1 0,-1-1-1,0 0 1,0 0 0,1 0 0,-1 0 0,0 0-1,0-1 1,1 1 0,-1 0 0,0 0-1,0 0 1,1 0 0,-1 0 0,0 0 0,0 0-1,1 0 1,-1-1 0,0 1 0,0 0 0,1 0-1,-1 0 1,0 0 0,0-1 0,0 1 0,1 0-1,21-15 115,-17 12-77,29-20-713,59-28 0,-75 43 83,0 0 1,0 2-1,0 0 1,1 1-1,32-4 0,-23 8-349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6:13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19748,'2'0'1529,"-2"2"-1185,1-2 480,-1-5-1008,2 3 160,-1 2-160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33.8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73 18196,'1'1'1648,"5"-1"-1040,1-1-248,6-5 745,1-1-329,6-3-264,3 0-184,3-2-528,1 1-344,-1 1-560,-5 4-265,-6 6 961,-5 0-296,-12 9-264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34.3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88 18756,'6'7'1576,"3"-7"-1040,1-4-231,6-3 679,4-4-368,1 0-640,5-3-368,-2-4 472,-1 3-128,-7 0-216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34.7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23 17420,'2'-5'555,"3"-12"2370,-1 17-1567,0 10-580,13 97 587,-15-79-1255,2 0 0,2 0-1,14 45 1,-20-70-87,2 0 0,-1 0 0,0 0 0,0 0 0,1 0 0,0-1 1,-1 1-1,1 0 0,0-1 0,1 0 0,-1 1 0,0-1 0,1 0 0,-1 0 0,1 0 0,-1-1 0,1 1 1,0 0-1,0-1 0,0 0 0,0 0 0,4 1 0,-3-1-11,0-1 1,-1 0-1,1 0 1,0-1-1,-1 1 0,1-1 1,0 0-1,-1 0 1,1 0-1,-1-1 0,1 1 1,-1-1-1,0 1 1,1-1-1,-1 0 1,0-1-1,0 1 0,5-5 1,-4 2-123,1 0 0,-1 1 0,0-1 0,0-1-1,0 1 1,-1 0 0,1-1 0,-2 0 0,1 0 0,0 0 0,-1 0 0,0 0 0,-1 0 0,2-13 0,-1-9-289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35.2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15691,'3'32'2241,"4"-1"-1273,-2 2-448,1-3 2233,4 0-1865,2-1-336,-1-6-744,2-6-464,0-7 584,-3-4-200,-3-3-120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35.6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109 5 16524,'-2'-1'126,"0"1"1,0-1 0,0 0 0,0 1 0,0-1-1,0 1 1,0-1 0,-1 1 0,1 0 0,0 0-1,0 0 1,0 0 0,0 1 0,0-1-1,0 0 1,0 1 0,0 0 0,0-1 0,0 1-1,0 0 1,0 0 0,0 0 0,0 0 0,1 0-1,-1 0 1,0 1 0,1-1 0,-1 1 0,1-1-1,0 1 1,-1-1 0,1 1 0,0 0 0,-2 3-1,-3 5 90,1 0 0,1 0 0,-1 0 0,2 1 0,-4 13 0,3-8-49,1 0 0,0 0 0,1 21 0,1-32-129,1 0 0,0 0 0,1 0 1,-1 0-1,1 0 0,0 0 0,0 0 1,1 0-1,-1-1 0,1 1 0,0 0 1,0-1-1,1 1 0,4 5 0,-6-8-15,0-1 0,1 0-1,0 0 1,-1 0 0,1 0 0,0 0-1,-1 0 1,1 0 0,0 0-1,0-1 1,0 1 0,0 0-1,0-1 1,-1 0 0,1 0 0,0 1-1,0-1 1,0 0 0,0 0-1,0-1 1,0 1 0,0 0-1,0-1 1,0 1 0,0-1 0,0 0-1,0 1 1,-1-1 0,1 0-1,0 0 1,-1 0 0,4-3-1,2-1 38,-1 1-1,0-2 0,0 1 0,0-1 0,-1 0 0,8-11 0,-4 4 71,-1-1-1,-1 0 1,12-29-1,-17 37-131,0 0-1,0-1 0,-1 1 0,0-1 1,0 1-1,0 0 0,-1-1 1,0 0-1,0 1 0,-1-1 0,1 1 1,-3-9-1,2 13 5,0 0 0,0-1 0,0 1-1,0 0 1,0 1 0,-1-1 0,1 0 0,-1 0 0,1 0 0,-1 1-1,1-1 1,-1 1 0,0-1 0,0 1 0,0 0 0,0 0 0,0 0 0,0 0-1,0 0 1,0 0 0,-3-1 0,-3 1 35,-1-1 1,1 1-1,0 0 1,-13 1-1,-13 1-116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36.8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17124,'1'34'492,"2"1"-1,1-1 1,2 0 0,1 0 0,16 47 0,-21-75-501,1-1 0,-1 1 0,1-1 0,0 0 0,0 1 0,6 6 0,-9-11 3,1-1 0,0 1 0,0 0 0,-1-1 0,1 1 0,0 0 0,0-1-1,0 1 1,0-1 0,0 0 0,-1 1 0,1-1 0,0 0 0,0 1 0,0-1 0,0 0 0,0 0 0,2 0 0,-2 0-1,0 0 1,1-1 0,-1 1 0,0-1-1,0 1 1,1-1 0,-1 0-1,0 1 1,0-1 0,0 0 0,0 0-1,0 0 1,0 0 0,0 0 0,-1 0-1,1 0 1,0 0 0,0-2 0,7-9 20,-2-1 1,1-1-1,7-25 1,-11 27 126,2-1 0,-1 1 0,2 1 1,0-1-1,13-19 0,-18 30-111,-1 0 0,1 0 1,0 0-1,0 0 0,0 0 0,0 0 0,0 0 0,0 0 0,0 0 1,0 1-1,1-1 0,-1 0 0,0 1 0,0-1 0,0 1 1,1 0-1,-1-1 0,0 1 0,1 0 0,-1 0 0,3 0 0,-2 0 7,0 1-1,0-1 0,0 1 0,0 0 1,-1-1-1,1 1 0,0 0 0,0 0 1,-1 0-1,1 1 0,0-1 0,-1 0 1,2 2-1,5 6 101,0 1 1,-1 0-1,12 21 1,-15-24-109,9 18 61,-9-17-180,0 0-1,0 0 0,0-1 1,1 0-1,0 0 0,12 12 1,-17-19 61,0 1 0,1-1 0,-1 1 0,0-1 0,1 1 0,-1-1 0,1 0 0,-1 1 0,1-1 0,-1 0 0,0 0 0,1 1 0,-1-1 0,1 0 0,-1 0 0,1 0 0,0 1 0,-1-1 0,1 0 0,-1 0 0,1 0 0,-1 0 0,1 0 0,-1 0 0,1 0 0,-1 0 0,1 0 0,0 0 0,-1-1 0,1 1 0,-1 0 0,1 0 0,-1 0 1,1-1-1,-1 1 0,1 0 0,-1-1 0,0 1 0,1 0 0,-1-1 0,1 1 0,-1-1 0,1 0 0,2-5-381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37.5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0 19644,'-1'0'62,"1"0"0,0 0-1,-1 0 1,1 1 0,0-1-1,-1 0 1,1 0 0,0 0-1,0 0 1,-1 1 0,1-1 0,0 0-1,0 0 1,-1 0 0,1 1-1,0-1 1,0 0 0,0 1-1,0-1 1,-1 0 0,1 0 0,0 1-1,0-1 1,0 0 0,0 1-1,0-1 1,0 0 0,0 1-1,0-1 1,0 0 0,0 1 0,0-1-1,0 0 1,0 0 0,0 1-1,0-1 1,0 0 0,0 1-1,-2 19 297,2-19-211,-2 67 750,1-29-824,-7 46-1,4-178-71,4 79-32,0-8-76,1 0 0,5-27 0,-6 49 103,0 0 1,0 0-1,0 0 0,1 0 0,-1 0 0,0 0 1,0 0-1,0 0 0,0 0 0,0 0 0,0 0 1,0 0-1,0 0 0,0 0 0,0 0 0,0 0 1,0 0-1,0 0 0,0 0 0,1 0 0,-1 0 1,0 0-1,0 0 0,0 0 0,0 0 0,0 0 1,0 0-1,0 0 0,0 0 0,0 0 0,0 0 1,0 0-1,0 0 0,0 0 0,0 0 0,1 0 1,-1-1-1,0 1 0,0 0 0,0 0 0,0 0 1,0 0-1,0 0 0,0 0 0,0 0 0,0 0 1,0 0-1,0 0 0,0 0 0,0 0 0,0 0 1,0 0-1,0-1 0,0 1 0,0 0 0,0 0 1,0 0-1,0 0 0,0 0 0,0 0 0,0 0 1,0 0-1,3 9-89,2 19 25,-4-25 40,9 58-124,18 82 82,-28-140 71,1-1 0,0 1 0,0 0 0,0-1 0,0 1 0,1-1 0,-1 1 0,2 2 0,-3-5-1,0 0 1,0 0 0,1 0 0,-1 0 0,0 0 0,0 0 0,0 0-1,0 0 1,0 1 0,0-1 0,1 0 0,-1 0 0,0 0 0,0 0-1,0 0 1,0 0 0,0 0 0,1 0 0,-1 0 0,0 0 0,0 0-1,0 0 1,0 0 0,0 0 0,1 0 0,-1 0 0,0 0 0,0 0-1,0 0 1,0 0 0,1 0 0,-1 0 0,0 0 0,0-1 0,0 1-1,0 0 1,0 0 0,0 0 0,1 0 0,-1 0 0,0 0 0,0 0-1,4-15 31,-3 8-8,0 0 0,0 0 0,-1 0 0,0 0 0,-1 0 0,1 0 0,-1 0 0,-4-11 0,4 15-15,0 0-1,0 0 1,-1 1 0,1-1-1,-1 0 1,0 1-1,0-1 1,0 1 0,0-1-1,0 1 1,-1 0 0,1 0-1,-1 0 1,1 0 0,-1 0-1,0 1 1,0-1 0,0 1-1,1 0 1,-7-2 0,-92-25 480,101 28-483,0 0 0,0 0 1,0-1-1,0 1 0,0 0 0,0 0 1,0 0-1,0 0 0,0 0 1,0 0-1,0 0 0,0 0 1,0 0-1,0 0 0,0 0 0,0 0 1,0 0-1,0-1 0,0 1 1,0 0-1,0 0 0,0 0 0,0 0 1,0 0-1,0 0 0,0 0 1,0 0-1,0 0 0,0 0 0,0 0 1,0 0-1,0 0 0,0-1 1,0 1-1,0 0 0,0 0 1,0 0-1,0 0 0,0 0 0,0 0 1,0 0-1,0 0 0,-1 0 1,1 0-1,0 0 0,0 0 0,0 0 1,0 0-1,0 0 0,0 0 1,0 0-1,0 0 0,0 0 1,0 0-1,0 0 0,0 0 0,0 0 1,-1 0-1,1 0 0,0 0 1,0 0-1,10-2 144,13 1-49,9 2-459,-22 1 347,1-1-1,0-1 1,0 0-1,0 0 1,0-1-1,0 0 1,-1-1 0,1 0-1,-1-1 1,20-8-1,-3-5-79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38.3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121 25 16227,'0'-1'75,"0"1"0,1-1 0,-1 0-1,0 1 1,0-1 0,0 0 0,1 0-1,-1 1 1,0-1 0,0 0-1,0 1 1,0-1 0,0 0 0,0 1-1,0-1 1,-1 0 0,1 0-1,0 1 1,0-1 0,0 0 0,-1 1-1,1-1 1,0 0 0,-1 1 0,1-1-1,-1 1 1,1-1 0,0 1-1,-1-1 1,1 1 0,-1-1 0,0 1-1,1-1 1,-1 1 0,1 0-1,-1-1 1,0 1 0,1 0 0,-1-1-1,0 1 1,1 0 0,-1 0 0,0 0-1,1-1 1,-1 1 0,0 0-1,1 0 1,-1 0 0,0 0 0,0 0-1,0 1 1,-2-1 90,-1 1 1,1-1-1,0 1 1,0 0-1,0 0 1,0 0-1,0 1 0,1-1 1,-1 1-1,0-1 1,-2 3-1,-1 2-48,1 0-1,0 0 0,0 1 1,0 0-1,1 0 1,0 0-1,0 0 1,0 1-1,1-1 1,1 1-1,-1 0 1,-1 11-1,0 2 101,1 1 0,1 0 0,0 30 0,3-43-152,-1-1 0,1 0 1,0 0-1,1 0 0,-1 0 0,2-1 1,4 14-1,-6-19-60,0 0 1,0-1 0,0 1 0,0-1-1,0 0 1,0 1 0,0-1-1,0 0 1,0 1 0,1-1 0,-1 0-1,0 0 1,1 0 0,-1 0-1,1 0 1,-1-1 0,1 1-1,0 0 1,-1-1 0,1 1 0,0-1-1,-1 0 1,1 1 0,0-1-1,0 0 1,-1 0 0,1 0 0,0 0-1,0 0 1,-1-1 0,1 1-1,0 0 1,-1-1 0,1 1-1,0-1 1,-1 0 0,1 1 0,-1-1-1,1 0 1,-1 0 0,3-2-1,2-1 14,-1 1-1,0-1 0,0-1 0,0 1 1,0-1-1,0 0 0,-1 0 1,0 0-1,4-6 0,-8 11-14,0-1 1,0 1-1,0 0 0,0 0 0,0 0 1,0 0-1,0-1 0,1 1 0,-1 0 1,0 0-1,0 0 0,0-1 0,0 1 1,0 0-1,0 0 0,0 0 0,0-1 1,0 1-1,0 0 0,0 0 1,0 0-1,0-1 0,0 1 0,-1 0 1,1 0-1,0 0 0,0-1 0,0 1 1,0 0-1,0 0 0,0 0 0,0 0 1,-1-1-1,1 1 0,0 0 0,0 0 1,0 0-1,0 0 0,-1 0 0,1-1 1,0 1-1,0 0 0,-1 0 0,-13-2 108,-13 5 19,26-3-142,1 0 1,-1 1 0,1-1 0,-1 0 0,1 0 0,-1 0 0,1 0 0,-1 0 0,1 1 0,-1-1-1,0 0 1,1 0 0,-1 0 0,1-1 0,-1 1 0,1 0 0,-1 0 0,1 0 0,-1 0 0,1 0-1,-1-1 1,1 1 0,-1 0 0,1 0 0,-1-1 0,1 1 0,0 0 0,-1-1 0,1 1 0,-1 0-1,1-1 1,-1 0 0,1 0-26,1 0-1,-1-1 0,0 1 0,1 0 1,-1-1-1,1 1 0,-1 0 1,1 0-1,-1 0 0,1-1 1,0 1-1,0 0 0,1-1 1,3-6-184,1 1 1,0 0-1,0 0 0,1 1 1,13-11-1,-18 16 199,-1 0-1,0 0 1,1 0-1,-1 0 1,1 0-1,0 0 1,-1 1-1,1-1 1,0 0-1,-1 1 1,1 0-1,0-1 1,0 1-1,-1 0 1,1 0-1,0 0 0,0 0 1,-1 0-1,1 0 1,0 0-1,0 1 1,-1-1-1,1 1 1,0-1-1,-1 1 1,1 0-1,0 0 1,-1-1-1,1 1 1,-1 0-1,1 0 1,-1 1-1,0-1 1,0 0-1,1 0 1,-1 1-1,2 2 1,2 5 14,0 0 0,0 0 0,-1 0 0,-1 1 1,1 0-1,-1 0 0,-1 0 0,0 0 0,1 11 1,-13-33-729,1-2 551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38.9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94 18060,'-1'2'1592,"4"0"-1128,3-2-120,5-2 729,5-3-257,8-4-312,1-2-136,3-2-336,1-2-200,-3 1-472,-2 0-344,-5 5 768,-6 3-217,-9 6-167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39.3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0 143 17396,'16'0'1536,"4"-12"-1096,3 1-160,4-6 176,2-2-504,1-7 280,-3-3-136,-2 1-208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28:39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1 638 14157,'0'0'7495,"5"-58"-7046,56 9-33,16-16 65,25-11-129,5-5-96,6 0-128,-4 8-128,-14 10-1121,-26 12-2594,-29 11-3396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6:13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 16051,'-2'2'135,"0"-1"0,0 1-1,0 0 1,1-1 0,-1 1-1,0 0 1,0 0-1,1 0 1,0 0 0,-1 0-1,1 1 1,0-1 0,-2 4-1,-10 36 399,10-31-215,-2 7-46,-13 54 550,17-66-744,0 0 0,1 0 0,-1 0 0,1 1 0,1-1 0,-1 0 0,1 0 0,0 0-1,3 9 1,-4-13-58,1-1-1,-1 0 1,1 1-1,0-1 0,-1 0 1,1 1-1,0-1 0,0 0 1,0 0-1,0 0 1,0 0-1,0 0 0,0 0 1,0 0-1,0 0 1,1 0-1,-1 0 0,0-1 1,1 1-1,-1 0 1,0-1-1,1 0 0,-1 1 1,3 0-1,0-1 9,-1 0 1,0-1-1,0 1 1,1 0-1,-1-1 0,0 0 1,0 0-1,1 0 0,-1 0 1,5-3-1,3-2 54,1-1 1,-1-1-1,0 0 0,13-13 1,-16 13-14,0-1 1,0 0-1,0-1 1,-1 0-1,10-20 1,-14 24-27,0 0 0,0-1-1,-1 1 1,0-1 0,0 0 0,-1 0 0,1 1-1,-2-1 1,1 0 0,-1 0 0,0-10 0,-1 15-29,1 0 0,0 0 1,-1 0-1,1 0 0,-1 0 1,1 0-1,-1 0 0,0 0 1,0 0-1,0 0 0,0 0 1,0 1-1,-1-1 0,1 0 1,0 1-1,-1-1 1,1 1-1,-1-1 0,0 1 1,1 0-1,-1 0 0,0 0 1,0 0-1,0 0 0,0 0 1,0 0-1,0 0 0,0 1 1,0-1-1,0 1 0,0 0 1,0-1-1,0 1 1,0 0-1,0 0 0,-1 1 1,1-1-1,-3 1 0,-3 0-24,1 1 0,-1 0 0,1 0-1,-1 1 1,1 0 0,0 0 0,0 0-1,0 1 1,-8 7 0,7-6-145,1 0 0,0 1 1,0 1-1,1-1 0,-1 1 0,2 0 0,-1 0 0,1 1 1,0-1-1,0 1 0,-4 11 0,7-5-232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40.4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1 617 11090,'30'55'1000,"3"-2"-1,2-1 0,2-2 0,49 51 0,48 36 938,-131-135-1814,-1 1 0,1-1 0,0 1 0,0-1 1,0 0-1,5 3 0,-7-5-94,-1 0 0,1 0 0,-1 0 0,0 0 0,1 1 0,-1-1 0,1 0 0,-1 0 0,0 0 1,1 0-1,-1 0 0,1 0 0,-1 0 0,0 0 0,1-1 0,-1 1 0,1 0 0,-1 0 0,0 0 0,1 0 0,-1 0 0,0-1 0,1 1 0,0-1 5,-1 0-1,1 1 1,-1-1-1,1 0 1,-1 0-1,1 0 1,-1 0-1,0 1 0,0-1 1,1 0-1,-1 0 1,0 0-1,0 0 1,0 0-1,0-1 1,0-8 101,-1-1 1,0 1-1,-1 0 1,0 0-1,0 0 1,-6-14-1,-28-60-54,28 66-102,-37-70-312,-4 3 0,-72-97 0,121 182 344,-1 0 1,1-1-1,0 1 1,-1 0-1,1-1 1,0 1-1,-1-1 1,1 1-1,0-1 1,0 1-1,-1 0 1,1-1-1,0 1 1,0-1-1,0 1 0,0-1 1,0 1-1,0-1 1,-1 1-1,1-1 1,0 1-1,0-1 1,0 1-1,1-1 1,-1 1-1,0-1 1,0 1-1,0-1 1,0 1-1,0-1 1,1 1-1,-1-1 0,0 1 1,0-1-1,1 1 1,-1 0-1,0-1 1,1 1-1,-1-1 1,0 1-1,1 0 1,0-1-1,24-6 92,-5 3-68,8-8-39,0-2 0,-1 0 1,46-34-1,70-67 31,-61 47-1,84-56 60,-135 104-121,0 1 0,2 2 0,55-22 0,-86 38 17,0 0 0,1 0 1,-1 0-1,1 1 0,0-1 1,-1 1-1,1 0 0,-1-1 0,1 1 1,0 1-1,-1-1 0,1 0 1,4 1-1,-6 0 21,-1 0 0,1-1 1,0 1-1,0 0 0,0 0 1,0 0-1,-1 0 0,1-1 1,0 1-1,-1 0 0,1 0 1,-1 0-1,1 0 0,-1 1 1,1-1-1,-1 0 0,0 0 0,0 0 1,1 0-1,-1 0 0,0 0 1,0 1-1,0-1 0,0 0 1,-1 0-1,1 0 0,0 0 1,0 0-1,-1 0 0,1 0 0,0 1 1,-2 0-1,-2 18 98,1-1-1,0 1 1,2 0 0,0 0 0,2 26-1,-1-44-128,0-1 0,0 1 0,0-1 0,0 1 0,0-1 0,0 0 0,1 1 0,-1-1 0,0 1 0,1-1 0,0 0 0,-1 1 0,1-1 0,-1 0 0,1 1 0,0-1 0,0 0 0,0 0 0,0 0 0,0 0 0,0 0 0,0 0 0,0 0 0,0 0 0,1 0 0,-1 0 0,0-1 0,2 2 0,10-1-195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43.6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48 14483,'-2'-38'3500,"3"29"-1020,0 26-592,1 37-1072,-2-19-656,2 0-1,1 0 1,13 56-1,-16-90-139,0 0 0,1 1-1,-1-1 1,1 0 0,-1 0 0,1 1-1,-1-1 1,1 0 0,0 0 0,0 0-1,-1 0 1,1 0 0,0 0 0,0 0-1,0 0 1,0 0 0,0 0 0,0 0-1,1-1 1,-1 1 0,0-1 0,0 1-1,0 0 1,1-1 0,-1 0 0,0 1-1,1-1 1,-1 0 0,0 0 0,1 0-1,-1 1 1,0-2 0,1 1 0,-1 0-1,0 0 1,1 0 0,-1 0 0,0-1-1,1 1 1,-1-1 0,0 1 0,2-2 0,6-2-117,0-1 0,0 0 0,0 0 0,11-10 0,-15 11-201,-4 3 169,1 0 0,-1 0-1,0 0 1,1 0 0,-1-1 0,0 1 0,0 0 0,0-1 0,1 1 0,-2-1 0,1 0-1,0 1 1,0-1 0,0 0 0,-1 1 0,1-1 0,-1 0 0,1 0 0,-1 1 0,0-1-1,0 0 1,0 0 0,0 0 0,0 0 0,0 1 0,-1-4 0,-4-12-749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44.2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16948,'3'9'1472,"0"7"-952,1 4-192,2 9 624,1 4-168,0 8-223,3 4-49,1 0-144,1-2-184,-2-7-416,0-6-216,0-11-457,-1-8 2122,-2-13-1329,-3-7-64,-1-5-80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44.6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29 17372,'-14'65'2760,"8"-43"-2090,-3 31 1,6-26-402,1 1 1,4 34-1,-2-52-235,1-1 1,1 0-1,-1 1 1,2-1-1,-1 0 0,1 0 1,1 0-1,-1 0 1,2-1-1,5 11 1,-9-18-32,0 1 0,0-1 1,1 1-1,-1-1 1,0 1-1,1-1 0,-1 0 1,1 1-1,-1-1 1,1 0-1,0 0 0,-1 0 1,1 0-1,0-1 1,0 1-1,-1 0 0,1-1 1,0 1-1,0-1 1,0 0-1,3 1 0,-2-2 1,0 1 1,-1-1-1,1 0 0,0 1 0,-1-1 0,1-1 0,-1 1 0,1 0 0,-1 0 1,1-1-1,-1 0 0,0 1 0,3-4 0,4-3 12,-1-1-1,-1-1 0,1 1 1,-1-1-1,10-21 1,-5 7 94,-1-1-1,14-50 1,-22 63-51,0-1 1,-1 0-1,0 0 0,-1 1 0,0-1 1,-1 0-1,-1 0 0,-3-17 1,4 26-78,-1 1 0,0 0 1,0 0-1,0 0 1,0 0-1,0 0 0,-1 0 1,1 0-1,-1 0 0,0 0 1,0 1-1,0-1 1,0 1-1,-1-1 0,1 1 1,-1 0-1,1 0 0,-1 0 1,0 0-1,0 0 1,0 1-1,0-1 0,0 1 1,0 0-1,0 0 0,0 0 1,0 0-1,-1 1 0,1-1 1,0 1-1,0 0 1,-1 0-1,1 0 0,0 0 1,-1 1-1,1-1 0,0 1 1,0 0-1,0 0 1,-6 2-1,-2 1-90,-32 9-268,16-11 32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27.8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18468,'3'20'1696,"3"7"-1304,0 15-208,1 9 657,3 14-497,4 4-72,5 7-64,-1-2-88,2-2-104,2-3-8,-3-11-8,-2-3-96,-2-12-392,-4-3-200,-6-8-329,-2-5 785,-10-11-160,-3-6-200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28.3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1 396 16420,'0'-15'280,"1"0"1,1 1 0,1-1-1,0 1 1,1-1 0,0 1-1,1 0 1,1 0 0,0 1-1,1 0 1,0 0 0,1 0-1,1 1 1,17-20 0,-9 14-90,1 1-1,0 1 1,1 0 0,1 2 0,1 0 0,0 1 0,0 1 0,28-10-1,-36 16-160,0 2-1,0-1 0,0 2 1,1 0-1,-1 0 0,1 2 0,0-1 1,-1 2-1,1 0 0,23 2 0,-30 0-29,-1-1 0,1 1 1,0 0-1,-1 0 0,0 1 0,1-1 0,-1 2 0,0-1 0,-1 1 0,1-1 0,-1 2 0,1-1 0,-1 0 0,0 1 0,-1 0 0,1 0 0,-1 1 0,0-1 0,-1 1 0,1 0 0,-1 0 0,0 0 0,3 9 0,-1 1 13,-1 1 0,-1-1 1,0 1-1,-1 0 0,-1 0 0,0 0 0,-1 0 0,-4 25 0,0-14 89,-1-1-1,-2 1 0,0-1 0,-16 35 0,15-43 72,-21 35 0,27-50-205,0 0 0,-1-1-1,1 1 1,-1-1 0,0 1 0,0-1-1,0 0 1,-1 0 0,1 0-1,-1-1 1,1 1 0,-1-1 0,0 0-1,0 0 1,-7 2 0,10-3-3,0-1 0,0 0 0,0 0 1,-1 0-1,1 0 0,0 0 0,0 0 1,0 0-1,0 0 0,-1 0 0,1 0 1,0-1-1,0 1 0,0 0 0,0-1 1,0 1-1,0-1 0,0 0 0,0 1 1,0-1-1,0 0 0,0 1 0,0-1 1,0 0-1,1 0 0,-2-1 0,0-1-2,1 0-1,-1 0 0,1 0 1,0 0-1,0 0 0,1 0 1,-1 0-1,0 0 0,1-4 1,0-30-391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29.8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200 70 13347,'0'-7'558,"-1"0"0,1 0 0,-1 0 0,0 0 1,-4-12-1,4 18-473,1 0 1,0 0-1,-1 0 0,1 0 1,-1 0-1,1 0 0,-1 1 1,1-1-1,-1 0 1,0 0-1,1 0 0,-1 1 1,0-1-1,0 1 0,0-1 1,1 0-1,-1 1 0,0-1 1,0 1-1,-1-1 1,0 1 12,1 0 0,-1 0 1,1 0-1,0 1 0,-1-1 1,1 0-1,0 1 0,-1-1 0,1 1 1,0-1-1,-1 1 0,1-1 1,0 1-1,0 0 0,0 0 1,-1 0-1,1 0 0,0 0 1,-1 1-1,-9 10 229,0 0 1,1 0-1,0 1 1,1 1-1,-10 17 1,5-2-124,-19 52 0,25-59-142,2 1 1,0 0 0,2 0 0,0 0 0,2 1 0,0 24 0,2-39-30,0 1 0,0-1 1,2 0-1,-1 0 0,1 0 0,0 0 1,1 0-1,0-1 0,0 1 0,1-1 1,0 1-1,0-1 0,1-1 0,0 1 1,1 0-1,-1-1 0,2 0 1,9 8-1,-13-12-21,1-1 1,-1 1 0,1-1-1,0 0 1,0 0 0,0-1-1,0 1 1,0-1 0,0 0-1,1 0 1,-1 0 0,0 0-1,1-1 1,-1 0 0,6 0-1,-3-1-7,0 0-1,-1 0 1,1-1-1,-1 0 0,1 0 1,-1-1-1,0 0 1,0 0-1,7-5 1,-3 2-4,-1-1-1,0 0 1,0-1 0,-1 0 0,0 0 0,-1-1 0,0 0 0,0 0 0,0-1-1,-1 0 1,6-15 0,-12 25 1,1 0-1,-1-1 1,0 1-1,0 0 1,1-1-1,-1 1 1,0-1-1,0 1 1,0 0-1,1-1 1,-1 1-1,0-1 1,0 1-1,0-1 1,0 1-1,0 0 1,0-1-1,0 1 1,0-1 0,0 1-1,0-1 1,0 1-1,0-1 1,0 1-1,0 0 1,-1-1-1,1 1 1,0-1-1,0 1 1,0 0-1,-1-1 1,1 1-1,0 0 1,0-1-1,-1 1 1,1 0-1,0-1 1,-1 1-1,1 0 1,0 0-1,-1-1 1,1 1-1,-1 0 1,-1 0 3,0 0 1,0 0-1,0 0 0,0 0 1,0 1-1,0-1 0,0 1 1,0-1-1,-4 3 0,-42 22 43,13 0-21,3-3-24,25-17-86,9-8-95,36-38-18,-29 30 150,0 1 0,1 0 1,0 0-1,1 1 1,0 0-1,16-10 0,-25 18 42,0 0 1,0 1-1,0-1 0,0 0 0,0 1 0,0-1 0,0 1 0,0 0 0,0 0 0,0 0 0,0 0 1,0 0-1,0 0 0,0 0 0,0 0 0,1 1 0,-1 0 0,0-1 0,0 1 0,-1 0 0,1 0 0,0 0 1,0 0-1,0 0 0,0 0 0,-1 0 0,1 1 0,-1-1 0,1 1 0,-1-1 0,1 1 0,-1-1 1,0 1-1,2 3 0,3 6-8,1 1 1,-1 0 0,-1 0-1,5 17 1,-6-16 2,28 105-1000,-28-102 777,1-3 35,-1-10-64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31.1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98 18740,'8'3'1496,"5"-3"-1064,6 1-160,1-10 577,9-4-297,3-2-312,3-1-160,1-1-376,-5 1-216,-4 6-553,-6 4 817,-14 6-184,-10 2-192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31.6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1 171 18716,'15'-6'1592,"4"-5"-1152,1-8-192,10-3 649,3-2-393,6 1-672,1-1-400,-1 5 544,-1 5-176,-6 5-120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32.0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17 21893,'0'0'62,"-1"-1"1,1 0 0,0 1 0,0-1 0,0 0 0,0 0-1,0 1 1,0-1 0,0 0 0,0 1 0,0-1-1,1 0 1,-1 1 0,0-1 0,0 0 0,0 1 0,1-1-1,-1 0 1,0 1 0,1-1 0,-1 1 0,1-1-1,-1 1 1,2-2 0,-2 2-28,1 1-1,0-1 1,-1 0-1,1 1 1,0-1 0,-1 1-1,1-1 1,0 0-1,-1 1 1,1 0 0,-1-1-1,1 1 1,-1-1-1,1 1 1,-1-1-1,1 1 1,0 1 0,20 39 443,-7-5-471,-1 0-1,-2 1 1,-2 0 0,-1 0 0,-2 1 0,-2 0-1,-1 0 1,-2 0 0,-2 0 0,-8 60 0,9-97-8,-1 0 1,1 1-1,0-1 1,0 1-1,0-1 1,0 1-1,0-1 1,0 1-1,0-1 1,0 1-1,0-1 1,1 1-1,-1-1 1,0 1-1,1-1 1,0 1-1,-1-1 1,1 0-1,0 1 1,1 1-1,1-2-10,-1 1-1,1-1 1,-1 0-1,1 0 1,0 0-1,-1-1 1,1 1-1,0 0 1,5-1 0,-7 0 6,7 2-179,0 0-1,1-1 0,-1-1 1,0 1-1,1-1 0,-1-1 1,1 1-1,-1-1 0,0-1 1,0 0-1,0 0 0,1 0 1,-2-1-1,15-7 0,5-11-317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6:14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24 15035,'8'-9'2093,"-12"6"-463,3 4-1559,0-1 0,0 0 0,-1 1 0,1-1 0,0 1 0,0-1 0,-1 1 0,1 0 0,0-1 0,0 1 0,0 0 0,0 0 0,0 0 0,0 0 0,-1 1 0,-9 14 201,1-1 0,0 1 1,1 1-1,-11 28 0,15-32-151,0 0 0,2 0-1,-1 1 1,2-1 0,0 1-1,0 0 1,1 15 0,1-27-85,0 0 1,1 0 0,-1 1-1,0-1 1,1 0 0,-1 0-1,1 0 1,0 0-1,-1 1 1,1-1 0,0 0-1,0 0 1,1-1 0,-1 1-1,0 0 1,1 0 0,-1 0-1,1-1 1,-1 1-1,1-1 1,2 2 0,-1-1 3,0-1 1,0 0 0,0 0-1,0 0 1,1 0-1,-1 0 1,0-1 0,0 0-1,1 1 1,-1-1-1,0 0 1,0-1 0,1 1-1,5-2 1,7-2 20,0-2 0,0 0 1,0 0-1,-1-1 0,0-1 0,-1-1 1,1 0-1,-2-1 0,1 0 0,-1-1 1,-1-1-1,0 0 0,-1 0 0,0-2 1,11-16-1,-19 25-53,-1 0 0,1-1 0,-1 1 1,0-1-1,0 0 0,-1 1 0,0-1 0,0 0 0,0 0 1,-1 0-1,1 0 0,-1 0 0,-2-7 0,2 10-6,0 1 0,-1-1-1,0 1 1,0-1 0,1 1-1,-1 0 1,-1-1 0,1 1-1,0 0 1,-1-1 0,1 1-1,-1 0 1,1 0 0,-1 0-1,0 1 1,0-1 0,0 0-1,0 1 1,0-1 0,-1 1 0,1-1-1,0 1 1,-1 0 0,1 0-1,0 0 1,-1 1 0,1-1-1,-1 0 1,0 1 0,1 0-1,-5-1 1,1 1 4,1 1-1,0-1 1,0 1 0,0 0-1,0 0 1,0 0-1,0 1 1,0-1 0,0 1-1,1 0 1,-1 1 0,1-1-1,-1 1 1,-6 5 0,1 2-180,-1 0 1,1 0-1,0 1 1,-7 12-1,17-45 777,2 3-666</inkml:trace>
  <inkml:trace contextRef="#ctx0" brushRef="#br0" timeOffset="1">510 19 14035,'5'-7'2931,"-15"18"-1086,-53 102 1498,55-96-3050,1 1 0,0 0 0,2 0 1,-7 34-1,11-50-271,1 0 1,-1 0 0,1 0-1,0 0 1,-1 0 0,1 0-1,0 0 1,1 0 0,-1 0-1,0 0 1,0 0 0,1 0-1,-1 0 1,1 0 0,0 0-1,0-1 1,-1 1 0,1 0-1,0 0 1,0-1 0,1 1-1,-1-1 1,0 1 0,1-1-1,-1 1 1,0-1 0,1 0-1,0 1 1,-1-1 0,1 0-1,2 1 1,0-1-6,0 0 0,0-1 0,0 1 0,0-1 0,0 1 0,0-1 0,0 0 0,1-1 0,-1 1 0,0-1 0,0 0 0,0 0 0,0 0 0,4-2 0,9-4 7,-1 0 0,-1-1 0,1-1 0,-1 0 0,-1-1 0,0-1 0,0 0 0,-1-1 0,0-1 0,18-22 0,-29 31-21,0 1-1,0 0 1,0-1-1,0 0 1,0 1-1,-1-1 1,1 0-1,-1 0 1,0 1-1,-1-1 1,1 0-1,0 0 1,-1 0-1,0 0 1,0 0 0,0 0-1,-1 0 1,0-4-1,0 5-35,0 0-1,-1 0 1,1 0-1,-1 0 1,1 1-1,-1-1 1,0 1-1,0-1 1,0 1-1,0 0 1,0 0-1,-1 0 0,1 0 1,-1 0-1,1 0 1,-1 1-1,0-1 1,0 1-1,1 0 1,-1-1-1,0 2 1,0-1-1,-4-1 1,-9 0-507,13 1 478,0 1 0,0 0 0,0-1 1,0 1-1,1-1 0,-1 0 0,0 0 0,0 0 0,0 0 0,1-1 0,-1 1 0,-3-3 1,-1-6-354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32.5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63 14443,'-1'-2'198,"0"0"0,0 0 0,0 0 0,-1 0 0,1 0 0,-1 0 0,1 1 0,-1-1 0,1 0 0,-3-1 0,3 3-159,0 0-1,0 0 1,0-1-1,1 1 1,-1 0-1,0 0 1,0 0 0,0 0-1,0 1 1,1-1-1,-1 0 1,0 0 0,0 0-1,0 1 1,1-1-1,-1 0 1,0 1 0,0-1-1,1 1 1,-1-1-1,0 1 1,1-1 0,-1 1-1,1-1 1,-1 1-1,1 0 1,-1-1 0,1 1-1,-1 0 1,1-1-1,-1 1 1,1 1-1,-6 7 307,1 0 0,0 0 0,0 1-1,1-1 1,1 1 0,-1 0 0,2 0-1,-2 11 1,-1 9-174,-2 47-1,6-38-135,2 1 1,6 42-1,-5-65-38,1 0 0,1 0 0,1 0 0,0 0 0,1-1 1,1 0-1,10 18 0,-16-32 2,0 0 1,0 0 0,1 0 0,-1 0-1,0 0 1,1 0 0,0 0 0,-1-1 0,1 1-1,0-1 1,0 1 0,0-1 0,0 0-1,0 1 1,0-1 0,0 0 0,4 1 0,-5-2 11,1 0 1,-1 0 0,1 0 0,-1 0 0,1-1 0,0 1 0,-1 0-1,1-1 1,-1 1 0,0-1 0,1 1 0,-1-1 0,1 0-1,-1 0 1,0 1 0,1-1 0,-1 0 0,0 0 0,2-3 0,2-2 60,0 0 0,0-1 1,-1 0-1,0 0 0,0 0 1,-1 0-1,0 0 0,3-12 1,4-17 226,-2-1 0,-2 0 1,-1-1-1,-2 1 0,-1-1 1,-3 0-1,-1 0 0,-12-71 1,11 96-242,-1 0 0,0 0 0,-1 1 0,-8-17 0,12 28-74,0-1 1,0 0-1,0 0 0,0 0 0,0 1 1,-1-1-1,1 0 0,-1 1 0,0-1 1,1 1-1,-1 0 0,0 0 0,0-1 1,1 1-1,-4-1 0,4 2-20,-1 0-1,1 0 1,-1 0-1,1 0 1,0 0-1,-1 1 1,1-1-1,-1 0 1,1 1-1,0-1 1,-1 1-1,1 0 1,0-1-1,0 1 1,-1 0-1,1-1 1,0 1-1,0 0 1,0 0-1,0 0 1,0 0-1,0 0 1,0 1-1,0-1 1,1 0-1,-2 2 1,-2 3-209,0 0 0,1 1-1,0 0 1,0-1 0,0 1 0,1 0 0,0 1 0,-1 8-1,1-2-60,0 1-1,1 0 0,2 17 0,3 10-507</inkml:trace>
  <inkml:trace contextRef="#ctx0" brushRef="#br0" timeOffset="1">468 499 17964,'11'10'2048,"-4"-6"-1048,-8-9 657,-3-7-1241,-1-3-392,0-3-872,-3-2-256,-3-1 807,-1 2-271,0 3-240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32.9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61 61 20172,'-2'2'164,"0"0"-1,0 1 0,0-1 1,0 1-1,0-1 0,0 1 1,1 0-1,-1-1 1,1 1-1,0 0 0,-1 0 1,1 0-1,1 0 0,-1 0 1,0 0-1,1 0 1,0 0-1,0 4 0,-1 9 79,1 0-1,3 18 1,-3-32-209,4 26 52,0 0 0,2 0 0,13 35-1,-14-48-84,0-1-1,1-1 0,1 1 1,1-1-1,-1 0 0,2-1 1,19 23-1,-27-34 2,0 1 1,1-1 0,-1 0-1,1 1 1,-1-1-1,1 0 1,0 0 0,-1 0-1,1 0 1,0 0-1,0 0 1,0-1-1,-1 1 1,1-1 0,0 1-1,4 0 1,-5-2 3,0 1 1,1 0-1,-1 0 0,0-1 0,1 1 1,-1-1-1,0 1 0,0-1 1,0 0-1,1 1 0,-1-1 1,0 0-1,0 0 0,0 0 1,0 0-1,0 0 0,0 0 1,1-2-1,2-3 29,-1-1 0,0 1 0,0-1 0,0 0 0,-1 0 0,0 0 0,1-12 0,1-5 90,-2-1 0,0 0 0,-2 1 0,-1-1 0,-3-26 0,1 33-40,-1 1-1,0-1 1,-1 0-1,-1 1 1,0 0-1,-1 0 1,-16-24-1,20 36-92,0 0-1,-1 0 1,1 1-1,-1-1 1,0 1 0,-1 0-1,1 1 1,-1-1-1,0 1 1,0 0-1,0 0 1,0 0-1,-6-2 1,8 4-54,1 0 1,-1 1-1,0-1 0,0 1 0,0-1 1,0 1-1,0 0 0,1 0 0,-1 0 1,0 1-1,0-1 0,0 1 1,0-1-1,1 1 0,-1 0 0,0 0 1,0 0-1,1 1 0,-1-1 1,1 1-1,-1-1 0,1 1 0,0 0 1,0 0-1,0 0 0,0 0 1,-3 4-1,1-1-200,1 0 0,0 0 0,0 0 1,1 1-1,-1 0 0,1-1 0,0 1 0,1 0 0,-1 0 1,1 0-1,0 11 0,0-9-10,1 1 0,0-1 1,1 0-1,0 1 0,0-1 0,1 0 0,0 0 0,3 9 1,8 7-607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33.3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36 101 15963,'-7'21'2765,"2"-8"-2346,1 9-52,0 0-1,1 1 1,1-1 0,2 1-1,0 0 1,1-1 0,1 1 0,2-1-1,10 41 1,-12-57-354,0 0 0,0-1 0,0 1 1,7 10-1,-9-16-6,1 1 0,-1 0 0,1 0 0,-1 0 0,1-1 0,-1 1 0,1 0 0,-1-1 0,1 1 0,0 0 0,0-1 0,-1 1 0,1-1 0,0 1 0,0-1 0,-1 0 0,1 1 0,0-1 0,0 0 0,0 1 0,0-1 0,0 0 0,-1 0 0,1 0 0,0 0 0,0 0 0,0 0 0,0 0 0,0 0 0,0 0 0,0 0 0,0 0 0,-1 0 0,1-1 0,0 1 0,0 0 0,0-1 0,0 1 0,-1-1 0,1 1 0,1-1 0,1-3 38,1 1 0,-1-1-1,0 0 1,0 0 0,-1 0 0,1 0-1,-1-1 1,0 1 0,0-1-1,2-8 1,12-51 430,-11 35-159,-1 0-1,-1-57 1,-3 71-227,-1 0 0,-1 0 0,-1 1 0,0-1 0,0 0 0,-2 1 0,-9-22 0,12 32-82,0 0 1,0 0-1,-1 0 0,1 0 0,-1 1 1,0-1-1,0 1 0,-7-5 0,9 7-29,0 0 1,0 0-1,0 1 0,0-1 0,-1 0 0,1 1 0,0-1 1,0 1-1,-1 0 0,1-1 0,0 1 0,-1 0 0,1 0 1,-1 0-1,1 0 0,0 0 0,-1 0 0,1 0 0,0 0 1,-1 1-1,1-1 0,0 0 0,-1 1 0,1-1 1,0 1-1,0-1 0,-1 1 0,1 0 0,0 0 0,0 0 1,-2 1-1,0 2-134,0-1 1,0 1-1,0 0 1,1 0-1,-1 0 0,1 0 1,0 1-1,0-1 1,1 0-1,-3 9 1,1 0-150,1 0 0,-3 23 0,7 2-263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33.9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37 14267,'3'-23'3176,"-3"22"-3100,0 1 0,1-1 1,-1 1-1,0 0 0,0-1 0,0 1 0,0-1 1,0 1-1,0 0 0,0-1 0,0 1 1,0-1-1,0 1 0,0 0 0,0-1 1,0 1-1,-1-1 0,1 1 0,0 0 1,0-1-1,0 1 0,0 0 0,-1-1 0,1 1 1,0 0-1,0-1 0,-1 1 0,1 0 1,0-1-1,-1 1 0,1 0 0,0 0 1,-1 0-1,1-1 0,0 1 0,-1 0 0,1 0 1,-1 0-1,1 0 0,0-1 0,-1 1 1,1 0-1,-1 0 0,1 0 0,0 0 1,-1 0-1,1 0 0,-1 0 0,1 0 1,0 1-1,-1-1 0,0 0 0,0 1 33,0 0-1,0-1 1,0 1 0,0 0-1,0 0 1,0 0-1,0 0 1,0 0 0,1 1-1,-1-1 1,0 0-1,1 0 1,-1 0 0,1 1-1,-1-1 1,0 3-1,-5 26 433,5-24-378,-2 17-104,0 0-1,2 0 1,0 1 0,2-1 0,0 0-1,2 0 1,1 0 0,0 0-1,2 0 1,9 24 0,-14-43-60,1-1 1,0 1-1,0-1 1,0 0 0,0 1-1,1-1 1,-1 0-1,1 0 1,0 0-1,-1-1 1,7 5 0,-8-6-1,1 0 1,-1-1 0,0 1-1,0-1 1,1 0 0,-1 1-1,0-1 1,1 0 0,-1 0 0,0 0-1,1 0 1,-1 0 0,1 0-1,-1 0 1,0 0 0,1 0 0,-1-1-1,0 1 1,1 0 0,-1-1-1,0 1 1,0-1 0,1 0-1,-1 1 1,0-1 0,0 0 0,0 0-1,0 0 1,0 0 0,0 0-1,0 0 1,0 0 0,0 0-1,-1 0 1,1 0 0,1-2 0,3-7 16,0 0 1,0 0-1,-1 0 1,0 0 0,-1 0-1,0-1 1,0 0-1,-2 0 1,1 1 0,0-21-1,-2 15 42,-1 0 0,0 0-1,-1 0 1,0 0 0,-2 1 0,-9-29-1,11 38-31,0 1-1,-1 0 0,0 0 0,0 0 0,0 0 0,-7-8 0,9 12-39,0 0 1,1 0-1,-1 1 0,0-1 0,0 0 0,0 0 1,0 1-1,0-1 0,0 0 0,0 1 0,0-1 1,0 1-1,-1 0 0,1-1 0,0 1 0,0 0 0,0-1 1,0 1-1,-1 0 0,1 0 0,0 0 0,0 0 1,0 0-1,-1 1 0,1-1 0,0 0 0,0 0 1,0 1-1,0-1 0,0 1 0,0-1 0,0 1 1,0-1-1,0 1 0,0 0 0,0-1 0,0 1 0,-2 2 1,1 0-22,-1 0 0,1 0 1,0 1-1,-1 0 0,2-1 0,-1 1 1,0 0-1,1 0 0,-2 7 1,-7 38 145,10-45-229,-3 17-106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34.3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18596,'1'20'1750,"0"1"0,6 26 0,18 49-532,45 92-2565,-64-173-188,-12-20-538,-4-7 1862,-4-3-451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34.8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13 147 16908,'-9'-9'2104,"5"1"-1312,8-1-280,6 0 1105,12-1-457,1-1-224,5-3-904,4-2-600,-2-4 576,-1 0-112,-8 0-160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35.3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97 16628,'2'-6'407,"1"-1"0,0 1 0,0 0 0,0 0 0,1 0 0,0 0 0,0 1 1,1-1-1,-1 1 0,1 0 0,0 0 0,8-4 0,-11 7-303,1 0 0,-1 0 1,1 0-1,0 1 0,-1-1 0,1 1 0,0-1 1,0 1-1,0 0 0,0 1 0,0-1 0,0 0 0,0 1 1,0 0-1,1-1 0,-1 1 0,0 0 0,0 1 0,0-1 1,0 1-1,0-1 0,0 1 0,0 0 0,0 0 0,0 0 1,0 0-1,0 1 0,-1-1 0,4 3 0,-3-1-77,0 1-1,0-1 1,0 1-1,0 0 0,-1-1 1,0 1-1,1 0 1,-2 1-1,1-1 1,0 0-1,-1 0 0,0 1 1,0-1-1,0 1 1,-1-1-1,1 1 0,-1-1 1,0 1-1,0-1 1,-2 8-1,1 1-16,-1-1-1,-1 1 1,0-1-1,-1 1 1,0-1-1,-7 14 1,9-21-18,0-1 0,0 1 0,-1-1 1,0 1-1,0-1 0,0 0 0,0 0 0,0 0 1,-1 0-1,0-1 0,0 1 0,-8 5 0,12-10 4,0 1-1,0 0 0,0 0 1,1 0-1,-1-1 0,0 1 0,0 0 1,0 0-1,0-1 0,0 1 0,0 0 1,0 0-1,0-1 0,0 1 0,0 0 1,0 0-1,0-1 0,0 1 0,0 0 1,0 0-1,0-1 0,0 1 0,0 0 1,0 0-1,0-1 0,-1 1 1,1 0-1,0 0 0,0-1 0,0 1 1,0 0-1,0 0 0,-1 0 0,1-1 1,0 1-1,0 0 0,0 0 0,-1 0 1,1 0-1,0 0 0,0-1 0,-1 1 1,1 0-1,0 0 0,0 0 1,-1 0-1,1 0 0,0 0 0,0 0 1,-1 0-1,1 0 0,0 0 0,0 0 1,-1 0-1,1 0 0,0 0 0,0 0 1,-1 0-1,1 0 0,0 0 0,0 1 1,-1-1-1,1 0 0,0 0 0,-1 0 1,12-19-190,-8 17 171,-1 0 1,1-1-1,-1 1 1,1 0-1,0 0 1,0 0-1,0 1 1,1-1-1,-1 1 1,0 0 0,0 0-1,1 0 1,-1 0-1,1 0 1,-1 1-1,6-1 1,-4 2 5,0-1 1,1 1-1,-1 0 1,0 0-1,0 0 1,0 1-1,0 0 1,0 0-1,9 5 1,-3 0 6,0 1 1,-1 0 0,0 0-1,0 1 1,-1 1-1,0-1 1,0 1-1,7 14 1,-12-19 34,0 1 0,-1 0 1,0 0-1,-1 0 0,1 1 1,-1-1-1,0 0 0,1 11 1,-3-15 17,1 1 0,-1 0 0,0 0 0,0-1 0,-1 1 0,1 0 0,-1 0 0,1-1 0,-1 1 0,0 0 0,0-1 0,0 1 0,0-1 1,0 1-1,-1-1 0,1 0 0,-1 1 0,1-1 0,-1 0 0,0 0 0,0 0 0,0 0 0,-3 1 0,-51 34 978,50-33-961,0-1 0,-1 0 0,1-1 0,-1 1 0,1-1 0,-1 0 1,-11 1-1,18-3-101,-1 0-1,1 0 1,-1 0 0,1 0 0,0 0 0,-1 0 0,1 0-1,-1 0 1,1 0 0,-1 0 0,1 0 0,-1 0 0,1-1 0,-1 1-1,1 0 1,-1 0 0,1 0 0,0-1 0,-1 1 0,1 0-1,-1-1 1,1 1 0,0 0 0,-1-1 0,1 1 0,0 0-1,0-1 1,-1 1 0,1-1 0,0 1 0,0 0 0,-1-1-1,1 1 1,0-1 0,0 1 0,0-1 0,0 1 0,0-1-1,0 1 1,0-1 0,0 1 0,0-1 0,0 1 0,0-1-1,0 1 1,0-1 0,0 1 0,0 0 0,0-1 0,1 1-1,-1-1 1,0 1 0,1-1 0,0-2-136,0 0 1,0 0-1,1 0 0,-1 1 0,1-1 1,0 1-1,3-5 0,9-4-547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37.7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11 199 15419,'-3'-9'447,"1"0"0,0-1-1,0 1 1,1-1 0,0 1-1,1-1 1,0 0 0,1 1-1,0-1 1,0 1 0,1-1 0,0 1-1,1-1 1,0 1 0,0 0-1,1 0 1,6-11 0,-9 19-405,0-1 1,0 1 0,0 0 0,0-1-1,0 1 1,0 0 0,0 0 0,0 0-1,0 0 1,1 0 0,-1 0 0,0 1-1,1-1 1,-1 0 0,0 0-1,1 1 1,-1-1 0,1 1 0,-1 0-1,3-1 1,-3 1-16,0 0 0,1 1 0,-1-1 0,1 0 0,-1 1 0,0-1 0,1 1 0,-1 0 0,0-1-1,0 1 1,1 0 0,-1 0 0,0 0 0,0 0 0,0 0 0,0 0 0,1 1 0,3 4 13,-1 1-1,0-1 1,0 1 0,-1 0 0,0 0-1,4 12 1,1 9-2,-2 0 0,-1 1-1,-1-1 1,-2 1 0,-1 37 0,-3-15-9,-3 0 1,-11 54 0,18-108-83,0 0 0,1 0 0,0 0 0,0 0 0,0 0 0,0 0 0,0 1 0,1 0 0,6-4 0,45-24-1836,1 10 981,-29 8 292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38.1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96 210 13099,'-2'-6'584,"1"1"0,-2-1-1,1 1 1,-1 0 0,-6-9 0,9 13-506,-1 1 1,1-1-1,-1 1 1,1-1-1,-1 1 1,1-1-1,-1 1 1,0-1-1,1 1 1,-1-1-1,0 1 1,1 0-1,-1 0 1,0-1-1,0 1 1,1 0-1,-1 0 1,0 0-1,0-1 1,1 1-1,-2 0 1,1 1 0,0-1 1,0 1 0,-1-1-1,1 1 1,0 0 0,0-1 0,0 1-1,0 0 1,0 0 0,0-1-1,1 1 1,-1 0 0,0 0-1,0 0 1,0 0 0,1 0-1,-2 3 1,-1 2 104,0 1-1,0 0 1,1 0 0,0 0 0,0 0-1,0 0 1,1 1 0,0-1 0,1 15-1,0-18-154,0-1 0,0 1 0,0 0 0,0 0 0,1 0 0,0-1 0,0 1 0,0 0-1,0-1 1,1 1 0,-1-1 0,1 1 0,0-1 0,0 0 0,0 0 0,0 0 0,1 0 0,-1 0 0,1 0 0,5 4-1,-6-6-17,-1 0-1,1-1 0,0 1 1,-1 0-1,1-1 0,-1 1 1,1-1-1,0 1 1,-1-1-1,1 0 0,0 0 1,0 0-1,-1 0 0,1 0 1,0 0-1,-1-1 0,1 1 1,0 0-1,2-2 0,-1 1 4,0-1 0,0 0 0,0 1 0,0-1 0,0-1 0,-1 1 0,1 0 0,-1-1 0,3-3 0,2-3 38,-1 0 1,0 0-1,0-1 1,-1 0-1,4-11 1,-3 4 65,-1 0 0,0 0 0,-1 0-1,2-23 1,-6 32-49,1 1 0,-1-1-1,0 0 1,-1 1 0,1-1 0,-2 0-1,1 1 1,-1-1 0,0 1 0,0 0-1,-1-1 1,-5-8 0,7 14-48,0 0 1,-1-1-1,1 1 1,-1 0 0,0 0-1,1 0 1,-1 0-1,0 0 1,0 1-1,0-1 1,-1 0-1,1 1 1,0 0-1,0-1 1,-1 1-1,1 0 1,-1 0-1,1 0 1,-1 1-1,0-1 1,1 0-1,-1 1 1,0 0 0,1 0-1,-1 0 1,0 0-1,1 0 1,-1 0-1,0 1 1,1-1-1,-1 1 1,1 0-1,-1 0 1,1 0-1,-1 0 1,1 0-1,0 0 1,-1 1-1,-2 1 1,-1 2-67,0 0 0,0 0 0,0 0 0,0 0-1,1 1 1,0 0 0,0 0 0,0 1 0,1-1 0,0 1 0,0 0 0,-3 9 0,6-10-131,-1-1 0,1 0 0,0 0 0,1 1 0,-1-1 0,1 1 0,0-1 0,0 0 0,2 10 0,-1-13 73,0 1 0,-1 0 0,1 0 0,0-1 0,0 1-1,0-1 1,1 1 0,-1-1 0,0 1 0,1-1 0,0 0 0,0 0 0,-1 0 0,1 0-1,0 0 1,1 0 0,-1 0 0,0-1 0,0 1 0,4 1 0,12 1-611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38.6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49 123 14251,'0'-16'985,"0"-1"0,-1 0 0,0 1 0,-2 0-1,-4-18 1,7 33-949,0 1-1,0 0 1,0 0-1,0 0 1,0-1-1,0 1 1,0 0-1,0 0 1,0-1-1,0 1 1,0 0-1,0 0 1,0 0-1,-1-1 0,1 1 1,0 0-1,0 0 1,0 0-1,0-1 1,0 1-1,-1 0 1,1 0-1,0 0 1,0 0-1,0-1 1,0 1-1,-1 0 1,1 0-1,0 0 1,0 0-1,0 0 1,-1 0-1,1 0 1,0 0-1,0 0 0,0 0 1,-1 0-1,1 0 1,0 0-1,0 0 1,-1 0-1,1 0 1,0 0-1,0 0 1,-1 0-1,-5 11 816,-2 19-214,2 5-388,1-1 0,1 43 0,3-62-248,2-1-1,0 1 0,1-1 0,0 1 0,1-1 0,1 0 0,10 27 0,-13-39 1,-1 0 0,1 0 0,0-1 0,0 1 0,1 0 0,-1 0 0,0-1 0,0 1 0,1-1 0,-1 1 0,1-1 1,0 0-1,-1 0 0,1 1 0,2 0 0,-3-2 7,0 0 0,0 1 0,0-1 0,0 0 0,1 0 0,-1 0 0,0 0 0,0 0 0,0 0 1,0 0-1,1 0 0,-1 0 0,0-1 0,0 1 0,0 0 0,0-1 0,0 1 0,0-1 0,2 0 0,1-2 36,-1-1 0,1 1 0,0 0 0,-1-1 0,0 0 0,0 0 0,0 0 0,-1 0-1,1 0 1,2-8 0,2-4 91,-1-1 0,-1 1 0,0-1 0,-1 0-1,-1-1 1,-1 1 0,-1-1 0,0 1 0,-1-1-1,-3-23 1,2 36-136,0 1-1,0 0 0,0 0 0,-1 0 1,1 0-1,-1 0 0,0 0 1,0 1-1,-4-6 0,5 8-42,1 0-1,-1 0 1,0 0 0,0 0-1,0 0 1,0 0 0,0 1-1,0-1 1,0 0 0,0 1-1,0-1 1,-1 1-1,1-1 1,0 1 0,0-1-1,-1 1 1,1 0 0,0-1-1,0 1 1,-1 0 0,1 0-1,0 0 1,-1 0 0,1 0-1,0 0 1,-1 1-1,1-1 1,0 0 0,0 1-1,0-1 1,-1 1 0,1-1-1,0 1 1,-1 0 0,-3 3-42,0-1 1,1 1 0,0 0-1,0 0 1,0 0-1,1 0 1,-1 1 0,-2 4-1,-10 23-423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6:16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8 18580,'-4'-7'1568,"3"8"-1144,-4 3-200,1 8 545,0 2-161,-1 6-208,4 2-104,1 4-200,-1-1-16,2 0-32,2-2 0,1-6-72,2-3-232,0-4-448,-1-4-288,-2-5 807,2-2-199,-1 1-136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39.3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0 580 17044,'45'-31'3652,"322"-176"-758,-254 147-2611,89-45-115,52-29-148,-244 128-91,-4 4-138,0-1-1,-1-1 0,1 1 0,-1-1 1,0 1-1,8-9 0,-14 12 182,1-1 0,0 1 0,-1 0-1,1-1 1,0 1 0,-1 0 0,1-1 0,-1 1-1,1 0 1,-1 0 0,1-1 0,-1 1 0,1 0-1,-1 0 1,1 0 0,-1 0 0,1 0 0,-1-1-1,1 1 1,-2 0 0,-10 0-369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40.7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11 548 15507,'-3'-15'1055,"-5"-32"1219,8 47-2233,0-1 0,1 1 0,-1 0 1,0 0-1,0 0 0,0 0 0,0-1 0,0 1 0,0 0 0,0 0 0,0 0 1,1 0-1,-1 0 0,0-1 0,0 1 0,0 0 0,0 0 0,1 0 0,-1 0 1,0 0-1,0 0 0,0 0 0,1 0 0,-1 0 0,0 0 0,0 0 0,0 0 0,0-1 1,1 1-1,-1 0 0,0 1 0,0-1 0,0 0 0,1 0 0,-1 0 0,0 0 1,0 0-1,0 0 0,1 0 0,-1 0 0,0 0 0,0 0 0,0 0 0,0 0 1,1 1-1,-1-1 0,0 0 0,0 0 0,0 0 0,0 0 0,0 0 0,0 1 1,1-1-1,-1 0 0,0 0 0,0 0 0,0 0 0,0 1 0,0-1 0,0 0 1,6 8 287,0 0 1,-1 0 0,0 0 0,5 13 0,4 7-83,14 23 8,1 3-42,2-2 0,74 96-1,-105-148-199,1 1-1,-1-1 0,0 0 0,0 1 0,0-1 0,0 0 0,1 0 0,-1 1 1,0-1-1,0 0 0,1 1 0,-1-1 0,0 0 0,1 0 0,-1 0 0,0 1 1,0-1-1,1 0 0,-1 0 0,0 0 0,1 0 0,-1 0 0,1 1 0,-1-1 1,0 0-1,1 0 0,-1 0 0,0 0 0,1 0 0,-1 0 0,1 0 0,-1-12 287,-8-17 12,-34-86 37,-96-181 0,133 288-367,-5-16-95,10 23 111,0 0 0,0 1-1,0-1 1,0 1 0,0-1 0,0 1-1,0-1 1,0 1 0,0-1 0,0 0-1,1 1 1,-1-1 0,0 1 0,0-1-1,1 1 1,-1-1 0,0 1 0,1 0-1,-1-1 1,1 1 0,-1-1 0,0 1-1,1 0 1,-1-1 0,1 1 0,-1 0-1,1-1 1,-1 1 0,1 0-1,-1 0 1,1-1 0,-1 1 0,1 0-1,-1 0 1,1 0 0,0 0 0,-1 0-1,2 0 1,27-7-21,0-1-1,0-1 0,0-2 1,-1 0-1,-1-2 1,0-1-1,-1-2 1,40-29-1,9-17-17,89-94 0,-161 154 36,-1-1-18,1 1 0,-1-1 0,1 1 0,-1 0 0,1 0 0,0 0-1,0 0 1,0 1 0,0-1 0,6-1 0,-8 3 12,0 0-1,0 0 1,1 0 0,-1 0 0,0 0-1,0 0 1,0 1 0,1-1 0,-1 1-1,0-1 1,0 1 0,0-1 0,0 1-1,0-1 1,0 1 0,0 0 0,0 0-1,0 0 1,0-1 0,0 1 0,-1 0-1,1 0 1,0 0 0,0 0-1,-1 0 1,1 0 0,-1 1 0,1-1-1,-1 0 1,1 2 0,100 197-364,-87-175 49,0-6-479,-7-14-355,-6-15-686,-2 7 1690,1 0 1,-1 0-1,-1 0 1,1 0-1,0 0 1,-1 1-1,1-1 0,-1 0 1,-2-2-1,-9-11-808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41.2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 16139,'6'-16'4410,"-5"33"-971,2 15-2486,27 75-238,-26-95-715,1 0 0,0-1-1,1 1 1,0-1-1,1 0 1,13 16-1,-18-25 1,0 0-1,-1 0 1,1 0-1,0-1 0,0 1 1,1-1-1,-1 1 0,0-1 1,0 0-1,1 0 0,-1 0 1,3 1-1,-3-1 0,-1-1 1,1 0-1,-1 0 0,1 0 0,-1 0 0,1 0 1,-1 0-1,1-1 0,-1 1 0,1 0 1,-1-1-1,1 1 0,-1-1 0,0 1 0,1-1 1,1-1-1,1-1-24,0-1 0,0 0 0,0 0 0,-1 0 0,0 0-1,1-1 1,-1 1 0,-1-1 0,1 0 0,2-5 0,4-10-742,9-28 0,-10 10-1826,-7 34 1736,-1 0 1,0 0-1,0 0 1,-1 0 0,1 0-1,-2-6 1,2 9 701,0 1 0,0-1 0,-1 0 0,1 1 1,0-1-1,0 0 0,-1 0 0,1 1 0,0-1 0,-1 1 0,1-1 1,-1 0-1,1 1 0,-1-1 0,1 1 0,-1-1 0,0 1 0,1-1 0,-1 1 1,1-1-1,-1 1 0,0 0 0,0-1 0,0 1 181,1 0 1,-1 1-1,1-1 0,0 0 0,-1 0 1,1 0-1,-1 1 0,1-1 0,0 0 0,-1 1 1,1-1-1,0 0 0,-1 1 0,1-1 1,0 0-1,-1 1 0,1-1 0,0 1 0,0-1 1,0 1-1,-1-1 0,1 0 0,0 1 1,0-1-1,0 1 0,0-1 0,0 1 1,0-1-1,0 1 0,0-1 0,0 1 0,0-1 1,0 1-1,0-1 0,0 1 0,1 15 1472,0-1-1,5 25 1,24 65 95,-27-93-1511,1 0-70,-3-7-110,1 1 1,-1 0-1,1-1 0,1 1 0,-1-1 1,1 1-1,0-1 0,0 0 1,7 8-1,-10-13 91,0 1 0,1-1 0,-1 0 0,0 0 0,0 0 0,1 0 0,-1 1 0,0-1 1,1 0-1,-1 0 0,0 0 0,0 0 0,1 0 0,-1 0 0,0 0 0,1 0 0,-1 0 0,0 0 0,1 0 1,-1 0-1,0 0 0,1 0 0,-1 0 0,0 0 0,1 0 0,-1 0 0,0 0 0,0 0 0,1 0 0,-1 0 1,0-1-1,1 1 0,-1 0 0,0 0 0,0 0 0,1-1 0,-1 1 0,7-13-208,-1-14-127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41.8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13939,'0'32'1180,"3"92"2213,-1-109-3113,1 1-1,0-1 0,0 0 0,2-1 1,0 1-1,7 13 0,-11-24-209,1-1-1,-1 0 1,1 0-1,0 0 1,0 0 0,1-1-1,-1 1 1,1 0-1,-1-1 1,4 3-1,-5-4-41,0-1 0,0 1-1,0-1 1,0 0 0,0 1-1,0-1 1,0 0 0,0 0-1,1 0 1,-1 1 0,0-1-1,0 0 1,0-1 0,0 1-1,0 0 1,0 0-1,0 0 1,0-1 0,0 1-1,0 0 1,0-1 0,0 1-1,0-1 1,0 1 0,0-1-1,0 1 1,0-1 0,-1 0-1,1 1 1,0-1 0,0 0-1,-1 0 1,1 0-1,-1 0 1,1 0 0,0-1-1,4-6 105,0 0 0,-1 0-1,0 0 1,-1-1 0,0 0-1,0 1 1,-1-1 0,0 0 0,1-17-1,-2 13 25,0-1-1,-1 1 1,-1-1 0,0 1-1,-1 0 1,-3-14-1,4 24-141,0-1-1,0 1 0,0 0 1,0 0-1,0 0 0,-1 1 1,0-1-1,1 0 0,-1 0 1,0 1-1,0-1 0,-1 1 1,1 0-1,0 0 0,-1 0 1,1 0-1,-1 0 0,0 0 1,0 0-1,0 1 0,0 0 1,0-1-1,-3 0 0,3 2-118,0 0-1,0-1 0,0 1 0,1 0 0,-1 0 0,0 1 1,0-1-1,0 1 0,0-1 0,0 1 0,0 0 1,1 0-1,-1 0 0,0 0 0,1 1 0,-1-1 0,1 1 1,-1 0-1,1-1 0,0 1 0,-1 0 0,1 0 1,0 1-1,1-1 0,-3 3 0,3-4-455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42.5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1 132 21173,'4'-11'1920,"9"-1"-1528,2-1-192,5 0 984,7-4-880,0 1-72,5 4-248,1-3-160,0 4-264,-1 2-200,-4 6-384,-4 3-184,-8 10-249,-5 3-503,-11 3 1240,-5 4-280,-11 6-25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43.1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97 17324,'12'7'1848,"6"-7"-1096,2-3-336,8-7 985,2-2-409,6-3-776,1-4-440,0 2 272,-2 2-136,-1 3-176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50.9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2 129 15947,'-1'-2'304,"1"-1"-1,0 0 0,0 1 1,0-1-1,0 0 0,1 1 0,-1-1 1,1 0-1,-1 1 0,1-1 1,0 1-1,2-5 0,15-29 1753,-15 31-1847,0 0 0,1 0 0,-1 0 0,1 1 0,0-1 0,0 1 0,1 0 0,-1 1 0,8-6-1,-11 8-173,1 0 0,-1 1-1,1-1 1,-1 1 0,1-1-1,-1 1 1,1-1 0,-1 1-1,1 0 1,-1 0 0,1 0-1,0 0 1,-1 0 0,1 0-1,-1 0 1,3 1 0,-2 0-26,0-1 0,0 1 1,-1 1-1,1-1 0,0 0 0,-1 0 1,1 0-1,-1 1 0,1-1 1,-1 1-1,0-1 0,1 1 0,-1 0 1,0-1-1,0 1 0,1 2 1,3 8-32,-1 0 1,0 0 0,0 0 0,-1 0 0,-1 0-1,2 24 1,-3 78-191,-1-110 207,-9 92-144,0 12 26,9-106 118,0 0-1,0 0 0,1 0 1,-1 0-1,0 0 1,1 0-1,-1 0 1,1 0-1,-1 0 0,1-1 1,0 1-1,1 3 1,-1-4-42,0-1 0,-1 1-1,1 0 1,0-1 0,-1 1 0,1-1 0,0 1 0,0-1 0,-1 1 0,1-1 0,0 0-1,0 1 1,0-1 0,0 0 0,-1 0 0,1 1 0,0-1 0,0 0 0,2 0 0,0-1-68,0 1 0,0-1 1,0 0-1,0 0 1,0 0-1,0 0 1,0 0-1,0-1 1,-1 0-1,1 1 1,-1-1-1,1 0 1,4-4-1,12-16-313,0-2-131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51.6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 21 11618,'0'16'777,"0"22"-461,1-37-172,-1 1 1,0 0-1,1 0 0,0-1 0,-1 1 1,1 0-1,0-1 0,0 1 1,0 0-1,0-1 0,0 1 1,0-1-1,0 1 0,0-1 1,0 0-1,1 0 0,1 2 1,-8-36 5242,-2 5-3230,7 28-1976,-41-16 2240,40 16-2413,0 0 0,-1 0 1,1 0-1,0 0 0,-1 0 0,1 0 1,0 0-1,0 0 0,-1 1 0,1-1 1,0 1-1,0-1 0,0 1 0,-1-1 1,1 1-1,0 0 0,0-1 0,0 1 1,0 0-1,0 0 0,0 0 1,1 0-1,-1 0 0,0 0 0,0 0 1,1 0-1,-1 0 0,0 0 0,1 1 1,-1-1-1,1 0 0,0 0 0,-1 0 1,1 2-1,-3 8-21,0-1 0,1 0 0,-1 12 0,2-15 21,-2 21-26,1 1-1,1-1 0,4 37 1,-1-48 10,0 1 1,2-1 0,0 0 0,0 0-1,2-1 1,11 25 0,-14-36 3,-1-1 0,1 0-1,-1 0 1,1 0 0,0 0 0,1-1 0,-1 1 0,7 4 0,-8-6 3,0-1-1,0 0 1,0 0 0,0 0-1,0 0 1,0 0 0,0 0 0,1-1-1,-1 1 1,0-1 0,1 0-1,-1 1 1,0-1 0,0 0 0,1 0-1,-1 0 1,0-1 0,1 1-1,-1-1 1,4-1 0,0 0 0,0-1 0,0-1 0,0 1 0,-1-1 0,1 0 1,-1-1-1,0 1 0,0-1 0,-1 0 0,1 0 0,-1-1 0,0 1 1,3-8-1,5-7 13,-1-1 0,11-34 0,-12 29 49,-2-2 0,9-44 0,-15 61-26,-1 0-1,0 0 1,-1 0-1,0 0 1,0 0 0,-1 0-1,-1 0 1,1 0 0,-8-19-1,9 28-26,-1 0 0,0 0 0,0 0 0,1 0-1,-2 0 1,1 0 0,0 1 0,0-1 0,0 0 0,-1 1-1,1-1 1,-1 1 0,1 0 0,-1-1 0,0 1 0,1 0-1,-5-2 1,5 3-14,-1-1 0,0 1-1,1 0 1,-1 0-1,0 0 1,1 0 0,-1 0-1,0 0 1,0 0 0,1 0-1,-1 1 1,1-1-1,-1 1 1,0-1 0,1 1-1,-1 0 1,-1 1 0,-3 2-143,1 0 0,-1 0 0,1 0 0,0 1 1,0 0-1,1 0 0,-1 1 0,1-1 0,-4 9 1,0 0-417,1 1 1,-5 18 0,5-16 163,0 1-255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52.1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18156,'6'21'1632,"2"-4"-1184,0 0-184,0-4 297,-1-4-537,-1-8 192,-2-5-160,1-10-256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52.5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0 18580,'-12'69'4101,"10"-46"-4077,0-1 0,1 1 1,2 0-1,3 25 0,-4-47-65,0 1 0,0 0 0,1 0 0,-1 0 0,0 0 0,1-1 0,0 1 0,-1 0 0,1-1 0,0 1-1,0 0 1,0-1 0,0 1 0,0-1 0,0 1 0,0-1 0,1 0 0,-1 1 0,0-1 0,1 0 0,-1 0 0,1 0 0,-1 0 0,1 0-1,0 0 1,-1-1 0,1 1 0,0 0 0,2 0 0,1-1-93,1 0 1,0-1-1,0 0 0,-1 1 1,1-2-1,0 1 0,-1-1 1,6-2-1,-4 2 112,-1 0 0,1 0 0,0 0-1,0 1 1,0 0 0,-1 1 0,1-1 0,0 1 0,0 1-1,0-1 1,0 1 0,10 3 0,-12-2 79,1 0 0,-1 1 1,0-1-1,-1 1 0,1 0 1,0 0-1,-1 1 0,0 0 0,1-1 1,-2 1-1,1 1 0,0-1 0,-1 0 1,0 1-1,5 10 0,-3-6 62,-1 0 0,-1 1 0,0-1 0,0 1 0,-1 0 0,0 0 0,0 0 0,-2 0 0,1 0-1,-1 0 1,0 0 0,-1 0 0,-2 12 0,2-17-92,-1 0 0,1 0 0,-1 1 1,0-1-1,0 0 0,-1-1 0,1 1 0,-1 0 0,0-1 0,-1 1 0,-4 4 0,5-6-80,0 0-1,-1-1 1,1 1-1,-1-1 1,1 0-1,-1 0 1,0 0-1,0-1 1,0 1-1,0-1 0,0 0 1,0 0-1,0 0 1,0-1-1,0 0 1,-5 1-1,-26-6-107,0-11-124</inkml:trace>
  <inkml:trace contextRef="#ctx0" brushRef="#br0" timeOffset="1">0 45 19588,'6'-5'1673,"4"4"-1225,2 1-216,2 0 1240,3 1-1232,8-4-816,2 0-272,-1-4 696,1 2-168,-9 0-152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6:16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18524,'8'-2'1768,"3"2"-1320,3-1-160,5 1 1033,5 0-881,4-1-176,2-2-472,0-2-312,-1-2 504,-4 1-120,-6-2-144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52.9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85 69 16315,'-1'-2'213,"-1"0"-1,1 1 1,-1-1-1,0 0 0,1 1 1,-1 0-1,0-1 1,0 1-1,0 0 0,0 0 1,0 0-1,-4-2 1,5 3-120,0 0 1,0 0 0,-1 0-1,1 0 1,0 0 0,0 0 0,0 1-1,0-1 1,0 0 0,-1 1-1,1-1 1,0 0 0,0 1-1,0-1 1,0 1 0,0 0 0,0-1-1,0 1 1,1 0 0,-1 0-1,0-1 1,0 1 0,0 0-1,1 0 1,-1 0 0,0 0 0,1 0-1,-1 2 1,-4 6 28,1 0 0,0 0 0,0 1 0,1 0 0,0 0 0,1 0 0,0 0 0,1 0 0,-1 17 0,2-5-19,1 1 1,1-1 0,6 30 0,-6-43-85,0 0-1,1 0 1,0 0-1,0 0 1,9 16-1,-11-24-13,0 1 0,0-1 1,0 1-1,0-1 0,0 1 0,0-1 0,0 0 1,1 1-1,-1-1 0,0 0 0,1 0 0,-1 0 0,1 0 1,-1 0-1,1 0 0,0-1 0,-1 1 0,1 0 1,0-1-1,-1 1 0,1-1 0,0 0 0,0 0 0,0 1 1,-1-1-1,1 0 0,0 0 0,0-1 0,0 1 1,-1 0-1,1-1 0,0 1 0,-1-1 0,1 1 1,0-1-1,-1 0 0,4-1 0,2-3 48,-1 0 0,1-1 0,-1 1 0,0-1 0,0 0 0,-1-1 0,0 1 0,0-1 0,0 0 0,-1-1 0,6-13 0,-1 0 111,0-1 0,-2 0 0,5-25 0,-9 32-42,-1-1 0,0 0 0,-1-25 0,-1 35-99,0 1 0,0-1 0,-1 1 0,0 0 0,0 0-1,-1-1 1,1 1 0,-1 0 0,0 0 0,0 0 0,-1 0 0,0 1 0,-6-10 0,8 13-34,-1-1 0,1 1 0,-1 0 0,0-1 1,1 1-1,-1 0 0,0 0 0,0 0 0,0 0 1,1 1-1,-1-1 0,0 0 0,0 1 0,0-1 1,0 1-1,0 0 0,-1 0 0,1 0 0,0 0 1,0 0-1,0 0 0,0 0 0,0 1 0,0-1 1,0 1-1,0-1 0,0 1 0,0 0 0,0 0 1,1 0-1,-1 0 0,0 0 0,0 0 0,1 0 1,-1 1-1,-1 1 0,-5 4-137,1 0 0,1 0 0,-1 0 0,1 1 0,1 0 0,-7 12 1,6-9-3,0 1 1,2 0 0,-1 0 0,2 1 0,0-1 0,0 1 0,1 0 0,0-1 0,1 17 0,3-9-95,6-9-11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53.4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1 16732,'3'71'2292,"-3"-47"-1633,4 31 0,-1-32-285,1 0 1,2-1 0,0 0 0,2 0-1,13 29 1,-21-49-313,1 0-1,0 0 1,0 0 0,1 0-1,-1 0 1,0 0-1,1 0 1,-1 0 0,1-1-1,-1 1 1,1 0 0,0-1-1,0 1 1,0-1-1,0 0 1,0 0 0,0 0-1,0 0 1,0 0-1,0 0 1,1 0 0,-1-1-1,0 1 1,0-1-1,1 0 1,3 1 0,-3-2-5,-1 0 1,1 1-1,-1-1 1,0 0 0,0-1-1,0 1 1,1 0-1,-1-1 1,0 1 0,-1-1-1,1 1 1,0-1-1,0 0 1,-1 0 0,1 0-1,-1 0 1,1 0-1,-1 0 1,0 0 0,0-1-1,0 1 1,0 0-1,0-1 1,0-3-1,0 4-20,-1 0-1,1 0 1,0 0-1,-1-1 0,0 1 1,1 0-1,-1 0 0,0-1 1,0 1-1,-1 0 0,1-1 1,0 1-1,-1 0 0,0-3 1,0 4-35,0 0 0,0 0 0,1 0 0,-1 0 0,0 0 0,0 0 1,0 1-1,0-1 0,0 0 0,0 0 0,-1 1 0,1-1 1,0 1-1,0-1 0,0 1 0,-1 0 0,1 0 0,0-1 1,0 1-1,-1 0 0,1 0 0,0 0 0,-1 0 0,1 0 0,0 0 1,0 1-1,-3 0 0,-10 2-468,0 1 0,0 1 0,0 0 0,1 1-1,0 0 1,-20 13 0,-30 14-972,33-21 532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54.1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1 789 15139,'0'1'134,"1"-1"0,0 1-1,-1 0 1,1-1 0,0 1-1,0-1 1,0 0-1,-1 1 1,1-1 0,0 0-1,0 1 1,0-1 0,0 0-1,0 0 1,0 0 0,0 0-1,0 0 1,-1 0 0,1 0-1,0 0 1,2-1 0,23-3 776,-23 4-543,53-14 1540,103-37 0,48-40-670,648-342-145,-537 283-1144,-292 142-104,10-7-736,-36 15 841,0 0 0,1 0 0,-1 0 0,0 0-1,0 0 1,1 0 0,-1-1 0,0 1 0,1 0 0,-1 0 0,0 0 0,0-1 0,1 1 0,-1 0 0,0 0 0,0-1 0,0 1-1,1 0 1,-1-1 0,0 1 0,0 0 0,0 0 0,0-1 0,0 1 0,0 0 0,0-1 0,0 1 0,1 0 0,-1-1 0,0 1-1,0 0 1,0-1 0,-1 1 0,1 0 0,0-1 0,0 1 0,0 0 0,0-1 0,0 1 0,0 0 0,0-1 0,-1 1 0,1 0-1,0 0 1,0-1 0,0 1 0,-1 0 0,1 0 0,0-1 0,0 1 0,0 0 0,-1 0 0,1 0 0,0-1 0,-1 1-1,1 0 1,0 0 0,-1 0 0,1 0 0,-1 0 0,-19-9-1011,4 5 156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54.6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0 556 16532,'15'-13'2053,"0"0"0,31-20 1,48-18 212,-29 23-1679,75-22 0,344-118-1070,-457 156 262,0 0-1,-1-1 0,0-2 1,-1-1-1,-1-1 0,0-1 0,23-22 1,5-17-290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53.6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0 176 17620,'2'0'1928,"4"-5"-1296,4-4-208,4-1 1089,7-3-809,5-3-120,4-1-152,3 0-152,0-3-408,-1 1-288,-5 2-648,-3 1-152,-12 6 887,-8 3-263,-14 10-208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54.1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0 201 14955,'3'10'1809,"6"-7"-929,1-6-312,7-8 2128,6-5-1703,7-6-481,4-2-152,3-5-544,2 1-304,-4 0-1297,-4 3 1513,-8 9-280,-1 4-224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54.6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29 17812,'0'-2'169,"0"1"0,0-1 0,0 1 0,0 0 0,0-1 0,0 1 0,-1-1 0,1 1 0,0 0 0,-1-1 0,1 1 1,-1 0-1,1 0 0,-1-1 0,0 1 0,1 0 0,-1 0 0,0 0 0,0 0 0,-1-1 0,1 1-102,0 1 0,0 0 0,0 0 0,0 0 0,0 0 0,1 0 0,-1 0 0,0 0 0,0 1 1,0-1-1,0 0 0,0 0 0,0 1 0,0-1 0,1 0 0,-1 1 0,0-1 0,0 1 0,0-1 0,1 1 0,-1 0 0,0-1 0,1 1 0,-1-1 0,1 1 0,-1 0 0,0 0 0,1-1 1,0 1-1,-1 0 0,0 1 0,-7 11 117,-1 1-1,2 0 1,0 1 0,0-1 0,2 1 0,-7 24 0,5-7-186,1 0 1,-3 38 0,7-43 4,3 55 0,0-73-3,1 0 0,-1 1 0,1-1 0,1 0 0,-1 0 0,2 0 0,-1 0 0,1 0 0,7 10 0,-10-17 0,1 0 0,-1 0 0,0-1-1,1 1 1,-1 0 0,1-1 0,-1 1 0,1-1-1,0 0 1,0 0 0,-1 1 0,1-1 0,0 0-1,0-1 1,0 1 0,0 0 0,0 0 0,1-1-1,-1 1 1,0-1 0,0 0 0,0 0 0,4 0-1,-3 0 2,1-1-1,0 0 0,-1 0 1,1 0-1,-1-1 0,1 1 1,-1-1-1,0 0 1,0 0-1,1 0 0,-1 0 1,-1 0-1,4-4 0,-2 2 17,0 0 0,0-1 0,0 1 0,-1-1 0,1 0 0,-1 0 0,0-1 0,2-6 0,-4 9 9,0 0 0,0 0 0,0 1-1,0-1 1,-1 0 0,1 0 0,-1 0 0,0 0 0,0 0 0,0 0-1,0 0 1,-1 0 0,1 0 0,-1 0 0,0 0 0,-1-3-1,2 5-2,-1 0-1,0-1 1,0 1-1,0 0 1,0-1-1,0 1 1,0 0-1,0 0 1,0 0-1,0 0 1,-1 0-1,1 0 0,0 0 1,-1 0-1,1 0 1,-1 0-1,1 1 1,-1-1-1,1 1 1,-1-1-1,1 1 1,-3 0-1,1-1-70,1 1-1,-1 0 1,0 1-1,0-1 1,0 0-1,1 1 1,-1 0-1,0-1 1,1 1 0,-1 0-1,0 0 1,-2 2-1,2-1-55,1-1 0,-1 1 0,1 0 0,0 0 0,-1 0-1,1 0 1,0 0 0,0 0 0,1 1 0,-1-1 0,-2 4 0,3-4 45,1-1 1,-1 1-1,1-1 1,-1 0 0,1 1-1,-1-1 1,1 1-1,0 0 1,0-1 0,0 1-1,0-1 1,0 1-1,0-1 1,0 1 0,1-1-1,-1 1 1,0-1-1,1 1 1,-1-1 0,1 0-1,0 1 1,0 1 0,8 8-493</inkml:trace>
  <inkml:trace contextRef="#ctx0" brushRef="#br0" timeOffset="1">309 244 18748,'4'2'1896,"2"4"-1367,1 10-185,0 0 1264,2 7-944,2 4-192,3 2-264,1-2-104,-1-3-256,2-1-264,-3-10-528,-2-4-240,-2-11 856,-2-6-249,-7-8-191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55.0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44 20364,'0'-1'269,"0"0"-1,0-1 0,0 1 0,1-1 0,-1 1 1,0 0-1,0-1 0,1 1 0,-1 0 1,1-1-1,-1 1 0,1 0 0,0-1 1,-1 1-1,1 0 0,0 0 0,0 0 0,0 0 1,0 0-1,0 0 0,1-1 0,2 0-102,-1 0-1,0 1 0,1-1 0,0 1 0,-1 0 1,8-2-1,-5 2-158,1 0 1,-1 0-1,1 1 0,-1-1 1,1 2-1,-1-1 1,1 1-1,-1 0 0,1 0 1,-1 0-1,7 3 1,-9-2-22,-1-1 0,1 1 0,-1-1 0,0 1 0,0 0 0,0 1 0,0-1 0,0 0 0,0 1 0,0 0 0,-1-1 0,0 1 0,1 0-1,-1 0 1,0 0 0,0 1 0,-1-1 0,1 0 0,-1 1 0,3 6 0,8 87-100,-12-96 66,1 0 1,0 0-1,0 1 0,0-1 1,0-1-1,0 1 1,0 0-1,0 0 0,0 0 1,0 0-1,0-1 0,0 1 1,0-1-1,0 1 1,1 0-1,-1-1 0,0 0 1,0 1-1,1-1 1,1 0-1,16 8-485,-16-5 505,1 0 0,-1 0 0,1 1 0,-1 0 0,0-1-1,0 1 1,0 0 0,-1 1 0,1-1 0,-1 0-1,0 1 1,-1-1 0,1 1 0,-1 0 0,0 0-1,0-1 1,0 1 0,0 0 0,-1 8 0,0-9 61,-1 0 0,1-1 1,-1 1-1,1 0 0,-1-1 1,-1 1-1,1-1 0,0 1 1,-1-1-1,1 0 0,-1 0 1,0 0-1,0 1 0,-1-2 1,1 1-1,0 0 0,-1 0 1,0-1-1,0 1 0,1-1 1,-1 0-1,-1 0 0,1 0 1,0-1-1,0 1 0,-5 1 1,1-1-50,-1 0 0,0 0 0,0-1 0,1 0 0,-1 0 0,0-1 0,0 0 0,-8-1 0,12 1-75,1 0 0,0-1 0,0 1 0,0-1 0,0 0 0,0 0 0,0 0 0,0 0 0,0 0 0,1-1 0,-1 1 0,0-1 0,1 0 0,-1 0 0,1 0 0,0 0 0,-1 0 0,1-1 0,0 1 0,0 0 0,1-1 0,-4-5 0,2-11-493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49:56.0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0 204 16460,'1'-13'460,"1"-1"0,1 0 0,0 1 0,1-1 0,0 1 1,1 0-1,1 0 0,0 1 0,0 0 0,1 0 1,1 0-1,0 1 0,11-12 0,-18 22-441,-1 0-1,1 0 1,0 0 0,0 0-1,1 0 1,-1 0 0,0 0-1,0 0 1,0 0-1,1 0 1,-1 1 0,0-1-1,1 1 1,-1-1 0,0 1-1,1-1 1,-1 1-1,1 0 1,-1-1 0,3 1-1,-3 1-6,0-1 0,0 1-1,0-1 1,0 1-1,0-1 1,0 1 0,-1 0-1,1-1 1,0 1 0,0 0-1,-1 0 1,1 0 0,0 0-1,-1-1 1,1 1-1,-1 0 1,1 0 0,-1 0-1,1 0 1,-1 2 0,3 7 33,-1-1 1,-1 1-1,0-1 1,0 17-1,-3 4 27,-1 0 0,-1 0 0,-2 0-1,-1-1 1,-1 0 0,-2 0 0,-22 46 0,29-71-584,8-15-47,-4 10 533,-1 0 0,1 0 0,-1 1 0,1-1 0,0 0 0,-1 0 0,1 1-1,0-1 1,-1 0 0,1 1 0,0-1 0,0 1 0,0-1 0,0 1 0,0-1-1,-1 1 1,1 0 0,0-1 0,0 1 0,0 0 0,0 0 0,0 0 0,0 0-1,0 0 1,0 0 0,0 0 0,0 0 0,0 0 0,0 0 0,0 0 0,0 1-1,0-1 1,0 0 0,0 1 0,0-1 0,0 0 0,0 2 0,3 1 2,-1 0 0,0 0 0,0 0 0,0 1 0,0-1 1,-1 1-1,3 5 0,-4-6 26,1 0 1,-1 0-1,1-1 0,0 1 1,-1-1-1,1 1 1,0-1-1,0 0 0,1 1 1,-1-1-1,0 0 0,1 0 1,-1-1-1,1 1 1,0-1-1,-1 1 0,4 0 1,-4-2 3,0 0 1,0 0-1,0 0 0,-1 0 1,1-1-1,0 1 0,0-1 1,-1 1-1,1-1 1,-1 0-1,1 1 0,0-1 1,-1 0-1,1 0 1,-1 0-1,0-1 0,1 1 1,-1 0-1,0 0 1,0-1-1,0 1 0,1-1 1,-1 1-1,-1-1 0,2-2 1,4-6 23,-1-1 1,7-18-1,-10 21-7,3-4-83,-1-1 1,0 0-1,-1 0 0,-1 0 1,0-1-1,0-15 0,-2 28 44,0 1-1,0-1 0,0 1 0,0 0 0,0-1 1,0 1-1,0-1 0,0 1 0,-1-1 0,1 1 1,0 0-1,0-1 0,0 1 0,0-1 0,-1 1 1,1 0-1,0-1 0,0 1 0,-1 0 0,1-1 1,0 1-1,-1 0 0,1-1 0,0 1 1,-1 0-1,1 0 0,-1-1 0,1 1 0,0 0 1,-1 0-1,1 0 0,-1-1 0,1 1 0,0 0 1,-1 0-1,1 0 0,-1 0 0,1 0 0,-1 0 1,1 0-1,-1 0 0,1 0 0,0 0 0,-1 0 1,1 0-1,-1 1 0,1-1 0,-1 0 0,1 0 1,0 0-1,-1 1 0,1-1 0,0 0 0,-1 0 1,1 1-1,-1-1 0,1 0 0,0 1 0,0-1 1,-1 0-1,1 1 0,0-1 0,-1 1 0,-9 8-279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55.7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2 832 11827,'0'1'125,"0"-1"0,-1 1 1,1 0-1,0-1 0,0 1 0,0 0 1,0-1-1,0 1 0,0 0 1,0-1-1,0 1 0,0 0 1,0-1-1,0 1 0,0 0 1,0-1-1,1 1 0,-1 0 1,0-1-1,0 1 0,1-1 1,-1 1-1,0 0 0,1-1 1,-1 1-1,2 0 0,-1-1-23,0 0 0,0 0 0,0 0 0,1 0 0,-1 0 0,0-1 0,0 1 0,0 0 0,0-1 0,1 1 0,-1 0 0,0-1 0,0 0 0,0 1 0,0-1 0,1-1 0,144-105 1852,-87 60-1572,232-189 825,9-7-912,-75 65-1941,-206 160 1341,-19 17 285,0 0 1,0 1-1,1-1 0,-1 1 1,0-1-1,0 1 1,0-1-1,0 1 1,0-1-1,0 0 1,0 1-1,0-1 0,0 1 1,0-1-1,0 1 1,0-1-1,0 0 1,0 1-1,-1-1 0,1 0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6:17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18 15067,'0'-1'182,"0"1"0,0-1 0,0 0 0,0 1-1,0-1 1,0 0 0,1 1 0,-1-1 0,0 1 0,0-1-1,0 0 1,1 1 0,-1-1 0,0 1 0,1-1 0,-1 1-1,1-1 1,-1 0 0,1 1 0,-1 0 0,1-1 0,-1 1-1,1-1 1,-1 1 0,2-1 0,19-1 2233,21 12-801,-41-10-1553,1 1-39,0-1 0,0 1 0,0 0 0,-1-1 0,1 1 0,0 0 0,0 0 0,0 0 0,-1 1 0,1-1 0,-1 0-1,1 1 1,-1-1 0,1 0 0,-1 1 0,0 0 0,0-1 0,0 1 0,0 0 0,0 0 0,0 0 0,0-1 0,-1 1 0,1 0 0,-1 0 0,1 0 0,-1 0 0,0 0 0,1 0 0,-1 0 0,0 0-1,0 0 1,-1 0 0,1 0 0,0 0 0,-1 0 0,1 0 0,-1 0 0,-1 3 0,-4 8 1,0 0 0,0-1-1,-1 1 1,-15 17 0,13-17 33,-29 38 116,51-55-184,0 1 0,0 0 0,24-2 0,-35 5 8,-1 0-1,1 0 0,0 0 0,-1 0 1,1 0-1,0 0 0,-1 0 0,1 0 1,-1 1-1,1-1 0,-1 1 0,1-1 1,-1 1-1,1 0 0,-1-1 0,1 1 1,-1 0-1,0 0 0,1 0 0,-1 0 0,0 0 1,0 1-1,0-1 0,0 0 0,0 0 1,0 1-1,0-1 0,0 0 0,0 1 1,-1-1-1,1 1 0,0-1 0,-1 1 1,0 0-1,1-1 0,-1 1 0,0-1 1,0 1-1,0 0 0,0-1 0,0 1 1,0 2-1,-1 3 34,-1-1 0,1 0 0,-1 0-1,0 0 1,0 0 0,-1-1 0,0 1 0,0 0 0,0-1 0,-4 5 0,0-2 199,-1 0 1,1 0 0,-1-1-1,-16 11 1,19-15-141,0 0 0,1 0 0,-1-1 0,0 1 0,0-1 0,-1 0 0,1 0 0,0-1 0,-1 0 0,-9 2 0,15-3-130,-1-1 0,1 1 0,-1 0 0,1 0 0,-1 0 0,1 0 0,-1-1 0,1 1 0,-1 0 0,1 0 0,-1-1 0,1 1 0,-1 0 0,1-1 0,0 1 0,-1 0 0,1-1 0,0 1 0,-1-1 0,1 1 0,0-1 0,-1 1 0,1-1 0,0 1 0,0-1 0,0 1 0,-1-1 0,1 1 0,0-1 0,0 1 0,0-1 0,0 1 0,0-1 0,0 1 0,0-1 0,0 1 0,0-1 0,0 0 0,0 1 0,1-1 0,-1 1 0,0-1 1,9-30-877,-7 24 874,6-22-490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56.1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1008 14363,'18'-23'1600,"12"-5"-1015,22-24-105,11-11 1224,23-17-1016,10-8-120,17-12-32,9-3 1,3-3-321,-3-2-328,-16 12 136,-9 7-24,-15 18-120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1:15.6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0 282 13043,'3'4'157,"1"1"1,-1-1 0,1 0 0,0 0-1,0 0 1,0-1 0,0 1-1,1-1 1,-1 0 0,1 0-1,0-1 1,0 1 0,0-1-1,0 0 1,0-1 0,1 1-1,-1-1 1,0 0 0,1 0-1,-1-1 1,1 1 0,-1-1-1,1 0 1,-1-1 0,10-1-1,10-3 108,-1-2-1,0 0 0,0-2 1,31-15-1,-17 7 119,18-5-46,2 2 0,0 3 0,0 2 0,2 3-1,72-6 1,-108 16-256,85-11 583,-94 10-539,-1-1 0,0 0 0,0-1-1,-1 0 1,20-12 0,-16 6-69,-1 0 0,17-17 0,-21 18-40,0 0 1,1 0-1,0 1 0,16-8 0,-2 14-520,-27 3 485,1-1 1,-1 1-1,0 0 0,1 0 0,-1 0 0,1 0 1,-1 0-1,0 0 0,1 0 0,-1 0 1,0 0-1,1 0 0,-1 1 0,1-1 1,-1 0-1,0 0 0,1 0 0,-1 0 0,0 0 1,1 1-1,-1-1 0,0 0 0,1 0 1,-1 1-1,0-1 0,0 0 0,1 0 1,-1 1-1,0-1 0,0 0 0,0 1 0,1-1 1,-1 0-1,0 1 0,0-1 0,0 1 1,0-1-1,0 0 0,0 1 0,0-1 1,1 0-1,-1 1 0,0-1 0,0 1 0,-1-1 1,1 0-1,0 1 0,0-1 0,0 0 1,0 1-1,0-1 0,0 1 0,0-1 1,-1 0-1,1 1 0,0-1 0,0 0 0,0 1 1,-1-1-1,1 0 0,0 0 0,0 1 1,-1-1-1,-7 6-299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2:51.0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1 12339,'-1'0'36,"1"0"1,-1 0 0,0 0 0,1 0-1,-1 0 1,1 0 0,-1 0-1,1 0 1,-1 1 0,1-1 0,-1 0-1,1 0 1,-1 1 0,1-1 0,-1 0-1,1 0 1,0 1 0,-1-1-1,1 0 1,-1 1 0,1-1 0,0 1-1,-1-1 1,1 1 0,0-1 0,0 0-1,-1 1 1,1-1 0,0 1-1,0-1 1,0 1 0,-1-1 0,1 1-1,0 0 1,0-1 0,0 1 0,0 0-1,-4 24 117,4-22-2,-3 42 238,3 1 0,7 75 1,26 90-380,-15-107-24,66 458-385,-67-463 523,4-2-1,38 111 1,-57-202-116,136 456 159,-132-431-153,-1-8 7,0 1 1,2-2-1,16 41 1,-20-59 43,0 0 0,0 0 0,1 0 1,-1-1-1,1 0 0,0 1 0,0-1 1,0-1-1,0 1 0,1-1 0,8 4 0,13 9 216,-4 1-44,-14-10-205,0 0 0,0 0 1,1-1-1,14 7 0,-21-11-19,1-1 0,-1 1 0,1 0 0,-1-1-1,1 1 1,0-1 0,-1 0 0,1 0 0,0 0 0,-1 0 0,1 0-1,-1-1 1,1 1 0,0-1 0,-1 1 0,1-1 0,-1 0 0,1 0-1,-1 0 1,0-1 0,5-2 0,-3 1 13,1-1-1,0 0 1,-1-1-1,0 1 1,5-7-1,4-9 41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19.0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44 14219,'0'-3'430,"0"0"0,1 0 0,-2 0 0,1 0-1,0 0 1,-1 0 0,1 0 0,-1 0 0,0 0 0,-2-4 0,3 6-329,0 1 0,0 0 0,-1-1 0,1 1-1,0-1 1,-1 1 0,1 0 0,0-1 0,-1 1 0,1 0 0,0-1 0,-1 1 0,1 0 0,-1-1 0,1 1 0,-1 0-1,1 0 1,-1 0 0,1 0 0,-1-1 0,1 1 0,-1 0 0,1 0 0,-2 0 0,1 1 6,0-1 0,-1 0 0,1 1-1,0-1 1,0 1 0,-1 0 0,1-1 0,0 1 0,0 0 0,0 0 0,0 0 0,0 0-1,0 0 1,-1 1 0,-5 6-24,0 1-1,1 1 1,0-1-1,1 1 1,0 0 0,0 0-1,1 0 1,1 1-1,-1-1 1,-2 19-1,1 6-72,-3 70 0,8-66 53,5 48-1,-3-71-36,0-1 0,1 1-1,1 0 1,1-1 0,11 27-1,-14-39-21,0 1 0,0-1 0,0 0 0,0 0 0,0 0 0,0-1 0,1 1 0,0-1 0,-1 1 0,1-1 0,4 3 0,-6-5-2,0 1-1,1-1 0,-1 1 0,0-1 0,0 1 1,1-1-1,-1 0 0,0 0 0,0 1 1,1-1-1,-1 0 0,0 0 0,1-1 0,-1 1 1,0 0-1,0 0 0,1 0 0,-1-1 0,0 1 1,0-1-1,0 1 0,1-1 0,-1 0 1,0 1-1,0-1 0,0 0 0,0 0 0,0 1 1,0-1-1,0 0 0,-1 0 0,1 0 1,0 0-1,0 0 0,0-2 0,3-4 68,0 0 1,0 0-1,-1-1 0,0 1 0,-1-1 0,1 0 0,-1 0 1,-1 0-1,0 0 0,0 0 0,0 0 0,-1-1 0,-1 1 1,-1-12-1,2 18-45,0 1 0,0 0 0,-1 0 0,1-1 1,0 1-1,-1 0 0,1 0 0,-1 0 0,0-1 1,1 1-1,-1 0 0,0 0 0,0 0 0,0 0 0,1 0 1,-1 0-1,0 1 0,0-1 0,-1 0 0,1 0 1,0 1-1,0-1 0,0 0 0,-3 0 0,2 1 11,0-1 0,0 1 0,0 0 0,0 0 0,0 0 0,0 1 0,0-1-1,0 0 1,1 1 0,-1-1 0,0 1 0,0 0 0,0-1 0,-3 3 0,3-2-175,0 0 1,0 0-1,0 1 1,0-1-1,0 0 0,0 1 1,0-1-1,1 1 1,-1 0-1,1-1 1,-1 1-1,1 0 0,-1 0 1,1 0-1,0 0 1,0 0-1,0 0 1,0 1-1,1-1 1,-1 0-1,1 0 0,-1 1 1,1-1-1,0 0 1,-1 0-1,1 1 1,0-1-1,1 5 0,0-6 63,0 0-1,-1 0 0,1 0 0,0 0 1,0 0-1,0-1 0,0 1 0,0 0 1,-1 0-1,2-1 0,-1 1 0,0 0 1,0-1-1,0 1 0,0-1 0,0 1 1,0-1-1,1 0 0,0 1 0,16 2-878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19.5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20 17724,'1'-19'3428,"-1"19"-3339,3 31 2365,-1-3-1849,5 20-454,1 0 0,25 77 0,-30-119-1338,-2-12 439,-2-13 181,-4-3 122,0-2-124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19.9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2 18924,'-1'0'40,"1"0"1,0 0-1,0 0 0,0-1 0,0 1 0,-1 0 1,1 0-1,0 0 0,0 0 0,0 0 1,-1 0-1,1-1 0,0 1 0,0 0 1,-1 0-1,1 0 0,0 0 0,0 0 1,-1 0-1,1 0 0,0 0 0,0 0 0,-1 0 1,1 0-1,0 0 0,0 0 0,-1 0 1,1 0-1,0 0 0,0 1 0,0-1 1,-1 0-1,1 0 0,0 0 0,0 0 1,0 0-1,-1 1 0,1-1 0,0 0 1,0 0-1,0 0 0,0 0 0,-1 1 0,1-1 1,0 0-1,0 0 0,0 0 0,0 1 1,0-1-1,0 0 0,0 0 0,0 1 1,0-1-1,0 0 0,0 0 0,0 1 1,0-1-1,0 0 0,0 0 0,0 1 1,0-1-1,0 0 0,0 0 0,0 1 0,0-1 1,0 0-1,0 21 715,0-21-724,2 17 190,0-1-1,9 30 1,2 15 433,-13-61-622,1 1-1,-1 0 1,1-1-1,0 1 1,-1-1-1,1 1 1,-1-1-1,1 1 1,0-1-1,0 1 1,-1-1-1,1 1 1,0-1-1,0 0 1,-1 1-1,1-1 1,0 0-1,0 0 1,0 0-1,0 0 1,-1 0-1,1 0 1,0 0-1,0 0 1,0 0-1,0 0 1,-1 0-1,1 0 1,1-1-1,16 2-10,-18-1-13,1 1-1,-1-1 0,0 0 0,1 0 0,-1 0 1,1 0-1,-1 1 0,0-1 0,1 0 0,-1 0 1,0 1-1,1-1 0,-1 0 0,0 0 0,1 1 1,-1-1-1,0 0 0,0 1 0,1-1 0,-1 1 1,0-1-1,0 0 0,0 1 0,0-1 0,1 1 0,-1-1 1,0 0-1,0 1 0,0-1 0,0 1 0,0 0 1,0-1 46,-1 1 1,1 0 0,-1-1-1,1 1 1,0-1 0,-1 1 0,1-1-1,-1 1 1,1-1 0,-1 1-1,0-1 1,1 1 0,-1-1-1,1 0 1,-1 1 0,0-1-1,1 0 1,-1 0 0,0 0 0,0 1-1,-1-1-38,1 1 0,0-1 0,-1 1 0,1-1 0,0 1 0,0 0 0,0-1 0,-1 1 0,1 0 0,0 0 0,0 0 0,0 0 0,0 0 0,0 0 0,1 0 0,-1 0 0,-1 2 0,-5 16-2060,6-18 1982,1-1 0,0 1 1,-1 0-1,1 0 1,0-1-1,-1 1 1,1-1-1,-1 1 1,0 0-1,1-1 1,-1 1-1,1-1 1,-1 1-1,0-1 1,1 0-1,-1 1 1,0-1-1,1 0 1,-1 1-1,0-1 1,0 0-1,0 1 1,-5-3-662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20.6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45 9330,'0'1'151,"-1"-1"1,1 1-1,0-1 1,-1 0-1,1 1 1,-1-1-1,1 0 1,-1 0-1,1 1 1,-1-1-1,1 0 0,-1 0 1,1 0-1,-1 1 1,1-1-1,-1 0 1,1 0-1,-1 0 1,1 0-1,-1 0 0,1 0 1,-1 0-1,1 0 1,-1 0-1,1-1 1,-1 1-1,1 0 1,-1 0-1,1 0 1,-1-1-1,1 1 0,-1 0 1,1 0-1,-1-1 1,1 1-1,0 0 1,-1-1-1,1 1 1,-1 0-1,1-1 1,0 1-1,-1-1 0,1 1 1,0-1-1,0 1 1,-1-1-1,1 0 1,0 0 31,-1 0 1,1 1 0,0-1-1,0 0 1,-1 0 0,1 1 0,0-1-1,0 0 1,0 0 0,0 0-1,0 0 1,0 1 0,0-1-1,0 0 1,0 0 0,1 0-1,-1 1 1,0-1 0,0 0 0,1 0-1,-1 0 1,1 1 0,-1-1-1,0 0 1,1 1 0,-1-1-1,1 0 1,0 1 0,-1-1-1,1 1 1,-1-1 0,1 1 0,0-1-1,1 0 1,4-2-6,0 1 0,1 0 0,-1 0 1,1 0-1,0 1 0,0 0 0,-1 0 0,1 1 0,0-1 1,0 2-1,0-1 0,0 1 0,-1 0 0,1 0 0,0 1 1,-1 0-1,1 0 0,7 4 0,-10-4-176,0 0 0,0 0-1,-1 0 1,1 0 0,-1 1 0,0 0-1,1 0 1,-1 0 0,0 0 0,-1 0-1,1 0 1,-1 1 0,1-1 0,-1 1-1,0 0 1,0 0 0,-1 0 0,1 0-1,-1 0 1,0 0 0,0 0 0,0 0-1,-1 0 1,1 0 0,-1 1 0,0-1-1,0 0 1,-1 0 0,1 1 0,-2 5-1,0-3 17,0 0 0,-1 0-1,1 0 1,-1 0 0,-1-1-1,-6 10 1,8-13-10,0 0 0,0 0 0,0 0 1,-1 0-1,1-1 0,-1 1 0,0-1 0,1 0 1,-1 0-1,0 0 0,-1 0 0,1 0 0,0-1 1,0 1-1,-4 0 0,11-1-48,1-1 0,-1 1 0,1 0 0,0 0 0,-1 1 0,0-1 0,1 1 0,4 3 0,-2-2-55,23 8-367,-19-8 251,-1 1 0,0 1-1,1-1 1,-1 1 0,-1 1 0,12 8 0,-19-13 237,-1 0 1,0 0-1,0 0 1,0 1-1,0-1 0,-1 0 1,1 0-1,0 1 1,0-1-1,-1 0 1,1 1-1,-1-1 0,1 1 1,-1-1-1,0 1 1,1-1-1,-1 1 1,0-1-1,0 1 0,0-1 1,0 1-1,0 1 1,-1 0 43,0 0 0,0 0 0,0 0 0,-1 0 1,1 0-1,-1-1 0,1 1 0,-1 0 0,0-1 1,-3 4-1,0-1 70,0 1 0,-1-1 0,0-1-1,1 1 1,-2-1 0,1 0 0,0 0 0,-12 4 0,14-7-128,-1 0-1,1 0 1,-1 0 0,1 0-1,-1-1 1,1 1 0,-1-1-1,1 0 1,-1-1 0,1 1-1,-1-1 1,1 0 0,-1 0-1,-5-2 1,7 1-132,1 1-1,0 0 1,0 0-1,0-1 1,0 1-1,0-1 1,0 0-1,0 0 1,1 0-1,-1 0 1,0 0 0,1 0-1,0 0 1,-1 0-1,1 0 1,0-1-1,0 1 1,1 0-1,-1-1 1,0 1-1,1-1 1,-1 1-1,1-1 1,0 1-1,0-1 1,0 1 0,0-4-1,2-10-528,2 2-162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21.3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8 120 11698,'-4'-31'7510,"3"25"-6734,0-1-115,0 0 0,1 0 0,0 0-1,0 0 1,0 0 0,3-9 0,-3 15-613,0 0 0,0 0 0,0 0 0,1 0 1,-1 0-1,0 0 0,1 0 0,-1 0 1,0 0-1,1 0 0,-1 0 0,1 0 0,0 0 1,-1 0-1,1 0 0,0 1 0,-1-1 1,1 0-1,0 0 0,0 1 0,0-1 0,0 0 1,0 1-1,0-1 0,0 1 0,0-1 1,0 1-1,0 0 0,0-1 0,0 1 0,0 0 1,0 0-1,0 0 0,0 0 0,0 0 1,0 0-1,0 0 0,0 0 0,0 0 0,0 0 1,0 1-1,0-1 0,0 0 0,1 1 1,-2-1-1,1 1 0,0-1 0,2 2 0,-1 0-46,1 0 0,-1 0-1,0 0 1,0 0-1,0 0 1,0 0 0,0 1-1,0-1 1,-1 1 0,1-1-1,-1 1 1,0 0-1,0 0 1,0-1 0,0 1-1,0 0 1,-1 0-1,1 0 1,-1 0 0,1 3-1,-1 10 9,1-1 1,-4 24-1,3-34-5,-7 45-18,-2-1 1,-2 0 0,-33 90-1,45-140-57,1-4 3,-1 0 0,1 1 0,0 0 0,1-1 0,3-4 0,-5 8 61,0-1-1,0 1 1,0 0 0,1-1 0,-1 1-1,0 0 1,1 0 0,-1 0 0,1 0-1,0 0 1,-1 0 0,1 0 0,0 1-1,-1-1 1,1 0 0,0 1 0,0 0-1,0-1 1,-1 1 0,1 0 0,0 0 0,3 0-1,27 9-36,-28-8 41,0 1 0,0-1 0,1 0 0,-1 0 0,8 1 0,-10-2 8,0-1 0,0 1 0,0 0 0,0-1 1,0 1-1,0-1 0,-1 1 0,1-1 0,0 0 1,0 0-1,-1 0 0,1 0 0,-1 0 0,1 0 1,-1 0-1,1-1 0,1-1 0,2-4 33,0 1-1,-1-1 1,0 0-1,0 0 1,-1 0-1,0-1 1,0 1 0,3-16-1,-6 22-85,0 0 0,0 0 0,0-1 0,0 1 0,0 0 0,0 0 0,-1 0 0,1 0 0,0-1 0,-1 1-1,1 0 1,-1 0 0,0 0 0,1 0 0,-1 0 0,0 0 0,0 0 0,1 0 0,-1 0 0,-1 0 0,-9-14 176,6-5-311,0-6-63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1:04.5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67 16339,'13'1'6188,"50"-2"-4246,138-32-552,-48 7-2465,-144 26 360,-11 1 493,1-1 188,0 1 0,-1-1 1,1 0-1,-1 0 0,1 0 0,-1 0 1,1 0-1,-1 0 0,1 0 0,-4-1 1,-11-8-374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1:05.0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15779,'38'14'5558,"19"-4"-3555,-43-8-1906,1 1-1,-1 0 1,26 9-1,-37-10-42,1 0-1,-1 0 1,1 0-1,-1 1 1,0-1-1,0 1 0,0 0 1,0 0-1,-1 0 1,1 0-1,-1 0 0,1 1 1,-1-1-1,-1 1 1,1 0-1,0-1 1,-1 1-1,0 0 0,1 0 1,-2 0-1,1 0 1,0 0-1,-1 7 1,1 7 78,-1 0 0,-1 0 0,-1 0 0,-4 17 0,3-14-97,-2-1-1,-1 1 1,-12 30-1,14-42-160,0-1 0,0 0 1,-1 0-1,0-1 0,-1 1 0,1-1 0,-1 0 0,-1 0 0,1-1 0,-14 10 1,-2-4-122,2-12-76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6:18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15299,'23'-11'1999,"-12"5"-1336,0 1 0,0 0-1,0 1 1,12-2 0,-20 5-602,0 0 1,0 1 0,0 0-1,-1 0 1,1-1-1,0 2 1,0-1 0,0 0-1,-1 1 1,1-1-1,0 1 1,0 0 0,-1 0-1,1 0 1,0 0-1,-1 0 1,1 0 0,-1 1-1,0-1 1,1 1-1,-1 0 1,3 3 0,-3-3-39,-1 1 1,1-1 0,0 1 0,-1 0-1,0 0 1,1 0 0,-1 0 0,-1 0-1,1 0 1,0 0 0,-1 0-1,1 0 1,-1 0 0,0 0 0,0 0-1,0 1 1,0-1 0,-1 0 0,1 0-1,-1 0 1,0 0 0,0 0 0,0 0-1,0 0 1,-1 0 0,-1 2-1,-5 10 126,0 0-1,-1 0 1,-15 17-1,21-29-99,-18 23 286,-15 18 202,33-40-477,1 0 0,-1 1 0,1-1 0,0 0 0,0 1 0,0-1 0,1 1 0,-2 8 0,3-11-88,0-1 1,0 0-1,0 0 0,0 0 1,0 1-1,1-1 0,-1 0 0,0 0 1,1 0-1,-1 0 0,1 0 1,-1 1-1,1-1 0,0 0 1,-1 0-1,1 0 0,0-1 1,0 1-1,0 0 0,0 0 0,0 0 1,-1-1-1,1 1 0,1 0 1,-1-1-1,0 1 0,0-1 1,0 1-1,0-1 0,0 1 1,0-1-1,1 0 0,-1 0 0,0 0 1,0 1-1,0-1 0,3-1 1,3 2-164,0-1 1,0 0-1,0-1 1,0 1-1,9-3 1,18-9-196,4-8-112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1:33.6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71 21605,'-1'0'1688,"-1"1"-1240,7-1-176,11-9 512,4 1-200,7-5-223,7 1-105,2 0-320,6 0-153,-4 8-463,0 2-232,-8 11-408,-3 5-152,-10 3 911,-7 2-319,-13 3-64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1:34.1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0 375 17228,'4'4'1656,"8"-1"-1080,-1 0-232,8-3 608,2 1-439,7-1-906,0-4-1687,2-3 1864,-2-2-376,-4-4-296</inkml:trace>
  <inkml:trace contextRef="#ctx0" brushRef="#br0" timeOffset="1">353 4 15179,'3'-3'1913,"4"4"-1201,1 8-352,4 6 2376,5 8-2223,0 5-209,3 6-184,0 6-16,-7 5-104,-3 3-136,-10 1-424,0 0-289,-10-8 705,-6-3-176,-8-18-80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1:34.9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20252,'13'16'1425,"-9"13"-1177,0 10-152,3 12 368,1 5-248,0 7-480,4 0-168,-5-8-352,1-8-153,-2-14-231,-4-12 728,-7-18-264,-6-8-152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1:35.4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2 216 16724,'0'-5'213,"-1"0"0,1-1 1,0 1-1,0 0 0,1-1 1,-1 1-1,1 0 1,0 0-1,1 0 0,-1 0 1,1 0-1,0 0 0,0 0 1,1 0-1,-1 1 1,1-1-1,0 1 0,0 0 1,1 0-1,4-5 1,5-3-46,1 1 1,0 1 0,0 0 0,1 0 0,0 2 0,1 0 0,-1 1 0,2 0 0,-1 1 0,1 1 0,0 1 0,0 0 0,0 1 0,0 1 0,23 0 0,-35 2-167,-1 1 1,1-1 0,-1 1 0,0 0-1,1 0 1,-1 0 0,0 1 0,0-1-1,0 1 1,0 0 0,0 0 0,0 0-1,-1 1 1,1 0 0,-1-1-1,1 1 1,-1 0 0,0 1 0,0-1-1,-1 0 1,4 6 0,-2-2 10,-2-1 1,1 1 0,-1 0-1,1 0 1,-2 0 0,1 0-1,-1 0 1,0 1 0,-1-1-1,0 0 1,0 0 0,-1 9-1,-2 6 99,0-1 0,-2 0 0,0-1 0,-2 1 0,0-1 0,-1 0 0,-1-1 0,-1 0 0,-21 32 0,3-24 101,27-26-212,0 0 1,0 0-1,-1 0 0,1 0 0,0 0 1,-1-1-1,1 1 0,-1 0 0,1-1 1,-1 1-1,1-1 0,-1 0 0,1 1 1,-1-1-1,1 0 0,-1 0 0,1 0 0,-1 0 1,1 0-1,-1 0 0,-1-1 0,5 2-236,0-1 201,0 1 0,0 0 1,0 0-1,0 0 0,0 0 1,0 1-1,0-1 0,0 0 0,0 1 1,-1-1-1,3 3 0,10 12-134,-1 1-1,0 0 1,-1 1-1,-1 0 1,-1 1-1,0 0 1,-2 1-1,7 21 1,-14-39 166,-1 0 0,1 0 0,0 0 1,-1 0-1,1 1 0,-1-1 0,0 0 0,0 0 1,0 1-1,0-1 0,0 0 0,-1 0 0,1 0 0,-1 1 1,1-1-1,-1 0 0,0 0 0,0 0 0,1 0 0,-2 0 1,1 0-1,0 0 0,0 0 0,-1 0 0,1-1 0,-1 1 1,-2 2-1,0-2 13,1 0 1,-1-1 0,0 0 0,1 1-1,-1-1 1,0-1 0,0 1-1,0 0 1,0-1 0,1 0-1,-1 0 1,0 0 0,0 0 0,0-1-1,-5-1 1,1 0-152,-1 0-1,1-1 1,-1 0-1,1-1 1,0 0-1,0 0 1,0-1-1,1 0 1,0 0-1,0-1 1,-7-6-1,-1-5-317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1:36.2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1 211 19188,'0'0'55,"0"1"0,0-1 0,0 0 0,0 1 0,0-1 0,0 0 0,0 1-1,0-1 1,0 0 0,0 1 0,0-1 0,0 0 0,0 0 0,0 1 0,0-1 0,0 0 0,0 1 0,0-1 0,0 0-1,0 1 1,0-1 0,0 0 0,1 1 0,-1-1 0,0 0 0,0 0 0,0 1 0,1-1 0,-1 0 0,0 0 0,0 1-1,1-1 1,-1 0 0,0 0 0,0 0 0,1 0 0,-1 1 0,0-1 0,1 0 0,-1 0 0,0 0 0,1 0 0,-1 0-1,19-6 1114,17-18-354,-28 16-742,1 0 0,-1 0 0,-1-1 0,0 0 0,11-17-1,-15 20-62,1 0 0,-1 0 0,-1 0-1,1 0 1,-1-1 0,0 1 0,-1-1-1,1 1 1,-1-1 0,-1 0 0,1-7-1,-1 12-3,0 0 0,-1 0 0,1 0-1,0 0 1,-1 0 0,1 0-1,-1 1 1,0-1 0,1 0 0,-1 0-1,0 1 1,0-1 0,0 1-1,0-1 1,-1 1 0,1-1-1,0 1 1,-1 0 0,1-1 0,-1 1-1,-2-2 1,3 3-2,-1-1-1,1 1 1,0 0 0,0-1 0,-1 1 0,1 0-1,0 0 1,-1 0 0,1 0 0,-1 0-1,1 0 1,0 1 0,0-1 0,-1 0-1,1 1 1,0-1 0,-1 0 0,1 1-1,0 0 1,0-1 0,0 1 0,0 0 0,-1 0-1,1-1 1,0 1 0,0 0 0,1 0-1,-1 0 1,0 0 0,0 0 0,0 0-1,0 2 1,-4 5-3,1 0 0,-1 0 0,2 1 0,-1-1 0,1 1 0,1 0 0,-1 0 0,2 0 0,-1 0 0,0 17 0,2-11-5,0 0-1,1 0 1,0-1 0,1 1 0,1 0 0,4 14 0,-5-24 2,-1-1 0,1 1 0,0 0 0,1-1 0,-1 1 0,1-1 0,0 1 0,0-1 0,4 5 0,-5-8 3,-1 0 1,0 0-1,1 0 1,-1 0-1,1 0 1,-1 0-1,1-1 1,-1 1-1,1-1 0,0 1 1,-1-1-1,1 1 1,0-1-1,0 0 1,-1 0-1,1 0 1,0 0-1,-1 0 0,1 0 1,0 0-1,0-1 1,-1 1-1,1-1 1,-1 1-1,1-1 1,0 1-1,-1-1 0,1 0 1,-1 0-1,1 0 1,0-1-1,8-5 9,-2 0 0,1 0 0,-1-1 1,0 0-1,-1-1 0,0 0 0,0 0 0,8-15 0,40-87-87,-44 85 30,-8 20 44,11-20-103,-14 26 106,0 0 0,0 0 0,0-1-1,0 1 1,0 0 0,1 0 0,-1 0 0,0 0 0,0 0 0,0 0 0,0 0 0,0-1 0,0 1 0,1 0 0,-1 0 0,0 0 0,0 0-1,0 0 1,0 0 0,1 0 0,-1 0 0,0 0 0,0 0 0,0 0 0,0 0 0,1 0 0,-1 0 0,0 0 0,0 0 0,0 0 0,0 0-1,0 0 1,1 0 0,-1 0 0,0 0 0,0 0 0,0 0 0,0 1 0,0-1 0,1 0 0,-1 0 0,0 0 0,4 16 9,-1 3 58,0 8 217,1 0-1,1 0 1,13 40-1,-17-65-250,0 0 0,-1 0 1,1 0-1,0-1 0,0 1 0,0 0 1,1 0-1,-1 0 0,0-1 0,1 1 0,-1-1 1,1 1-1,-1-1 0,1 0 0,-1 1 0,1-1 1,3 2-1,-3-3-22,-1 0 1,1 0-1,-1 0 0,0 0 1,1 0-1,-1 0 1,1 0-1,-1-1 0,0 1 1,1 0-1,-1-1 1,0 1-1,0-1 0,1 1 1,-1-1-1,0 0 0,0 1 1,0-1-1,1 0 1,-1 0-1,0 0 0,0 0 1,0 0-1,-1 0 1,1 0-1,1-2 0,7-11-279,-1 1 1,0-1-1,-1 0 0,-1-1 0,0 1 0,-1-1 0,0-1 0,-2 1 1,4-24-1,-4 6-318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1:36.7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22 20628,'-2'-3'1497,"-1"-1"-2009,-4 0 472,-5-2 608,-2 2-120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1:37.5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9 16211,'-3'-8'1505,"3"11"-937,-1 8-200,4 18 704,2 4-120,8 13-319,-1 5-169,6 7-176,2-2-24,-1-5-72,-2-8-80,-1-10-128,-3-4-128,-9-16-560,-2-9-241,-14-14 753,-4-6-144,-15-13-192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1:38.1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0 223 18516,'9'-5'2096,"4"-3"-1367,5-9-201,10-2 1000,6-8-632,8-1-96,3-3-464,1 1-256,-3 5-800,-4 7-424,-10 8 864,-11 5-192,-8 14-200</inkml:trace>
  <inkml:trace contextRef="#ctx0" brushRef="#br0" timeOffset="1">227 266 15339,'4'10'2233,"3"-5"-1313,0-5-400,3 0 2233,5-2-1897,0-3-168,1-1-424,-3 1-240,1 2-408,-1 0-208,-4 4-416,-3 4 752,-5-4-201,3-1-175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1:38.6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1 126 17836,'0'7'1904,"0"0"-1336,5-1-224,5-1 953,9-2-609,2-1-112,7-7-200,0-3-112,2-8-144,2-3-88,-6-2-328,-3-1-312,-5 4-448,-3-1 872,-7 5-216,1 1-137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1:39.1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 17980,'28'85'2661,"-14"-40"-1781,31 66 0,-45-110-871,0 0 1,0 0 0,1 0-1,-1 0 1,1 0 0,-1 0-1,1-1 1,-1 1-1,1 0 1,-1 0 0,1-1-1,0 1 1,-1 0 0,1-1-1,0 1 1,-1 0 0,1-1-1,2 1 1,-3-1-5,0 0 0,1-1 0,-1 1 0,1-1 0,-1 1 0,0-1 0,0 1 0,1-1 1,-1 1-1,0-1 0,0 1 0,1-1 0,-1 1 0,0-1 0,0 1 0,0-1 0,0 1 0,0-1 0,0 1 1,0-1-1,0-1 0,-2-38 72,-2 15-18,-1-1 0,-1 1 0,-16-43 0,15 57-10,3 12 45,4 1-79,-1 0 0,1 0 0,0-1 0,-1 1 0,1 0 0,0 0 0,0-1 0,0 1 0,1 0 0,-1 2 0,2 2 26,-1 1 0,1-1 0,0 0 0,1 0 0,0 0 0,0 0 1,0 0-1,0-1 0,1 1 0,0-1 0,7 7 0,-9-10-22,0 0-1,-1-1 1,1 1 0,0-1-1,0 0 1,1 1 0,-1-1-1,0 0 1,0 0 0,0-1 0,1 1-1,-1 0 1,0-1 0,1 0-1,-1 1 1,1-1 0,-1 0-1,0 0 1,1 0 0,-1 0-1,1-1 1,-1 1 0,0-1-1,1 1 1,-1-1 0,0 0-1,0 0 1,1 0 0,-1 0-1,0 0 1,0-1 0,0 1 0,3-4-1,4-3 30,-1 0-1,-1-1 1,0 0-1,0-1 1,0 1-1,-1-1 1,-1 0-1,0-1 1,0 0 0,-1 1-1,0-1 1,-1-1-1,3-18 1,-6 41 2,1 0 0,0 0-1,0 0 1,1 0 0,4 14 0,-4-18-7,0 0 0,0 0 0,1 0 0,0-1 0,0 1 1,1-1-1,-1 1 0,1-1 0,1 0 0,-1-1 0,10 10 0,-12-13-36,0-1-1,0 0 1,0 1-1,1-1 1,-1 0 0,0 0-1,1 0 1,-1-1 0,1 1-1,-1-1 1,1 1 0,-1-1-1,1 0 1,-1 0 0,1 0-1,0 0 1,3-1 0,0 0 11,-1-1 1,0 1-1,0-1 1,0-1 0,0 1-1,0-1 1,-1 1-1,5-5 1,5-3 24,-2-2-1,1 1 1,-2-2-1,15-18 1,-8 7-66,-15 40-55,-4-6 57,-3 60 54,5-63-7,-1 0 1,1 0-1,0 0 0,0 1 1,1-1-1,0 0 0,4 9 0,-6-16-19,0 1-1,0 0 1,0-1-1,1 1 1,-1 0-1,0-1 0,1 1 1,-1-1-1,0 1 1,1-1-1,-1 1 1,1-1-1,-1 1 1,1-1-1,-1 1 0,1-1 1,-1 1-1,1-1 1,0 0-1,-1 1 1,1-1-1,-1 0 0,1 0 1,0 0-1,-1 1 1,1-1-1,1 0 1,-1 0-4,0-1-1,0 1 1,0-1 0,0 1 0,0-1 0,0 1 0,-1-1 0,1 0-1,0 1 1,0-1 0,0 0 0,-1 1 0,1-1 0,-1 0 0,2-2-1,1-2-128,1-1-1,-2 0 0,1 0 0,2-8 0,-3 3-160,0 1-1,0-1 1,-2 1-1,1-1 1,-1 0-1,-1 1 1,0-1 0,-4-20-1,-2 5-364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6:19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34 13203,'0'-3'333,"1"1"0,-1-1 0,0 0-1,0 1 1,0-1 0,0 1 0,-1-1 0,0-4 0,1 6-282,-1 1 1,1 0-1,0 0 1,0-1-1,0 1 1,0 0-1,0 0 1,-1-1-1,1 1 1,0 0-1,0 0 1,0 0-1,-1-1 1,1 1-1,0 0 1,0 0-1,-1 0 1,1 0-1,0 0 1,0-1-1,-1 1 1,1 0-1,0 0 1,0 0-1,-1 0 1,1 0-1,0 0 1,-1 0-1,1 0 1,0 0-1,-14 10 927,3 5-616,0 1-1,1 0 1,1 1-1,0 0 0,1 0 1,1 1-1,1 0 1,0 0-1,2 1 0,-4 20 1,8-37-337,0 0-1,-1-1 1,1 1 0,0 0-1,0-1 1,0 1 0,0 0-1,0 0 1,0-1 0,1 1 0,-1 0-1,1-1 1,-1 1 0,1 0-1,-1-1 1,1 1 0,0-1-1,0 1 1,0-1 0,0 1-1,0-1 1,0 0 0,0 0 0,2 3-1,-1-4-9,0 1 0,-1-1 0,1 1 0,0-1-1,-1 0 1,1 0 0,0 0 0,0 1 0,-1-2 0,1 1-1,0 0 1,-1 0 0,1 0 0,0-1 0,-1 1 0,1-1-1,0 0 1,-1 1 0,1-1 0,-1 0 0,1 0 0,-1 0-1,1 0 1,1-1 0,9-7 48,0-1 0,-1 0 0,0 0 0,-1-1 0,0-1 0,12-16 0,-17 21-16,-1 1 0,0-1 1,-1 0-1,0 0 0,0 0 0,0 0 1,-1 0-1,0-1 0,0 1 0,-1-1 1,0 0-1,0 1 0,-1-1 0,-1-10 1,1 15-44,-1 1 1,1 0 0,-1 0 0,0 0-1,0-1 1,0 1 0,0 0-1,0 0 1,-1 0 0,1 1 0,0-1-1,-1 0 1,0 0 0,1 1 0,-1-1-1,0 1 1,0-1 0,0 1-1,0 0 1,0 0 0,0 0 0,0 0-1,0 0 1,-1 0 0,1 1-1,0-1 1,0 1 0,-4-1 0,3 1-121,1-1 0,-1 1 0,1 0 1,0 0-1,-1 0 0,1 0 0,-1 1 1,1-1-1,-1 1 0,1-1 0,0 1 0,-1 0 1,1 0-1,0 0 0,0 0 0,0 0 1,-1 1-1,1-1 0,1 1 0,-1-1 1,0 1-1,0 0 0,0 0 0,1 0 1,-1 0-1,-1 4 0,1 3-449,3-1-164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1:39.6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67 19700,'-7'-12'2385,"5"2"-1585,-2 0-368,1-1 1600,5 2-1688,-1 1-736,0 2 416,2 6-216,7 6-224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1:40.1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19 18700,'2'-18'1742,"-2"18"-1716,0 0-1,0 0 1,0 0 0,0 0 0,0 0-1,1 0 1,-1 0 0,0 0 0,0 0-1,0 0 1,0-1 0,0 1 0,0 0-1,0 0 1,1 0 0,-1 0 0,0 0-1,0 0 1,0 0 0,0 0 0,0 0-1,0 0 1,1 1 0,-1-1 0,0 0 0,0 0-1,0 0 1,0 0 0,0 0 0,0 0-1,0 0 1,1 0 0,-1 0 0,0 0-1,0 0 1,0 0 0,0 0 0,0 1-1,0-1 1,0 0 0,0 0 0,0 0-1,0 0 1,0 0 0,0 0 0,0 0-1,1 1 1,-1-1 0,0 0 0,0 0-1,0 0 1,0 0 0,0 0 0,0 1-1,12 33 1498,26 130-390,12 40-916,-48-198-207,1 1 1,-1-1 0,1 0-1,0 0 1,6 9-1,-9-14-8,1 0-1,0 0 1,-1-1-1,1 1 0,-1 0 1,1-1-1,0 1 1,0 0-1,-1-1 0,1 1 1,0-1-1,0 1 0,0-1 1,0 0-1,-1 1 1,1-1-1,0 0 0,0 0 1,0 1-1,0-1 1,0 0-1,0 0 0,0 0 1,0 0-1,0 0 1,0 0-1,0 0 0,0-1 1,-1 1-1,1 0 1,0 0-1,0-1 0,0 1 1,0-1-1,0 1 0,-1-1 1,1 1-1,0-1 1,0 1-1,-1-1 0,1 0 1,0 1-1,-1-1 1,1 0-1,0 0 0,-1 1 1,1-1-1,0-1 1,8-11-14,-1 0 0,0-1 0,8-17 0,-10 18-21,0-1 0,2 2 0,13-20 0,-20 31 28,-1 0 0,1 0 1,0 0-1,-1 0 1,1 0-1,0 1 1,0-1-1,0 0 0,0 1 1,-1-1-1,1 1 1,0-1-1,0 1 1,0-1-1,0 1 0,0-1 1,0 1-1,0 0 1,1 0-1,-1-1 0,0 1 1,2 0-1,-2 1 2,0-1 1,0 1-1,0-1 0,0 1 0,0-1 0,0 1 0,0 0 0,0 0 0,0-1 0,-1 1 1,1 0-1,0 0 0,0 0 0,-1 0 0,1 0 0,-1 0 0,2 2 0,1 5-43,1 1-1,-1 1 0,3 18 1,-5-23-18,4 22-166,-4-19 13,0 1 0,1-1 0,0 1 1,0-1-1,0 0 0,1 0 0,1 0 0,-1 0 0,6 7 1,-9-15 197,0 1 1,1-1 0,-1 0 0,0 1 0,1-1-1,-1 0 1,0 1 0,1-1 0,-1 0 0,1 0-1,-1 1 1,0-1 0,1 0 0,-1 0 0,1 0-1,-1 0 1,1 1 0,-1-1 0,1 0 0,-1 0-1,1 0 1,0 0 0,10-8-540</inkml:trace>
  <inkml:trace contextRef="#ctx0" brushRef="#br0" timeOffset="1">458 294 18108,'-3'37'1952,"2"-23"-1342,-1 0 0,2-1 0,0 1 0,1 0 0,3 21 0,-4-34-567,0-1 1,0 1 0,0-1-1,1 1 1,-1 0-1,0-1 1,0 1 0,0-1-1,1 1 1,-1-1-1,0 1 1,1-1 0,-1 1-1,0-1 1,1 1 0,-1-1-1,0 1 1,1-1-1,-1 0 1,1 1 0,-1-1-1,1 0 1,-1 1-1,1-1 1,-1 0 0,1 0-1,0 1 1,0-1 0,0 0-17,0 0 0,0-1 0,0 1 0,0 0 0,0-1 0,0 1 0,0 0 0,-1-1 0,1 0 0,0 1 0,0-1 0,0 1 0,-1-1 0,1 0 0,1 0 0,26-38-210,-23 31 201,-2 3-52,0 0 0,1 1 1,0-1-1,0 1 0,7-6 0,-10 10 27,0-1 1,0 0-1,0 1 1,0-1-1,0 1 1,0-1-1,0 1 1,0-1-1,0 1 1,0 0-1,0-1 0,0 1 1,0 0-1,0 0 1,0 0-1,1 0 1,-1 0-1,0 0 1,0 0-1,0 1 0,0-1 1,0 0-1,0 0 1,0 1-1,0-1 1,0 1-1,0-1 1,0 1-1,0-1 1,0 1-1,0 0 0,0 0 1,0-1-1,-1 1 1,3 2-1,3 4 7,-1 1 0,0 1 0,0-1 0,6 15 0,10 16 31,-21-39-70,0 1 1,1-1-1,-1 1 0,0 0 1,0-1-1,1 1 1,-1-1-1,1 1 0,-1-1 1,1 1-1,-1-1 1,0 1-1,1-1 0,0 0 1,-1 1-1,1-1 0,-1 0 1,1 1-1,-1-1 1,1 0-1,0 0 0,-1 1 1,1-1-1,-1 0 0,1 0 1,0 0-1,-1 0 1,1 0-1,0 0 0,-1 0 1,1 0-1,0 0 0,-1 0 1,1 0-1,0-1 1,-1 1-1,1 0 0,-1 0 1,1-1-1,0 1 0,-1 0 1,1-1-1,-1 1 1,1 0-1,-1-1 0,1 1 1,-1-1-1,1 1 1,-1-1-1,1 0 0,3-4-324,-1 0 0,1-1 0,-1 0 0,3-8 0,-1 3 264,9-11-649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1:40.6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52 185 12067,'6'1'1475,"-3"0"432,-4-1-78,-1 1-1678,1 0-1,0-1 1,0 1-1,-1 0 1,1-1-1,0 1 1,0 0-1,0 0 1,0 0-1,0 0 1,-1 2-1,-5 7 170,2 0 0,-1 0 1,1 1-1,1 0 0,0 0 0,1 0 0,0 0 0,0 1 1,1-1-1,1 1 0,0 0 0,1 22 0,0-33-268,0 0 0,0 0 0,0 1 0,0-1 0,0 0 0,0 0 0,0 0 0,1 0 0,-1 1-1,0-1 1,1 0 0,-1 0 0,1 0 0,0 0 0,-1 0 0,1 0 0,0 0 0,0 1 0,0-2-23,-1 0-1,1 0 1,-1 1 0,1-1 0,0 0 0,-1 0 0,1 0 0,-1 0 0,1 0 0,0 0 0,-1 0 0,1 0 0,0 0-1,-1 0 1,1 0 0,-1 0 0,1 0 0,0-1 0,-1 1 0,1 0 0,-1 0 0,1-1 0,-1 1 0,1-1 0,3-2 14,0 0 1,0 0-1,0 0 1,-1-1-1,1 0 1,-1 1 0,3-7-1,11-16-121,-2-1 0,-1-1 0,16-43 0,-23 50 31,-1-1-1,0 1 1,-2-1 0,0 0-1,0-36 1,-4 55 58,0 1-1,0-1 1,-1 0 0,1 0 0,-1 1-1,1-1 1,-1 0 0,-2-3-1,3 6-5,0-1 0,0 1 0,-1 0 0,1-1 0,0 1 0,0 0 0,-1-1 0,1 1 0,0 0 0,0-1 0,-1 1 0,1 0 0,0 0 0,-1 0 0,1-1 0,0 1 0,-1 0 0,1 0 0,0 0 0,-1 0 0,1 0 0,-1-1 0,0 1 0,1 1 4,-1-1 0,0 0-1,1 0 1,-1 1 0,0-1 0,1 0 0,-1 1-1,0-1 1,1 1 0,-1-1 0,1 1 0,-1-1 0,1 1-1,-1-1 1,1 1 0,-1-1 0,0 2 0,-1 3 55,0-1 1,-1 1 0,2 0 0,-1 0-1,0 0 1,1 0 0,0 0 0,0 0-1,0 10 1,3 50 483,0-48-485,2 0 0,0 0 0,0-1 1,2 1-1,0-1 0,1 0 0,0-1 0,18 27 1,-14-26-677,0-1 0,1 0 0,1-1 0,20 19 0,-32-33 533,28 21-2642,-28-20 2634,0-1 0,1 1 0,-1 0 0,0-1 0,1 1-1,-1-1 1,0 0 0,1 1 0,-1-1 0,1 0 0,-1 0 0,1 0 0,-1 0-1,1 0 1,-1 0 0,0-1 0,1 1 0,-1 0 0,1-1 0,-1 1 0,2-1-1,12-11-1284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1:41.0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0 337 15331,'1'1'68,"-1"0"0,1 0-1,-1 0 1,1 0 0,-1 0 0,1 0-1,0-1 1,-1 1 0,1 0-1,0 0 1,0-1 0,0 1-1,-1 0 1,1-1 0,0 1 0,0-1-1,0 1 1,0-1 0,0 1-1,0-1 1,0 0 0,0 1 0,0-1-1,1 0 1,-1 0 0,0 0-1,0 0 1,1 0 0,1-1 54,-1 0 1,1 0-1,-1 0 0,1 0 1,-1 0-1,1 0 1,-1-1-1,0 0 1,0 1-1,0-1 0,3-2 1,3-6 400,0 1-1,0-1 1,13-22 0,-17 24-218,1-1-1,-2 1 1,1-1-1,-1 0 1,2-12 0,-4 17-229,0 0 0,-1 0 1,1 0-1,-1 1 0,0-1 1,0 0-1,-1 0 0,1 0 1,-1 0-1,0 0 0,0 0 0,0 0 1,0 1-1,-1-1 0,-2-4 1,4 7-78,-1 0 0,1 0-1,-1 0 1,1 0 0,-1 0 0,0 0 0,0 1 0,1-1 0,-1 0-1,0 0 1,0 1 0,0-1 0,0 0 0,0 1 0,0-1 0,0 1 0,0-1-1,0 1 1,0-1 0,0 1 0,0 0 0,0-1 0,0 1 0,-1 0 0,0 0-1,0 1-1,1-1-1,-1 1 1,1-1-1,-1 1 1,1 0-1,-1 0 1,1 0-1,-1 0 1,1 0-1,0 0 1,0 0-1,0 0 0,-1 0 1,1 1-1,-1 1 1,-2 4 32,-1 0 0,1 1 0,0-1 0,1 1 0,-4 11 0,3-6 105,1 0 1,0 0 0,1 0 0,0 1-1,1-1 1,1 0 0,0 1-1,1-1 1,0 0 0,1 1-1,0-1 1,8 22 0,-10-33-120,1 1 0,0-1 0,0 0 0,-1 0 0,1-1 0,0 1 0,1 0 0,-1 0 0,0 0 0,0-1 0,1 1 0,-1-1 0,1 1-1,0-1 1,-1 1 0,1-1 0,0 0 0,0 0 0,0 0 0,0 0 0,0 0 0,0 0 0,0-1 0,0 1 0,0 0 0,0-1 0,0 0 0,0 0 0,0 1 0,1-1 0,-1-1 0,0 1 0,0 0 0,0 0 0,0-1 0,0 1 0,0-1 0,0 0 0,0 1 0,0-1 0,0 0 0,2-2 0,6-2-35,-1-2-1,0 1 1,0-1 0,0-1 0,-1 0 0,13-15 0,2-5-78,-1-2 1,24-43-1,-38 57 73,1 0-1,-2 0 1,0-1-1,-2 0 1,1 0-1,4-33 1,-9 44 14,-1 1 0,0 0 0,0 0 1,0-1-1,-1 1 0,0 0 0,0-1 0,0 1 0,-3-7 1,4 10 5,-1 1 0,0 0 0,1 0 0,-1-1 0,0 1 0,0 0 0,0 0 0,0 0 0,0 0 0,0 0 0,0 0 0,0 1 0,0-1 0,0 0 1,-1 0-1,1 1 0,0-1 0,0 1 0,-1-1 0,1 1 0,0 0 0,-1-1 0,1 1 0,-1 0 0,1 0 0,0 0 0,-1 0 0,1 0 0,-1 0 0,1 0 1,0 1-1,-1-1 0,1 0 0,0 1 0,-1-1 0,1 1 0,0-1 0,0 1 0,-1 0 0,0 1 0,-3 1-2,1 0 0,-1 0-1,1 1 1,0-1 0,0 1-1,1 0 1,-1 0 0,1 1 0,0-1-1,0 1 1,0-1 0,1 1-1,-1 0 1,1 0 0,0 0 0,1 0-1,-1 1 1,0 7 0,0 0 40,0-1 0,1 1 0,0-1 0,1 1 0,0-1 1,1 1-1,3 13 0,-2-18-32,1 1 1,0-1-1,0 0 0,1 0 1,0 0-1,0 0 1,1-1-1,0 0 1,0 0-1,1 0 0,12 12 1,-15-16-60,0 0 0,0-1 0,1 1 0,0 0 0,-1-1-1,1 0 1,0 0 0,0 0 0,0 0 0,0-1 0,0 0 0,1 1 0,-1-2 0,0 1 0,0 0 0,1-1 0,-1 0 0,1 0 0,-1 0 0,0 0 0,1-1 0,-1 0 0,0 0 0,0 0 0,7-2-1,12-12-346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1:42.7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 20324,'0'-1'1729,"1"12"-1217,2 14-240,1 12 752,2 7-344,3 11-312,1 3-128,1 4-184,2-5-104,-2-6-152,1-8-80,-1-13-264,-1-7-152,-4-16-360,-4-9-176,-7-12 807,-5-3-191,-6-9-112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1:43.2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23 390 17628,'-4'-6'242,"1"0"1,0 0 0,1 0-1,0-1 1,0 1 0,0-1-1,0 0 1,1 0 0,0 1-1,1-1 1,0 0 0,0-10-1,2 7 23,0-1 0,0 1 0,1 0 0,0 0 0,0 0 0,1 1 1,8-15-1,-1 7-56,0 0 1,1 2-1,0-1 1,1 1 0,1 1-1,0 0 1,1 1 0,19-12-1,-23 18-164,-1 0 0,1 1-1,1 0 1,-1 1 0,1 0 0,0 1-1,0 0 1,1 1 0,-1 0-1,1 1 1,18-1 0,-22 4-35,1-1 0,-1 1 0,0 0 1,0 1-1,0 0 0,0 1 1,0 0-1,0 0 0,-1 1 0,1 0 1,-1 0-1,0 1 0,0 0 0,-1 1 1,0-1-1,10 10 0,-10-8 9,-1 1 1,0-1-1,0 1 0,-1 0 0,0 0 0,-1 1 1,1 0-1,-1-1 0,-1 1 0,0 1 0,0-1 1,-1 0-1,0 1 0,-1-1 0,0 1 0,0 0 1,-1-1-1,0 1 0,-1 0 0,0-1 0,0 1 1,-1-1-1,-1 1 0,1-1 0,-2 0 0,1 0 1,-1 0-1,0-1 0,-1 1 0,0-1 0,-1 0 1,1 0-1,-1-1 0,-13 13 0,6-7-61,-29 22-1,37-32-211,0 0-1,0 1 0,0-2 0,0 1 1,-1 0-1,1-1 0,-1 0 0,0-1 1,1 1-1,-8 0 0,13-2 237,0 0-1,-1 0 1,1 0 0,0 0-1,0 0 1,-1 0 0,1 0 0,0 0-1,0 0 1,0 0 0,-1 0-1,1 0 1,0 0 0,0 0-1,-1 0 1,1 0 0,0 0 0,0 0-1,0 0 1,-1 0 0,1-1-1,0 1 1,0 0 0,0 0-1,-1 0 1,1 0 0,0 0 0,0-1-1,0 1 1,0 0 0,0 0-1,-1 0 1,1-1 0,0 1-1,0 0 1,0 0 0,0 0-1,0-1 1,0 1 0,0 0 0,0 0-1,0-1 1,0 1 0,0 0-1,0 0 1,0-1 0,0 1-1,0 0 1,0 0 0,0 0 0,0-1-1,0 1 1,0 0 0,0 0-1,1-1 1,-1 1 0,0 0-1,0 0 1,0 0 0,0 0 0,0-1-1,1 1 1,-1 0 0,0 0-1,12-10-831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1:43.6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70 18468,'-1'-14'915,"0"8"-596,1 0-1,0 0 1,0 0 0,0-1 0,1 1-1,-1 0 1,3-6 0,6 33 2235,35 198-1057,-17-70-1449,-15-89-24,-6-25-254,1-1 1,2 0-1,14 37 0,-22-70 271,1 3-12,-1-7-192,0-4-60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1:44.1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55 19268,'74'122'3418,"-46"-73"-2913,2-1-1,39 48 1,-60-85-429,1 0 0,0-1 0,0 0 0,1-1-1,14 10 1,-23-17-41,0-1 0,0 0 0,0 1 0,0-1 0,0 0 0,0 0 0,0 0 0,1-1 0,-1 1 0,0-1 0,0 1 0,1-1 0,-1 0 0,0 1 0,1-1 0,-1-1-1,1 1 1,-1 0 0,0 0 0,1-1 0,-1 0 0,0 1 0,0-1 0,1 0 0,-1 0 0,0 0 0,0 0 0,0 0 0,0-1 0,0 1 0,-1-1 0,1 1 0,0-1 0,0 0 0,-1 1-1,0-1 1,1 0 0,-1 0 0,0 0 0,2-3 0,6-12 235,0-2-1,-2 1 1,0-1-1,-1 0 1,5-26-1,12-100 263,-23 138-550,2-1 17,0-5-344,-1 1-1,0 0 0,0 0 1,-1 0-1,-1-1 1,0 1-1,-3-14 0,0 15-270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1:46.4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18460,'7'18'1384,"6"11"-1128,-3 11-120,4 13 416,2 5-207,1 3-169,2-1-24,-4-8-96,1-8-120,-4-15-328,-4-12-289,-15-21 369,-12-9 16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1:47.0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0 330 18276,'0'-26'898,"1"0"1,2 1-1,0-1 0,12-40 1,-12 55-794,1 0 0,0 0 1,1 0-1,0 0 0,0 1 0,2 0 0,-1 0 1,1 1-1,0 0 0,1 0 0,0 1 1,13-11-1,-18 16-108,-1 1 1,1 0 0,0 0-1,-1 0 1,1 1-1,0-1 1,0 1 0,0 0-1,1-1 1,-1 1-1,0 1 1,0-1 0,1 0-1,-1 1 1,0 0-1,1 0 1,-1 0 0,0 0-1,1 0 1,-1 0-1,0 1 1,0 0-1,1 0 1,-1 0 0,0 0-1,0 0 1,6 4-1,-5-2-2,1 1-1,-1 0 0,0 0 0,0 0 0,0 1 0,0 0 0,-1-1 0,1 1 1,-1 0-1,-1 1 0,1-1 0,-1 0 0,0 1 0,0 0 0,1 6 0,1 6 27,-2 0-1,0 0 1,0 0-1,-2 0 0,0 0 1,-2 0-1,-5 31 0,4-34-115,-1 0-1,0 0 1,-1-1-1,-1 0 1,0 0-1,-1 0 1,0-1-1,-1 0 1,-14 19-1,20-30-53,0 0 0,0 0 0,0 1 0,0-1 0,0 0 0,0-1-1,0 1 1,-1 0 0,1-1 0,0 1 0,-1-1 0,0 1 0,1-1-1,-1 0 1,0-1 0,-3 2 0,0-4-474,6-3-221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6:19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17692,'-2'1'1169,"-3"1"-1044,1 1 0,0 0 0,0 1 0,0-1 0,0 0 0,1 1 0,-1 0 0,1 0 0,0 0 0,0 0 0,0 1 0,1-1 0,0 1 0,-3 6 0,0 1 9,1 1 0,0 0 1,0 1-1,-2 17 0,6-28-113,-1 0 0,1 0 0,0-1 0,0 1 0,0 0 0,0-1 0,0 1 0,1 0 0,-1-1 0,1 1 0,0 0 0,0-1 0,-1 1 0,2-1 0,-1 1 0,0-1 0,0 0 0,1 1 0,0-1-1,-1 0 1,1 0 0,4 4 0,-3-5 21,-1 1 0,1-1-1,0 1 1,0-1 0,0 0 0,0 0-1,0-1 1,1 1 0,-1-1-1,0 1 1,0-1 0,0 0 0,0 0-1,1 0 1,-1-1 0,0 1-1,0-1 1,0 0 0,4-1 0,1-1 120,0 0 0,0 0 1,0-1-1,0 0 1,-1-1-1,0 1 1,0-2-1,0 1 1,0-1-1,7-8 1,-12 12-93,0-1 0,0 1 0,0-1 0,0 1 1,0-1-1,-1 1 0,1-1 0,-1 0 0,0 0 0,1 0 1,-2 0-1,1 0 0,0 0 0,0 0 0,-1 0 1,0 0-1,0 0 0,0 0 0,0 0 0,0 0 0,0 0 1,-1 0-1,1-1 0,-1 1 0,0 1 0,0-1 1,0 0-1,-1 0 0,1 0 0,-1 0 0,-2-3 0,1 1-88,-1 1-1,0 0 1,1-1-1,-2 1 0,1 1 1,0-1-1,-1 1 1,0 0-1,1 0 0,-1 0 1,-1 0-1,1 1 1,0 0-1,-8-2 0,5 3-182,0-1-1,0 2 0,-1-1 0,1 1 1,0 1-1,-1-1 0,1 1 0,0 1 1,-10 2-1,-9 2-230,0-3-119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1:47.4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93 101 18516,'6'78'2243,"12"74"598,-13-139-2570,-5-13-268,0 0 1,0 0 0,0 1-1,0-1 1,0 0 0,0 0-1,0 0 1,0 0 0,0 0-1,0 0 1,0 0 0,0 0-1,1 0 1,-1 0 0,0 0-1,0 0 1,0 0 0,0 1-1,0-1 1,0 0 0,0 0 0,0 0-1,1 0 1,-1 0 0,0 0-1,0 0 1,0 0 0,0 0-1,0 0 1,0 0 0,0 0-1,0 0 1,1 0 0,-1 0-1,0-1 1,0 1 0,0 0-1,0 0 1,0 0 0,0 0-1,0 0 1,0 0 0,0 0-1,1 0 1,-1 0 0,0 0-1,0 0 1,0 0 0,0 0-1,0-1 1,1 0 5,-1-1-1,1 1 0,-1-1 1,1 0-1,-1 1 1,0-1-1,0 0 1,0 0-1,0 1 1,0-1-1,0-3 1,-5-19 108,-1 0-1,-1 1 1,-1 0 0,-1 0-1,-1 0 1,-1 1 0,-22-33-1,30 51-71,1 0 0,-1 0-1,1 1 1,-1-1-1,0 1 1,0 0 0,-1 0-1,-4-4 1,8 7-40,0 0 1,0 0-1,-1-1 1,1 1-1,0 0 1,0 0-1,0 0 0,0 0 1,0 0-1,-1-1 1,1 1-1,0 0 1,0 0-1,0 0 1,-1 0-1,1 0 1,0 0-1,0 0 1,0 0-1,-1 0 1,1 0-1,0 0 0,0 0 1,0 0-1,-1 0 1,1 0-1,0 0 1,0 0-1,0 0 1,-1 0-1,1 0 1,0 0-1,0 0 1,0 0-1,-1 0 1,1 1-1,0-1 0,0 0 1,0 0-1,0 0 1,-1 0-1,1 0 1,0 0-1,0 1 1,0-1-1,0 0 1,0 0-1,-1 1 1,3 13 112,10 18-355,-8-26-55,0 0 0,0 0 0,1 0 0,-1 0-1,1-1 1,11 10 0,-13-13 194,0 0 0,-1 0 0,1-1 0,0 1 0,0-1 0,0 0 0,0 0 0,0 0 1,0 0-1,0 0 0,0 0 0,0-1 0,0 0 0,1 1 0,-1-1 0,0-1 0,0 1 0,6-1 0,16-9-668</inkml:trace>
  <inkml:trace contextRef="#ctx0" brushRef="#br0" timeOffset="1">322 1 15019,'-5'62'2206,"2"-31"-1274,1 0 0,2 0 0,6 52-1,3-56-313,-2-21-99,-6-6-495,0 0 0,-1-1 0,1 1 0,-1 0-1,1-1 1,-1 1 0,0 0 0,1-1 0,-1 1-1,1-1 1,-1 1 0,0-1 0,1 1-1,-1-1 1,0 1 0,1-1 0,-1 1 0,0-1-1,0 1 1,1-1 0,-1-1 0,3-9 203,-1 0 0,0 0 1,-1 0-1,0 0 0,-1-1 0,0 1 1,-1 0-1,0 0 0,0 0 0,-2-1 1,1 1-1,-1 1 0,-1-1 1,0 0-1,0 1 0,-9-14 0,10 20-153,0 0 0,0 0 0,-1 0 0,1 1 0,-1 0 0,0 0 0,0 0 0,-8-5 0,11 7-107,0 1-1,0-1 1,0 0-1,0 1 0,-1-1 1,1 1-1,0-1 1,0 1-1,0 0 1,0 0-1,-1-1 1,1 1-1,0 0 1,0 0-1,0 0 0,-1 0 1,1 0-1,0 0 1,0 1-1,0-1 1,-1 0-1,1 1 1,0-1-1,0 1 1,0-1-1,0 1 0,0-1 1,0 1-1,0 0 1,0-1-1,0 1 1,0 0-1,0 0 1,1 0-1,-1 0 1,0 0-1,0 0 0,1 0 1,-1 0-1,0 2 1,0-2-122,1 1 0,-1-1 0,1 1 0,-1-1 0,1 1-1,0 0 1,0-1 0,0 1 0,0-1 0,0 1 0,0 0 0,0-1 0,1 1 0,-1-1 0,0 1 0,1-1 0,-1 1 0,1-1 0,0 1 0,0-1 0,-1 1 0,1-1-1,0 0 1,0 1 0,2 1 0,9 4-768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1:48.4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94 186 17940,'-1'0'87,"0"-1"0,0 1 0,0-1 0,0 1 0,0 0 0,0-1 0,0 1 0,0 0 0,0 0 0,0 0 1,0 0-1,0 0 0,0 0 0,0 0 0,0 0 0,0 0 0,0 0 0,0 1 0,0-1 0,0 0 0,0 1 0,0-1 0,0 1 0,0-1 0,0 1 1,1-1-1,-1 1 0,0 0 0,0-1 0,0 1 0,1 0 0,-1 0 0,0 0 0,0 1 0,-22 33 972,16-20-1007,1 1 0,1 0 0,0 0 0,1 0 0,0 0 0,2 1 0,0 0 0,0-1 0,2 1 0,0 0 0,4 25 0,-3-38-26,-1 0-1,1 0 1,1 0-1,-1 0 1,0 0-1,1-1 1,0 1-1,4 6 1,-6-9-14,0-1-1,1 1 1,-1-1 0,1 1 0,-1-1 0,1 1-1,-1-1 1,1 0 0,-1 1 0,1-1 0,0 0-1,-1 1 1,1-1 0,-1 0 0,1 0 0,0 1-1,-1-1 1,1 0 0,0 0 0,-1 0 0,1 0 0,1 0-1,-1 0 6,0-1-1,0 0 0,1 1 0,-1-1 1,0 1-1,0-1 0,0 0 0,0 0 1,0 0-1,0 0 0,0 1 0,0-1 1,0 0-1,-1-1 0,1 1 0,1-2 1,6-11 119,0-2 0,-1 1 1,-1-1-1,0 0 0,-1-1 1,4-22-1,-2-6 336,3-51-1,-8 67-199,-1 0-1,-1 0 1,-8-55-1,7 80-221,-4-18 133,5 21-173,-1 1-1,1-1 1,0 1-1,0-1 1,-1 1-1,1-1 1,0 0 0,0 1-1,-1-1 1,1 1-1,-1-1 1,1 1 0,-1 0-1,1-1 1,0 1-1,-1-1 1,1 1 0,-1 0-1,0-1 1,1 1-1,-1 0 1,1 0-1,-1-1 1,1 1 0,-1 0-1,0 0 1,0 0-1,0 0-5,1 0-1,-1 0 1,1 0-1,-1 0 0,1 1 1,0-1-1,-1 0 0,1 0 1,-1 1-1,1-1 1,0 0-1,-1 1 0,1-1 1,0 0-1,0 1 1,-1-1-1,1 0 0,0 1 1,0-1-1,-1 1 0,1-1 1,0 0-1,0 1 1,0-1-1,0 1 0,-1-1 1,1 1-1,-3 13-6,1 0-1,0 1 0,0-1 1,2 0-1,1 21 1,10 76-41,-5-73 7,14 49 1,-15-71 20,0-1 1,1 1-1,1-1 0,0-1 1,15 24-1,-20-36 15,-1 0 1,1 0-1,-1 0 0,1 0 0,0 0 1,0 0-1,0 0 0,0-1 1,0 1-1,0-1 0,1 1 1,-1-1-1,0 0 0,5 1 0,-6-1 1,1-1 0,-1 0 0,1 0 0,-1 0 0,0 0 0,1 0 0,-1-1 0,1 1 0,-1 0 0,1-1 0,-1 1 0,1-1 0,-1 1 0,0-1 0,1 1 0,-1-1 0,0 0 0,3-2 0,0-1 5,0 0-1,-1 0 1,1-1-1,-1 0 1,0 1-1,0-1 0,0 0 1,-1-1-1,0 1 1,0 0-1,2-8 1,2-16 41,-1 0 0,-1 0 1,0-58-1,-3 103-101,1 0-1,1 0 0,8 27 1,-5-17 20,-3-13 20,-3-9 17,1 0 0,0-1-1,0 1 1,0 0 0,0 0-1,0 0 1,1-1 0,-1 1 0,1-1-1,0 1 1,0-1 0,1 0-1,3 5 1,-5-7 1,-1-1 0,0 0 0,1 0 0,-1 1 0,1-1 0,-1 0-1,0 0 1,1 0 0,-1 0 0,1 1 0,-1-1 0,1 0 0,-1 0 0,0 0 0,1 0 0,-1 0 0,1 0 0,-1 0 0,1 0-1,-1 0 1,0-1 0,1 1 0,-1 0 0,1 0 0,-1 0 0,0 0 0,1-1 0,-1 1 0,1 0 0,0-1 0,9-14 67,3-25 37,-13 37-94,9-38 109,-8 28-86,2 0 0,0 1 0,6-18 0,-9 30-37,0 0 0,0-1 0,1 1 0,-1 0 0,0-1 0,0 1 0,0 0 0,0-1 0,0 1 0,1 0 0,-1-1 0,0 1 0,0 0 0,0 0 0,1-1 0,-1 1 0,0 0 0,0 0 0,1-1 0,-1 1 0,0 0 0,1 0 0,-1 0 0,0 0 0,1-1 0,-1 1 0,0 0 0,1 0 0,-1 0 0,0 0 0,1 0 0,-1 0 0,1 0 1,-1 0-1,0 0 0,1 0 0,-1 0 0,12 13-44,8 30-52,-17-35 70,10 28-33,-8-22 46,0 0-1,1-1 0,10 18 1,-16-31 13,1 1 0,-1-1 0,0 1 0,0 0 0,0-1 0,1 1 0,-1-1 0,0 1 0,1-1-1,-1 0 1,0 1 0,1-1 0,-1 1 0,1-1 0,-1 0 0,0 1 0,1-1 0,-1 0 0,1 1 0,-1-1 0,1 0 0,-1 0 0,1 1 0,-1-1 0,1 0 0,0 0 0,-1 0 0,1 0 0,-1 0 0,1 0 0,-1 0 0,1 0 0,0 0 0,-1 0 0,1 0 0,-1 0 0,1 0 0,-1 0 0,1-1 0,-1 1 0,1 0 0,-1 0 0,1-1-1,-1 1 1,1 0 0,-1 0 0,1-1 0,-1 1 0,1-1 0,-1 1 0,0 0 0,1-1 0,-1 1 0,0-1 0,1 1 0,-1-1 0,0 1 0,0-1 0,0 1 0,1-1 0,-1 0 0,0 0 0,12-39-839,-11 35 562,17-86-1585,-14 64 1284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1:48.9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 17860,'0'0'95,"0"-1"0,0 1 0,-1-1 0,1 0 0,0 1 0,0-1 0,0 1 0,0-1 0,0 1 0,0-1 0,0 1 0,1-1 0,-1 0 1,0 1-1,0-1 0,0 1 0,0-1 0,1 1 0,-1-1 0,0 1 0,1-1 0,-1 1 0,0-1 0,1 1 0,6 10 1424,7 27 100,-14-36-1583,34 107 342,60 127 0,-92-230-401,1 0-1,0 0 1,0-1-1,6 9 1,-8-13 5,-1 1 1,0-1 0,1 1-1,-1-1 1,1 1-1,-1-1 1,1 0 0,-1 1-1,1-1 1,-1 1 0,1-1-1,-1 0 1,1 1-1,-1-1 1,1 0 0,0 0-1,-1 0 1,1 1 0,-1-1-1,1 0 1,0 0-1,-1 0 1,1 0 0,-1 0-1,1 0 1,0 0 0,-1 0-1,1 0 1,0 0-1,-1-1 1,1 1 0,-1 0-1,1 0 1,0 0-1,-1-1 1,1 1 0,-1 0-1,1-1 1,-1 1 0,1-1-1,-1 1 1,1 0-1,-1-1 1,0 1 0,1-1-1,-1 1 1,1-1 0,-1 0-1,0 1 1,0-1-1,1 1 1,-1-1 0,4-10-356,-1 0 1,0 1 0,0-1-1,-1 0 1,-1 0-1,0 0 1,0 0 0,-1 0-1,-1-1 1,0 1 0,0 0-1,-1 0 1,-4-12-1,-5-5-824,10 27 1139,1 0-1,0 0 0,-1 0 1,1 0-1,-1 1 0,1-1 1,-1 0-1,1 0 0,-1 1 1,1-1-1,-1 0 0,0 1 1,1-1-1,-1 1 1,0-1-1,1 1 0,-1-1 1,0 1-1,0-1 0,0 1 1,0 0-1,1-1 0,-1 1 1,0 0-1,0 0 0,0 0 1,0 0-1,-1 0 1,2 0 44,-1 0 0,1 0 1,-1 1-1,1-1 1,-1 1-1,1-1 0,-1 1 1,1-1-1,0 0 1,-1 1-1,1-1 0,0 1 1,-1 0-1,1-1 1,0 1-1,0-1 0,-1 1 1,1-1-1,0 1 1,0 0-1,0-1 0,0 1 1,0-1-1,0 1 1,0 0-1,0-1 0,0 1 1,0-1-1,1 2 1,3 20 584,-3-19-461,2 7 258,3 13 1456,18 41 1,-22-58-1542,1 0 0,0 0 0,1-1 0,0 1 0,0-1 0,0 0 0,0 0 0,1 0 0,0 0 0,0-1 0,9 6 1,-13-9-275,1 0 1,-1 0-1,1 0 1,0 0-1,-1 0 1,1-1-1,0 1 1,-1-1-1,1 1 1,0-1 0,0 0-1,0 0 1,0 1-1,-1-1 1,1-1-1,0 1 1,0 0-1,0 0 1,0-1 0,-1 1-1,1-1 1,0 1-1,0-1 1,-1 0-1,1 1 1,0-1-1,-1 0 1,1 0 0,-1-1-1,0 1 1,1 0-1,-1 0 1,0-1-1,3-2 1,-1 0-191,-1 0 0,1 0 0,-1-1 0,0 1 0,0 0 0,-1-1 0,1 0 0,-1 1 0,0-1 0,0 0-1,-1 0 1,1-6 0,-1-14-365,0-2-180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1:49.4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86 0 18228,'0'14'3030,"3"56"-1299,5-16-1548,28 98 0,-28-127-1437,18 34 0,-34-72 196,0 1 0,0 0 1,-1 0-1,0 0 0,-18-15 0,16 17 1983,1 1-1,-1 1 1,0-1 0,-1 2-1,0 0 1,-16-7-1,28 14-858,0 0-1,0 0 1,0 0-1,0 0 1,0 0-1,0 0 1,0 0-1,-1 0 0,1 0 1,0 0-1,0 0 1,0-1-1,0 1 1,0 0-1,0 0 1,0 0-1,0 0 0,-1 0 1,1 0-1,0 0 1,0 0-1,0 0 1,0 0-1,0 0 0,0 0 1,0-1-1,0 1 1,0 0-1,0 0 1,0 0-1,0 0 1,0 0-1,-1 0 0,1 0 1,0-1-1,0 1 1,0 0-1,0 0 1,0 0-1,0 0 0,0 0 1,0 0-1,0 0 1,0-1-1,1 1 1,-1 0-1,0 0 1,0 0-1,0 0 0,0 0 1,0 0-1,0 0 1,0-1-1,9-3 1516,20-4-1100,-22 6-182,110-25-1841,-104 22 1182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1:50.3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8 14603,'0'0'73,"0"0"-1,0 1 1,0-1 0,0 0 0,0 1-1,0-1 1,0 0 0,0 0-1,0 1 1,0-1 0,0 0-1,0 0 1,-1 1 0,1-1-1,0 0 1,0 0 0,0 0-1,0 1 1,0-1 0,-1 0-1,1 0 1,0 0 0,0 1-1,0-1 1,-1 0 0,1 0 0,0 0-1,0 0 1,-1 0 0,1 1-1,0-1 1,0 0 0,-1 0-1,1 0 1,0 0 0,0 0-1,-1 0 1,1 0 0,0 0-1,0 0 1,-1 0 0,1 0-1,0 0 1,0 0 0,-1 0 0,1 0-1,0 0 1,0-1 0,-1 1-1,1 0 1,0 0 0,0 0-1,-1 0 1,1 0 0,0-1-1,0 1 1,0 0 0,-1 0-1,1 0 1,0-1 0,0 1-1,0 0 1,4 24 1537,1-10-1479,0-1 0,1-1-1,1 1 1,1-1-1,-1-1 1,2 1 0,-1-1-1,2 0 1,-1-1-1,2 0 1,-1-1 0,1 0-1,0-1 1,18 10 0,-25-15-61,-1-1 1,1 0 0,0-1-1,0 1 1,0-1 0,1 1-1,-1-1 1,0 0 0,0-1-1,1 1 1,-1-1 0,1 0-1,-1 0 1,0 0 0,1 0-1,-1-1 1,0 0 0,1 0 0,-1 0-1,0-1 1,0 1 0,0-1-1,0 0 1,6-4 0,-5 3 55,-1-1 0,0 0 0,0 0 0,0-1 0,-1 1 0,1-1 0,-1 1 0,0-1 0,0 0 0,-1 0 0,0-1 0,0 1 0,0 0 0,0-1 1,-1 0-1,0 1 0,0-1 0,0-6 0,0 0 121,-1 1 1,0 0-1,-3-12 1,3 19-216,-1 1 1,1 0 0,-1 0 0,0 0 0,0 0 0,0 0-1,0 0 1,-1 0 0,1 0 0,-1 0 0,0 1-1,0-1 1,0 0 0,0 1 0,-3-4 0,5 6-34,0 0 0,-1 0 0,1 0 0,0 0 0,0-1 0,0 1-1,0 0 1,-1 0 0,1 0 0,0 0 0,0 0 0,0-1 0,-1 1 0,1 0 0,0 0 0,0 0 0,-1 0 0,1 0 0,0 0 0,0 0 0,-1 0 0,1 0 0,0 0 0,0 0 0,0 0 0,-1 0 0,1 0 0,0 0 0,0 0 0,-1 0-1,1 0 1,0 1 0,0-1 0,0 0 0,-1 0 0,1 0 0,0 0 0,0 0 0,0 0 0,-1 1 0,1-1 0,0 0 0,0 0 0,0 0 0,0 1 0,0-1 0,0 0 0,-1 0 0,1 0 0,0 1 0,0-1 0,0 0 0,0 0 0,0 0-1,0 1 1,0-1 0,0 0 0,0 0 0,0 1 0,0-1 0,0 0 0,0 0 0,0 1 0,0-1 0,0 0 0,0 0 0,0 0 0,1 1 0,3 17-158,-1-11-184,0 0 0,1 0 0,0-1 0,7 10 1,-10-15 184,0 1 0,0-1 0,0 0 0,1 0 1,-1 0-1,0 0 0,0-1 0,0 1 1,1 0-1,-1 0 0,1-1 0,-1 1 1,2 0-1,-2-1 55,0 0 0,0 0 0,0 0 0,0 0 0,0 0-1,-1-1 1,1 1 0,0 0 0,0 0 0,0-1 0,0 1 0,-1 0 0,1-1 0,0 1 0,0-1 0,-1 1 0,1-1 0,-1 0 0,1 1 0,0-1 0,-1 0 0,1 1-1,-1-1 1,1 0 0,0-1 0,7-12-902,2-5-189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1:50.9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82 14699,'-1'4'426,"1"1"0,-1-1-1,0 1 1,0-1 0,-1 1 0,1-1 0,-1 0-1,0 0 1,-3 4 0,3-4-314,0 1 0,0-1 0,0 0 0,0 1 0,1-1 0,-1 1 0,1 0 0,0 0 1,0 5-1,2-2-102,-1 0 1,1 0-1,1 0 1,0 0-1,0 0 1,0 0 0,1 0-1,4 7 1,-5-12-13,-1-1 0,1 1-1,-1-1 1,1 0 0,0 1 0,-1-1 0,1 0 0,0 0 0,1-1 0,-1 1 0,5 3 0,-6-5 3,1 1 0,0 0 0,-1-1 0,1 0 0,0 1 1,-1-1-1,1 0 0,0 0 0,0 0 0,-1 0 1,1 0-1,0 0 0,-1-1 0,1 1 0,0 0 1,-1-1-1,1 1 0,0-1 0,-1 0 0,1 0 0,1 0 1,4-4 59,-1 0-1,0-1 1,0 1 0,0-1 0,0 0 0,-1 0 0,0-1 0,0 0 0,5-10 0,8-11 439,-9 21 9,-4 14 49,-3 17 545,-2-22-1027,-10-13 1187,5 2-1057,0 0 1,1 0 0,1-1-1,-1 1 1,2-1-1,-4-18 1,6 28-213,0 0 0,0-1 0,0 1 0,0 0 0,1 0 0,-1-1 1,0 1-1,0 0 0,0-1 0,0 1 0,1 0 0,-1 0 0,0 0 1,0-1-1,1 1 0,-1 0 0,0 0 0,0 0 0,1-1 0,-1 1 1,0 0-1,0 0 0,1 0 0,-1 0 0,0 0 0,1 0 0,-1 0 0,0 0 1,1 0-1,-1 0 0,0 0 0,1 0 0,-1 0 0,0 0 0,0 0 1,1 0-1,-1 0 0,0 0 0,1 0 0,-1 0 0,0 0 0,0 1 1,1-1-1,-1 0 0,0 0 0,1 0 0,-1 0 0,0 1 0,23 11-343,-14-7 161,-6-4 143,0 0-1,1 1 0,-1-1 0,1-1 1,-1 1-1,1 0 0,-1-1 1,1 0-1,-1 0 0,1 0 0,-1 0 1,1 0-1,-1-1 0,1 1 0,-1-1 1,1 0-1,-1 0 0,1-1 0,-1 1 1,0-1-1,0 1 0,0-1 0,0 0 1,0 0-1,0 0 0,0-1 1,-1 1-1,1-1 0,3-4 0,2-4 30,-1 1 0,0-2 0,0 1 0,-1-1 0,-1 0 0,7-21 0,-7 29 174,-1 11-69,4 21-10,-5-16-31,2 2-10,-3-2-18,2-1 0,0 1-1,0-1 1,1-1 0,0 1-1,1-1 1,0 1 0,14 15 0,-20-25-38,1 0 1,0 0-1,-1 0 1,1-1-1,0 1 1,0 0-1,0-1 1,0 1-1,0-1 1,0 1-1,0-1 1,0 1-1,0-1 1,0 0-1,0 1 1,0-1 0,0 0-1,2 0 1,-2 0-64,-1 0 1,1-1 0,-1 1 0,1 0 0,-1 0 0,1-1 0,-1 1 0,1-1 0,-1 1 0,0-1 0,1 1 0,-1 0 0,1-1 0,-1 1 0,0-1 0,1 0 0,-1 1 0,0-1-1,0 1 1,0-1 0,1 1 0,-1-1 0,0 0 0,1-5-338,-1 0 1,1 0-1,-1 0 0,0 1 1,-2-8-1,-4-21-380,-12-7-263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1:51.3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18436,'8'19'1752,"0"1"-1368,4-3-368,-1-1 849,6-3-1434,-2-2-583,0-5 880,3 0-224,3-2-232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1:51.8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16 410 17820,'0'12'981,"-2"0"1,-4 20-1,5-26-769,-1 0 0,0 0 0,1 0 0,0 1 0,1-1 0,0 0 0,-1 1 0,2-1 0,-1 1 0,1-1 0,0 0 0,1 1 0,2 7 0,-4-14-196,0 1-1,0-1 1,1 1 0,-1-1 0,0 1-1,1-1 1,-1 1 0,1-1 0,-1 1-1,0-1 1,1 1 0,-1-1 0,1 0-1,-1 1 1,1-1 0,0 0 0,-1 1 0,1-1-1,-1 0 1,1 0 0,-1 0 0,1 1-1,0-1 1,-1 0 0,1 0 0,0 0-1,-1 0 1,1 0 0,-1 0 0,1 0-1,0 0 1,-1 0 0,1-1 0,-1 1 0,1 0-1,0 0 1,-1-1 0,1 1 0,-1 0-1,1 0 1,-1-1 0,1 1 0,-1-1-1,1 1 1,-1 0 0,1-1 0,-1 1-1,1-2 1,20-24 68,2-14-98,-19 30-40,1 1 0,0 0 0,1 0 0,0 0 0,0 1 0,1 0 0,8-9 0,-14 17 40,0-1 0,0 1 0,-1-1 0,1 0 0,0 1 0,0 0 0,0-1 0,-1 1 0,1-1 0,0 1 0,0 0 0,0 0 0,0-1 0,0 1 0,0 0 0,0 0 0,0 0 0,0 0 0,0 0 0,0 0 0,0 0 0,0 1 0,1-1-1,-1 1-2,1 0-1,-1 0 0,0 0 0,1 0 0,-1 0 0,0 0 0,0 0 0,0 0 0,0 0 0,0 1 0,0-1 0,1 3 0,3 6-2,-1 0 0,-1 0 0,5 17 0,-5-14 124,5 3 139,-7-16-237,-1 0 0,0 0 1,0 1-1,0-1 0,1 0 0,-1 0 0,0 0 1,0 0-1,1 0 0,-1 0 0,0 0 0,0 0 1,0 0-1,1 0 0,-1 0 0,0 0 1,0 0-1,1 0 0,-1 0 0,0 0 0,0-1 1,0 1-1,1 0 0,-1 0 0,0 0 0,0 0 1,0 0-1,1 0 0,-1-1 0,0 1 0,0 0 1,0 0-1,0 0 0,1-1 0,-1 1 0,0 0 1,0 0-1,12-32 116,-8 20-319,1-1-176,16-39-1408,-20 49 1597,0 1 0,0 0 0,0 0 1,1 0-1,-1-1 0,1 1 0,0 1 0,-1-1 0,1 0 0,0 0 0,0 1 0,0-1 0,0 1 1,1-1-1,-1 1 0,0 0 0,4-2 0,-4 3 90,0 1 0,0-1-1,0 0 1,0 0 0,0 1 0,-1-1 0,1 1 0,0 0 0,0-1-1,-1 1 1,1 0 0,0 0 0,-1 0 0,1 0 0,-1 0-1,1 1 1,-1-1 0,0 0 0,1 1 0,-1-1 0,0 1 0,0-1-1,0 1 1,0-1 0,0 3 0,6 7 233,-1 0 0,5 17 1,-9-25-25,-2-2-83,18 33 1275,-18-33-1260,0 0 0,1-1 1,-1 1-1,1 0 0,-1-1 0,1 1 0,-1-1 0,1 1 1,-1 0-1,1-1 0,0 1 0,-1-1 0,1 1 1,0-1-1,-1 0 0,1 1 0,0-1 0,0 0 0,-1 1 1,1-1-1,0 0 0,0 0 0,0 0 0,-1 0 1,1 0-1,0 0 0,0 0 0,0 0 0,0 0 0,-1 0 1,1 0-1,0 0 0,0-1 0,0 1 0,-1 0 1,1-1-1,0 1 0,-1 0 0,1-1 0,0 1 0,1-2 1,1-2 48,1 0 0,0 0 0,-1-1 0,0 0 0,0 0 0,-1 0 0,1 0 0,-1 0 0,2-7 0,14-57-181,-13 46 14,8-41-1133,-2 0 1,-3 0-1,-1-73 0,-8 119 779,0 22 339,-1 30 671,1-7 323,2 0-1,1 0 1,1 0 0,12 45 0,-11-58-715,0-1 0,1 1 0,1-1 1,0 0-1,1-1 0,0 1 0,1-1 0,0-1 0,1 1 1,18 17-1,-1-7-1980,38 26 0,-60-45-13,-10-4 1194,-12-7 242,-81-45 323,-81-48 4423,180 101-4340,-1 0-1,1 0 1,0 0 0,0 0 0,0 0 0,-1 0 0,1 0 0,0 0 0,0 0 0,0-1-1,-1 1 1,1 0 0,0 0 0,0 0 0,0 0 0,0 0 0,0 0 0,-1-1-1,1 1 1,0 0 0,0 0 0,0 0 0,0 0 0,0-1 0,0 1 0,0 0-1,0 0 1,-1 0 0,1 0 0,0-1 0,0 1 0,0 0 0,0 0 0,0 0-1,0-1 1,0 1 0,0 0 0,0 0 0,0-1 0,10-1 542,15 4-648,-24-2 81,38 4-1038,57-1 0,-63-5 501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1:52.2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82 15915,'1'0'66,"-1"0"-1,0 0 0,1 1 0,-1-1 0,0 0 0,1 0 1,-1 0-1,0 0 0,1 0 0,-1 0 0,0 0 0,1 0 0,-1 0 1,0 0-1,1 0 0,-1 0 0,0 0 0,1 0 0,-1 0 1,0 0-1,1-1 0,-1 1 0,0 0 0,1 0 0,-1 0 1,0 0-1,0-1 0,1 1 0,-1 0 0,0 0 0,1-1 0,-1 1 1,0 0-1,0 0 0,0-1 0,1 1 0,4-19 726,-5-19-1372,0 37 528,0 0 1,0-1-1,0 1 1,0-1-1,-1 1 0,1 0 1,0 0-1,-1-1 1,1 1-1,-1 0 0,0 0 1,1-1-1,-1 1 1,-2-2-1,3 3 41,0 0 0,-1 0 1,1 0-1,0 0 0,-1-1 0,1 1 0,-1 0 0,1 0 0,0 0 1,-1 0-1,1 0 0,0 0 0,-1 0 0,1 0 0,-1 1 1,1-1-1,0 0 0,-1 0 0,1 0 0,0 0 0,-1 0 0,1 1 1,0-1-1,-1 0 0,1 0 0,0 1 0,-1-1 0,1 0 1,0 0-1,0 1 0,-1-1 0,-1 3 67,0 0 1,0 0-1,0 0 0,0 0 1,1 1-1,-1-1 0,1 0 1,0 1-1,-1 6 0,0 0 343,1 1-1,0 22 1,1-30-323,0-1 1,0 0 0,0 0 0,0 0-1,1 1 1,-1-1 0,1 0 0,-1 0 0,1 0-1,0 0 1,0 0 0,0 0 0,0 0-1,0 0 1,0 0 0,1-1 0,-1 1 0,0 0-1,1-1 1,0 1 0,-1-1 0,3 2-1,-2-2-38,-1-1 0,0 0-1,0 0 1,0 1 0,0-1-1,1 0 1,-1 0-1,0 0 1,0 0 0,0-1-1,0 1 1,0 0-1,1 0 1,-1-1 0,0 1-1,0-1 1,0 1 0,0-1-1,0 1 1,0-1-1,0 0 1,0 1 0,0-1-1,0 0 1,-1 0-1,2-1 1,21-28 366,-20 25-316,8-14 67,18-26-69,-27 42-116,0 1-1,0 0 1,0-1 0,0 1-1,0 0 1,1 0 0,-1 0-1,1 0 1,0 1 0,-1-1-1,1 1 1,0-1 0,3 0-1,-4 2 18,-1 0-1,0 0 0,0 0 0,0 0 0,1 1 0,-1-1 0,0 0 0,0 0 0,0 1 1,0-1-1,0 1 0,0-1 0,0 1 0,0 0 0,0-1 0,0 1 0,0 0 0,0 0 1,0 0-1,0 0 0,0 0 0,-1-1 0,1 1 0,0 1 0,-1-1 0,1 0 0,-1 0 1,1 0-1,0 2 0,13 40 27,-12-34 72,-1-4-46,7 18 255,-8-22-278,0-1 0,1 1 0,-1 0 0,0-1 0,0 1 0,1-1 0,-1 1 0,1-1 0,-1 1 0,0-1 0,1 1 0,-1-1 0,1 1 0,-1-1-1,1 0 1,-1 1 0,1-1 0,0 0 0,-1 1 0,1-1 0,-1 0 0,1 0 0,0 0 0,-1 1 0,1-1 0,-1 0 0,1 0 0,0 0 0,-1 0 0,2 0 0,-1 0 2,-1-1 0,0 1 0,1 0 1,-1 0-1,1 0 0,-1-1 0,0 1 1,1 0-1,-1-1 0,1 1 1,-1 0-1,0-1 0,0 1 0,1 0 1,-1-1-1,0 1 0,1 0 0,-1-1 1,0 1-1,0-1 0,0 1 1,0-1-1,1 1 0,-1-1 0,0 1 1,0 0-1,0-1 0,0 1 0,0-1 1,0 1-1,0-1 0,0 1 1,-1-2-1,-5-14 280,-3 3-204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1:54.4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18788,'12'53'3853,"19"56"-3116,-10-37-569,-1 6-113,36 111-334,-83-240-2136,12 21 1912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6:20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14643,'1'0'210,"1"1"1,0-1-1,-1 1 0,1-1 0,0 0 1,0 0-1,-1 0 0,1 0 0,0 0 1,-1 0-1,1 0 0,0 0 1,0-1-1,-1 1 0,1-1 0,-1 1 1,3-2-1,7-1 867,501-83 3324,268 32-4241,-616 51-305,-202 9-2062,-6-1 1395,20 1 274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1:54.8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13 446 18892,'-1'-1'174,"0"1"1,0-1-1,0 1 0,0-1 0,1 0 1,-1 1-1,0-1 0,1 0 0,-1 0 1,0 1-1,1-1 0,-1 0 0,1 0 1,0 0-1,-1 0 0,1 0 0,-1 0 1,1 0-1,0 0 0,0 0 0,0-1 1,8-17 1757,-1 6-1471,4-13-209,-1-1 1,0 0-1,7-38 1,8-85-80,-18 100-49,-7 46-115,6-28 35,-6 32-42,0-1 0,0 1 0,0-1 1,0 0-1,1 1 0,-1-1 0,0 1 0,0-1 0,0 1 1,0-1-1,1 1 0,-1-1 0,0 1 0,1-1 0,-1 1 0,0-1 1,1 1-1,-1 0 0,0-1 0,1 1 0,-1 0 0,1-1 1,-1 1-1,1 0 0,-1-1 0,1 1 0,-1 0 0,1 0 1,-1-1-1,1 1 0,-1 0 0,1 0 0,-1 0 0,1 0 0,-1 0 1,1 0-1,0 0 0,-1 0 0,1 0 0,-1 0 0,1 0 1,-1 0-1,1 0 0,-1 1 0,1-1 0,0 0 0,5 6 2,1 0 0,-2 1 0,1-1 0,-1 1 0,0 0 0,0 0 0,6 13 0,3 4 3,17 26-57,42 62 176,-60-95-342,0 0 0,1-1 0,1-1 0,18 16 0,-18-22-680,-14-8 865,-1-1 0,1 0 0,0 0 0,-1 1 0,1-1 0,-1 0 0,1 0 0,-1 0 0,1 0 0,0 0 0,-1 0 1,1 0-1,-1 0 0,1 0 0,0 0 0,-1 0 0,1 0 0,-1 0 0,1-1 0,-1 1 0,1 0 0,-1 0 0,1 0 0,-1-1 0,2 0 0,1-3-486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1:55.3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82 16716,'0'-6'1866,"2"6"-557,6 14 91,11 23-252,39 119 1508,-57-155-2627,0 1-1,-1 0 1,1 0 0,0 0 0,0 0 0,0-1 0,0 1-1,0 0 1,0-1 0,0 1 0,1-1 0,-1 1 0,4 1 0,-5-2-23,0-1 1,1 0-1,-1 0 1,0 0-1,1 0 1,-1 0-1,1 0 1,-1 0 0,0 0-1,1 0 1,-1 0-1,0 0 1,1 0-1,-1 0 1,1-1-1,-1 1 1,0 0-1,1 0 1,-1 0 0,0 0-1,1-1 1,-1 1-1,0 0 1,0 0-1,1-1 1,-1 1-1,10-17 62,25-96 124,-24 71-151,23-52-1,-32 89-45,0 0-1,1 0 0,0 0 1,0 1-1,4-5 0,-7 8 6,0 1 0,1-1-1,-1 1 1,0 0 0,1-1-1,-1 1 1,1-1 0,-1 1-1,0 0 1,1-1 0,-1 1-1,1 0 1,-1-1 0,1 1 0,0 0-1,-1 0 1,1 0 0,-1 0-1,1 0 1,-1-1 0,1 1-1,0 0 1,-1 0 0,1 0-1,-1 0 1,1 0 0,-1 1 0,1-1-1,0 0 1,-1 0 0,1 0-1,-1 0 1,1 1 0,-1-1-1,1 0 1,-1 1 0,1-1-1,-1 0 1,1 1 0,-1-1-1,0 0 1,1 1 0,-1-1 0,1 1-1,-1-1 1,0 1 0,1-1-1,-1 1 1,0-1 0,0 1-1,1-1 1,-1 1 0,0-1-1,0 1 1,0 0 0,0-1-1,0 2 1,6 17 28,0 1 0,-2 0 0,-1 0-1,2 26 1,3 16-530,-13-81-892,1 5 1008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1:56.0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32 17604,'-3'-25'2690,"4"19"-1227,4 16 240,39 173 1716,-21-77-3196,-12-59-165,-1-4-319,21 60 1,-29-99-1575,-4-11 1330,-5-12 148,-2-3-236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1:56.5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3 479 17428,'-2'-1'6082,"10"-2"-3672,-5 1-2300,1 1 0,0 0-1,0-1 1,-1 0 0,1 0-1,-1 0 1,5-3 0,1-6 59,-1 0 0,0 0-1,-1-1 1,0 0 0,8-22 0,20-68 230,-29 85-324,35-137 283,-24 88-268,-7 38-81,-10 29-9,0-1 0,0 0 0,0 0 0,0 1 0,0-1 0,0 0 1,0 0-1,0 1 0,0-1 0,1 0 0,-1 0 0,0 1 0,0-1 0,0 0 0,1 0 0,-1 0 0,0 0 0,0 1 0,0-1 0,1 0 0,-1 0 0,0 0 0,0 0 0,1 0 0,-1 0 0,0 1 0,0-1 0,1 0 0,-1 0 0,0 0 0,1 0 0,-1 0 0,0 0 0,0 0 0,1 0 0,-1 0 0,0 0 0,0 0 0,1-1 0,-1 1 0,0 0 0,0 0 0,1 0 0,-1 0 0,0 0 0,0 0 0,1-1 0,-1 1 0,0 0 0,0 0 0,0 0 0,1-1 0,-1 1 0,0 0 0,0 0 0,0 0 0,0-1 0,1 1 0,-1 0 0,0 0 0,0-1 0,0 1 0,0-1 0,53 180-25,-46-160-36,-3-6-67,1 0 1,0-1 0,1 0 0,7 12 0,-13-23 140,1 0 1,0 0-1,-1 0 0,1 0 1,0 0-1,0 0 1,0-1-1,0 1 0,0 0 1,0 0-1,0-1 1,0 1-1,1 0 1,-2-1-16,1 0 1,-1 0 0,1 0-1,-1 0 1,0 0-1,1 0 1,-1-1 0,1 1-1,-1 0 1,0 0 0,1 0-1,-1 0 1,0-1 0,1 1-1,-1 0 1,0 0-1,1-1 1,-1 1 0,0 0-1,1-1 1,-1 1 0,0 0-1,0-1 1,0 1 0,1 0-1,-1-1 1,0 1-1,0 0 1,0-1 0,0 1-1,0-1 1,1 1 0,-1 0-1,0-1 1,0 1 0,0-1-1,0 1 1,0-1-1,0 1 1,-1-1 0,2-16-122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2:12.9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1 592 13483,'1'11'1063,"0"0"0,6 20 0,-7-30-1034,0-1 0,0 1 0,1-1 0,-1 0 0,0 1 0,0-1 0,0 0 0,1 1 0,-1-1 0,0 1 0,1-1 0,-1 0 0,0 0 1,1 1-1,-1-1 0,0 0 0,1 0 0,-1 1 0,1-1 0,-1 0 0,0 0 0,1 0 0,-1 0 0,1 1 0,-1-1 0,1 0 0,-1 0 1,1 0-1,-1 0 0,0 0 0,1 0 0,-1 0 0,1 0 0,-1 0 0,1-1 0,-1 1 0,0 0 0,1 0 0,-1 0 0,1 0 0,-1-1 0,0 1 1,1 0-1,-1 0 0,1-1 0,-1 1 0,0 0 0,1-1 0,-1 1 0,0 0 0,0-1 0,1 1 0,-1 0 0,0-1 0,18-21 590,-3-5-157,-2-1-1,19-54 1,9-64 145,-26 91-435,2-11-32,35-116 48,-40 153-172,-12 28-15,0 0 0,0 1-1,1-1 1,-1 1 0,0-1 0,1 1 0,-1-1 0,0 1 0,1-1 0,-1 1 0,1 0 0,-1-1 0,1 1 0,-1 0 0,1-1 0,-1 1 0,1 0 0,-1-1 0,1 1 0,-1 0 0,2-1 0,5 8 20,0 17 6,15 152 67,-5-28-32,-14-134-104,16 91 180,-15-92-313,0 1 0,1 0-1,0-1 1,1 0 0,10 17 0,-15-29 130,-1 0 29,1 0 1,-1-1-1,0 1 1,1 0-1,-1-1 1,1 1-1,-1 0 1,1-1-1,-1 1 1,1-1-1,-1 1 1,1-1-1,0 1 1,-1-1-1,1 1 1,0-1-1,-1 0 1,1 1-1,0-1 1,-1 0-1,1 0 1,0 1-1,1-1 1,4-2-239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2:13.5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1 206 18116,'8'0'1616,"2"2"-1304,5-3-104,9-6 625,5-7-545,2-5-24,4-7-480,2-3-425,-8-5 569,-1-2-80,-5-5-144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2:13.9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17284,'0'2'1193,"1"84"-486,5-1 0,23 124 0,-29-209-708,7 26-12,-7-25 13,0-1 0,1 1 0,-1-1 0,0 0 0,0 1 0,0-1 0,0 0-1,0 1 1,0-1 0,1 0 0,-1 1 0,0-1 0,0 0 0,0 1 0,1-1 0,-1 0 0,0 0 0,1 1 0,-1-1 0,0 0-1,0 0 1,1 0 0,-1 1 0,0-1 0,1 0 0,-1 0 0,0 0 0,1 0 0,-1 0 0,1 0 0,-1 0 0,0 0 0,1 0-1,-1 0 1,0 0 0,1 0 0,-1 0 0,1 0 0,-1 0 0,0 0 0,1 0 0,-1 0 0,0 0 0,1 0 0,-1-1 0,0 1-1,1 0 1,-1 0 0,0 0 0,0-1 0,1 1 0,-1 0 0,0 0 0,1-1 0,-1 1 0,0 0 0,0-1 0,0 1 0,1 0-1,-1-1 1,0 1 0,0 0 0,0-1 0,6-9-6,-1-1 0,6-18-1,-6 15 5,1 0-1,8-14 0,-13 25 4,1 0 0,0 0 0,0 0 0,1 0 0,-1 1 0,0-1-1,1 1 1,0-1 0,-1 1 0,1 0 0,0 0 0,0 0 0,6-2-1,-7 3 2,0 1 0,0-1-1,0 1 1,0 0 0,0 0-1,0 0 1,0 0-1,0 0 1,0 1 0,0-1-1,0 1 1,0-1 0,0 1-1,-1-1 1,1 1-1,0 0 1,0 0 0,-1 0-1,1 0 1,0 0 0,-1 1-1,1-1 1,-1 0-1,0 1 1,1-1 0,1 4-1,4 3 52,-1 1-1,0 0 0,7 16 1,-7-12 77,0 0 0,-1 1 0,-1-1 0,5 21 0,-8-27-1,0 0 0,0 1 0,-1-1-1,0 0 1,0 1 0,0-1 0,-1 0-1,0 0 1,-1 1 0,-3 10 0,4-16-70,0 0 0,1 0-1,-1 1 1,-1-1 0,1 0 0,0 0 0,0 0-1,-1-1 1,1 1 0,-1 0 0,0 0 0,1-1 0,-1 1-1,0-1 1,0 0 0,0 1 0,0-1 0,0 0-1,0 0 1,-4 1 0,2-1-66,1-1 0,-1 0 0,0 1 0,1-1-1,-1-1 1,1 1 0,-1 0 0,0-1 0,1 0 0,-1 0 0,1 0-1,-5-2 1,-2-2-321,-1-1-1,1 0 1,-1 0-1,2-1 1,-1-1-1,1 1 1,-9-11-1,3 2-296,8 7-201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2:14.4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1 217 17220,'1'1'84,"0"0"0,0-1-1,0 1 1,0-1 0,0 0 0,0 1 0,0-1 0,0 0 0,0 0 0,0 1 0,1-1 0,-1 0 0,0 0 0,0 0 0,0 0 0,0-1 0,0 1 0,1 0 0,-1 0-1,0-1 1,0 1 0,0-1 0,0 1 0,0-1 0,0 1 0,0-1 0,0 0 0,0 1 0,0-2 0,2-1 45,-1-1-1,1 1 1,-1-1 0,0 0 0,-1 0-1,3-7 1,-3 10-92,3-12 183,0 0 0,4-23 0,-7 31-187,0-1 1,-1 1 0,1-1-1,-1 1 1,-1-1-1,1 1 1,-1-1-1,0 1 1,-2-6-1,3 10-25,0 1-1,0-1 0,0 1 0,0 0 1,0-1-1,0 1 0,0-1 0,-1 1 1,1 0-1,0-1 0,0 1 1,0 0-1,-1-1 0,1 1 0,0 0 1,0-1-1,-1 1 0,1 0 0,0-1 1,-1 1-1,1 0 0,0 0 0,-1-1 1,1 1-1,0 0 0,-1 0 1,1 0-1,-1 0 0,1 0 0,0-1 1,-2 1-1,-6 10 140,-4 22 47,9-15-147,0-1-1,1 1 1,0 0 0,2 0 0,0 0 0,0 0 0,7 33 0,-6-48-47,-1-1 0,1 1 0,-1 0 0,1-1 0,-1 1 0,1 0 0,0-1 1,0 1-1,0-1 0,0 1 0,0-1 0,0 1 0,2 1 0,-2-3 0,0 0 0,-1 0-1,1 1 1,0-1 0,-1 0-1,1 0 1,0 0-1,0 0 1,-1 0 0,1 0-1,0 0 1,-1 0 0,1 0-1,0 0 1,0 0 0,-1-1-1,1 1 1,0 0 0,-1 0-1,1-1 1,0 1-1,-1 0 1,1-1 0,0 1-1,-1-1 1,1 1 0,-1-1-1,1 1 1,-1-1 0,1 1-1,-1-1 1,0 0 0,1 1-1,0-2 1,16-19-22,-9 10 21,0 1 0,1 0-1,0 0 1,1 1 0,10-8-1,-17 15 5,-1 0-1,1 1 0,0-1 0,0 1 0,-1 0 1,1 0-1,0 0 0,0 0 0,0 0 1,0 1-1,0-1 0,0 1 0,0 0 1,0 0-1,0 0 0,0 0 0,0 0 1,0 1-1,0-1 0,0 1 0,0 0 1,0 0-1,0 0 0,0 0 0,-1 1 1,1-1-1,3 3 0,6 7 20,-11-10-14,0 1 1,1-1-1,-1 0 0,0 1 1,1-1-1,-1 0 0,1 0 1,0 0-1,3 1 1,-5-2 0,0 0 0,1-1 0,-1 1 0,0 0 0,0-1 0,1 1 0,-1 0 0,0-1 0,0 1 0,0-1 0,1 1 1,-1 0-1,0-1 0,0 1 0,0-1 0,0 1 0,0-1 0,0 1 0,0 0 0,0-1 0,0 1 0,0-1 1,0 1-1,0-1 0,0 1 0,0 0 0,0-1 0,-1 1 0,1-1 0,-3-16 159,-5-11 92,-1 1 0,-1 0 1,-2 1-1,-18-32 0,20 45-76,10 16-525,1-2 229,0 1 1,-1-1-1,1 0 1,0 0-1,1 0 0,-1 1 1,0-1-1,0 0 1,0-1-1,1 1 1,-1 0-1,0 0 1,1 0-1,-1-1 1,1 1-1,2 0 0,-2-1 54,0 1-1,0-1 0,0 0 0,0 0 0,0 0 0,0 0 0,0 0 1,0-1-1,-1 1 0,1-1 0,0 1 0,0-1 0,0 0 0,3-1 1,13-12-523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2:16.0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76 15707,'1'-20'1882,"4"-28"840,0 40-1306,1 13-484,2 16-166,14 57-156,26 72-329,-48-149-280,1 0-1,-1 0 1,0 0 0,1 0-1,-1 0 1,1 0 0,-1 0-1,1 0 1,0 0 0,0 0-1,-1 0 1,1 0 0,0 0-1,0 0 1,0-1 0,0 1-1,0 0 1,0-1 0,1 2 0,-1-3 1,-1 1 0,1 0 1,-1 0-1,1 0 0,0 0 1,-1 0-1,1-1 0,-1 1 0,1 0 1,0-1-1,-1 1 0,1 0 1,-1-1-1,1 1 0,-1-1 1,0 1-1,1-1 0,-1 1 1,1-1-1,-1 1 0,0-1 1,1 1-1,-1-1 0,1 0 1,3-8 25,-1 0 1,0 0 0,3-13-1,-4 17-23,7-31 72,-5 17-19,1 0 1,1 0-1,11-25 0,-16 42-54,-1 1-1,1 0 0,0 0 0,-1 0 0,1-1 1,0 1-1,0 0 0,-1 0 0,1 0 0,0 0 1,0 0-1,0 1 0,0-1 0,0 0 1,1 0-1,-1 1 0,0-1 0,0 1 0,2-2 1,-2 2-2,0 0 0,0 1 0,0-1 0,0 0 0,0 0 0,0 0 0,0 1 0,0-1 0,0 0 0,0 1 0,-1-1 0,1 1 0,0-1 0,0 1 0,-1 0 0,1-1 0,0 1 0,-1 0 0,1-1 0,0 2 1,4 5 4,-1 0 1,0 0 0,0 1 0,4 12 0,-7-20-8,34 117 62,-17-53-147,-12-52-516,-5-19 535,-3-21 117,-4-5-189,1-1-52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2:16.6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11 15891,'4'-10'1810,"-11"11"-677,-14 15 268,13-6-1235,0 1 0,0 1 1,1-1-1,1 1 0,-1 0 0,2 1 1,0-1-1,1 1 0,-5 21 0,4-10-9,2 0 0,0 1 0,2-1 0,1 36 0,1-47-63,1-1-1,0 0 1,5 19-1,-6-27-76,0-1 0,0 0 0,1 1 0,-1-1 0,1 0 0,-1 0 0,1 0 0,0 0 0,0-1 0,1 1-1,-1 0 1,0-1 0,1 1 0,-1-1 0,1 0 0,0 0 0,4 2 0,-6-3-15,0-1 0,1 0 0,-1 1 0,1-1 0,-1 0 0,1 1 0,-1-1 0,0 0 0,1 0 0,-1 0 0,1 0 0,-1-1 0,1 1 0,-1 0 0,1-1 0,-1 1 0,0-1 0,1 1 0,1-2 0,1 0-3,-1 0 0,0-1-1,-1 1 1,1 0 0,0-1-1,-1 0 1,5-5 0,-1-1 16,0-1 1,-1 0 0,0 0-1,5-14 1,-10 23-15,13-47 203,-13 46-178,1 0 1,-1 0-1,1-1 1,-1 1-1,0 0 1,0 0 0,0-1-1,0 1 1,-1 0-1,1-1 1,-1 1-1,1 0 1,-1 0 0,0-1-1,0 1 1,1 0-1,-2 0 1,-1-3 0,3 5-11,-1-1 0,1 0 1,-1 1-1,0-1 1,0 1-1,1-1 1,-1 1-1,0 0 0,0-1 1,1 1-1,-1 0 1,0-1-1,0 1 1,0 0-1,0 0 0,0 0 1,1 0-1,-1 0 1,0 0-1,0 0 1,0 0-1,0 0 0,0 0 1,0 0-1,1 0 1,-2 1-1,-1 0 16,1 0-1,0 1 1,-1-1 0,1 1 0,0 0-1,0-1 1,0 1 0,-3 4-1,-2 2 28,1 0-1,0 1 1,-7 14-1,5 4-68,9-14-27,-1-13 36,1 0-1,-1 0 0,0 1 1,0-1-1,1 0 1,-1 0-1,0 0 1,1 0-1,-1 1 0,0-1 1,1 0-1,-1 0 1,0 0-1,0 0 0,1 0 1,-1 0-1,0 0 1,1 0-1,-1 0 0,0 0 1,1 0-1,-1 0 1,0 0-1,1 0 1,-1 0-1,0-1 0,1 1 1,-1 0-1,0 0 1,0 0-1,1 0 0,-1 0 1,0-1-1,1 1 1,2-3-7,1 0-1,-1 0 1,0 0 0,0 0 0,0-1 0,0 0 0,-1 1 0,1-1 0,-1 0-1,0 0 1,2-5 0,4-7-14,17-34-22,14-23 30,-39 72 15,1 0-1,0 0 1,-1 0-1,1 0 1,0 0-1,-1 1 1,1-1-1,0 0 0,0 0 1,0 0-1,0 1 1,0-1-1,0 0 1,0 1-1,0-1 1,0 1-1,0-1 1,0 1-1,2-1 0,-2 1 1,0 0 0,0 1 0,-1-1 0,1 0-1,0 0 1,0 1 0,0-1 0,-1 0-1,1 1 1,0-1 0,-1 1 0,1-1-1,0 1 1,-1-1 0,1 1 0,0-1-1,-1 1 1,1 0 0,-1-1 0,1 2-1,2 4 3,0-1 0,0 1 0,-1 0 0,0-1 0,3 11 0,-2-4-74,3 12-159,0 0 0,-2 1 0,2 34 0,-8-68-247,0-11 198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6:20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 15579,'0'0'43,"0"-1"-1,1 1 1,-1 0-1,0 0 0,0 0 1,0 0-1,0 0 1,0 0-1,1 0 1,-1 0-1,0-1 0,0 1 1,0 0-1,0 0 1,1 0-1,-1 0 0,0 0 1,0 0-1,0 0 1,0 0-1,1 0 1,-1 0-1,0 0 0,0 0 1,0 0-1,0 0 1,1 0-1,-1 1 1,0-1-1,0 0 0,0 0 1,0 0-1,1 0 1,-1 0-1,0 0 0,0 0 1,0 0-1,0 1 1,0-1-1,0 0 1,0 0-1,1 0 0,-1 0 1,0 0-1,0 1 1,0-1-1,0 0 1,0 0-1,0 0 0,0 1 1,2 14 1187,-4 22 5,2-35-1069,-4 33 315,0 3-128,1 0-1,4 56 1,-1-93-335,0 1 0,0 0-1,0-1 1,0 1 0,1 0 0,-1-1 0,1 1 0,-1-1 0,1 1 0,0-1 0,-1 1 0,1-1 0,0 1 0,0-1 0,0 0-1,1 2 1,-1-3 2,0 1-1,0-1 0,-1 1 1,1-1-1,0 0 0,0 1 0,0-1 1,0 0-1,0 0 0,0 0 1,-1 0-1,1 1 0,0-1 0,0-1 1,0 1-1,0 0 0,0 0 1,0 0-1,0 0 0,-1-1 1,2 1-1,4-3 64,0 0 0,0-1 0,-1 1 0,0-1-1,1 0 1,5-7 0,210-209 1142,-218 218-1227,-1 0 0,1-1 1,0 1-1,0 0 0,0 1 1,0-1-1,0 0 0,5-1 1,-7 3 1,-1 0 0,0 0 0,1-1 0,-1 1 0,1 0 0,-1 0 1,0 0-1,1 0 0,-1 0 0,1 0 0,-1 1 0,0-1 0,1 0 0,-1 0 1,1 0-1,-1 0 0,0 0 0,1 0 0,-1 1 0,0-1 0,1 0 0,-1 0 0,0 1 1,1-1-1,-1 0 0,0 1 0,1-1 0,-1 2 2,1-1 0,-1 0 0,1 0 0,-1 1-1,0-1 1,0 0 0,0 1 0,0-1 0,0 0 0,0 0 0,0 1 0,0-1-1,-1 2 1,-5 30-242,-2-1-1,-2 0 0,-16 39 0,25-80-281,1-13 191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2:17.8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 1 17852,'1'0'105,"0"1"0,-1 0 0,1 0 0,-1 0 0,1-1 1,-1 1-1,0 0 0,1 0 0,-1 0 0,0 0 0,1 0 0,-1 0 0,0 0 1,0 0-1,0 0 0,0 0 0,0 0 0,0 1 0,-2 23-2,1-16 167,-29 259 2449,29-254-2617,0-5-10,1-1 1,-1 0-1,-1 1 1,-3 11-1,5-20-91,0 0 0,0 1 0,0-1-1,0 0 1,0 0 0,0 0 0,0 0 0,0 0 0,0 0-1,0 0 1,0 0 0,-1 0 0,1 0 0,0 1 0,0-1-1,0 0 1,0 0 0,0 0 0,0 0 0,0 0 0,0 0-1,0 0 1,0 0 0,-1 0 0,1 0 0,0 0 0,0 0-1,0 0 1,0 0 0,0 0 0,0 0 0,0 0 0,-1 0 0,1 0-1,0 0 1,0 0 0,0 0 0,0 0 0,0 0 0,0 0-1,0 0 1,0 0 0,-1 0 0,1 0 0,0 0 0,0 0-1,0 0 1,0 0 0,0-1 0,0 1 0,0 0 0,0 0-1,0 0 1,0 0 0,0 0 0,-1 0 0,1 0 0,0 0-1,0 0 1,0-1 0,0 1 0,0 0 0,-7-12-152,-3-15-311,10 26 440,-4-12-295,0 0-1,0 0 1,2 0-1,0 0 0,-1-18 1,3 31 311,0-1-1,0 1 1,0 0 0,0-1 0,1 1 0,-1 0-1,0-1 1,0 1 0,0 0 0,0 0 0,1-1-1,-1 1 1,0 0 0,0-1 0,1 1-1,-1 0 1,0 0 0,1 0 0,-1-1 0,0 1-1,1 0 1,-1 0 0,0 0 0,1 0 0,-1 0-1,0 0 1,1 0 0,-1 0 0,0 0 0,1-1-1,-1 1 1,0 1 0,1-1 0,-1 0 0,0 0-1,1 0 1,-1 0 0,0 0 0,1 0-1,-1 0 1,0 0 0,1 1 0,-1-1 0,0 0-1,1 0 1,-1 0 0,0 1 0,1-1 0,-1 0-1,18 11-1,31 24-19,41 32 109,-79-59-34,-14-14-84,-17-17-18,3 8 188,0 0-1,-22-14 0,30 23 111,-1 1 1,1-1-1,-1 2 0,0-1 1,-1 1-1,-15-3 0,176-20 260,-135 26-584,0 1 0,28 3 0,-7 1-65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2:18.7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34 17372,'2'-14'1387,"2"-5"579,-3 32-456,-1 6-1421,-2 0 0,0 0 0,-1 0 0,0 0 0,-2 0 0,-8 22 0,-1-8 115,-1-1 0,-28 44 0,41-71-178,-8 13-6,10-17-22,0-1 1,0 1-1,0-1 0,0 0 0,0 1 0,0-1 1,0 1-1,0-1 0,0 0 0,1 1 1,-1-1-1,0 1 0,0-1 0,0 0 0,1 1 1,-1-1-1,0 0 0,0 1 0,1-1 1,-1 0-1,0 1 0,0-1 0,1 0 0,-1 0 1,0 1-1,1-1 0,-1 0 0,1 0 1,-1 0-1,0 0 0,1 1 0,-1-1 0,0 0 1,1 0-1,-1 0 0,1 0 0,-1 0 1,1 0-1,-1 0 0,0 0 0,1 0 0,-1 0 1,1 0-1,-1 0 0,1-1 0,17 0-25,0-1 0,0 0 0,22-8 1,-29 7-1,1 0 1,0 0 0,0 1 0,0 1 0,1 0 0,-1 0-1,0 1 1,0 1 0,22 4 0,-22-1-275,-10-3 380,-1 0 0,1-1 0,0 1 0,0 0 0,0-1-1,1 0 1,-1 1 0,0-1 0,0 0 0,2 0 0,-1-2-47,-2-6 45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2:19.4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38 13883,'0'-11'1033,"-1"-14"2785,4 23-1992,3 14-711,47 150 665,-12-28-1695,-41-133-82,1 1 1,-1-1 0,1 0-1,-1 0 1,1 1-1,-1-1 1,1 0 0,0 0-1,0 0 1,-1 0-1,1 0 1,0 0 0,2 1-1,-3-2 0,0 0-1,1 0 0,-1 0 1,0 0-1,1 0 0,-1 0 1,0 0-1,0 0 1,1 0-1,-1 0 0,0 0 1,1 0-1,-1 0 0,0 0 1,1 0-1,-1 0 0,0 0 1,1 0-1,-1-1 0,0 1 1,0 0-1,1 0 1,-1 0-1,0-1 0,0 1 1,1 0-1,-1 0 0,0-1 1,0 1-1,0 0 0,1 0 1,-1-1-1,2-4 16,1 1 0,-1-1-1,0 0 1,-1 0 0,2-7-1,16-68 140,-8 30 15,18-49 0,-28 96-160,0 0 0,0 0 1,0 0-1,1 0 0,0 0 1,-1 0-1,1 0 1,0 1-1,0-1 0,5-4 1,-7 7-10,0 0 0,1 0 0,-1-1 0,0 1 0,1 0 0,-1 0 1,1 0-1,-1 0 0,1 0 0,-1 0 0,0 0 0,1-1 0,-1 1 0,1 0 1,-1 1-1,1-1 0,-1 0 0,0 0 0,1 0 0,-1 0 0,1 0 0,-1 0 1,0 0-1,1 1 0,-1-1 0,1 0 0,-1 0 0,1 1 0,0 0 5,1 1-1,-1 0 0,0-1 0,0 1 0,0 0 1,0-1-1,0 1 0,0 0 0,1 4 0,8 28 41,11 65 0,-4-11-98,-12-73-810,-9-31 369,-1-1 236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2:20.6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75 0 17420,'1'1'113,"0"-1"1,1 1 0,-1 0-1,0-1 1,0 1 0,0 0-1,-1 0 1,1 0 0,0-1-1,0 1 1,0 0 0,0 0 0,-1 0-1,1 0 1,-1 1 0,1-1-1,-1 0 1,1 0 0,-1 0-1,1 0 1,-1 1 0,0-1-1,0 2 1,7 34 706,-6-35-718,1 16 370,0 31 1,-2-45-405,0 0 0,0 0 0,0 0 0,-1 0 0,1 0 0,-1 0 0,0 0 0,-1 0 0,1-1 0,-1 1 0,1 0 0,-1-1 0,0 1 1,-4 4-1,6-8-57,0 0 0,0 0 0,0 1 0,0-1 0,-1 0 1,1 0-1,0 0 0,0 0 0,0 1 0,0-1 1,-1 0-1,1 0 0,0 0 0,0 0 0,0 0 0,-1 0 1,1 0-1,0 0 0,0 0 0,-1 0 0,1 1 1,0-1-1,0 0 0,0 0 0,-1 0 0,1 0 0,0 0 1,0-1-1,-1 1 0,1 0 0,0 0 0,0 0 1,0 0-1,-1 0 0,1 0 0,0 0 0,0 0 0,0 0 1,-1-1-1,1 1 0,0 0 0,0 0 0,0 0 1,-1-1-1,-3-12 236,1-18-40,3 30-206,0 0 0,0 0 0,0 0-1,0 0 1,-1 0 0,1 0 0,1 0 0,-1 0-1,0 0 1,0 0 0,0 0 0,0 0 0,1-1-1,-1 1 1,1 0 0,-1 1 0,0-1 0,1 0-1,0 0 1,-1 0 0,1 0 0,0 0 0,-1 0-1,1 1 1,0-1 0,0 0 0,1 0 0,-1 1-3,1 0 0,-1 1 0,1-1 0,0 0 0,-1 1 1,1-1-1,-1 1 0,1 0 0,-1 0 0,1-1 0,-1 1 1,0 0-1,1 0 0,-1 0 0,0 1 0,0-1 0,2 2 0,85 81-1070,-88-84 1067,0 0 1,0 0-1,0 0 0,1 0 0,-1 0 1,0 0-1,0 0 0,0 0 0,0 0 0,0 1 1,0-1-1,0 0 0,0 0 0,0 0 1,0 0-1,0 0 0,1 0 0,-1 0 1,0 0-1,0 0 0,0 1 0,0-1 0,0 0 1,0 0-1,0 0 0,0 0 0,0 0 1,0 0-1,0 0 0,0 0 0,0 1 0,0-1 1,0 0-1,0 0 0,0 0 0,0 0 1,0 0-1,0 0 0,0 0 0,-1 0 0,1 1 1,0-1-1,0 0 0,0 0 0,0 0 1,0 0-1,0 0 0,0 0 0,0 0 0,0 0 1,0 0-1,0 0 0,0 0 0,-1 0 1,1 0-1,0 1 0,0-1 0,0 0 0,0 0 1,0 0-1,0 0 0,0 0 0,0 0 1,-1 0-1,1 0 0,0 0 0,-13-1-85,-16-4-57,-120-19-742,147 23 894,27-12 480,-4 4-236,-1-2-316,2 2 1,-1 1-1,1 0 1,1 2-1,31-5 0,-40 10-14,-6 3-20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2:21.1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1 151 18580,'6'-4'363,"0"1"0,-1-1 0,1 0 0,-1-1 0,0 1 0,0-1 0,7-9 0,26-43 887,-23 34-830,-3-1-271,-10 20-68,-2 13-19,-1 6-36,0-2-8,1 0 0,0 1 0,1-1 0,1 0 0,0 0 0,1 0 0,0 0 0,1-1 0,1 1 0,0-1 0,0 0 0,1 0 0,14 19 0,-20-30-3,0-1 0,0 0 0,0 1 1,0-1-1,0 0 0,-1 1 0,1-1 1,0 1-1,0-1 0,0 0 0,0 1 0,-1-1 1,1 0-1,0 0 0,0 1 0,-1-1 1,1 0-1,0 1 0,0-1 0,-1 0 0,1 0 1,0 0-1,-1 1 0,1-1 0,0 0 1,-1 0-1,1 0 0,0 0 0,-1 0 0,1 0 1,-1 1-1,1-1 0,0 0 0,-1 0 1,0 0-1,-15 4 220,16-4-229,-10 1-82,0 1 1,0-1-1,0-1 0,0 0 0,0 0 1,-15-3-1,24 3-12,-1 0 0,0 0 0,1-1 0,-1 1 0,0-1 0,1 1 0,-1-1 0,1 1 0,-1-1 0,1 0 0,-1 0 0,1 0 0,0 0 0,-1 0 0,1 0 0,0 0 0,0 0 0,0 0 0,-1-1 0,1 1 0,1-1 0,-1 1 0,0 0 0,0-1 0,0 1 0,1-1 0,-1 0 0,1 1 0,-1-1 0,1 1 0,0-1 0,0 0 0,0 1 0,-1-1 0,2 0 0,-1 1 0,0-1 0,0 0 0,0 1 0,1-1 0,-1 0 0,1 1 0,-1-1 0,1 1 0,0-1 0,0 1 0,1-2 0,6-14-699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2:21.6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 1 18996,'6'14'1552,"0"10"-1184,0 5-143,1 5 639,0 2-408,0 1-152,2-1-112,-2-4-112,-1-4-24,-2-6-208,2-2-216,-4-6-536,0-1 1160,-2-3-384,0-1-96,-2-3-80</inkml:trace>
  <inkml:trace contextRef="#ctx0" brushRef="#br0" timeOffset="1">13 227 15635,'-3'-8'342,"1"0"-1,-1 0 1,2 0-1,-1 0 1,1 0 0,1-1-1,0-13 1,0 19-243,1 0 1,-1 0-1,1 0 1,0 0-1,0 0 1,1 0-1,-1 0 1,1 1-1,-1-1 1,1 0 0,0 1-1,0-1 1,0 1-1,0 0 1,0 0-1,1 0 1,-1 0-1,1 0 1,-1 0-1,1 0 1,0 1-1,-1-1 1,4 0-1,4-1-50,-1 0 0,1 0 0,0 1 0,0 1 0,-1 0 0,1 0 0,0 1 0,0 0 0,0 1 0,10 1 0,-19-1-43,0-1 0,-1 0 0,1 0 0,0 1-1,-1-1 1,1 1 0,0-1 0,-1 0 0,1 1 0,-1-1 0,1 1-1,-1-1 1,1 1 0,-1 0 0,0-1 0,1 1 0,-1-1 0,1 1-1,-1 0 1,0-1 0,0 1 0,1 0 0,-1-1 0,0 1 0,0 0-1,0-1 1,0 1 0,0 0 0,0 0 0,0-1 0,0 1 0,0 0-1,0-1 1,0 1 0,-1 0 0,1 0 0,0-1 0,0 1 0,-1 0-1,1-1 1,-1 1 0,-15 36 107,12-29-90,-42 79-1452,45-83 1145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2:22.2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 1 17060,'7'16'1784,"0"-1"-1272,-1 1-256,1 3 1193,5 1-1041,1 3-32,2 3-152,1 1-120,4 0-104,-3-1-88,1-3-336,-3-2-209,-6-8 954,-8-4-441,-6-8-57,-7-4-63</inkml:trace>
  <inkml:trace contextRef="#ctx0" brushRef="#br0" timeOffset="1">18 201 15395,'-10'-8'2417,"4"-4"-1329,5-1-472,1 1 2377,10-4-1857,1-1-216,8-3-1024,-1 4-552,0-1 592,-3-1-144,0 3-144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2:22.7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76 17836,'0'0'61,"0"-1"-1,0 1 1,0 0 0,0-1-1,0 1 1,0 0 0,0 0 0,1-1-1,-1 1 1,0 0 0,0-1-1,0 1 1,0 0 0,1 0 0,-1-1-1,0 1 1,0 0 0,0 0-1,1 0 1,-1-1 0,0 1 0,0 0-1,1 0 1,-1 0 0,0 0-1,0-1 1,1 1 0,-1 0 0,0 0-1,1 0 1,6 7 987,6 21-78,-10-22-647,16 41 487,-10-21-529,2 0 1,16 26-1,-27-51-270,1 1-1,0-1 0,0 0 1,-1 0-1,1 0 1,0 1-1,0-1 1,0 0-1,0 0 1,0 0-1,0 0 1,1-1-1,-1 1 1,0 0-1,0 0 1,1-1-1,-1 1 0,2 0 1,-2-1-4,0 0 0,0 0 0,0-1 0,-1 1 0,1 0 0,0 0 0,0 0 0,0-1 0,0 1-1,-1-1 1,1 1 0,0 0 0,0-1 0,-1 0 0,1 1 0,0-1 0,-1 1 0,1-1 0,0 0 0,-1 1 0,2-2 0,2-5 17,0 0 0,-1-1-1,1 1 1,-2-1 0,3-8 0,12-42 67,-11 33-55,1 0 0,2 0 0,19-42 0,-27 66-35,-1 0 0,1 0 1,-1 0-1,1 0 0,-1 0 1,1 0-1,0 0 0,0 1 0,-1-1 1,1 0-1,0 0 0,0 0 1,0 1-1,0-1 0,0 1 1,0-1-1,0 0 0,0 1 1,0 0-1,2-1 0,-2 1 0,0 0 0,0 0 0,-1 0 0,1 1 0,0-1 0,0 1 0,-1-1 0,1 0 0,0 1 0,0-1 0,-1 1-1,1-1 1,0 1 0,-1 0 0,1-1 0,-1 1 0,1 0 0,-1-1 0,1 1 0,-1 0 0,1 0 0,3 8 5,0 0 0,0 1 0,3 16 0,-5-18-2,13 55 50,8 23-759,-23-86 684,0 0 1,-1 0 0,1 0-1,0 0 1,0 0 0,0 0-1,0 0 1,0 0 0,-1 0-1,1-1 1,0 1 0,0 0-1,0 0 1,0 0 0,0 0-1,-1 0 1,1 0 0,0 0-1,0 1 1,0-1 0,0 0-1,0 0 1,0 0 0,-1 0-1,1 0 1,0 0 0,0 0-1,0 0 1,0 0 0,0 0-1,0 0 1,-1 0 0,1 1-1,0-1 1,0 0-1,0 0 1,0 0 0,0 0-1,0 0 1,0 0 0,0 1-1,0-1 1,0 0 0,0 0-1,0 0 1,0 0 0,0 0-1,0 0 1,0 1 0,0-1-1,0 0 1,0 0 0,0 0-1,0 0 1,0 1 0,-11-10-136,-2-8-204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2:23.3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3 17076,'0'0'37,"0"0"1,0 0-1,0 0 1,0 0 0,0 0-1,0-1 1,0 1-1,0 0 1,0 0 0,0 0-1,0 0 1,1 0-1,-1-1 1,0 1 0,0 0-1,0 0 1,0 0-1,0 0 1,1 0-1,-1 0 1,0 0 0,0 0-1,0 0 1,0 0-1,1 0 1,-1 0 0,0 0-1,0 0 1,0 0-1,0 0 1,1 0 0,-1 0-1,0 0 1,0 0-1,0 0 1,0 0 0,0 0-1,1 0 1,-1 0-1,0 0 1,0 0-1,0 0 1,0 0 0,1 0-1,-1 0 1,0 1-1,0-1 1,0 0 0,0 0-1,0 0 1,0 0-1,0 0 1,0 1 0,1-1-1,-1 0 1,0 0-1,0 0 1,0 1-1,6 16 1014,0 28-289,-6-44-711,5 40 565,-1 0 0,-3 0 1,-6 67-1,5-105-561,-1 1-1,0 0 0,1-1 0,-2 1 0,1-1 0,0 1 0,-1-1 1,1 1-1,-4 3 0,5-7-47,0 1 1,-1-1-1,1 0 1,0 1-1,-1-1 0,1 0 1,-1 1-1,1-1 1,-1 0-1,1 1 1,0-1-1,-1 0 1,1 0-1,-1 0 0,1 0 1,-1 1-1,1-1 1,-1 0-1,1 0 1,-1 0-1,1 0 0,-1 0 1,1 0-1,-1 0 1,1 0-1,-2-1 1,1 1-9,0-1 1,-1 0 0,1 0-1,0 0 1,0 0 0,-1 0-1,1 0 1,0 0 0,0 0-1,0-1 1,0 1 0,1 0-1,-2-3 1,-44-98-526,30 65 12,30 63 494,22 28 1,-31-47 15,0-1 0,1 1-1,-1-1 1,1-1 0,1 1-1,-1-1 1,1 0 0,0 0 0,9 4-1,-15-8 6,0-1 0,0 1-1,-1-1 1,1 1 0,0-1 0,0 1-1,0-1 1,0 0 0,0 0-1,0 1 1,0-1 0,0 0-1,0 0 1,-1 0 0,1 0 0,0 0-1,0 0 1,0 0 0,0-1-1,0 1 1,0 0 0,0 0-1,0-1 1,0 1 0,0 0 0,-1-1-1,1 1 1,0-1 0,0 1-1,0-1 1,-1 0 0,1 1 0,0-1-1,-1 0 1,1 0 0,-1 1-1,1-1 1,0 0 0,-1 0-1,0 0 1,1 1 0,-1-1 0,0 0-1,1 0 1,-1 0 0,0-1-1,1 0 0,-1 0-1,0 0 0,0 0 0,0 0 0,0 0 0,-1 0 0,1 0 1,0 0-1,-1 0 0,1 0 0,-1 0 0,0 1 0,0-1 0,0 0 1,0 0-1,0 1 0,0-1 0,0 0 0,0 1 0,-1-1 0,1 1 0,-3-2 1,-7-4 27,0 2 1,0-1-1,-1 1 1,0 1-1,0 0 1,0 1-1,0 0 1,-1 1-1,1 1 1,-19-1-1,32 2-24,-1 0 0,0 0 0,0 0 0,0 0 1,0 0-1,0 0 0,0 0 0,0 0 0,0 0 0,0 0 0,1 0 0,-1 0 0,0 0 0,0 0 0,0 0 0,0 0 0,0 0 0,0 0 0,0 0 0,0 0 0,0 0 0,0 0 0,1 0 0,-1 0 0,0-1 0,0 1 0,0 0 0,0 0 0,0 0 0,0 0 0,0 0 0,0 0 0,0 0 0,0 0 0,0 0 0,0 0 0,0-1 0,0 1 1,0 0-1,0 0 0,0 0 0,0 0 0,0 0 0,0 0 0,0 0 0,0 0 0,0 0 0,0-1 0,0 1 0,0 0 0,0 0 0,0 0 0,0 0 0,0 0 0,0 0 0,0 0 0,0 0 0,0 0 0,0 0 0,0 0 0,0-1 0,0 1 0,-1 0 0,1 0 0,0 0 0,0 0 0,0 0 0,9-5 75,6 3-583,0 0-1,0 1 1,20 1-1,25-2-784,-28-3 664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2:23.8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16620,'2'9'1640,"6"9"-1024,-3 5-256,4 7 1160,1 5-671,0 1-521,3-1-64,-3-7-152,0-4-184,-4-12-416,-5-11-265,-1 0-807,-7-11 1232,-6-7-240,-6-3-216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36:36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3 251 11755,'-1'-15'325,"0"0"1,0 0-1,2-1 0,0 1 0,0 0 0,2 0 1,0 1-1,0-1 0,1 0 0,1 1 0,9-19 0,-10 25-1,16-28 813,-20 35-1114,0 1 0,0-1 0,1 1 1,-1-1-1,0 1 0,0-1 0,1 1 1,-1 0-1,1-1 0,-1 1 0,0-1 1,1 1-1,-1 0 0,1-1 0,-1 1 1,1 0-1,-1-1 0,0 1 0,1 0 0,0 0 1,-1 0-1,1-1 0,-1 1 0,1 0 1,-1 0-1,1 0 0,-1 0 0,1 0 1,-1 0-1,1 0 0,0 0 0,-1 0 1,1 0-1,-1 0 0,1 1 0,-1-1 0,1 0 1,-1 0-1,1 0 0,-1 1 0,1-1 1,-1 0-1,1 1 0,-1-1 0,0 0 1,1 1-1,-1-1 0,1 0 0,-1 1 1,0-1-1,1 1 0,-1-1 0,0 1 1,0-1-1,1 1 0,-1-1 0,0 2 0,13 29 443,-1 0-1,8 37 0,3 11-366,7 4-62,42 83 0,-52-127-27,2-2-1,1 0 1,2-1 0,34 39 0,-47-63-12,-1 0 1,2-1-1,23 17 0,-30-24-62,0-1 0,0 1 1,1-1-1,-1 0 0,1 0 0,0-1 0,0 0 0,0 0 0,0 0 0,14 0 0,-21-8-4730,-5-6 337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6:22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394 11 13171,'0'0'66,"1"-1"1,-1 1-1,0 0 1,0 0-1,0-1 1,0 1-1,0 0 1,0-1-1,0 1 1,0 0-1,0-1 1,0 1-1,0 0 1,0 0-1,0-1 1,0 1-1,0 0 0,0-1 1,0 1-1,0 0 1,0-1-1,0 1 1,0 0-1,0 0 1,-1-1-1,1 1 1,0 0-1,0 0 1,0-1-1,-1 1 1,1 0-1,0 0 1,0 0-1,0-1 1,-1 1-1,-13 2 1436,-21 16-179,28-15-1148,-23 14 224,1 1-1,0 1 1,1 2-1,2 1 1,0 0-1,-42 49 1,57-57-297,0 0 0,1 1-1,0 1 1,1 0 0,1 0 0,1 0 0,0 1-1,1 0 1,1 0 0,0 1 0,1 0 0,1-1-1,1 1 1,0 32 0,2-46-101,0 0-1,0 0 1,1 1 0,0-1-1,-1 0 1,1 0 0,1 0-1,-1 0 1,1 0 0,-1 0-1,1 0 1,0 0-1,1 0 1,-1-1 0,0 1-1,1-1 1,0 0 0,0 0-1,0 0 1,7 5 0,-4-5-35,0 0 0,0 0 1,1-1-1,-1 1 0,1-2 1,0 1-1,-1-1 0,1 0 1,0 0-1,0-1 0,0 0 0,9-1 1,-4 1-133,0-2 1,-1 1-1,1-2 1,0 1-1,-1-2 1,0 1-1,1-2 1,-2 1-1,1-1 1,0-1 0,18-13-1,-2-9-269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2:24.3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66 16267,'24'-11'3891,"4"-1"-3036,2 2 0,-1 0 0,51-8 1,-70 16-831,-1 1 0,1 0 0,0 1 0,0 0 0,0 0 0,0 1 0,0 0 0,-1 1 0,1 0 0,-1 1 0,1 0 0,-1 0-1,0 1 1,0 0 0,13 9 0,-18-11-16,-1 1-1,1-1 0,-1 1 0,0 0 0,0 1 0,0-1 0,0 0 0,0 1 1,-1 0-1,0-1 0,1 1 0,-1 0 0,-1 0 0,1 0 0,-1 1 0,2 5 1,-2-4-5,-1 0 1,0 0 0,0 0 0,0 0 0,-1 0 0,1 0 0,-2 0 0,1 0 0,-1 0 0,-3 10 0,-5 2 8,0 1 0,0-1 1,-2-1-1,0 0 0,-26 27 1,28-33-263,0 0 0,-1 0 1,0-1-1,0-1 0,-1 0 1,-1 0-1,0-1 1,0-1-1,0 0 0,-1-1 1,-21 7-1,25-11-294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2:27.3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1 247 19604,'5'-17'1617,"10"-8"-1217,2-1-192,9-2 608,5-2-296,8-2-248,1 2-64,-1 4-432,-1 5-296,-6 12-472,-5 6 1144,-14 9-368,-10 7-120,-12 10-104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2:27.7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0 373 19516,'6'7'1593,"2"-1"-1105,7-2-216,5-1 552,6-3-200,5-2-240,5-2-240,1-7-784,1-5-384,-6-7 824,-1-4-168,-6-11-176</inkml:trace>
  <inkml:trace contextRef="#ctx0" brushRef="#br0" timeOffset="1">308 0 17692,'6'1'525,"-1"0"1,1 0-1,-1 0 1,12-1-1,14 2 302,-25-1-805,0 0 1,0 0 0,-1 1-1,1-1 1,0 1 0,-1 1-1,0-1 1,1 1 0,-1 0-1,0 0 1,0 0-1,0 1 1,-1 0 0,1 0-1,-1 0 1,0 0 0,0 1-1,-1-1 1,1 1-1,-1 0 1,0 0 0,0 1-1,-1-1 1,1 1 0,-1-1-1,-1 1 1,1-1 0,-1 1-1,0 0 1,0 0-1,0 0 1,-1 8 0,0 2 4,-1-1 0,-1 1 0,0-1 0,-1 0 0,-8 27 0,-35 69-397,46-111 370,-12 25-88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2:29.3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77 243 15315,'0'0'122,"0"1"0,0-1-1,0 0 1,0 1-1,0-1 1,0 1 0,0-1-1,1 1 1,-1-1 0,0 0-1,0 1 1,1-1-1,-1 0 1,0 1 0,1-1-1,-1 1 1,0-1 0,1 0-1,-1 0 1,0 1 0,1-1-1,-1 0 1,0 0-1,1 1 1,-1-1 0,1 0-1,-1 0 1,1 0 0,-1 0-1,1 0 1,16-4 1579,-12 1-1545,0 0 0,0-1 1,0 1-1,6-8 1,-5 4-125,0 0-1,-1-1 1,0 0 0,-1 0 0,0-1 0,0 1 0,0-1 0,-1 1 0,-1-1 0,0 0 0,0 0-1,1-10 1,-3 13 12,1 1-1,-1 0 0,-1 0 0,1 0 0,-1 0 0,1-1 0,-1 1 0,-1 0 1,1 0-1,-4-6 0,4 8-3,-1 0 0,1 1 0,-1-1 0,0 1 0,0-1 0,0 1-1,-1-1 1,1 1 0,-1 0 0,1 0 0,-1 0 0,0 1 0,1-1 0,-1 0 0,0 1 0,0 0 0,-5-2 0,5 2-6,-1 0 1,1 1-1,0-1 1,-1 1-1,1 0 1,0 0-1,-1 0 1,1 0-1,-1 0 1,1 1-1,0-1 0,0 1 1,-1 0-1,1 0 1,0 0-1,-6 4 1,5-3-11,0 1 1,0 0-1,0 1 1,0-1 0,0 1-1,1-1 1,0 1-1,0 0 1,0 1-1,-4 6 1,4-5-22,0 0 1,0 1-1,0-1 1,1 1-1,0-1 0,1 1 1,-1 0-1,1 0 0,0 0 1,1 0-1,0 0 1,0 0-1,0 0 0,1 0 1,0-1-1,3 12 0,-3-15-6,1 0-1,-1 0 1,0 0-1,1 0 1,0 0-1,-1 0 1,1 0-1,0 0 0,1-1 1,-1 1-1,0-1 1,1 1-1,-1-1 1,1 0-1,0 0 1,0 0-1,0-1 0,0 1 1,0-1-1,0 1 1,0-1-1,1 0 1,-1 0-1,0 0 1,1-1-1,-1 1 0,0-1 1,1 0-1,-1 0 1,1 0-1,-1 0 1,4-1-1,2-1-35,-1-1 0,0 1 0,0-1-1,0 0 1,-1-1 0,1 0 0,-1 0 0,0-1-1,0 0 1,0 0 0,-1 0 0,7-7 0,-8 6 17,-3 4-28,0-1 0,0 1 0,0 0 0,1-1 0,-1 1 0,1 1 0,0-1 0,4-3 0,-6 5 37,0 0-1,-1 0 1,1 0 0,-1 0-1,1 0 1,0 0 0,-1 0 0,1 0-1,-1 0 1,1 0 0,0 0-1,-1 0 1,1 1 0,-1-1-1,1 0 1,-1 0 0,1 0 0,-1 1-1,1-1 1,0 1 0,11 16-181,2 16 57,-11-23 123,1-1-1,0 1 1,1-1 0,0 0-1,0 0 1,1 0 0,0-1-1,10 11 1,-15-18 13,0 0 0,0 0 1,0 0-1,0 0 0,0-1 0,0 1 1,0 0-1,0-1 0,1 1 0,-1-1 1,0 0-1,0 1 0,1-1 0,-1 0 1,0 0-1,1 1 0,-1-1 0,0 0 1,1 0-1,-1-1 0,0 1 0,2 0 1,0-1 0,-1 0 0,0-1 0,1 1 0,-1 0 0,0-1 0,0 1 0,0-1 0,0 1 0,0-1 0,-1 0 1,3-2-1,3-6 6,-1 1-1,0-1 1,0-1 0,4-11 0,7-25 39,-13 34-26,0 0 0,1 1 0,1 0 0,0 0 0,13-20 0,-19 31-15,1 0-1,0 0 1,0 0 0,0 0 0,0 0 0,0 0-1,0 0 1,0 1 0,0-1 0,0 0 0,0 0-1,1 1 1,-1-1 0,0 1 0,0-1 0,1 1-1,-1 0 1,0 0 0,1-1 0,-1 1 0,0 0-1,1 0 1,-1 0 0,0 0 0,0 0 0,1 1-1,-1-1 1,0 0 0,1 1 0,-1-1 0,0 0-1,0 1 1,1 0 0,-1-1 0,0 1 0,0 0-1,2 1 1,4 4 12,-1 0-1,1 0 0,-1 1 0,9 12 1,-1-1 23,-10-14-21,0 0 1,-1 0 0,2-1-1,-1 1 1,0-1 0,1 0-1,8 4 1,-12-6-10,0-1-1,1 1 1,-1-1-1,1 0 1,-1 0-1,0 1 1,1-1-1,-1 0 1,1 0-1,-1-1 1,1 1 0,-1 0-1,0 0 1,1-1-1,-1 1 1,1-1-1,-1 1 1,0-1-1,0 1 1,1-1-1,-1 0 1,0 0-1,0 1 1,0-1 0,1 0-1,-1 0 1,0 0-1,-1 0 1,1-1-1,0 1 1,0 0-1,0 0 1,-1-1-1,2 0 1,3-9 63,1-1 0,-1 0 0,4-18 0,-5 19-14,0-1-1,0 1 1,9-16 0,-13 26-57,1 0 1,-1 1 0,0-1 0,1 0-1,-1 1 1,0-1 0,1 0-1,-1 1 1,1-1 0,-1 1 0,1-1-1,0 1 1,-1-1 0,1 1-1,-1-1 1,1 1 0,0-1 0,-1 1-1,1 0 1,0-1 0,0 1 0,-1 0-1,1 0 1,0 0 0,0 0-1,-1-1 1,1 1 0,0 0 0,0 0-1,-1 0 1,1 1 0,0-1-1,0 0 1,0 0 0,-1 0 0,1 0-1,0 1 1,-1-1 0,1 0-1,0 1 1,0-1 0,-1 1 0,1-1-1,-1 0 1,1 1 0,0 0-1,0 0 1,3 4 8,1 0-1,-2 0 1,1 1 0,5 9-1,-6-9 2,15 27 20,-11-19 16,1 0-1,12 18 1,-20-32-39,0 1 0,1-1 0,-1 1 0,0 0 0,1-1 1,-1 1-1,1-1 0,-1 0 0,1 1 0,-1-1 0,1 1 0,-1-1 0,1 1 1,-1-1-1,1 0 0,-1 0 0,1 1 0,0-1 0,-1 0 0,1 0 0,-1 0 0,1 1 1,0-1-1,-1 0 0,2 0 0,-1-1 2,-1 1 0,1-1-1,-1 1 1,1-1 0,-1 1 0,1-1 0,-1 1 0,0-1-1,1 0 1,-1 1 0,0-1 0,1 1 0,-1-1-1,0 0 1,0 1 0,0-1 0,1 0 0,-1-1 0,2-41 225,-2 38-219,-2-29-1053,1 31 239,1 5 374,2 8-77,3-1-67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2:29.8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12971,'8'11'1144,"2"1"-744,-1-2-144,-1-3 616,3 0-520,-3-3-152,-2 5 57,1 5-33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2:30.3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78 200 19372,'-3'-18'2097,"0"7"-1481,0 12-312,3 8 1624,3 11-1320,4 4-240,6 4-240,0 0-64,0-2-224,1-2-128,-2-12-240,-2-6-128,-4-8-424,-5-6-176,-5-7 800,-6-3-313,-2-2 25</inkml:trace>
  <inkml:trace contextRef="#ctx0" brushRef="#br0" timeOffset="1">14 49 19828,'-5'-8'2201,"1"0"-1561,1 4-344,2 0 1080,2-1-1112,3 3-488,6-1-904,5-3 528,2 3 192,4 0-256,4 0-209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2:30.7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53 13827,'1'1'159,"1"0"0,0 0 0,-1 0 0,1 0 0,-1 1 0,0-1 0,1 0 0,-1 1 0,0-1 0,0 1 0,0-1-1,0 1 1,0-1 0,0 1 0,0 0 0,-1-1 0,1 1 0,-1 0 0,1 0 0,-1 0 0,0-1 0,1 3 0,-1 5 505,0 0 1,0 0-1,-3 14 0,0 6 339,2-18-789,1 1-1,1-1 1,0 1-1,0-1 1,6 22-1,-5-28-210,0 0-1,0-1 0,0 1 0,1 0 0,0-1 1,-1 0-1,1 0 0,1 0 0,-1 0 0,1 0 1,-1 0-1,1-1 0,0 0 0,1 0 0,7 5 0,29 13-15,-26-14 11,-1 0-1,1 1 1,18 15-1,-28-19 7,-1 0 0,1 0 0,-1 1 1,0 0-1,-1-1 0,1 1 0,-1 1 0,0-1 0,0 0 0,-1 1 0,1 0 0,-1-1 0,1 8 0,0-1 47,-1 0 0,0 0-1,0 16 1,-2-24-2,0 0 0,0 0 0,-1 1 1,1-1-1,-1 0 0,0 0 0,0 0 0,0 0 0,-1 0 0,1 0 0,-1 0 0,-4 6 0,5-9-26,-1 1 0,1-1 0,0 0 0,-1 0 0,1 0-1,-1 0 1,1-1 0,-1 1 0,1 0 0,-1-1 0,1 1 0,-1-1-1,0 1 1,1-1 0,-1 0 0,0 1 0,1-1 0,-1 0 0,0 0-1,1 0 1,-1-1 0,0 1 0,0 0 0,1-1 0,-1 1 0,1-1-1,-1 1 1,0-1 0,1 0 0,-1 0 0,1 0 0,0 0 0,-3-1-1,-3-3 31,1 1-1,-1-1 0,1-1 1,0 1-1,-8-10 0,9 8-59,-1 0-1,2 0 1,-1 0-1,1-1 1,0 1 0,0-1-1,1 0 1,0 0-1,0 0 1,1 0-1,0-1 1,1 1-1,0-1 1,0 1 0,0-1-1,1 0 1,1 1-1,-1-1 1,2 1-1,-1-1 1,1 1-1,0 0 1,4-10 0,26-54-60,17-47 33,-45 105 76,0 1 1,-1-1 0,0 0 0,-1 0 0,-1 0-1,0-27 1,-9 12 173,1 21-23,6 8-184,0 0-1,1 0 1,-1 0-1,1 0 1,-1 1-1,1-1 1,-1 0-1,1 0 1,0 1-1,-1-1 1,1 0-1,-1 1 1,1-1-1,-1 0 1,1 1-1,0-1 1,-1 1-1,1-1 1,0 1-1,0-1 1,-1 1-1,1-1 1,0 1-1,-1 0 1,-2 6-2,1 1 0,-1 0 0,1 0 0,0 0 0,1 0-1,0 0 1,0 0 0,1 0 0,0 0 0,1 1 0,-1-1 0,1 0 0,1 0 0,0 0 0,0 0 0,0-1 0,7 13 0,-9-19-2,1 1-1,0-1 1,-1 0 0,1 0-1,0 0 1,0 0 0,0 0-1,0 0 1,0 0-1,0 0 1,0-1 0,0 1-1,0 0 1,1 0 0,-1-1-1,0 1 1,0-1 0,1 1-1,-1-1 1,0 0-1,1 1 1,1-1 0,15 1-43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2:31.2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16908,'10'5'1544,"0"8"-984,-1 3-200,5 7 832,3 3-431,3 7-329,2 0-24,1-2-128,-3-1-88,-5-5-96,1-4-96,-7-8-368,-8-11-288,1-1-393,-10-8 833,-7-6-176,-7-1-152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2:31.7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14 280 14987,'-12'-6'1753,"11"1"-833,2-4-256,15-4 1272,7-1-519,7-10-265,3-2-192,7-7-288,-1-3-88,-1 2-272,-2 2-240,-6 9-704,-7 6-328,-8 10 760,-3 10-184,-6 11-104</inkml:trace>
  <inkml:trace contextRef="#ctx0" brushRef="#br0" timeOffset="1">140 475 18980,'23'-6'1888,"-3"-14"-1239,1-4-273,6-5 720,-1-1-312,3 0-560,-1 0-592,-6 6 344,-2 6-176,-3 8-120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2:33.3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0 399 18932,'1'0'137,"0"1"1,-1-1-1,1 0 0,0 1 0,-1-1 1,1 0-1,-1 1 0,1-1 0,-1 1 0,1-1 1,-1 1-1,1 0 0,-1-1 0,1 1 1,-1-1-1,0 1 0,1 0 0,-1-1 1,0 1-1,0 0 0,0-1 0,1 1 1,-1 1-1,5 22 707,-4-19-505,1 4-149,3 14 136,9 27 0,-12-45-318,0-1-1,0 1 0,0 0 1,0-1-1,1 1 0,-1-1 1,1 0-1,0 0 0,1 0 1,-1 0-1,1-1 0,4 5 1,-7-7-9,1-1 1,-1 1-1,0 0 0,1-1 1,-1 1-1,1-1 1,-1 1-1,1-1 1,-1 1-1,1-1 1,-1 0-1,1 0 1,-1 0-1,1 0 1,-1 0-1,1 0 1,-1 0-1,1-1 1,-1 1-1,3-1 1,-1-1 0,0 1 0,0-1 0,0 0 0,0 0 1,0 0-1,-1 0 0,1 0 0,-1-1 0,3-2 1,2-5 31,0 0 1,-1 0 0,0 0 0,6-15-1,-7 13 139,0 0 0,-1 0-1,0-1 1,-1 1 0,-1-1-1,0 0 1,1-16 0,-12 114 480,8-73-642,1-8-13,-1 0 0,1-1 1,0 1-1,0-1 0,0 1 1,0 0-1,1-1 0,-1 1 0,3 5 1,9-62 1,-11 44 2,0 1-1,0-1 1,0 0-1,1 1 0,0-1 1,6-11-1,-7 17 2,0 0-1,0 1 0,1-1 1,-1 1-1,1-1 0,0 1 1,0 0-1,0 0 1,0 0-1,3-3 0,-4 4 0,1 0-1,-1 1 0,0-1 0,1 1 1,-1-1-1,0 1 0,1-1 0,-1 1 1,1 0-1,-1 0 0,1-1 1,-1 1-1,1 0 0,-1 0 0,1 1 1,-1-1-1,1 0 0,-1 0 0,0 1 1,1-1-1,1 2 0,1-1 0,-1 1-1,0 0 1,0 0-1,0 0 0,-1 1 1,1-1-1,-1 1 1,1 0-1,-1-1 1,0 1-1,0 0 0,3 5 1,19 42-4,-18-37 12,-3-4 6,1 0 1,-1 0-1,0 1 1,-1-1-1,0 1 1,1 14-1,-14-39 82,-7-28-70,-1 1 0,-2 1 0,-31-46 0,52 87-26,0 0-1,0 0 1,0-1-1,-1 1 1,1 0-1,0 0 1,0-1-1,0 1 1,0 0 0,0 0-1,0-1 1,0 1-1,0 0 1,0 0-1,0-1 1,0 1-1,0 0 1,0-1-1,0 1 1,1 0 0,-1 0-1,0-1 1,0 1-1,0 0 1,0 0-1,0 0 1,0-1-1,1 1 1,-1 0-1,0 0 1,0 0 0,0-1-1,1 1 1,-1 0-1,0 0 1,0 0-1,0 0 1,1 0-1,-1 0 1,0-1-1,0 1 1,1 0 0,-1 0-1,0 0 1,0 0-1,1 0 1,-1 0-1,0 0 1,1 0-1,-1 0 1,0 0-1,0 0 1,1 0 0,-1 0-1,0 0 1,0 0-1,1 1 1,-1-1-1,23 1-45,-18 0 27,7-1-10,0-1 0,0 0 1,0 0-1,0-1 1,0-1-1,0 0 0,0-1 1,20-10-1,-3 3-47,-27 11 68,0-1 1,-1 0-1,1 0 1,0 1 0,0-1-1,0 1 1,0 0 0,0 0-1,0-1 1,-1 1-1,1 0 1,0 0 0,0 1-1,0-1 1,0 0-1,0 1 1,0-1 0,0 1-1,2 1 1,-2-1 3,0 1 0,0 0 0,0 0 0,0 0 0,-1 1 0,1-1 0,-1 0 0,1 1 0,-1-1 0,0 1 0,0-1 0,0 1 0,1 3 0,9 45 7,-10-39 0,1-1 0,6 18 0,-5-27 20,1-8-13,1-11-8,0-6-17,13-50 15,-16 66-7,1 0-1,-1 1 1,1-1 0,0 1-1,1 0 1,0-1 0,7-8-1,-10 14 7,-1 1 0,1-1 0,-1 1 0,1-1 0,-1 1 0,1-1 0,-1 1 0,1-1 0,0 1 0,-1 0 0,1-1 0,0 1-1,-1 0 1,1 0 0,0-1 0,-1 1 0,1 0 0,0 0 0,0 0 0,-1 0 0,1 0 0,0 0 0,-1 0 0,1 0 0,0 0 0,0 0 0,-1 0 0,1 1 0,0-1-1,-1 0 1,1 0 0,0 1 0,-1-1 0,1 0 0,0 1 0,-1-1 0,1 1 0,-1-1 0,1 1 0,-1-1 0,1 1 0,-1-1 0,1 1 0,-1 0 0,1-1 0,-1 1-1,0-1 1,1 2 0,2 4-9,0 0-1,0 0 0,0 0 1,1 7-1,-2-9-2,1 8-7,6 17-14,-9-28 34,0 0 1,1 1-1,-1-1 0,1 0 0,-1 0 0,1 0 1,-1 0-1,1 0 0,0-1 0,-1 1 0,1 0 1,0 0-1,0 0 0,-1 0 0,1-1 1,0 1-1,0 0 0,2 0 0,-3-1 2,1 0 0,0 0 0,-1 0 0,1-1 0,0 1 0,0 0 0,-1 0 0,1-1 0,0 1 0,-1 0 0,1-1 0,-1 1 0,1 0 0,0-1 0,-1 1 0,1-1 0,-1 1 0,1-1 0,-1 0 0,0 1 0,1-1 0,-1 1 0,1-1 0,-1 0 0,11-21 16,-9 18-12,13-37 24,-12 30-44,1 0 1,0 0-1,1 1 0,0-1 1,1 1-1,12-16 0,-18 25 10,1 1-1,-1-1 0,1 0 0,-1 1 0,1-1 0,0 0 1,0 1-1,-1-1 0,1 1 0,0-1 0,0 1 0,-1 0 1,1-1-1,0 1 0,0 0 0,0-1 0,0 1 0,0 0 1,-1 0-1,1 0 0,0 0 0,0 0 0,0 0 0,0 0 1,0 0-1,0 0 0,0 0 0,0 1 0,-1-1 0,1 0 1,0 1-1,0-1 0,0 0 0,-1 1 0,1-1 0,0 1 1,0-1-1,-1 1 0,1 0 0,0-1 0,-1 1 0,1 0 1,-1-1-1,1 1 0,-1 0 0,1 0 0,-1-1 0,1 3 1,4 5-31,-1 0 0,0 0 0,5 16 0,-6-16 27,-2-6 6,1 4-3,0 0-1,1 0 1,0 0 0,0-1-1,6 9 1,-8-12 6,0-1 0,0 0 0,0-1 0,0 1 0,0 0 0,0 0 0,0 0 0,0-1 0,0 1 1,1 0-1,-1-1 0,0 1 0,0-1 0,1 1 0,-1-1 0,0 0 0,0 0 0,1 1 0,-1-1 0,0 0 0,1 0 0,-1 0 0,0-1 0,1 1 0,-1 0 0,0 0 1,1-1-1,-1 1 0,0 0 0,0-1 0,1 0 0,-1 1 0,0-1 0,2-1 0,3-3-4,1 0 0,-1 0-1,0-1 1,0 0 0,-1 0-1,0-1 1,0 1 0,5-9 0,31-63-262,-33 62 179,-1 2-43,-1-1 0,0 1-1,6-25 1,-12 32-54,-5 10 123,-3 9 82,2 1 85,1 0 0,0 0 1,-2 14-1,5-20-40,1-1 0,0 1 0,0 0 0,1 0 0,0-1 1,0 1-1,0 0 0,2 8 0,-2-15-61,0 0 0,0 1 0,0-1 0,0 0 0,0 1 0,1-1 0,-1 0 0,0 0 0,0 1-1,0-1 1,0 0 0,0 0 0,0 1 0,1-1 0,-1 0 0,0 0 0,0 0 0,0 1 0,0-1 0,1 0 0,-1 0 0,0 0 0,0 0 0,1 1 0,-1-1 0,0 0-1,0 0 1,1 0 0,-1 0 0,0 0 0,0 0 0,1 0 0,-1 0 0,1 0 0,9-6 96,9-18-29,-17 21-67,7-9 7,0-2 3,1 0 0,17-16-1,-25 28-11,0 0-1,0 0 1,0 0-1,0 0 1,0 0-1,1 0 1,-1 1-1,1-1 0,-1 1 1,1 0-1,-1 0 1,1 0-1,0 0 1,0 0-1,-1 0 1,1 1-1,0 0 0,0-1 1,0 1-1,5 1 1,-5-1 6,0 1 1,-1 0-1,1 0 1,-1 1-1,1-1 1,-1 0-1,0 1 1,1 0-1,-1-1 1,0 1-1,0 0 1,0 0-1,0 0 1,-1 0-1,3 3 1,18 39 163,-8-14-15,-14-30-153,0 1 0,1-1 0,-1 1 0,0 0 0,0-1 0,1 1 1,-1-1-1,0 1 0,1-1 0,-1 1 0,1-1 0,-1 1 0,1-1 1,-1 0-1,0 1 0,1-1 0,0 0 0,-1 1 0,1-1 0,-1 0 1,1 0-1,-1 1 0,1-1 0,0 0 0,-1 0 0,1 0 1,-1 0-1,1 0 0,0 0 0,-1 0 0,1 0 0,-1 0 0,1 0 1,0 0-1,-1 0 0,1 0 0,-1 0 0,1-1 0,0 1 0,-1 0 1,1 0-1,-1-1 0,1 1 0,-1 0 0,1-1 0,-1 1 0,1-1 1,-1 1-1,1 0 0,-1-1 0,0 1 0,1-1 0,-1 1 0,0-1 1,1 1-1,-1-2 0,17-33-137,-12 25-79,-2-1 0,1 0 0,-2 0 0,1 0 1,-1 0-1,-1-1 0,0-18 0,-3 6-148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6:23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49 13987,'3'-2'416,"0"0"0,0-1 0,0 1 0,-1-1 0,1 0 0,-1 1 0,0-1 0,2-4-1,-3 6-305,-1 1-1,0-1 1,1 0-1,-1 1 1,0-1-1,0 1 0,0-1 1,0 1-1,0-1 1,0 0-1,1 1 0,-1-1 1,0 1-1,-1-1 1,1 1-1,0-1 1,0 0-1,0 1 0,0-1 1,0 1-1,-1-1 1,1 0-1,-1 0 8,0 0 0,0 1 0,0-1-1,0 0 1,1 1 0,-1-1 0,0 1 0,0-1 0,0 1-1,0 0 1,0-1 0,0 1 0,-1 0 0,1 0 0,0 0-1,0 0 1,-2 0 0,-5 0-17,0 1-1,0 0 1,0 0 0,1 0-1,-1 1 1,0 1 0,1-1 0,-1 1-1,1 1 1,0-1 0,0 1-1,0 0 1,1 1 0,-1 0-1,1 0 1,-7 7 0,-1 2-112,1 0 0,1 1 0,0 0 0,1 1 0,-15 28 0,17-26 32,0 1 0,2 0 0,-9 31 1,14-39-13,0 0 1,0-1 0,1 1-1,0 0 1,1 0 0,0 0-1,1 0 1,2 15 0,-2-23 6,0 1 0,0-1 0,0 1 1,0-1-1,0 0 0,1 1 0,0-1 0,0 0 0,0 0 1,0 0-1,0 0 0,0-1 0,1 1 0,-1-1 0,1 1 1,0-1-1,0 0 0,0 0 0,3 2 0,-1-2-99,-1 0 1,1-1-1,-1 0 0,1 0 0,-1 0 0,1 0 0,0-1 1,-1 0-1,1 0 0,0 0 0,-1 0 0,1-1 0,6-1 1,-5 0-97,1 0 1,0 0-1,-1 0 0,1-1 1,-1 0-1,0 0 1,0 0-1,0-1 1,0 0-1,-1 0 1,1-1-1,-1 0 1,0 0-1,0 0 1,-1 0-1,0-1 0,0 1 1,0-1-1,5-10 1,0-18-608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2:33.8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33 21245,'-7'-7'1696,"1"6"-1752,3-2-416,-2 2 1128,0-2-296,4-15-360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2:34.8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11 144 18548,'0'-14'1353,"0"14"-1334,1-1 0,-1 1-1,0 0 1,0 0 0,0-1-1,0 1 1,0 0 0,0 0-1,0-1 1,0 1 0,0 0-1,0-1 1,0 1 0,-1 0-1,1 0 1,0-1 0,0 1-1,0 0 1,0 0 0,0-1-1,0 1 1,-1 0 0,1 0-1,0-1 1,0 1 0,0 0 0,-1 0-1,1 0 1,0-1 0,0 1-1,-1 0 1,1 0 0,0 0-1,0 0 1,-1 0 0,1 0-1,0-1 1,0 1 0,-1 0-1,1 0 1,0 0 0,-1 0-1,1 0 1,-1 1 36,1 0 0,-1-1 0,1 1 0,-1 0 0,1-1 0,0 1 0,0 0-1,-1 0 1,1 0 0,0-1 0,0 1 0,0 0 0,0 0 0,0 0 0,0-1 0,0 1 0,0 0 0,0 0 0,0 0 0,0 0-1,3 20 242,-3-19-259,5 23 79,2 0 0,17 47 0,-20-62-80,0 0 0,1-1 0,0 0 0,0 0 0,1 0 0,1 0 0,0-1 0,0 0 0,14 13 0,-19-20-11,0 1 1,0-1-1,0 0 0,0 0 1,0 1-1,0-1 0,0-1 1,0 1-1,0 0 1,0 0-1,0-1 0,1 1 1,-1-1-1,0 0 0,0 1 1,1-1-1,-1 0 1,0 0-1,0-1 0,1 1 1,2-1-1,-2 0 5,0-1 1,-1 1-1,1-1 0,-1 0 0,0 0 0,1 1 1,-1-2-1,0 1 0,0 0 0,0 0 1,0-1-1,0 1 0,-1-1 0,2-2 0,3-7 79,-2 1 0,1-1-1,-1 0 1,-1 0 0,0 0 0,1-20-1,-3 26-59,1-3 31,-1-1 0,-1 0 0,1 0 0,-1 1 0,-1-1 0,0 0 0,0 0 0,-1 1 0,-5-15-1,-1 14 81,1 15 4,5-3-148,1 0 0,0 0 0,0 0 0,0 0 0,0 1 0,1-1-1,-1 0 1,0 4 0,-2 47 34,3-49-54,0 0 0,0 1 0,1-1-1,0 0 1,-1 0 0,1 1 0,1-1 0,-1 0-1,4 7 1,-5-11 3,0 0 0,0 1 0,1-1 0,-1 0 0,0 1 0,1-1 0,-1 0 0,0 1-1,1-1 1,-1 0 0,0 0 0,1 0 0,-1 1 0,1-1 0,-1 0 0,0 0 0,1 0 0,-1 0 0,1 0 0,-1 0-1,0 0 1,1 0 0,-1 0 0,1 0 0,-1 0 0,1 0 0,-1 0 0,0 0 0,1 0 0,-1 0 0,1 0 0,-1 0 0,1-1-1,-1 1 1,0 0 0,1 0 0,-1 0 0,0-1 0,1 1 0,-1 0 0,0-1 0,1 1 0,-1 0 0,0-1 0,0 1-1,1 0 1,-1-1 0,0 1 0,0-1 0,0 1 0,1 0 0,-1-1 0,0 1 0,0-1 0,12-24-21,-11 24 21,6-17-25,-3 5-45,2-1 0,0 1 0,0 0 0,1 0 0,16-20-1,-23 32 67,1 0-1,0 0 0,-1 0 0,1 0 1,0 0-1,0 0 0,-1 0 0,1 1 1,0-1-1,0 0 0,0 1 0,0-1 0,0 1 1,0-1-1,0 1 0,1-1 0,-1 1 1,0 0-1,0-1 0,0 1 0,0 0 1,0 0-1,0 0 0,1 0 0,-1 0 0,0 0 1,0 0-1,0 1 0,0-1 0,0 0 1,1 1-1,-1-1 0,0 0 0,0 1 1,0-1-1,0 1 0,0 0 0,0-1 0,0 1 1,-1 0-1,1 0 0,0-1 0,0 1 1,0 0-1,-1 0 0,1 0 0,0 1 1,5 7-60,-1 0 1,0 1 0,0 0-1,4 13 1,-1-1 14,-6-20 48,0 1 0,-1-1 0,1 0 0,1 1 0,-1-1 0,0 0 0,0 0 0,1-1 1,4 4-1,10 8 3,-15-14 115,-3-5-58,-1-6 13,-6-15 137,2-1-1,1 1 1,2-1-1,0 0 1,2-46 0,1 74-208,0 0 0,0-1-1,0 1 1,0 0 0,0 0 0,0 0 0,0-1 0,0 1 0,0 0 0,1 0 0,-1-1 0,0 1 0,0 0 0,0 0 0,0 0 0,0-1 0,0 1 0,0 0 0,1 0 0,-1 0 0,0 0 0,0-1-1,0 1 1,1 0 0,-1 0 0,0 0 0,0 0 0,0 0 0,1 0 0,-1-1 0,0 1 0,0 0 0,0 0 0,1 0 0,-1 0 0,0 0 0,0 0 0,1 0 0,-1 0 0,0 0 0,0 0 0,1 0 0,-1 0-1,0 0 1,0 0 0,0 1 0,1-1 0,-1 0 0,0 0 0,1 0 0,11 8-485,-9-7 178,1 2 237,0-1 0,0-1 0,0 1 1,1-1-1,-1 0 0,1 0 0,-1 0 0,1 0 1,-1-1-1,1 0 0,6 0 0,5-3-258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2:35.2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0 20340,'-7'5'406,"0"1"-1,1 0 0,-1 0 1,1 0-1,1 1 0,-1 0 1,-7 14-1,9-16-441,1 1 1,0 0 0,1 0 0,-1 0-1,1 0 1,0 0 0,1 0-1,-1 1 1,1-1 0,0 14-1,1-20-5,0 1-1,0 0 1,0 0-1,1-1 0,-1 1 1,0 0-1,0-1 1,1 1-1,-1 0 0,0-1 1,1 1-1,-1 0 1,0-1-1,1 1 1,-1-1-1,1 1 0,-1-1 1,1 1-1,0-1 1,-1 1-1,1-1 0,-1 1 1,1-1-1,0 0 1,-1 1-1,1-1 1,0 0-1,0 0 0,-1 1 1,1-1-1,0 0 1,-1 0-1,1 0 0,0 0 1,0 0-1,-1 0 1,1 0-1,0 0 0,1-1 1,33-7-1101,-26 5 851,9-2-110,0-1 222,0 1 0,0 0 1,0 2-1,0 0 1,1 1-1,36 1 1,-53 1 238,-1 0 1,1 1-1,0-1 1,0 0-1,-1 1 1,1-1 0,0 1-1,0-1 1,-1 1-1,1 0 1,-1 0-1,1 0 1,-1 0-1,1 0 1,-1 0 0,1 0-1,-1 1 1,0-1-1,0 0 1,0 1-1,2 1 1,-3-1 24,1 0 0,-1-1 1,0 1-1,1 0 0,-1 0 0,0-1 1,0 1-1,0 0 0,0 0 0,-1-1 1,1 1-1,0 0 0,-1 0 0,0-1 0,1 1 1,-1 0-1,0-1 0,1 1 0,-1-1 1,0 1-1,0-1 0,-2 2 0,-4 7 303,-1-1 0,-1 0 0,1 0 0,-1-1 0,-11 8-1,13-11-420,1 0-1,-1-1 0,0 0 0,0 0 1,-1-1-1,1 0 0,-1 0 0,-13 2 0,20-4 16,-1-1 0,1 0 0,-1 0-1,1 0 1,0 0 0,-1 0 0,1 0-1,0 0 1,-1-1 0,1 1 0,0 0-1,-1-1 1,1 1 0,0-1-1,-1 1 1,1-1 0,0 0 0,0 0-1,0 1 1,0-1 0,0 0 0,-2-2-1,-3-12-342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2:35.9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36 277 18484,'-2'8'484,"0"-1"-1,0 0 1,-7 13 0,-5 16 159,12-27-496,0 1 0,1-1 0,0 1 0,1-1-1,0 16 1,1-22-119,-1 0-1,1 1 1,-1-1 0,1 0-1,0 0 1,0 0-1,1 0 1,2 6-1,-3-8-10,0 0-1,0 0 1,0 1-1,0-1 1,0 0-1,0 0 1,1 0-1,-1 0 1,0 0-1,1-1 1,-1 1-1,1 0 0,-1-1 1,0 1-1,1-1 1,-1 1-1,1-1 1,0 1-1,1-1 1,-1 0 3,0 0 0,0-1 0,0 1 1,1-1-1,-1 1 0,0-1 0,-1 0 0,1 0 1,0 0-1,0 0 0,0 0 0,0 0 0,-1 0 1,1 0-1,0-1 0,-1 1 0,1-1 0,-1 1 1,0-1-1,1 0 0,-1 1 0,0-1 0,1-3 1,4-5 51,-1 0-1,-1-1 1,4-11 0,0-7 29,-2 0 1,0 0-1,-2-1 0,-1 1 1,-2-1-1,0 0 0,-3 0 1,0 0-1,-6-29 1,6 51-74,0-1 0,-1 1 0,0 0 0,-5-11 0,8 18-20,-1-1-1,0 1 0,1 0 1,-1 0-1,0-1 1,0 1-1,0 0 0,0 0 1,0 0-1,-1 0 1,1 0-1,0 0 1,0 0-1,-2 0 0,2 1-1,0 0-1,0-1 1,0 1-1,1 0 0,-1 0 1,0 0-1,0 0 0,0 1 1,0-1-1,0 0 1,0 0-1,1 0 0,-1 1 1,0-1-1,0 0 1,0 1-1,1-1 0,-1 1 1,0-1-1,0 1 1,1-1-1,-1 1 0,0 0 1,1-1-1,-1 1 1,0 1-1,-3 3 15,0 1 0,1-1 0,-1 1 0,1 0 0,0 0 0,1 0 0,-1 1 0,1-1 0,1 1 0,-3 10 0,1 9 91,0 35-1,2-40-36,2 1 0,5 31 0,-5-43-47,1 0-1,1-1 0,0 1 0,0 0 1,1-1-1,0 0 0,8 13 0,-11-20-29,1 0 1,-1-1-1,0 1 0,1 0 0,-1 0 0,1-1 0,0 1 0,-1-1 0,1 1 0,0-1 0,0 0 0,0 0 0,0 1 0,0-2 0,0 1 0,0 0 0,0 0 0,1-1 0,-1 1 0,0-1 0,0 1 0,1-1 0,-1 0 0,5 0 0,-4-1-23,0 0-1,0 0 0,0 0 1,0 0-1,-1-1 1,1 1-1,0-1 1,0 1-1,-1-1 1,1 0-1,-1 0 0,0 0 1,0 0-1,1-1 1,-1 1-1,-1-1 1,1 1-1,2-4 1,0-2-63,0-1 0,0 0-1,0 0 1,-1 0 0,0 0 0,-1 0 0,0-1 0,-1 1 0,1-15 0,-7 101 282,5-69-158,3 43 164,-3-47-173,1 1 0,0-1 0,0 0 0,0 1 0,1-1 0,-1 0 0,1 0 0,4 7 0,-5-10-21,-1-1 0,0 1-1,1 0 1,-1-1 0,0 1-1,1-1 1,-1 0 0,1 1-1,-1-1 1,1 1 0,-1-1-1,1 0 1,-1 1 0,1-1-1,0 0 1,-1 1 0,1-1-1,-1 0 1,1 0 0,0 0-1,-1 0 1,1 0 0,0 1-1,-1-1 1,1 0 0,-1 0-1,1-1 1,0 1 0,-1 0-1,1 0 1,0 0 0,-1 0-1,1 0 1,-1-1 0,1 1-1,0 0 1,-1-1 0,1 1-1,-1 0 1,1-1 0,-1 1 0,1-1-1,-1 1 1,1 0 0,-1-1-1,1 0 1,18-29 75,-18 28-74,9-21 33,0-1 0,9-38 0,-4 12-10,-15 50-29,0 0 0,0 0 0,0 0 0,0 0 0,0 0 0,0 0 0,0 1-1,0-1 1,0 0 0,0 0 0,0 0 0,0 0 0,0 0 0,0 0 0,0 0-1,0 1 1,0-1 0,0 0 0,0 0 0,0 0 0,0 0 0,1 0 0,-1 0 0,0 0-1,0 0 1,0 0 0,0 0 0,0 1 0,0-1 0,0 0 0,0 0 0,1 0-1,-1 0 1,0 0 0,0 0 0,0 0 0,0 0 0,0 0 0,0 0 0,0 0 0,1 0-1,-1 0 1,0 0 0,0 0 0,0 0 0,0 0 0,0 0 0,0 0 0,0 0-1,1 0 1,-1 0 0,0 0 0,0 0 0,0-1 0,0 1 0,4 62 18,-4-45 13,1 0 1,1 0-1,0 0 0,6 19 0,-8-34-26,1-1 0,-1 1 1,0-1-1,1 0 0,0 1 0,-1-1 0,1 0 0,0 1 0,0-1 0,-1 0 0,1 0 0,0 0 0,0 0 0,0 0 0,1 0 0,-1 0 0,2 1 0,-2-1 1,0-1-1,0 0 1,0 0 0,0 0-1,0 0 1,0 0 0,0 0-1,0 0 1,0 0 0,0 0 0,0 0-1,0 0 1,0-1 0,0 1-1,0 0 1,0-1 0,0 1 0,0-1-1,1 0 1,4-3 20,-1-1 1,1 0-1,-1 0 0,0 0 0,6-9 1,-9 12-25,40-55 73,-32 41-73,1 0 1,1 0-1,27-26 1,-38 41-8,-1 0 1,1 1-1,0-1 1,0 0-1,-1 0 1,1 1-1,0-1 1,0 0-1,0 1 1,0-1-1,0 1 1,0-1-1,0 1 1,0 0-1,0-1 1,0 1-1,0 0 1,0 0-1,0 0 1,0 0-1,1 0 1,-1 0-1,0 0 1,0 0-1,0 0 1,0 0-1,0 1 1,0-1-1,0 0 1,0 1-1,0-1 1,0 1-1,0-1 1,0 1-1,0-1 1,0 1-1,-1 0 1,1-1-1,0 1 1,0 0-1,-1 0 1,1 0-1,0 0 1,-1-1-1,1 1 1,-1 0-1,2 2 1,1 6-23,1-1 1,-1 1-1,-1 0 1,4 15-1,-3-8 10,-2-13 17,-1-1 0,1 0-1,0 0 1,0 1-1,0-1 1,0 0 0,0 0-1,0 0 1,1 0-1,1 3 1,-2-5-3,-1 0 1,0 0-1,1 1 0,-1-1 0,0 0 1,1 0-1,-1 0 0,0 0 1,1 1-1,-1-1 0,0 0 1,1 0-1,-1 0 0,0 0 0,1 0 1,-1 0-1,1 0 0,-1 0 1,0 0-1,1 0 0,-1 0 0,0 0 1,1 0-1,-1-1 0,0 1 1,1 0-1,11-14-242,16-51-2081,6-13-743,-25 63 2093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2:36.4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 22685,'1'-2'1704,"-1"-1"-1408,-1 0-120,1 1 528,4 2-624,-1 5-1024,1 2 1096,0 3-312,-4 0-112,3 1-96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2:36.9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2 14539,'0'0'83,"0"0"0,0 0 0,-1 0-1,1 0 1,0 0 0,0 0 0,0 0 0,0-1 0,0 1-1,0 0 1,0 0 0,0 0 0,0 0 0,0 0 0,0 0 0,-1 0-1,1 0 1,0 0 0,0 0 0,0 0 0,0 0 0,0 0-1,0 0 1,0 0 0,-1 0 0,1 0 0,0 0 0,0-1-1,0 2 1,0-1 0,0 0 0,0 0 0,0 0 0,-1 0-1,1 0 1,0 0 0,0 0 0,0 0 0,0 0 0,0 0-1,0 0 1,0 0 0,-1 0 0,1 0 0,0 0 0,0 0 0,0 0-1,0 0 1,0 1 0,0-1 0,0 0 0,0 0 0,0 0-1,0 0 1,0 0 0,-1 11 2425,4 22-690,-2-25-1209,0 1-235,4 26 675,-5-34-996,1 1 0,-1-1 0,1 1 0,-1 0 0,1-1 0,-1 0 0,1 1 0,0-1 0,0 1 0,0-1 0,0 0 0,0 1 1,0-1-1,0 0 0,0 0 0,3 2 0,-4-3-45,1 0 0,0 1 0,0-1 0,0 0 0,-1 0 0,1 0 0,0 0 1,0 0-1,0-1 0,-1 1 0,1 0 0,0 0 0,0 0 0,0-1 0,-1 1 0,1 0 0,0-1 1,-1 1-1,1 0 0,0-1 0,-1 1 0,1-1 0,0 1 0,0-2 0,15-15 14,-14 15-8,11-16-13,-10 14-21,-1 0-1,1 0 1,0 0-1,0 0 0,0 1 1,1-1-1,-1 1 1,1 0-1,-1 0 1,1 0-1,0 1 1,0-1-1,6-1 1,3 3-1336,-7 0 1173,1-12-99,-2-2-34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2:37.4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57 202 16123,'-13'1'2465,"10"1"-2318,1 0-1,-1-1 1,1 1 0,-1 0-1,1 0 1,0 0 0,0 1-1,-1-1 1,2 0 0,-1 1-1,0 0 1,0-1 0,1 1-1,0 0 1,-1 0 0,1 0 0,0-1-1,1 1 1,-2 4 0,0 3 49,0-1 1,1 1 0,0-1 0,0 20 0,7 2 318,-6-30-505,0-1 1,0 1-1,0-1 0,1 0 0,-1 1 1,0-1-1,0 1 0,0-1 1,1 1-1,-1-1 0,0 0 1,1 1-1,-1-1 0,0 1 0,1-1 1,-1 0-1,0 1 0,1-1 1,-1 0-1,1 0 0,-1 1 0,0-1 1,1 0-1,-1 0 0,1 0 1,-1 0-1,1 1 0,-1-1 0,1 0 1,-1 0-1,1 0 0,-1 0 1,1 0-1,-1 0 0,1 0 1,-1 0-1,1 0 0,-1-1 0,1 1 1,-1 0-1,0 0 0,1 0 1,-1 0-1,1-1 0,-1 1 0,1 0 1,-1-1-1,0 1 0,1 0 1,-1-1-1,0 1 0,1 0 1,-1-1-1,0 1 0,1 0 0,-1-1 1,5-5 12,-1 1 0,0 0 0,-1-1 1,1 0-1,-1 0 0,0 0 1,4-12-1,11-48-26,-18 63 9,8-30 43,-2 1 0,-2-1 0,-1-1 0,-1-43 0,-5 59 28,3 18-74,0 0 0,0 0 0,0 0 0,0 0 0,-1 0 0,1-1 0,0 1 0,0 0 0,0 0 0,0 0 0,0 0 0,0 0 0,0 0 0,0-1 1,0 1-1,-1 0 0,1 0 0,0 0 0,0 0 0,0 0 0,0 0 0,0 0 0,-1 0 0,1 0 0,0 0 0,0 0 0,0 0 0,0 0 0,0-1 0,-1 1 0,1 0 0,0 0 0,0 0 0,0 1 0,0-1 0,-1 0 0,1 0 0,0 0 0,0 0 1,0 0-1,0 0 0,-1 0 0,0 1 14,0 1 0,0 0 1,0-1-1,0 1 0,0 0 0,0-1 1,0 1-1,1 0 0,-1 0 1,1 0-1,-1-1 0,1 4 1,-4 20 18,1-1 1,1 1-1,1 0 1,1 0-1,2 0 1,0 0-1,2 0 1,1 0-1,10 33 1,-13-53-169,0 0 0,1 1 0,-1-1 1,6 7-1,-8-11 117,0-1 0,0 1 1,1-1-1,-1 1 0,1 0 1,-1-1-1,0 1 0,1-1 1,-1 1-1,1-1 0,0 1 1,-1-1-1,1 0 0,-1 1 1,1-1-1,-1 0 0,1 1 1,0-1-1,-1 0 1,1 0-1,0 1 0,-1-1 1,1 0-1,0 0 0,0 0 1,-1 0-1,1 0 0,0 0 1,-1 0-1,1 0 0,0 0 1,-1 0-1,1-1 0,0 1 1,-1 0-1,1 0 0,0-1 1,-1 1-1,1 0 0,0-1 1,-1 1-1,1-1 0,-1 1 1,1 0-1,0-2 0,8-11-334</inkml:trace>
  <inkml:trace contextRef="#ctx0" brushRef="#br0" timeOffset="1">228 210 18452,'0'1'155,"0"-1"0,0 1 0,1-1 0,-1 1-1,0 0 1,1-1 0,-1 1 0,1-1 0,-1 1 0,1-1 0,-1 0 0,1 1 0,-1-1 0,1 0-1,-1 1 1,1-1 0,-1 0 0,1 1 0,0-1 0,-1 0 0,1 0 0,0 0 0,-1 1 0,1-1-1,-1 0 1,1 0 0,0 0 0,-1 0 0,1 0 0,0 0 0,-1-1 0,2 1 0,-1-1-108,0 1 1,-1-1 0,1 0 0,0 0 0,0 1 0,0-1-1,-1 0 1,1 0 0,0 0 0,-1 0 0,1 0-1,-1 0 1,0 0 0,1 0 0,-1 0 0,1 0-1,-1 0 1,0 0 0,0-2 0,1 2-35,-1 0 0,0 1 0,0-1 0,0 0 0,0 1-1,0-1 1,0 0 0,0 0 0,0 1 0,0-1 0,0 0 0,0 0 0,0 1 0,0-1 0,0 0 0,-1 1 0,1-1 0,0 0-1,-1 0 1,1 1 0,0-1 0,-1 1 0,1-1 0,-1 0 0,1 1 0,-1-1 0,1 1 0,-1-1 0,-1 0 0,2 1 4,-1 0 1,0 0 0,0 0 0,0 0-1,1 0 1,-1 1 0,0-1-1,0 0 1,1 0 0,-1 1 0,0-1-1,0 0 1,1 1 0,-1-1-1,0 1 1,1-1 0,-1 1 0,1-1-1,-1 1 1,0 0 0,1-1-1,-1 1 1,1 0 0,0-1 0,-1 1-1,1 0 1,0-1 0,-1 2-1,-2 4 56,1 0 0,0-1 0,0 2 0,0-1 0,1 0 0,-1 9 0,1-12-66,1-1 0,-1 1 0,1 0 0,0 0 0,0-1 1,1 1-1,-1 0 0,0 0 0,1-1 0,0 1 0,0 0 0,0-1 0,0 1 0,0-1 0,0 1 0,3 4 0,-3-7-7,0 1 0,0-1 0,-1 1 0,1-1 0,0 1 0,0-1-1,0 0 1,-1 0 0,1 1 0,0-1 0,0 0 0,0 0 0,0 0 0,0 0-1,0 0 1,0 0 0,0 0 0,-1 0 0,1 0 0,0 0 0,0 0 0,0-1 0,0 1-1,0 0 1,0 0 0,-1-1 0,1 1 0,0-1 0,0 1 0,-1-1 0,1 1-1,0-1 1,-1 0 0,1 1 0,0-1 0,-1 0 0,1 0 0,24-32 2,-22 29-1,0-1 12,2-3-10,0 1 1,0-1 0,1 1-1,0 0 1,7-6-1,-12 12-2,0 0 0,0 1 0,0-1-1,0 0 1,0 0 0,1 0 0,-1 1 0,0-1-1,0 1 1,1-1 0,-1 1 0,0 0-1,1-1 1,-1 1 0,0 0 0,1 0-1,-1 0 1,1 0 0,-1 0 0,0 0-1,1 0 1,-1 0 0,0 1 0,1-1 0,-1 0-1,0 1 1,1-1 0,-1 1 0,0 0-1,0-1 1,0 1 0,1 0 0,-1 0-1,0 0 1,0 0 0,0 0 0,0 0-1,0 0 1,-1 0 0,1 0 0,1 1 0,2 6 13,1 0 0,-1-1 1,0 1-1,3 13 0,-1-6 32,-6-15-48,0 0 0,0 1 0,0-1-1,0 1 1,0-1 0,0 0 0,1 1 0,-1-1 0,0 1-1,0-1 1,0 0 0,1 1 0,-1-1 0,0 0 0,0 1 0,0-1-1,1 0 1,-1 0 0,0 1 0,1-1 0,-1 0 0,0 0-1,1 1 1,-1-1 0,0 0 0,1 0 0,-1 0 0,1 1 0,3-11-495,-2-18-8,-2 14 291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2:38.4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1 144 14795,'0'-16'1164,"0"1"0,3-25 0,-2 35-854,0 0-1,0 0 0,0 0 1,1 0-1,-1 0 0,1 1 1,0-1-1,1 0 0,-1 1 1,1-1-1,4-5 0,-6 10-276,-1-1-1,1 0 0,0 0 0,0 1 0,-1-1 0,1 0 1,0 1-1,0-1 0,-1 1 0,1-1 0,0 1 1,0 0-1,0-1 0,0 1 0,0 0 0,0-1 1,0 1-1,0 0 0,0 0 0,0 0 0,0 0 0,0 0 1,0 0-1,0 0 0,0 0 0,0 1 0,-1-1 1,1 0-1,0 0 0,0 1 0,0-1 0,0 1 0,0-1 1,0 1-1,-1-1 0,1 1 0,0-1 0,0 1 1,-1 0-1,1-1 0,0 1 0,0 1 0,3 3 11,0 0-1,-1 0 0,0 0 0,0 1 1,3 9-1,23 76 20,-24-71-63,0 0-1,1 0 1,1-1-1,1 0 1,1 0-1,20 30 1,-28-48 1,0 1 0,0-1 0,0 1 1,0-1-1,1 1 0,-1-1 0,0 0 0,1 0 0,-1 0 0,1 0 0,-1 0 1,1 0-1,0 0 0,-1 0 0,1-1 0,0 1 0,0 0 0,0-1 0,-1 0 0,1 1 1,0-1-1,0 0 0,0 0 0,0 0 0,0 0 0,3-1 0,-2 0 1,0-1-1,0 1 1,0-1-1,0 0 1,0 0-1,0 0 1,-1 0-1,1 0 1,-1-1-1,1 1 1,-1-1-1,0 1 1,0-1-1,2-4 1,5-8 43,-1 0 0,-1-1-1,0 0 1,-1 0 0,-1-1 0,-1 1 0,0-1 0,-1 0 0,-1 0 0,0 0 0,-1-1 0,-3-33 0,1 49-31,1 0 0,-1 0 1,1 0-1,-1 0 1,1 0-1,-1 0 0,0 0 1,0 0-1,0 0 0,0 0 1,0 1-1,-1-1 1,1 0-1,0 1 0,-1-1 1,-2-1-1,4 3-9,0 0 0,-1-1 0,1 1-1,-1 0 1,1 0 0,-1 0 0,1 0 0,-1 0-1,1-1 1,-1 1 0,1 0 0,-1 0 0,1 0-1,-1 0 1,1 0 0,-1 1 0,1-1-1,0 0 1,-1 0 0,1 0 0,-1 0 0,1 0-1,-1 1 1,1-1 0,-1 1 0,-1 0-4,1 0 1,0 0-1,0 0 1,0 0-1,1 1 0,-1-1 1,0 0-1,0 1 1,1-1-1,-1 1 1,1-1-1,-1 3 1,-1 2-48,0 0 0,1 0 0,0-1 1,0 1-1,0 0 0,1 0 0,0 1 1,0-1-1,0 0 0,1 0 0,0 0 1,0 0-1,1-1 0,0 1 0,0 0 0,4 9 1,-5-15 44,-1 1 0,0-1 0,0 1 1,0-1-1,1 1 0,-1-1 0,0 0 1,1 1-1,-1-1 0,0 1 0,1-1 0,-1 0 1,1 1-1,-1-1 0,0 0 0,1 0 1,-1 1-1,1-1 0,-1 0 0,1 0 0,-1 0 1,1 1-1,-1-1 0,1 0 0,-1 0 1,1 0-1,-1 0 0,1 0 0,-1 0 0,1 0 1,0 0-1,-1 0 0,1 0 0,-1 0 1,1-1-1,-1 1 0,1 0 0,0-1 0,9-7-187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2:38.9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31 17548,'5'28'1220,"4"38"1,-8-47-828,1-1-1,1 0 1,0 0 0,1 0 0,13 32 0,-17-49-359,1 0 1,-1 1-1,1-1 1,0 0-1,-1 1 0,1-1 1,0 0-1,0 0 0,0 0 1,-1 0-1,1 0 1,0 0-1,1 0 0,-1 0 1,0 0-1,0 0 0,0 0 1,0-1-1,1 1 0,-1 0 1,0-1-1,1 1 1,-1-1-1,3 1 0,-2-1-12,0-1 0,-1 0 0,1 1-1,0-1 1,-1 0 0,1 0 0,-1 0 0,1 0-1,-1 0 1,0 0 0,1 0 0,-1 0 0,0-1-1,1 1 1,-1 0 0,0-1 0,0 1-1,0-1 1,1-2 0,5-10 48,11-30 1,-15 35-81,1-1 0,0 1 0,0 0 0,1 0 0,0 0 0,0 1 0,9-11 0,-13 18 4,-1 0-1,1 1 1,0-1 0,0 0-1,0 0 1,0 1-1,0-1 1,0 1-1,0-1 1,0 1-1,1-1 1,-1 1-1,0 0 1,0-1-1,0 1 1,0 0 0,1 0-1,-1 0 1,0 0-1,0 0 1,0 0-1,1 0 1,-1 1-1,0-1 1,0 0-1,0 1 1,0-1-1,0 0 1,0 1 0,0 0-1,1-1 1,-1 1-1,-1-1 1,1 1-1,0 0 1,0 0-1,0 0 1,0 0-1,0-1 1,-1 1-1,1 0 1,0 0-1,0 2 1,4 5-38,0 0 0,0 0 0,7 18-1,-12-25 41,11 29-53,-10-23 76,1 0 0,1 0 0,-1-1-1,1 1 1,0-1 0,1 1 0,-1-1 0,6 6 0,-9-12-14,0 0 0,1 0-1,-1 1 1,0-1-1,1 0 1,-1 0 0,0 0-1,1 1 1,-1-1-1,0 0 1,1 0 0,-1 0-1,1 0 1,-1 0-1,0 0 1,1 0 0,-1 0-1,1 0 1,-1 0-1,0 0 1,1 0 0,-1 0-1,0 0 1,1 0-1,-1 0 1,1-1 0,-1 1-1,0 0 1,1 0-1,-1 0 1,0-1 0,1 1-1,-1 0 1,0 0-1,0-1 1,1 1 0,-1 0-1,0-1 1,0 1-1,1 0 1,-1-1 0,0 1-1,0 0 1,0-1-1,0 1 1,0 0 0,1-1-1,-1 1 1,0-1-1,8-22 108,-8 22-108,9-42 145,-7 30-171,1 0 0,0 0 0,0 1-1,1-1 1,1 1 0,0 0 0,13-21 0,-17 31 6,0 1 1,0 0-1,0 0 1,0 0-1,0 0 1,0 0-1,0 0 1,0 0-1,0 0 1,1 0-1,-1 0 1,0 1-1,1-1 1,-1 1-1,0-1 0,1 1 1,-1-1-1,1 1 1,-1 0-1,1-1 1,1 1-1,-1 0-4,1 1 0,-1-1 0,0 1 0,0 0 1,0 0-1,0-1 0,0 1 0,0 0 0,0 1 0,0-1 0,-1 0 0,1 0 0,2 3 0,5 5-31,-1 1 1,0 0 0,0 0 0,7 13-1,-9-13 66,1 3 13,19 26 148,-25-38-152,0 1 0,0-1 1,0 0-1,1 1 0,-1-1 0,0 0 0,0 0 0,1 0 0,-1 0 1,1 0-1,-1 0 0,1 0 0,-1-1 0,1 1 0,-1 0 0,1-1 0,0 1 1,-1-1-1,1 0 0,2 1 0,-2-2-2,-1 1 0,1-1 0,-1 1 0,0-1 0,0 1 0,1-1 0,-1 0 0,0 0 0,0 1 0,0-1 0,0 0 0,0 0 0,0 0 0,0 0 0,0 0 0,0-1 0,0 1 0,0-2 0,12-26 167,-10 19-126,13-34 99,-9 22-288,1 1 1,19-36-1,-27 55 100,1 0 1,0 1-1,0-1 1,0 1-1,0-1 0,0 1 1,0-1-1,0 1 1,1 0-1,-1 0 1,0-1-1,1 1 0,-1 0 1,1 0-1,-1 0 1,1 1-1,0-1 1,3-1-1,-4 2 6,0 0 1,0 1-1,0-1 1,0 0-1,0 0 0,0 1 1,0-1-1,0 1 1,0-1-1,0 1 0,0-1 1,0 1-1,0-1 1,0 1-1,0 0 0,-1 0 1,1 0-1,0-1 1,0 1-1,-1 0 0,1 0 1,0 1-1,4 8-83,0-1 0,-1 1 1,0 0-1,4 17 0,-7-22 96,7 34-1,-6-29 177,0 0 0,0 0 0,1-1-1,6 17 1,-3-20-49,0-6 27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2:39.6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33 152 16668,'1'62'843,"2"-1"0,3 1 0,2-1 0,4-1 0,23 75 0,-33-127-774,-1-4-29,0-1 0,0 0 1,0 0-1,0 0 0,1 0 0,-1 0 0,1 0 0,0 0 0,-1 0 0,2 0 0,-1-1 1,0 1-1,3 1 0,-5-3-32,0-1-1,1 0 1,-1 0 0,0 0 0,1 1 0,-1-1 0,0 0 0,1 0-1,-1 0 1,0 0 0,1 0 0,-1 0 0,0 0 0,1 0-1,-1 0 1,1 0 0,-1 0 0,0 0 0,1 0 0,-1 0 0,0 0-1,1 0 1,-1 0 0,1 0 0,-1 0 0,0 0 0,1-1-1,-1 1 1,0 0 0,0 0 0,1 0 0,-1-1 0,0 1 0,1 0-1,-1 0 1,0-1 0,0 1 0,0 0 0,1-1 0,-1 1-1,0 0 1,0-1 0,6-17 128,-5 16-120,2-16 80,-1-1 0,-1 0 0,0 1 0,-1-1 0,-1 0-1,-5-29 1,-31-110 596,36 156-680,-33-111 449,28 98-353,0 0-1,-1 0 0,0 0 0,-18-24 1,24 38-99,1 0 1,-1 0-1,1 0 1,-1 0 0,0 1-1,1-1 1,-1 0-1,0 0 1,0 1 0,0-1-1,1 0 1,-1 1-1,0-1 1,0 1-1,0-1 1,0 1 0,-2-1-1,3 1-6,0 1-1,-1-1 1,1 0 0,0 0-1,-1 1 1,1-1 0,0 0-1,-1 1 1,1-1 0,0 0-1,0 1 1,-1-1 0,1 0-1,0 1 1,0-1 0,0 1-1,-1-1 1,1 0 0,0 1-1,0-1 1,0 1 0,0-1-1,0 0 1,0 1 0,0-1-1,0 1 1,0 0 0,0 5 2,0 0 0,1 0 0,0 0 0,1 7 0,3 4-9,0-1 1,12 24 0,-16-37 2,0 0 0,1 0 0,-1 0 0,1 0 0,0 0 0,0-1 0,0 1 0,0-1 0,0 1 0,1-1 1,-1 0-1,1 1 0,0-1 0,-1-1 0,1 1 0,0 0 0,0-1 0,0 1 0,0-1 0,4 1 0,-4-2 1,-1 0 0,0-1-1,0 1 1,1-1 0,-1 1 0,0-1-1,0 0 1,0 0 0,0 0-1,0 0 1,0 0 0,0 0-1,0-1 1,0 1 0,-1-1-1,1 1 1,0-1 0,-1 0-1,1 1 1,-1-1 0,0 0-1,0 0 1,1 0 0,0-2-1,3-7-1,0 0 0,0 0 0,4-13 0,-1-7 8,7-58-1,-12 65-10,0 13-15,0 10-21,5 18-61,-7-15 98,18 48-299,5 15-762,3-1 1,53 89-1,-80-152 1050,4 5-108,-1 0 0,1 0 0,1-1 0,-1 1 0,1-1 0,0 0 0,11 8 0,4-3-421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6:23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17788,'-7'25'1384,"1"7"-1024,-1 1-184,-1 6 664,2 1-424,0 0-360,2-4-128,2-11-424,1-2-176,-1-10 1040,1-4-520,0-9-104,1-6-120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2:40.7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26 528 16556,'0'2'73,"-6"13"613,1 1-1,1 0 1,0 1 0,2-1-1,0 0 1,0 34 0,2-49-676,0 0 0,0 0 0,0 1 0,0-1 0,0 0 0,0 0 0,1 1 0,-1-1 0,0 0 0,1 0 0,-1 0 0,1 0 0,0 0 0,-1 1 0,1-1 0,0 0 0,-1 0 0,1-1 0,0 1 0,0 0 0,0 0 0,0 0 0,0 0 0,2 0 0,-1 0-11,-1-1 1,1 0-1,0 0 1,0 1 0,0-1-1,0-1 1,-1 1-1,1 0 1,0 0 0,0-1-1,0 1 1,-1-1-1,1 1 1,3-2-1,6-4-76,0-1-1,0 1 0,16-16 0,-24 20 59,16-14-76,-14 11 121,0 0 0,0 1 0,1 0-1,-1 0 1,1 0 0,0 0 0,0 1-1,14-5 1,-20 8 5,1 0-1,-1-1 1,1 1 0,-1 0-1,1 0 1,-1 0-1,1 0 1,-1 0-1,1 1 1,-1-1-1,1 0 1,-1 0 0,1 0-1,-1 0 1,1 0-1,-1 1 1,1-1-1,-1 0 1,0 0 0,1 1-1,-1-1 1,1 0-1,-1 1 1,0-1-1,1 1 1,-1-1-1,0 0 1,1 1 0,-1-1-1,0 1 1,0-1-1,1 1 1,-1-1-1,0 1 1,0-1 0,0 1-1,0-1-10,0 0 0,0 0-1,0-1 1,0 1 0,0 0 0,0 0-1,-1 0 1,1 0 0,0 0 0,0-1-1,0 1 1,0 0 0,-1 0 0,1 0 0,0 0-1,0 0 1,0 0 0,-1 0 0,1 0-1,0 0 1,0 0 0,0 0 0,-1 0-1,1 0 1,0 0 0,0 0 0,0 0-1,-1 0 1,1 0 0,0 0 0,0 0-1,0 0 1,-1 0 0,1 0 0,0 0-1,0 0 1,0 0 0,0 0 0,-1 0-1,1 1 1,0-1 0,0 0 0,0 0 0,0 0-1,-1 0 1,1 0 0,0 1 0,0-1-1,0 0 1,0 0 0,0 0 0,0 1-1,0-1 1,0 0 0,0 0 0,0 0-1,-1 0 1,1 1 0,0-1 0,0 0-1,0 0 1,0 1 0,0-1 0,1 0-1,-66-67 639,16 14-421,107 28-2833,-48 19 1996,-1-1 1,0-1-1,0 1 1,-1-1 0,0-1-1,0 0 1,-1 0-1,0 0 1,-1-1-1,0 0 1,-1 0 0,1 0-1,-2-1 1,7-21-1,-8 20 84,0-1-1,-1 0 0,0 1 0,-1-1 1,0 0-1,-1 0 0,-2-15 1,0 17 529,0 1 0,0 0 0,-1-1 1,0 1-1,-6-12 0,7 19 118,1 1 0,0-1 0,-1 1-1,1 0 1,-1 0 0,0-1 0,0 1-1,1 0 1,-2 0 0,-3-2 0,6 3-50,-1 1 1,1 0-1,0 0 1,-1-1-1,1 1 1,-1 0-1,1 0 1,-1 0-1,1 0 1,-1 0-1,1 0 0,-1 0 1,1 0-1,-1 0 1,1 0-1,-1 0 1,1 0-1,-1 0 1,1 0-1,-1 0 1,1 0-1,-1 1 1,0-1-1,0 1 24,0 0 0,1 0 1,-1 0-1,0-1 0,0 1 0,1 0 0,-1 0 0,1 0 0,-1 0 0,1 1 0,-1-1 0,1 0 1,0 0-1,-1 2 0,-2 13 445,1 0 0,0 0 0,1 1 0,3 31 1,14 65 548,-14-102-1003,3 16 64,1 0 1,12 30-1,-16-51-238,0 0-1,1 0 1,0 0 0,0 0 0,1 0 0,-1-1-1,1 1 1,0-1 0,1 0 0,0 0 0,-1-1-1,1 1 1,1-1 0,8 5 0,-13-7 19,1-1 0,0 0 1,0-1-1,0 1 0,0 0 1,0 0-1,0-1 0,0 1 1,0-1-1,0 0 0,0 1 1,0-1-1,0 0 0,0 0 1,0-1-1,0 1 0,0 0 1,0-1-1,0 1 0,0-1 1,0 1-1,0-1 0,0 0 1,-1 0-1,1 0 0,0 0 1,0 0-1,-1 0 0,1-1 1,-1 1-1,1 0 0,-1-1 1,3-2-1,0-3 82,0 1-1,-1-1 1,1 0-1,-1 0 1,0 0 0,-1-1-1,2-9 1,-4 15 19,1 1-1,-1 0 1,0 0-1,0 0 1,1 0-1,-1 0 1,1 0-1,-1 0 1,1 0-1,-1 0 1,1 0-1,-1 0 1,1 1-1,0-1 1,0 0-1,-1 0 1,1 0-1,1 0 1,-1 1-7,0 0 0,-1-1 0,1 1 0,0 0 0,-1 0 0,1 0 0,0 0 0,-1 0 0,1 0 0,0 0 0,0 1 0,-1-1 0,1 0 0,0 0 0,-1 0 0,1 1 0,0-1 0,-1 0 0,1 1 0,-1-1 0,2 1 0,4 4 189,-1 0 1,0 0 0,1 1-1,5 9 1,1-1-53,-10-12-137,0 1 0,0-1 1,0 0-1,0 0 0,1-1 0,-1 1 0,1 0 1,-1-1-1,1 0 0,-1 1 0,1-1 1,0 0-1,0 0 0,0-1 0,-1 1 0,1-1 1,5 1-1,-5-1-22,-1-1 0,1 1 0,-1-1 0,0 0 0,1 0 0,-1 0 0,0 0 0,0 0 1,0 0-1,0-1 0,0 1 0,0-1 0,0 1 0,0-1 0,-1 0 0,1 0 0,-1 0 0,1 0 0,-1 0 0,1 0 0,0-4 0,5-8 39,0-1-1,-2 1 0,0-2 1,0 1-1,-2 0 0,0-1 1,-1 0-1,1-27 0,-3 4 221,-2 1-1,-9-55 1,8 73-169,1 2 53,-1 1 0,-1 0 0,0-1 0,-14-31 0,18 48-145,0 0 0,-1 0 0,1 0 0,-1 0 1,1 0-1,-1 0 0,0 0 0,1 0 1,-1 0-1,0 0 0,1 1 0,-1-1 0,0 0 1,0 0-1,0 1 0,0-1 0,0 0 1,-1 0-1,2 1-7,-1 1-1,1-1 1,-1 0 0,1 0 0,-1 1 0,1-1 0,-1 0-1,1 1 1,0-1 0,-1 0 0,1 1 0,0-1-1,-1 1 1,1-1 0,0 1 0,0-1 0,-1 0 0,1 1-1,0-1 1,0 1 0,0-1 0,0 1 0,-1-1 0,1 1-1,0 0 1,0 0 0,-1 7 7,0 0 0,0 1 0,1 14 0,4 20 176,1 1 1,3-1 0,1 0 0,2 0 0,29 71 0,-35-102-61,1 0 1,14 21 0,-19-31-129,0 0 1,1 0 0,-1 0-1,1 0 1,-1 0-1,1 0 1,0 0-1,0-1 1,0 1 0,0-1-1,0 1 1,0-1-1,1 0 1,-1 0-1,0 0 1,1 0 0,-1 0-1,0-1 1,1 1-1,-1-1 1,1 1-1,3-1 1,-5 0-8,0 0 0,-1 0 0,1-1 0,0 1-1,-1 0 1,1-1 0,0 1 0,-1-1 0,1 1 0,-1 0 0,1-1 0,-1 1 0,1-1 0,-1 1-1,1-1 1,-1 0 0,0 1 0,1-1 0,-1 1 0,0-1 0,1 0 0,-1 1 0,0-1 0,0 0-1,0 1 1,1-1 0,-1 0 0,0 0 0,0 1 0,0-1 0,0 0 0,0 1 0,-1-1-1,1 0 1,0 0 0,0 1 0,0-1 0,-1-1 0,-10-27-152,0 12 120,-1 0-1,-1 1 1,0 1 0,-1 0-1,-1 0 1,-31-23 0,3 7 226,-70-37-1,65 46 305,106 25 483,-36-1-1131,1-2-1,-1 0 0,1-1 0,-1-1 1,40-10-1,-16-3-57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2:41.2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20892,'6'14'1761,"3"11"-1417,-1 11-136,2 4 664,6 10-624,3 2-8,1-1-280,4 2-280,0-1-720,2-2 904,-4-3-184,-2-2-160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2:41.6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18284,'13'15'2200,"-6"2"-1311,0 0-393,-2-6 2144,0-2-2224,3-9-184,-7-1-128,-2-7-240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2:42.0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0 872 17452,'3'-1'200,"-1"0"-1,1 1 1,-1 0 0,1-1 0,-1 1 0,1 0 0,-1 0 0,5 1-1,8-1-12,11-4 89,0 0 0,0-2-1,0-1 1,31-12-1,97-50-25,-102 43-37,581-305 1393,-129 71-2912,-459 239 1192,1 2 0,79-21 1,-125 39 174,1 1 0,-1-1 1,1 0-1,-1 1 1,0-1-1,1 0 1,-1 0-1,0 1 1,0-1-1,0 0 1,1 0-1,-1 1 0,0-1 1,0 0-1,0 0 1,0 0-1,0 1 1,0-1-1,0 0 1,-1 0-1,1 1 1,0-1-1,0 0 1,-1 0-1,1 1 0,-1-2 1,1 0-58,-7-16 186,-4-5-11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2:54.7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459 2787 10322,'0'-17'1734,"0"17"-1674,0-1 1,1 1 0,-1-1 0,0 1-1,0 0 1,0-1 0,1 1-1,-1 0 1,0 0 0,0-1-1,1 1 1,-1 0 0,0-1-1,1 1 1,-1 0 0,0 0-1,1 0 1,-1-1 0,0 1 0,1 0-1,-1 0 1,1 0 0,0 0-1,2 0 62,0 0 0,0 0 0,0 1-1,0-1 1,0 1 0,-1 0 0,1 0-1,3 1 1,-5-2-131,14 6 92,1-2 0,0 1 0,0-2 0,0 0 0,24 0 0,-30-3-56,0 0 1,0-1-1,-1-1 1,1 1-1,0-2 1,-1 1-1,1-1 1,-1-1-1,0 0 1,12-6-1,32-23 264,-27 17-45,29-15 0,-46 27-193,1 0 0,0 0 1,0 1-1,0 1 0,1-1 0,20-1 0,-5 4 96,35 4 0,-46-2-91,0 0 1,0-1-1,0-1 0,1-1 0,-1 0 1,0-1-1,24-6 0,85-44 128,-92 37 15,0 0 0,68-19 0,90 4 547,-130 23-644,0-3-1,80-23 0,-116 26-98,-1 1 0,1 1-1,0 1 1,0 2 0,0 0-1,0 2 1,1 0 0,-1 2-1,0 0 1,0 2 0,24 6-1,-36-7-1,21 6-1,47 4 0,-70-11 0,1-2-1,-1 0 1,1 0-1,-1-1 0,1 0 1,-1-1-1,1 0 1,17-6-1,-4-2-9,-4 2 2,-1 0 1,1 2 0,1 0 0,-1 1 0,29-3-1,-17 5-5,1-1 0,0-1 0,-1-2 0,0-1 0,-1-2-1,0-1 1,43-22 0,-10 2 7,1 2 0,120-37 0,-93 42 3,217-71-7,30-32-1,-233 94 6,139-26 0,-169 49 4,84 0 1,-20 1-6,-63 2-17,235-14 36,137-9-429,-333 18 409,119 3 0,9 1-61,-184-1 45,0-2 0,0-2 0,78-30 1,-24 8 9,621-236 21,-545 208-24,-121 43 16,10-9 0,-60 21-17,1 0-1,0 1 0,1 1 0,35-6 1,-55 12 13,-1 1 1,1-1-1,-1 0 1,1 0 0,-1 0-1,1 0 1,-1 0-1,1 0 1,-1 0 0,1 0-1,-1 0 1,1 0-1,-1-1 1,1 1 0,-1 0-1,1 0 1,-1 0-1,0-1 1,1 1 0,-1 0-1,1 0 1,-1-1-1,0 1 1,1 0 0,-1-1-1,1 1 1,-1 0-1,0-1 1,0 1 0,1-1-1,-1 1 1,0 0 0,0-1-1,1 1 1,-1-1-1,0 1 1,0-1 0,0 1-1,0-1 1,0 1-1,0-1 1,0 1 0,0-1-1,-13-20-79,3 8 58,5 3 21,1 1 0,0 0-1,1-1 1,0 0 0,0 0-1,-1-19 1,-1-66-24,4 57 20,-6-56-61,-3 2 1,-24-94-1,-64-178-857,87 327 816,-7-18 52,-12-71 0,32 129-50,-2-3 98,1 1-1,0 0 0,-1-1 1,1 1-1,0 0 0,-1 0 1,1-1-1,-1 1 0,1 0 1,-1 0-1,1 0 0,-1 0 0,0 0 1,1 0-1,-1 0 0,0 0 1,0 0-1,0 0 0,0-1 1,0 1-1,0 0 0,0 0 0,0 0 1,0 0-1,0 0 0,-1 0 1,1 0-1,0 0 0,-1 0 1,1 0-1,0 0 0,-1 0 0,1-1 1,-1 1-1,1 0 0,-1 0 1,0 0-1,1-1 0,-1 1 1,0 0-1,0-1 0,1 1 1,-3 0-1,-2 1-5,-1 0 1,0 0-1,0-1 1,0 0-1,-11 0 1,10 0 8,0-1 0,0 1-1,1 1 1,-14 3 0,2 4-80,0 2-1,0 0 1,1 0 0,0 2-1,-26 24 1,20-16-43,-37 25 0,21-23 178,0-3 0,-63 24 0,56-25 45,8-2-89,2 3 0,-59 41 1,68-41-24,-1-2 0,0-1 1,-1-1-1,0-1 1,-43 14-1,24-17 22,0-2 0,-57 5 0,-101-2-107,154-10 45,-31 0-18,-96-9 0,136 1 72,0-1 1,-1-2 0,-81-28 0,103 28 4,-244-81 8,222 77-9,-1 2-1,0 3 1,-1 1-1,-49-1 1,63 9 7,0 1 1,-46 11-1,43-7 4,-59 4 0,-72-11 115,98-2-6,0 2 0,-103 15 0,139-10-72,0-2 1,0-2 0,-61-4 0,-96-23-34,91 10 47,-504-40 16,249 70-69,78 0-21,-42-19-7,-98 2 8,247 10 26,-506 17 131,379-9-92,246-9-58,0 2 0,0 2 0,-92 33 1,-29 30-40,-51 18-318,213-88 338,3-1 13,-1 0 0,1 0 1,0 0-1,-1-1 0,1 0 0,-1 0 0,1 0 1,-1-1-1,0 0 0,-6 0 0,9-1 0,1 0-1,-1-1 0,0 1 0,0-1 0,1 1 1,-1-1-1,1 0 0,-3-2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6:32.7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316 1 13227,'-1'0'174,"-1"1"1,0 0-1,1-1 0,-1 1 1,0-1-1,0 1 0,1-1 1,-1 0-1,0 0 1,0 0-1,1 0 0,-1 0 1,-3-1-1,-16 2 591,14 2-712,1 0-1,-1 1 1,0 0 0,1 0-1,0 0 1,0 1 0,0-1-1,1 2 1,-1-1 0,1 0-1,0 1 1,-6 10 0,-2 5-66,0 0-1,-15 36 1,3 9 6,-22 87-1,17-50 13,23-81 54,1 1 0,1 0 0,1 0 1,1 0-1,0 47 0,3-59-31,2 0 0,-1 0 0,1 0 0,1 0 0,0 0 0,0 0 0,1-1 0,0 1 1,1-1-1,0 0 0,1 0 0,0-1 0,1 0 0,11 13 0,-10-14-2,0 0 0,1 0 0,0-1-1,0-1 1,1 0 0,0 0 0,0 0 0,0-2 0,0 1 0,1-1 0,0-1 0,0 1 0,0-2-1,22 3 1,-16-4 20,0-1-1,0-1 1,-1 0-1,1-1 0,0-1 1,-1 0-1,0-2 1,0 0-1,24-10 1,9-7 14,-2-2 1,-1-2-1,0-2 1,-3-2-1,50-43 1,-74 56-55,-1-1 1,0 0-1,-1-1 1,-2-1-1,0-1 1,-1 0 0,-1 0-1,0-2 1,-2 0-1,-1 0 1,-1-1-1,-1 0 1,5-25-1,-11 40 18,-1 1-1,0-1 1,0 1-1,-1-1 1,0 1-1,-1-1 0,1 1 1,-4-12-1,3 16-13,0 0 0,-1 0 0,0 0-1,0 1 1,0-1 0,0 0 0,0 1 0,-1 0-1,0-1 1,1 1 0,-1 0 0,0 0 0,-1 0-1,1 1 1,0-1 0,-1 1 0,1 0 0,-1 0-1,-4-2 1,-20-5-262,0 0-1,-1 2 1,1 1-1,-37-3 0,3 0-203,10 0 128,3 1-81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6:41.6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1 191 12355,'8'2'422,"1"-1"1,-1 1 0,0-2 0,1 1-1,-1-1 1,14-2 0,54-11 700,-36 5-634,665-73 1309,-324 68-1246,120-12 372,-367 3-695,46-5-65,-142 24-135,-1 1-1,68 5 1,-75 2 34,-28-5-80,-1 0 0,1 1-1,-1-1 1,1 1 0,-1-1 0,1 1 0,-1-1 0,1 1 0,-1 0 0,1 0 0,-1 0 0,0 0 0,0 0 0,1 0-1,0 2 1,-2-3-6,-1 0-1,1 0 1,0 1-1,0-1 1,-1 0-1,1 0 1,0 1-1,0-1 1,-1 0-1,1 0 1,0 0-1,-1 1 1,1-1-1,0 0 1,-1 0-1,1 0 1,0 0-1,-1 0 1,1 0-1,0 0 1,-1 0-1,1 0 0,-1 0 1,1 0-1,0 0 1,-1 0-1,1 0 1,0 0-1,-1 0 1,-7-2-160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6:43.7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0 120 13859,'88'-5'4178,"142"-35"-3155,-214 36-1008,-1 1-1,1 0 1,-1 1-1,1 1 1,0 1-1,0 0 1,0 1-1,0 1 1,-1 0 0,18 6-1,-19-5-72,0 0 1,0 0-1,0-1 0,0-1 1,21 0-1,-29-2-86,-1 1 0,1-1 1,-1 0-1,0-1 0,1 1 0,-1-1 0,0 0 0,0 0 0,0-1 1,0 1-1,-1-1 0,1 0 0,-1-1 0,0 1 0,1-1 1,-2 1-1,6-7 0,5-10-283,0-1-124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58.2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72 15531,'0'0'188,"-1"-1"0,1 1 0,0 0 0,0-1 0,0 1-1,0-1 1,0 1 0,0-1 0,0 1 0,0-1 0,0 1-1,0-1 1,0 1 0,0-1 0,0 1 0,0-1 0,1 1 0,-1 0-1,0-1 1,0 1 0,0-1 0,1 1 0,-1 0 0,0-1-1,1 1 1,-1-1 0,0 1 0,1 0 0,-1-1 0,1 1-1,13-13 814,-13 11-683,6-3-93,0-1 0,0 1 0,1 0 0,0 1 0,13-6 0,-16 8-207,-1 1 0,0-1-1,1 1 1,0 0 0,-1 0-1,1 1 1,-1-1 0,1 1-1,0 0 1,0 0 0,-1 1 0,8 1-1,-10-2-20,-1 1 0,1 0 0,0 0 0,0 0-1,0 1 1,-1-1 0,1 0 0,-1 0 0,1 1 0,-1-1 0,1 1-1,-1 0 1,0-1 0,0 1 0,0 0 0,0 0 0,0 0 0,0 0-1,0 0 1,0 0 0,-1 0 0,1 0 0,-1 0 0,0 0 0,1 4-1,-1 6-17,1 0 0,-1 0 0,-3 14 0,3-21 22,-12 62 3,8-44 78,-4 36 0,8-58-74,0 0 1,0 0-1,0 1 1,0-1-1,0 0 0,1 0 1,-1 0-1,0 1 1,1-1-1,-1 0 0,1 0 1,-1 0-1,1 0 1,-1 0-1,1 0 0,0 0 1,0 0-1,-1 0 1,1 0-1,2 1 1,-1 0-7,1-1 0,-1 1 0,0-1 0,1 0 0,0 0 1,-1 0-1,1 0 0,-1-1 0,4 1 0,4 1-362,0-2 1,-1 1-1,1-2 0,13-1 1,-20 2 212,0 0 0,0-1 0,0 1 0,0-1 1,0 0-1,0 0 0,0 0 0,0-1 0,-1 1 1,1-1-1,-1 1 0,1-1 0,2-2 0,7-6-601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58.7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33 13747,'-2'10'615,"0"0"0,1 0 0,1 0 0,-1 0 0,2 0 0,0 1 0,0-1 0,0 0 0,1 0 0,1 0 0,0-1 0,8 20 0,-11-29-596,1 1 0,-1-1-1,0 1 1,1-1 0,-1 1 0,0-1-1,1 1 1,-1-1 0,0 0 0,1 1-1,-1-1 1,1 1 0,-1-1 0,1 0-1,-1 1 1,1-1 0,-1 0 0,1 0-1,-1 0 1,1 1 0,-1-1 0,1 0 0,-1 0-1,1 0 1,-1 0 0,1 0 0,0 0-1,-1 0 1,1 0 0,-1 0 0,1 0-1,-1 0 1,1 0 0,-1 0 0,1-1-1,0 1 1,-1 0 0,1 0 0,-1-1 0,1 1-1,-1 0 1,0-1 0,1 1 0,-1 0-1,1-1 1,-1 1 0,0 0 0,1-1-1,-1 1 1,0-1 0,1 1 0,-1-1-1,0 1 1,1-1 0,-1 1 0,0-2-1,15-30 460,-12 19-256,0-1 1,0 1 0,0-14-1,-3 22-128,1 0 0,-1 0 1,0 1-1,-1-1 0,1 0 0,-1 0 1,0 1-1,0-1 0,0 1 0,-1-1 1,0 1-1,-2-6 0,3 9-79,1 0-1,0 0 1,-1 1 0,1-1-1,-1 0 1,1 0-1,-1 0 1,1 1 0,-1-1-1,0 0 1,1 1-1,-1-1 1,0 0 0,0 1-1,1-1 1,-1 1-1,0-1 1,0 1 0,0 0-1,0-1 1,0 1-1,1 0 1,-1 0 0,0-1-1,0 1 1,0 0-1,0 0 1,0 0 0,0 0-1,0 0 1,0 0-1,0 0 1,0 1 0,0-1-1,0 0 1,1 0-1,-1 1 1,0-1 0,0 1-1,0-1 1,0 1-1,1-1 1,-1 1 0,0-1-1,0 1 1,1 0-1,-1-1 1,1 1 0,-1 0-1,0-1 1,1 1-1,-1 1 1,-2 2-190,1-1 0,0 1 0,0 0 0,1 0 0,-1 0 0,1 0 0,0 0 0,0 0 0,0 0 0,0 6 0,0-4-123,1-1 0,1 0-1,-1 1 1,1-1 0,0 0 0,0 0 0,2 6-1,6 6-499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6:24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22 15891,'21'-6'714,"1"1"0,-1 1-1,1 1 1,34 0 0,-48 3-633,0 1 0,0 0 0,0 0 0,0 1 1,-1 0-1,16 5 0,-19-5-62,0 1 1,0-1-1,0 1 1,0-1 0,0 1-1,0 0 1,-1 1-1,1-1 1,-1 0-1,0 1 1,0 0-1,4 7 1,-4-5 24,0 1 0,-1-1 0,0 1 0,0 0 0,-1 0 0,1 0 0,-2 0 0,1 0 0,-1 1 0,0-1 0,0 0 0,-1 0 0,0 0 0,0 0 0,-1 0 0,-2 8 0,-2 3 168,-1 0-1,0 0 0,-2-1 1,-19 31-1,19-35 6,-1 0 0,0-1 0,-1 0-1,0 0 1,-24 18 0,31-27-257,-1 1 0,0-1 0,1 0 0,-1 0 1,-1-1-1,1 1 0,0-1 0,-1 0 0,1-1 1,-1 1-1,1-1 0,-1 0 0,0 0 0,1-1 1,-1 0-1,0 0 0,1 0 0,-1-1 0,-9-1 0,12 1-107,1 0-1,-1 0 1,1 0-1,-1-1 1,1 1-1,-1-1 1,1 1-1,0-1 1,0 0-1,0 0 0,0 0 1,0 0-1,0 0 1,1 0-1,-1 0 1,1-1-1,-1 1 1,1 0-1,0-1 1,0 1-1,-2-6 0,2-17-769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59.3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 22413,'3'0'1760,"-3"1"-1160,0-4 192,1 0-359,2 3-714,-1 0-407,1 2-672,-2 1-1016,-1 1 1775,0 0-391,-3 1-176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0:59.9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69 15995,'1'0'236,"-1"0"-1,1 1 0,-1-1 1,1 0-1,-1 1 0,1-1 1,-1 1-1,1-1 0,-1 0 1,1 1-1,-1-1 0,1 1 1,-1-1-1,0 1 0,1-1 0,-1 1 1,0 0-1,0-1 0,1 1 1,-1-1-1,0 1 0,0 0 1,0-1-1,0 1 0,0-1 1,0 1-1,0 1 0,8 32 1189,-5-18-972,1-4-291,-3-6-145,0 0 0,0 0 0,1 0 1,0-1-1,0 1 0,1-1 0,3 6 1,-6-11-17,0 1 0,1-1 0,-1 0 0,1 0 0,-1 0 0,0 1 0,1-1 0,-1 0 0,1 0 0,-1 0 0,0 0 0,1 0 0,-1 0 0,1 0 0,-1 0 0,1 0 0,-1 0 0,0 0 0,1 0 0,-1 0 0,1 0 0,-1 0 0,0 0 0,1 0 0,-1-1 0,1 1 0,-1 0 0,0 0 0,1 0 0,-1-1 0,0 1 0,1 0 0,-1-1 0,0 1 0,1 0 1,-1-1-1,18-17-2,-8 8-20,-9 9 11,1 0 1,-1-1-1,1 1 0,-1 0 1,1 1-1,-1-1 0,1 0 1,0 0-1,-1 1 0,1-1 1,0 1-1,0-1 0,0 1 1,-1 0-1,1 0 0,0 0 1,0 0-1,0 0 0,-1 0 1,1 0-1,0 1 0,0-1 1,3 2-1,-3-1-2,1 1 0,0 0 0,-1 0 0,0 0 1,1 0-1,-1 0 0,0 0 0,0 0 0,0 1 0,0-1 0,-1 1 0,1 0 0,1 3 1,0 0 119,-1 0 0,1 0 0,-1 1 0,0-1 0,-1 0 1,1 1-1,-1 0 0,-1-1 0,1 1 0,-1 0 1,0-1-1,-1 1 0,-1 8 0,-3 1 164,-1 1 1,-14 26-1,19-40-310,-1 0 1,1 0-1,-1-1 0,0 1 1,0 0-1,1-1 0,-2 1 1,1-1-1,0 0 1,0 1-1,-1-1 0,1 0 1,-1-1-1,0 1 0,0 0 1,0-1-1,1 1 1,-1-1-1,0 0 0,-1 0 1,1 0-1,-5 0 0,5-1-136,0-1 0,0 0-1,0 0 1,0 0 0,0 0-1,0 0 1,0-1-1,0 1 1,0-1 0,1 0-1,-1 1 1,1-1 0,-1-1-1,1 1 1,0 0-1,0 0 1,0-1 0,-2-3-1,-4-6-872,0 0 0,-8-21 0,16 33 1031,-6-13-416,1 0 1,0 0-1,2 0 1,-1 0-1,1-1 0,1 0 1,1 1-1,0-1 0,1-21 1,0 31 707,1 0 0,0 0 0,0 1 0,0-1 1,1 0-1,0 0 0,-1 1 0,1-1 0,0 1 0,1-1 0,-1 1 1,0 0-1,1 0 0,0 0 0,0 0 0,0 0 0,5-3 0,7-4 851,0 1 0,30-14 0,-5 2-1136,6-10-1034,-37 22 715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1:00.4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6 18196,'-7'43'5314,"0"-9"-4235,7-22-938,-1 1 0,1 0-1,1 0 1,0 0 0,1 0-1,1-1 1,0 1 0,0-1 0,10 21-1,-13-32-130,0-1-1,0 1 0,0 0 1,0-1-1,1 1 1,-1 0-1,0-1 1,0 1-1,1-1 0,-1 1 1,1 0-1,-1-1 1,0 1-1,1-1 1,-1 1-1,1-1 0,-1 1 1,1-1-1,0 0 1,-1 1-1,1-1 0,-1 0 1,1 1-1,0-1 1,-1 0-1,1 0 1,0 1-1,-1-1 0,1 0 1,0 0-1,-1 0 1,1 0-1,0 0 0,-1 0 1,1 0-1,0 0 1,-1 0-1,1 0 1,0-1-1,-1 1 0,1 0 1,0 0-1,-1-1 1,1 1-1,-1 0 1,2-1-1,0-1 11,0 0 0,-1 0 0,1 0 0,-1 0-1,1 0 1,-1-1 0,0 1 0,1 0 0,-1 0 0,0-1 0,0-2 0,3-11 58,-1 1 0,0-1 0,0-30-1,-2 37-58,-2 1 0,1-1 0,-1 1 0,0-1 0,-1 1 0,0 0 0,-1-1 0,-6-14 0,8 21-64,1 0 0,-1 1 0,0-1 0,0 1-1,0-1 1,0 1 0,0-1 0,0 1-1,-1 0 1,1-1 0,0 1 0,-1 0-1,1 0 1,-1 0 0,1 0 0,-1 0 0,0 0-1,1 1 1,-1-1 0,0 1 0,0-1-1,1 1 1,-1-1 0,0 1 0,0 0-1,0 0 1,1 0 0,-1 0 0,0 0 0,0 0-1,0 0 1,1 1 0,-1-1 0,-3 2-1,2-1-101,1 1 0,-1-1 1,1 0-1,0 1 0,-1 0 0,1 0 0,0 0 0,0 0 0,0 0 0,1 0 0,-1 0 0,0 0 0,1 1 0,-1-1 0,1 1 0,0-1 0,0 1 1,0 0-1,0-1 0,0 1 0,0 5 0,0 6-609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1:01.0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2 18284,'0'0'39,"0"0"0,0 0 1,0 0-1,0 0 0,0 0 0,0 0 1,0 0-1,0 0 0,0 0 0,0 0 0,0 0 1,0 0-1,-1 0 0,1 0 0,0 0 1,0 0-1,0 0 0,0 0 0,0 0 1,0 0-1,0 0 0,0 0 0,0 0 1,0 0-1,0 0 0,0 0 0,0 0 0,0 0 1,-1 0-1,1 0 0,0 0 0,0 0 1,0 0-1,0 0 0,0-1 0,0 1 1,0 0-1,0 0 0,0 0 0,0 0 1,0 0-1,0 0 0,0 0 0,0 0 0,0 0 1,0 0-1,0 0 0,0 0 0,0 0 1,0 0-1,0-1 0,0 1 0,0 0 1,0 0-1,0 0 0,0 0 0,-2 10 952,-1 16-120,5-1-617,0 1 0,2-1 0,0 0 0,2 0 0,1 0 0,0-1 1,15 31-1,-21-54-226,0 1 0,0 0 0,0-1 0,0 1 1,0-1-1,0 1 0,0-1 0,1 0 0,-1 1 0,0-1 1,1 0-1,-1 0 0,1 0 0,0 0 0,2 2 1,-3-3-18,-1 0 1,1 0-1,-1 0 1,1 0 0,-1 0-1,1 0 1,-1 0-1,1 0 1,-1 0-1,0 0 1,1 0 0,-1 0-1,1 0 1,-1-1-1,1 1 1,-1 0-1,1 0 1,-1 0 0,0-1-1,1 1 1,-1 0-1,1-1 1,0 0 0,-1 0 1,1 0 1,0 0 0,0 0 0,-1-1-1,1 1 1,-1 0 0,1-1 0,-1 1 0,1 0-1,-1-1 1,0 1 0,0-2 0,1-5 60,0 0 0,-1 0 1,-1-12-1,1 18-61,0 0 1,-1 0-1,1 0 1,0 0-1,-1 0 0,1 0 1,-1 0-1,0 0 1,0 0-1,0 0 0,0 1 1,0-1-1,0 0 1,0 1-1,-1-1 1,1 1-1,0-1 0,-1 1 1,-2-2-1,4 2-17,-1 1 0,1 0 0,-1 0 0,1-1 0,-1 1 0,0 0 0,1 0 0,-1 0 0,0 0 0,1 0 0,-1 0 0,1 0-1,-1 0 1,0 0 0,1 0 0,-1 0 0,0 0 0,1 0 0,-1 0 0,1 0 0,-1 1 0,0-1 0,1 0 0,-1 1 0,1-1 0,-1 0 0,1 1 0,-1-1 0,0 1 0,0 1-96,-1 0 1,1 0-1,-1 0 1,1 0 0,0 0-1,0 0 1,0 0-1,-1 3 1,0 3-320,-1 0 0,2 0 0,-2 15 0,4-7-40,3-4-145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56:46.8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879 170 11586,'-5'-2'266,"0"0"-1,0-1 0,1 1 0,-1-1 0,0 0 0,1 0 0,-1-1 0,-4-4 1,-25-17 904,23 20-1076,0 1-1,-1 0 1,1 1-1,-1 1 1,0 0 0,1 0-1,-17 0 1,-84 6-129,95-3 59,0 1 0,0 1 1,0 1-1,0 1 0,1 0 1,0 1-1,0 0 0,-21 13 1,18-7-17,1 0 0,0 2 1,1 0-1,0 1 0,1 0 1,-15 20-1,-100 105-205,64-70-162,59-61 325,1 0 1,-1 1-1,2 0 0,-1 0 1,1 1-1,1 0 0,0 0 1,1 0-1,0 1 0,0-1 0,1 1 1,1 0-1,0 0 0,1 0 1,-1 14-1,2-19 30,1 0 1,-1 1-1,1-1 0,0 0 0,1 1 1,0-1-1,0 0 0,1 0 0,-1 0 1,2 0-1,-1-1 0,1 1 0,0-1 1,0 0-1,0 0 0,1 0 0,0-1 1,0 0-1,1 0 0,-1 0 1,1 0-1,0-1 0,0 0 0,1 0 1,11 4-1,-6-3 31,-1-2 0,1 0 0,0 0 0,0-1 0,1 0 0,-1-1 0,24-1 0,89-15 368,-93 10-309,13-2-9,0-1 0,-1-3 0,0-1 0,0-3 0,46-22 0,-74 30-57,-1-1 0,0-1 0,0-1 0,-1 0-1,0-1 1,-1 0 0,0-1 0,-1-1 0,0 0-1,-1 0 1,-1-1 0,0-1 0,-1 0 0,0 0 0,-1 0-1,8-26 1,-6 8 113,-1 0 0,-2-1 0,-2 0 1,-1 0-1,-1 0 0,-2-1 0,-2 1 0,-1 0 0,-11-64 0,12 95-96,1-1-1,-1 0 1,0 1-1,0-1 1,-1 0-1,1 1 1,-1 0-1,1-1 1,-1 1-1,0 0 1,0 0-1,-1 0 1,1 0-1,-1 0 1,1 0 0,-1 1-1,-4-4 1,-13-14 220,10 4-193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0:31.2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70 13235,'-1'0'91,"1"0"1,-1-1 0,1 1-1,-1-1 1,1 1 0,-1 0-1,1-1 1,0 1 0,-1-1-1,1 1 1,-1-1 0,1 0-1,0 1 1,0-1 0,-1 1-1,1-1 1,0 1 0,0-1-1,0 0 1,0 1 0,0-1-1,0 1 1,0-1-1,0 0 1,0 1 0,0-1-1,0 0 1,0 1 0,0-1-1,0 1 1,0-1 0,1 0-1,-1 1 1,1-2 0,-1 1 9,0 0 1,0 0-1,0 0 1,1 0-1,-1 0 1,1 0-1,-1 0 1,1 0 0,-1 0-1,1 0 1,-1 1-1,1-1 1,0 0-1,0 0 1,-1 0-1,1 1 1,0-1-1,0 0 1,0 1-1,0-1 1,0 1 0,0-1-1,0 1 1,0-1-1,1 0 1,4 2 75,-1-1 0,1 1 0,-1 0 0,1 1 0,-1-1 0,1 1 0,-1 0 0,0 1 0,6 2 1,25 9 122,2-7-184,-1-2 0,1-1 0,69-3 0,-55-2-2,58 8 1,31 23-8,-112-21-65,1-1 0,-1-2 0,1-1 1,1-2-1,48 0 0,-60-5 62,0-2 0,36-10 0,-33 7 37,35-6 0,-17 9-33,66 3 1,21-2-28,-111 2-56,-1-2 1,1 0-1,-1-1 1,0 0-1,-1-1 0,20-9 1,-10 1 15,-1 1 21,36-13 0,-51 22-52,1 1 0,0 0-1,1 0 1,-1 0 0,0 1 0,0 1 0,17 0 0,-13 2-30,-7-1 1,0-1-1,0 1 0,0-1 1,0 0-1,0-1 0,0 1 1,0-1-1,0 0 1,6-2-1,-12 3-32,1-1-1,-1 1 1,1 0-1,-1 0 1,0 0 0,1 0-1,-1 0 1,1 0-1,-1 0 1,1 0 0,-1 0-1,1 0 1,-1 0-1,0 0 1,1 1-1,-1-1 1,1 0 0,-1 0-1,1 0 1,-1 0-1,0 1 1,1-1 0,-1 0-1,0 0 1,1 1-1,-1-1 1,0 0 0,1 1-1,-1-1 1,0 0-1,0 1 1,1-1 0,-1 1-1,0-1 1,0 0-1,0 1 1,0-1 0,1 1-1,-1-1 1,0 1-1,0-1 1,0 0 0,0 2-1,1 24-819,-1-18 581,1 6-349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0:42.7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1 120 12547,'19'18'2189,"-11"-15"-1937,0 0-1,1 0 1,-1-1 0,0 0-1,1 0 1,0-1-1,9 1 1,65-3 569,-51-1-525,8-1 209,65-14 0,-25 3-17,147-19 315,-211 32-749,-1 1 1,1 0-1,-1 1 0,1 1 0,-1 0 1,0 2-1,1-1 0,16 8 1,-31-11-53,14 3 20,-1 0 1,1-2 0,0 1-1,0-2 1,0 0 0,16-2-1,-16 0-10,0 1 0,1 1 0,-1 1 0,1 0 0,25 6 0,12 10 3,-35-10-6,0-1 0,19 3 0,-29-8 5,-1 0 0,1 0-1,0-1 1,-1 0 0,1-1 0,-1 1-1,1-2 1,11-2 0,-4-1 110,-1-1 1,1-1-1,-1-1 0,23-15 1,-27 15-7,1 1 1,1 0 0,-1 1 0,1 0 0,0 1 0,1 1-1,19-6 1,-18 8-118,-5 1 33,0 0 0,-1-1-1,1 0 1,8-4-1,-13 5-57,-1-1 0,0 0 0,0 0 0,0 0 0,0 0 0,-1 0 0,1-1 0,0 1-1,-1-1 1,0 1 0,0-1 0,0 0 0,3-5 0,-3 6-1114,-3 7 530,0 0 204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1:34.9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0 109 8810,'3'1'168,"-1"0"0,1 0 0,0 0 0,-1-1 0,1 1 0,0-1 0,-1 0 0,1 1 0,0-1 0,0-1 0,-1 1 0,1 0 0,0-1 0,0 1 0,3-2 0,43-20 1686,-20 8-1164,-21 10-506,0 1 0,0 0 0,0 0 0,1 1 0,-1 0 0,1 0 1,0 1-1,0 0 0,-1 1 0,1 0 0,0 0 0,0 1 0,-1 0 0,1 0 1,16 6-1,-17-5-55,0 1 0,0-1 0,1 0 1,-1-1-1,12 1 0,-15-2-51,0 0 1,0-1-1,0 0 0,-1 0 0,1 0 1,0 0-1,0-1 0,-1 0 0,1 0 1,6-4-1,9-6 280,0 2 0,33-14 0,-43 21-315,-1 1 0,1 0 0,0 0 1,0 0-1,0 1 0,-1 1 0,1 0 1,16 2-1,33 6-7,-26-2-27,0-2 1,54-1-1,-14-10-1,-56 5-6,0-1 0,0 2 0,0 0-1,0 1 1,0 1 0,0 1 0,29 6 0,17 12-11,-39-11 7,1-1 1,0-2-1,0 0 1,1-1 0,30 1-1,15-10 2,-58 2 1,1 1 0,-1 0 0,1 1 0,-1 0 0,1 1 0,0 1 0,-1 0 0,0 1 0,18 6 0,-19-5-2,1 0 1,0-1-1,-1 0 1,22 1-1,-19-3 2,0 2-1,0-1 0,16 7 0,14 5 5,1-1 0,1-3 0,0-1 0,79 3 0,191-16-3,-288 3-3,50-2 5,-3 1 0,87-14 1,-136 13 1,1 1 0,53 4-1,-17 0 46,-59-26 161,-1 23-278,0 0 0,0 0 0,0 0 0,0 1 1,0-1-1,0 1 0,0 0 0,0 0 0,0 0 0,-1 1 0,7 1 0,-8-3-55,-1-5-46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3:00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373 40 14291,'18'-22'2161,"-14"10"-815,-4 11-1283,0 1 0,-1 0 0,1-1 0,0 1 0,0 0 0,-1-1 0,1 1 0,0 0 0,0-1 0,-1 1 0,1 0 0,0 0 0,-1 0 0,1-1 0,0 1 0,-1 0 0,1 0 0,-1 0 0,1 0 0,0 0 0,-1 0 0,1-1 0,0 1 0,-1 0 0,1 0 0,-1 0 1,1 0-1,0 0 0,-1 1 0,1-1 0,-1 0 0,1 0 0,-5 1 116,1 0 0,0 0 0,0 0 0,0 1 0,0-1 0,0 1 0,0 0 0,0 0 0,1 1 0,-5 2 0,-36 33 285,30-25-317,-18 16-81,1 1-1,2 2 1,2 1-1,0 1 1,-29 51 0,45-66-67,1 0 0,0 0 1,2 1-1,0 0 0,1 1 1,1 0-1,1 0 1,1 0-1,1 1 0,1-1 1,1 1-1,2 33 1,1-42-35,0 0-1,1 1 1,0-1 0,1 0 0,1-1 0,0 1 0,8 14 0,-8-19-36,0 0 0,1 0-1,0 0 1,0-1 0,1 0 0,0 0-1,0-1 1,0 0 0,1 0 0,14 8-1,5-1-118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3:08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11386,'5'10'7015,"11"8"-5112,-12-13-1814,1-1 1,0 0-1,0 0 0,0 0 0,11 5 0,-9-7-21,1 0 1,0 0-1,-1-1 0,1 0 0,0 0 0,0-1 1,0 0-1,0 0 0,-1-1 0,1 0 1,0 0-1,0-1 0,-1 0 0,1-1 1,-1 1-1,0-1 0,0-1 0,0 1 0,8-6 1,-5 2-166,0 0 1,0 0 0,-1-1-1,0-1 1,0 1-1,-1-1 1,0-1 0,-1 1-1,1-2 1,-2 1 0,9-19-1,0-11-472,-10 20 183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6:38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17604,'0'0'90,"1"0"0,-1 0 0,1 1 0,-1-1 0,0 0 0,0 1 0,1-1 0,-1 0 0,0 1 0,1-1 0,-1 1 0,0-1 0,0 0 0,0 1 0,0-1 0,1 1 0,-1-1 0,0 1 0,0-1 0,0 1 0,0-1 0,0 0 0,0 1 0,0-1 0,0 1 0,0 0 0,0 19 535,-1-13-193,-1 45 433,-11 62-1,-2 9-411,10-80-958,4-44 442,-1 1 1,1-1-1,0 1 1,0-1-1,0 0 1,0 1 0,0-1-1,0 0 1,0 0-1,0 0 1,0 0-1,1 0 1,-1 0 0,0 0-1,0-1 1,-9-15-230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4:02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0 215 11787,'14'5'4524,"28"12"-2579,-24-17-1754,0 0 0,0-2-1,0 0 1,0-1 0,-1 0 0,0-2 0,31-11 0,-23 7 20,1 1-1,36-5 1,-33 10-133,0-2 1,-1 0-1,1-2 0,-2-1 1,1-1-1,30-15 0,-43 16-64,0 1-1,31-10 0,-37 15 3,0 0-1,-1 1 1,1 0-1,0 0 1,0 1-1,0 0 1,11 2-1,1 1 38,1-1 0,-1-1 0,0-1 0,0-1-1,0 0 1,0-2 0,33-8 0,-36 6-44,0 0 1,0 2-1,1 0 0,-1 1 1,1 1-1,-1 1 0,1 1 1,-1 0-1,22 4 0,8 1 22,-39-5-25,0-1 0,0 2-1,-1-1 1,14 4 0,-4 2 4,13 4 10,53 11 1,-73-20-16,0 0 0,1-1 0,0-1 0,-1 0 0,1-1 0,-1 0 0,0 0 0,17-5 0,1-3 4,29-15 0,-32 13-11,41-12 1,-58 21-1,-7 2-1,0 0 0,1-1 0,-1 1 0,0-1 1,0 0-1,0 0 0,0 0 0,-1 0 0,1 0 0,0 0 0,0 0 1,0 0-1,-1-1 0,1 1 0,-1-1 0,3-2 0,-3 3 10,1-1 0,0 0-1,0 1 1,0-1 0,0 1 0,0-1-1,0 1 1,0 0 0,0 0-1,0 0 1,1 0 0,-1 0 0,0 1-1,5-1 1,-6 0-49,0 1 1,0 1-1,0-1 1,-1 0-1,1 0 1,0 0-1,0 0 0,0 1 1,0-1-1,0 0 1,0 1-1,-1-1 0,1 1 1,0-1-1,0 1 1,-1-1-1,1 1 0,0-1 1,-1 1-1,1 0 1,0-1-1,-1 1 1,1 0-1,-1 0 0,1 0 1,-1-1-1,0 1 1,1 0-1,-1 0 0,0 0 1,0 0-1,1 0 1,-1-1-1,0 1 1,0 0-1,0 0 0,0 0 1,0 0-1,0 0 1,-1 1-1,1-1-249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4:39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26 11242,'0'-1'291,"1"0"0,-1 0-1,1-1 1,-1 1 0,0 0 0,1 0-1,-1-1 1,0 1 0,0 0-1,0 0 1,0-1 0,0 1-1,0 0 1,0-2 0,-1 2-180,1 1 0,0 0 0,0-1-1,-1 1 1,1 0 0,0-1 0,0 1 0,-1 0 0,1 0 0,0-1 0,-1 1 0,1 0 0,-1 0 0,1 0-1,0-1 1,-1 1 0,1 0 0,-1 0 0,1 0 0,0 0 0,-1 0 0,1 0 0,-1 0 0,1 0 0,-1 0-1,1 0 1,0 0 0,-1 0 0,-6 1 483,1 1 0,0 0 1,0 0-1,-10 6 0,-2-1-899,10-3 340,0 0 0,0 0 1,0 0-1,0 1 0,1 0 1,-1 1-1,1 0 1,1 0-1,-1 0 0,1 1 1,0 0-1,1 0 0,-1 1 1,1-1-1,-7 16 1,-3 10 223,2 1 0,-16 56 1,18-55-183,5-12-29,0 1 0,-4 31-1,9-45-36,0 0 0,1-1 0,0 1 1,1 0-1,0 0 0,0-1 0,1 1 0,5 15 0,-6-22-6,1 1-1,0 0 1,-1-1 0,2 1 0,-1-1-1,0 1 1,1-1 0,-1 0 0,1 0-1,0 0 1,0-1 0,0 1 0,0-1-1,1 1 1,-1-1 0,1 0 0,-1 0-1,1-1 1,0 1 0,0-1-1,0 0 1,-1 0 0,1 0 0,0 0-1,0-1 1,1 1 0,-1-1 0,0 0-1,0-1 1,0 1 0,4-1 0,0-1 5,1 0 1,-1 0-1,0 0 1,0-1-1,0 0 1,0-1-1,0 0 1,-1 0-1,1-1 1,-1 0-1,-1 0 1,1 0-1,10-12 1,-10 9-4,0 0 0,-1-1 0,0 0 0,0 0 1,-1-1-1,0 1 0,-1-1 0,0 0 0,0-1 0,-1 1 1,-1 0-1,3-22 0,-5 31-7,0 1 0,0-1 0,0 0 0,0 1 0,0-1 0,0 0 1,0 1-1,-1-1 0,1 0 0,0 1 0,-1-1 0,1 0 0,0 1 0,-1-1 0,1 1 0,-1-1 0,1 1 0,0-1 0,-1 1 1,0-1-1,1 1 0,-1-1 0,1 1 0,-1 0 0,1-1 0,-1 1 0,0 0 0,1-1 0,-1 1 0,0 0 0,1 0 0,-1 0 0,0 0 1,1 0-1,-1 0 0,0 0 0,0 0 0,1 0 0,-1 0 0,0 0 0,1 0 0,-1 0 0,0 0 0,1 1 0,-1-1 0,0 0 1,1 0-1,-2 1 0,-31 14 27,8 1-297,0 0 0,-29 26 0,53-37-138,6-11 171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4:50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0 174 9338,'1'0'140,"0"1"1,0-1-1,0 1 0,0-1 0,0 1 1,-1-1-1,1 0 0,0 1 0,0-1 1,0 0-1,0 0 0,0 0 1,0 0-1,0 0 0,0 0 0,0 0 1,0 0-1,0 0 0,0 0 1,0 0-1,0-1 0,0 1 0,0 0 1,0-1-1,1 0 0,27-16 1541,-19 10-1230,12-4-263,-1 1 1,1 2-1,1 0 1,-1 1-1,1 1 1,41-5-1,144 1-131,-122 9 75,-61-1 34,45-10-1,-54 9-99,-1-1-1,1 2 1,0 0-1,0 1 0,0 1 1,0 0-1,16 3 1,-11 2-42,-1 1 1,33 14-1,-33-12-11,0 0 0,37 8 0,-50-15-6,0 0 0,0 0 0,0-1 0,0 0 0,1 0 0,-1-1 0,0 0 0,0 0 0,0 0 0,0-1 0,-1 0 0,10-5-1,16-9 38,-22 10-27,1 1 0,-1 0 0,1 0 1,18-4-1,-29 9-14,0 0 1,0 0 0,1 0-1,-1 0 1,0 0-1,0 0 1,0 0 0,1 0-1,-1 0 1,0 0 0,0 0-1,0 0 1,1 0-1,-1 0 1,0 0 0,0 0-1,0-1 1,0 1-1,1 0 1,-1 0 0,0 0-1,0 0 1,0 0-1,0 0 1,0 0 0,1-1-1,-1 1 1,0 0-1,0 0 1,0 0 0,0 0-1,0 0 1,0-1 0,0 1-1,0 0 1,0 0-1,0 0 1,0-1 0,0 1-1,1 0 1,-1 0-1,0 0 1,0-1 0,-9-5 112,-16-3 32,-15 0-56,-1 3 1,-49-2 0,-86 6-105,32 1 26,83-1-20,0 4 0,0 2 1,-87 17-1,-27 9-54,167-28-47,8 1 23,17 4-34,29 3 3,-14-5 60,0-2 0,1 0 0,-1-3 0,58-5 1,126-34-448,-133 22 282,-20 8-202,1 2 1,80 3-1,-100 4-58,-34-1 216,1 2 10,1-1 1,-1-1-1,1 0 1,-1-1-1,20-5 1,-14-4-242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2:30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7 14475,'0'0'38,"0"0"1,-1-1-1,1 1 0,0-1 1,0 1-1,-1 0 0,1-1 1,0 1-1,-1-1 0,1 1 1,-1 0-1,1-1 0,0 1 0,-1 0 1,1 0-1,-1 0 0,1-1 1,-1 1-1,1 0 0,-1 0 1,1 0-1,-1 0 0,1 0 1,-1-1-1,1 1 0,-1 0 1,1 0-1,-1 0 0,1 1 1,-1-1-1,1 0 0,-1 0 0,0 0 1,-16 14 430,-7 24-110,17-22-286,1 0 0,1 0 0,0 1 1,1 0-1,1 0 0,0 0 0,1 0 0,1 22 0,1-24-5,1-1 0,0 0 0,1 1 0,1-1 0,0 0 0,1 0 0,0-1 0,1 1 0,1-1 0,9 17 0,-13-27-39,0 1-1,0-1 1,0 1 0,1-1 0,-1 0 0,1 0-1,0 0 1,0-1 0,0 1 0,0-1 0,1 0-1,-1 1 1,0-1 0,1-1 0,0 1 0,-1 0-1,1-1 1,0 0 0,0 0 0,0 0 0,0-1-1,0 1 1,0-1 0,0 0 0,0 0 0,0 0-1,0 0 1,0-1 0,0 0 0,0 1 0,0-2-1,-1 1 1,1 0 0,0-1 0,0 0 0,-1 1-1,1-1 1,-1-1 0,0 1 0,0 0 0,3-4-1,6-5 73,0 0 0,-2-1-1,1 0 1,-1 0 0,-1-1 0,-1-1-1,12-23 1,-3 1 126,22-71 1,-32 83-204,5-33 1,-15 81-23,1 1 0,2 0-1,4 45 1,3-22-41,12 49 0,-14-80-90,0 0-1,1 0 0,11 22 0,-15-35 109,-1 0-1,1 0 0,0-1 1,1 1-1,-1-1 0,1 0 0,-1 1 1,1-1-1,0-1 0,0 1 1,0 0-1,1-1 0,-1 1 0,1-1 1,-1 0-1,1 0 0,0 0 1,0-1-1,-1 1 0,7 0 0,16-6-195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11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109 377 16636,'0'-5'506,"0"-1"1,0 1 0,0-1 0,-1 0 0,0 1 0,-2-11 0,2 14-330,0 0 1,1 0-1,-1-1 0,0 1 0,0 0 1,0 0-1,0 0 0,-1 0 0,1 0 1,0 1-1,-1-1 0,1 0 0,-1 1 1,0-1-1,0 1 0,1-1 0,-1 1 1,0 0-1,-3-2 0,4 3-131,0 0-1,0 0 1,-1 0 0,1 0 0,0 0-1,0 0 1,0 0 0,-1 1-1,1-1 1,0 0 0,0 1 0,0-1-1,0 1 1,0-1 0,-1 1-1,1-1 1,0 1 0,0 0-1,1 0 1,-1-1 0,0 1 0,0 0-1,0 0 1,0 0 0,1 0-1,-1 0 1,0 0 0,1 0-1,-1 2 1,-17 35 319,17-35-319,-4 10-21,0 0 0,2 0 0,-1 1 0,2 0 1,0-1-1,0 1 0,1 19 0,1-32-29,0 0 1,0-1-1,0 1 0,0 0 0,0 0 1,0 0-1,0 0 0,0 0 0,0-1 1,1 1-1,-1 0 0,0 0 0,0 0 1,1-1-1,-1 1 0,1 0 0,-1 0 1,1-1-1,-1 1 0,1 0 0,-1-1 1,1 1-1,-1 0 0,1-1 1,0 1-1,0-1 0,-1 1 0,1-1 1,0 0-1,0 1 0,-1-1 0,1 0 1,0 1-1,0-1 0,0 0 0,-1 0 1,1 0-1,0 0 0,0 0 0,0 0 1,0 0-1,0 0 0,-1 0 0,1 0 1,0 0-1,0 0 0,0-1 0,0 1 1,-1 0-1,1-1 0,1 0 0,5-3-29,0 1-1,0-2 0,0 1 0,8-8 0,-14 11 27,48-46-174,-38 36 139,0-1 0,1 2 0,0-1 0,0 2 0,1 0 1,19-10-1,-31 18 39,0 1 1,-1-1-1,1 1 1,0-1 0,0 1-1,0 0 1,0-1-1,0 1 1,0 0 0,0 0-1,0 0 1,0 0-1,0 0 1,0 0 0,0 0-1,0 0 1,0 0-1,0 0 1,-1 0 0,1 1-1,0-1 1,0 0-1,0 1 1,0-1 0,0 1-1,0-1 1,-1 1-1,1-1 1,0 1 0,0 0-1,-1-1 1,1 1-1,0 0 1,-1-1 0,1 1-1,0 0 1,-1 0-1,1 1 1,1 3 0,0 1 0,0-1 0,-1 1 1,0 0-1,1 9 0,2 9-4,-4-23 5,0-1 0,-1 0 1,1 1-1,0-1 0,0 0 0,0 1 1,0-1-1,0 0 0,0 0 0,0 1 1,1-1-1,-1 0 0,0 1 0,0-1 1,0 0-1,0 0 0,0 1 0,0-1 1,0 0-1,1 0 0,-1 1 0,0-1 1,0 0-1,0 0 0,1 1 0,-1-1 0,0 0 1,0 0-1,1 0 0,-1 0 0,0 1 1,0-1-1,1 0 0,-1 0 0,0 0 1,1 0-1,-1 0 0,0 0 0,0 0 1,1 0-1,-1 0 0,0 0 0,1 0 1,-1 0-1,0 0 0,1 0 0,-1 0 1,0 0-1,0 0 0,1 0 0,-1 0 1,0 0-1,1 0 0,-1-1 0,0 1 1,1 0-1,12-20-155,17-42-1773,-2-1 1,35-124-1,-52 140-402,-11 44 2163,0 0-1,0 0 1,0 0-1,0 0 1,0 0-1,-1 0 1,1 0-1,-1 0 1,0 1 0,0-1-1,0 0 1,0 0-1,-3-3 1,1 6 2452,1 8-1451,-2 10-131,-2 37-158,1 1 0,3-1 0,3 1 0,12 89-1,-13-140-538,1 1 0,0-1 0,1 0 0,-1 1 0,1-1-1,0 0 1,4 5 0,-6-10-5,0 0 0,0 0 0,0 1 1,0-1-1,0 0 0,0 0 0,1 0 0,-1 0 0,0 0 0,0 0 0,0 0 1,0 0-1,1 1 0,-1-1 0,0 0 0,0 0 0,0 0 0,0 0 0,1 0 1,-1 0-1,0 0 0,0 0 0,0 0 0,0 0 0,1 0 0,-1 0 0,0 0 1,0 0-1,0-1 0,0 1 0,1 0 0,-1 0 0,0 0 0,0 0 0,0 0 1,0 0-1,1 0 0,-1 0 0,0 0 0,0-1 0,0 1 0,0 0 0,0 0 0,0 0 1,0 0-1,0 0 0,1-1 0,-1 1 0,0 0 0,4-10 21,-2-1 54,-1 1 1,0-1 0,-1 1-1,0-1 1,0 1 0,-1-1-1,-1 1 1,0-1 0,-4-14-1,0 8 357,0 0 0,0 1 0,-2-1-1,-17-27 1,11 32 291,8 11-281,9 7-76,-3-5-385,1 0 1,0 0-1,1 0 1,-1 0-1,0 0 1,0 0-1,0 0 1,0-1-1,1 1 1,-1 0-1,0-1 1,1 1-1,-1-1 0,0 0 1,1 1-1,-1-1 1,1 0-1,-1 0 1,1 0-1,-1 0 1,0 0-1,1 0 1,-1 0-1,1 0 1,-1-1-1,0 1 0,3-1 1,36-16-834,-39 16 863,24-12-251,1-3-87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11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60 150 18892,'4'24'1728,"-5"6"-1352,-5 6-191,0 2 1023,5 0-1096,-1 0-280,4-10-496,2-9-249,3-19 697,-1-9-192,0-17-160</inkml:trace>
  <inkml:trace contextRef="#ctx0" brushRef="#br0" timeOffset="1">11 1 17556,'-3'4'1688,"0"5"-1304,0 4-168,2 0 952,2 1-1208,5-1-512,6-3 480,3-6-112,10-4-120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12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17284,'-4'10'456,"0"0"1,-1 0-1,-1 0 1,1 0-1,-14 15 1,-40 41 1350,30-36-747,35-36-1122,0 0-1,0 1 0,1 0 1,0 0-1,0 1 1,0-1-1,0 2 1,1-1-1,-1 1 0,1 0 1,0 1-1,11-3 1,-16 4 40,1 1 1,-1-1 0,0 1-1,0 0 1,1 0 0,-1 0 0,0 1-1,1-1 1,-1 1 0,0-1-1,0 1 1,0 0 0,1 1-1,-1-1 1,0 0 0,-1 1 0,1 0-1,0-1 1,0 1 0,-1 0-1,1 1 1,-1-1 0,1 0-1,-1 1 1,0-1 0,0 1 0,0 0-1,-1-1 1,1 1 0,0 0-1,-1 0 1,0 0 0,0 0-1,0 1 1,1 2 0,-1 0 11,0 0 1,0 0-1,0 0 0,-1 0 1,0 0-1,0 0 1,-1 0-1,1-1 0,-1 1 1,-1 0-1,1 0 1,-1 0-1,0-1 0,0 1 1,-1-1-1,1 1 1,-1-1-1,-7 10 0,5-9 86,-1 1-1,0 0 0,0-1 0,0 0 0,-1-1 0,0 1 1,0-1-1,0-1 0,-1 1 0,1-1 0,-1-1 1,-12 5-1,17-7-86,1 0 1,-1-1 0,0 1 0,0-1 0,0 1-1,0-1 1,1 0 0,-1 0 0,0 0 0,0-1-1,0 1 1,0-1 0,1 1 0,-1-1-1,0 0 1,1 0 0,-5-2 0,6 2-15,-1-1 0,0 1 0,0-1 0,1 1 0,-1-1 1,1 0-1,0 1 0,-1-1 0,1 0 0,0 0 0,0 0 0,0 0 0,0 0 0,0 0 1,1 0-1,-1 0 0,1-1 0,-1 1 0,1 0 0,0 0 0,0-1 0,0-3 1,4-23-297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12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2 14875,'0'-2'1408,"-6"21"-951,-5 8-209,-1 15 960,1 1-520,5 6-376,3-2-64,7 2-128,5-2-40,7-3-24,-1-2-16,3-8-160,-1-2-160,-4-12-232,-2-4-160,-8-16 472,-1-8-88,-10-14-104</inkml:trace>
  <inkml:trace contextRef="#ctx0" brushRef="#br0" timeOffset="1">5 217 17084,'-5'-7'1696,"5"1"-1272,10 3-200,12 0 944,8 2-703,11-2-498,14-3 17,1 3-16,5-2-56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50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18284,'0'0'75,"0"1"1,0 0-1,0-1 1,0 1-1,0-1 1,0 1-1,0-1 1,0 1-1,0-1 1,0 1-1,0-1 1,0 1-1,0-1 1,1 1-1,-1-1 1,0 1-1,0-1 1,1 1-1,-1-1 1,0 1-1,1-1 1,-1 1-1,0-1 1,1 0-1,-1 1 1,1-1-1,-1 0 1,1 1-1,-1-1 1,1 0-1,-1 0 1,1 1-1,-1-1 1,1 0-1,-1 0 1,1 0-1,-1 0 1,1 0-1,22 6 843,19-3-160,0-1 0,-1-3 0,1-1 1,48-10-1,-50 6-1537,0 2 1,0 1-1,0 2 1,69 7 0,-108-6 747,3 1-122,0-1 1,0 1-1,0 0 0,0 0 0,0 1 0,0-1 1,0 1-1,6 3 0,0 4-746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51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20396,'21'-32'2167,"-12"24"-1985,-1 0 0,1 0-1,0 1 1,0 0 0,1 1-1,0 0 1,19-8-1,-25 12-176,0 0 0,1 1-1,-1 0 1,0 0-1,1 0 1,-1 0-1,0 1 1,1 0-1,-1-1 1,1 2-1,-1-1 1,1 0-1,-1 1 1,0 0-1,1 0 1,-1 1-1,0-1 1,0 1 0,0-1-1,0 1 1,0 1-1,0-1 1,4 4-1,-1 0-8,-1 1 1,0 0-1,0 0 0,-1 0 0,0 0 1,0 1-1,-1 0 0,0 0 0,-1 0 1,1 1-1,-1-1 0,3 18 1,-1 1-54,-1 1 0,0 52 0,-4-46-417,-6 55-1,4-78 399,0 1 1,-1 0-1,0-1 0,-1 0 0,0 1 1,-1-1-1,0-1 0,-8 13 0,-12 7-234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6:39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18604,'2'-3'112,"-1"1"0,1 0-1,-1-1 1,1 1 0,0 0 0,0 0 0,0 0-1,0 0 1,1 1 0,-1-1 0,0 1 0,1-1 0,-1 1-1,1 0 1,0-1 0,3 0 0,4-1-24,-1 1 0,1-1 0,14-1-1,8 2-11,0 0 0,-1 2 0,40 6 0,-51-4-72,1 2-1,-1 0 1,0 2-1,-1 0 1,0 1-1,20 10 1,-35-16-7,-1 1 1,0 0 0,0 0-1,0 0 1,0 0 0,0 1 0,0-1-1,-1 1 1,1-1 0,-1 1-1,0 0 1,0 0 0,0 0 0,3 7-1,-4-7 6,0 0-1,0 0 1,-1 0 0,0 0-1,1 0 1,-1 0-1,0 0 1,-1 1-1,1-1 1,-1 0 0,1 0-1,-1 0 1,0 0-1,0 0 1,0 0-1,0 0 1,-3 4 0,-8 14 51,-1-1 0,-1-1 1,-1 0-1,-32 32 1,-78 56 601,112-97-565,0 0 0,-1-2 0,0 0 0,-1 0 0,1-1 0,-17 4 0,27-9-139,-1-1 1,1 0 0,0-1 0,-1 1 0,1-1 0,-1 0 0,1 0 0,-1 0 0,1 0 0,0-1 0,-8-1 0,9 0-56,0 1-1,0 0 1,1-1 0,-1 0-1,0 1 1,1-1 0,-1 0-1,1 0 1,0 0 0,0-1-1,0 1 1,0-1 0,0 1-1,0-1 1,1 1 0,-1-1-1,1 0 1,-2-5 0,-1-8-527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56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87 12979,'2'-7'1061,"-2"10"-304,1 17 335,0-17-955,0 0 1,1 0-1,-1 0 1,1-1-1,-1 1 1,1 0-1,0 0 1,0-1-1,1 1 1,-1-1-1,0 0 1,1 0-1,-1 0 1,1 0-1,0 0 1,0 0-1,0-1 1,0 0-1,0 1 1,0-1 0,3 1-1,8 1 38,-1-1 1,1 0-1,26 0 0,3 1 42,-28-1-142,12 2 144,54 0 0,-72-4-199,-1-1 0,1 0 0,0 0 0,0-1 0,0 0 0,-1-1 0,1 0 0,-1 0 0,0-1-1,9-5 1,3-5 61,34-31 0,-42 33-37,0 1-1,2 1 1,-1 0 0,1 0 0,29-13-1,-34 17 64,-9 4-11,-7 1-69,-10 2-53,0 0 0,-28 8 0,-10 1-37,-140-3 77,-16 2-22,200-8-21,1 1-1,-1 0 1,1 1 0,-1 0-1,1 1 1,0 0 0,0 0-1,0 1 1,-14 10 0,76-27-193,24-2 178,1 3-1,88-1 0,-29 4-1209,-117 3 682,-16 5-7,-11 6 343,7-6 241,-29 22 13,-1-2 0,-1-1 0,-1-1 0,-1-2 0,-51 18 0,82-33-12,-40 12 61,0-2-1,-1-1 1,-59 5 0,90-16-143,13-2-30,20-3-14,269-47-186,-242 41-72,0-3 1,-2-1-1,0-2 1,44-24-1,-83 38 155,-3 2 104,-1 0 1,0 1-1,1-1 0,-1 1 0,1-1 1,-1 1-1,1 0 0,0 0 0,0 1 1,-1-1-1,1 0 0,4 0 0,-8 3 55,1 0 0,0-1 0,0 1-1,-1 0 1,1-1 0,-1 1-1,1-1 1,-1 1 0,0 0 0,1-1-1,-1 0 1,0 1 0,0-1 0,-2 3-1,2-4 30,-2 6-7,-1-1 0,-1 0-1,1 0 1,-1 0-1,0-1 1,0 1 0,0-1-1,0 0 1,-7 3-1,0-3 25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57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9 12995,'-12'-3'2736,"25"5"-934,14 1-1521,45-9-298,-51 3 28,1 2 0,34 0 0,-49 2-10,-1 0 0,1 0 0,-1 0 0,1 1 0,-1 0 0,0 0 0,1 0 0,-1 1 0,0 0 0,-1 1 0,1-1 0,9 8-1,-8-5-5,-1 1-1,1 0 0,-1 0 1,-1 0-1,1 1 1,-1-1-1,-1 1 0,1 1 1,-1-1-1,4 15 0,-4-9 16,-1 0 0,0 0-1,-1 0 1,0 1 0,-2-1 0,0 17 0,-4 12 53,-3 0 0,-1 0 0,-20 60 0,20-76-40,-1-1 0,-13 27 0,18-45-19,0 0-1,-1 0 1,0 0-1,-1 0 1,1-1-1,-1 0 1,0 0 0,-1-1-1,0 0 1,-8 6-1,14-11-6,-1 1-1,0-1 1,1 0-1,-1 0 0,0 0 1,0 0-1,0 0 1,0 0-1,0-1 1,0 1-1,0-1 1,0 1-1,0-1 1,0 0-1,0 0 0,0 0 1,0 0-1,0 0 1,0 0-1,-1 0 1,1-1-1,0 1 1,0-1-1,0 0 0,0 1 1,1-1-1,-1 0 1,0 0-1,0 0 1,0-1-1,1 1 1,-1 0-1,0-1 1,-2-2-1,2 0-47,-1 1 0,1-1 1,0 0-1,0 0 0,0 0 0,1-1 1,-1 1-1,1 0 0,0-1 0,0 1 1,1-1-1,-1 1 0,1-1 1,0 1-1,1-7 0,5-18-122,6-1-19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28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17236,'7'6'1296,"9"2"-888,0-3-152,8 0 400,10-2-112,15-6-168,6-7-47,15-5-65,4-7-56,4-4-120,-2 2-48,-3 1-184,-3 3-160,-10 10-353,-7 3-231,-18 5 680,-11 2-168,-11 7-168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29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15371,'193'125'3837,"-183"-117"-3757,-1-1 0,-1 2 1,0-1-1,0 1 0,0 0 0,-1 1 0,-1 0 1,1 0-1,-2 0 0,1 1 0,-2-1 0,1 1 1,-1 1-1,-1-1 0,0 1 0,-1-1 0,0 1 1,0 16-1,-1-3 83,-1 1 1,-1 0 0,-1-1-1,-2 1 1,-1-1-1,0 0 1,-14 35 0,15-47-211,-1 0 0,0-1 1,-1 1-1,0-1 0,-1 0 1,-1 0-1,0-1 0,-13 15 1,1-10-90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2:24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16235,'3'0'1809,"4"-2"-1217,-4 4 1937,3-7-2577,3-1-473,-9 1 449,-8-2-144,-10 1-128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2:27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364 30 10930,'-6'-3'239,"1"-1"-1,0 1 1,-1 0-1,0 0 1,0 0-1,0 1 1,0 0-1,0 0 1,0 1-1,0 0 1,-1 0-1,1 0 1,-1 0-1,1 1 1,0 1-1,-1-1 1,1 1-1,-1 0 1,-6 2-1,-1 0-97,0 1-1,-1 1 1,1 0-1,1 1 0,-1 0 1,1 1-1,-14 11 1,17-11-92,1 0 1,1 1 0,-1 1 0,1-1-1,1 1 1,0 0 0,0 1-1,1 0 1,0 0 0,0 0 0,1 1-1,1 0 1,0 0 0,0 0 0,1 0-1,1 1 1,0-1 0,0 1 0,1 0-1,1 20 1,1-13-44,1 0-1,0 0 1,1 0-1,2 0 1,0-1-1,0 0 1,2 0-1,0-1 1,1 1-1,1-1 1,1-1-1,13 18 1,-19-29-9,0 0 1,0 0 0,1 0 0,0 0-1,0-1 1,0 0 0,0 0-1,1 0 1,-1-1 0,1 0-1,0 0 1,0 0 0,0-1-1,1 0 1,-1 0 0,10 1-1,-11-2 10,1-1 0,0 0-1,0 0 1,0-1 0,0 0-1,0 0 1,-1 0 0,1-1 0,0 1-1,-1-2 1,1 1 0,-1 0 0,0-1-1,0 0 1,0 0 0,0-1-1,0 1 1,7-8 0,-2-1 55,0 1 1,0-1-1,-1-1 0,-1 0 1,0 0-1,-1 0 1,0-1-1,-1 0 0,-1-1 1,0 1-1,3-20 1,-4 14 32,0 0 1,-2 0 0,-1 0 0,0-1 0,-2 1-1,0 0 1,-1 0 0,-5-22 0,5 34-96,0 0 1,0 0-1,-1 0 0,0 1 1,0-1-1,-1 1 0,0 0 1,0 0-1,0 0 1,-1 1-1,0-1 0,-1 1 1,0 0-1,1 0 0,-2 1 1,1 0-1,-1 0 1,1 1-1,-2-1 0,1 2 1,0-1-1,-1 1 0,1 0 1,-1 0-1,0 1 1,0 0-1,0 0 0,0 1 1,0 0-1,0 1 0,-13 0 1,-34 4-62,34-2-53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2:31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 11138,'67'-3'2811,"-42"1"-2109,-1 1 0,45 4 0,-34 1-459,1-2 0,0-1 0,42-5 0,104-21 36,-8 0-275,-137 22 35,1 2 0,63 5-1,27 13 25,62 5-5,-148-19-54,0-2 0,66-8-1,94-24 24,44-6 6,-190 32-19,0 2 0,82 7 0,131 27 24,136 9 2,168-29-38,-255-8-2,259-22 33,-265 9-23,-126 7-13,-90-5 4,184-40 1,-161 24 8,-109 22-9,49-7 9,-55 9-8,1-1-1,-1 1 1,0 1-1,1-1 0,-1 1 1,0-1-1,0 1 1,0 0-1,0 1 0,0-1 1,5 3-1,-8-4-13,0 1 0,0-1 0,-1 1 0,1-1 0,0 1 0,-1-1 0,1 1 0,0 0 0,-1-1 0,1 1 0,-1 0 0,1-1 0,-1 1 0,1 0 1,-1 0-1,1 1 0,-1-2-8,0 0 1,0 1-1,0-1 1,0 1 0,0-1-1,0 0 1,0 1-1,0-1 1,0 1 0,0-1-1,0 0 1,-1 1 0,1-1-1,0 0 1,0 1-1,0-1 1,0 0 0,-1 1-1,1-1 1,0 0-1,-1 1 1,1-1 0,0 0-1,0 0 1,-1 1-1,0-1-6,0 1 0,0 0-1,0-1 1,0 0 0,0 1-1,-1-1 1,1 0 0,0 1-1,0-1 1,0 0 0,0 0-1,0 0 1,-1 0-1,1 0 1,0 0 0,0 0-1,0-1 1,0 1 0,0 0-1,-1-1 1,1 1 0,0-1-1,-1 0 1,-10-8-228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2:32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8770,'-1'1'214,"0"-1"-1,0 1 1,1 0-1,-1-1 1,0 1 0,0 0-1,1 0 1,-1-1 0,1 1-1,-1 0 1,1 0 0,-1 0-1,1 0 1,-1 0 0,1 0-1,0 0 1,-1 0-1,1 0 1,0 0 0,0 0-1,0 0 1,0 0 0,0 0-1,0 0 1,0 0 0,0 0-1,0 0 1,0 0 0,1 0-1,-1 0 1,1 1-1,1 13-89,4 249 1794,-5-61-1949,13 374-560,-5-51 521,-10-252 99,18 670-121,20-616-1155,-34-314 1184,1 9-260,0 0 1,1 32-1,-5-41 215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2:34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12027,'2'13'312,"0"0"0,-1 1 0,-1-1 0,0 1 0,0 0 0,-3 13 0,-1 19 224,3 31-272,2 1-1,13 82 1,-3-90-138,-4 1 0,-2 1 0,-4-1 0,-12 109-1,-17 11 660,-36 382 156,36 230-789,24-598-128,-9 203 8,13-408-33,0 2 3,0-1-1,-1 1 1,1-1 0,0 1-1,0-1 1,0 0 0,1 1 0,-1-1-1,0 1 1,0-1 0,1 1-1,-1-1 1,1 0 0,-1 1-1,1-1 1,0 0 0,0 0-1,-1 1 1,1-1 0,0 0-1,0 0 1,0 0 0,0 0 0,0 0-1,2 1 1,-9-32-565,4 10 450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2:35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0 326 12459,'1'-1'94,"-1"1"0,0-1 0,1 1 0,-1-1 0,1 1 0,-1-1 0,1 1 0,0-1 0,-1 1 0,1 0 0,-1 0 0,1-1 0,0 1 0,-1 0 0,1 0 0,-1-1 0,1 1 0,0 0 0,-1 0 0,1 0 0,0 0 0,-1 0 0,1 0 0,0 0 0,-1 0 0,1 1 0,1-1 0,31 1 452,-25-1-269,32 1-199,205 2 862,-174-6-616,103-16 0,266-34-88,-190 28-113,136-26 34,118-13-129,-80 37-6,1 23-4,111-17-31,-36 1 3,-259 19 23,408-12-10,-612 11-2,83-3 23,-105 6-27,0 0 0,-1 0 0,1 2 0,0 0 0,27 9 0,-38-11-140,-6-4 3,-13-9-77,2 2 163,-1-4-64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6:40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15491,'1'1'73,"-1"-1"1,1 0-1,-1 1 0,0 0 0,1-1 0,-1 1 0,0-1 0,0 1 1,1-1-1,-1 1 0,0 0 0,0-1 0,0 1 0,0-1 0,1 1 1,-1 0-1,0-1 0,0 1 0,0 0 0,-1-1 0,1 1 0,0-1 0,0 1 1,0 0-1,0-1 0,-1 2 0,-2 22 377,-29 144 500,-15 101-72,46-269-872,1 0 0,0 1 0,0-1 0,0 0 0,0 0 0,0 0 0,0 0 0,0 0 0,0 0 0,0 0 0,0 0 0,0 0 0,0 1 0,0-1 0,0 0 0,0 0-1,0 0 1,0 0 0,0 0 0,0 0 0,0 0 0,0 1 0,0-1 0,0 0 0,0 0 0,0 0 0,0 0 0,0 0 0,0 0 0,0 0 0,0 1 0,0-1 0,0 0 0,0 0 0,0 0 0,0 0 0,0 0 0,0 0-1,1 0 1,-1 0 0,0 0 0,0 0 0,0 0 0,0 1 0,0-1 0,0 0 0,0 0 0,0 0 0,0 0 0,1 0 0,-1 0 0,0 0 0,0 0 0,0 0 0,0 0 0,0 0 0,0 0 0,0 0 0,1 0 0,6-7 139,8-15-22,187-270-33,-194 283-228,-6 6-43,1 0 0,0 0 0,-1 0 0,0 0 0,0 0 0,0-1 0,0 1 0,0-1-1,-1 0 1,1 1 0,0-7 0,-5 7-266,-3 5-147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2:37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11410,'7'121'3309,"0"-43"-1718,-7-55-982,-3 31-1,-1 13-223,22 290 166,-2 213-602,-26-295 90,-6 103 10,-10-114 138,-5 130 237,34-134-170,1-203-198,3-1 0,21 88 1,-17-91 85,9 100 1,-21-147-751,-4-18 422,-5-24 56,3-6-49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2:38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49 749 13611,'-2'8'1885,"-4"-13"-461,-3-17-340,-1-14-845,3 0 0,1-1-1,-3-68 1,14-112 218,4 111-102,-3 56-240,-2-77-1,-4 126-154,0 0-1,0 0 1,0 1-1,0-1 0,-1 0 1,1 0-1,0 0 1,0 0-1,-1 0 0,1 1 1,-1-1-1,1 0 1,-1 0-1,1 1 1,-1-1-1,1 0 0,-2 0 1,-3 1-504,2 9 355,3-1-88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2:40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0 405 10826,'42'-8'4397,"-7"4"-3870,1 1-1,1 2 0,48 4 1,-44 0-452,-1-2 1,59-7 0,-7-8-43,101-12 7,552-54 39,-629 61-67,-2-1 23,185-8 0,425 14 93,-1-28-50,-344 14-58,-118 10-47,93 16 42,-40 2 1,-30-8-21,-35 2 2,-46-11 1,-117 7 0,0 4 0,106 6 0,-99 8 7,0-5-1,0-3 1,161-22 0,-209 12 6,-30 5 2,0 2 0,0 0 0,22-1 1,-121-11-468,59 15 225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2:41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762 225 8274,'8'-14'1287,"4"-6"450,-9 8 2356,-5 11-3711,0 0-1,0 0 0,1 0 0,-1 0 1,0 0-1,0 1 0,0-1 1,0 1-1,0-1 0,0 1 0,-3 0 1,3 0-89,-52-6 1274,-58 3 0,-41-4-1448,-65-39 306,145 28-343,64 16-402,1-1 0,-1 1 1,1-1-1,0-1 1,-1 1-1,2-1 0,-1-1 1,0 1-1,1-1 0,0-1 1,0 0-1,-12-12 0,-4-2-820,14 14 452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2:41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39 16115,'-1'-2'144,"1"0"0,0 0 0,0 0-1,-1 0 1,1 0 0,-1 0 0,1 0 0,-1 0-1,0 0 1,0 0 0,0 0 0,0 0-1,0 1 1,0-1 0,-1 0 0,1 1-1,0-1 1,-1 1 0,-2-3 0,3 6-64,0 0 0,0 0 0,0 0 0,0 0 0,0 1 0,1-1 0,-1 0 0,1 0 0,-1 2 0,1-3-40,-10 64 192,-3 106 0,13-164-220,-4 70-18,4 0-1,4 1 1,25 148 0,-27-218 10,-2-5-8,0 0 1,1 0-1,-1 0 1,1 0-1,0 0 0,0-1 1,0 1-1,0 0 1,1-1-1,-1 1 1,1-1-1,-1 1 0,1-1 1,2 3-1,8-3-104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2:46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13819,'0'0'38,"0"0"-1,0 1 1,0-1-1,0 0 1,0 0-1,-1 0 1,1 0 0,0 0-1,0 0 1,0 0-1,0 0 1,0 0 0,0 0-1,0 1 1,0-1-1,0 0 1,0 0-1,0 0 1,0 0 0,0 0-1,0 0 1,1 0-1,-1 0 1,0 0 0,0 0-1,0 1 1,0-1-1,0 0 1,0 0-1,0 0 1,0 0 0,0 0-1,0 0 1,0 0-1,0 0 1,0 0 0,0 0-1,0 0 1,1 0-1,-1 0 1,0 0-1,0 0 1,0 0 0,0 0-1,0 0 1,0 0-1,0 0 1,0 0 0,0 0-1,0 0 1,1 0-1,-1 0 1,0 0-1,0 0 1,0 0 0,0 0-1,0 0 1,0 0-1,0 0 1,0 0 0,0 0-1,0 0 1,1 0-1,-1 0 1,0 0-1,2 16 1108,0 20-342,-12 246 592,3-129-249,6-151-1295,-2-5 31,-7-14-46,-7-19-35,9 17 21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2:47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1 134 13683,'0'1'117,"0"-1"-1,0 1 1,0 0-1,-1 0 1,1 0 0,0 0-1,0 0 1,0 0 0,0 0-1,0-1 1,1 1 0,-1 0-1,0 0 1,0 0 0,0 0-1,1 0 1,-1 0-1,1-1 1,-1 1 0,0 0-1,1 0 1,-1-1 0,1 1-1,0 0 1,-1-1 0,1 1-1,0 0 1,-1-1 0,1 1-1,0-1 1,-1 1-1,1-1 1,0 1 0,0-1-1,0 0 1,0 1 0,-1-1-1,3 0 1,7 4 567,-6-1-423,1 0 0,0 0-1,-1 1 1,0-1 0,1 1 0,-1 0-1,-1 0 1,1 0 0,0 0 0,2 6-1,30 53 575,-26-43-678,-1-2-78,-1-1-18,2 1 0,0-1 0,0 0 0,2-1 0,17 19 0,-28-34-43,-1 0 0,1-1-1,0 1 1,0 0 0,0 0 0,0-1 0,0 1 0,0 0 0,0-1-1,0 1 1,0-1 0,0 1 0,0-1 0,0 0 0,0 1-1,0-1 1,0 0 0,0 0 0,1 0 0,-1 0 0,0 0-1,0 0 1,0 0 0,2 0 0,-2-1 8,1 0 0,-1 0 0,0 0 0,1 0 0,-1 0 0,0 0 0,0 0 0,0 0 0,0-1 0,0 1 0,0 0 0,0-1 0,0 1 0,-1-1 0,2-1 0,1-7 124,1 0 0,-1-1 1,2-19-1,-5 29-142,6-34 190,-3 0-1,-1-1 1,-1 1 0,-2-1-1,-2 1 1,-1 0 0,-13-55 0,9 70-473,4 19-439,3 12 282,1 0 88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2:48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16187,'0'-3'180,"1"-1"0,-1 1-1,1 0 1,0 0 0,0 0-1,0 0 1,1 0 0,-1 0-1,1 0 1,-1 0-1,1 0 1,0 1 0,0-1-1,0 1 1,1 0 0,-1-1-1,0 1 1,1 0 0,0 0-1,4-3 1,-1 2 20,0-1 0,1 1 0,-1 0 0,1 1 0,-1 0-1,1 0 1,0 0 0,12-1 0,-18 2-168,1 1 0,-1 0 0,1 0-1,-1 0 1,1 0 0,-1 0 0,1 1 0,-1-1-1,1 0 1,-1 1 0,1-1 0,-1 1-1,1 0 1,-1-1 0,0 1 0,1 0 0,-1 0-1,0 0 1,0-1 0,0 1 0,1 1-1,-1-1 1,1 2 0,0 0 4,-1 0 0,0-1 0,0 1 0,0 0 0,0 0 0,0 0 0,-1 0 1,1 0-1,-1 0 0,0 0 0,0 5 0,-2 8 65,0-1 0,-1 1 0,-7 24 0,9-37-79,-35 102 221,23-73-55,2 0 0,1 0 1,-8 50-1,17-79-143,0 1 0,1 0 0,0-1-1,0 1 1,0 0 0,1-1 0,-1 1 0,1 0-1,0-1 1,0 1 0,2 4 0,-3-7-21,1 0-1,0 0 1,0 1-1,0-1 1,0 0 0,0 0-1,0 0 1,0 0 0,1 0-1,-1 0 1,0 0-1,1-1 1,-1 1 0,0 0-1,1-1 1,-1 1 0,1-1-1,-1 1 1,1-1-1,-1 0 1,1 0 0,-1 1-1,1-1 1,-1 0 0,1 0-1,0-1 1,-1 1-1,3-1 1,12-3 53,0 0 1,0-1-1,0-1 0,-1-1 1,27-16-1,22-8-1741,-61 30 1416,-2 0 144,0 1 0,1 0 0,-1-1 0,0 0 0,1 1 1,-1-1-1,0 0 0,0 1 0,1-1 0,-1 0 0,0 0 0,0 0 0,0 0 0,0 0 1,0 0-1,-1 0 0,1-1 0,1-1 0,0-3-653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2:48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17340,'5'-12'1696,"8"-5"-1016,5 1-232,10 3 673,2 2-177,3 1-240,0 3-152,-2 4-376,-1 3-280,-7 4-784,-4-2 784,-5 2-144,-2-4-88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2:49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14195,'3'-34'3072,"-3"30"-1300,0 13-344,1 8-817,42 303 447,-40-301-1017,7 28-12,-6-27-117,0-1 0,2 37 0,-19-82-1459,2 4 1238,-4-5-117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6:40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12659,'4'10'1592,"2"2"-920,-2 2-184,3 3 745,0 3-385,2 1-32,1-1-320,1-2-440,-2-13 104,-3-7-80,-3-12-136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2:50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12963,'6'-11'1403,"1"2"791,-6 9-2104,0 0-1,0 1 1,-1-1 0,1 1-1,0-1 1,0 0 0,-1 1-1,1-1 1,0 1 0,-1-1-1,1 1 1,-1 0 0,1-1-1,-1 1 1,1 0 0,-1-1-1,1 1 1,-1 0 0,1 1-1,6 11 1407,0 0 0,8 26 0,1 0-1196,58 100 311,-61-119-568,1 0 0,1 0-1,0-1 1,26 22-1,-40-40-31,-1 0 0,1 0 0,-1 0 0,1-1 0,0 1-1,0 0 1,-1-1 0,1 1 0,0-1 0,0 1 0,0-1 0,0 1 0,0-1 0,0 0 0,0 1-1,0-1 1,0 0 0,0 0 0,0 0 0,0 0 0,0 0 0,0 0 0,0 0 0,0 0-1,0 0 1,0 0 0,-1 0 0,1-1 0,0 1 0,0 0 0,0-1 0,0 1 0,0 0 0,0-1-1,0 1 1,0-1 0,-1 0 0,1 1 0,0-1 0,0 0 0,-1 1 0,1-1 0,-1 0-1,2-1 1,1-5 89,1 1-1,-1-1 1,-1 0-1,1 0 1,1-8-1,-1 3-4,7-21 132,-2 0 0,-1 0 0,4-52 0,-10 66-176,-1 1-1,0 0 1,-2-1 0,0 1-1,0 0 1,-2 0 0,-1 0-1,-7-20 1,2 20-295,10 19 210,0-1-1,0 0 1,0 0 0,0 1-1,0-1 1,0 0 0,0 0-1,0 1 1,0-1 0,-1 0-1,1 0 1,0 0 0,0 1 0,0-1-1,0 0 1,0 0 0,0 0-1,-1 1 1,1-1 0,0 0-1,0 0 1,0 0 0,0 0-1,-1 1 1,1-1 0,0 0 0,0 0-1,-1 0 1,1 0 0,0 0-1,0 0 1,0 0 0,-1 0-1,1 0 1,0 0 0,0 0 0,-1 0-1,1 0 1,0 0 0,0 0-1,-1 0 1,1 0 0,0 0-1,0 0 1,-1 0 0,1 0-1,0 0 1,0 0 0,0 0 0,-1-1-1,1 1 1,0 0 0,0 0-1,0 0 1,-1 0 0,1 0-1,0-1 1,0 1 0,0 0-1,0 0 1,0 0 0,-1-1 0,1 1-1,0 0 1,0 0 0,0-1-1,0 1 1,0-1 0,0 2-14,0 0-1,0 0 1,0 0 0,0-1-1,0 1 1,0 0 0,0 0 0,0 0-1,0-1 1,1 1 0,-1 0 0,0 0-1,1-1 1,-1 1 0,0 0 0,1-1-1,-1 1 1,1 0 0,-1-1-1,2 2 1,6 4-657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2:50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15395,'2'-4'218,"0"1"0,0 0-1,0 0 1,0 1-1,1-1 1,-1 0 0,1 1-1,0-1 1,0 1 0,0 0-1,0 0 1,0 0 0,0 1-1,1-1 1,-1 1 0,0-1-1,1 1 1,4-1-1,-6 2-150,0 0-1,0 0 1,1 0-1,-1 0 1,0 0-1,0 1 1,1-1-1,-1 1 0,0-1 1,0 1-1,0 0 1,0 0-1,0 0 1,0 0-1,0 0 1,0 0-1,0 1 0,-1-1 1,1 1-1,0-1 1,-1 1-1,1-1 1,-1 1-1,0 0 1,1 0-1,-1 0 0,0 0 1,0 0-1,0 0 1,-1 0-1,2 3 1,1 4 28,-1-1 1,0 1 0,-1 0-1,1 1 1,-2-1-1,1 0 1,-1 0 0,-1 0-1,-2 13 1,-3 13 269,-13 38 1,8-30-6,-3 3 32,9-31-208,0 0 0,1 1-1,1-1 1,1 1 0,0 0 0,0 19 0,2-34-174,0 0 0,0 1-1,0-1 1,0 0 0,0 0 0,1 0 0,-1 0 0,0 0 0,1 1 0,-1-1-1,1 0 1,-1 0 0,1 0 0,0 0 0,-1 0 0,1 0 0,0-1 0,0 1 0,0 0-1,0 0 1,0 0 0,-1-1 0,1 1 0,0-1 0,1 1 0,-1 0 0,0-1 0,0 0-1,0 1 1,0-1 0,0 0 0,0 1 0,0-1 0,1 0 0,-1 0 0,0 0-1,0 0 1,0 0 0,1 0 0,-1-1 0,0 1 0,0 0 0,0 0 0,0-1 0,0 1-1,2-1 1,6-2 1,0-1-1,0 0 1,0 0 0,9-7-1,1 0-394,-1-1 0,28-24 0,-42 32 200,1-1-1,0 1 0,-1-1 1,0 0-1,0 0 0,-1 0 1,1 0-1,-1-1 1,0 1-1,-1-1 0,1 0 1,-1 0-1,3-12 0,-4-2-533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2:51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16259,'0'5'1809,"6"0"-977,4-3-272,6 0 968,5-2-351,6-4-305,3-4-88,2-2-536,-2 0-384,-4 2-1048,-2-1 1088,-18 1-216,-5-1-160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2:53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18 127 17028,'0'0'122,"-1"0"1,1 0-1,-1 0 1,0 0 0,1 1-1,-1-1 1,0 0 0,1 0-1,-1-1 1,1 1-1,-1 0 1,0 0 0,1 0-1,-1 0 1,1 0-1,-1-1 1,0 1 0,1 0-1,-1 0 1,1-1-1,-1 1 1,1-1 0,-1 1-1,1 0 1,-1-1-1,1 1 1,-1-1 0,1 1-1,0-1 1,-1 1-1,1-1 1,-1 0 0,2-1 3,-1 1 0,0 0 0,1 0 0,-1-1 1,1 1-1,-1 0 0,1 0 0,-1 0 0,1 0 0,0 0 1,0-1-1,-1 1 0,1 1 0,2-3 0,4-4 85,1 0 0,1 0 0,8-5 0,-1 2-132,1 1 0,-1 1-1,1 0 1,1 1-1,0 1 1,-1 1-1,2 1 1,-1 0-1,24-1 1,-40 5-78,0-1 1,0 1-1,0 0 1,1 1-1,-1-1 1,0 0-1,0 0 0,0 1 1,0 0-1,0-1 1,0 1-1,0 0 1,0 0-1,0 0 1,0 0-1,0 0 0,-1 0 1,1 1-1,0-1 1,-1 1-1,1-1 1,-1 1-1,1-1 1,-1 1-1,0 0 1,0 0-1,0 0 0,0 0 1,0 0-1,0 0 1,0 0-1,-1 0 1,1 0-1,-1 0 1,1 0-1,-1 0 0,0 0 1,0 3-1,0 8 11,-1 1 1,0-1-1,0 0 0,-8 25 0,8-34-9,-60 205 87,-10 43-27,66-229-59,2-12-1,0 0-1,1-1 1,1 1-1,0 0 1,0 0-1,1 0 1,3 22-1,-3-32-3,0 0 0,1 1 0,-1-1 0,0 0 0,1 0 1,-1 0-1,1 0 0,0 1 0,-1-1 0,1 0 0,0 0 0,-1 0 0,1 0 0,0 0 0,0-1 0,0 1 0,0 0 0,0 0 0,0-1 0,0 1 0,0 0 0,3 0 0,-2 0-5,0-1 0,1 0 1,-1 1-1,0-1 0,1 0 0,-1 0 0,0-1 1,1 1-1,-1 0 0,0-1 0,4-1 0,4-1-54,0-2 0,0 0 0,0 0 0,10-7 0,-11 7-458,-1-1 0,1 0 1,-1-1-1,0 1 0,-1-1 0,0-1 0,0 0 0,11-16 0,-9 10-406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2:53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3 168 14595,'-2'0'2025,"1"-1"-1201,1-1-344,1-2 1480,7-2-864,3 2-111,6-3-313,3-6-136,8 0-192,2-3-56,0 1-568,1-1-328,-9-4 552,-4-5-136,-9 0-120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2:54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31 16259,'-1'0'174,"0"0"-1,1 0 1,-1 0-1,1 0 0,-1 0 1,0-1-1,1 1 1,-1 0-1,0 0 0,1-1 1,-1 1-1,1 0 1,-1 0-1,1-1 0,-1 1 1,1-1-1,-1 1 0,1-1 1,-1 1-1,1-1 1,-1 1-1,1-1 0,0 1 1,-1-1-1,16-8 2222,-12 7-2526,1 0 194,1 0 0,-1 1 0,0-1-1,0 1 1,1 0 0,-1 0 0,1 1-1,-1-1 1,1 1 0,-1 0 0,8 1-1,-9-1-62,-1 1 0,0-1 0,0 1 0,0 0-1,0 0 1,0 0 0,0 0 0,0 0 0,0 0-1,-1 0 1,1 1 0,0-1 0,-1 0 0,1 1 0,-1 0-1,1-1 1,-1 1 0,0 0 0,0 0 0,0 0-1,0 0 1,0 0 0,0 0 0,0 0 0,0 3-1,2 8-42,-1 0 0,0 1-1,-1-1 1,-1 0-1,0 0 1,-1 0-1,-3 16 1,-23 92-223,19-90 218,-6 17-5,8-29 56,0 0-1,2 1 1,-5 35-1,9-54 0,0 0 0,0 0-1,0 0 1,0 0 0,0 0 0,0 1-1,1-1 1,-1 0 0,0 0 0,1 0-1,-1 0 1,0 0 0,1 0 0,-1 0-1,1 0 1,0 0 0,-1 0 0,1 0-1,0 0 1,0 0 0,-1-1 0,3 2-1,-2-1 1,1 0-1,0 0 0,0-1 1,-1 1-1,1 0 0,0-1 1,0 0-1,0 1 0,0-1 1,0 0-1,0 0 0,2 0 1,7-2-3,0 0 1,0 0 0,19-8 0,-25 9-1,24-8 22,-11 4-495,-1-1 0,1-1-1,-1 0 1,27-17 0,-37 19 46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2:54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0 102 17044,'2'0'1648,"6"-3"-944,4-3-208,9 1 769,6-4-145,8-2-320,4-1-160,5 1-304,0-1-240,-1 4-912,-2-1 800,-19 0-200,-4 2-112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3:36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5 13843,'2'-5'1488,"-2"8"-928,0 4-240,-3 8 985,-1 2-569,1 4-328,-3 5-72,2 1-248,0 1-48,-1-3-8,1-2-8,1-4-120,0-6-136,0-6-288,-2-10-344,2-7 584,-3-4-120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3:37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16420,'0'3'1360,"4"4"-944,2 3-168,4-1 544,1-1-184,4-2-200,2-3-128,0-5-464,3-2 1537,-3-13-1225,-1-6 80,-2-3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5:06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16379,'4'-1'5511,"3"-1"-4256,-5 2-1209,1 0-1,0 0 1,0 0 0,0-1-1,-1 0 1,1 1 0,0-1-1,-1 0 1,1 0 0,0 0-1,-1-1 1,1 1-1,-1-1 1,0 1 0,0-1-1,1 0 1,-1 0 0,2-2-1,-3 2-38,1 0-1,0 0 0,0 1 0,-1-2 0,1 1 0,-1 0 1,0 0-1,0 0 0,0-1 0,0 1 0,0 0 0,0-1 1,0 1-1,-1-1 0,1 1 0,-1-1 0,0 0 0,0 1 1,0-5-1,0 7-4,0 0 0,0-1-1,0 1 1,0-1 0,0 1 0,0 0 0,0-1 0,0 1 0,0-1-1,0 1 1,0 0 0,0-1 0,-1 1 0,1 0 0,0-1 0,0 1-1,0-1 1,0 1 0,-1 0 0,1-1 0,0 1 0,0 0 0,-1 0-1,1-1 1,0 1 0,-1 0 0,1 0 0,0-1 0,-1 1-1,1 0 1,0 0 0,-1 0 0,1-1 0,-1 1 0,1 0 0,0 0-1,-1 0 1,1 0 0,-1 0 0,1 0 0,0 0 0,-1 0 0,1 0-1,-1 0 1,1 0 0,0 0 0,-1 0 0,1 0 0,-1 1 0,1-1-1,0 0 1,-1 0 0,1 0 0,0 1 0,-1-1 0,1 0 0,0 0-1,-1 1 1,1-1 0,0 0 0,0 0 0,-1 1 0,-14 22-519,10 5-581,7-32 769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6:42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5 14851,'3'-4'2097,"-6"11"-1721,0 8 664,-1 6-184,0 4-248,-1 1-128,1 4-264,1-1-64,0 0-64,2-7-48,1-4-88,0-4-104,0-5-328,0-8-224,0 3 568,-3-7-112,-4-7-128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5:10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13451,'-2'5'1576,"5"-5"-920,-1 0-312,-1 3 1257,2 2-865,3 5-336,1 3-96,1 6-184,2-1-104,2 4-32,-1-2 16,-2-3-248,0-1-192,-2-6-424,-3-6 728,-3-4-512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5:10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1 181 15835,'3'-10'1393,"3"-4"-1001,4-3-160,5-3 584,1-3-304,4 1-616,2 1-256,-1 5 320,4-3-112,-2 1-80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5:18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11410,'8'-92'5872,"-6"131"-2697,2-4-2798,-8 341 464,17-86-1078,14-95-2950,-21-155 2065,-5-30 453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5:19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13067,'18'60'1035,"39"115"-347,-54-168-610,-1-1 1,1 0-1,0 0 0,0 0 1,1 0-1,0 0 0,0-1 1,0 0-1,0 1 0,1-2 1,9 9-1,-13-13-30,0 1 0,0-1 0,0 1-1,1-1 1,-1 1 0,0-1 0,0 0 0,1 1 0,-1-1-1,0 0 1,0 0 0,1 0 0,-1 0 0,0 0 0,1 0-1,-1-1 1,0 1 0,0 0 0,1-1 0,-1 1 0,0 0-1,0-1 1,0 0 0,0 1 0,1-1 0,-1 0 0,0 1-1,0-1 1,0 0 0,-1 0 0,1 0 0,0 0 0,0 0-1,0 0 1,0-2 0,5-5 271,-1 0-1,0 0 1,7-15-1,-10 19-195,24-58 1342,26-97-1,-20 55-2160,-28 91 544,1 5-86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5:19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13 14875,'0'-1'91,"0"1"0,-1-1 0,1 0 1,0 1-1,0-1 0,-1 1 0,1-1 0,0 0 0,-1 1 0,1-1 0,-1 1 0,1-1 1,-1 1-1,1 0 0,0-1 0,-1 1 0,0-1 0,1 1 0,-1 0 0,1-1 0,-1 1 1,1 0-1,-1 0 0,0-1 0,1 1 0,-2 0 0,1 0 15,-1 0-1,1 0 1,-1 0-1,1 1 1,-1-1-1,1 1 1,-1-1-1,1 1 1,0-1-1,-1 1 1,-1 1-1,-3 2 283,0 0 1,0 1-1,-9 9 1,0 1-194,2 1 1,0 1-1,1 0 0,1 0 0,0 1 1,2 1-1,-13 32 0,16-34-152,0 1 0,1-1 0,1 2 1,1-1-1,0 0 0,2 1 0,0-1 0,3 35 0,-2-49-29,1 0 1,0 0-1,0-1 1,0 1 0,0 0-1,0-1 1,1 1-1,-1-1 1,1 0-1,0 1 1,0-1-1,1 0 1,-1 0 0,0 0-1,5 3 1,-5-4 2,1 0 0,-1-1 1,1 1-1,0-1 0,0 0 0,0 0 1,0 0-1,0 0 0,0 0 1,0 0-1,0-1 0,0 0 0,0 1 1,0-1-1,0 0 0,0 0 1,0-1-1,0 1 0,3-2 1,4 0 40,0-2 0,0 1 0,0-1 0,-1-1 0,1 1 0,-1-2 0,-1 1 0,11-9 1,-12 8 33,0 1 0,-1-1 1,0-1-1,0 1 1,0-1-1,-1 0 0,0 0 1,0-1-1,7-15 0,-12 22-72,1 0-1,-1 1 1,0-1-1,1 0 0,-1 0 1,0 0-1,0 1 1,1-1-1,-1 0 0,0 0 1,0 0-1,0 1 1,0-1-1,0 0 0,0 0 1,0 0-1,0 1 0,-1-1 1,1 0-1,0 0 1,0 0-1,-1 1 0,1-1 1,0 0-1,-1 1 1,1-1-1,-1 0 0,0 0 1,0 0 1,0 1-1,-1-1 1,1 1 0,0-1 0,-1 1-1,1-1 1,0 1 0,-1 0 0,1 0 0,0 0-1,-1 0 1,1 0 0,0 0 0,-1 0-1,-1 1 1,-4 0 8,0 1-1,0 0 0,0 0 0,0 1 0,-9 4 1,11-5-280,0 1 0,1 0 1,-1 0-1,0 1 0,1-1 0,0 1 1,0 0-1,0 0 0,-4 5 1,8-8 132,0-1 101,0 0-1,0 0 1,0 0-1,0 0 0,0 0 1,0 0-1,0 0 1,1 0-1,-1 0 1,0 0-1,0 0 1,0 0-1,0 0 1,0 0-1,0 0 1,0 0-1,0 0 1,1 0-1,-1 0 1,0 0-1,0 0 1,0 0-1,0 0 1,0 0-1,0 0 1,0 0-1,0 1 1,0-1-1,0 0 1,1 0-1,-1 0 0,0 0 1,0 0-1,0 0 1,0 0-1,0 0 1,0 0-1,0 0 1,0 1-1,0-1 1,0 0-1,0 0 1,0 0-1,0 0 1,0 0-1,0 0 1,0 0-1,0 0 1,0 1-1,0-1 1,10-5-664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5:20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65 17084,'-7'5'2224,"4"-5"-1200,1 0-440,2-2 1801,5 1-1049,2-4-552,1-2-191,4-1-521,-1 0-304,4 0-633,-2-1-343,-2 2 960,-2 0-224,-1 0-168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5:20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21 16035,'1'0'103,"-1"-1"-1,1 1 1,-1-1-1,0 1 0,1 0 1,-1-1-1,0 1 1,0-1-1,1 0 0,-1 1 1,0-1-1,0 1 1,0-1-1,0 1 0,1-1 1,-1 1-1,0-1 1,0 0-1,0 1 0,0-1 1,0 1-1,-1-1 1,1 0-1,0 1 0,0-1 1,0 1-1,0-1 1,-1 1-1,1-1 0,0 1 1,0-1-1,-1 1 1,1-1-1,0 1 0,-1-1 1,1 1-1,-1 0 1,0-1-1,0 0 33,0 1-1,0 0 0,-1 1 1,1-1-1,0 0 1,0 0-1,0 0 1,-1 1-1,1-1 1,0 1-1,0-1 1,0 1-1,0-1 1,0 1-1,0-1 1,0 1-1,0 0 0,0 0 1,0 0-1,-1 0 1,-6 8 52,-1 1-1,1 0 1,1 0 0,0 0 0,1 1 0,-1 0-1,2 0 1,0 1 0,-6 17 0,6-12-194,1 0 0,0 0 0,1 1 0,1 0 0,0-1 0,2 22 0,0-33 7,1-1-1,-1 0 1,1 1 0,0-1 0,1 1-1,-1-1 1,1 0 0,0 0-1,1 0 1,-1 0 0,4 5 0,-5-9 0,0 0 1,0 0 0,0 1-1,0-1 1,1 0 0,-1 0 0,0 0-1,1-1 1,-1 1 0,0 0-1,1 0 1,-1-1 0,1 1 0,-1-1-1,1 1 1,3 0 0,-3-1 3,1 0-1,-1-1 1,1 1 0,-1-1 0,1 1-1,-1-1 1,0 1 0,1-1 0,-1 0-1,0 0 1,1-1 0,-1 1 0,0 0 0,2-2-1,4-4 24,0 0-1,-1 0 1,1-1-1,-2 0 1,1 0 0,-1 0-1,-1-1 1,1 0-1,3-9 1,1-3 65,-1 0 0,-2-1 1,6-23-1,-11 34-37,0 1-1,-1 0 1,0-1 0,-1 0-1,0 1 1,-3-21-1,3 28-65,-1 0-1,0 0 0,0 0 0,0 0 0,0 0 0,0 0 0,0 1 0,-1-1 0,0 1 0,1-1 0,-1 1 0,-4-4 1,5 4-30,-1 1 0,1 0 0,-1 0 0,0 0 0,0 1 0,1-1 0,-1 0 0,0 1 0,0-1 0,0 1 0,0-1 0,0 1 0,0 0 0,0 0 0,0 0 0,0 0 0,0 0 0,1 1 0,-1-1 1,0 0-1,-3 2 0,-6 2 91,0 0 0,1 0 1,0 1-1,-19 13 1,11-4-277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5:22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12419,'2'-28'976,"-2"16"-342,1 0 0,4-19 0,2 101 2688,3 274-1818,4 54-3538,-13-389 1845,-1-7 139,1-1-1,-1 1 1,0 0-1,0 0 1,0 0-1,0-1 1,0 1-1,0 0 1,-1 0 0,0 3-1,-2-3-442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5:22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 14403,'5'19'578,"19"60"542,-21-72-1039,0 1-1,1-1 0,0 0 1,0 0-1,0-1 1,1 1-1,11 11 1,-14-17-40,-1 1 0,1-1 0,0 0 0,-1 0 1,1 0-1,0 0 0,0 0 0,0 0 0,0 0 0,0-1 0,0 1 1,0-1-1,0 1 0,0-1 0,0 0 0,0 0 0,1 0 0,-1 0 1,0 0-1,0 0 0,0-1 0,0 1 0,0-1 0,0 0 0,0 1 1,0-1-1,0 0 0,0 0 0,-1 0 0,1 0 0,0 0 0,2-2 1,6-5 238,-1-1 1,1 0-1,-1 0 1,8-12 0,-9 12-96,33-42 30,-3-2-1,53-96 1,-80 129-458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5:23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4 13283,'-2'0'139,"0"-1"-1,0 0 1,0 1 0,0-1 0,0 1-1,0 0 1,0 0 0,0 0 0,0 0 0,0 0-1,0 0 1,0 1 0,0-1 0,0 0-1,0 1 1,0 0 0,0-1 0,0 1 0,0 0-1,0 0 1,0 0 0,1 0 0,-1 1-1,0-1 1,1 0 0,-2 3 0,-3 1 29,1 1 0,-1 0 0,2 0 0,-1 0 0,-6 12 1,4-3-63,0 1 0,1 0 1,1 0-1,1 0 1,0 0-1,1 1 0,1 0 1,0-1-1,1 1 1,1 0-1,1 0 0,0 0 1,7 29-1,-8-43-80,1 0 0,0 0 0,0 0 1,1 0-1,-1 0 0,0-1 0,1 1 0,0 0 0,-1-1 0,1 1 0,0-1 0,0 0 1,1 0-1,3 4 0,-4-6 7,-1 1-1,1 0 1,-1-1 0,1 1 0,0-1 0,0 1 0,-1-1 0,1 0 0,0 1-1,0-1 1,0 0 0,-1 0 0,1 0 0,0-1 0,0 1 0,0 0-1,-1-1 1,1 1 0,0-1 0,-1 0 0,1 1 0,0-1 0,-1 0 0,1 0-1,-1 0 1,3-2 0,2-2 164,-1 0 1,0 0-1,0 0 1,0 0-1,-1-1 0,0 0 1,0 0-1,4-7 0,-7 10-91,1 0 0,-1 1 0,0-1-1,0 0 1,0 0 0,0 0 0,0 0 0,0 0-1,-1 0 1,0 0 0,1-1 0,-1 1 0,0 0-1,0 0 1,-1 0 0,1 0 0,-1 0-1,0 0 1,0 0 0,0 0 0,-1-3 0,1 4-101,0 1 1,0 0-1,0-1 1,0 1-1,-1 0 1,1-1-1,0 1 1,-1 0-1,1 0 0,-1 0 1,1 0-1,-1 0 1,1 0-1,-1 1 1,0-1-1,0 1 1,1-1-1,-1 1 1,0-1-1,0 1 1,1 0-1,-1 0 1,0 0-1,0 0 1,0 0-1,1 0 1,-1 1-1,0-1 1,0 0-1,1 1 1,-1 0-1,0-1 1,1 1-1,-1 0 1,1 0-1,-3 1 1,2-1-57,-1 1 0,0 0 0,1 0 0,0-1 0,-1 2 0,1-1-1,0 0 1,0 0 0,0 1 0,0-1 0,1 1 0,-1 0 0,0-1 0,1 1 0,0 0 0,0 0 0,0 0 0,0 0 0,0 0 0,0 5 0,1 2-266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6:42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13251,'7'-6'978,"-1"0"-1,1 1 1,0 0 0,1 0 0,11-5-1,-7 4-556,0 1 1,0 1-1,18-4 0,-15 5-387,-1 0 0,1 2-1,0 0 1,0 0 0,0 1 0,0 1 0,16 3-1,-27-3-27,0 0-1,-1 0 1,1 0-1,0 0 1,-1 0-1,1 1 1,-1 0-1,0 0 1,1 0-1,-1 0 1,0 0-1,0 1 1,-1-1-1,1 1 1,0 0-1,-1-1 1,5 7-1,-5-4 13,1 0 0,-1 0 0,0 1 0,-1-1 0,1 0 0,-1 1 1,0-1-1,0 1 0,-1-1 0,1 1 0,-2 7 0,1-3 51,-2 1 1,1-1 0,-1 0-1,-1 1 1,0-1-1,0 0 1,-1 0 0,0-1-1,-1 1 1,0-1 0,-1 0-1,-11 14 1,3-9 90,-1 0 0,0-2 1,-1 0-1,-1 0 0,0-2 0,0 0 1,-1-1-1,0 0 0,-1-2 1,-21 6-1,38-12-235,-1 0-1,1-1 1,0 1 0,-1-1 0,1 1 0,-1-1-1,1 0 1,-1 0 0,1 0 0,-1 0 0,1-1-1,-3 0 1,3 0 21,1 1 0,0-1 1,0 0-1,-1 0 0,1 0 0,0 0 0,0 0 0,0 0 0,0 0 0,0 0 0,1 0 1,-1-1-1,0 1 0,0 0 0,1-1 0,-1 1 0,1 0 0,-1-1 0,1 1 0,0-1 1,-1-2-1,-1-10-410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5:24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17044,'3'1'1512,"4"-1"-944,1-3-224,7 1 640,0-4-223,7-1-473,-1 1-376,1 2 760,-1-1-560,2 0-112,0 2-32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5:24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57 17916,'-2'0'145,"0"0"1,0 1-1,0-1 1,0 0-1,0 1 1,0 0-1,0-1 0,0 1 1,0 0-1,0 0 1,1 0-1,-1 0 1,0 0-1,0 0 1,1 1-1,-1-1 0,1 1 1,0-1-1,-3 3 1,3-2-91,1 0 1,-1 0-1,1-1 0,-1 1 1,1 0-1,0 0 0,0 0 1,0-1-1,0 1 0,0 0 1,0 0-1,0 0 0,0-1 1,1 1-1,-1 0 0,1 0 1,1 3-1,0 0-45,1 0 0,0 1-1,0-1 1,1 0 0,-1-1-1,1 1 1,0 0 0,1-1 0,-1 0-1,1 0 1,-1-1 0,8 5-1,35 14 52,-34-17-52,0 1 0,0 1 0,-1 0 0,16 11 0,-24-15-9,0 1 0,-1-1 0,0 0 0,0 1 0,0 0 0,0 0 0,0 0 0,-1 0 0,0 0 0,0 0 0,0 1 0,0-1 0,-1 1 0,0-1 0,0 1 0,0 0 0,0 6 0,-1-3-7,0 0 1,-1 0 0,0 0-1,0 0 1,-1-1 0,0 1-1,0-1 1,-1 1-1,0-1 1,0 0 0,-6 9-1,7-12 6,-1 1-1,0-1 0,0 0 0,0 1 0,0-1 0,-1-1 1,0 1-1,0 0 0,0-1 0,0 0 0,0 0 0,-1 0 1,1-1-1,-1 1 0,0-1 0,0 0 0,-9 2 0,12-4 3,-1 1 1,1-1-1,0 0 0,-1 0 0,1 0 0,0 0 0,0-1 0,-1 1 0,1 0 0,0-1 0,0 0 0,-1 1 0,1-1 1,0 0-1,0 0 0,0-1 0,0 1 0,0 0 0,-2-3 0,1 2 0,1-1 0,-1-1 0,1 1 0,0 0 0,0-1 0,0 1 0,0-1 0,0 1 0,1-1 0,-2-6 0,1-1 4,0 0 1,0 0-1,1-1 1,1 1-1,-1 0 0,2-1 1,2-12-1,-2 16 13,1 0-1,1 0 1,-1 0-1,1 0 1,0 1-1,1-1 1,0 1-1,0 0 1,1 0-1,0 1 1,8-10-1,5-2 62,1 1-1,29-20 0,-28 22 22,0-1 0,23-24 0,-41 38-54,0 0 1,0 0 0,0-1 0,-1 1 0,1-1 0,0 1 0,-1-1 0,0 0 0,1 0-1,-1 1 1,-1-1 0,1 0 0,0 0 0,0-5 0,-1 6-10,0 0 0,-1 1 0,1-1 0,-1 1 0,1-1 0,-1 1 0,1-1 0,-1 1 0,0 0 0,0-1 0,0 1-1,0 0 1,0 0 0,0-1 0,0 1 0,0 0 0,0 0 0,-1 0 0,1 0 0,0 0 0,-1 1 0,1-1 0,0 0 0,-1 1 0,1-1 0,-1 1 0,1-1 0,-1 1 0,-2-1 0,-10-1-39,-1 0 0,0 1 0,0 1 0,0 0 1,1 1-1,-1 0 0,0 1 0,1 1 0,-16 5 0,8 1-376,21-8 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5:30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71 234 14683,'5'-21'882,"0"0"0,1 1 0,1-1-1,1 1 1,0 0 0,2 1 0,0 0 0,23-31 0,-31 48-844,-1 1 1,0-1 0,1 0 0,-1 0 0,1 1 0,0-1 0,0 1 0,0 0 0,-1-1 0,1 1 0,0 0 0,1 0 0,-1 0 0,0 0 0,3 0-1,-4 1-32,0 0-1,-1 0 0,1 0 1,0 0-1,-1 0 0,1 0 1,-1 0-1,1 1 0,0-1 1,-1 0-1,1 0 0,-1 1 1,1-1-1,-1 0 0,1 1 1,0-1-1,-1 0 0,1 1 1,-1-1-1,0 1 0,1 0 1,0 1-7,0-1 0,0 1 0,0 0 0,0-1 0,-1 1 0,1 0 0,-1 0 0,1 0 0,-1 0 0,1 3 0,-1 6 16,0 1 0,-1 0 0,0 0 1,-1-1-1,0 1 0,-1-1 0,0 1 0,-5 12 0,-44 86 260,48-103-257,-124 221 417,116-202-571,31-44-201,-16 16 306,-1 0 0,0 0 0,1 0 0,-1 0 0,1 0 0,-1 1 0,1 0 0,0-1 0,0 1 0,0 0 0,-1 0 0,1 0 0,0 1 0,0-1 0,0 1 0,0 0 0,0-1 0,1 1 0,-1 1 0,0-1 0,0 0 0,0 1 0,0 0 0,3 1 0,2 1-49,0 1 0,0-1-1,-1 2 1,0-1-1,0 1 1,0 0 0,8 9-1,-13-11 73,1-1 1,-1 0-1,0 0 0,1 0 1,-1 0-1,1-1 0,0 1 1,-1-1-1,1 0 0,0 1 1,0-1-1,0 0 0,0-1 1,0 1-1,0 0 0,0-1 1,3 0-1,-4 0 15,1-1 1,-1 0-1,0 0 1,1 1-1,-1-2 0,0 1 1,0 0-1,0 0 1,0-1-1,0 1 0,0-1 1,-1 0-1,1 1 1,0-1-1,-1 0 0,1 0 1,-1 0-1,0 0 1,0 0-1,0-1 0,0 1 1,1-2-1,3-8 80,-1 1 1,0-1-1,-1 0 0,3-16 1,-5 21-31,0 0 0,0-1 1,-1 1-1,0 0 0,0 0 0,-1 0 1,0-1-1,-3-11 0,-3 9-93,0 12-708,7-1 670,-1 0 1,0-1-1,1 1 0,-1 0 1,1 0-1,-1 0 1,1 0-1,0 0 1,-1 0-1,1 0 1,0 0-1,0 0 1,-1 0-1,1 0 1,0 0-1,0 0 0,0 1 1,2 0-357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5:30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9 19300,'2'-5'2409,"-2"2"-1113,-2 7 624,1 2-911,-1 2-425,2 1-888,-1 1-505,-2 0 833,-1-1-208,2 2-168,2-1-112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5:31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13451,'2'16'1808,"-1"0"-1040,-1 0-327,0 0 1815,2-1-1584,-1 0-144,2 0-168,0-2-80,0-4-160,-2-1-40,1-5-176,-1-1-184,0 2-432,2-4 416,2-4 32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5:31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17 115 15883,'-1'-2'144,"0"1"0,0-1 0,0 1 1,0 0-1,1-1 0,-1 1 0,0-1 0,1 1 0,-1-1 0,1 0 0,0 1 0,0-1 0,-1 1 0,1-1 0,0 0 0,1 1 0,-1-1 0,0 0 0,0 1 0,1-1 0,0-1 0,0 0 39,0 0 0,1 0 0,0 0 0,0 0 1,0 1-1,0-1 0,0 0 0,0 1 0,1 0 0,2-3 0,3-1 90,0 1-1,1-1 1,-1 1 0,1 1-1,1 0 1,10-4-1,-14 6-203,1 0 0,-1 1 0,1-1 0,-1 1 0,1 1 0,-1-1 0,1 1 0,10 1 0,-15 0-59,0-1-1,0 0 0,0 1 0,-1 0 1,1 0-1,0-1 0,0 1 0,0 0 0,-1 0 1,1 1-1,-1-1 0,1 0 0,-1 0 1,1 1-1,-1-1 0,0 1 0,1-1 0,-1 1 1,0 0-1,0-1 0,0 1 0,0 0 0,-1 0 1,1 0-1,0 0 0,-1 0 0,1 0 1,-1 0-1,0-1 0,0 1 0,0 4 0,0 1 8,0 1 0,-1-1 0,1 1 0,-2-1 0,1 0 0,-1 1 0,0-1 0,-1 0 0,0 0 0,-4 8 0,-7 8 60,-24 34 1,13-22-3,0 1 21,6-10 16,2 0 0,1 1 1,-17 37-1,32-61-96,0 0 1,0 1-1,0-1 1,0 0-1,1 0 1,-1 1-1,1-1 0,0 5 1,0-7-14,0 0 1,0-1-1,1 1 1,-1 0-1,0 0 0,0-1 1,1 1-1,-1 0 1,0-1-1,1 1 1,-1 0-1,1-1 0,-1 1 1,1 0-1,-1-1 1,1 1-1,-1-1 1,1 1-1,0-1 1,-1 1-1,1-1 0,-1 0 1,1 1-1,0-1 1,0 0-1,-1 0 1,1 1-1,0-1 1,0 0-1,-1 0 0,1 0 1,0 0-1,0 0 1,-1 0-1,1 0 1,0 0-1,0 0 0,-1 0 1,2-1-1,14-3-36,-1 0-1,0-1 0,0-1 1,0-1-1,-1 0 0,15-10 0,-8 6-307,91-46-4288,-90 47 3646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5:34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12859,'5'-15'2086,"-5"15"-2053,0 0-1,0 0 1,0 0 0,0 0 0,0 0 0,0 0 0,0 0 0,0 0-1,0 0 1,0 0 0,0 0 0,0 0 0,0 1 0,0-1 0,0 0 0,0 0-1,0 0 1,0 0 0,0 0 0,0 0 0,0 0 0,0 0 0,0 0-1,0 0 1,0 0 0,0 0 0,0 0 0,0 0 0,0 0 0,0 0-1,0 0 1,0 0 0,0 1 0,0-1 0,1 0 0,-1 0 0,0 0 0,0 0-1,0 0 1,0 0 0,0 0 0,0 0 0,0 0 0,0 0 0,0 0-1,0 0 1,0 0 0,0 0 0,0 0 0,0 0 0,0 0 0,1 0 0,-1 0-1,0 0 1,0 0 0,0-1 0,0 1 0,0 0 0,0 0 0,0 29 2511,0-17-2442,-2 324 1478,0 2-4789,2-313-358,0-33 2995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5:35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14619,'1'0'54,"-1"0"-1,0 0 1,0 0-1,0 0 1,0 0 0,0 0-1,0 0 1,0 0-1,1 1 1,-1-1-1,0 0 1,0 0 0,0 0-1,0 0 1,0 0-1,0 0 1,0 0-1,0 0 1,0 0 0,0 0-1,1 0 1,-1 0-1,0 1 1,0-1-1,0 0 1,0 0 0,0 0-1,0 0 1,0 0-1,0 0 1,0 0 0,0 1-1,0-1 1,0 0-1,0 0 1,0 0-1,0 0 1,0 0 0,0 0-1,0 0 1,0 1-1,0-1 1,0 0-1,0 0 1,0 0 0,0 0-1,0 0 1,-1 0-1,1 0 1,0 0-1,0 1 1,0-1 0,0 0-1,0 0 1,0 0-1,0 0 1,0 0-1,0 0 1,0 0 0,-1 0-1,1 0 1,0 0-1,0 0 1,0 0-1,0 0 1,10 6 1539,-7-6-1508,0 0 0,0 0 0,0-1 0,0 1 0,0-1-1,0 0 1,0 0 0,0 0 0,-1 0 0,1-1 0,0 1 0,-1-1 0,1 0-1,-1 1 1,1-1 0,-1 0 0,0 0 0,0-1 0,0 1 0,0 0 0,0-1-1,1-2 1,7-8 3,-2-1 0,12-25-1,-13 24-41,-6 11-33,1 0 0,-1 0 0,1 0 0,0 0 0,1 0 0,-1 0 0,1 1 0,3-5 0,-6 8-12,0 0 1,0 0-1,1-1 1,-1 1-1,0 0 1,1 0-1,-1 0 0,0 0 1,0 0-1,1 0 1,-1 0-1,0 0 0,0 0 1,1 0-1,-1 0 1,0 0-1,1 0 1,-1 0-1,0 0 0,1 0 1,-1 0-1,0 0 1,0 0-1,1 0 0,-1 0 1,0 0-1,0 0 1,1 1-1,-1-1 1,0 0-1,0 0 0,1 0 1,-1 0-1,0 1 1,0-1-1,1 0 0,-1 0 1,0 1-1,0-1 1,0 0-1,0 0 1,0 1-1,1-1 0,-1 0 1,0 0-1,0 1 1,0-1-1,0 0 0,0 1 1,4 16 13,-3-15-14,3 22 74,-1-8-483,0 1-1,0-2 1,2 1-1,0 0 0,0-1 1,10 17-1,-7-22-46,-2-5-154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5:35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3 15995,'-1'0'64,"0"-1"1,0 1-1,0-1 0,1 1 0,-1 0 0,0 0 0,0 0 0,0-1 0,0 1 0,-1 0 0,1 0 0,0 0 0,0 0 0,0 1 0,0-1 0,0 0 0,0 0 0,0 1 1,1-1-1,-1 0 0,0 1 0,0-1 0,0 1 0,0-1 0,0 1 0,0 0 0,1-1 0,-1 1 0,0 0 0,0 1 0,-25 26 460,25-26-409,-14 20 51,1 1 0,0 1 0,2 0-1,1 1 1,1 0 0,1 1 0,1 0 0,1 0 0,2 1 0,1 0 0,0 0 0,2 53-1,3-64-68,0-1-1,1 0 0,1 0 1,1 0-1,5 18 0,-7-29-70,0 0 0,0 1 0,0-1 0,1 0 0,-1 0 0,1 0 0,0-1 0,0 1 0,5 4 0,-6-6-21,0-1 0,0 1-1,0-1 1,1 0 0,-1 0 0,0 0-1,0 0 1,1 0 0,-1-1-1,1 1 1,-1-1 0,0 1 0,1-1-1,-1 0 1,1 0 0,-1 0-1,1 0 1,-1 0 0,4-1 0,-2-1-4,0 0 1,1 1 0,-1-1 0,0-1 0,0 1-1,0-1 1,0 1 0,-1-1 0,1 0 0,-1 0-1,0-1 1,0 1 0,0-1 0,0 0 0,0 1-1,-1-1 1,0-1 0,1 1 0,-2 0 0,1 0-1,2-7 1,-2 3 26,0 1 0,0-1 0,0 0-1,-1 0 1,0 0 0,0 0 0,-1 0 0,0 0 0,-1 0-1,1 0 1,-5-14 0,5 20-36,-1-1 1,0 1-1,0-1 0,0 1 1,0-1-1,0 1 0,0 0 0,-1-1 1,1 1-1,-1 0 0,0 0 1,1 0-1,-1 0 0,0 0 0,0 1 1,0-1-1,-1 0 0,1 1 1,0 0-1,-1-1 0,1 1 0,0 0 1,-1 0-1,0 1 0,1-1 1,-1 0-1,1 1 0,-1 0 1,0-1-1,1 1 0,-1 0 0,0 0 1,1 1-1,-1-1 0,0 0 1,1 1-1,-1 0 0,1-1 0,-1 1 1,1 0-1,-1 1 0,1-1 1,0 0-1,-1 1 0,1-1 0,0 1 1,0-1-1,0 1 0,-3 3 1,1 0-194,0 1 0,0-1 0,0 1 0,0 0 0,1 0 1,0 1-1,0-1 0,1 0 0,-4 14 0,5-11-291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5:36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18916,'-4'12'1648,"4"3"-1208,0 2-183,0 4 823,3-1-480,-2 0-464,1-2-200,0-2-480,0-4-216,-1-5-337,-1-6 785,2-1-216,-1-8-200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36:36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90 658 14862,'0'0'1441,"-66"15"577,48-10-736,12-5 1312,19-19-2210,23-14-480,20-15 385,15-14 95,14-11 64,18-5-288,5-8-95,4-4-65,-5-2-1474,-19-4-4451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6:44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17052,'1'1'189,"0"0"1,-1 0 0,1 0-1,0 1 1,-1-1 0,1 0-1,0 0 1,0-1 0,0 1-1,0 0 1,0 0 0,0 0-1,0 0 1,0-1 0,1 1-1,-1-1 1,0 1-1,0-1 1,0 1 0,1-1-1,-1 0 1,2 1 0,34 4 1200,-28-4-1018,115 3 1523,-7-1-4400,-107-1 893,-9 1 862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5:36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15339,'2'-11'788,"1"-4"1454,0 25-480,2 168 1542,-5-146-2216,1-31-1089,-1 0 1,0 0-1,1 0 1,-1 0-1,0 0 1,1 0 0,0 0-1,-1 0 1,1-1-1,-1 1 1,1 0-1,0 0 1,0-1 0,-1 1-1,1 0 1,0-1-1,0 1 1,0-1-1,0 1 1,0-1 0,-1 1-1,1-1 1,0 0-1,0 1 1,0-1-1,0 0 1,0 0 0,0 0-1,0 1 1,1-1-1,-1-1 1,0 1-1,0 0 1,0 0 0,1 0-1,0 0-157,0 0 0,0-1-1,0 1 1,0 0 0,0 0 0,0-1 0,0 1-1,0-1 1,0 0 0,0 0 0,0 0 0,0 0-1,-1 0 1,1 0 0,0 0 0,-1 0-1,3-3 1,0-5-338,-2-4-167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5:37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79 17052,'0'0'134,"0"0"0,0 0-1,-1 0 1,1 1 0,0-1 0,0 0 0,0 0 0,0 1 0,0-1 0,0 0 0,0 0 0,0 0 0,0 1 0,0-1 0,0 0 0,0 0 0,0 1 0,0-1-1,0 0 1,0 0 0,0 0 0,0 1 0,0-1 0,0 0 0,1 0 0,-1 1 0,0-1 0,0 0 0,0 0 0,0 0 0,0 0 0,1 1 0,-1-1 0,0 0 0,0 0-1,0 0 1,0 0 0,1 0 0,-1 0 0,0 1 0,0-1 0,1 0 0,-1 0 0,0 0 0,1 0 0,16 1 1835,19-7-1345,-29 3-463,-3 3-135,-1-1 0,1 0 0,-1 0 0,1 0-1,-1-1 1,0 1 0,1-1 0,-1 0 0,0 0 0,0 0 0,5-4 0,-8 6-26,0-1 0,0 1-1,0 0 1,0 0 0,0 0 0,0 0 0,0 0 0,1-1 0,-1 1 0,0 0 0,0 0 0,0 0 0,0 0 0,0-1 0,0 1 0,0 0 0,0 0 0,0 0 0,0 0 0,0-1 0,0 1-1,0 0 1,0 0 0,0 0 0,-1 0 0,1 0 0,0-1 0,0 1 0,0 0 0,0 0 0,0 0 0,0 0 0,0 0 0,0-1 0,-1 1 0,1 0 0,0 0 0,0 0 0,0 0 0,0 0-1,0 0 1,0 0 0,-1 0 0,1 0 0,-11-1 11,-13 6 30,-52 27 294,58-23-155,1-1-1,-2-1 1,1-1-1,-30 6 0,53-14-175,0 0-1,-1 0 0,0-1 1,1 1-1,3-4 1,10-6-21,30-17-34,-15 8-114,54-24 0,-74 40-150,-18 8 196,-29 13 162,20-9-38,-4 4-23,1 0-1,0 0 0,-18 17 1,35-28-31,0 0 0,0 0 0,0 0 1,0 0-1,0 0 0,-1 0 0,1 0 0,0 0 1,0 0-1,0 0 0,0 0 0,0 0 1,0 0-1,-1 1 0,1-1 0,0 0 0,0 0 1,0 0-1,0 0 0,0 0 0,0 0 1,0 0-1,0 0 0,0 0 0,-1 1 0,1-1 1,0 0-1,0 0 0,0 0 0,0 0 1,0 0-1,0 0 0,0 1 0,0-1 0,0 0 1,0 0-1,0 0 0,0 0 0,0 0 1,0 1-1,0-1 0,0 0 0,0 0 0,0 0 1,0 0-1,0 0 0,0 0 0,0 1 1,1-1-1,-1 0 0,0 0 0,0 0 0,0 0 1,0 0-1,0 0 0,0 0 0,0 1 1,0-1-1,0 0 0,1 0 0,-1 0 0,0 0 1,0 0-1,0 0 0,10 1-527,-7-2 354,10 1-566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5:37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 17620,'1'0'107,"-1"0"1,0 0-1,0 0 0,1-1 1,-1 1-1,0 0 1,1 0-1,-1 0 0,0 0 1,1 0-1,-1 0 1,1 0-1,-1 0 1,0 0-1,1 0 0,-1 0 1,0 0-1,1 0 1,-1 0-1,1 0 0,-1 0 1,0 0-1,1 0 1,-1 0-1,0 0 1,1 0-1,-1 1 0,0-1 1,1 0-1,-1 0 1,0 1-1,0-1 0,1 0 1,-1 0-1,0 1 1,4 16 1944,-10 30-753,4-38-1053,-18 92 288,10-59-463,2-1-1,-4 82 1,12-119-66,0 0 0,0 0 1,0 0-1,1-1 1,-1 1-1,1 0 0,0 0 1,0 0-1,1-1 1,2 7-1,-3-8-7,0-1 1,0 0-1,0 0 0,0 0 0,1 0 1,-1 0-1,0 0 0,0 0 1,1-1-1,-1 1 0,0 0 1,1-1-1,-1 1 0,1-1 0,-1 1 1,1-1-1,-1 0 0,1 1 1,-1-1-1,1 0 0,-1 0 1,1 0-1,-1 0 0,1-1 0,-1 1 1,1 0-1,-1-1 0,0 1 1,1-1-1,1 0 0,6-2-230,-1-1-1,1 0 1,-1-1 0,0 0-1,-1 0 1,1 0-1,-1-1 1,0 0-1,-1 0 1,1-1 0,-1 0-1,-1 0 1,1-1-1,-1 1 1,0-1 0,-1 0-1,0-1 1,0 1-1,-1-1 1,0 1 0,2-12-1,0-10-670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5:38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17756,'-1'33'1888,"-1"4"-1368,1 7-240,2 2 1081,2-1-889,3-1-328,-2-10-736,3-2 616,-2-9-200,-3-6-72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5:38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15667,'2'13'1617,"-1"3"-1121,2 10-128,3 5 864,1 8-664,3 4-88,2 3-88,2 1-55,-1-2-193,1-4-96,-2-5-304,-1-4-201,-4-8-455,-1-5 728,-6-12-136,-3-4-144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5:39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1 320 10762,'0'-1'56,"2"-19"4887,-1 19-4701,0 1 0,-1 0-1,1-1 1,0 1 0,0 0-1,-1 0 1,1 0 0,0 0-1,0-1 1,0 1 0,-1 0 0,1 0-1,0 1 1,0-1 0,0 0-1,0 0 1,1 1 0,3-1-68,-4 0-115,0 0 1,0 0-1,1 0 1,-1-1-1,0 1 1,0 0-1,0-1 1,1 1-1,-1-1 1,0 1-1,0-1 1,0 0-1,0 1 1,0-1-1,0 0 1,0 0-1,0 0 1,0 0-1,-1 0 1,1 0-1,0 0 1,0 0-1,0-2 1,13-28 449,-6 5-321,-2 0-1,-1 0 1,-1 0-1,-1-1 1,-1 0-1,-4-42 1,1 52-138,0 12 5,7 19-44,55 159-3057,-51-150 2476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5:39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17644,'-2'0'97,"-1"0"-1,1 0 1,0 1 0,-1-1 0,1 0 0,0 1 0,-1 0-1,1-1 1,0 1 0,0 0 0,0 0 0,0 1 0,0-1-1,0 0 1,0 1 0,0-1 0,0 1 0,0-1 0,1 1 0,-1 0-1,1 0 1,-1 0 0,1 0 0,0 0 0,0 0 0,-2 4-1,-3 6 101,1-1-1,1 1 0,-5 20 0,2-1 63,1 0-1,2 0 0,-1 52 1,5-61-131,1-1 1,1 1 0,1-1-1,1 1 1,1-1-1,8 24 1,-11-42-105,-1 1-1,0-1 1,1 0 0,-1 0 0,1 0-1,0 0 1,0-1 0,0 1 0,1 0-1,-1-1 1,1 0 0,-1 1 0,1-1-1,0 0 1,0 0 0,-1-1 0,2 1-1,4 2 1,-6-4-8,0 1-1,0-1 1,1 0-1,-1 0 1,0 0 0,1 0-1,-1 0 1,0 0-1,0-1 1,1 1-1,-1-1 1,0 1 0,0-1-1,0 0 1,0 0-1,0 0 1,0 0-1,0 0 1,0-1 0,0 1-1,0 0 1,0-1-1,-1 0 1,1 1-1,-1-1 1,1 0 0,-1 0-1,2-2 1,0-1 38,1-1 1,-1 0-1,0 0 1,-1-1-1,1 1 1,-1-1-1,-1 1 1,1-1 0,-1 0-1,0 1 1,0-1-1,-1 0 1,0 0-1,0 1 1,-2-8-1,2 11-25,-1 0 0,1 0 0,-1 0 0,0 0 0,0 0 0,0 0 0,-1 0 0,1 0-1,0 1 1,-1-1 0,0 1 0,0-1 0,0 1 0,0-1 0,0 1 0,0 0 0,-1 0 0,1 0 0,-1 0-1,1 0 1,-1 1 0,0-1 0,1 1 0,-1 0 0,0 0 0,0 0 0,0 0 0,0 0 0,0 1 0,0-1 0,0 1-1,-1 0 1,1 0 0,-4 0 0,4 0-117,1 1-1,0-1 0,0 1 1,0 0-1,0-1 0,0 1 1,-1 0-1,1 0 0,1 1 1,-1-1-1,0 0 0,0 0 1,0 1-1,-1 1 0,2-2 20,0 0-1,1-1 1,-1 1-1,1 0 1,-1-1-1,1 1 0,-1 0 1,1 0-1,-1 0 1,1-1-1,0 1 0,-1 0 1,1 0-1,0 0 1,0 0-1,-1 0 0,1 0 1,0 0-1,0 0 1,0-1-1,0 1 0,0 0 1,1 0-1,-1 0 1,0 0-1,0 0 0,1 0 1,-1 0-1,0 0 1,1-1-1,-1 1 1,1 0-1,-1 0 0,1-1 1,-1 1-1,1 0 1,0 0-1,8 6-684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5:40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81 16524,'-6'7'1896,"6"-3"-984,3-4-296,9-1 1361,4-6-649,5-3-448,2-3-176,4 1-568,2 1-216,-2-1-736,-1 4-400,-5 2 928,-5 2-248,4-3-200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5:40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17860,'0'2'256,"1"1"0,-1-1 0,0 0-1,1 0 1,-1 0 0,0 1 0,-1-1 0,1 0 0,0 0 0,-1 0 0,1 1 0,-1-1-1,-1 3 1,1 2 409,-3 19 9,0 0-1,3 1 0,0 0 0,4 36 0,-3-61-663,0-1 0,0 0 0,0 1-1,0-1 1,1 1 0,-1-1 0,0 0-1,1 0 1,-1 1 0,1-1-1,-1 0 1,1 0 0,0 1 0,-1-1-1,1 0 1,0 0 0,0 0 0,0 0-1,0 0 1,0 0 0,0 0-1,0-1 1,0 1 0,2 1 0,-2-2-32,1 0 0,-1 0 0,1 0 0,-1 0 0,0-1 0,1 1 0,-1 0 0,1-1 0,-1 1 0,0 0 0,0-1 0,1 0 0,-1 1 0,0-1 0,0 0 0,1 0 0,-1 1 0,0-1 0,0 0 0,0 0 0,0 0 0,0-1 0,1-1 0,7-7-480,-1-2-1,0 1 0,0-1 0,-1 0 1,5-14-1,-5 7-169</inkml:trace>
  <inkml:trace contextRef="#ctx0" brushRef="#br0" timeOffset="1">97 59 15587,'2'7'1681,"1"7"-953,0 4-240,1 7 928,2 4-255,0 8-265,0 5-136,1 2-312,1-1-256,0-4-800,-3-2 680,-3-7-152,-1-2-144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5:43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17116,'3'0'1744,"0"1"-1296,1 5-200,-1 2 832,4 4-495,3 2-161,0 2-264,3 0-88,-3-1-184,0-2-104,-1-1-216,-3 1-161,-3-6-671,-2-3 992,-5 0-216,-3 2-184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6:44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12467,'6'7'1904,"1"-1"-960,6-5-176,1 2 1881,6-2-1465,5 1-96,2-1-167,2 1-129,-2-2-248,-1 2-256,-3-2-856,-3 0-272,-3-5 680,-4-5-176,0-3-112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5:44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15907,'3'-5'1841,"1"1"-1233,7-7-264,4 1 1216,5-5-872,0 0-415,3-6 311,3 4-456,-2-6-56,3 3-16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5:58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16524,'0'1'110,"0"-1"1,1 1 0,-1-1 0,0 1-1,1-1 1,-1 1 0,0-1 0,1 1 0,-1-1-1,1 1 1,-1-1 0,1 0 0,-1 1-1,1-1 1,-1 0 0,1 1 0,0-1 0,-1 0-1,1 0 1,-1 1 0,1-1 0,0 0-1,-1 0 1,1 0 0,-1 0 0,1 0 0,0 0-1,-1 0 1,1 0 0,0 0 0,26-1 985,-23 1-713,39-4 922,53-13 0,-56 8-1182,70-5 0,-103 15-387,-5-1-48,0 1 0,0-1 0,0 0 0,0 0 0,0 0 0,0 0 0,0 0 0,0 0 1,0-1-1,3 0 0,0-5-474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5:59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16195,'4'-3'306,"1"0"0,-1-1 0,0 2 0,1-1 0,-1 0 0,1 1-1,0 0 1,0 0 0,0 1 0,0-1 0,0 1 0,0 0-1,0 0 1,1 1 0,-1-1 0,7 2 0,-8-1-261,-1 0-1,1 0 1,0 0 0,0 1 0,-1 0 0,1 0-1,-1 0 1,1 0 0,-1 1 0,1-1 0,-1 1-1,0 0 1,0 0 0,1 0 0,-1 0 0,-1 1 0,1-1-1,0 1 1,-1 0 0,1-1 0,-1 1 0,0 0-1,2 4 1,-1 1-25,0 1-1,-1-1 1,0 1 0,0 0-1,-1-1 1,0 1 0,0 0-1,-1 0 1,-1 0 0,1-1-1,-1 1 1,-4 14-1,-2 5 147,-2 0-1,-17 40 0,-45 78 769,38-83-354,33-62-575,-1 0 0,0 0 0,1 0 1,-1 0-1,0 1 0,1-1 1,0 0-1,-1 0 0,1 0 0,0 1 1,-1-1-1,1 0 0,0 0 1,0 1-1,0-1 0,0 0 0,0 0 1,0 1-1,1-1 0,-1 0 0,0 0 1,1 0-1,-1 1 0,0-1 1,1 0-1,0 0 0,-1 0 0,1 0 1,0 0-1,-1 0 0,1 0 1,0 0-1,1 1 0,1 0-36,0-1-1,1 1 0,-1-1 1,0 0-1,0 0 0,0 0 1,1 0-1,-1-1 0,1 1 1,-1-1-1,6 0 1,5-1-491,0-1 0,1-1 0,-1 0 0,0 0 0,24-11 0,-26 10 408,11-3-539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5:59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16067,'-4'14'1897,"4"5"-1001,0 4-392,0 7 1889,-2 3-1401,2 6-488,0 1-56,0-2-368,2 0-208,-1-4-416,-1-4-224,2-6-1577,-2-3 1945,2-7-360,4-6-304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6:00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15827,'-1'-6'1937,"1"3"-1057,3 2-328,-2 4 1489,1 3-825,2 4-392,-1 0-144,1 0-328,1 0-176,-1-5-288,-1-5-296,1-4-400,0-7 648,5-2-136,-1-3-128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6:00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20 17308,'0'0'48,"0"-1"1,0 1 0,0-1 0,1 0-1,-1 1 1,0-1 0,0 1-1,0-1 1,0 1 0,0-1 0,0 0-1,0 1 1,0-1 0,0 1 0,-1-1-1,1 0 1,0 1 0,0-1-1,0 1 1,-1-1 0,1 1 0,0-1-1,0 1 1,-1-1 0,1 1 0,-1-1-1,1 1 1,0-1 0,-1 1-1,1 0 1,-1-1 0,1 1 0,-1 0-1,1-1 1,-1 1 0,1 0 0,-1 0-1,1-1 1,-1 1 0,0 0-1,1 0 1,-1 0 0,1 0 0,-1 0-1,0 0 1,1 0 0,-1 0 0,1 0-1,-1 0 1,1 0 0,-1 0-1,0 0 1,1 0 0,-1 1 0,1-1-1,-1 0 1,1 0 0,-2 1-1,-3 2 152,0-1-1,0 1 0,0 0 0,0 0 1,-5 5-1,-9 8-10,0 2 0,1 1-1,1 0 1,1 1 0,1 0 0,0 2 0,2 0-1,0 0 1,-11 30 0,18-36-118,-1 1 0,2 0-1,0 0 1,1 1 0,1-1 0,1 1 0,0 0-1,1-1 1,1 1 0,1 0 0,0 0-1,1 0 1,1-1 0,6 19 0,-6-28-64,-1 0 0,2-1 1,-1 1-1,1-1 0,0 0 0,1 0 1,-1 0-1,1 0 0,1-1 0,-1 0 1,13 10-1,-13-12-6,-1-2 1,1 1 0,0 0-1,0-1 1,0 0-1,0 0 1,0 0 0,0-1-1,1 1 1,-1-2-1,0 1 1,1 0 0,-1-1-1,1 0 1,-1 0-1,1-1 1,-1 1 0,11-4-1,-9 2 3,0 0-1,0-1 1,0-1-1,0 1 0,0-1 1,-1 0-1,1-1 1,-1 1-1,0-1 0,-1 0 1,1-1-1,-1 1 1,5-8-1,-3 4 10,-2 1 0,1-1-1,-1 0 1,0 0 0,-1 0-1,0-1 1,-1 0 0,0 1-1,3-15 1,-6 21-42,1-1 1,-1 1-1,0 0 0,1-1 0,-2 1 1,1 0-1,0-1 0,-1 1 1,1 0-1,-1-1 0,0 1 1,0 0-1,0 0 0,0 0 1,-1 0-1,1 0 0,-1 0 1,0 0-1,0 0 0,0 1 1,0-1-1,0 1 0,-1-1 0,1 1 1,-1 0-1,0 0 0,1 0 1,-1 0-1,0 1 0,0-1 1,0 1-1,0 0 0,0 0 1,-1 0-1,1 0 0,0 0 1,-1 1-1,1-1 0,0 1 0,-1 0 1,1 0-1,0 0 0,-1 0 1,1 1-1,0-1 0,-6 3 1,-45 13-582,28-7 185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6:14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72 13955,'7'-31'1299,"2"-9"2386,-9 40-3594,0 0 1,0 0 0,0 0 0,0 0-1,0 0 1,0 0 0,0 0-1,1 0 1,-1 0 0,0 0 0,0 0-1,0 0 1,0 0 0,0 0-1,0 0 1,0 0 0,0 0 0,0 0-1,-3 26 1031,-37 265 192,15-97-3880,22-181 1787,3-13 762,0 0 0,0 0 1,0-1-1,0 1 1,0 0-1,0 0 0,0 0 1,0 0-1,0 0 0,0-1 1,-1 1-1,1 0 0,0 0 1,0 0-1,0 0 0,0 0 1,0 0-1,0 0 1,0 0-1,-1 0 0,1-1 1,0 1-1,0 0 0,0 0 1,0 0-1,0 0 0,-1 0 1,1 0-1,0 0 1,0 0-1,0 0 0,0 0 1,0 0-1,-1 0 0,1 0 1,0 0-1,0 0 0,0 0 1,0 0-1,0 0 0,-1 0 1,1 1-1,0-1 1,0 0-1,0 0 0,0 0 1,0 0-1,0 0 0,-1 0 1,1 0-1,0 0 0,0 0 1,0 1-1,0-1 0,0 0 1,0 0-1,0 0 1,0 0-1,0 0 0,0 1 1,0-1-1,0 0 0,-1 0 1,0-13-679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6:14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4 252 14963,'-1'-1'258,"1"-1"0,-1 1 0,1-1 0,-1 1 0,1-1 0,0 1 0,0-1 0,0 1-1,0-1 1,0 1 0,0-1 0,0 1 0,0 0 0,0-1 0,1 1 0,-1-1 0,0 1 0,1-1 0,-1 1 0,1 0-1,1-3 1,20-34 100,-11 21 18,14-33-245,-14 26-89,2 0 0,18-26-1,-31 49-38,1 0 0,0 0 0,-1 0 0,1 0 0,0 0 0,0 0 0,0 0 0,0 0 0,-1 1 0,1-1-1,0 0 1,0 1 0,1-1 0,-1 0 0,0 1 0,0 0 0,0-1 0,0 1 0,2-1 0,-2 1 0,0 1 0,0-1 1,0 0-1,0 0 0,-1 1 1,1-1-1,0 0 0,0 1 1,0-1-1,0 1 0,-1-1 0,1 1 1,0 0-1,-1-1 0,1 1 1,0 0-1,-1-1 0,1 1 1,0 1-1,3 5 18,0 1-1,-1-1 1,0 1 0,4 12-1,-4-10-9,1 9-128,-3-15 56,-1 0 0,1-1 0,0 1 0,1 0 0,-1 0-1,0-1 1,1 1 0,3 5 0,-2-10-47,-3-8-43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6:16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33 15083,'0'-1'68,"0"-1"0,0 1 0,0 0 0,0 0 0,0-1 0,0 1-1,0 0 1,-1 0 0,1 0 0,0-1 0,-1 1 0,1 0 0,-1 0 0,1 0-1,-1 0 1,1 0 0,-1 0 0,0 0 0,1 0 0,-1 0 0,0 0 0,0 0-1,0 1 1,0-1 0,0 0 0,0 0 0,0 1 0,0-1 0,0 1 0,0-1 0,0 1-1,0-1 1,-1 1 0,1 0 0,0-1 0,0 1 0,0 0 0,-1 0 0,1 0-1,0 0 1,0 0 0,-1 0 0,-1 1 0,-3 0 144,-1 0 1,1 0-1,0 0 0,-1 1 0,1 0 1,0 1-1,-9 4 0,3 1-102,-1 1 0,2 0 0,-1 1 0,1 0 0,1 1-1,0 0 1,0 1 0,1 0 0,0 0 0,1 1 0,1 0 0,0 0-1,1 1 1,0 0 0,1 0 0,-4 19 0,5-15-63,0 1 0,1-1 0,1 1 0,0 0 0,2 0 0,0 0-1,1 0 1,1 0 0,0 0 0,2 0 0,0-1 0,11 27 0,-13-40-40,0 1 0,1-2 0,-1 1 0,1 0 1,1-1-1,-1 1 0,1-1 0,-1 0 0,1 0 0,0 0 0,1 0 0,-1-1 0,0 0 0,1 0 0,0 0 0,0-1 1,0 1-1,0-1 0,0 0 0,8 1 0,-8-2 2,0 0 0,0-1-1,0 1 1,0-1 0,0-1 0,0 1 0,0-1 0,0 0-1,0 0 1,-1 0 0,1 0 0,0-1 0,-1 0 0,1 0-1,-1 0 1,1-1 0,-1 0 0,0 1 0,0-2 0,0 1-1,-1 0 1,7-7 0,-7 6 20,0 0 1,0 1-1,0-1 0,-1 0 0,0-1 1,1 1-1,-1 0 0,-1-1 0,1 1 0,-1-1 1,0 0-1,0 1 0,0-1 0,0 0 1,-1 0-1,0 0 0,0-6 0,-1 7 0,0 1 0,0 0-1,0-1 1,0 1 0,0 0-1,0 0 1,-1 0 0,0 0 0,1 0-1,-1 1 1,0-1 0,-1 0-1,1 1 1,0-1 0,-1 1-1,1 0 1,-1 0 0,0 0 0,0 0-1,0 1 1,0-1 0,0 1-1,0-1 1,0 1 0,-5-1-1,2 1-131,0 0-1,1 0 0,-1 1 0,1 0 0,-1 0 0,0 0 1,1 1-1,-1 0 0,1 0 0,-1 0 0,1 1 1,0 0-1,-10 4 0,2-1-123,4-3-182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6:17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62 20508,'-6'9'1729,"6"-2"-1289,0-6-192,4-1 560,6-6-312,2-2-432,2-4-288,-1 1-800,0-2-80,-3 1 768,1 2-257,0 3-183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6:48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14411,'0'15'6099,"-4"13"-5143,0-13-618,-14 43 338,3 2 1,-8 71-1,23-130-676,0-1 0,0 1-1,-1-1 1,1 1 0,0-1-1,0 0 1,0 1 0,0-1 0,0 1-1,0-1 1,0 1 0,0-1 0,0 1-1,1-1 1,-1 1 0,0-1 0,0 1-1,0-1 1,0 0 0,1 1-1,-1-1 1,0 1 0,0-1 0,1 0-1,-1 1 1,0-1 0,1 0 0,0 1-1,10-6-9,15-23-7,-23 24 16,19-21 9,59-64 84,-67 75-77,1 1-1,1 0 1,31-20 0,-46 33-18,-1-1 0,1 1 1,0-1-1,0 1 0,0-1 0,0 1 1,0-1-1,0 1 0,0 0 1,0-1-1,0 1 0,0 0 0,0 0 1,0 0-1,0 0 0,1 0 0,-1 0 1,0 0-1,0 0 0,0 1 0,0-1 1,0 0-1,0 1 0,0-1 1,0 0-1,1 1 0,-1 1 0,0-1 0,1 1 1,-1-1-1,0 1 0,0-1 0,0 1 0,0 0 0,0-1 0,0 1 1,-1 0-1,1 0 0,0-1 0,0 4 0,0 6 5,1 0 0,-1 0 0,-1 21 0,0-20-110,-1 0 0,-1 0-1,0 1 1,0-1-1,-1 0 1,-5 12 0,8-24 84,0 1 0,0-1 1,0 0-1,-1 0 1,1 0-1,0 0 1,0 1-1,0-1 0,0 0 1,0 0-1,-1 0 1,1 0-1,0 0 1,0 1-1,0-1 0,0 0 1,-1 0-1,1 0 1,0 0-1,0 0 1,0 0-1,-1 0 0,1 0 1,0 0-1,0 0 1,-1 0-1,1 0 1,0 0-1,0 0 0,0 0 1,-1 0-1,1 0 1,0 0-1,0 0 1,0 0-1,-1 0 0,1 0 1,0 0-1,0-1 1,0 1-1,0 0 1,-1 0-1,1 0 0,-7-7-201,-2-2-167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6:18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39 16676,'1'-24'1674,"-2"12"-822,1 12-829,0 0-1,0 0 0,0 0 0,0 0 0,0-1 0,0 1 0,0 0 1,0 0-1,0 0 0,0 0 0,0 0 0,0 0 0,0 0 0,0 0 1,0 0-1,0 0 0,0-1 0,0 1 0,0 0 0,0 0 1,0 0-1,0 0 0,0 0 0,0 0 0,0 0 0,0 0 0,0 0 1,0 0-1,0 0 0,0 0 0,0 0 0,0 0 0,-1-1 0,1 1 1,0 0-1,0 0 0,0 0 0,0 0 0,0 0 0,0 0 0,0 0 1,0 0-1,0 0 0,0 0 0,0 0 0,-1 0 0,1 0 0,0 0 1,0 0-1,0 0 0,0 0 0,0 0 0,0 0 0,0 0 0,0 0 1,0 0-1,0 0 0,0 0 0,-1 0 0,1 0 0,0 0 0,0 1 1,0-1-1,0 0 0,0 0 0,0 0 0,0 0 0,-2 4 136,1 0-1,0 0 1,0 0-1,0 0 1,1 0-1,-1 0 0,1 1 1,0-1-1,0 0 1,1 0-1,-1 0 0,2 5 1,-1 2-52,1 4-108,0 0 0,1-1-1,0 1 1,1-1 0,1 0 0,0 0 0,1 0 0,11 19 0,-1-8-5,2 0 1,0-1 0,26 25 0,-39-43-17,0 0 0,0 0 0,-1 1 0,1-1 0,-2 1 0,1 0 0,-1 0 0,0 0 0,0 1 0,-1-1 0,0 1 0,0 0 0,-1-1 0,0 1 0,0 0 0,-1 8 0,0-10 23,-1-1-1,0 1 1,0 0-1,0-1 1,-1 1 0,1-1-1,-1 1 1,-1-1-1,1 0 1,-1 0 0,0 0-1,0 0 1,-1 0-1,1-1 1,-1 1 0,0-1-1,0 0 1,0 0-1,-1-1 1,0 1 0,1-1-1,-8 4 1,9-5 26,1-1 0,-1 1 1,0-1-1,1 0 0,-1 0 1,0 0-1,0 0 0,0 0 0,0 0 1,0-1-1,0 0 0,0 1 1,0-1-1,0 0 0,0 0 1,0-1-1,0 1 0,0-1 0,0 1 1,0-1-1,0 0 0,0 0 1,1 0-1,-1-1 0,0 1 1,1-1-1,-1 1 0,1-1 0,-1 0 1,1 0-1,0 0 0,0 0 1,-1-1-1,2 1 0,-4-5 1,1 0 13,0 0 1,1 0-1,0 0 1,0-1-1,1 1 1,0-1-1,0 1 1,0-1-1,1 0 0,1 0 1,-1 0-1,1 0 1,1-8-1,2 0 9,0-1-1,1 1 1,0-1-1,1 1 0,1 1 1,11-21-1,56-84 301,-39 69-154,-29 44-157,-1-1-1,1-1 0,-1 1 0,-1 0 1,1-1-1,2-12 0,-6 19-28,1 0-1,-1 0 1,0 0-1,1 0 1,-1 0-1,0 0 1,0 0-1,-1 0 1,1 0-1,0 0 0,-1 0 1,1 0-1,-1 0 1,1 0-1,-1 0 1,0 0-1,0 0 1,0 0-1,0 0 1,0 1-1,-1-1 1,1 1-1,0-1 1,-1 1-1,1-1 1,-1 1-1,1-1 1,-1 1-1,0 0 1,0 0-1,0 0 1,1 0-1,-4 0 1,-1-1-106,0 0-1,0 1 1,-1 0 0,1 0 0,0 1 0,-1-1-1,1 1 1,0 1 0,-1-1 0,1 1 0,0 1 0,-1-1-1,1 1 1,0 0 0,0 0 0,0 1 0,1-1-1,-1 1 1,1 1 0,-1-1 0,1 1 0,-7 6 0,-1 1-346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6:19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13675,'-1'5'373,"0"1"0,1 0 1,0-1-1,0 1 0,0 0 0,1-1 0,0 1 1,2 9-1,1 2 451,50 262 2281,17 139-5053,-72-405 1313,-6-15 275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6:19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0 243 16267,'0'1'119,"1"1"0,-1 0 0,0 0 0,1-1 0,0 1 0,-1 0 0,1 0 0,0-1 0,0 1 0,0-1 0,0 1 0,0-1 0,0 1 0,0-1 0,0 0 0,1 0 0,-1 1 0,1-1 0,-1 0 0,1 0 0,-1 0 0,1-1 0,-1 1 0,1 0 0,0 0 0,-1-1 0,1 1 0,0-1 0,0 0 0,0 1 0,-1-1 0,1 0 0,0 0 0,0 0 0,0 0 0,-1-1 0,1 1 0,0 0 0,0-1 0,2 0 0,2-1 82,1-1-1,0 0 1,-1 0-1,0-1 0,0 1 1,0-1-1,0-1 1,10-9-1,-8 6-92,0-1 1,0-1-1,-1 1 0,-1-1 0,0 0 0,0-1 0,-1 1 0,8-22 1,-9 15-52,1 0 0,-2 0 0,0 0 0,-2-1 0,1-22 1,-1 49-171,0 0 1,0 0 0,1 0 0,0 0-1,5 11 1,23 56-1088,6 16 385,-26-58 442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6:20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39 16988,'-1'-3'131,"0"1"1,0 0 0,0-1 0,0 1 0,0 0 0,0 0-1,-1 0 1,1 0 0,-1 0 0,0 0 0,1 0 0,-1 0-1,0 1 1,0-1 0,0 1 0,0-1 0,0 1 0,-3-1 0,3 1-65,0 1 0,1 0 0,-1-1 1,0 1-1,0 0 0,0 0 1,0 0-1,0 1 0,1-1 1,-1 0-1,0 1 0,0-1 1,0 1-1,1 0 0,-1-1 0,0 1 1,1 0-1,-1 0 0,1 0 1,-1 0-1,1 0 0,-1 1 1,1-1-1,0 0 0,-1 1 1,0 1-1,-6 8 36,0 0 1,1 0-1,0 1 0,1 0 1,0 0-1,1 0 1,0 1-1,1 0 0,-4 18 1,3-6-71,1 0-1,2 0 1,0 0 0,2 28-1,1-44 1,0 1-1,0-1 1,1 0-1,0 0 0,1 0 1,0-1-1,8 16 1,-11-22-23,1 0 1,0-1 0,0 1 0,0 0 0,0-1 0,0 1 0,1-1 0,-1 1 0,0-1 0,1 0 0,-1 1 0,1-1 0,-1 0 0,1 0-1,0 0 1,-1 0 0,1-1 0,0 1 0,0 0 0,-1-1 0,1 1 0,0-1 0,0 1 0,0-1 0,0 0 0,0 0 0,0 0 0,0 0-1,-1 0 1,1 0 0,0-1 0,0 1 0,0-1 0,0 1 0,0-1 0,-1 0 0,1 0 0,0 1 0,-1-1 0,1 0 0,0-1 0,-1 1-1,1 0 1,0-2 0,2 0 25,0-1 0,0 0-1,-1 0 1,0 0 0,0 0-1,0 0 1,0-1 0,-1 0-1,0 1 1,0-1 0,0 0 0,0 0-1,-1 0 1,1-6 0,-1 9-26,-1 0 1,1 0 0,-1-1 0,0 1 0,0 0 0,0 0 0,0-1-1,0 1 1,0 0 0,-1 0 0,1 0 0,-1 0 0,1-1-1,-1 1 1,0 0 0,0 0 0,0 0 0,0 0 0,0 0 0,0 1-1,-1-1 1,1 0 0,-1 0 0,1 1 0,-1-1 0,0 1-1,1 0 1,-1-1 0,0 1 0,0 0 0,0 0 0,0 0-1,0 0 1,-4-1 0,3 2-74,0-1-1,1 1 1,-1 0 0,0 0-1,0 1 1,1-1 0,-1 0-1,0 1 1,1 0 0,-1-1-1,0 1 1,1 0 0,-1 0-1,-3 3 1,5-4 3,0 1 1,-1 0-1,1-1 1,0 1-1,0 0 1,0 0-1,0 0 1,0 0-1,0 0 0,0 0 1,0 0-1,0 0 1,0 1-1,1-1 1,-1 0-1,0 0 1,1 1-1,-1-1 1,1 0-1,-1 1 0,1-1 1,0 1-1,0-1 1,0 0-1,-1 1 1,1-1-1,0 1 1,1-1-1,-1 3 1,6 5-478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6:20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19772,'0'4'2977,"0"-6"-2481,2-2 1008,4-2-255,3 1-609,1-2-504,1-5-1144,1 2 935,-2 4-207,-3 2-144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6:20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18060,'-15'30'1654,"9"-21"-1453,1 1-1,0 0 1,1 0 0,0 0 0,0 1-1,-2 15 1,3-9-93,1 0 0,1 0 0,1 0 0,2 24 0,-2-36-88,1 1 0,0-1 0,0 1 0,0 0 0,1-1 0,0 1 0,0-1 0,0 0 0,0 0 0,1 0 0,0 0 0,0 0 0,1-1 0,-1 1 0,1-1 0,7 8 0,-9-11-4,0 0 0,0 0 0,0 0 0,0 0 0,0-1-1,0 1 1,0-1 0,0 1 0,0-1 0,0 1 0,0-1-1,0 0 1,0 0 0,0 0 0,1 0 0,-1-1 0,0 1-1,0 0 1,0-1 0,0 1 0,0-1 0,0 0 0,0 0-1,0 0 1,-1 0 0,1 0 0,0 0 0,0 0 0,-1-1-1,1 1 1,2-3 0,1-2 23,0 0 1,0 1-1,0-2 1,0 1-1,-1-1 0,0 1 1,3-11-1,-3 8-27,-1 0 0,0-1 0,0 0-1,-1 1 1,-1-1 0,0 0 0,0 0 0,-1 0 0,0 0 0,-2-11 0,2 18 2,0 0 0,-1 1 0,0-1 0,0 0 1,1 0-1,-1 1 0,-1-1 0,1 0 0,0 1 0,-1-1 0,1 1 1,-1-1-1,0 1 0,0 0 0,0 0 0,0 0 0,0 0 1,0 0-1,-1 0 0,1 1 0,0-1 0,-1 1 0,0 0 0,1-1 1,-1 1-1,0 0 0,1 1 0,-1-1 0,0 0 0,0 1 0,0 0 1,0-1-1,0 1 0,0 0 0,1 1 0,-1-1 0,0 0 1,-4 2-1,-27 7 23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8:19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14323,'0'-1'1825,"-3"8"-1070,-4 17 44,-2 68 302,3 95-1,15 93-558,-6-218-461,-3-62-107,0 0-1,0 1 1,0-1 0,1 0 0,-1 1 0,0-1 0,0 1-1,0-1 1,0 1 0,0-1 0,0 0 0,0 1 0,0-1-1,0 1 1,-1-1 0,1 0 0,0 1 0,0-1 0,0 1 0,0-1-1,0 0 1,-1 1 0,1-1 0,0 0 0,0 1 0,-1-1-1,1 0 1,0 1 0,-1-1 0,1 0 0,0 0 0,-1 1-1,-10-9-1229,-8-21 147,3 0 588,0-6-188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8:19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65 14907,'-1'2'221,"0"1"-1,0-1 1,0 1 0,0-1-1,0 1 1,0-1 0,1 1-1,0-1 1,-1 1 0,1-1-1,0 1 1,0 3 0,5 33 964,-5-38-1147,12 62 517,27 76 0,-13-47-448,-15-51-69,41 127 51,-51-165-73,0 1 0,1-1 0,-1 0 0,1 0 0,-1 0 0,1-1 0,0 1 0,0 0 0,0-1 0,0 1 0,4 2 0,-5-5-6,-1 1 0,1-1 0,-1 0 1,1 0-1,0 1 0,-1-1 0,1 0 0,-1 0 0,1 0 0,0 0 1,-1 0-1,1 0 0,0 0 0,-1 0 0,1 0 0,0 0 0,-1 0 0,1-1 1,0 1-1,-1 0 0,1 0 0,0-1 0,1 0 14,0-1 0,0 1 0,0-1 0,0 0 0,-1 0 0,1 1 0,0-1 0,-1 0 0,2-3 0,26-47 280,-3-1-1,21-58 0,-30 70-187,108-282-1061,-110 276 742,-9 14-79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8:27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41 11082,'-7'13'1752,"-1"-1"0,-17 22 0,-5 6-249,27-34-1417,0 0-1,1 0 1,0 0 0,0 1-1,0-1 1,1 0 0,0 1-1,-1 12 1,1 2-59,4 31-1,-2-35 30,1 0-1,1 0 1,6 20 0,-7-32-23,0 0 1,0 0 0,0-1-1,0 1 1,1-1 0,0 0 0,3 4-1,-4-6-6,-1 0 1,1-1-1,0 1 0,0-1 1,-1 1-1,1-1 0,0 0 0,0 0 1,1 0-1,-1 0 0,0 0 0,0 0 1,0 0-1,1-1 0,3 1 1,-4-1-4,0 0 0,0 0 0,0-1 1,0 1-1,0-1 0,0 1 1,0-1-1,0 0 0,0 0 0,0 0 1,-1 0-1,1 0 0,0 0 1,-1 0-1,1-1 0,-1 1 0,1-1 1,-1 1-1,0-1 0,0 1 1,0-1-1,1 0 0,-1 1 0,1-4 1,3-6 135,0 0 0,6-21 0,-10 28-125,8-32 159,-2-1 0,-2 0-1,-1 0 1,-1 0-1,-2 0 1,-6-50-1,5 85-110,0 0-1,0 1 1,-1-1-1,1 0 1,0 1-1,-1-1 1,1 0-1,-1 1 0,1-1 1,-1 1-1,0-1 1,0 1-1,0-1 1,0 1-1,0 0 1,0-1-1,0 1 0,0 0 1,0 0-1,-3-2 1,3 3-94,0 0 1,0 0-1,0 0 1,0 0-1,0 0 0,0 0 1,0 0-1,0 0 1,0 0-1,0 0 1,0 0-1,1 1 0,-1-1 1,0 0-1,0 1 1,0-1-1,0 1 1,0-1-1,0 1 1,0 0-1,1-1 0,-1 1 1,0 0-1,1-1 1,-1 1-1,0 0 1,1 0-1,-1-1 0,1 1 1,-1 0-1,1 0 1,-1 0-1,1 0 1,-1 2-1,-2 2-182,1 0 0,-1 1 0,1 0 1,0-1-1,1 1 0,0 0 0,-1 6 0,0 9-244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8:28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77 14403,'-5'-10'1968,"2"5"113,12 6-1136,7 2-785,1 0 0,-1-1 0,0-1-1,1 0 1,-1-1 0,1-1 0,21-4-1,-13-1 79,0 0-1,-1-2 0,47-20 1,-66 25-316,0 1 0,0 0 0,0 0 1,0 1-1,0-1 0,0 1 0,0 0 1,1 1-1,-1-1 0,0 1 0,1 0 1,7 1-1,-6-1-130,0-4-74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6:49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17 15227,'-21'43'6596,"21"-43"-6579,0 1 0,0-1-1,0 0 1,0 0-1,0 0 1,0 0-1,0 1 1,0-1 0,0 0-1,0 0 1,0 0-1,0 0 1,0 0 0,0 1-1,0-1 1,0 0-1,0 0 1,0 0-1,0 0 1,0 1 0,0-1-1,0 0 1,1 0-1,-1 0 1,0 0 0,0 0-1,0 0 1,0 1-1,0-1 1,0 0 0,1 0-1,-1 0 1,0 0-1,0 0 1,0 0-1,0 0 1,1 0 0,-1 0-1,0 0 1,0 0-1,0 0 1,0 0 0,1 0-1,-1 0 1,0 0-1,0 0 1,0 0 0,0 0-1,1 0 1,-1 0-1,0 0 1,0 0-1,0 0 1,0 0 0,0 0-1,1 0 1,-1 0-1,0-1 1,0 1 0,0 0-1,0 0 1,0 0-1,0 0 1,1 0 0,-1 0-1,0-1 1,0 1-1,0 0 1,11-7 47,3-3 95,-5 3 122,-1 0 0,1 0 1,-2 0-1,9-11 0,-21 23 512,-15 16-435,13-15-339,8-11 49,8-16-60,-8 17-383,-7 13-436,-7 18-984,13-25 1218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8:29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38 169 12963,'-2'-1'140,"1"-1"0,0 1 1,0 0-1,0 0 0,0 0 1,0-1-1,0 1 0,0 0 1,0-1-1,1 1 0,-1-1 1,0 1-1,1-1 0,-1 1 1,1-1-1,0 0 0,-1 1 1,1-1-1,0 1 0,0-1 1,0 0-1,0 1 0,0-1 1,1 0-1,-1 1 0,0-1 1,1 1-1,-1-1 0,2-1 1,1-8 435,1 1-1,9-19 1,-10 21-413,1 1 0,1 0 0,0 0 0,0 0 0,0 1 0,0 0 0,9-8 0,-13 13-149,1 0 1,-1 0-1,0 0 1,1 0-1,-1 1 1,0-1-1,1 0 1,-1 0-1,1 1 1,-1-1-1,1 1 1,-1-1-1,1 1 1,0 0-1,-1 0 1,1-1-1,-1 1 0,1 0 1,0 0-1,-1 1 1,1-1-1,-1 0 1,1 0-1,0 1 1,-1-1-1,1 1 1,-1 0-1,1-1 1,-1 1-1,0 0 1,1 0-1,-1 0 0,0 0 1,0 0-1,1 0 1,-1 0-1,0 0 1,0 0-1,0 1 1,0-1-1,0 0 1,-1 1-1,1-1 1,1 3-1,1 2 19,0 1-1,-1-1 1,0 1-1,0 0 1,0 0-1,-1 0 1,0 0-1,0 0 1,-1 0-1,0 1 1,0-1-1,-2 11 1,-2 9 80,-14 49-1,-43 107 56,31-98-125,-26 121 1,57-211-51,0 0 1,1 1-1,0-1 0,0 0 1,0 1-1,1 0 0,-1-1 1,1 1-1,0 0 0,0 0 1,6-5-1,-8 8 5,0 0 0,1 0 0,-1 0 0,0 0 0,1 0 0,-1 0 0,1 0 0,-1 0 0,1 1 0,-1-1 0,1 0 0,-1 1 0,1 0 0,0-1 0,-1 1 0,1 0 0,0 0 0,-1 0 0,1 0 0,0 0 0,0 0 0,-1 0 0,1 0 0,0 1 0,-1-1 0,1 1 0,-1-1 0,1 1 0,-1 0-1,1 0 1,-1 0 0,1 0 0,-1 0 0,0 0 0,1 0 0,-1 0 0,0 0 0,1 2 0,5 4-8,-4-3 14,-1-1 0,1 0 0,0 0 0,0-1 0,0 1 0,7 3-1,-9-5 2,-1-1 0,1 0 0,0 0 0,0 1-1,0-1 1,0 0 0,0 0 0,0 0 0,0 0-1,0 0 1,-1 0 0,1 0 0,0 0 0,0-1-1,0 1 1,0 0 0,0 0 0,0-1 0,-1 1-1,1-1 1,0 1 0,0 0 0,0-1 0,-1 0-1,1 1 1,0-1 0,-1 1 0,1-1 0,-1 0-1,1 1 1,0-1 0,-1 0 0,1 0 0,-1 0-1,0 1 1,1-2 0,4-9 40,0 0 1,-1 0-1,0 0 1,0 0-1,-2-1 1,1 1-1,0-15 0,-1 11 14,0 1-1,2-1 0,8-25 0,-11 40-70,-1 0 0,1 0 0,-1 1-1,1-1 1,0 0 0,-1 0 0,1 1 0,-1-1 0,1 0 0,-1 1-1,1-1 1,-1 1 0,0-1 0,1 0 0,-1 1 0,1-1-1,-1 1 1,0-1 0,1 1 0,-1-1 0,0 1 0,0 0-1,1-1 1,-1 1 0,0 0 0,4 5-57,-3-7 741,-6-16-643,-1-6-2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8:32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51 11979,'-5'0'264,"0"1"1,0 0 0,0 1 0,0-1 0,1 1 0,-1 0 0,0 0 0,1 0 0,-1 1 0,1-1 0,-4 4-1,-46 39 344,50-42-574,-10 10-25,0 1 0,0 1 0,2 0 0,-1 0-1,-9 19 1,17-25-23,-1 1 1,1 1-1,1-1 0,0 1 0,1-1 1,0 1-1,0 0 0,1 0 0,1 1 0,-1 13 1,5 97 591,-3-119-555,1 1-1,-1-1 1,1 0-1,0 0 0,0 0 1,0 0-1,0 0 0,0 0 1,1 0-1,-1 0 0,1 0 1,0 0-1,0-1 0,0 1 1,0-1-1,3 4 0,0-3-3,-1 1-1,1-1 0,0 0 0,-1 0 0,1-1 1,1 1-1,-1-1 0,0 0 0,7 1 0,-5-1 10,0-1-1,0 0 0,0 0 1,0 0-1,1-1 0,-1 0 0,0 0 1,0-1-1,0 0 0,1 0 1,-1-1-1,0 0 0,-1 0 1,1-1-1,8-4 0,-2-1 62,-1-2-1,-1 1 0,0-1 1,-1-1-1,1 0 0,-2-1 1,0 0-1,0 0 0,-1-1 1,8-18-1,4-14 260,26-86 1,-27 72-269,-6 31-133,-12 25 8,1 1 0,-1 0 0,1-1 0,-1 1 0,0-1 1,0 1-1,0-1 0,0 0 0,0 1 0,-1-1 1,1 0-1,-1 0 0,0 1 0,0-1 0,0 0 0,0 0 1,0 1-1,0-1 0,-1 0 0,0 0 0,1 1 1,-1-1-1,0 0 0,-2-3 0,-1-1-17,0 1 0,0 0 0,0 0 1,-1 0-1,0 1 0,0 0 0,0 0 0,-1 0 0,1 0 0,-1 1 0,-9-5 0,11 7-62,1 1 0,0-1 0,-1 1 0,1 0 0,-1 1 0,0-1 0,1 1 0,-1-1 0,1 1 0,-1 0 0,0 0 0,1 1 0,-1-1 0,0 1 0,1 0 0,-1 0 0,1 0 0,0 0 0,-1 0 0,1 1 0,0 0 0,0-1 0,-1 1 0,1 1 0,-2 1 0,-9 8-328,1 0 0,-19 24 1,5-2-221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8:33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43 7882,'-7'-9'944,"5"6"-639,0 0-1,0 1 1,0-1-1,0 1 1,0 0-1,-1-1 0,1 1 1,-1 0-1,1 0 1,-1 1-1,0-1 1,1 1-1,-1-1 1,0 1-1,-5-2 1,7 3-256,1 0 0,-1 1 0,0-1 0,1 0 0,-1 0 1,0 0-1,1 1 0,-1-1 0,1 0 0,-1 1 0,1-1 0,-1 0 1,1 1-1,-1-1 0,1 1 0,-1-1 0,1 1 0,0-1 1,-1 1-1,1-1 0,-1 1 0,1-1 0,0 1 0,0 0 0,-1-1 1,1 1-1,0 0 0,-6 23 311,4-18-253,-9 51 62,-6 70 0,15-96 61,1 1 0,1-1 0,1 1 0,10 49 0,-6-58-227,1 0 0,0 0 0,2-1 0,1 0 0,0 0 0,22 34 0,-29-53-5,0 0-1,0 0 1,0-1-1,0 1 0,0 0 1,1-1-1,-1 0 1,1 1-1,0-1 0,-1 0 1,1 0-1,0-1 1,6 4-1,-7-5 3,1 0-1,-1 1 1,0-1 0,0 0-1,0 0 1,0 0 0,0 0 0,0-1-1,0 1 1,0 0 0,0-1-1,0 0 1,0 1 0,0-1-1,0 0 1,0 0 0,-1 0-1,1 0 1,0 0 0,0-1 0,-1 1-1,1 0 1,-1-1 0,2-1-1,7-8 11,0-1-1,-1 0 1,0 0-1,-1-1 0,10-18 1,-14 22 35,0 0 0,0-1 0,-1 1 1,0-1-1,-1 1 0,0-1 0,0 0 0,-1 0 0,0-12 0,-2 12 75,0-1-1,-1 0 0,-1 1 0,-4-13 0,6 18-32,-1 0 0,0 1 0,0-1 0,0 1 0,0-1 0,-1 1 0,0 0 0,0 0 0,0 0 0,0 1-1,-6-5 1,8 7-55,0 0 0,0 0 0,-1 0 0,1 1 0,0-1 0,-1 0 0,1 1 0,-1-1 0,1 1 0,0 0 0,-1-1 0,1 1 0,-1 0 0,1 0 0,-1 0 0,1 0 0,-1 0 0,1 0 0,-1 0 0,1 1 0,-1-1 0,1 0 0,-2 2 0,-2 0-125,1 0 0,1 1 0,-1 0 0,0 0 0,-6 6 0,8-6-38,-1 0 0,0 0-1,0-1 1,0 1 0,0-1-1,0 0 1,-1 0 0,-4 2-1,2-4-293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18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14395,'-7'18'1080,"-5"10"-848,2 0-80,3 7 232,1-1-87,6 1-57,0-1-80,5-4-64,0-1-24,1-5-40,0 0-8,0-5-8,-2-5-96,-3 1-248,-1-4-65,-4-5 321,-3-6-88,-6-9-48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19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10 13291,'-1'10'1144,"-1"8"-912,2 9-136,3 4 488,4 7-320,2 2-72,5 1-72,3-3 0,5-7-32,2-5-24,6-16 16,6-10-16,3-20-40,2-14-80,-2-20-232,-3-9 240,-7-10-16,-11-3-16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21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68 13123,'7'-59'7175,"-7"57"-5652,-9-4-367,-4 14-1198,0 1 0,1 0 0,1 1 0,0 0 0,0 1 0,1 0 0,0 0-1,1 1 1,0 1 0,1 0 0,-12 26 0,15-28 53,0 1 0,1 0 0,1 0 0,0 0 0,1 0 0,0 0 0,0 1 0,2-1 0,-1 1 0,2-1 0,-1 1 0,2-1 0,0 0 0,6 22 0,0-11 53,1 0 1,1-1-1,14 25 0,-19-39-56,0 0 0,0 0 0,1 0 0,0-1 0,1 0 0,-1 0 0,1-1 0,1 0 0,-1 0 0,17 10 0,-21-15-4,0 0 0,0 1 0,0-1 0,-1 0 0,1-1 0,0 1 0,0 0-1,0-1 1,1 0 0,-1 0 0,0 0 0,0 0 0,0 0 0,0 0 0,0-1 0,0 1-1,0-1 1,4-2 0,-3 1 2,-1 0 0,1 0 0,-1 0 0,1-1 0,-1 0 0,0 0 0,0 0 0,0 0 0,-1 0 0,1 0 0,4-8 0,-1 0 28,-1-1 0,0 0 0,-1 0 0,0 0 0,-1 0 0,0-1 0,2-22 0,-4 29-56,-1 3 58,0 0 0,1-1-1,-1 1 1,0 0 0,-1 0 0,1-1 0,-1-3 0,1 7-29,0 0 1,-1-1-1,1 1 1,0 0-1,0-1 1,0 1-1,0 0 1,-1 0 0,1-1-1,0 1 1,0 0-1,-1 0 1,1-1-1,0 1 1,-1 0-1,1 0 1,0 0 0,0 0-1,-1-1 1,1 1-1,0 0 1,-1 0-1,1 0 1,0 0 0,-1 0-1,1 0 1,-1 0-1,-16 7 105,-16 15-167,12-10-274,0 2-1,1 1 1,1 0 0,-24 25-1,43-40 315,0 0 0,0 0-1,-1 0 1,1 0 0,0 0 0,0 1-1,0-1 1,0 0 0,0 0-1,0 0 1,0 0 0,0 1 0,-1-1-1,1 0 1,0 0 0,0 0 0,0 1-1,0-1 1,0 0 0,0 0 0,0 0-1,0 1 1,0-1 0,0 0-1,0 0 1,0 0 0,0 0 0,0 1-1,0-1 1,1 0 0,-1 0 0,0 0-1,0 1 1,0-1 0,0 0 0,0 0-1,0 0 1,0 0 0,1 0 0,-1 1-1,0-1 1,0 0 0,0 0-1,0 0 1,0 0 0,1 0 0,10 2-485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22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51 257 15851,'-2'-14'564,"1"0"0,0-1-1,1 1 1,1 0 0,1 0-1,0-1 1,4-16 0,-3 22-373,0-1 0,1 1 0,0 0 0,0 0 0,1 0 1,0 0-1,1 1 0,0 0 0,0 0 0,1 0 0,7-6 0,-13 12-179,1 1 0,-1 0 0,0 0 1,0-1-1,1 1 0,-1 0 0,0 0 0,1 1 0,-1-1 0,1 0 0,-1 0 0,1 1 0,-1-1 0,1 1 1,0-1-1,-1 1 0,1 0 0,0 0 0,-1 0 0,1-1 0,0 2 0,-1-1 0,1 0 0,0 0 0,-1 0 1,1 1-1,1 0 0,-1 0-7,0 1-1,-1-1 1,0 1 0,1-1 0,-1 1 0,0 0 0,0-1 0,0 1 0,0 0 0,0 0-1,0 0 1,0 0 0,-1 0 0,1 0 0,-1 0 0,1 0 0,-1 0 0,0 0-1,0 0 1,0 0 0,0 1 0,0 1 0,-2 23 39,-1-1-1,-2 0 1,-14 51 0,-36 73 89,44-126-110,-20 35 0,25-50-33,0 0 1,0 0-1,-1-1 0,0 0 1,0 0-1,-14 10 1,21-18-43,0 0 38,1 0 0,-1-1 0,1 1 0,0 0 0,-1-1 0,1 1 0,0 0 0,-1 0 0,1 0 0,0-1 0,-1 1 0,1 0 0,0 0 0,0 0 0,-1 0 0,1 0 0,0 0 0,-1 1 0,1-1 0,0 0 0,-1 0 0,1 0 0,1 1 0,16 5-256,-15-4 197,0 0 0,0 0 0,0 0-1,0 1 1,-1-1 0,1 1 0,-1 0-1,0-1 1,1 1 0,0 3 0,14 15-474,-15-20 584,1 0-1,-1 0 1,1-1-1,-1 0 1,1 1-1,-1-1 1,1 0 0,0 0-1,-1 0 1,1 0-1,-1-1 1,4 0 0,12 0 203,-5 2-112,-10-1-104,0 1 1,0-1-1,0 0 0,0 0 1,0 0-1,0-1 0,6 0 1,-7 0-20,-1 0 1,1 0 0,-1 0 0,1 0-1,-1 0 1,0 0 0,1 0 0,-1 0-1,0-1 1,0 1 0,0-1-1,0 1 1,0-1 0,0 1 0,0-1-1,1-3 1,3-7-32,-1-2 0,-1 1 0,0 0 0,-1-1 0,0 1 0,-1-1 0,0 0 0,-3-23-1,2 36 0,0 1-1,0-1 0,0 1 1,0-1-1,0 1 0,0-1 1,0 1-1,0-1 0,-1 1 1,1-1-1,0 1 0,0-1 1,0 1-1,-1-1 0,1 1 1,0-1-1,0 1 0,-1 0 1,1-1-1,0 1 0,-1-1 1,1 1-1,0 0 1,-1 0-1,1-1 0,-1 1 1,1 0-1,-1-1 0,1 1 1,0 0-1,-1 0 0,1 0 1,-1 0-1,1-1 0,-1 1 1,1 0-1,-1 0 0,0 0 1,-3 0-238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3:28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99 14563,'-1'-6'273,"1"1"0,-1 0 0,0 0 0,0 0 0,0 0 0,0 0-1,-1 0 1,0 0 0,0 0 0,-1 1 0,1-1 0,-1 1 0,0 0 0,0-1 0,-4-3 0,5 6-218,0 1 1,1-1 0,-1 1 0,0-1-1,0 1 1,0 0 0,0-1-1,0 1 1,-1 0 0,1 1 0,0-1-1,0 0 1,0 1 0,-1-1 0,1 1-1,0-1 1,-1 1 0,1 0 0,-1 0-1,1 0 1,0 1 0,-1-1 0,1 0-1,0 1 1,0 0 0,-1-1 0,1 1-1,0 0 1,0 0 0,0 0 0,0 0-1,0 1 1,0-1 0,-3 3-1,-8 8-20,1 0 0,0 0-1,1 1 1,0 1 0,1 0 0,0 0-1,2 1 1,-1 0 0,2 1-1,0 0 1,1 0 0,1 0-1,0 1 1,1-1 0,1 1-1,-2 30 1,5-40-41,0 0 0,1 0 0,0 0 0,1 0 0,-1 0 0,1 0 0,1 0 1,-1-1-1,1 1 0,0-1 0,1 0 0,4 6 0,-7-10 5,1 0 0,-1 0 1,1 0-1,0 0 0,0-1 0,-1 1 1,1-1-1,0 1 0,1-1 0,-1 0 1,0 0-1,0 0 0,0 0 0,1 0 1,-1 0-1,1-1 0,-1 1 0,0-1 1,1 1-1,-1-1 0,1 0 1,-1 0-1,1 0 0,-1-1 0,1 1 1,-1 0-1,0-1 0,1 0 0,-1 1 1,0-1-1,1 0 0,-1 0 0,0 0 1,0-1-1,0 1 0,0-1 0,4-2 1,4-5 26,-1 1 0,1-1 0,-2-1 0,1 1 0,-1-2 0,-1 1 0,1-1 0,6-15 0,-3 5 58,-2-1 0,0 0 0,9-39 0,-15 48-4,-1-1-1,2-25 0,-4 35-60,0-1 0,0 1 0,-1 0 0,1 0 0,-1-1 1,0 1-1,0 0 0,0 0 0,0 0 0,-1 0 0,0 0 0,-4-6 0,5 8-37,0 1-1,0 0 1,-1 0 0,1 0 0,0 0-1,-1 0 1,1 0 0,-1 0 0,1 1 0,-1-1-1,0 0 1,1 1 0,-1-1 0,0 1-1,1 0 1,-1-1 0,0 1 0,1 0-1,-1 0 1,0 0 0,1 0 0,-1 0 0,0 1-1,0-1 1,1 1 0,-1-1 0,1 1-1,-3 0 1,0 1-68,1-1 0,0 0-1,0 1 1,0 0 0,0 0 0,0 0-1,0 0 1,1 0 0,-1 1 0,1-1 0,-1 1-1,-2 4 1,1 2-265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3:29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6 13627,'9'-6'4216,"-8"14"-1351,-3 6-2753,-5 73 1276,1-32-1028,3 101 0,5-140-822,-2-15 454,0-1-1,0 0 1,0 0 0,0 1-1,0-1 1,0 0-1,0 0 1,0 1-1,0-1 1,0 0 0,0 0-1,0 1 1,0-1-1,0 0 1,0 0 0,0 1-1,0-1 1,1 0-1,-1 0 1,0 1-1,0-1 1,0 0 0,0 0-1,0 0 1,1 1-1,-1-1 1,0 0-1,0 0 1,0 0 0,1 0-1,-1 1 1,0-1-1,0 0 1,1 0-1,-1 0 1,0 0 0,0 0-1,1 0 1,-1 0-1,0 0 1,0 0 0,1 0-1,-1 0 1,0 0-1,0 0 1,1 0-1,-1 0 1,0 0 0,0 0-1,1 0 1,-1 0-1,0 0 1,1-1-1,0-4-237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3:30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76 14387,'1'-1'89,"-1"0"0,0 0 0,0 0 0,0 0 0,1-1 0,-1 1 0,0 0 0,-1 0 0,1 0 0,0-1 0,0 1 0,0 0 0,-1 0 0,1 0 0,0 0 0,-1 0 1,1-1-1,-1 1 0,0 0 0,1 0 0,-1 0 0,0 0 0,1 1 0,-1-1 0,0 0 0,0 0 0,0 0 0,0 1 0,0-1 0,0 0 0,0 1 0,0-1 0,0 1 0,0-1 0,0 1 0,-1-1 0,1 1 0,0 0 0,0 0 0,0 0 0,0-1 0,-1 1 0,1 0 0,0 0 0,0 1 0,-2-1 0,-1 1 11,-1-1-1,1 1 0,-1 0 0,1 1 1,-1-1-1,1 1 0,0 0 1,0 0-1,0 0 0,0 0 1,-4 4-1,-1 3-88,0 0 1,1 0-1,0 1 1,1 0-1,0 1 0,1-1 1,0 1-1,0 1 1,-5 15-1,3-1 96,0 1 0,2-1 1,-5 34-1,9-47 3,1 0 1,0 0-1,1 0 1,0 1-1,1-1 0,4 21 1,-4-31-78,0 0 0,0 0-1,0 0 1,0-1 0,1 1 0,-1 0 0,1-1 0,-1 1 0,1-1-1,0 0 1,0 0 0,0 1 0,0-1 0,4 2 0,-3-2-9,0-1 0,0 1 0,0-1 1,0 0-1,0 0 0,0-1 0,0 1 0,1-1 1,-1 1-1,0-1 0,0 0 0,0 0 0,1-1 1,-1 1-1,0-1 0,5-1 0,9-3 33,0 0 0,0-2-1,0 0 1,-1-1 0,0-1 0,-1 0-1,1-1 1,21-20 0,-11 8 62,-2-1 1,-1-2 0,35-47 0,-48 58-63,-1 0 0,0-1-1,-1 0 1,9-24 0,-15 34-41,0-1 0,0 1 0,-1-1 0,0 0 0,0 0-1,0 0 1,-1 0 0,0 0 0,0 0 0,0 0 0,-1 0 0,0 1 0,0-1 0,0 0 0,-1 0 0,-3-7 0,3 10-42,0 0 0,0 0 0,-1 0 1,1 0-1,-1 0 0,0 0 0,0 1 1,0 0-1,0-1 0,0 1 0,0 0 1,-1 0-1,1 1 0,-1-1 0,1 1 1,-1-1-1,0 1 0,1 0 0,-1 1 1,0-1-1,0 1 0,-6-1 0,-9 1-251,-1 1-1,1 0 0,-24 6 0,27-4 248,-26 3-327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6:51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11 15427,'1'-1'139,"-1"0"0,1 0 0,-1 1 0,1-1 0,-1 0 0,1 1 0,0-1 0,-1 0 0,1 1 0,0-1 0,-1 1 0,1 0 0,0-1 0,0 1 0,0-1 0,0 1 0,0 0-74,-1 0 0,0 0-1,0 0 1,1 1-1,-1-1 1,0 0 0,0 0-1,0 0 1,1 1-1,-1-1 1,0 0 0,0 0-1,0 0 1,1 1-1,-1-1 1,0 0 0,0 1-1,0-1 1,0 0-1,0 0 1,0 1 0,0-1-1,0 0 1,0 1-1,0-1 1,0 0 0,0 0-1,0 1 1,0-1-1,-3 32 1362,-38 126-29,-2 19-1238,42-176-160,1 1 0,-1 0-1,1-1 1,0 1 0,0 0 0,0-1-1,0 1 1,0 0 0,0-1-1,0 1 1,0-1 0,1 1 0,-1 0-1,1-1 1,-1 1 0,1-1-1,1 3 1,-2-4 1,0 0-1,1 1 1,-1-1-1,1 0 0,-1 0 1,0 1-1,1-1 1,-1 0-1,1 0 1,-1 0-1,0 0 1,1 0-1,-1 0 1,1 0-1,-1 0 1,1 0-1,-1 0 1,0 0-1,1 0 0,-1 0 1,1 0-1,-1 0 1,1 0-1,16-10 0,-1-5 84,0 0 1,-1-1-1,23-32 1,33-59 692,-63 94-659,31-54-165,-40 59-3800,-4 6 2952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01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425 9 10218,'0'-1'71,"0"1"0,0 0-1,0 0 1,0-1 0,0 1-1,0 0 1,0 0 0,0-1-1,0 1 1,0 0 0,0-1-1,0 1 1,0 0 0,0 0 0,0-1-1,0 1 1,0 0 0,-1 0-1,1-1 1,0 1 0,0 0-1,0 0 1,0 0 0,-1-1-1,1 1 1,0 0 0,0 0 0,-1 0-1,1 0 1,0-1 0,0 1-1,0 0 1,-1 0 0,1 0-1,0 0 1,-1 0 0,1 0-1,0 0 1,0 0 0,-1 0 0,1 0-1,0 0 1,0 0 0,-1 0-1,1 0 1,0 0 0,-1 0-1,1 0 1,0 0 0,0 0-1,-1 0 1,1 0 0,0 1 0,0-1-1,-1 0 1,1 0 0,0 0-1,0 0 1,0 1 0,-1-1-1,-22 10 1801,18-7-1550,-8 1-176,1 0 0,-1-1-1,0 0 1,-26 2 0,29-4-105,-1 0 1,1 0-1,0 1 0,0 1 1,0-1-1,0 2 0,0-1 1,1 1-1,-14 8 0,10-2-7,0 0 1,1 1-1,1 1 0,0 0 0,0 0 1,1 1-1,1 0 0,-9 16 0,4-4 82,2 0-1,1 0 0,-16 53 0,24-63-49,0 0-1,1 0 0,0 1 0,1-1 0,1 1 0,1-1 1,0 1-1,1-1 0,0 1 0,2-1 0,-1 0 1,2 0-1,0-1 0,13 27 0,-16-38-59,0 0-1,0 0 0,0 0 1,1 0-1,-1-1 1,1 1-1,-1-1 0,1 1 1,0-1-1,0 0 1,0 0-1,0 0 1,0 0-1,0-1 0,1 1 1,-1-1-1,7 2 1,-5-3 20,0 1 0,1-1 0,-1 0 1,1 0-1,-1-1 0,1 1 0,-1-1 1,0 0-1,0-1 0,9-3 0,4-3 70,0-1-1,-1-1 0,0 0 0,-1-2 1,21-18-1,-13 10-42,-2-2 0,0 0 0,-2-2 0,0 0 0,32-53 0,-45 64-50,0 1 0,-1-2 0,-1 1 0,0 0 0,0-1 0,-2 0 1,1 0-1,-2-1 0,0 1 0,-1 0 0,0-1 0,-1 1 0,-1-1 0,0 1 0,-3-16 0,2 24 7,0-1-1,0 1 0,-1-1 0,0 1 1,0 0-1,0 0 0,-1 0 1,1 0-1,-2 1 0,1 0 0,0 0 1,-1 0-1,0 0 0,0 1 0,-1-1 1,1 1-1,-1 1 0,0-1 0,-9-3 1,10 5-34,-1 0 0,1 0 0,-1 0 0,1 1 0,-1 0 0,0 0 0,0 1 0,1 0 0,-1 0 0,0 0 0,0 1 0,0-1 0,1 1 0,-1 1 1,0-1-1,1 1 0,0 0 0,-1 0 0,1 1 0,0 0 0,0-1 0,0 2 0,-6 3 0,-38 36-228,29-26 75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5:02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34 14875,'2'-32'4083,"-2"30"-2571,0 4-228,-2 18-249,-27 198-388,29-217-650,-1 18-903,2-19 869,-1 1 0,0-1 1,0 1-1,0-1 0,0 1 1,0-1-1,1 1 0,-1-1 1,0 0-1,1 1 0,-1-1 1,0 1-1,1-1 0,-1 1 1,0-1-1,1 0 0,-1 1 1,0-1-1,1 0 0,-1 0 1,1 1-1,-1-1 0,1 0 1,-1 0-1,1 1 0,-1-1 1,1 0-1,-1 0 0,1 0 1,0 0-1,7 0-413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5:04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18372,'2'0'375,"0"1"1,-1-1-1,1 0 0,-1 0 1,1 0-1,-1 0 0,1 0 1,0 0-1,-1 0 0,1 0 1,-1-1-1,1 1 0,-1-1 1,1 1-1,1-2 0,35-10 73,-38 12-406,24-8 229,-2 0 102,35-8 0,-52 15-356,0 0 1,1 0 0,-1 1-1,1 0 1,-1 0 0,1 0-1,-1 0 1,0 1 0,1 0-1,-1 0 1,0 0 0,7 3 0,-10-3-264,0 0 1,0 1 0,0-1 0,0 0 0,0 1 0,0-1 0,-1 1 0,1 0 0,0 0 0,-1-1 0,1 1 0,0 2 0,-3-16-382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5:04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55 18484,'1'-1'255,"7"-7"863,1 0 0,-1 0 0,18-10 0,-24 16-1054,0 1 1,0 0-1,0 0 1,0-1-1,1 2 1,-1-1-1,1 0 0,-1 0 1,0 1-1,1-1 1,-1 1-1,1 0 1,-1 0-1,1 0 0,0 0 1,-1 0-1,1 0 1,-1 1-1,0 0 1,1-1-1,-1 1 0,1 0 1,2 2-1,-3-2-55,0 0 0,-1 1 0,1-1 0,-1 1 0,0 0 0,1-1 0,-1 1 0,0 0 0,0 0 0,0 0 0,0 0 0,-1 0 0,1 0 0,0 0 0,-1 0 0,1 0 0,-1 0 0,0 0 0,0 0 0,0 0 0,0 0 0,0 0 0,0 1 0,-1 1 0,-1 8 31,0 1 0,-7 20 0,7-29-25,-22 70 43,-4-1 0,-51 97 0,72-164-593,4-10-209,3 3 723,0 1 0,1 0 0,-1-1 0,0 1 1,0 0-1,0-1 0,0 1 0,0 0 1,0-1-1,1 1 0,-1 0 0,0-1 0,0 1 1,1 0-1,-1-1 0,0 1 0,0 0 1,1 0-1,-1-1 0,0 1 0,1 0 0,-1 0 1,0 0-1,1-1 0,-1 1 0,0 0 1,1 0-1,-1 0 0,1 0 0,-1 0 0,0 0 1,1 0-1,-1 0 0,0 0 0,1 0 1,-1 0-1,1 0 0,-1 0 0,0 0 0,1 0 1,-1 0-1,0 0 0,1 0 0,-1 1 1,0-1-1,1 0 0,0 1 0,2 1-7,1 1 0,-1 0 0,1 0 0,-1 0-1,0 0 1,0 1 0,-1-1 0,1 1 0,-1 0 0,1 0 0,-1 0-1,2 5 1,4 6 26,-7-13 23,0 0 1,0 0-1,1 0 0,-1 0 1,1 0-1,-1 0 0,1-1 1,-1 1-1,1-1 0,0 1 0,0-1 1,0 0-1,0 1 0,0-1 1,0 0-1,0 0 0,0-1 0,3 2 1,-3-2 18,1 0 0,-1 0 1,0 0-1,0 0 0,0-1 1,0 1-1,0-1 0,0 1 1,1-1-1,-1 0 0,0 1 1,-1-1-1,1 0 0,0 0 1,3-3-1,2-2 69,-1 1 0,0-1-1,0-1 1,-1 1 0,0-1-1,0 0 1,-1 0 0,7-13 0,-6 8-40,0 0 1,0 0-1,-1-1 0,0 0 1,-2 0-1,1 0 1,-1 0-1,-1-1 1,-1 1-1,-1-23 1,1 35-92,0 0 0,0 0 0,0 0 0,0 0 1,0 0-1,0 0 0,0 0 0,-1 0 0,1 0 0,0 0 1,-1 0-1,1 0 0,-1 1 0,1-1 0,-1 0 0,1 0 1,-1 0-1,0 0 0,1 1 0,-1-1 0,0 0 0,0 1 1,0-1-1,1 0 0,-1 1 0,0-1 0,0 1 0,-1-1 1,0 1-34,0 0 0,0 1 1,0-1-1,0 0 0,0 1 1,0-1-1,0 1 0,0 0 1,0 0-1,-2 1 0,-11 4 9,9-5-243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5:05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39 18524,'-6'3'1584,"4"1"-1144,2 2-224,2 3 657,4 1-257,-1-2-320,1-2-168,3-6-104,-1-3-48,-1-7-264,-2-1-232,-4-4-2089,-1 0 2305,0-1-272,-1 2-208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02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16195,'0'0'85,"0"0"0,0 1 0,0-1 0,0 0 0,0 0 0,0 0-1,0 0 1,0 0 0,0 1 0,0-1 0,0 0 0,1 0 0,-1 0-1,0 0 1,0 0 0,0 0 0,0 0 0,0 1 0,0-1 0,0 0-1,0 0 1,0 0 0,1 0 0,-1 0 0,0 0 0,0 0-1,0 0 1,0 0 0,0 0 0,0 1 0,1-1 0,-1 0 0,0 0-1,0 0 1,0 0 0,0 0 0,0 0 0,0 0 0,1 0 0,-1 0-1,0 0 1,0 0 0,0 0 0,1-1 0,9-3 1613,16-12-1082,-19 11-171,24-14-61,36-18 0,-58 33-374,0 0 0,0 0 0,1 1 0,-1 0-1,1 0 1,0 2 0,0-1 0,0 1 0,13 0 0,-17 2-4,0 0 1,1 1 0,-1 0-1,0 0 1,0 0-1,0 1 1,11 6 0,-3-2 12,-13-6 62,-32 26 240,18-19-301,1-2 0,-2 1-1,1-2 1,-1 0-1,0 0 1,0-1-1,0-1 1,0 0-1,-1-1 1,-27 0-1,42-2-38,-1 0-1,1 0 1,-1 0-1,1 0 1,-1 0-1,1 1 1,0-1-1,-1 0 1,1 0-1,-1 0 1,1 1-1,-1-1 1,1 0 0,0 0-1,-1 1 1,1-1-1,0 0 1,-1 1-1,1-1 1,0 0-1,-1 1 1,1-1-1,0 1 1,0-1-1,-1 1 1,1-1-1,0 0 1,0 1-1,0-1 1,0 1-1,-1-1 1,1 1-1,0-1 1,0 1-1,0-1 1,0 1 0,0-1-1,0 1 1,1-1-1,-1 1 1,0-1-1,0 1 1,0-1-1,0 0 1,0 1-1,1-1 1,-1 1-1,0-1 1,0 1-1,1-1 1,-1 0-1,0 1 1,1 0-1,0 0-38,-1 0-1,1 0 0,0 0 1,-1 0-1,1 0 0,0 0 1,0-1-1,-1 1 1,1 0-1,0 0 0,0-1 1,0 1-1,0 0 0,0-1 1,0 1-1,0-1 0,0 1 1,1-1-1,-1 1 0,0-1 1,0 0-1,0 0 1,0 0-1,0 0 0,1 0 1,0 0-1,13-6-430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03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69 151 10722,'-1'0'180,"1"0"-1,0 0 0,-1 0 0,1 0 1,-1 0-1,1 0 0,-1 0 0,1 0 1,-1 0-1,1 0 0,0-1 0,-1 1 1,1 0-1,-1 0 0,1 0 0,0 0 1,-1-1-1,1 1 0,-1 0 0,1-1 1,0 1-1,-1 0 0,1 0 0,0-1 1,0 1-1,-1-1 0,1 1 0,0 0 0,0-1 1,0 1-1,-1-1 0,4-15 2988,15-14-1603,-11 19-1524,1 1 0,0 0 0,0 1 0,1 0 0,0 0 0,1 1 0,-1 0 0,2 1 0,12-8 0,-22 15-42,-1 0-1,0 0 1,1-1 0,-1 1 0,1 0 0,-1 0 0,0 0 0,1 0 0,-1-1 0,1 1 0,-1 0 0,1 0 0,-1 0 0,1 0 0,-1 0 0,1 0 0,-1 0-1,1 0 1,-1 0 0,0 1 0,1-1 0,-1 0 0,1 0 0,-1 0 0,1 0 0,-1 1 0,0-1 0,1 0 0,-1 0 0,1 1 0,-1-1 0,0 0 0,1 1-1,-1-1 1,1 1 0,-1 0 1,1 1-1,-1-1 0,0 1 0,1 0 1,-1-1-1,0 1 0,0-1 0,0 1 1,0 0-1,0 2 0,-11 44 7,10-45-10,-9 29 2,-154 454-366,156-470-57,4-9-557,7-12 25,2-5 571,1 1 0,0-1 0,0 1 0,10-11 0,-15 19 399,1-1 1,-1 1 0,0 0 0,0 0 0,0 0-1,1-1 1,-1 1 0,0 0 0,1 1 0,-1-1-1,1 0 1,-1 0 0,1 1 0,0-1 0,-1 1-1,1-1 1,0 1 0,-1 0 0,1-1 0,0 1-1,-1 0 1,1 0 0,0 0 0,-1 0 0,1 1 0,0-1-1,-1 0 1,1 1 0,0-1 0,-1 1 0,1 0-1,-1-1 1,1 1 0,-1 0 0,1 0 0,1 2-1,0-1 45,2 2 51,-1 0 0,0 0-1,1-1 1,0 0 0,0 0 0,8 4 0,-12-7-78,1 1 0,0-1 0,0 0 0,0 0 0,-1 0 1,1 0-1,0 0 0,0 0 0,0 0 0,0 0 0,-1-1 0,1 1 0,0-1 0,0 1 1,-1-1-1,1 0 0,0 0 0,-1 1 0,1-1 0,-1 0 0,1-1 0,-1 1 0,0 0 1,3-3-1,3-4 65,0 0 1,-1 0-1,1-1 0,-2 0 1,1 0-1,-1-1 1,-1 0-1,0 0 0,0 0 1,-1 0-1,0 0 1,1-14-1,-3 24-131,-1-1 0,0 0 0,0 1 0,0-1 0,0 1 1,1-1-1,-1 0 0,0 1 0,0-1 0,0 1 0,0-1 0,0 0 0,-1 1 0,1-1 1,0 1-1,0-1 0,0 0 0,0 1 0,-1-1 0,1 1 0,0-1 0,-1 1 0,1-1 0,0 1 1,-1-1-1,1 1 0,0-1 0,-1 1 0,1-1 0,-1 1 0,1 0 0,-1-1 0,1 1 0,-1 0 1,1-1-1,-1 1 0,-1 0 0,-6-5-172,0-3-155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30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240 130 8986,'3'-11'743,"-1"-1"-1,0 0 1,-1 0 0,0-1-1,-1 1 1,0 0 0,-3-20-1,3 32-607,0-1-1,0 1 1,0-1-1,0 0 1,-1 1 0,1-1-1,0 1 1,0-1-1,0 0 1,-1 1-1,1-1 1,0 1 0,-1-1-1,1 1 1,0-1-1,-1 1 1,1 0-1,-1-1 1,1 1 0,-1-1-1,1 1 1,-1 0-1,1-1 1,-1 1-1,1 0 1,-1 0 0,0 0-1,1-1 1,-1 1-1,1 0 1,-1 0-1,0 0 1,1 0 0,-1 0-1,1 0 1,-1 0-1,0 0 1,1 0-1,-1 0 1,1 0 0,-1 0-1,0 1 1,1-1-1,-1 0 1,1 0-1,-1 1 1,1-1 0,-1 0-1,1 1 1,-1-1-1,1 0 1,-1 2-1,-3 0 40,0 1 0,1 0-1,0 1 1,0-1-1,-4 5 1,-23 33-2,-8 11-74,-36 65-1,65-101-91,1 0-1,1 1 1,0 0-1,1 0 0,1 1 1,1-1-1,0 1 1,-2 34-1,6-44-6,1 1-1,0 0 1,0-1 0,1 1 0,0-1-1,1 0 1,-1 0 0,2 1-1,-1-2 1,1 1 0,0 0-1,1-1 1,0 0 0,0 0 0,0 0-1,1 0 1,0-1 0,12 10-1,-12-11 2,0-1 0,1 1-1,0-1 1,0 0 0,1 0 0,-1-1-1,1 0 1,-1 0 0,1-1-1,0 0 1,0-1 0,0 1 0,0-1-1,0-1 1,0 0 0,0 0 0,0 0-1,0-1 1,1 0 0,9-4-1,-13 3 6,-1 0-1,1 0 1,0-1-1,-1 1 1,0-1 0,0 0-1,0-1 1,0 1-1,0-1 1,0 1-1,-1-1 1,0 0-1,0-1 1,0 1-1,0 0 1,-1-1-1,0 0 1,1 1-1,-2-1 1,1 0-1,-1 0 1,2-9-1,-1 3 25,0 0 0,-1-1-1,0 1 1,-1-1-1,0 1 1,0-1-1,-2 1 1,1 0-1,-5-15 1,5 22 1,-1 0-1,1-1 1,-1 1 0,0 0 0,0 0-1,-1 0 1,1 0 0,-1 0 0,0 1-1,0-1 1,0 1 0,0 0 0,0 0-1,-1 0 1,-7-5 0,8 7-9,0-1 1,-1 1 0,1 0-1,-1 0 1,1 0-1,-1 0 1,0 1-1,1 0 1,-1-1-1,0 1 1,1 0-1,-1 1 1,1-1-1,-1 1 1,0-1-1,1 1 1,-1 0-1,1 1 1,-1-1-1,-3 2 1,-1 1 5,0 1 0,0 0 0,0 0 0,-14 13 0,18-15-140,1 1-1,0-1 1,0 1-1,0-1 1,0 1 0,1 0-1,-1 0 1,1 0 0,0 0-1,0 1 1,-2 6-1,4-10 98,0-1 0,0 1 0,-1-1 0,1 1 0,0-1 0,0 1 0,0-1 0,0 1 0,0-1 0,0 1 0,-1 0 0,1-1 0,1 1 0,-1-1 0,0 1 0,0-1 0,0 1 0,0 0 0,0-1 0,0 1 0,1-1-1,-1 1 1,0-1 0,0 1 0,1-1 0,-1 1 0,0-1 0,1 0 0,-1 1 0,1-1 0,-1 1 0,0-1 0,1 0 0,-1 1 0,2-1 0,13-1-356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10:32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8 180 14803,'-4'-12'1355,"4"11"-1238,-1 0-1,1-1 1,-1 1-1,1 0 1,-1-1-1,1 1 1,0-1-1,0 1 1,0-1-1,-1 1 1,2 0-1,-1-1 1,0 1-1,0-1 1,0 1-1,1-1 1,-1 1-1,0 0 1,1-1-1,-1 1 1,1 0-1,0-1 1,0 1-1,-1 0 1,1 0-1,0-1 1,0 1-1,0 0 1,0 0-1,2-1 1,18-16 189,1 0 1,1 1 0,1 2-1,0 0 1,52-21 0,-75 35-308,1 0 0,-1 0 1,1 1-1,-1-1 0,1 0 0,-1 1 0,1 0 1,0-1-1,-1 1 0,1 0 0,0 0 0,0 0 1,-1 0-1,1 0 0,0 0 0,-1 0 0,1 1 1,0-1-1,-1 0 0,1 1 0,1 1 0,-1-1 0,-1 0-1,0 1 0,0-1 0,1 1 0,-1-1 0,0 1 0,-1 0 0,1-1 0,0 1 1,0 0-1,-1 0 0,1 0 0,-1-1 0,1 1 0,-1 0 0,0 0 0,0 0 0,0 3 1,0 8-8,-1 0 1,0 0 0,-1 0 0,0 0 0,-7 22 0,-28 64 5,26-71 11,-6 14 27,-2-2 1,-2 0 0,-47 69-1,65-106-27,1 0 1,-1 0-1,1 0 0,-1 0 0,0-1 0,0 1 1,-4 1-1,7-4-9,0 1 0,-1-1 1,1 0-1,-1 0 0,1 0 0,0 1 1,-1-1-1,1 0 0,0 0 1,-1 0-1,1 0 0,-1 0 0,1 0 1,-1 0-1,1 0 0,0 0 0,-1 0 1,1 0-1,-1 0 0,1 0 1,0-1-1,-1 1 0,1 0 0,-1 0 1,1-1-1,-1 1-6,0-1 0,1 0-1,0 0 1,-1 0 0,1 1 0,-1-1-1,1 0 1,0 0 0,0 0 0,-1 0 0,1 0-1,0 0 1,0 0 0,0 0 0,0 1-1,0-3 1,0-2-43,1 0-1,-1 0 0,1 0 0,0 1 1,0-1-1,0 0 0,1 0 1,0 1-1,0-1 0,3-5 0,-4 9 33,0-1 0,0 1-1,-1 0 1,1 0-1,0 0 1,0 0 0,0 0-1,0 0 1,0 0-1,1 1 1,-1-1 0,0 0-1,0 1 1,0-1-1,1 1 1,-1-1-1,0 1 1,1-1 0,-1 1-1,0 0 1,1 0-1,-1 0 1,1 0 0,-1 0-1,0 0 1,1 0-1,-1 0 1,1 0 0,-1 1-1,0-1 1,1 0-1,-1 1 1,0-1 0,0 1-1,1 0 1,-1-1-1,0 1 1,0 0 0,0 0-1,0 0 1,2 1-1,5 6-29,-1-1 0,1 2 1,-1-1-1,0 1 0,-1 0 0,0 0 0,9 21 0,-11-20 38,2-1 1,-1 1-1,1-1 1,0 1-1,1-2 0,0 1 1,15 13-1,-21-21 10,0-1 0,0 1 0,0 0 0,0-1 0,0 1-1,0-1 1,0 1 0,0-1 0,0 0 0,0 0 0,0 1 0,0-1-1,0 0 1,0 0 0,0 0 0,1 0 0,-1 0 0,0 0 0,0 0-1,0 0 1,0-1 0,0 1 0,0 0 0,0-1 0,0 1 0,0-1-1,0 1 1,0-1 0,0 1 0,0-1 0,0 0 0,0 1 0,0-1-1,0 0 1,-1 0 0,1 0 0,0 0 0,0 0 0,-1 0 0,1 0-1,0-1 1,3-6 0,0 1 1,-1 0-1,0-1 0,3-12 0,6-28-30,-3-1 0,-2 0 0,1-50 0,-8 87-769,-2 12-251,2 1 950,-1 0 1,1 0 0,0 0 0,0 0 0,0 1-1,0-1 1,0 0 0,0 0 0,0 0 0,0 0-1,0 1 1,0-1 0,1 2 0,4 5-571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7:28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14555,'-5'12'3536,"-6"15"-3188,1 1 1,2 0-1,0 0 1,-3 34-1,4-5-233,0 67 0,11-8 35,-2-102-139,0 0-1,0-1 1,1 1-1,1-1 1,1 0 0,6 16-1,-10-27-1,1 0 0,-1 1-1,0-1 1,0 0 0,1 0 0,0 0 0,-1 0-1,1 0 1,0 0 0,0 0 0,0-1 0,0 1-1,0-1 1,0 1 0,0-1 0,3 1 0,-3-1 6,0-1 0,0 0-1,-1 0 1,1 1 0,0-1 0,0 0 0,0-1 0,0 1 0,-1 0 0,1 0 0,0-1 0,0 1 0,0-1 0,-1 0 0,1 1 0,0-1 0,1-1 0,4-3 33,-1 1 0,0-1-1,-1 0 1,1-1 0,-1 0 0,0 1 0,-1-2 0,8-11 0,9-20 128,-2-1 1,-2 0 0,18-60 0,-18 38-30,14-104 1,-29 122-12,-5 34-17,-5 28 30,-1 20-52,2 1-1,2 1 0,2-1 0,1 1 0,6 71 0,-1-86-206,0-1 0,9 31 0,-10-48 31,0-1 1,1 1 0,0 0-1,0-1 1,1 0-1,0 1 1,0-1-1,1-1 1,0 1 0,0-1-1,6 6 1,-1-4-170,-1-3-68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6:51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15379,'4'14'1449,"0"-4"-833,2-1-248,3 0 600,1-2-160,-2 0-240,2 0-128,-1-3-544,-3-2-360,-1-2 392,2 0-80,-1-3-104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7:30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17660,'-10'11'1392,"5"0"-1112,2-3-176,1-2 176,5-6-512,4-4 304,5-6-80,3 1-240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7:30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16163,'1'15'1409,"-1"-10"-993,3-5-176,0-7 352,1-3-424,-4-5 80,5 1-24,-1 0-216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02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15867,'9'-9'469,"0"1"0,1 0-1,-1 0 1,2 1 0,-1 1-1,1-1 1,15-6-1,-19 11-384,0 0 0,0 0 0,0 0 0,0 1 0,0 0 0,0 0 0,1 0 0,-1 1 0,0 0 0,1 1 0,-1 0 0,0 0 0,13 4 0,-15-4-67,-1 1-1,1 0 1,-1 0-1,1 0 1,-1 0-1,0 1 1,0 0-1,0-1 0,-1 2 1,1-1-1,0 0 1,-1 1-1,0-1 1,5 8-1,-5-6-5,0 1-1,-1 0 1,1 0-1,-1 0 1,0 0 0,-1 1-1,1-1 1,-1 0-1,0 14 1,-1-6 9,-1 0 0,0 1-1,-1-1 1,-1 0 0,0 0 0,-1 0 0,-1 0 0,0-1-1,-9 18 1,-3-4 203,-2 0 1,0-1-1,-2-1 0,-39 38 0,27-30 298,31-31-483,1-1 1,0 0 0,-1 1-1,1-1 1,0 1 0,0-1-1,0 1 1,0 0 0,0-1-1,0 1 1,0 0 0,1 0 0,-1 0-1,0-1 1,1 4 0,0-4-29,0-1 1,1 1-1,-1 0 1,1 0-1,-1 0 1,1 0 0,0 0-1,-1 0 1,1-1-1,0 1 1,-1 0-1,1-1 1,0 1 0,0 0-1,0-1 1,0 1-1,0-1 1,-1 1-1,1-1 1,0 0 0,0 1-1,0-1 1,0 0-1,0 0 1,0 0-1,0 0 1,0 0 0,2 0-1,19 4-340,0-1 1,0-2-1,1 0 0,-1-1 0,0-2 0,0 0 1,1-1-1,-2-1 0,1-1 0,25-10 1,-43 14 138,0-1-1,1 0 1,-1-1 0,0 1 0,0-1 0,5-5 0,1 0-705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02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28 16075,'-1'-3'1825,"1"2"-1249,4-1-288,6-1 1472,9 2-1248,5 0-127,11-4-265,2 4-360,3-5 216,6 2-40,0 4-16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03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16123,'0'0'55,"1"0"0,-1 0 0,0 0-1,1 0 1,-1 0 0,1 0-1,-1 0 1,0 0 0,1 0 0,-1 1-1,0-1 1,1 0 0,-1 0-1,0 0 1,1 0 0,-1 0-1,0 1 1,1-1 0,-1 0 0,0 0-1,0 1 1,1-1 0,-1 0-1,0 0 1,0 1 0,1-1-1,-1 0 1,0 1 0,0-1 0,0 0-1,0 1 1,1-1 0,-1 0-1,0 1 1,0-1 0,0 0 0,0 1-1,0-1 1,0 0 0,0 1-1,0-1 1,0 0 0,0 1-1,0-1 1,0 1 0,0-1 0,0 26 508,0-21-159,-3 114 1494,1 61-1181,5-160-786,-2-19 63,-1-1-1,0 0 0,0 1 1,0-1-1,0 0 1,0 0-1,1 1 1,-1-1-1,0 0 0,0 0 1,1 1-1,-1-1 1,0 0-1,0 0 1,1 1-1,-1-1 1,0 0-1,0 0 0,1 0 1,-1 0-1,0 0 1,1 1-1,-1-1 1,0 0-1,1 0 0,-1 0 1,1 0-1,1-1-43,0 0-1,0 0 0,0 0 0,0 0 0,0 0 0,0 0 1,0-1-1,-1 1 0,1-1 0,2-2 0,-3 2 7,1 0-1,0 1 0,0-1 0,0 0 1,0 0-1,1 1 0,-1-1 1,0 1-1,1 0 0,-1 0 0,1 0 1,-1 0-1,1 0 0,-1 0 0,6 0 1,-6 2 30,1-1-1,-1 1 1,0 0 0,0 0 0,0 1 0,1-1 0,-1 0 0,-1 1-1,1-1 1,0 1 0,0 0 0,0 0 0,-1-1 0,1 1 0,-1 0-1,0 0 1,1 1 0,-1-1 0,0 0 0,0 0 0,0 1 0,0 2-1,3 7 16,-1 0-1,4 23 1,-6-26 58,0-1 0,0 1 0,-1 0 1,-1 0-1,1 0 0,-3 12 0,3-20-30,-1 1 1,1-1-1,0 1 0,-1-1 0,1 1 0,-1-1 0,0 1 1,1-1-1,-1 1 0,0-1 0,0 0 0,0 1 0,0-1 0,0 0 1,0 0-1,0 0 0,0 0 0,0 0 0,-1 0 0,1 0 1,0 0-1,-1 0 0,1 0 0,-1-1 0,1 1 0,-1-1 1,1 1-1,-1-1 0,1 0 0,-1 1 0,0-1 0,1 0 0,-1 0 1,1 0-1,-1 0 0,0 0 0,1-1 0,-1 1 0,1 0 1,-1-1-1,1 1 0,-3-2 0,-1 0-70,1 0-1,-1-1 1,1 0-1,-1 0 0,1 0 1,0 0-1,0-1 1,1 1-1,-5-7 1,5 8-2,1-1 1,0 1-1,0-1 1,0 0-1,0 0 1,1 0-1,-1 0 0,1 0 1,-1-1-1,1 1 1,0 0-1,1-1 1,-1 1-1,0-6 0,4 4-329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03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144 182 13883,'8'-7'2001,"-7"6"-1816,0 0 1,1 0 0,-1 0 0,0-1-1,0 1 1,0 0 0,0-1-1,0 1 1,0 0 0,0-1 0,0 1-1,-1-1 1,1 0 0,0-1-1,3-10 112,0 0 0,-1-1-1,0 1 1,1-24 0,-4 34-254,0-1 0,0 1 0,0 0 0,-1-1 1,1 1-1,-1 0 0,0 0 0,0-1 1,0 1-1,0 0 0,-3-3 0,3 4 6,0 0 1,0 1-1,-1-1 0,1 1 1,-1 0-1,1-1 0,-1 1 0,0 0 1,1 0-1,-1 0 0,0 0 0,0 0 1,1 0-1,-1 1 0,0-1 1,0 1-1,0-1 0,0 1 0,0 0 1,-3-1-1,0 2 28,0-1-1,1 1 1,-1-1 0,0 1 0,0 0-1,1 1 1,-1-1 0,1 1 0,0 0-1,-1 0 1,1 1 0,0-1-1,0 1 1,0 0 0,0 0 0,1 0-1,-1 0 1,1 1 0,0 0 0,0-1-1,0 1 1,-2 4 0,-1 2-19,1-1 0,-1 1-1,2 0 1,-1 0 0,2 1 0,-1-1 0,1 1 0,-2 17 0,5-24-82,-1 0 0,1-1 0,0 1 0,0 0 0,1 0 0,-1 0 0,1 0 0,0-1-1,0 1 1,0 0 0,0-1 0,1 1 0,3 6 0,-4-8-41,1-1-1,-1 1 0,1-1 0,-1 1 1,1-1-1,-1 1 0,1-1 0,0 0 0,0 0 1,-1 0-1,1 0 0,0 0 0,0 0 1,0-1-1,0 1 0,0-1 0,0 1 1,0-1-1,0 0 0,1 0 0,-1 0 1,0 0-1,0 0 0,0 0 0,0 0 1,0-1-1,4 0 0,2-2-76,1-1 1,0 0-1,-1 0 1,1 0-1,12-10 0,14-13-426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03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18532,'-18'20'1403,"11"-13"-1111,0 1 0,1-1-1,0 1 1,0 1 0,0-1-1,1 1 1,-8 19 0,13-28-306,0 1 0,0-1 0,0 0 0,0 1 0,0-1 0,0 1 0,0-1 0,1 1 0,-1-1 0,0 1 0,0-1 0,0 0 0,0 1 0,1-1 0,-1 1 0,0-1 0,0 0 0,1 1 0,-1-1 0,0 0 0,1 1 0,-1-1 0,0 0 0,1 0 0,-1 1 0,1-1 0,-1 0 0,0 0 0,1 0 0,-1 1 0,1-1 0,-1 0 0,0 0 0,1 0 0,-1 0 0,1 0 0,-1 0 0,1 0 0,-1 0 0,1 0 0,-1 0 0,1 0 0,0 0 0,29-2-639,-18 1 400,-7 1 217,0 1 0,-1-1 1,1 1-1,0 0 0,0 0 0,-1 1 0,1-1 1,0 1-1,-1 0 0,1 0 0,-1 1 0,0-1 0,0 1 1,0 0-1,0 0 0,-1 0 0,7 7 0,-8-7 58,0 0 0,0-1 0,0 1 0,-1 0 0,1 0 0,-1 0 0,0 0 0,0 0 0,0 0 0,0 0 0,0 0 0,-1 0-1,1 1 1,-1-1 0,0 0 0,0 0 0,0 1 0,-1-1 0,1 0 0,-1 0 0,1 0 0,-1 1 0,0-1 0,0 0 0,-1 0 0,1 0 0,-4 4-1,1-1 110,0 0-1,0 0 0,-1-1 0,0 0 0,0 0 0,-7 5 0,10-9-128,1 1 0,-1-1-1,1 0 1,-1 0 0,0 0 0,1 0-1,-1 0 1,0 0 0,0-1-1,1 1 1,-1 0 0,0-1-1,0 0 1,0 1 0,0-1 0,0 0-1,0 0 1,0 0 0,0 0-1,0 0 1,0-1 0,1 1-1,-1 0 1,0-1 0,0 0 0,0 1-1,0-1 1,-1-1 0,2 1-46,-1 0 1,1-1-1,0 1 1,0-1 0,0 1-1,0-1 1,0 1-1,0-1 1,0 0 0,1 1-1,-1-1 1,1 0-1,-1 0 1,1 1 0,-1-1-1,1 0 1,0-2-1,1-35-158,0 33 120,5-44-349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04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17340,'1'6'247,"-1"0"-1,-1 0 1,1 0 0,-1 0 0,0-1 0,0 1 0,0 0 0,-4 7 0,0 8 115,-6 25 491,2 0 0,-2 61-1,10-89-813,0 0 0,2-1 0,0 1 0,1 0 0,1 0 0,1-1 0,0 0 0,1 0 0,9 21 0,-12-35-81,0 1 1,0-1-1,0 1 1,1-1 0,0 0-1,-1 0 1,1 0 0,4 3-1,-7-6 25,0 0 0,1 1 0,-1-1-1,1 0 1,-1 1 0,1-1 0,-1 0 0,1 0-1,-1 0 1,1 1 0,-1-1 0,1 0 0,-1 0-1,1 0 1,-1 0 0,1 0 0,0 0 0,-1 0-1,1 0 1,-1 0 0,1 0 0,-1 0 0,1 0-1,-1-1 1,1 1 0,0-1-12,0 0 0,0 0 0,-1 0 0,1 0 0,0 0 0,-1 0 0,1 0 0,-1 0 0,1 0 0,-1 0 0,0 0 0,1 0 0,-1 0 0,0 0 0,0 0 0,0 0 0,0-2 0,1-12-254,-1 1 0,0-1 0,-3-14 0,3 29 280,0 0 0,0 0 0,0-1 0,0 1 0,0 0 0,0 0 0,0 0 1,0 0-1,0-1 0,0 1 0,0 0 0,0 0 0,0 0 0,0 0 0,0-1 0,0 1 1,0 0-1,0 0 0,1 0 0,-1 0 0,0 0 0,0 0 0,0-1 0,0 1 0,0 0 1,0 0-1,1 0 0,-1 0 0,0 0 0,0 0 0,0 0 0,0 0 0,0 0 0,1 0 1,-1-1-1,0 1 0,0 0 0,0 0 0,0 0 0,0 0 0,1 0 0,-1 0 0,0 0 1,0 0-1,0 0 0,0 0 0,1 1 0,-1-1 0,0 0 0,0 0 0,0 0 0,0 0 1,0 0-1,1 0 0,-1 0 0,0 0 0,0 0 0,0 0 0,0 1 0,0-1 0,0 0 1,1 0-1,-1 0 0,0 0 0,0 0 0,11 8 45,-10-7-43,2 1 18,1 1-1,0-1 0,0-1 0,0 1 1,0 0-1,0-1 0,0 0 0,0 0 1,1 0-1,-1 0 0,0-1 0,1 0 1,-1 0-1,0 0 0,1 0 0,-1-1 1,0 1-1,0-1 0,0 0 0,1-1 1,-1 1-1,0-1 0,0 1 0,0-1 1,6-4-1,2-3 38,1 1 0,-1-1 1,0-1-1,-1 0 0,20-23 0,-27 29-6,-1 0 0,0 0-1,1 0 1,-1 0 0,-1-1-1,1 1 1,-1-1 0,1 0-1,-1 1 1,-1-1-1,1 0 1,-1 0 0,2-10-1,-3 14-37,0 1-1,0-1 0,0 1 1,0 0-1,0-1 1,0 1-1,0-1 0,0 1 1,0 0-1,-1-1 0,1 1 1,0 0-1,0-1 0,0 1 1,0 0-1,-1-1 1,1 1-1,0 0 0,0-1 1,-1 1-1,1 0 0,0 0 1,-1-1-1,1 1 1,0 0-1,-1 0 0,1 0 1,0-1-1,-1 1 0,1 0 1,0 0-1,-1 0 0,1 0 1,-1 0-1,1 0 1,0 0-1,-1 0 0,1 0 1,0 0-1,-1 0 0,1 0 1,-1 0-1,1 0 1,0 0-1,-1 0 0,1 0 1,0 0-1,-1 0 0,1 1 1,0-1-1,-1 0 0,1 0 1,0 1-1,-1-1 1,1 0-1,-1 1 0,-17 13 248,10-6-231,0 1 1,1 0-1,0 1 0,0-1 1,1 1-1,1 0 0,0 1 0,0 0 1,1-1-1,0 1 0,1 1 1,0-1-1,1 0 0,0 1 0,1-1 1,0 24-1,1-33-15,0 0 0,1 0 0,-1 1 0,1-1 1,-1 0-1,1 0 0,0 0 0,0 0 0,0 0 0,0 0 0,0 0 0,0 0 1,0-1-1,1 1 0,-1 0 0,1-1 0,-1 1 0,1-1 0,0 1 1,2 1-1,-1-2 9,0 0 1,0 1 0,0-1 0,0 0-1,0-1 1,0 1 0,0 0 0,0-1-1,1 0 1,-1 0 0,0 0 0,0 0-1,6-1 1,24-7 15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05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2 14187,'0'0'46,"1"0"-1,-1 0 1,0-1 0,0 1-1,0 0 1,1 0 0,-1 0-1,0 0 1,0 0 0,1 0-1,-1 0 1,0 0 0,0 0-1,1 0 1,-1 0 0,0 0-1,0 0 1,1 0 0,-1 0-1,0 0 1,0 0-1,1 0 1,-1 0 0,0 0-1,0 0 1,1 0 0,-1 1-1,0-1 1,0 0 0,1 0-1,-1 0 1,0 0 0,0 0-1,0 1 1,-1 9 811,-14 21 87,9-20-194,-40 86 140,-63 197 0,106-281-879,3-13-11,0 0 1,0 0-1,0 0 0,0 0 0,0 0 0,0 0 0,0 0 0,0 0 0,0 0 1,0 0-1,0 0 0,0 0 0,0-1 0,0 1 0,0 0 0,0 0 0,0 0 1,0 0-1,1 0 0,-1 0 0,0 0 0,0 0 0,0 0 0,0 0 0,0 0 0,0 0 1,0 0-1,0 0 0,0 0 0,0 0 0,0 0 0,0 0 0,0 0 0,0 0 1,0 0-1,1 0 0,-1 0 0,0 0 0,0 0 0,0 0 0,0 0 0,0 0 1,0 0-1,0 0 0,0 0 0,0 0 0,0 0 0,0 0 0,0 0 0,0 1 1,0-1-1,0 0 0,0 0 0,0 0 0,0 0 0,0 0 0,0 0 0,0 0 0,1 0 1,-1 0-1,0 0 0,0 0 0,0 0 0,0 0 0,0 0 0,14-22-33,43-86-521,62-168 1,-125 336 899,-15 148 788,20-162-858,2 0 1,11 72 0,-12-118-283,0 1-1,0-1 1,0 0 0,0 0 0,0 0 0,0 0 0,0 0 0,0 0 0,0 0 0,0 0 0,0 0 0,0 0 0,0 0 0,0 1 0,0-1-1,0 0 1,0 0 0,0 0 0,0 0 0,0 0 0,0 0 0,0 0 0,0 0 0,0 0 0,0 1 0,0-1 0,0 0 0,0 0 0,0 0 0,0 0-1,0 0 1,0 0 0,0 0 0,0 0 0,0 0 0,0 0 0,0 1 0,0-1 0,0 0 0,0 0 0,0 0 0,0 0 0,-1 0 0,1 0 0,0 0-1,0 0 1,0 0 0,0 0 0,0 0 0,0 0 0,0 0 0,0 0 0,0 0 0,0 0 0,-1 0 0,1 0 0,0 0 0,0 0 0,0 0-1,0 0 1,0 0 0,0 0 0,0 0 0,-8-6-195,-5-11 20,9 12 166,1 0 0,1-1 0,-1 1-1,1-1 1,0 0 0,0 0 0,0 0 0,1 0 0,0 0 0,0 0 0,1 0 0,0 0 0,0 0 0,0 0 0,1 0 0,-1 0 0,1 0 0,1 0-1,-1 0 1,6-11 0,-4 9 27,1 0-1,0 1 0,0 0 1,1 0-1,0 0 0,0 0 0,0 1 1,1 0-1,0 0 0,0 0 1,1 1-1,0 0 0,0 0 1,13-6-1,-18 9-7,0 1-1,1 0 1,-1 0-1,0 0 1,0 1-1,1-1 1,-1 1-1,0-1 1,1 1-1,-1 0 1,0-1-1,1 1 1,-1 1 0,1-1-1,-1 0 1,0 0-1,1 1 1,-1 0-1,0-1 1,1 1-1,-1 0 1,0 0-1,0 0 1,0 0-1,0 1 1,2 0 0,0 2-4,-1-1 0,0 1 0,-1 0 0,1 0 0,-1 0 0,1 0 1,-1 0-1,0 0 0,-1 0 0,1 1 0,-1-1 0,2 8 0,0 8 10,-1 0 0,-1 35-1,-1-53-7,0-2-1,0 0 0,0 0-1,0 0 1,0 0 0,0 0 0,0 0 0,0 1-1,0-1 1,0 0 0,0 0 0,0 0-1,0 0 1,0 0 0,0 0 0,0 0 0,0 1-1,0-1 1,0 0 0,0 0 0,0 0-1,0 0 1,0 0 0,0 0 0,0 0 0,0 1-1,0-1 1,0 0 0,0 0 0,0 0-1,0 0 1,0 0 0,0 0 0,0 0 0,0 0-1,0 1 1,0-1 0,1 0 0,-1 0-1,0 0 1,0 0 0,0 0 0,0 0 0,0 0-1,0 0 1,0 0 0,0 0 0,1 0-1,-1 0 1,0 0 0,0 0 0,0 0 0,0 0-1,0 0 1,0 0 0,1 0 0,-1 0-1,0 0 1,0 0 0,0 0 0,0 0 0,0 0-1,0 0 1,0 0 0,1 0 0,6-10 21,12-26-23,-14 27-3,0-4-12,13-21-50,-18 33 58,1 0 0,0-1 0,0 1 0,0 0 0,0-1 0,0 1 0,0 0 0,0 0 0,0 0 0,0 0 0,0 0 0,1 0 0,-1 0 0,0 1 0,1-1-1,-1 0 1,3 0 0,-4 1 4,1 1 0,0-1 0,-1 0-1,1 1 1,-1-1 0,1 0 0,0 1-1,-1-1 1,1 1 0,-1-1 0,1 1-1,-1-1 1,0 1 0,1-1 0,-1 1-1,0 0 1,1-1 0,-1 1 0,0 0 0,0-1-1,1 1 1,-1 0 0,0-1 0,0 1-1,0 0 1,0-1 0,0 2 0,3 22-14,-3-22 14,2 30-17,-2-19-1,1 0-1,5 26 0,-6-38 15,0-1-1,0 0 1,0 0 0,0 1 0,0-1-1,0 0 1,0 1 0,0-1 0,0 0-1,0 0 1,0 1 0,0-1-1,0 0 1,0 0 0,1 1 0,-1-1-1,0 0 1,0 0 0,0 0 0,0 1-1,0-1 1,0 0 0,1 0 0,-1 1-1,0-1 1,0 0 0,0 0-1,0 0 1,1 0 0,-1 0 0,0 1-1,0-1 1,1 0 0,-1 0 0,0 0-1,0 0 1,1 0 0,-1 0-1,0 0 1,0 0 0,1 0 0,-1 0-1,0 0 1,0 0 0,1 0 0,-1 0-1,0 0 1,0 0 0,1 0 0,-1 0-1,0 0 1,0 0 0,1 0-1,-1 0 1,0 0 0,0-1 0,0 1-1,1 0 1,-1 0 0,0 0 0,0 0-1,0-1 1,1 1 0,-1 0-1,0 0 1,0 0 0,0-1 0,11-20-669,-4 0 406,6-33-1,-5 1-101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05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14603,'-5'85'5270,"0"-17"-4607,4-40-545,-2 64 36,12 142 0,-4-213-147,-1-15 18,-2-13 48,-2-20 78,-2 0 0,-6-40-1,4 43-54,1 0-1,1 0 0,2-42 1,0 64-95,0-1 1,0 1-1,1 0 1,-1 0 0,1 0-1,-1-1 1,1 1-1,0 0 1,0 0 0,0 0-1,0 0 1,0 0-1,0 1 1,0-1-1,1 0 1,-1 0 0,1 1-1,-1-1 1,1 1-1,0-1 1,-1 1 0,3-2-1,-1 2-2,0 0-1,0 1 0,0-1 1,0 0-1,0 1 0,0 0 0,0-1 1,0 1-1,1 0 0,-1 1 1,0-1-1,0 1 0,6 1 1,1 1-9,1 1 1,0 1-1,-1-1 1,0 2-1,0-1 1,-1 2-1,15 11 1,-19-15 6,-1 1-1,0 0 1,1 0 0,-1 0-1,-1 1 1,1 0-1,-1-1 1,0 1 0,0 1-1,0-1 1,0 0 0,-1 1-1,0-1 1,0 1 0,-1-1-1,0 1 1,0 0-1,0 0 1,0 0 0,-1 0-1,0-1 1,0 1 0,-1 0-1,-1 6 1,0-1 10,0 0-1,0 20 1,2-31-8,0 1 0,0-1 0,0 0 0,0 1 0,0-1 0,0 0 0,0 1 0,0-1 0,0 0 1,0 1-1,0-1 0,0 0 0,0 1 0,0-1 0,1 0 0,-1 0 0,0 1 0,0-1 0,0 0 0,0 1 0,1-1 0,-1 0 0,0 0 0,0 1 0,0-1 0,1 0 0,-1 0 1,0 0-1,0 1 0,1-1 0,-1 0 0,0 0 0,1 0 0,-1 0 0,0 1 0,0-1 0,1 0 0,13-7-52,11-17-51,1-10-89,-2-1 1,29-54 0,-42 69 119,-11 20 74,0 0-1,0 1 0,0-1 1,0 0-1,0 0 1,0 0-1,0 0 0,0 0 1,0 0-1,0 0 1,0 0-1,0 1 0,0-1 1,0 0-1,0 0 1,0 0-1,0 0 0,1 0 1,-1 0-1,0 0 1,0 0-1,0 0 1,0 0-1,0 0 0,0 0 1,0 0-1,0 0 1,0 1-1,0-1 0,1 0 1,-1 0-1,0 0 1,0 0-1,0 0 0,0 0 1,0 0-1,0 0 1,0 0-1,0 0 0,1 0 1,-1 0-1,0 0 1,0 0-1,0-1 1,0 1-1,0 0 0,0 0 1,0 0-1,0 0 1,1 0-1,-1 0 0,0 0 1,0 0-1,0 0 1,0 21 103,-4 38 202,3-46-221,0 3 20,-1-3 25,1 0 0,0 0 0,1 0 0,1 0 0,0 0 0,5 24-1,-5-36-109,-1 0-1,0 0 0,0 0 0,1 0 0,-1 0 0,0 0 0,1 0 0,-1 0 0,1 0 0,-1 0 0,1 0 0,0 0 0,-1 0 0,1 0 0,0 0 0,0-1 0,-1 1 0,1 0 1,0-1-1,0 1 0,0 0 0,0-1 0,0 1 0,0-1 0,2 1 0,-2-1 3,0-1 0,0 1 1,0 0-1,1-1 0,-1 1 0,0-1 0,0 1 1,0-1-1,0 0 0,0 1 0,0-1 1,0 0-1,0 0 0,0 0 0,0 0 0,0 0 1,0 0-1,0-1 0,5-6 64,-1-1-1,1 0 1,-2 0-1,5-11 1,-5 10-39,1 0-27,-1 0 0,-1-1 0,1 1 0,-1-1 1,-1 0-1,0 0 0,1-21 0,-3 32-24,-1-1 1,1 1-1,0 0 1,0 0-1,0 0 0,0 0 1,0 0-1,0 0 0,0 0 1,0 0-1,0 0 0,0 0 1,-1 0-1,1-1 0,0 1 1,0 0-1,0 0 1,0 0-1,0 0 0,0 0 1,-1 0-1,1 0 0,0 0 1,0 0-1,0 0 0,0 0 1,0 0-1,0 0 0,0 0 1,-1 0-1,1 0 1,0 1-1,0-1 0,0 0 1,0 0-1,0 0 0,0 0 1,0 0-1,-1 0 0,1 0 1,0 0-1,0 0 1,0 0-1,0 0 0,0 1 1,0-1-1,0 0 0,0 0 1,0 0-1,0 0 0,0 0 1,0 0-1,0 0 0,0 0 1,0 1-1,0-1 1,0 0-1,0 0 0,0 0 1,0 0-1,0 0 0,0 0 1,0 1-1,0-1 0,0 0 1,0 0-1,-5 9-112,1 1-79,3-6 41,0-1-1,0 0 1,0 0-1,-1-1 1,1 1-1,-1 0 1,0 0-1,0-1 1,1 1 0,-2-1-1,-1 3 1,2-6-177,2-11-79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6:57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176 114 11674,'9'-7'1136,"-1"1"0,0-1 0,10-11 0,-16 15-773,1 0 1,-1 0 0,0 0-1,0 0 1,0-1-1,0 1 1,-1-1 0,1 1-1,-1-1 1,0 1-1,0-1 1,1-7-1,-2 10-321,0 0 0,0 0 0,0 0 0,0 0 0,0 0 0,-1 1 0,1-1 0,0 0-1,0 0 1,-1 0 0,1 0 0,-1 0 0,1 0 0,0 0 0,-1 1 0,0-1 0,1 0 0,-1 0-1,0 1 1,1-1 0,-1 0 0,0 1 0,1-1 0,-1 0 0,0 1 0,0-1 0,0 1-1,0 0 1,0-1 0,0 1 0,0 0 0,1-1 0,-1 1 0,0 0 0,0 0 0,0 0-1,0 0 1,0 0 0,0 0 0,0 0 0,0 0 0,-2 1 0,-3-1-8,1 1 0,0 0 0,-1 1 0,1-1 0,0 1 0,-7 3 0,-2 2-40,2 1 1,-1 1 0,1 0-1,0 0 1,1 1 0,0 0-1,-15 20 1,19-22 7,1 1 0,0 0 0,0 0 0,1 1 0,0 0 0,0-1 0,1 2 0,1-1 0,-1 0 0,2 1 0,-3 13 0,5-20 7,1 1 0,-1-1 1,0 0-1,1 0 0,0 0 1,0 0-1,0 0 0,1 0 0,-1 0 1,4 6-1,-3-6-138,0-1-1,0 1 1,-1 0 0,1 0 0,-1 0-1,0 0 1,0 0 0,0 7-1,-1-11 83,0 1 0,0 0 1,0 0-1,0 0 0,0-1 0,0 1 0,0 0 0,0 0 0,0 0 0,-1-1 0,1 1 0,0 0 0,0 0 0,-1-1 0,1 1 0,-1 0 0,1-1 1,0 1-1,-1 0 0,1-1 0,-1 1 0,0-1 0,1 1 0,-1-1 0,1 1 0,-1-1 0,0 1 0,1-1 0,-1 1 0,-1-1 0,-8 1-421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07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16804,'0'0'75,"0"0"-1,0 0 1,-1-1 0,1 1 0,0 0 0,0 0 0,0 0 0,0 0 0,0 0 0,-1 0 0,1 0 0,0 0 0,0 0 0,0 0-1,0 0 1,0 0 0,0 0 0,-1 0 0,1 0 0,0 0 0,0 0 0,0 0 0,0 0 0,0 0 0,-1 0 0,1 0 0,0 0 0,0 1-1,0-1 1,0 0 0,0 0 0,0 0 0,-1 0 0,1 0 0,0 0 0,0 0 0,0 0 0,0 1 0,0-1 0,0 0 0,0 0-1,0 0 1,0 0 0,-3 12 1424,2 19-863,1-23-215,-9 185 876,-1 47-1974,10-221 294,4-23-1115,-1-12 1031,4-63-4372,-6-137-1,-15 92 3813,9 106 2728,1 31 736,3 30-91,2-9-1840,1 0 0,12 52-1,-12-73-388,2 0 0,0 0 0,0-1 0,1 1 0,1-1 0,0 0-1,1 0 1,0-1 0,13 16 0,-19-25-48,0 0-1,1-1 1,0 1 0,-1-1-1,1 1 1,0-1-1,0 1 1,-1-1 0,1 0-1,0 0 1,1 0-1,-1 0 1,0 0 0,0 0-1,0 0 1,0-1-1,1 1 1,-1-1 0,0 0-1,5 0 1,-4 0 19,0-1 0,-1 0 0,1 0 1,-1 0-1,1 0 0,-1-1 0,1 1 0,-1-1 1,1 1-1,-1-1 0,0 0 0,0 0 1,0 0-1,3-4 0,3-5 204,0-1 0,-1-1 0,0 1 0,-1-1 0,7-18 0,-4 5 29,-1 0 1,6-37 0,-12 49-323,0-1 1,-1 0 0,0 0 0,-1 1-1,-1-1 1,-3-15 0,3 27-62,1 0 1,-1 0 0,0 0 0,-1 0 0,1 1-1,0-1 1,-1 0 0,0 1 0,1-1-1,-4-3 1,-2-2-31,-1-4-112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3:03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32 11314,'5'-12'1203,"4"-8"3112,-8 20-2366,-4 12-956,-7 33-446,1 1 1,2 0 0,-2 85 0,9-123-484,1 0-1,-1 0 1,1 0 0,2 8 0,-3-15-53,0 0 1,1 0-1,-1 0 0,0-1 1,0 1-1,0 0 0,1 0 1,-1 0-1,1 0 0,-1 0 1,0 0-1,1-1 0,-1 1 1,1 0-1,0 0 1,-1-1-1,1 1 0,0 0 1,-1-1-1,1 1 0,0-1 1,0 1-1,-1-1 0,1 1 1,0-1-1,0 0 0,0 1 1,0-1-1,0 0 1,0 1-1,0-1 0,0 0 1,-1 0-1,1 0 0,0 0 1,0 0-1,0 0 0,0 0 1,0 0-1,0-1 0,0 1 1,0 0-1,0 0 1,0-1-1,1 0 0,4-2 36,-1-1-1,0 0 1,0 0-1,0 0 0,0-1 1,-1 0-1,0 1 1,4-7-1,31-49 214,-27 42-167,19-39 98,40-98 1,-84 188-272,2-1 0,-11 54 0,18-67-229,1 1-1,1 0 1,1 0-1,1 0 1,4 39-1,3-37 644,-7-22-341,0 1 1,0-1-1,1 1 0,-1-1 0,0 0 1,0 1-1,0-1 0,0 0 1,1 1-1,-1-1 0,0 0 1,0 1-1,1-1 0,-1 0 0,0 0 1,1 1-1,-1-1 0,0 0 1,1 0-1,-1 0 0,0 1 1,1-1-1,-1 0 0,0 0 0,1 0 1,-1 0-1,0 0 0,1 0 1,-1 0-1,1 0 0,-1 0 1,0 0-1,1 0 0,-1 0 0,1 0 1,-1 0-1,0 0 0,1 0 1,-1 0-1,0 0 0,1-1 1,-1 1-1,0 0 0,1 0 0,-1 0 1,1-1-1,7-8-358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3:04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16460,'3'20'1464,"-4"7"-1016,-5 2-184,3 5 416,2 3-136,-1-1-152,1-4-320,1-6-640,4-5 600,-2-11-136,-2 0-96,-6-10-88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3:04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43 13971,'1'-1'87,"-1"0"0,1 0-1,-1 1 1,1-1 0,-1 0 0,1 0-1,-1 0 1,0 0 0,1 0 0,-1 0-1,0 1 1,0-1 0,0 0 0,0 0-1,0 0 1,0 0 0,0 0 0,0 0 0,0 0-1,0 0 1,0 0 0,-1 0 0,1 1-1,0-1 1,-1 0 0,1 0 0,0 0-1,-1 0 1,1 1 0,-1-1 0,0 0-1,1 0 1,-1 1 0,0-1 0,1 0 0,-1 1-1,0-1 1,1 1 0,-1-1 0,0 1-1,0-1 1,0 1 0,0 0 0,0-1-1,1 1 1,-1 0 0,0 0 0,-1-1 0,-2 1 118,-1-1 1,1 1-1,-1 0 1,1 0-1,-1 0 1,1 0-1,0 1 1,-1 0-1,-6 2 1,2 0-128,1 1 1,-1 1-1,1 0 1,-1 0-1,1 0 1,1 1-1,-1 1 1,1-1-1,0 1 1,1 0-1,0 1 1,0-1-1,0 1 1,1 0-1,0 1 1,1-1-1,-4 11 1,2-6 42,1 0 0,1 0-1,0 1 1,1-1 0,1 1 0,0 0 0,1 0 0,0 0-1,1 0 1,1 0 0,2 18 0,-2-29-95,-1-1 0,1 1 0,-1-1 0,1 1 0,0-1 0,0 1 0,0-1 0,0 0 0,0 1 0,1-1 0,-1 0 0,1 0 0,-1 0 0,1 0 0,0 0 0,0 0 0,0-1 0,4 4 0,-4-4-10,1 0-1,-1 0 1,1-1 0,-1 1-1,1-1 1,0 1 0,-1-1-1,1 0 1,-1 0-1,1 0 1,0 0 0,-1 0-1,1-1 1,0 1 0,3-2-1,3-2 1,1 0 0,0 0 0,-1-1 0,0 0 0,0-1 0,0 0 0,14-13 0,-6 4 10,-2-1 1,0 0-1,22-33 0,-33 44-19,0 0-1,-1-1 1,0 0 0,0 0 0,-1 0 0,1 0-1,-1 0 1,-1 0 0,1-1 0,-1 1-1,0-1 1,-1 1 0,1-1 0,-1 1 0,0-1-1,-1 1 1,-1-9 0,0 10-43,-1 0-1,1 0 1,-1 0 0,0 0-1,0 0 1,0 1 0,-1-1-1,1 1 1,-1 0 0,0 0-1,-1 0 1,1 0 0,-1 1 0,-8-5-1,6 4-235,0 0-1,0 0 1,0 1-1,-1 0 1,1 1-1,-1 0 0,0 0 1,1 0-1,-17 0 1,14 3-334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3:05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15243,'6'1'391,"1"0"0,0 0-1,-1 1 1,0 0 0,1 0-1,-1 0 1,0 1 0,0 0-1,0 0 1,-1 0 0,7 5-1,2 2-190,-1 1 1,0 0-1,14 16 0,-20-18-143,0 0 0,0 0-1,-1 0 1,-1 0-1,0 1 1,0 0-1,-1 0 1,0 1 0,-1-1-1,3 12 1,-3-5-24,-1-1 1,-1 0-1,0 1 0,-1-1 1,-1 1-1,-3 20 1,-1-11 108,-1 0 0,-1-1 0,-2 0-1,0 0 1,-1-1 0,-2 0 0,0-1 0,-22 29 0,4-12 61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3:07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1 169 13963,'9'4'4888,"11"5"-3352,44 22-1640,-60-30 116,1 1-1,0-1 1,-1 0-1,1 0 1,0 0 0,-1-1-1,1 1 1,0-1-1,0-1 1,0 1 0,-1 0-1,1-1 1,0 0-1,0 0 1,-1-1 0,1 1-1,-1-1 1,1 0-1,-1 0 1,5-4 0,-2 1-77,0-1 0,-1 0 1,0 0-1,0-1 0,0 0 0,-1 0 1,0 0-1,0-1 0,-1 1 1,4-10-1,-5 11-19,0 0-1,-1 0 1,0-1-1,0 1 1,-1-1 0,1 1-1,-1-1 1,-1 1 0,1-1-1,-1 0 1,-1-9 0,-7-15-227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7:35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82 16371,'-3'0'161,"0"-1"0,0 1 0,0-1 0,0 1 0,0 0 0,0 0 0,0 0-1,0 1 1,0-1 0,0 1 0,0 0 0,0-1 0,1 1 0,-1 1 0,-3 0-1,1 1-46,1 0-1,-1 0 1,1 1-1,0-1 1,0 1-1,0 0 0,-6 8 1,3-1-47,-1 1 0,2 0 0,0 0 0,0 1 0,-7 24 0,7-14 55,0 1 1,2-1-1,-2 26 0,6-36-60,-1 0-1,2 0 1,0 0-1,0 0 1,1 0-1,1 0 1,5 16 0,-8-28-51,1 1 0,-1 0 0,1 0 0,0 0 0,0-1 1,0 1-1,0 0 0,0-1 0,0 1 0,0-1 0,0 1 1,1-1-1,-1 0 0,0 1 0,1-1 0,-1 0 0,1 0 0,0 0 1,-1 0-1,1 0 0,0 0 0,3 0 0,-3 0 11,1-1-1,0-1 0,-1 1 0,1 0 1,-1 0-1,1-1 0,0 0 1,-1 1-1,0-1 0,1 0 1,-1 0-1,1 0 0,-1-1 0,4-1 1,5-6 95,0 0 0,0-1 1,-1 0-1,17-20 0,-6 2 329,35-56 0,-51 75-316,0-1 0,0 1 0,-1-1 0,0 0 0,-1-1 1,0 1-1,-1-1 0,0 1 0,0-1 0,-1-16 1,-1 24-88,0 0 1,-1 1 0,1-1 0,-1 0 0,0 1-1,0-1 1,0 1 0,0-1 0,0 1 0,-1-1 0,1 1-1,-1 0 1,0-1 0,1 1 0,-1 0 0,0 0-1,0 0 1,0 1 0,-1-1 0,1 0 0,0 1-1,-1-1 1,1 1 0,-1 0 0,1 0 0,-5-1 0,1 0-156,0 0-1,0 1 1,0 0 0,-1 0 0,1 1 0,0 0 0,0 0 0,0 0 0,0 1 0,-1 0 0,-6 2 0,12-3 46,1 0 0,-1 0 0,1 0 0,-1 0 0,1 1 0,-1-1-1,1 0 1,-1 0 0,1 0 0,-1 0 0,1 0 0,-1 0 0,1-1 0,0 1-1,-1 0 1,1 0 0,-1 0 0,1 0 0,-1 0 0,1-1 0,-1 1 0,1 0-1,0 0 1,-1-1 0,1 1 0,0 0 0,-1-1 0,1 1 0,0 0 0,-1-1-1,1 1 1,0-1 0,-1 1 0,1-1 0,0 1 0,0 0 0,0-1 0,0 1 0,-1-1-1,1 1 1,0-1 0,0 1 0,0-1 0,0 1 0,0-1 0,0 1 0,0-1-1,0 1 1,0-1 0,1 1 78,-1-1 1,0 1-1,0-1 0,0 1 1,0 0-1,0-1 0,0 1 0,0 0 1,0-1-1,0 1 0,0 0 0,0-1 1,0 1-1,0 0 0,0-1 0,-1 1 1,1 0-1,0-1 0,0 1 1,0 0-1,0-1 0,-1 1 0,1 0 1,0-1-1,0 1 0,-1 0 0,1 0 1,0 0-1,0-1 0,-1 1 1,1 0-1,0 0 0,-1 0 0,1-1 1,0 1-1,-1 0 0,1 0 0,0 0 1,-1 0-1,1 0 0,0 0 0,-1 0 1,1 0-1,-1 0 0,1 0 1,0 0-1,-1 0 0,1 0 0,0 0 1,-1 0-1,1 0 0,0 0 0,-1 1 1,1-1-1,0 0 0,-1 0 1,1 0-1,0 0 0,-1 1 0,-13 5 152,13-6-146,0 0 0,0 0 0,0 0 0,0 0 0,0 1 0,0-1 0,1 0 0,-1 1 0,0-1 0,0 1-1,0-1 1,1 1 0,-1-1 0,0 1 0,0-1 0,1 1 0,-1 0 0,1-1 0,-1 1 0,0 0 0,1 0-1,-1-1 1,1 1 0,0 0 0,-1 0 0,1 0 0,0 0 0,-1-1 0,1 1 0,0 0 0,0 0-1,0 0 1,0 0 0,0 0 0,0 0 0,0 0 0,0 0 0,0 0 0,0-1 0,0 1 0,1 2 0,1 6-19,-1 1 0,2-1 1,-1 1-1,1-1 1,6 12-1,-8-19 6,-1 0 1,1-1-1,0 1 0,0-1 0,0 1 1,0-1-1,1 1 0,-1-1 0,0 0 1,1 0-1,-1 0 0,0 0 0,1 0 1,-1 0-1,1 0 0,0 0 0,-1 0 1,1-1-1,0 1 0,-1 0 0,1-1 1,0 0-1,0 1 0,0-1 0,-1 0 1,1 0-1,0 0 0,0 0 0,0 0 1,-1-1-1,1 1 0,0-1 0,0 1 1,-1-1-1,1 1 0,2-2 0,9-5 90,-1 0 0,0-1 0,0-1 0,-1 0 0,0 0 0,0-1 0,-1 0 0,0-1-1,-1 0 1,0-1 0,8-14 0,-16 23-96,1 1-1,-1-1 1,0 1 0,0-1-1,0 0 1,0 1 0,-1-1-1,1 0 1,-1 0 0,1 0-1,-1 0 1,0 1 0,0-1-1,0 0 1,-1 0 0,1 0-1,-1 0 1,1 1 0,-1-1-1,0 0 1,-1-2 0,1 3-62,0 0 1,-1 1 0,1-1 0,0 1 0,-1-1-1,1 1 1,0 0 0,-1-1 0,0 1 0,1 0-1,-1 0 1,0 0 0,1 0 0,-1 0 0,0 1-1,0-1 1,0 0 0,0 1 0,0-1 0,0 1-1,0 0 1,0 0 0,0 0 0,0 0 0,0 0-1,0 0 1,0 0 0,1 1 0,-1-1 0,-4 2-1,-10 3-403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7:35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17540,'6'3'1616,"1"2"-1160,5-4-120,2 0 720,6-1-511,6-1-81,0-2-128,2-1-32,-1-2-224,-1 0-288,-7 2-696,-3 1-201,-11 3 857,-5 3-208,-2 1-176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7:36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15555,'5'12'1457,"2"-5"-1049,6-7-24,1-3 440,9-8-248,1-4-40,4-2-48,-1-3-112,-3 1-472,-2 1-392,-8 2 432,-4 2-128,-7 4-96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7:36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0 304 14907,'0'0'108,"1"1"-1,-1-1 1,0 1-1,1-1 1,-1 1-1,1-1 1,-1 1-1,1-1 1,-1 0-1,1 1 1,-1-1-1,1 0 1,-1 1-1,1-1 1,-1 0 0,1 0-1,-1 0 1,1 1-1,0-1 1,-1 0-1,1 0 1,-1 0-1,1 0 1,0 0-1,-1 0 1,1 0-1,-1 0 1,1 0-1,0 0 1,-1-1-1,1 1 1,-1 0-1,1 0 1,-1 0-1,1-1 1,-1 1 0,1 0-1,-1-1 1,1 1-1,-1 0 1,1-1-1,-1 1 1,1-1-1,-1 1 1,1-1-1,20-21 1633,-2-6-1360,-2 0 0,-1-1 1,-1-1-1,-1 0 0,12-43 1,-1 8-451,-25 65 65,0 0 0,0 1 1,0-1-1,0 0 0,0 0 0,0 0 0,0 0 0,1 0 0,-1 0 1,0 0-1,0 0 0,0 1 0,0-1 0,0 0 0,0 0 0,0 0 1,1 0-1,-1 0 0,0 0 0,0 0 0,0 0 0,0 0 0,0 0 1,1 0-1,-1 0 0,0 0 0,0 0 0,0 0 0,0 0 0,0 0 1,1 0-1,-1 0 0,0 0 0,0 0 0,0 0 0,0 0 0,0 0 1,0 0-1,1 0 0,-1 0 0,0 0 0,0-1 0,0 1 0,0 0 1,0 0-1,0 0 0,0 0 0,0 0 0,1 0 0,-1 0 0,0 0 1,0-1-1,2 17-389,-1-1 0,-1 24 0,1 7-123,1-11 241,1-5-44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6:58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16259,'0'0'1481,"5"-2"-913,4 1-168,2-2 872,4 0-424,5 0-367,3 0-33,0 1-176,1-3-288,-2 2-632,-5 2-153,-7-1 617,-9 2-176,1 0-136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7:37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13891,'1'1'79,"0"1"-1,1-1 1,-1 1-1,0-1 1,0 1 0,0 0-1,0-1 1,-1 1-1,1 0 1,0 0-1,-1 0 1,1 0 0,-1 0-1,0 0 1,1-1-1,-1 1 1,0 0 0,0 0-1,-1 0 1,1 0-1,-1 3 1,1 3 144,-7 298 2269,3-165-1799,2-117-520,2-25-174,0 1 0,0 0 1,0 0-1,0 0 0,0 0 0,0 0 0,0 0 0,0 0 0,0 0 0,-1 0 0,1 0 1,0-1-1,0 1 0,0 0 0,0 0 0,0 0 0,0 0 0,0 0 0,0 0 1,0 0-1,0 0 0,0 0 0,0 0 0,0 0 0,0 0 0,0 0 0,0-1 0,0 1 1,-1 0-1,1 0 0,0 0 0,0 0 0,0 0 0,0 0 0,0 0 0,0 0 0,0 0 1,0 0-1,0 0 0,0 0 0,-1 0 0,1 0 0,0 0 0,0 0 0,0 0 0,0 0 1,0 0-1,0 0 0,0 0 0,0 0 0,0 0 0,0 0 0,-1 1 0,1-1 0,0 0 1,-7-38-231,5 30 239,-15-83-129,6 37 29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7:38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14483,'13'25'1346,"9"27"0,10 22-380,-22-53-866,2 0-1,1-1 0,1-1 1,0 0-1,34 34 0,-47-51-73,0-1-1,1 0 1,-1 0-1,0 0 0,1 0 1,-1 0-1,1 0 1,0 0-1,-1 0 0,1 0 1,-1-1-1,1 1 1,0-1-1,0 1 0,-1-1 1,1 0-1,0 1 1,0-1-1,0 0 0,-1 0 1,1 0-1,0-1 1,3 0-1,-3 0 23,0 0-1,1-1 1,-1 1 0,0-1 0,-1 1 0,1-1-1,0 0 1,0 0 0,-1 0 0,1 0 0,-1 0-1,1 0 1,-1 0 0,2-5 0,2-6 176,0-1 0,-1 0 0,-1 0 0,3-24 1,-4 21-9,0-1 1,-1 0 0,-1 0-1,-1 0 1,0 1 0,-1-1 0,-1 0-1,-1 1 1,-1-1 0,0 1-1,-1 1 1,-1-1 0,-14-25 0,16 35-1420,6 14-31,1-2 1077,0 6-399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7:38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15731,'1'-1'139,"0"0"0,-1 1 0,1-1 0,0 0-1,0 0 1,0 1 0,0-1 0,0 1 0,0-1 0,0 0-1,0 1 1,0 0 0,0-1 0,0 1 0,0 0 0,0-1-1,0 1 1,0 0 0,0 0 0,0 0 0,1 0-1,1 0 1,28 2 758,-29-2-802,8 2-26,1-1-1,-1 2 0,0-1 1,1 1-1,-1 1 0,-1 0 1,1 0-1,-1 1 0,1 0 1,13 11-1,-18-12-80,0 0 1,-1 0 0,0 0-1,0 1 1,0 0-1,0 0 1,-1 0 0,0 0-1,0 0 1,0 0-1,-1 1 1,1-1 0,-1 1-1,-1 0 1,1 0-1,-1 0 1,0 0 0,0 0-1,-1 0 1,0 6-1,-1 1-10,0-1 0,-2 1 0,1-1-1,-1 0 1,-9 21 0,-31 58 102,21-48 49,20-40-108,1-1-1,0 1 1,0 0-1,0 0 1,0-1-1,0 1 0,0 0 1,1 0-1,-1 0 1,1 0-1,0 0 1,0 4-1,0-7-13,0 0-1,1 1 1,-1-1-1,0 1 1,0-1-1,0 0 1,1 1-1,-1-1 1,0 0-1,0 1 1,1-1-1,-1 0 1,0 1-1,1-1 1,-1 0-1,0 0 1,1 1-1,-1-1 1,1 0-1,-1 0 1,0 0-1,1 0 1,-1 1-1,1-1 1,-1 0-1,0 0 1,1 0-1,-1 0 1,1 0 0,2 0 5,-1-1 1,0 1-1,0-1 1,1 1-1,-1-1 1,0 0-1,0 0 1,0 0 0,3-1-1,91-58-354,1 0-1642,-81 52 1566,-5 5-133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7:39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16580,'0'2'1216,"7"-2"-840,7-2-96,14-8 424,2 0-144,6-1-232,2-1-296,4-1 280,-3 3-136,-5 6-120,-2 4-64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8:08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17340,'0'-7'1808,"3"-1"-1104,6 0-264,4 2 1361,4 2-873,6-2-360,6 0-144,4-2-200,0 1-160,0-1-400,-3 4-288,-6 0-544,-2 2-289,-11 2 1025,-4 5-272,-4 5-288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8:09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18700,'0'6'1816,"4"0"-1360,5-6-143,4-3 807,7-4-512,3-3-104,1-2-584,3 1-360,1-2-488,-2 3 824,-5 4-232,-1 3-152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8:09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17532,'0'1'136,"1"-1"0,-1 0 0,0 1 0,1-1 0,-1 0 1,0 1-1,1-1 0,-1 0 0,1 1 0,-1-1 0,1 0 0,-1 0 1,1 0-1,-1 1 0,1-1 0,-1 0 0,1 0 0,-1 0 0,1 0 1,-1 0-1,1 0 0,-1 0 0,1 0 0,0 0 0,20 0 842,-16 0-677,2 0-251,1 0 1,-1 1-1,1 0 1,-1 0-1,1 0 0,-1 1 1,0 1-1,0-1 1,0 1-1,0 0 0,0 1 1,-1 0-1,0 0 0,9 7 1,-11-8-53,-1 0 1,0 0-1,0 1 1,-1-1-1,1 1 1,-1 0-1,0 0 1,0 0-1,0 0 1,0 0-1,-1 0 1,1 1-1,-1-1 1,0 0-1,-1 1 0,1-1 1,-1 1-1,0-1 1,0 0-1,0 1 1,0-1-1,-1 1 1,0-1-1,0 0 1,-3 9-1,-3 5 56,0-1-1,-1 0 0,-1 0 1,-16 23-1,-52 57 235,73-92-303,-18 19-405,21-23 385,0 0-1,0 0 1,0-1-1,0 1 1,0 0-1,0 0 1,0 0-1,-1-1 1,1 1-1,0-1 1,0 1-1,-1-1 1,1 1-1,0-1 1,-1 0-1,1 1 1,-3-1-1,1-5-133,6-9-124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14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93 13475,'0'-1'81,"0"0"0,0 1 0,0-1 0,1 0 0,-1 0 0,0 0 0,0 0 0,0 0 0,-1 0 1,1 0-1,0 0 0,0 0 0,0 0 0,-1 1 0,1-1 0,0 0 0,-1 0 0,1 0 0,-1 0 0,1 1 0,-1-1 0,1 0 0,-1 0 0,0 1 1,1-1-1,-1 1 0,0-1 0,1 0 0,-1 1 0,0-1 0,0 1 0,0 0 0,1-1 0,-1 1 0,0 0 0,0-1 0,0 1 0,0 0 0,0 0 1,0 0-1,0 0 0,1-1 0,-3 2 0,-1-1 101,0 0 1,1 1 0,-1 0-1,0-1 1,0 1 0,1 1-1,-1-1 1,1 0-1,-6 4 1,-2 3-19,1-1 0,0 2 1,1-1-1,0 1 0,0 1 0,1 0 0,0 0 1,-7 11-1,4-2-132,0 0 0,2 0 0,-15 41 0,21-48-28,0 0 1,0 1-1,1-1 1,0 1-1,2 0 1,0 20-1,0-28-4,1-1 0,-1 0 1,1 0-1,0 0 0,1 1 0,-1-1 0,1-1 0,-1 1 1,1 0-1,4 5 0,-4-7-1,-1 0 0,1 0 0,0 0 0,0-1 0,0 1 0,0 0 0,0-1 0,1 0-1,-1 1 1,0-1 0,1 0 0,-1 0 0,0 0 0,1-1 0,0 1 0,-1-1 0,1 1 0,3-1 0,0 0 4,-1 0 0,0-1-1,0 0 1,1 0 0,-1-1 0,0 1-1,0-1 1,0 0 0,0 0 0,-1-1 0,1 0-1,-1 1 1,1-1 0,-1-1 0,0 1-1,5-6 1,3-3 18,-1-1 0,0 0 0,17-26 0,-17 21 24,-1-1 1,0-1-1,-2 0 1,0 0-1,-1 0 1,5-24-1,-10 34 10,-1-1 0,0 1-1,0-1 1,-1 0 0,0 1-1,-3-14 1,2 17-7,-1 1 0,1 0-1,-1 0 1,0 0 0,-1 0-1,0 0 1,0 0 0,0 1-1,-1-1 1,1 1 0,-6-6-1,6 8-13,0 1 1,0-1-1,0 1 0,0 0 0,0 0 0,-1 0 0,1 0 0,-1 0 0,1 1 0,-1 0 1,1-1-1,-1 1 0,0 1 0,0-1 0,0 0 0,1 1 0,-1 0 0,0 0 0,0 0 1,0 0-1,0 1 0,0 0 0,1-1 0,-8 4 0,6-3-21,1 1-1,-1 0 1,1 0 0,0 0-1,0 1 1,0-1 0,0 1-1,0 0 1,1 0 0,-1 1-1,1-1 1,0 1-1,-1-1 1,2 1 0,-1 0-1,0 0 1,1 0 0,0 1-1,-3 7 1,5-11-16,0-1 0,0 1-1,-1 0 1,1-1 0,0 1 0,0 0 0,0-1 0,0 1 0,1 0-1,-1-1 1,0 1 0,0 0 0,0-1 0,0 1 0,1-1-1,-1 1 1,0 0 0,1-1 0,-1 1 0,0-1 0,1 1-1,-1-1 1,1 1 0,-1-1 0,1 1 0,-1-1 0,1 1 0,-1-1-1,1 0 1,0 1 0,-1-1 0,1 0 0,-1 1 0,1-1-1,0 0 1,-1 0 0,1 0 0,0 0 0,-1 0 0,1 0 0,0 1-1,-1-1 1,1-1 0,0 1 0,37-1-81,-32 0 63,216-26-410,-217 27 467,-1-1-1,0 0 1,0 0 0,-1 0-1,1 0 1,0 0-1,0-1 1,-1 0-1,1 0 1,0 0-1,-1 0 1,0-1-1,0 1 1,0-1-1,0 0 1,0 1-1,0-1 1,4-7-1,0-8-16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15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12 15723,'-3'20'1561,"9"-8"-961,1-4-248,5-3 1072,5-3-704,6-2-280,4-7-15,6-1-289,0-2-288,-2 1-441,1-2-207,-9 3 624,-7 3-160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15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34 535 15347,'3'11'1369,"3"-3"-913,3-7-216,4-5 616,2-5-224,5-8-464,2-6-384,-1-4 216,-3-3-32,-10-10-136</inkml:trace>
  <inkml:trace contextRef="#ctx0" brushRef="#br0" timeOffset="1">16 128 14995,'-1'0'144,"0"-1"-1,0 1 1,0-1 0,0 0-1,0 1 1,0-1 0,0 0-1,1 0 1,-1 1-1,0-1 1,0 0 0,1 0-1,-1 0 1,1 0-1,-1 0 1,1 0 0,-1 0-1,1 0 1,-1 0-1,1 0 1,0 0 0,-1-2-1,1 1 5,0-1 0,1 1 0,-1-1 0,0 1-1,1 0 1,-1-1 0,1 1 0,0 0 0,0 0 0,1-3-1,4-6 116,1 1 0,0 0 0,11-12-1,-13 17-60,-4 3-175,0 1 1,0-1 0,1 1 0,-1-1 0,0 1 0,0 0-1,1 0 1,-1 0 0,1 0 0,-1 0 0,1 0 0,0 0 0,-1 0-1,1 0 1,0 1 0,-1-1 0,1 1 0,0-1 0,3 1 0,-3 0-14,0 1 1,-1 0-1,1-1 1,0 1-1,-1 0 1,1 0-1,0 0 1,-1 0 0,1 0-1,-1 1 1,0-1-1,1 0 1,-1 1-1,0-1 1,0 1-1,0 0 1,0-1 0,0 1-1,1 2 1,13 24 99,-8-13-383,0-2 1,1 1-1,1-1 0,18 22 0,-24-33 22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6:59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13795,'1'0'244,"-1"1"0,1-1 0,-1 1 1,1-1-1,-1 1 0,1-1 0,0 1 0,-1-1 1,1 0-1,-1 0 0,1 1 0,0-1 0,-1 0 0,1 0 1,0 0-1,-1 1 0,1-1 0,0 0 0,-1 0 1,1 0-1,0 0 0,0 0 0,1-1 0,19 0 1404,282-48 2816,-284 46-4610,0 1 1,0 0 0,0 2-1,0 0 1,19 3 0,-38-3 120,0 0 0,1 0 0,-1 0 1,0 0-1,0 0 0,0 0 1,1 0-1,-1 0 0,0 0 0,0 0 1,0-1-1,0 1 0,1 0 0,-1 0 1,0 0-1,0 0 0,0 0 1,0 0-1,0 0 0,1-1 0,-1 1 1,0 0-1,0 0 0,0 0 0,0 0 1,0-1-1,0 1 0,0 0 1,0 0-1,0 0 0,0 0 0,0-1 1,0 1-1,0 0 0,0 0 0,1 0 1,-2-1-1,1 1 0,0 0 1,0 0-1,0 0 0,0 0 0,0-1 1,0 1-1,0 0 0,0 0 0,-3-11-214,-3-3-185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16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12 16588,'0'0'68,"0"-1"1,0 1 0,-1 0 0,1-1 0,0 1-1,0-1 1,0 1 0,0 0 0,1-1 0,-1 1-1,0 0 1,0-1 0,0 1 0,0-1 0,0 1 0,0 0-1,1-1 1,-1 1 0,0 0 0,0-1 0,0 1-1,1 0 1,-1-1 0,0 1 0,1 0 0,-1 0-1,0-1 1,0 1 0,1 0 0,-1 0 0,1 0-1,-1-1 1,0 1 0,1 0 0,-1 0 0,1 0 0,16 6 1087,13 21-664,-26-21-471,1 1 0,-1 1 0,-1-1 1,1 1-1,-1-1 0,-1 1 0,1 0 0,-2 0 1,1 0-1,-1 0 0,0 1 0,0-1 0,-1 0 0,0 0 1,-1 1-1,0-1 0,-3 15 0,-3 6 84,-2 1 0,0-1-1,-19 38 1,10-28 72,9-22-31,1 0 0,1 0 0,-7 27 0,13-44-138,1 1 0,-1 0 0,1 0 0,0 0 0,0 0 0,0 0 0,0 0 0,0 0 0,-1 0 0,2 0-1,-1 0 1,0 0 0,0 0 0,0 0 0,0 0 0,1 0 0,-1 0 0,0-1 0,1 1 0,-1 0 0,0 0 0,1 0-1,0 0 1,-1-1 0,1 1 0,-1 0 0,1 0 0,0-1 0,-1 1 0,1 0 0,0-1 0,0 1 0,0-1 0,-1 1-1,1-1 1,0 0 0,0 1 0,0-1 0,2 1 0,2-1-3,1 1-1,0-1 1,-1 0-1,1 0 1,10-3-1,-9 2-9,10-2-123,-1 0-1,0-1 1,0-1 0,-1-1-1,23-11 1,-28 12-74,0-1-1,0 0 1,0 0-1,-1-1 1,0 0-1,0-1 1,-1 0-1,12-15 1,-18 21 150,0-1 0,0 0 0,-1 0 0,1 0 0,-1 0 0,0 0 0,1-4 0,-2-19-498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16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22 16363,'-4'0'1457,"8"4"-945,6 0-200,9 1 1040,4-1-664,11-4-448,5 0-336,4-6 120,1-7 64,8-7-128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17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17580,'3'2'1520,"9"-2"-928,2-2-224,6-6 616,4 1-239,5 0-257,4 0-208,0 1-512,-2 2-280,-5 4-529,-1 4 809,-18 5-216,-3-1-144</inkml:trace>
  <inkml:trace contextRef="#ctx0" brushRef="#br0" timeOffset="1">32 224 15787,'-5'15'1393,"13"-11"-897,2-2-160,7-10 912,6-3-600,7-8-224,6-2-104,1-4-744,0-3 536,-5-1-112,-5 0-80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9:17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16916,'4'-1'174,"-1"0"1,0 0-1,0 0 1,1 0 0,-1 1-1,0 0 1,1 0-1,-1 0 1,1 0 0,-1 0-1,0 0 1,1 1-1,-1 0 1,0 0 0,1 0-1,-1 0 1,0 0-1,4 3 1,8 3 132,-1 1 1,20 13-1,-28-16-255,1 0-1,-1 0 1,-1 0 0,1 1-1,0 0 1,-1 1 0,-1-1-1,1 1 1,-1 0-1,0 0 1,0 0 0,-1 0-1,0 1 1,0-1 0,-1 1-1,0 0 1,0 0-1,-1 0 1,0 0 0,0 0-1,-1 9 1,-1-2-67,0-1 1,-1 0-1,-1 0 0,0 0 1,-1 0-1,0 0 1,-1-1-1,-1 0 0,0 0 1,-1 0-1,-9 14 0,14-24 5,0 1 0,-1-1 0,1 0 1,-1 1-1,0-1 0,0 0 0,0-1 0,0 1 0,0 0 0,0-1 0,-1 0 0,1 0 0,-1 0 0,0 0 0,1 0 0,-1-1 0,0 0 0,-5 1 0,-26 0-175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8:40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12235,'1'0'174,"-1"1"1,0-1 0,1 0 0,-1 1 0,1-1-1,-1 1 1,0-1 0,1 1 0,-1-1-1,0 1 1,0-1 0,1 1 0,-1-1 0,0 1-1,0 0 1,0-1 0,0 1 0,1-1-1,-1 1 1,0-1 0,0 1 0,0 0 0,0-1-1,-1 1 1,1-1 0,0 1 0,0-1-1,0 2 1,-4 19 1601,4-21-1712,-9 55 1547,-3 55 1,8 53-2946,-2-198 290,2 13 580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8:41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14451,'0'0'135,"0"0"-1,0-1 1,0 1-1,0 0 1,0-1-1,0 1 1,1 0-1,-1 0 1,0-1-1,0 1 1,0 0-1,0-1 1,0 1 0,0 0-1,1 0 1,-1-1-1,0 1 1,0 0-1,0 0 1,1 0-1,-1-1 1,0 1-1,0 0 1,0 0-1,1 0 1,-1-1-1,0 1 1,1 0-1,-1 0 1,1 0 0,4 8 2302,0 1-2746,-1-4 2566,-3-8-1768,1 1-727,2 7 342,52 89 42,-43-70-88,1 0 1,1 0-1,33 40 0,-47-63-61,0 0 0,0 0 0,0 0 0,0-1 0,0 1 0,0 0-1,0 0 1,0 0 0,0-1 0,0 1 0,0 0 0,0-1 0,1 1 0,-1-1 0,0 0 0,0 1 0,1-1 0,-1 0-1,0 0 1,1 0 0,-1 0 0,0 0 0,2 0 0,-1-1 1,-1 1-1,1-1 1,0 0-1,-1 0 1,1 0 0,-1 0-1,1 0 1,-1 0 0,0-1-1,1 1 1,-1 0-1,0-1 1,0 1 0,2-3-1,2-7-10,0 0 0,0 1 0,-1-2 0,4-11 0,-7 18-1,5-15-7,-1 0 1,-2 0-1,1-1 1,-2 1-1,-1-1 0,-1 0 1,0 1-1,-2-1 1,-4-24-1,6 44 7,-2-4-102,0 0 0,1-1 0,-1 1 0,1 0 1,0-7-1,0 11 72,1 1-1,-1-1 1,1 1 0,-1-1 0,1 1 0,-1-1 0,1 1-1,-1-1 1,0 1 0,1 0 0,-1 0 0,0-1-1,1 1 1,-1 0 0,0 0 0,1-1 0,-1 1 0,0 0-1,1 0 1,-1 0 0,0 0 0,0 0 0,-1 1-1,1-1-52,-13-1-209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8:41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16283,'3'-3'353,"0"1"0,1 0-1,-1 0 1,1 0-1,-1 0 1,1 0-1,0 1 1,-1-1-1,1 1 1,0 0-1,0 0 1,0 0-1,0 1 1,0 0-1,5-1 1,-7 1-334,0 0 0,0 0 0,1 0 0,-1 1-1,0-1 1,0 0 0,1 1 0,-1 0 0,0-1 0,0 1 0,0 0 0,0 0 0,0 0 0,0 0 0,0 0 0,0 1 0,0-1 0,-1 1 0,1-1 0,0 1 0,-1 0-1,1-1 1,-1 1 0,0 0 0,0 0 0,1 0 0,0 3 0,0 4-9,0 0-1,-1 1 1,0-1 0,0 0-1,-1 1 1,-1-1 0,1 0-1,-1 0 1,-1 1 0,-2 8-1,-5 15 18,-18 42-1,-2-11 13,17-40-10,-16 47-1,27-70-28,1 0 0,0-1-1,-1 1 1,1 0 0,0 0 0,0 0 0,0 0 0,-1 0 0,1 0 0,0-1-1,0 1 1,0 0 0,1 0 0,-1 0 0,0 0 0,0 0 0,0 0 0,1 0-1,0 1 1,-1-2 1,1 0-1,-1 1 0,1-1 0,-1 0 1,1 0-1,-1 0 0,1 0 0,-1 0 1,1 0-1,-1 0 0,1 0 0,-1 0 1,1 0-1,-1 0 0,1 0 0,-1 0 1,1 0-1,-1 0 0,1 0 0,-1-1 1,1 1-1,-1 0 0,1 0 0,0-1 1,34-24 6,-30 21-11,16-13-781,-1 0 1,31-35 0,-49 49 392,-1-1-127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8:42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17740,'0'3'1312,"4"-3"-984,2 0-120,7-1 464,0-2-160,6-3-248,1 2-47,-2-4-265,-1 1-289,-2 0 329,-2-1-72,-2-4-72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8:44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16115,'4'4'1649,"1"-1"-969,-2-3-280,5-2 880,4 0-303,2-3-353,3 1-112,6 0-248,3-1-144,0 3-376,0-1-240,-4 1-505,-3 2-215,-5 3 864,-6 0-232,-6 0-232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8:44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11 13987,'-10'7'1920,"6"-2"-991,2 3-385,5-5 2192,10-2-1551,7-2-409,4-4-184,8-1-232,1-1-224,1 2-784,-2-3 712,4 7-176,-6 0-48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6:27:00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76 2849,'16'-28'4668,"-3"5"544,-2-1 3528,-11 23-7532,-21 12 1933,-85 65-2343,87-61-836,1 0 0,1 2 0,-22 27 0,36-41 26,1 0-1,-1 0 1,1 0-1,0 1 1,0-1-1,1 1 1,-1-1-1,1 1 1,0 0-1,-2 5 1,3-8 2,0 1 1,1-1-1,-1 0 1,0 1 0,0-1-1,1 0 1,-1 0 0,0 1-1,1-1 1,-1 0 0,1 0-1,0 1 1,-1-1-1,1 0 1,0 0 0,0 0-1,0 0 1,0 0 0,0 0-1,0 0 1,0-1 0,0 1-1,0 0 1,0 0-1,0-1 1,0 1 0,1-1-1,-1 1 1,0-1 0,1 1-1,-1-1 1,2 0 0,52 8-295,-2-1-1,-49-6 258,-1 0-1,1 0 1,-1 0 0,1 1 0,-1-1 0,1 1 0,-1 0 0,0 0 0,0 0 0,6 4 0,-8-5 23,0 0 1,-1 0-1,1 0 1,0 0 0,0 1-1,0-1 1,0 0-1,-1 0 1,1 0 0,-1 1-1,1-1 1,-1 0-1,1 0 1,-1 1-1,0-1 1,0 0 0,1 1-1,-1-1 1,0 1-1,0-1 1,0 0 0,-1 3-1,0-2 10,0 1 0,0-1 0,0 1 0,0-1 0,-1 0 0,1 0 0,-1 0 0,1 0 0,-1 0 0,0 0 0,-2 2 0,-4 3 25,-1-1 0,0 0 0,0 0 0,-18 7-1,12-7-45,1 0-1,-1-1 0,0-1 1,0-1-1,-1 0 0,1-1 0,0 0 1,-1-1-1,-23-2 0,39 1-17,-1 0 0,1 0 0,-1 0 0,1 0 0,0 0 0,-1 0 0,1 0 0,0-1 0,-1 1 0,1 0-1,0 0 1,-1 0 0,1 0 0,0 0 0,-1 0 0,1-1 0,0 1 0,-1 0 0,1 0 0,0-1 0,-1 1 0,1 0 0,0 0 0,0-1 0,-1 1 0,1 0 0,0-1 0,0 1-1,0 0 1,0-1 0,-1 1 0,1 0 0,0-1 0,0 1 0,0 0 0,0-1 0,0 1 0,0 0 0,0-1 0,0 1 0,0-1 0,0 1 0,0 0 0,0-1 0,0 1-1,0 0 1,0-1 0,1 1 0,-1 0 0,0-1 0,0 1 0,0 0 0,0-1 0,1 1 0,-1 0 0,0-1 0,0 1 0,1 0 0,-1 0 0,0-1 0,1 1 0,-1 0 0,0 0-1,1-1 1,23-20-1244,-1 6 334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8:45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25 14315,'0'-1'92,"0"0"0,0 0 0,0 0-1,0 0 1,0 0 0,0 1 0,0-1 0,0 0 0,-1 0-1,1 0 1,0 0 0,-1 0 0,1 0 0,-1 0 0,1 0-1,-1 1 1,1-1 0,-1 0 0,0 0 0,1 1 0,-1-1-1,0 0 1,1 1 0,-1-1 0,0 1 0,0-1 0,-1 0 0,0 0 30,-1 1 0,1 0 0,0-1 1,0 1-1,-1 0 0,1 0 0,0 0 1,-1 0-1,1 1 0,0-1 0,-4 1 1,-2 2 146,0 0 1,0 0 0,0 1 0,0-1 0,-11 9-1,10-5-168,1 0 0,0 1 0,0 0 0,1 0-1,0 1 1,0 0 0,1 0 0,0 0 0,1 1 0,0 0 0,-5 14-1,7-16-60,0 1-1,0 0 1,1 0 0,1 0-1,0 0 1,0 0-1,0 0 1,1 1-1,1-1 1,-1 0-1,1 0 1,1 0-1,0 0 1,3 10-1,-4-17-27,0 1-1,0 0 0,0-1 1,0 1-1,1-1 0,-1 0 1,1 1-1,-1-1 0,1 0 1,0 0-1,0 0 0,0 0 0,0 0 1,0 0-1,1 0 0,-1-1 1,0 1-1,1-1 0,-1 0 1,1 0-1,-1 0 0,1 0 1,0 0-1,0 0 0,-1-1 1,1 1-1,0-1 0,0 0 1,0 0-1,-1 0 0,1 0 1,0 0-1,0-1 0,-1 1 1,1-1-1,3-1 0,3-1 7,0 0 1,-1-1-1,0 0 0,0-1 1,0 1-1,-1-2 0,0 1 1,1-1-1,-2 0 0,9-9 0,-2 0 50,-1-1-1,0 0 0,12-23 1,-20 32-25,-1 0 0,0 0 0,0 0 0,0-1 0,-1 1 1,0-1-1,0 1 0,-1-1 0,0 0 0,-1 1 0,0-11 0,0 16-32,0-1-1,-1 1 1,1-1 0,-1 1-1,0 0 1,1-1-1,-1 1 1,0 0-1,-1 0 1,1 0 0,0 0-1,0 0 1,-1 0-1,0 0 1,1 0 0,-1 0-1,0 1 1,0-1-1,0 1 1,0-1-1,0 1 1,0 0 0,0 0-1,0 0 1,0 0-1,-1 0 1,-2-1-1,-7 0-215,1 0-1,0 1 1,-1 0 0,-19 1-1,9 0-284,-6-1 171,3 1-102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8:46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5 18300,'-5'-5'4355,"22"14"-2933,7-3-1266,1 0-1,0-2 1,34 2-1,79-4-69,-15-1-288,-119-1 165,1 0-1,-1 1 1,0 0 0,0 0 0,0 0 0,0 0 0,6 3 0,-10-4 27,1 0 0,0 1 0,-1-1 0,1 1-1,0-1 1,-1 1 0,1-1 0,-1 1 0,1-1 0,-1 1 0,1 0 0,-1-1-1,1 1 1,-1 0 0,0-1 0,1 1 0,-1 0 0,0-1 0,0 1 0,1 0 0,-1 0-1,0 0 1,0-1 0,0 1 0,0 0 0,0 0 0,0-1 0,0 1 0,0 0-1,0 0 1,-1 0 0,1-1 0,0 1 0,0 0 0,-1-1 0,1 1 0,0 0 0,-1 0-1,1-1 1,-1 1 0,1-1 0,-1 1 0,1 0 0,-1-1 0,1 1 0,-2 0-1,-6 7 0,-1 0-1,1-1 1,-2 0-1,1-1 1,-1 1-1,-10 4 1,-10 6 78,-41 29 429,-120 104-1,186-146-952,12-9-303,11-14-138,-7-1 551,0-4-118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8:47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15267,'3'-4'266,"-1"0"-1,1 1 0,-1 0 0,1 0 1,0 0-1,1 0 0,-1 0 1,0 0-1,1 1 0,0 0 0,-1-1 1,1 2-1,0-1 0,0 0 1,8-2-1,-9 4-187,0 0 0,0 0 1,0 0-1,0 0 0,0 0 1,0 1-1,0-1 0,0 1 1,0 0-1,0 0 0,-1 0 1,1 0-1,0 0 0,0 1 0,-1-1 1,1 1-1,-1 0 0,0-1 1,1 1-1,-1 0 0,0 1 1,0-1-1,3 4 0,-2-2-28,0 0-1,0 0 1,-1 0-1,1 1 0,-1-1 1,0 1-1,0-1 1,-1 1-1,1 0 1,-1-1-1,0 1 0,0 0 1,0 9-1,-1-13-25,0-1 0,0 0-1,0 1 1,0-1 0,0 0-1,-1 0 1,1 1-1,0-1 1,0 0 0,0 1-1,0-1 1,0 0 0,-1 0-1,1 1 1,0-1-1,0 0 1,-1 0 0,1 0-1,0 1 1,0-1 0,-1 0-1,1 0 1,0 0 0,0 0-1,-1 0 1,1 0-1,0 1 1,-1-1 0,1 0-1,0 0 1,0 0 0,-1 0-1,1 0 1,0 0 0,-1 0-1,1 0 1,0 0-1,-1 0 1,1 0 0,0-1-1,-1 1 1,1 0 0,0 0-1,0 0 1,-1 0-1,1 0 1,0-1 0,0 1-1,-1 0 1,1 0 0,0 0-1,0-1 1,0 1 0,-1 0-1,1-1 1,-16-10 1037,16 11-1040,-5-5 77,9 4-180,-4 1 46,-6-5-5422,-4 5 4827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8:49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16460,'3'-5'589,"0"1"0,1-1 1,0 1-1,0 0 1,0 1-1,1-1 0,-1 1 1,6-4-1,-2 3-272,0 0 0,0 0-1,0 1 1,17-5-1,-16 6-282,0 1 0,0-1-1,0 1 1,0 1 0,0-1 0,0 2-1,1-1 1,-1 1 0,0 1-1,0 0 1,9 3 0,-15-4-27,0 0 0,-1 0 0,1 0 1,0 0-1,-1 1 0,0-1 0,1 1 1,-1 0-1,0 0 0,0 0 0,0 0 1,0 0-1,0 0 0,-1 0 0,1 1 1,0-1-1,-1 0 0,2 4 0,-2-3 10,0 1 0,-1 0 0,1 0-1,-1 0 1,1-1 0,-1 1-1,0 0 1,0 0 0,-1 0 0,1-1-1,-3 8 1,-2 4 46,0-1 0,-1 0 0,0-1 0,-2 1 0,-14 20 0,-77 90 320,32-42-223,65-79-157,0-1-1,0 1 1,0 0 0,0 0 0,1 0 0,-1 0 0,1 0 0,0 0-1,-1 0 1,2 1 0,-2 3 0,2-6-3,0-1-1,0 1 1,0 0-1,0-1 1,0 1 0,0 0-1,1 0 1,-1-1-1,0 1 1,0 0 0,1-1-1,-1 1 1,0 0-1,1-1 1,-1 1-1,1-1 1,-1 1 0,1-1-1,-1 1 1,1-1-1,0 1 1,1 0-2,-1 0 1,1 0-1,0 0 0,0-1 0,0 1 0,0-1 1,0 1-1,0-1 0,0 0 0,0 1 0,2-1 1,11-1-21,-1 0 1,1 0-1,0-1 0,-1-1 1,1-1-1,20-7 1,3-5-1459,38-20 1,-52 21 360,-17 6 353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8:49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17980,'0'0'1512,"4"-5"-1088,6-2-168,12 0 544,7-3-71,8 0-305,4 0-136,5-1-184,-1 0-176,-1 3-584,-4 1-145,-8 1 641,-5 3-160,-7 2-120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8:50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17500,'0'5'1752,"0"-3"-1288,5 0-200,3-1 873,4-1-513,6-3-128,5-2-232,5-2-104,4-3-176,1-2-208,0 1-544,-5 1-177,-6 2 737,-5 6-216,-16 4-160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8:51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16828,'0'6'1312,"5"-4"-920,0 0-136,7-5 608,5-1-272,5-3-256,0-1-264,7 0-592,1 1-1312,-1-5 1624,0 1-264,-2 2-248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8:51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29 19892,'-13'6'1665,"7"0"-1241,3-4-208,7 0 632,5-1-208,5-4-368,3-1-392,4-3-880,0-3 888,3 0-136,2-2-80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8:52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62 16035,'-1'-4'290,"0"0"-1,1 0 0,0 0 1,-1 0-1,1 1 0,1-1 1,-1 0-1,1-4 0,0 6-210,0 1 0,-1 0-1,1-1 1,0 1 0,-1 0 0,1 0-1,0 0 1,0 0 0,0 0-1,0 0 1,0 0 0,1 0 0,-1 0-1,0 0 1,0 1 0,0-1-1,1 0 1,-1 1 0,0-1-1,1 1 1,-1-1 0,1 1 0,-1 0-1,3-1 1,4 1 49,1-1 0,-1 1 0,0 1 0,1-1-1,-1 1 1,0 1 0,0-1 0,0 1 0,0 1 0,0 0 0,0 0-1,-1 0 1,1 1 0,9 7 0,-12-8-123,-1 0 0,0 0 0,0 1 0,0-1-1,-1 1 1,1 0 0,-1 0 0,0 0 0,0 1 0,3 7 0,-4-9-1,-1 1 0,0-1 1,0 1-1,0-1 0,-1 1 0,1 0 1,-1-1-1,0 1 0,0 0 1,0-1-1,0 1 0,-1 0 0,1-1 1,-1 1-1,0-1 0,-2 5 1,-3 5-1,0-1 0,-1 0 0,0-1 0,-1 1 0,0-1 1,-1-1-1,0 0 0,-19 16 0,11-11 14,-1-2 0,0 1 0,-2-2 0,-31 15 1,43-23-17,-1 0 0,0 0 0,0-1 0,0 0 0,0-1 0,-1 0 0,-10 1 0,13-4-46,10-1-13,12 0-37,5 5 13,38 11 0,-41-9 65,1 0 0,27 2 0,-39-6 16,1-1-1,-1 0 1,1 0-1,-1-1 1,1 0-1,-1 0 1,1-1-1,-1 1 1,0-1 0,11-6-1,-8 4 4,0-1 1,-1-1-1,0 0 0,-1 0 1,1 0-1,-1-1 0,0 0 1,0 0-1,-1-1 0,0 0 1,7-13-1,-13 21-10,0 0-1,0 0 1,1 0 0,-1-1-1,0 1 1,0 0 0,0 0-1,0 0 1,0-1 0,1 1-1,-1 0 1,0 0-1,0 0 1,0-1 0,0 1-1,0 0 1,0 0 0,0-1-1,0 1 1,0 0 0,0 0-1,0-1 1,0 1 0,0 0-1,0 0 1,0-1-1,0 1 1,0 0 0,0 0-1,0-1 1,0 1 0,-1 0-1,1 0 1,0-1 0,0 1-1,0 0 1,0 0 0,0 0-1,-1 0 1,1-1-1,0 1 1,0 0 0,0 0-1,-1 0 1,1 0 0,0-1-1,-16 1-1000,-2 0 588,0-6 84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7:08:52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0 310 15771,'3'-7'6596,"10"-11"-5508,-1 1-1001,123-211-16,-130 220-146,-4 5 20,1 0-1,0 0 1,0 0 0,0 0 0,0 0-1,0 1 1,0-1 0,1 1-1,4-4 1,-7 6 42,1 0 0,-1-1 0,0 1 0,1 0 0,-1 0 0,0 0 0,1 0 0,-1 0 0,0 0 1,1 0-1,-1 0 0,0 1 0,1-1 0,-1 0 0,0 0 0,0 0 0,1 0 0,-1 0 0,0 0 0,1 1 0,-1-1 0,0 0 0,0 0 0,1 0 0,-1 1 1,0-1-1,0 0 0,0 0 0,1 1 0,-1-1 0,0 0 0,0 0 0,0 1 0,0-1 0,1 0 0,-1 1 0,0-1 0,0 0 0,0 1 0,0-1 0,0 0 0,0 1 1,0-1-1,0 0 0,0 1 0,0-1 0,0 0 0,0 1 0,0-1 0,0 0 0,-1 1 0,1 23-377,0-21 299,-2 23-526,1 3-91,-6 34 0,3-41 370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88DB8-530C-4269-8329-B8EA10861C27}" type="datetimeFigureOut">
              <a:rPr lang="de-DE" smtClean="0"/>
              <a:t>23.05.2023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0067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397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5664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9556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0852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1917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0685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1A4-8FFF-4BFB-90C9-FC24F5E6DCA6}" type="datetime1">
              <a:rPr lang="de-DE" smtClean="0"/>
              <a:t>23.05.2023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224E-D163-457A-82D1-D92A750C1CC3}" type="datetime1">
              <a:rPr lang="de-DE" smtClean="0"/>
              <a:t>23.05.2023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B4B2-FA34-4BF0-B75E-975C258D12B6}" type="datetime1">
              <a:rPr lang="de-DE" smtClean="0"/>
              <a:t>23.05.2023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6674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476A-BEE6-49D0-91FF-E09CB16D9188}" type="datetime1">
              <a:rPr lang="de-DE" smtClean="0"/>
              <a:t>23.05.2023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F584-F1B5-4C5C-802A-C88B9ABFDAC1}" type="datetime1">
              <a:rPr lang="de-DE" smtClean="0"/>
              <a:t>23.05.2023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7E3F-C99D-4F7A-B9BF-3D4AD8B01801}" type="datetime1">
              <a:rPr lang="de-DE" smtClean="0"/>
              <a:t>23.05.2023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FBC1-A306-442D-9E8E-CCD47A24BC39}" type="datetime1">
              <a:rPr lang="de-DE" smtClean="0"/>
              <a:t>23.05.2023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0AF1-C575-4C63-B2E4-2F9A4D8AF6FD}" type="datetime1">
              <a:rPr lang="de-DE" smtClean="0"/>
              <a:t>23.05.2023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CFDE-4171-468A-8ECB-9DD48FB7C024}" type="datetime1">
              <a:rPr lang="de-DE" smtClean="0"/>
              <a:t>23.05.2023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3E57-014D-4E4B-B56F-66D884F50570}" type="datetime1">
              <a:rPr lang="de-DE" smtClean="0"/>
              <a:t>23.05.2023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4EC-1717-4AC2-9F9C-14F02B911630}" type="datetime1">
              <a:rPr lang="de-DE" smtClean="0"/>
              <a:t>23.05.2023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248A-B1E1-44F8-AED8-AFF90FB38D03}" type="datetime1">
              <a:rPr lang="de-DE" smtClean="0"/>
              <a:t>23.05.2023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9" Type="http://schemas.openxmlformats.org/officeDocument/2006/relationships/customXml" Target="../ink/ink18.xml"/><Relationship Id="rId21" Type="http://schemas.openxmlformats.org/officeDocument/2006/relationships/customXml" Target="../ink/ink9.xml"/><Relationship Id="rId34" Type="http://schemas.openxmlformats.org/officeDocument/2006/relationships/image" Target="../media/image16.png"/><Relationship Id="rId42" Type="http://schemas.openxmlformats.org/officeDocument/2006/relationships/image" Target="../media/image20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29" Type="http://schemas.openxmlformats.org/officeDocument/2006/relationships/customXml" Target="../ink/ink13.xml"/><Relationship Id="rId41" Type="http://schemas.openxmlformats.org/officeDocument/2006/relationships/customXml" Target="../ink/ink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24" Type="http://schemas.openxmlformats.org/officeDocument/2006/relationships/image" Target="../media/image11.png"/><Relationship Id="rId32" Type="http://schemas.openxmlformats.org/officeDocument/2006/relationships/image" Target="../media/image15.png"/><Relationship Id="rId37" Type="http://schemas.openxmlformats.org/officeDocument/2006/relationships/customXml" Target="../ink/ink17.xml"/><Relationship Id="rId40" Type="http://schemas.openxmlformats.org/officeDocument/2006/relationships/image" Target="../media/image19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3.png"/><Relationship Id="rId36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customXml" Target="../ink/ink8.xml"/><Relationship Id="rId31" Type="http://schemas.openxmlformats.org/officeDocument/2006/relationships/customXml" Target="../ink/ink14.xml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customXml" Target="../ink/ink12.xml"/><Relationship Id="rId30" Type="http://schemas.openxmlformats.org/officeDocument/2006/relationships/image" Target="../media/image14.png"/><Relationship Id="rId35" Type="http://schemas.openxmlformats.org/officeDocument/2006/relationships/customXml" Target="../ink/ink16.xml"/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522" Type="http://schemas.openxmlformats.org/officeDocument/2006/relationships/customXml" Target="../ink/ink782.xml"/><Relationship Id="rId21" Type="http://schemas.openxmlformats.org/officeDocument/2006/relationships/image" Target="../media/image30.png"/><Relationship Id="rId170" Type="http://schemas.openxmlformats.org/officeDocument/2006/relationships/image" Target="../media/image104.png"/><Relationship Id="rId268" Type="http://schemas.openxmlformats.org/officeDocument/2006/relationships/customXml" Target="../ink/ink154.xml"/><Relationship Id="rId475" Type="http://schemas.openxmlformats.org/officeDocument/2006/relationships/customXml" Target="../ink/ink258.xml"/><Relationship Id="rId682" Type="http://schemas.openxmlformats.org/officeDocument/2006/relationships/image" Target="../media/image358.png"/><Relationship Id="rId128" Type="http://schemas.openxmlformats.org/officeDocument/2006/relationships/image" Target="../media/image83.png"/><Relationship Id="rId335" Type="http://schemas.openxmlformats.org/officeDocument/2006/relationships/image" Target="../media/image185.png"/><Relationship Id="rId542" Type="http://schemas.openxmlformats.org/officeDocument/2006/relationships/image" Target="../media/image288.png"/><Relationship Id="rId987" Type="http://schemas.openxmlformats.org/officeDocument/2006/relationships/image" Target="../media/image510.png"/><Relationship Id="rId1172" Type="http://schemas.openxmlformats.org/officeDocument/2006/relationships/customXml" Target="../ink/ink607.xml"/><Relationship Id="rId402" Type="http://schemas.openxmlformats.org/officeDocument/2006/relationships/customXml" Target="../ink/ink221.xml"/><Relationship Id="rId847" Type="http://schemas.openxmlformats.org/officeDocument/2006/relationships/customXml" Target="../ink/ink444.xml"/><Relationship Id="rId1032" Type="http://schemas.openxmlformats.org/officeDocument/2006/relationships/customXml" Target="../ink/ink537.xml"/><Relationship Id="rId1477" Type="http://schemas.openxmlformats.org/officeDocument/2006/relationships/image" Target="../media/image755.png"/><Relationship Id="rId707" Type="http://schemas.openxmlformats.org/officeDocument/2006/relationships/customXml" Target="../ink/ink374.xml"/><Relationship Id="rId914" Type="http://schemas.openxmlformats.org/officeDocument/2006/relationships/image" Target="../media/image474.png"/><Relationship Id="rId1337" Type="http://schemas.openxmlformats.org/officeDocument/2006/relationships/image" Target="../media/image685.png"/><Relationship Id="rId1544" Type="http://schemas.openxmlformats.org/officeDocument/2006/relationships/customXml" Target="../ink/ink793.xml"/><Relationship Id="rId43" Type="http://schemas.openxmlformats.org/officeDocument/2006/relationships/image" Target="../media/image41.png"/><Relationship Id="rId1404" Type="http://schemas.openxmlformats.org/officeDocument/2006/relationships/customXml" Target="../ink/ink723.xml"/><Relationship Id="rId1611" Type="http://schemas.openxmlformats.org/officeDocument/2006/relationships/image" Target="../media/image822.png"/><Relationship Id="rId192" Type="http://schemas.openxmlformats.org/officeDocument/2006/relationships/image" Target="../media/image115.png"/><Relationship Id="rId497" Type="http://schemas.openxmlformats.org/officeDocument/2006/relationships/customXml" Target="../ink/ink269.xml"/><Relationship Id="rId357" Type="http://schemas.openxmlformats.org/officeDocument/2006/relationships/image" Target="../media/image196.png"/><Relationship Id="rId1194" Type="http://schemas.openxmlformats.org/officeDocument/2006/relationships/customXml" Target="../ink/ink618.xml"/><Relationship Id="rId217" Type="http://schemas.openxmlformats.org/officeDocument/2006/relationships/image" Target="../media/image127.png"/><Relationship Id="rId564" Type="http://schemas.openxmlformats.org/officeDocument/2006/relationships/image" Target="../media/image299.png"/><Relationship Id="rId771" Type="http://schemas.openxmlformats.org/officeDocument/2006/relationships/customXml" Target="../ink/ink406.xml"/><Relationship Id="rId869" Type="http://schemas.openxmlformats.org/officeDocument/2006/relationships/customXml" Target="../ink/ink455.xml"/><Relationship Id="rId1499" Type="http://schemas.openxmlformats.org/officeDocument/2006/relationships/image" Target="../media/image766.png"/><Relationship Id="rId424" Type="http://schemas.openxmlformats.org/officeDocument/2006/relationships/customXml" Target="../ink/ink232.xml"/><Relationship Id="rId631" Type="http://schemas.openxmlformats.org/officeDocument/2006/relationships/customXml" Target="../ink/ink336.xml"/><Relationship Id="rId729" Type="http://schemas.openxmlformats.org/officeDocument/2006/relationships/customXml" Target="../ink/ink385.xml"/><Relationship Id="rId1054" Type="http://schemas.openxmlformats.org/officeDocument/2006/relationships/customXml" Target="../ink/ink548.xml"/><Relationship Id="rId1261" Type="http://schemas.openxmlformats.org/officeDocument/2006/relationships/image" Target="../media/image647.png"/><Relationship Id="rId1359" Type="http://schemas.openxmlformats.org/officeDocument/2006/relationships/image" Target="../media/image696.png"/><Relationship Id="rId936" Type="http://schemas.openxmlformats.org/officeDocument/2006/relationships/image" Target="../media/image485.png"/><Relationship Id="rId1121" Type="http://schemas.openxmlformats.org/officeDocument/2006/relationships/image" Target="../media/image577.png"/><Relationship Id="rId1219" Type="http://schemas.openxmlformats.org/officeDocument/2006/relationships/image" Target="../media/image626.png"/><Relationship Id="rId1566" Type="http://schemas.openxmlformats.org/officeDocument/2006/relationships/customXml" Target="../ink/ink804.xml"/><Relationship Id="rId65" Type="http://schemas.openxmlformats.org/officeDocument/2006/relationships/image" Target="../media/image52.png"/><Relationship Id="rId1426" Type="http://schemas.openxmlformats.org/officeDocument/2006/relationships/customXml" Target="../ink/ink734.xml"/><Relationship Id="rId281" Type="http://schemas.openxmlformats.org/officeDocument/2006/relationships/image" Target="../media/image158.png"/><Relationship Id="rId141" Type="http://schemas.openxmlformats.org/officeDocument/2006/relationships/customXml" Target="../ink/ink89.xml"/><Relationship Id="rId379" Type="http://schemas.openxmlformats.org/officeDocument/2006/relationships/image" Target="../media/image207.png"/><Relationship Id="rId586" Type="http://schemas.openxmlformats.org/officeDocument/2006/relationships/image" Target="../media/image310.png"/><Relationship Id="rId793" Type="http://schemas.openxmlformats.org/officeDocument/2006/relationships/customXml" Target="../ink/ink417.xml"/><Relationship Id="rId7" Type="http://schemas.openxmlformats.org/officeDocument/2006/relationships/image" Target="../media/image23.png"/><Relationship Id="rId239" Type="http://schemas.openxmlformats.org/officeDocument/2006/relationships/image" Target="../media/image137.png"/><Relationship Id="rId446" Type="http://schemas.openxmlformats.org/officeDocument/2006/relationships/customXml" Target="../ink/ink243.xml"/><Relationship Id="rId653" Type="http://schemas.openxmlformats.org/officeDocument/2006/relationships/customXml" Target="../ink/ink347.xml"/><Relationship Id="rId1076" Type="http://schemas.openxmlformats.org/officeDocument/2006/relationships/customXml" Target="../ink/ink559.xml"/><Relationship Id="rId1283" Type="http://schemas.openxmlformats.org/officeDocument/2006/relationships/image" Target="../media/image658.png"/><Relationship Id="rId1490" Type="http://schemas.openxmlformats.org/officeDocument/2006/relationships/customXml" Target="../ink/ink766.xml"/><Relationship Id="rId306" Type="http://schemas.openxmlformats.org/officeDocument/2006/relationships/customXml" Target="../ink/ink173.xml"/><Relationship Id="rId860" Type="http://schemas.openxmlformats.org/officeDocument/2006/relationships/image" Target="../media/image447.png"/><Relationship Id="rId958" Type="http://schemas.openxmlformats.org/officeDocument/2006/relationships/image" Target="../media/image496.png"/><Relationship Id="rId1143" Type="http://schemas.openxmlformats.org/officeDocument/2006/relationships/image" Target="../media/image588.png"/><Relationship Id="rId1588" Type="http://schemas.openxmlformats.org/officeDocument/2006/relationships/customXml" Target="../ink/ink815.xml"/><Relationship Id="rId87" Type="http://schemas.openxmlformats.org/officeDocument/2006/relationships/image" Target="../media/image63.png"/><Relationship Id="rId513" Type="http://schemas.openxmlformats.org/officeDocument/2006/relationships/customXml" Target="../ink/ink277.xml"/><Relationship Id="rId720" Type="http://schemas.openxmlformats.org/officeDocument/2006/relationships/image" Target="../media/image377.png"/><Relationship Id="rId818" Type="http://schemas.openxmlformats.org/officeDocument/2006/relationships/image" Target="../media/image426.png"/><Relationship Id="rId1350" Type="http://schemas.openxmlformats.org/officeDocument/2006/relationships/customXml" Target="../ink/ink696.xml"/><Relationship Id="rId1448" Type="http://schemas.openxmlformats.org/officeDocument/2006/relationships/customXml" Target="../ink/ink745.xml"/><Relationship Id="rId1003" Type="http://schemas.openxmlformats.org/officeDocument/2006/relationships/image" Target="../media/image518.png"/><Relationship Id="rId1210" Type="http://schemas.openxmlformats.org/officeDocument/2006/relationships/customXml" Target="../ink/ink626.xml"/><Relationship Id="rId1308" Type="http://schemas.openxmlformats.org/officeDocument/2006/relationships/customXml" Target="../ink/ink675.xml"/><Relationship Id="rId1515" Type="http://schemas.openxmlformats.org/officeDocument/2006/relationships/image" Target="../media/image774.png"/><Relationship Id="rId14" Type="http://schemas.openxmlformats.org/officeDocument/2006/relationships/customXml" Target="../ink/ink25.xml"/><Relationship Id="rId163" Type="http://schemas.openxmlformats.org/officeDocument/2006/relationships/customXml" Target="../ink/ink100.xml"/><Relationship Id="rId370" Type="http://schemas.openxmlformats.org/officeDocument/2006/relationships/customXml" Target="../ink/ink205.xml"/><Relationship Id="rId230" Type="http://schemas.openxmlformats.org/officeDocument/2006/relationships/customXml" Target="../ink/ink135.xml"/><Relationship Id="rId468" Type="http://schemas.openxmlformats.org/officeDocument/2006/relationships/customXml" Target="../ink/ink254.xml"/><Relationship Id="rId675" Type="http://schemas.openxmlformats.org/officeDocument/2006/relationships/customXml" Target="../ink/ink358.xml"/><Relationship Id="rId882" Type="http://schemas.openxmlformats.org/officeDocument/2006/relationships/image" Target="../media/image458.png"/><Relationship Id="rId1098" Type="http://schemas.openxmlformats.org/officeDocument/2006/relationships/customXml" Target="../ink/ink570.xml"/><Relationship Id="rId328" Type="http://schemas.openxmlformats.org/officeDocument/2006/relationships/customXml" Target="../ink/ink184.xml"/><Relationship Id="rId535" Type="http://schemas.openxmlformats.org/officeDocument/2006/relationships/customXml" Target="../ink/ink288.xml"/><Relationship Id="rId742" Type="http://schemas.openxmlformats.org/officeDocument/2006/relationships/image" Target="../media/image388.png"/><Relationship Id="rId1165" Type="http://schemas.openxmlformats.org/officeDocument/2006/relationships/image" Target="../media/image599.png"/><Relationship Id="rId1372" Type="http://schemas.openxmlformats.org/officeDocument/2006/relationships/customXml" Target="../ink/ink707.xml"/><Relationship Id="rId602" Type="http://schemas.openxmlformats.org/officeDocument/2006/relationships/image" Target="../media/image318.png"/><Relationship Id="rId1025" Type="http://schemas.openxmlformats.org/officeDocument/2006/relationships/image" Target="../media/image529.png"/><Relationship Id="rId1232" Type="http://schemas.openxmlformats.org/officeDocument/2006/relationships/customXml" Target="../ink/ink637.xml"/><Relationship Id="rId907" Type="http://schemas.openxmlformats.org/officeDocument/2006/relationships/customXml" Target="../ink/ink474.xml"/><Relationship Id="rId1537" Type="http://schemas.openxmlformats.org/officeDocument/2006/relationships/image" Target="../media/image785.png"/><Relationship Id="rId36" Type="http://schemas.openxmlformats.org/officeDocument/2006/relationships/customXml" Target="../ink/ink36.xml"/><Relationship Id="rId1604" Type="http://schemas.openxmlformats.org/officeDocument/2006/relationships/customXml" Target="../ink/ink823.xml"/><Relationship Id="rId185" Type="http://schemas.openxmlformats.org/officeDocument/2006/relationships/customXml" Target="../ink/ink111.xml"/><Relationship Id="rId392" Type="http://schemas.openxmlformats.org/officeDocument/2006/relationships/customXml" Target="../ink/ink216.xml"/><Relationship Id="rId697" Type="http://schemas.openxmlformats.org/officeDocument/2006/relationships/customXml" Target="../ink/ink369.xml"/><Relationship Id="rId252" Type="http://schemas.openxmlformats.org/officeDocument/2006/relationships/customXml" Target="../ink/ink146.xml"/><Relationship Id="rId1187" Type="http://schemas.openxmlformats.org/officeDocument/2006/relationships/image" Target="../media/image610.png"/><Relationship Id="rId112" Type="http://schemas.openxmlformats.org/officeDocument/2006/relationships/image" Target="../media/image75.png"/><Relationship Id="rId557" Type="http://schemas.openxmlformats.org/officeDocument/2006/relationships/customXml" Target="../ink/ink299.xml"/><Relationship Id="rId764" Type="http://schemas.openxmlformats.org/officeDocument/2006/relationships/image" Target="../media/image399.png"/><Relationship Id="rId971" Type="http://schemas.openxmlformats.org/officeDocument/2006/relationships/customXml" Target="../ink/ink506.xml"/><Relationship Id="rId1394" Type="http://schemas.openxmlformats.org/officeDocument/2006/relationships/customXml" Target="../ink/ink718.xml"/><Relationship Id="rId417" Type="http://schemas.openxmlformats.org/officeDocument/2006/relationships/image" Target="../media/image226.png"/><Relationship Id="rId624" Type="http://schemas.openxmlformats.org/officeDocument/2006/relationships/image" Target="../media/image329.png"/><Relationship Id="rId831" Type="http://schemas.openxmlformats.org/officeDocument/2006/relationships/customXml" Target="../ink/ink436.xml"/><Relationship Id="rId1047" Type="http://schemas.openxmlformats.org/officeDocument/2006/relationships/image" Target="../media/image540.png"/><Relationship Id="rId1254" Type="http://schemas.openxmlformats.org/officeDocument/2006/relationships/customXml" Target="../ink/ink648.xml"/><Relationship Id="rId1461" Type="http://schemas.openxmlformats.org/officeDocument/2006/relationships/image" Target="../media/image747.png"/><Relationship Id="rId929" Type="http://schemas.openxmlformats.org/officeDocument/2006/relationships/customXml" Target="../ink/ink485.xml"/><Relationship Id="rId1114" Type="http://schemas.openxmlformats.org/officeDocument/2006/relationships/customXml" Target="../ink/ink578.xml"/><Relationship Id="rId1321" Type="http://schemas.openxmlformats.org/officeDocument/2006/relationships/image" Target="../media/image677.png"/><Relationship Id="rId1559" Type="http://schemas.openxmlformats.org/officeDocument/2006/relationships/image" Target="../media/image796.png"/><Relationship Id="rId58" Type="http://schemas.openxmlformats.org/officeDocument/2006/relationships/customXml" Target="../ink/ink47.xml"/><Relationship Id="rId1419" Type="http://schemas.openxmlformats.org/officeDocument/2006/relationships/image" Target="../media/image726.png"/><Relationship Id="rId1626" Type="http://schemas.openxmlformats.org/officeDocument/2006/relationships/customXml" Target="../ink/ink834.xml"/><Relationship Id="rId274" Type="http://schemas.openxmlformats.org/officeDocument/2006/relationships/customXml" Target="../ink/ink157.xml"/><Relationship Id="rId481" Type="http://schemas.openxmlformats.org/officeDocument/2006/relationships/customXml" Target="../ink/ink261.xml"/><Relationship Id="rId134" Type="http://schemas.openxmlformats.org/officeDocument/2006/relationships/image" Target="../media/image86.png"/><Relationship Id="rId579" Type="http://schemas.openxmlformats.org/officeDocument/2006/relationships/customXml" Target="../ink/ink310.xml"/><Relationship Id="rId786" Type="http://schemas.openxmlformats.org/officeDocument/2006/relationships/image" Target="../media/image410.png"/><Relationship Id="rId993" Type="http://schemas.openxmlformats.org/officeDocument/2006/relationships/image" Target="../media/image513.png"/><Relationship Id="rId341" Type="http://schemas.openxmlformats.org/officeDocument/2006/relationships/image" Target="../media/image188.png"/><Relationship Id="rId439" Type="http://schemas.openxmlformats.org/officeDocument/2006/relationships/image" Target="../media/image237.png"/><Relationship Id="rId646" Type="http://schemas.openxmlformats.org/officeDocument/2006/relationships/image" Target="../media/image340.png"/><Relationship Id="rId1069" Type="http://schemas.openxmlformats.org/officeDocument/2006/relationships/image" Target="../media/image551.png"/><Relationship Id="rId1276" Type="http://schemas.openxmlformats.org/officeDocument/2006/relationships/customXml" Target="../ink/ink659.xml"/><Relationship Id="rId1483" Type="http://schemas.openxmlformats.org/officeDocument/2006/relationships/image" Target="../media/image758.png"/><Relationship Id="rId201" Type="http://schemas.openxmlformats.org/officeDocument/2006/relationships/customXml" Target="../ink/ink119.xml"/><Relationship Id="rId506" Type="http://schemas.openxmlformats.org/officeDocument/2006/relationships/image" Target="../media/image270.png"/><Relationship Id="rId853" Type="http://schemas.openxmlformats.org/officeDocument/2006/relationships/customXml" Target="../ink/ink447.xml"/><Relationship Id="rId1136" Type="http://schemas.openxmlformats.org/officeDocument/2006/relationships/customXml" Target="../ink/ink589.xml"/><Relationship Id="rId713" Type="http://schemas.openxmlformats.org/officeDocument/2006/relationships/customXml" Target="../ink/ink377.xml"/><Relationship Id="rId920" Type="http://schemas.openxmlformats.org/officeDocument/2006/relationships/image" Target="../media/image477.png"/><Relationship Id="rId1343" Type="http://schemas.openxmlformats.org/officeDocument/2006/relationships/image" Target="../media/image688.png"/><Relationship Id="rId1550" Type="http://schemas.openxmlformats.org/officeDocument/2006/relationships/customXml" Target="../ink/ink796.xml"/><Relationship Id="rId1203" Type="http://schemas.openxmlformats.org/officeDocument/2006/relationships/image" Target="../media/image618.png"/><Relationship Id="rId1410" Type="http://schemas.openxmlformats.org/officeDocument/2006/relationships/customXml" Target="../ink/ink726.xml"/><Relationship Id="rId1508" Type="http://schemas.openxmlformats.org/officeDocument/2006/relationships/customXml" Target="../ink/ink775.xml"/><Relationship Id="rId296" Type="http://schemas.openxmlformats.org/officeDocument/2006/relationships/customXml" Target="../ink/ink168.xml"/><Relationship Id="rId156" Type="http://schemas.openxmlformats.org/officeDocument/2006/relationships/image" Target="../media/image97.png"/><Relationship Id="rId363" Type="http://schemas.openxmlformats.org/officeDocument/2006/relationships/image" Target="../media/image199.png"/><Relationship Id="rId570" Type="http://schemas.openxmlformats.org/officeDocument/2006/relationships/image" Target="../media/image302.png"/><Relationship Id="rId223" Type="http://schemas.openxmlformats.org/officeDocument/2006/relationships/customXml" Target="../ink/ink131.xml"/><Relationship Id="rId430" Type="http://schemas.openxmlformats.org/officeDocument/2006/relationships/customXml" Target="../ink/ink235.xml"/><Relationship Id="rId668" Type="http://schemas.openxmlformats.org/officeDocument/2006/relationships/image" Target="../media/image351.png"/><Relationship Id="rId875" Type="http://schemas.openxmlformats.org/officeDocument/2006/relationships/customXml" Target="../ink/ink458.xml"/><Relationship Id="rId1060" Type="http://schemas.openxmlformats.org/officeDocument/2006/relationships/customXml" Target="../ink/ink551.xml"/><Relationship Id="rId1298" Type="http://schemas.openxmlformats.org/officeDocument/2006/relationships/customXml" Target="../ink/ink670.xml"/><Relationship Id="rId528" Type="http://schemas.openxmlformats.org/officeDocument/2006/relationships/image" Target="../media/image281.png"/><Relationship Id="rId735" Type="http://schemas.openxmlformats.org/officeDocument/2006/relationships/customXml" Target="../ink/ink388.xml"/><Relationship Id="rId942" Type="http://schemas.openxmlformats.org/officeDocument/2006/relationships/image" Target="../media/image488.png"/><Relationship Id="rId1158" Type="http://schemas.openxmlformats.org/officeDocument/2006/relationships/customXml" Target="../ink/ink600.xml"/><Relationship Id="rId1365" Type="http://schemas.openxmlformats.org/officeDocument/2006/relationships/image" Target="../media/image699.png"/><Relationship Id="rId1572" Type="http://schemas.openxmlformats.org/officeDocument/2006/relationships/customXml" Target="../ink/ink807.xml"/><Relationship Id="rId1018" Type="http://schemas.openxmlformats.org/officeDocument/2006/relationships/customXml" Target="../ink/ink530.xml"/><Relationship Id="rId1225" Type="http://schemas.openxmlformats.org/officeDocument/2006/relationships/image" Target="../media/image629.png"/><Relationship Id="rId1432" Type="http://schemas.openxmlformats.org/officeDocument/2006/relationships/customXml" Target="../ink/ink737.xml"/><Relationship Id="rId71" Type="http://schemas.openxmlformats.org/officeDocument/2006/relationships/image" Target="../media/image55.png"/><Relationship Id="rId802" Type="http://schemas.openxmlformats.org/officeDocument/2006/relationships/image" Target="../media/image418.png"/><Relationship Id="rId29" Type="http://schemas.openxmlformats.org/officeDocument/2006/relationships/image" Target="../media/image34.png"/><Relationship Id="rId178" Type="http://schemas.openxmlformats.org/officeDocument/2006/relationships/image" Target="../media/image108.png"/><Relationship Id="rId385" Type="http://schemas.openxmlformats.org/officeDocument/2006/relationships/image" Target="../media/image210.png"/><Relationship Id="rId592" Type="http://schemas.openxmlformats.org/officeDocument/2006/relationships/image" Target="../media/image313.png"/><Relationship Id="rId245" Type="http://schemas.openxmlformats.org/officeDocument/2006/relationships/image" Target="../media/image140.png"/><Relationship Id="rId452" Type="http://schemas.openxmlformats.org/officeDocument/2006/relationships/customXml" Target="../ink/ink246.xml"/><Relationship Id="rId897" Type="http://schemas.openxmlformats.org/officeDocument/2006/relationships/customXml" Target="../ink/ink469.xml"/><Relationship Id="rId1082" Type="http://schemas.openxmlformats.org/officeDocument/2006/relationships/customXml" Target="../ink/ink562.xml"/><Relationship Id="rId105" Type="http://schemas.openxmlformats.org/officeDocument/2006/relationships/customXml" Target="../ink/ink71.xml"/><Relationship Id="rId312" Type="http://schemas.openxmlformats.org/officeDocument/2006/relationships/customXml" Target="../ink/ink176.xml"/><Relationship Id="rId757" Type="http://schemas.openxmlformats.org/officeDocument/2006/relationships/customXml" Target="../ink/ink399.xml"/><Relationship Id="rId964" Type="http://schemas.openxmlformats.org/officeDocument/2006/relationships/image" Target="../media/image499.png"/><Relationship Id="rId1387" Type="http://schemas.openxmlformats.org/officeDocument/2006/relationships/image" Target="../media/image710.png"/><Relationship Id="rId1594" Type="http://schemas.openxmlformats.org/officeDocument/2006/relationships/customXml" Target="../ink/ink818.xml"/><Relationship Id="rId93" Type="http://schemas.openxmlformats.org/officeDocument/2006/relationships/customXml" Target="../ink/ink65.xml"/><Relationship Id="rId617" Type="http://schemas.openxmlformats.org/officeDocument/2006/relationships/customXml" Target="../ink/ink329.xml"/><Relationship Id="rId824" Type="http://schemas.openxmlformats.org/officeDocument/2006/relationships/image" Target="../media/image429.png"/><Relationship Id="rId1247" Type="http://schemas.openxmlformats.org/officeDocument/2006/relationships/image" Target="../media/image640.png"/><Relationship Id="rId1454" Type="http://schemas.openxmlformats.org/officeDocument/2006/relationships/customXml" Target="../ink/ink748.xml"/><Relationship Id="rId1107" Type="http://schemas.openxmlformats.org/officeDocument/2006/relationships/image" Target="../media/image570.png"/><Relationship Id="rId1314" Type="http://schemas.openxmlformats.org/officeDocument/2006/relationships/customXml" Target="../ink/ink678.xml"/><Relationship Id="rId1521" Type="http://schemas.openxmlformats.org/officeDocument/2006/relationships/image" Target="../media/image777.png"/><Relationship Id="rId1619" Type="http://schemas.openxmlformats.org/officeDocument/2006/relationships/image" Target="../media/image826.png"/><Relationship Id="rId20" Type="http://schemas.openxmlformats.org/officeDocument/2006/relationships/customXml" Target="../ink/ink28.xml"/><Relationship Id="rId267" Type="http://schemas.openxmlformats.org/officeDocument/2006/relationships/image" Target="../media/image151.png"/><Relationship Id="rId474" Type="http://schemas.openxmlformats.org/officeDocument/2006/relationships/image" Target="../media/image254.png"/><Relationship Id="rId127" Type="http://schemas.openxmlformats.org/officeDocument/2006/relationships/customXml" Target="../ink/ink82.xml"/><Relationship Id="rId681" Type="http://schemas.openxmlformats.org/officeDocument/2006/relationships/customXml" Target="../ink/ink361.xml"/><Relationship Id="rId779" Type="http://schemas.openxmlformats.org/officeDocument/2006/relationships/customXml" Target="../ink/ink410.xml"/><Relationship Id="rId986" Type="http://schemas.openxmlformats.org/officeDocument/2006/relationships/customXml" Target="../ink/ink514.xml"/><Relationship Id="rId334" Type="http://schemas.openxmlformats.org/officeDocument/2006/relationships/customXml" Target="../ink/ink187.xml"/><Relationship Id="rId541" Type="http://schemas.openxmlformats.org/officeDocument/2006/relationships/customXml" Target="../ink/ink291.xml"/><Relationship Id="rId639" Type="http://schemas.openxmlformats.org/officeDocument/2006/relationships/customXml" Target="../ink/ink340.xml"/><Relationship Id="rId1171" Type="http://schemas.openxmlformats.org/officeDocument/2006/relationships/image" Target="../media/image602.png"/><Relationship Id="rId1269" Type="http://schemas.openxmlformats.org/officeDocument/2006/relationships/image" Target="../media/image651.png"/><Relationship Id="rId1476" Type="http://schemas.openxmlformats.org/officeDocument/2006/relationships/customXml" Target="../ink/ink759.xml"/><Relationship Id="rId401" Type="http://schemas.openxmlformats.org/officeDocument/2006/relationships/image" Target="../media/image218.png"/><Relationship Id="rId846" Type="http://schemas.openxmlformats.org/officeDocument/2006/relationships/image" Target="../media/image440.png"/><Relationship Id="rId1031" Type="http://schemas.openxmlformats.org/officeDocument/2006/relationships/image" Target="../media/image532.png"/><Relationship Id="rId1129" Type="http://schemas.openxmlformats.org/officeDocument/2006/relationships/image" Target="../media/image581.png"/><Relationship Id="rId706" Type="http://schemas.openxmlformats.org/officeDocument/2006/relationships/image" Target="../media/image370.png"/><Relationship Id="rId913" Type="http://schemas.openxmlformats.org/officeDocument/2006/relationships/customXml" Target="../ink/ink477.xml"/><Relationship Id="rId1336" Type="http://schemas.openxmlformats.org/officeDocument/2006/relationships/customXml" Target="../ink/ink689.xml"/><Relationship Id="rId1543" Type="http://schemas.openxmlformats.org/officeDocument/2006/relationships/image" Target="../media/image788.png"/><Relationship Id="rId42" Type="http://schemas.openxmlformats.org/officeDocument/2006/relationships/customXml" Target="../ink/ink39.xml"/><Relationship Id="rId1403" Type="http://schemas.openxmlformats.org/officeDocument/2006/relationships/image" Target="../media/image718.png"/><Relationship Id="rId1610" Type="http://schemas.openxmlformats.org/officeDocument/2006/relationships/customXml" Target="../ink/ink826.xml"/><Relationship Id="rId191" Type="http://schemas.openxmlformats.org/officeDocument/2006/relationships/customXml" Target="../ink/ink114.xml"/><Relationship Id="rId289" Type="http://schemas.openxmlformats.org/officeDocument/2006/relationships/image" Target="../media/image162.png"/><Relationship Id="rId496" Type="http://schemas.openxmlformats.org/officeDocument/2006/relationships/image" Target="../media/image265.png"/><Relationship Id="rId149" Type="http://schemas.openxmlformats.org/officeDocument/2006/relationships/customXml" Target="../ink/ink93.xml"/><Relationship Id="rId356" Type="http://schemas.openxmlformats.org/officeDocument/2006/relationships/customXml" Target="../ink/ink198.xml"/><Relationship Id="rId563" Type="http://schemas.openxmlformats.org/officeDocument/2006/relationships/customXml" Target="../ink/ink302.xml"/><Relationship Id="rId770" Type="http://schemas.openxmlformats.org/officeDocument/2006/relationships/image" Target="../media/image402.png"/><Relationship Id="rId1193" Type="http://schemas.openxmlformats.org/officeDocument/2006/relationships/image" Target="../media/image613.png"/><Relationship Id="rId216" Type="http://schemas.openxmlformats.org/officeDocument/2006/relationships/customXml" Target="../ink/ink127.xml"/><Relationship Id="rId423" Type="http://schemas.openxmlformats.org/officeDocument/2006/relationships/image" Target="../media/image229.png"/><Relationship Id="rId868" Type="http://schemas.openxmlformats.org/officeDocument/2006/relationships/image" Target="../media/image451.png"/><Relationship Id="rId1053" Type="http://schemas.openxmlformats.org/officeDocument/2006/relationships/image" Target="../media/image543.png"/><Relationship Id="rId1260" Type="http://schemas.openxmlformats.org/officeDocument/2006/relationships/customXml" Target="../ink/ink651.xml"/><Relationship Id="rId1498" Type="http://schemas.openxmlformats.org/officeDocument/2006/relationships/customXml" Target="../ink/ink770.xml"/><Relationship Id="rId630" Type="http://schemas.openxmlformats.org/officeDocument/2006/relationships/image" Target="../media/image332.png"/><Relationship Id="rId728" Type="http://schemas.openxmlformats.org/officeDocument/2006/relationships/image" Target="../media/image381.png"/><Relationship Id="rId935" Type="http://schemas.openxmlformats.org/officeDocument/2006/relationships/customXml" Target="../ink/ink488.xml"/><Relationship Id="rId1358" Type="http://schemas.openxmlformats.org/officeDocument/2006/relationships/customXml" Target="../ink/ink700.xml"/><Relationship Id="rId1565" Type="http://schemas.openxmlformats.org/officeDocument/2006/relationships/image" Target="../media/image799.png"/><Relationship Id="rId64" Type="http://schemas.openxmlformats.org/officeDocument/2006/relationships/customXml" Target="../ink/ink50.xml"/><Relationship Id="rId1120" Type="http://schemas.openxmlformats.org/officeDocument/2006/relationships/customXml" Target="../ink/ink581.xml"/><Relationship Id="rId1218" Type="http://schemas.openxmlformats.org/officeDocument/2006/relationships/customXml" Target="../ink/ink630.xml"/><Relationship Id="rId1425" Type="http://schemas.openxmlformats.org/officeDocument/2006/relationships/image" Target="../media/image729.png"/><Relationship Id="rId280" Type="http://schemas.openxmlformats.org/officeDocument/2006/relationships/customXml" Target="../ink/ink160.xml"/><Relationship Id="rId140" Type="http://schemas.openxmlformats.org/officeDocument/2006/relationships/image" Target="../media/image89.png"/><Relationship Id="rId378" Type="http://schemas.openxmlformats.org/officeDocument/2006/relationships/customXml" Target="../ink/ink209.xml"/><Relationship Id="rId585" Type="http://schemas.openxmlformats.org/officeDocument/2006/relationships/customXml" Target="../ink/ink313.xml"/><Relationship Id="rId792" Type="http://schemas.openxmlformats.org/officeDocument/2006/relationships/image" Target="../media/image413.png"/><Relationship Id="rId6" Type="http://schemas.openxmlformats.org/officeDocument/2006/relationships/customXml" Target="../ink/ink21.xml"/><Relationship Id="rId238" Type="http://schemas.openxmlformats.org/officeDocument/2006/relationships/customXml" Target="../ink/ink139.xml"/><Relationship Id="rId445" Type="http://schemas.openxmlformats.org/officeDocument/2006/relationships/image" Target="../media/image240.png"/><Relationship Id="rId652" Type="http://schemas.openxmlformats.org/officeDocument/2006/relationships/image" Target="../media/image343.png"/><Relationship Id="rId1075" Type="http://schemas.openxmlformats.org/officeDocument/2006/relationships/image" Target="../media/image554.png"/><Relationship Id="rId1282" Type="http://schemas.openxmlformats.org/officeDocument/2006/relationships/customXml" Target="../ink/ink662.xml"/><Relationship Id="rId305" Type="http://schemas.openxmlformats.org/officeDocument/2006/relationships/image" Target="../media/image170.png"/><Relationship Id="rId512" Type="http://schemas.openxmlformats.org/officeDocument/2006/relationships/image" Target="../media/image273.png"/><Relationship Id="rId957" Type="http://schemas.openxmlformats.org/officeDocument/2006/relationships/customXml" Target="../ink/ink499.xml"/><Relationship Id="rId1142" Type="http://schemas.openxmlformats.org/officeDocument/2006/relationships/customXml" Target="../ink/ink592.xml"/><Relationship Id="rId1587" Type="http://schemas.openxmlformats.org/officeDocument/2006/relationships/image" Target="../media/image810.png"/><Relationship Id="rId86" Type="http://schemas.openxmlformats.org/officeDocument/2006/relationships/customXml" Target="../ink/ink61.xml"/><Relationship Id="rId817" Type="http://schemas.openxmlformats.org/officeDocument/2006/relationships/customXml" Target="../ink/ink429.xml"/><Relationship Id="rId1002" Type="http://schemas.openxmlformats.org/officeDocument/2006/relationships/customXml" Target="../ink/ink522.xml"/><Relationship Id="rId1447" Type="http://schemas.openxmlformats.org/officeDocument/2006/relationships/image" Target="../media/image740.png"/><Relationship Id="rId1307" Type="http://schemas.openxmlformats.org/officeDocument/2006/relationships/image" Target="../media/image670.png"/><Relationship Id="rId1514" Type="http://schemas.openxmlformats.org/officeDocument/2006/relationships/customXml" Target="../ink/ink778.xml"/><Relationship Id="rId13" Type="http://schemas.openxmlformats.org/officeDocument/2006/relationships/image" Target="../media/image26.png"/><Relationship Id="rId162" Type="http://schemas.openxmlformats.org/officeDocument/2006/relationships/image" Target="../media/image100.png"/><Relationship Id="rId467" Type="http://schemas.openxmlformats.org/officeDocument/2006/relationships/image" Target="../media/image251.png"/><Relationship Id="rId1097" Type="http://schemas.openxmlformats.org/officeDocument/2006/relationships/image" Target="../media/image565.png"/><Relationship Id="rId674" Type="http://schemas.openxmlformats.org/officeDocument/2006/relationships/image" Target="../media/image354.png"/><Relationship Id="rId881" Type="http://schemas.openxmlformats.org/officeDocument/2006/relationships/customXml" Target="../ink/ink461.xml"/><Relationship Id="rId979" Type="http://schemas.openxmlformats.org/officeDocument/2006/relationships/customXml" Target="../ink/ink510.xml"/><Relationship Id="rId327" Type="http://schemas.openxmlformats.org/officeDocument/2006/relationships/image" Target="../media/image181.png"/><Relationship Id="rId534" Type="http://schemas.openxmlformats.org/officeDocument/2006/relationships/image" Target="../media/image284.png"/><Relationship Id="rId741" Type="http://schemas.openxmlformats.org/officeDocument/2006/relationships/customXml" Target="../ink/ink391.xml"/><Relationship Id="rId839" Type="http://schemas.openxmlformats.org/officeDocument/2006/relationships/customXml" Target="../ink/ink440.xml"/><Relationship Id="rId1164" Type="http://schemas.openxmlformats.org/officeDocument/2006/relationships/customXml" Target="../ink/ink603.xml"/><Relationship Id="rId1371" Type="http://schemas.openxmlformats.org/officeDocument/2006/relationships/image" Target="../media/image702.png"/><Relationship Id="rId1469" Type="http://schemas.openxmlformats.org/officeDocument/2006/relationships/image" Target="../media/image751.png"/><Relationship Id="rId601" Type="http://schemas.openxmlformats.org/officeDocument/2006/relationships/customXml" Target="../ink/ink321.xml"/><Relationship Id="rId1024" Type="http://schemas.openxmlformats.org/officeDocument/2006/relationships/customXml" Target="../ink/ink533.xml"/><Relationship Id="rId1231" Type="http://schemas.openxmlformats.org/officeDocument/2006/relationships/image" Target="../media/image632.png"/><Relationship Id="rId906" Type="http://schemas.openxmlformats.org/officeDocument/2006/relationships/image" Target="../media/image470.png"/><Relationship Id="rId1329" Type="http://schemas.openxmlformats.org/officeDocument/2006/relationships/image" Target="../media/image681.png"/><Relationship Id="rId1536" Type="http://schemas.openxmlformats.org/officeDocument/2006/relationships/customXml" Target="../ink/ink789.xml"/><Relationship Id="rId35" Type="http://schemas.openxmlformats.org/officeDocument/2006/relationships/image" Target="../media/image37.png"/><Relationship Id="rId1603" Type="http://schemas.openxmlformats.org/officeDocument/2006/relationships/image" Target="../media/image818.png"/><Relationship Id="rId184" Type="http://schemas.openxmlformats.org/officeDocument/2006/relationships/image" Target="../media/image111.png"/><Relationship Id="rId391" Type="http://schemas.openxmlformats.org/officeDocument/2006/relationships/image" Target="../media/image213.png"/><Relationship Id="rId251" Type="http://schemas.openxmlformats.org/officeDocument/2006/relationships/image" Target="../media/image143.png"/><Relationship Id="rId489" Type="http://schemas.openxmlformats.org/officeDocument/2006/relationships/customXml" Target="../ink/ink265.xml"/><Relationship Id="rId696" Type="http://schemas.openxmlformats.org/officeDocument/2006/relationships/image" Target="../media/image365.png"/><Relationship Id="rId349" Type="http://schemas.openxmlformats.org/officeDocument/2006/relationships/image" Target="../media/image192.png"/><Relationship Id="rId556" Type="http://schemas.openxmlformats.org/officeDocument/2006/relationships/image" Target="../media/image295.png"/><Relationship Id="rId763" Type="http://schemas.openxmlformats.org/officeDocument/2006/relationships/customXml" Target="../ink/ink402.xml"/><Relationship Id="rId1186" Type="http://schemas.openxmlformats.org/officeDocument/2006/relationships/customXml" Target="../ink/ink614.xml"/><Relationship Id="rId1393" Type="http://schemas.openxmlformats.org/officeDocument/2006/relationships/image" Target="../media/image713.png"/><Relationship Id="rId111" Type="http://schemas.openxmlformats.org/officeDocument/2006/relationships/customXml" Target="../ink/ink74.xml"/><Relationship Id="rId209" Type="http://schemas.openxmlformats.org/officeDocument/2006/relationships/image" Target="../media/image123.png"/><Relationship Id="rId416" Type="http://schemas.openxmlformats.org/officeDocument/2006/relationships/customXml" Target="../ink/ink228.xml"/><Relationship Id="rId970" Type="http://schemas.openxmlformats.org/officeDocument/2006/relationships/image" Target="../media/image502.png"/><Relationship Id="rId1046" Type="http://schemas.openxmlformats.org/officeDocument/2006/relationships/customXml" Target="../ink/ink544.xml"/><Relationship Id="rId1253" Type="http://schemas.openxmlformats.org/officeDocument/2006/relationships/image" Target="../media/image643.png"/><Relationship Id="rId623" Type="http://schemas.openxmlformats.org/officeDocument/2006/relationships/customXml" Target="../ink/ink332.xml"/><Relationship Id="rId830" Type="http://schemas.openxmlformats.org/officeDocument/2006/relationships/image" Target="../media/image432.png"/><Relationship Id="rId928" Type="http://schemas.openxmlformats.org/officeDocument/2006/relationships/image" Target="../media/image481.png"/><Relationship Id="rId1460" Type="http://schemas.openxmlformats.org/officeDocument/2006/relationships/customXml" Target="../ink/ink751.xml"/><Relationship Id="rId1558" Type="http://schemas.openxmlformats.org/officeDocument/2006/relationships/customXml" Target="../ink/ink800.xml"/><Relationship Id="rId57" Type="http://schemas.openxmlformats.org/officeDocument/2006/relationships/image" Target="../media/image48.png"/><Relationship Id="rId1113" Type="http://schemas.openxmlformats.org/officeDocument/2006/relationships/image" Target="../media/image573.png"/><Relationship Id="rId1320" Type="http://schemas.openxmlformats.org/officeDocument/2006/relationships/customXml" Target="../ink/ink681.xml"/><Relationship Id="rId1418" Type="http://schemas.openxmlformats.org/officeDocument/2006/relationships/customXml" Target="../ink/ink730.xml"/><Relationship Id="rId1625" Type="http://schemas.openxmlformats.org/officeDocument/2006/relationships/image" Target="../media/image829.png"/><Relationship Id="rId273" Type="http://schemas.openxmlformats.org/officeDocument/2006/relationships/image" Target="../media/image154.png"/><Relationship Id="rId480" Type="http://schemas.openxmlformats.org/officeDocument/2006/relationships/image" Target="../media/image257.png"/><Relationship Id="rId133" Type="http://schemas.openxmlformats.org/officeDocument/2006/relationships/customXml" Target="../ink/ink85.xml"/><Relationship Id="rId340" Type="http://schemas.openxmlformats.org/officeDocument/2006/relationships/customXml" Target="../ink/ink190.xml"/><Relationship Id="rId578" Type="http://schemas.openxmlformats.org/officeDocument/2006/relationships/image" Target="../media/image306.png"/><Relationship Id="rId785" Type="http://schemas.openxmlformats.org/officeDocument/2006/relationships/customXml" Target="../ink/ink413.xml"/><Relationship Id="rId992" Type="http://schemas.openxmlformats.org/officeDocument/2006/relationships/customXml" Target="../ink/ink517.xml"/><Relationship Id="rId200" Type="http://schemas.openxmlformats.org/officeDocument/2006/relationships/image" Target="../media/image119.png"/><Relationship Id="rId438" Type="http://schemas.openxmlformats.org/officeDocument/2006/relationships/customXml" Target="../ink/ink239.xml"/><Relationship Id="rId645" Type="http://schemas.openxmlformats.org/officeDocument/2006/relationships/customXml" Target="../ink/ink343.xml"/><Relationship Id="rId852" Type="http://schemas.openxmlformats.org/officeDocument/2006/relationships/image" Target="../media/image443.png"/><Relationship Id="rId1068" Type="http://schemas.openxmlformats.org/officeDocument/2006/relationships/customXml" Target="../ink/ink555.xml"/><Relationship Id="rId1275" Type="http://schemas.openxmlformats.org/officeDocument/2006/relationships/image" Target="../media/image654.png"/><Relationship Id="rId1482" Type="http://schemas.openxmlformats.org/officeDocument/2006/relationships/customXml" Target="../ink/ink762.xml"/><Relationship Id="rId505" Type="http://schemas.openxmlformats.org/officeDocument/2006/relationships/customXml" Target="../ink/ink273.xml"/><Relationship Id="rId712" Type="http://schemas.openxmlformats.org/officeDocument/2006/relationships/image" Target="../media/image373.png"/><Relationship Id="rId1135" Type="http://schemas.openxmlformats.org/officeDocument/2006/relationships/image" Target="../media/image584.png"/><Relationship Id="rId1342" Type="http://schemas.openxmlformats.org/officeDocument/2006/relationships/customXml" Target="../ink/ink692.xml"/><Relationship Id="rId79" Type="http://schemas.openxmlformats.org/officeDocument/2006/relationships/image" Target="../media/image59.png"/><Relationship Id="rId1202" Type="http://schemas.openxmlformats.org/officeDocument/2006/relationships/customXml" Target="../ink/ink622.xml"/><Relationship Id="rId1507" Type="http://schemas.openxmlformats.org/officeDocument/2006/relationships/image" Target="../media/image770.png"/><Relationship Id="rId295" Type="http://schemas.openxmlformats.org/officeDocument/2006/relationships/image" Target="../media/image165.png"/><Relationship Id="rId155" Type="http://schemas.openxmlformats.org/officeDocument/2006/relationships/customXml" Target="../ink/ink96.xml"/><Relationship Id="rId362" Type="http://schemas.openxmlformats.org/officeDocument/2006/relationships/customXml" Target="../ink/ink201.xml"/><Relationship Id="rId1297" Type="http://schemas.openxmlformats.org/officeDocument/2006/relationships/image" Target="../media/image665.png"/><Relationship Id="rId222" Type="http://schemas.openxmlformats.org/officeDocument/2006/relationships/image" Target="../media/image129.png"/><Relationship Id="rId667" Type="http://schemas.openxmlformats.org/officeDocument/2006/relationships/customXml" Target="../ink/ink354.xml"/><Relationship Id="rId874" Type="http://schemas.openxmlformats.org/officeDocument/2006/relationships/image" Target="../media/image454.png"/><Relationship Id="rId527" Type="http://schemas.openxmlformats.org/officeDocument/2006/relationships/customXml" Target="../ink/ink284.xml"/><Relationship Id="rId734" Type="http://schemas.openxmlformats.org/officeDocument/2006/relationships/image" Target="../media/image384.png"/><Relationship Id="rId941" Type="http://schemas.openxmlformats.org/officeDocument/2006/relationships/customXml" Target="../ink/ink491.xml"/><Relationship Id="rId1157" Type="http://schemas.openxmlformats.org/officeDocument/2006/relationships/image" Target="../media/image595.png"/><Relationship Id="rId1364" Type="http://schemas.openxmlformats.org/officeDocument/2006/relationships/customXml" Target="../ink/ink703.xml"/><Relationship Id="rId1571" Type="http://schemas.openxmlformats.org/officeDocument/2006/relationships/image" Target="../media/image802.png"/><Relationship Id="rId70" Type="http://schemas.openxmlformats.org/officeDocument/2006/relationships/customXml" Target="../ink/ink53.xml"/><Relationship Id="rId801" Type="http://schemas.openxmlformats.org/officeDocument/2006/relationships/customXml" Target="../ink/ink421.xml"/><Relationship Id="rId1017" Type="http://schemas.openxmlformats.org/officeDocument/2006/relationships/image" Target="../media/image525.png"/><Relationship Id="rId1224" Type="http://schemas.openxmlformats.org/officeDocument/2006/relationships/customXml" Target="../ink/ink633.xml"/><Relationship Id="rId1431" Type="http://schemas.openxmlformats.org/officeDocument/2006/relationships/image" Target="../media/image732.png"/><Relationship Id="rId1529" Type="http://schemas.openxmlformats.org/officeDocument/2006/relationships/image" Target="../media/image781.png"/><Relationship Id="rId28" Type="http://schemas.openxmlformats.org/officeDocument/2006/relationships/customXml" Target="../ink/ink32.xml"/><Relationship Id="rId177" Type="http://schemas.openxmlformats.org/officeDocument/2006/relationships/customXml" Target="../ink/ink107.xml"/><Relationship Id="rId384" Type="http://schemas.openxmlformats.org/officeDocument/2006/relationships/customXml" Target="../ink/ink212.xml"/><Relationship Id="rId591" Type="http://schemas.openxmlformats.org/officeDocument/2006/relationships/customXml" Target="../ink/ink316.xml"/><Relationship Id="rId244" Type="http://schemas.openxmlformats.org/officeDocument/2006/relationships/customXml" Target="../ink/ink142.xml"/><Relationship Id="rId689" Type="http://schemas.openxmlformats.org/officeDocument/2006/relationships/customXml" Target="../ink/ink365.xml"/><Relationship Id="rId896" Type="http://schemas.openxmlformats.org/officeDocument/2006/relationships/image" Target="../media/image465.png"/><Relationship Id="rId1081" Type="http://schemas.openxmlformats.org/officeDocument/2006/relationships/image" Target="../media/image557.png"/><Relationship Id="rId451" Type="http://schemas.openxmlformats.org/officeDocument/2006/relationships/image" Target="../media/image243.png"/><Relationship Id="rId549" Type="http://schemas.openxmlformats.org/officeDocument/2006/relationships/customXml" Target="../ink/ink295.xml"/><Relationship Id="rId756" Type="http://schemas.openxmlformats.org/officeDocument/2006/relationships/image" Target="../media/image395.png"/><Relationship Id="rId1179" Type="http://schemas.openxmlformats.org/officeDocument/2006/relationships/image" Target="../media/image606.png"/><Relationship Id="rId1386" Type="http://schemas.openxmlformats.org/officeDocument/2006/relationships/customXml" Target="../ink/ink714.xml"/><Relationship Id="rId1593" Type="http://schemas.openxmlformats.org/officeDocument/2006/relationships/image" Target="../media/image813.png"/><Relationship Id="rId104" Type="http://schemas.openxmlformats.org/officeDocument/2006/relationships/image" Target="../media/image71.png"/><Relationship Id="rId311" Type="http://schemas.openxmlformats.org/officeDocument/2006/relationships/image" Target="../media/image173.png"/><Relationship Id="rId409" Type="http://schemas.openxmlformats.org/officeDocument/2006/relationships/image" Target="../media/image222.png"/><Relationship Id="rId963" Type="http://schemas.openxmlformats.org/officeDocument/2006/relationships/customXml" Target="../ink/ink502.xml"/><Relationship Id="rId1039" Type="http://schemas.openxmlformats.org/officeDocument/2006/relationships/image" Target="../media/image536.png"/><Relationship Id="rId1246" Type="http://schemas.openxmlformats.org/officeDocument/2006/relationships/customXml" Target="../ink/ink644.xml"/><Relationship Id="rId92" Type="http://schemas.openxmlformats.org/officeDocument/2006/relationships/image" Target="../media/image65.png"/><Relationship Id="rId616" Type="http://schemas.openxmlformats.org/officeDocument/2006/relationships/image" Target="../media/image325.png"/><Relationship Id="rId823" Type="http://schemas.openxmlformats.org/officeDocument/2006/relationships/customXml" Target="../ink/ink432.xml"/><Relationship Id="rId1453" Type="http://schemas.openxmlformats.org/officeDocument/2006/relationships/image" Target="../media/image743.png"/><Relationship Id="rId1106" Type="http://schemas.openxmlformats.org/officeDocument/2006/relationships/customXml" Target="../ink/ink574.xml"/><Relationship Id="rId1313" Type="http://schemas.openxmlformats.org/officeDocument/2006/relationships/image" Target="../media/image673.png"/><Relationship Id="rId1520" Type="http://schemas.openxmlformats.org/officeDocument/2006/relationships/customXml" Target="../ink/ink781.xml"/><Relationship Id="rId1618" Type="http://schemas.openxmlformats.org/officeDocument/2006/relationships/customXml" Target="../ink/ink830.xml"/><Relationship Id="rId199" Type="http://schemas.openxmlformats.org/officeDocument/2006/relationships/customXml" Target="../ink/ink118.xml"/><Relationship Id="rId266" Type="http://schemas.openxmlformats.org/officeDocument/2006/relationships/customXml" Target="../ink/ink153.xml"/><Relationship Id="rId473" Type="http://schemas.openxmlformats.org/officeDocument/2006/relationships/customXml" Target="../ink/ink257.xml"/><Relationship Id="rId680" Type="http://schemas.openxmlformats.org/officeDocument/2006/relationships/image" Target="../media/image357.png"/><Relationship Id="rId126" Type="http://schemas.openxmlformats.org/officeDocument/2006/relationships/image" Target="../media/image82.png"/><Relationship Id="rId333" Type="http://schemas.openxmlformats.org/officeDocument/2006/relationships/image" Target="../media/image184.png"/><Relationship Id="rId540" Type="http://schemas.openxmlformats.org/officeDocument/2006/relationships/image" Target="../media/image287.png"/><Relationship Id="rId778" Type="http://schemas.openxmlformats.org/officeDocument/2006/relationships/image" Target="../media/image406.png"/><Relationship Id="rId985" Type="http://schemas.openxmlformats.org/officeDocument/2006/relationships/image" Target="../media/image509.png"/><Relationship Id="rId1170" Type="http://schemas.openxmlformats.org/officeDocument/2006/relationships/customXml" Target="../ink/ink606.xml"/><Relationship Id="rId638" Type="http://schemas.openxmlformats.org/officeDocument/2006/relationships/image" Target="../media/image336.png"/><Relationship Id="rId845" Type="http://schemas.openxmlformats.org/officeDocument/2006/relationships/customXml" Target="../ink/ink443.xml"/><Relationship Id="rId1030" Type="http://schemas.openxmlformats.org/officeDocument/2006/relationships/customXml" Target="../ink/ink536.xml"/><Relationship Id="rId1268" Type="http://schemas.openxmlformats.org/officeDocument/2006/relationships/customXml" Target="../ink/ink655.xml"/><Relationship Id="rId1475" Type="http://schemas.openxmlformats.org/officeDocument/2006/relationships/image" Target="../media/image754.png"/><Relationship Id="rId400" Type="http://schemas.openxmlformats.org/officeDocument/2006/relationships/customXml" Target="../ink/ink220.xml"/><Relationship Id="rId705" Type="http://schemas.openxmlformats.org/officeDocument/2006/relationships/customXml" Target="../ink/ink373.xml"/><Relationship Id="rId1128" Type="http://schemas.openxmlformats.org/officeDocument/2006/relationships/customXml" Target="../ink/ink585.xml"/><Relationship Id="rId1335" Type="http://schemas.openxmlformats.org/officeDocument/2006/relationships/image" Target="../media/image684.png"/><Relationship Id="rId1542" Type="http://schemas.openxmlformats.org/officeDocument/2006/relationships/customXml" Target="../ink/ink792.xml"/><Relationship Id="rId912" Type="http://schemas.openxmlformats.org/officeDocument/2006/relationships/image" Target="../media/image473.png"/><Relationship Id="rId41" Type="http://schemas.openxmlformats.org/officeDocument/2006/relationships/image" Target="../media/image40.png"/><Relationship Id="rId1402" Type="http://schemas.openxmlformats.org/officeDocument/2006/relationships/customXml" Target="../ink/ink722.xml"/><Relationship Id="rId190" Type="http://schemas.openxmlformats.org/officeDocument/2006/relationships/image" Target="../media/image114.png"/><Relationship Id="rId288" Type="http://schemas.openxmlformats.org/officeDocument/2006/relationships/customXml" Target="../ink/ink164.xml"/><Relationship Id="rId495" Type="http://schemas.openxmlformats.org/officeDocument/2006/relationships/customXml" Target="../ink/ink268.xml"/><Relationship Id="rId148" Type="http://schemas.openxmlformats.org/officeDocument/2006/relationships/image" Target="../media/image93.png"/><Relationship Id="rId355" Type="http://schemas.openxmlformats.org/officeDocument/2006/relationships/image" Target="../media/image195.png"/><Relationship Id="rId562" Type="http://schemas.openxmlformats.org/officeDocument/2006/relationships/image" Target="../media/image298.png"/><Relationship Id="rId1192" Type="http://schemas.openxmlformats.org/officeDocument/2006/relationships/customXml" Target="../ink/ink617.xml"/><Relationship Id="rId215" Type="http://schemas.openxmlformats.org/officeDocument/2006/relationships/image" Target="../media/image126.png"/><Relationship Id="rId422" Type="http://schemas.openxmlformats.org/officeDocument/2006/relationships/customXml" Target="../ink/ink231.xml"/><Relationship Id="rId867" Type="http://schemas.openxmlformats.org/officeDocument/2006/relationships/customXml" Target="../ink/ink454.xml"/><Relationship Id="rId1052" Type="http://schemas.openxmlformats.org/officeDocument/2006/relationships/customXml" Target="../ink/ink547.xml"/><Relationship Id="rId1497" Type="http://schemas.openxmlformats.org/officeDocument/2006/relationships/image" Target="../media/image765.png"/><Relationship Id="rId727" Type="http://schemas.openxmlformats.org/officeDocument/2006/relationships/customXml" Target="../ink/ink384.xml"/><Relationship Id="rId934" Type="http://schemas.openxmlformats.org/officeDocument/2006/relationships/image" Target="../media/image484.png"/><Relationship Id="rId1357" Type="http://schemas.openxmlformats.org/officeDocument/2006/relationships/image" Target="../media/image695.png"/><Relationship Id="rId1564" Type="http://schemas.openxmlformats.org/officeDocument/2006/relationships/customXml" Target="../ink/ink803.xml"/><Relationship Id="rId63" Type="http://schemas.openxmlformats.org/officeDocument/2006/relationships/image" Target="../media/image51.png"/><Relationship Id="rId1217" Type="http://schemas.openxmlformats.org/officeDocument/2006/relationships/image" Target="../media/image625.png"/><Relationship Id="rId1424" Type="http://schemas.openxmlformats.org/officeDocument/2006/relationships/customXml" Target="../ink/ink733.xml"/><Relationship Id="rId377" Type="http://schemas.openxmlformats.org/officeDocument/2006/relationships/image" Target="../media/image206.png"/><Relationship Id="rId584" Type="http://schemas.openxmlformats.org/officeDocument/2006/relationships/image" Target="../media/image309.png"/><Relationship Id="rId5" Type="http://schemas.openxmlformats.org/officeDocument/2006/relationships/image" Target="../media/image22.png"/><Relationship Id="rId237" Type="http://schemas.openxmlformats.org/officeDocument/2006/relationships/image" Target="../media/image136.png"/><Relationship Id="rId791" Type="http://schemas.openxmlformats.org/officeDocument/2006/relationships/customXml" Target="../ink/ink416.xml"/><Relationship Id="rId889" Type="http://schemas.openxmlformats.org/officeDocument/2006/relationships/customXml" Target="../ink/ink465.xml"/><Relationship Id="rId1074" Type="http://schemas.openxmlformats.org/officeDocument/2006/relationships/customXml" Target="../ink/ink558.xml"/><Relationship Id="rId444" Type="http://schemas.openxmlformats.org/officeDocument/2006/relationships/customXml" Target="../ink/ink242.xml"/><Relationship Id="rId651" Type="http://schemas.openxmlformats.org/officeDocument/2006/relationships/customXml" Target="../ink/ink346.xml"/><Relationship Id="rId749" Type="http://schemas.openxmlformats.org/officeDocument/2006/relationships/customXml" Target="../ink/ink395.xml"/><Relationship Id="rId1281" Type="http://schemas.openxmlformats.org/officeDocument/2006/relationships/image" Target="../media/image657.png"/><Relationship Id="rId1379" Type="http://schemas.openxmlformats.org/officeDocument/2006/relationships/image" Target="../media/image706.png"/><Relationship Id="rId1586" Type="http://schemas.openxmlformats.org/officeDocument/2006/relationships/customXml" Target="../ink/ink814.xml"/><Relationship Id="rId304" Type="http://schemas.openxmlformats.org/officeDocument/2006/relationships/customXml" Target="../ink/ink172.xml"/><Relationship Id="rId511" Type="http://schemas.openxmlformats.org/officeDocument/2006/relationships/customXml" Target="../ink/ink276.xml"/><Relationship Id="rId609" Type="http://schemas.openxmlformats.org/officeDocument/2006/relationships/customXml" Target="../ink/ink325.xml"/><Relationship Id="rId956" Type="http://schemas.openxmlformats.org/officeDocument/2006/relationships/image" Target="../media/image495.png"/><Relationship Id="rId1141" Type="http://schemas.openxmlformats.org/officeDocument/2006/relationships/image" Target="../media/image587.png"/><Relationship Id="rId1239" Type="http://schemas.openxmlformats.org/officeDocument/2006/relationships/image" Target="../media/image636.png"/><Relationship Id="rId85" Type="http://schemas.openxmlformats.org/officeDocument/2006/relationships/image" Target="../media/image62.png"/><Relationship Id="rId816" Type="http://schemas.openxmlformats.org/officeDocument/2006/relationships/image" Target="../media/image425.png"/><Relationship Id="rId1001" Type="http://schemas.openxmlformats.org/officeDocument/2006/relationships/image" Target="../media/image517.png"/><Relationship Id="rId1446" Type="http://schemas.openxmlformats.org/officeDocument/2006/relationships/customXml" Target="../ink/ink744.xml"/><Relationship Id="rId1306" Type="http://schemas.openxmlformats.org/officeDocument/2006/relationships/customXml" Target="../ink/ink674.xml"/><Relationship Id="rId1513" Type="http://schemas.openxmlformats.org/officeDocument/2006/relationships/image" Target="../media/image773.png"/><Relationship Id="rId12" Type="http://schemas.openxmlformats.org/officeDocument/2006/relationships/customXml" Target="../ink/ink24.xml"/><Relationship Id="rId161" Type="http://schemas.openxmlformats.org/officeDocument/2006/relationships/customXml" Target="../ink/ink99.xml"/><Relationship Id="rId399" Type="http://schemas.openxmlformats.org/officeDocument/2006/relationships/image" Target="../media/image217.png"/><Relationship Id="rId259" Type="http://schemas.openxmlformats.org/officeDocument/2006/relationships/image" Target="../media/image147.png"/><Relationship Id="rId466" Type="http://schemas.openxmlformats.org/officeDocument/2006/relationships/customXml" Target="../ink/ink253.xml"/><Relationship Id="rId673" Type="http://schemas.openxmlformats.org/officeDocument/2006/relationships/customXml" Target="../ink/ink357.xml"/><Relationship Id="rId880" Type="http://schemas.openxmlformats.org/officeDocument/2006/relationships/image" Target="../media/image457.png"/><Relationship Id="rId1096" Type="http://schemas.openxmlformats.org/officeDocument/2006/relationships/customXml" Target="../ink/ink569.xml"/><Relationship Id="rId119" Type="http://schemas.openxmlformats.org/officeDocument/2006/relationships/customXml" Target="../ink/ink78.xml"/><Relationship Id="rId326" Type="http://schemas.openxmlformats.org/officeDocument/2006/relationships/customXml" Target="../ink/ink183.xml"/><Relationship Id="rId533" Type="http://schemas.openxmlformats.org/officeDocument/2006/relationships/customXml" Target="../ink/ink287.xml"/><Relationship Id="rId978" Type="http://schemas.openxmlformats.org/officeDocument/2006/relationships/image" Target="../media/image506.png"/><Relationship Id="rId1163" Type="http://schemas.openxmlformats.org/officeDocument/2006/relationships/image" Target="../media/image598.png"/><Relationship Id="rId1370" Type="http://schemas.openxmlformats.org/officeDocument/2006/relationships/customXml" Target="../ink/ink706.xml"/><Relationship Id="rId740" Type="http://schemas.openxmlformats.org/officeDocument/2006/relationships/image" Target="../media/image387.png"/><Relationship Id="rId838" Type="http://schemas.openxmlformats.org/officeDocument/2006/relationships/image" Target="../media/image436.png"/><Relationship Id="rId1023" Type="http://schemas.openxmlformats.org/officeDocument/2006/relationships/image" Target="../media/image528.png"/><Relationship Id="rId1468" Type="http://schemas.openxmlformats.org/officeDocument/2006/relationships/customXml" Target="../ink/ink755.xml"/><Relationship Id="rId600" Type="http://schemas.openxmlformats.org/officeDocument/2006/relationships/image" Target="../media/image317.png"/><Relationship Id="rId1230" Type="http://schemas.openxmlformats.org/officeDocument/2006/relationships/customXml" Target="../ink/ink636.xml"/><Relationship Id="rId1328" Type="http://schemas.openxmlformats.org/officeDocument/2006/relationships/customXml" Target="../ink/ink685.xml"/><Relationship Id="rId1535" Type="http://schemas.openxmlformats.org/officeDocument/2006/relationships/image" Target="../media/image784.png"/><Relationship Id="rId905" Type="http://schemas.openxmlformats.org/officeDocument/2006/relationships/customXml" Target="../ink/ink473.xml"/><Relationship Id="rId34" Type="http://schemas.openxmlformats.org/officeDocument/2006/relationships/customXml" Target="../ink/ink35.xml"/><Relationship Id="rId1602" Type="http://schemas.openxmlformats.org/officeDocument/2006/relationships/customXml" Target="../ink/ink822.xml"/><Relationship Id="rId183" Type="http://schemas.openxmlformats.org/officeDocument/2006/relationships/customXml" Target="../ink/ink110.xml"/><Relationship Id="rId390" Type="http://schemas.openxmlformats.org/officeDocument/2006/relationships/customXml" Target="../ink/ink215.xml"/><Relationship Id="rId250" Type="http://schemas.openxmlformats.org/officeDocument/2006/relationships/customXml" Target="../ink/ink145.xml"/><Relationship Id="rId488" Type="http://schemas.openxmlformats.org/officeDocument/2006/relationships/image" Target="../media/image261.png"/><Relationship Id="rId695" Type="http://schemas.openxmlformats.org/officeDocument/2006/relationships/customXml" Target="../ink/ink368.xml"/><Relationship Id="rId110" Type="http://schemas.openxmlformats.org/officeDocument/2006/relationships/image" Target="../media/image74.png"/><Relationship Id="rId348" Type="http://schemas.openxmlformats.org/officeDocument/2006/relationships/customXml" Target="../ink/ink194.xml"/><Relationship Id="rId555" Type="http://schemas.openxmlformats.org/officeDocument/2006/relationships/customXml" Target="../ink/ink298.xml"/><Relationship Id="rId762" Type="http://schemas.openxmlformats.org/officeDocument/2006/relationships/image" Target="../media/image398.png"/><Relationship Id="rId1185" Type="http://schemas.openxmlformats.org/officeDocument/2006/relationships/image" Target="../media/image609.png"/><Relationship Id="rId1392" Type="http://schemas.openxmlformats.org/officeDocument/2006/relationships/customXml" Target="../ink/ink717.xml"/><Relationship Id="rId208" Type="http://schemas.openxmlformats.org/officeDocument/2006/relationships/customXml" Target="../ink/ink123.xml"/><Relationship Id="rId415" Type="http://schemas.openxmlformats.org/officeDocument/2006/relationships/image" Target="../media/image225.png"/><Relationship Id="rId622" Type="http://schemas.openxmlformats.org/officeDocument/2006/relationships/image" Target="../media/image328.png"/><Relationship Id="rId1045" Type="http://schemas.openxmlformats.org/officeDocument/2006/relationships/image" Target="../media/image539.png"/><Relationship Id="rId1252" Type="http://schemas.openxmlformats.org/officeDocument/2006/relationships/customXml" Target="../ink/ink647.xml"/><Relationship Id="rId927" Type="http://schemas.openxmlformats.org/officeDocument/2006/relationships/customXml" Target="../ink/ink484.xml"/><Relationship Id="rId1112" Type="http://schemas.openxmlformats.org/officeDocument/2006/relationships/customXml" Target="../ink/ink577.xml"/><Relationship Id="rId1557" Type="http://schemas.openxmlformats.org/officeDocument/2006/relationships/image" Target="../media/image795.png"/><Relationship Id="rId56" Type="http://schemas.openxmlformats.org/officeDocument/2006/relationships/customXml" Target="../ink/ink46.xml"/><Relationship Id="rId359" Type="http://schemas.openxmlformats.org/officeDocument/2006/relationships/image" Target="../media/image197.png"/><Relationship Id="rId566" Type="http://schemas.openxmlformats.org/officeDocument/2006/relationships/image" Target="../media/image300.png"/><Relationship Id="rId773" Type="http://schemas.openxmlformats.org/officeDocument/2006/relationships/customXml" Target="../ink/ink407.xml"/><Relationship Id="rId1196" Type="http://schemas.openxmlformats.org/officeDocument/2006/relationships/customXml" Target="../ink/ink619.xml"/><Relationship Id="rId1417" Type="http://schemas.openxmlformats.org/officeDocument/2006/relationships/image" Target="../media/image725.png"/><Relationship Id="rId1624" Type="http://schemas.openxmlformats.org/officeDocument/2006/relationships/customXml" Target="../ink/ink833.xml"/><Relationship Id="rId121" Type="http://schemas.openxmlformats.org/officeDocument/2006/relationships/customXml" Target="../ink/ink79.xml"/><Relationship Id="rId219" Type="http://schemas.openxmlformats.org/officeDocument/2006/relationships/customXml" Target="../ink/ink129.xml"/><Relationship Id="rId426" Type="http://schemas.openxmlformats.org/officeDocument/2006/relationships/customXml" Target="../ink/ink233.xml"/><Relationship Id="rId633" Type="http://schemas.openxmlformats.org/officeDocument/2006/relationships/customXml" Target="../ink/ink337.xml"/><Relationship Id="rId980" Type="http://schemas.openxmlformats.org/officeDocument/2006/relationships/customXml" Target="../ink/ink511.xml"/><Relationship Id="rId1056" Type="http://schemas.openxmlformats.org/officeDocument/2006/relationships/customXml" Target="../ink/ink549.xml"/><Relationship Id="rId1263" Type="http://schemas.openxmlformats.org/officeDocument/2006/relationships/image" Target="../media/image648.png"/><Relationship Id="rId840" Type="http://schemas.openxmlformats.org/officeDocument/2006/relationships/image" Target="../media/image437.png"/><Relationship Id="rId938" Type="http://schemas.openxmlformats.org/officeDocument/2006/relationships/image" Target="../media/image486.png"/><Relationship Id="rId1470" Type="http://schemas.openxmlformats.org/officeDocument/2006/relationships/customXml" Target="../ink/ink756.xml"/><Relationship Id="rId1568" Type="http://schemas.openxmlformats.org/officeDocument/2006/relationships/customXml" Target="../ink/ink805.xml"/><Relationship Id="rId67" Type="http://schemas.openxmlformats.org/officeDocument/2006/relationships/image" Target="../media/image53.png"/><Relationship Id="rId272" Type="http://schemas.openxmlformats.org/officeDocument/2006/relationships/customXml" Target="../ink/ink156.xml"/><Relationship Id="rId577" Type="http://schemas.openxmlformats.org/officeDocument/2006/relationships/customXml" Target="../ink/ink309.xml"/><Relationship Id="rId700" Type="http://schemas.openxmlformats.org/officeDocument/2006/relationships/image" Target="../media/image367.png"/><Relationship Id="rId1123" Type="http://schemas.openxmlformats.org/officeDocument/2006/relationships/image" Target="../media/image578.png"/><Relationship Id="rId1330" Type="http://schemas.openxmlformats.org/officeDocument/2006/relationships/customXml" Target="../ink/ink686.xml"/><Relationship Id="rId1428" Type="http://schemas.openxmlformats.org/officeDocument/2006/relationships/customXml" Target="../ink/ink735.xml"/><Relationship Id="rId132" Type="http://schemas.openxmlformats.org/officeDocument/2006/relationships/image" Target="../media/image85.png"/><Relationship Id="rId784" Type="http://schemas.openxmlformats.org/officeDocument/2006/relationships/image" Target="../media/image409.png"/><Relationship Id="rId991" Type="http://schemas.openxmlformats.org/officeDocument/2006/relationships/image" Target="../media/image512.png"/><Relationship Id="rId1067" Type="http://schemas.openxmlformats.org/officeDocument/2006/relationships/image" Target="../media/image550.png"/><Relationship Id="rId437" Type="http://schemas.openxmlformats.org/officeDocument/2006/relationships/image" Target="../media/image236.png"/><Relationship Id="rId644" Type="http://schemas.openxmlformats.org/officeDocument/2006/relationships/image" Target="../media/image339.png"/><Relationship Id="rId851" Type="http://schemas.openxmlformats.org/officeDocument/2006/relationships/customXml" Target="../ink/ink446.xml"/><Relationship Id="rId1274" Type="http://schemas.openxmlformats.org/officeDocument/2006/relationships/customXml" Target="../ink/ink658.xml"/><Relationship Id="rId1481" Type="http://schemas.openxmlformats.org/officeDocument/2006/relationships/image" Target="../media/image757.png"/><Relationship Id="rId1579" Type="http://schemas.openxmlformats.org/officeDocument/2006/relationships/image" Target="../media/image806.png"/><Relationship Id="rId283" Type="http://schemas.openxmlformats.org/officeDocument/2006/relationships/image" Target="../media/image159.png"/><Relationship Id="rId490" Type="http://schemas.openxmlformats.org/officeDocument/2006/relationships/image" Target="../media/image262.png"/><Relationship Id="rId504" Type="http://schemas.openxmlformats.org/officeDocument/2006/relationships/image" Target="../media/image269.png"/><Relationship Id="rId711" Type="http://schemas.openxmlformats.org/officeDocument/2006/relationships/customXml" Target="../ink/ink376.xml"/><Relationship Id="rId949" Type="http://schemas.openxmlformats.org/officeDocument/2006/relationships/customXml" Target="../ink/ink495.xml"/><Relationship Id="rId1134" Type="http://schemas.openxmlformats.org/officeDocument/2006/relationships/customXml" Target="../ink/ink588.xml"/><Relationship Id="rId1341" Type="http://schemas.openxmlformats.org/officeDocument/2006/relationships/image" Target="../media/image687.png"/><Relationship Id="rId78" Type="http://schemas.openxmlformats.org/officeDocument/2006/relationships/customXml" Target="../ink/ink57.xml"/><Relationship Id="rId143" Type="http://schemas.openxmlformats.org/officeDocument/2006/relationships/customXml" Target="../ink/ink90.xml"/><Relationship Id="rId350" Type="http://schemas.openxmlformats.org/officeDocument/2006/relationships/customXml" Target="../ink/ink195.xml"/><Relationship Id="rId588" Type="http://schemas.openxmlformats.org/officeDocument/2006/relationships/image" Target="../media/image311.png"/><Relationship Id="rId795" Type="http://schemas.openxmlformats.org/officeDocument/2006/relationships/customXml" Target="../ink/ink418.xml"/><Relationship Id="rId809" Type="http://schemas.openxmlformats.org/officeDocument/2006/relationships/customXml" Target="../ink/ink425.xml"/><Relationship Id="rId1201" Type="http://schemas.openxmlformats.org/officeDocument/2006/relationships/image" Target="../media/image617.png"/><Relationship Id="rId1439" Type="http://schemas.openxmlformats.org/officeDocument/2006/relationships/image" Target="../media/image736.png"/><Relationship Id="rId9" Type="http://schemas.openxmlformats.org/officeDocument/2006/relationships/image" Target="../media/image24.png"/><Relationship Id="rId210" Type="http://schemas.openxmlformats.org/officeDocument/2006/relationships/customXml" Target="../ink/ink124.xml"/><Relationship Id="rId448" Type="http://schemas.openxmlformats.org/officeDocument/2006/relationships/customXml" Target="../ink/ink244.xml"/><Relationship Id="rId655" Type="http://schemas.openxmlformats.org/officeDocument/2006/relationships/customXml" Target="../ink/ink348.xml"/><Relationship Id="rId862" Type="http://schemas.openxmlformats.org/officeDocument/2006/relationships/image" Target="../media/image448.png"/><Relationship Id="rId1078" Type="http://schemas.openxmlformats.org/officeDocument/2006/relationships/customXml" Target="../ink/ink560.xml"/><Relationship Id="rId1285" Type="http://schemas.openxmlformats.org/officeDocument/2006/relationships/image" Target="../media/image659.png"/><Relationship Id="rId1492" Type="http://schemas.openxmlformats.org/officeDocument/2006/relationships/customXml" Target="../ink/ink767.xml"/><Relationship Id="rId1506" Type="http://schemas.openxmlformats.org/officeDocument/2006/relationships/customXml" Target="../ink/ink774.xml"/><Relationship Id="rId294" Type="http://schemas.openxmlformats.org/officeDocument/2006/relationships/customXml" Target="../ink/ink167.xml"/><Relationship Id="rId308" Type="http://schemas.openxmlformats.org/officeDocument/2006/relationships/customXml" Target="../ink/ink174.xml"/><Relationship Id="rId515" Type="http://schemas.openxmlformats.org/officeDocument/2006/relationships/customXml" Target="../ink/ink278.xml"/><Relationship Id="rId722" Type="http://schemas.openxmlformats.org/officeDocument/2006/relationships/image" Target="../media/image378.png"/><Relationship Id="rId1145" Type="http://schemas.openxmlformats.org/officeDocument/2006/relationships/image" Target="../media/image589.png"/><Relationship Id="rId1352" Type="http://schemas.openxmlformats.org/officeDocument/2006/relationships/customXml" Target="../ink/ink697.xml"/><Relationship Id="rId89" Type="http://schemas.openxmlformats.org/officeDocument/2006/relationships/customXml" Target="../ink/ink63.xml"/><Relationship Id="rId154" Type="http://schemas.openxmlformats.org/officeDocument/2006/relationships/image" Target="../media/image96.png"/><Relationship Id="rId361" Type="http://schemas.openxmlformats.org/officeDocument/2006/relationships/image" Target="../media/image198.png"/><Relationship Id="rId599" Type="http://schemas.openxmlformats.org/officeDocument/2006/relationships/customXml" Target="../ink/ink320.xml"/><Relationship Id="rId1005" Type="http://schemas.openxmlformats.org/officeDocument/2006/relationships/image" Target="../media/image519.png"/><Relationship Id="rId1212" Type="http://schemas.openxmlformats.org/officeDocument/2006/relationships/customXml" Target="../ink/ink627.xml"/><Relationship Id="rId459" Type="http://schemas.openxmlformats.org/officeDocument/2006/relationships/image" Target="../media/image247.png"/><Relationship Id="rId666" Type="http://schemas.openxmlformats.org/officeDocument/2006/relationships/image" Target="../media/image350.png"/><Relationship Id="rId873" Type="http://schemas.openxmlformats.org/officeDocument/2006/relationships/customXml" Target="../ink/ink457.xml"/><Relationship Id="rId1089" Type="http://schemas.openxmlformats.org/officeDocument/2006/relationships/image" Target="../media/image561.png"/><Relationship Id="rId1296" Type="http://schemas.openxmlformats.org/officeDocument/2006/relationships/customXml" Target="../ink/ink669.xml"/><Relationship Id="rId1517" Type="http://schemas.openxmlformats.org/officeDocument/2006/relationships/image" Target="../media/image775.png"/><Relationship Id="rId16" Type="http://schemas.openxmlformats.org/officeDocument/2006/relationships/customXml" Target="../ink/ink26.xml"/><Relationship Id="rId221" Type="http://schemas.openxmlformats.org/officeDocument/2006/relationships/customXml" Target="../ink/ink130.xml"/><Relationship Id="rId319" Type="http://schemas.openxmlformats.org/officeDocument/2006/relationships/image" Target="../media/image177.png"/><Relationship Id="rId526" Type="http://schemas.openxmlformats.org/officeDocument/2006/relationships/image" Target="../media/image280.png"/><Relationship Id="rId1156" Type="http://schemas.openxmlformats.org/officeDocument/2006/relationships/customXml" Target="../ink/ink599.xml"/><Relationship Id="rId1363" Type="http://schemas.openxmlformats.org/officeDocument/2006/relationships/image" Target="../media/image698.png"/><Relationship Id="rId733" Type="http://schemas.openxmlformats.org/officeDocument/2006/relationships/customXml" Target="../ink/ink387.xml"/><Relationship Id="rId940" Type="http://schemas.openxmlformats.org/officeDocument/2006/relationships/image" Target="../media/image487.png"/><Relationship Id="rId1016" Type="http://schemas.openxmlformats.org/officeDocument/2006/relationships/customXml" Target="../ink/ink529.xml"/><Relationship Id="rId1570" Type="http://schemas.openxmlformats.org/officeDocument/2006/relationships/customXml" Target="../ink/ink806.xml"/><Relationship Id="rId165" Type="http://schemas.openxmlformats.org/officeDocument/2006/relationships/customXml" Target="../ink/ink101.xml"/><Relationship Id="rId372" Type="http://schemas.openxmlformats.org/officeDocument/2006/relationships/customXml" Target="../ink/ink206.xml"/><Relationship Id="rId677" Type="http://schemas.openxmlformats.org/officeDocument/2006/relationships/customXml" Target="../ink/ink359.xml"/><Relationship Id="rId800" Type="http://schemas.openxmlformats.org/officeDocument/2006/relationships/image" Target="../media/image417.png"/><Relationship Id="rId1223" Type="http://schemas.openxmlformats.org/officeDocument/2006/relationships/image" Target="../media/image628.png"/><Relationship Id="rId1430" Type="http://schemas.openxmlformats.org/officeDocument/2006/relationships/customXml" Target="../ink/ink736.xml"/><Relationship Id="rId1528" Type="http://schemas.openxmlformats.org/officeDocument/2006/relationships/customXml" Target="../ink/ink785.xml"/><Relationship Id="rId232" Type="http://schemas.openxmlformats.org/officeDocument/2006/relationships/customXml" Target="../ink/ink136.xml"/><Relationship Id="rId884" Type="http://schemas.openxmlformats.org/officeDocument/2006/relationships/image" Target="../media/image459.png"/><Relationship Id="rId27" Type="http://schemas.openxmlformats.org/officeDocument/2006/relationships/image" Target="../media/image33.png"/><Relationship Id="rId537" Type="http://schemas.openxmlformats.org/officeDocument/2006/relationships/customXml" Target="../ink/ink289.xml"/><Relationship Id="rId744" Type="http://schemas.openxmlformats.org/officeDocument/2006/relationships/image" Target="../media/image389.png"/><Relationship Id="rId951" Type="http://schemas.openxmlformats.org/officeDocument/2006/relationships/customXml" Target="../ink/ink496.xml"/><Relationship Id="rId1167" Type="http://schemas.openxmlformats.org/officeDocument/2006/relationships/image" Target="../media/image600.png"/><Relationship Id="rId1374" Type="http://schemas.openxmlformats.org/officeDocument/2006/relationships/customXml" Target="../ink/ink708.xml"/><Relationship Id="rId1581" Type="http://schemas.openxmlformats.org/officeDocument/2006/relationships/image" Target="../media/image807.png"/><Relationship Id="rId80" Type="http://schemas.openxmlformats.org/officeDocument/2006/relationships/customXml" Target="../ink/ink58.xml"/><Relationship Id="rId176" Type="http://schemas.openxmlformats.org/officeDocument/2006/relationships/image" Target="../media/image107.png"/><Relationship Id="rId383" Type="http://schemas.openxmlformats.org/officeDocument/2006/relationships/image" Target="../media/image209.png"/><Relationship Id="rId590" Type="http://schemas.openxmlformats.org/officeDocument/2006/relationships/image" Target="../media/image312.png"/><Relationship Id="rId604" Type="http://schemas.openxmlformats.org/officeDocument/2006/relationships/image" Target="../media/image319.png"/><Relationship Id="rId811" Type="http://schemas.openxmlformats.org/officeDocument/2006/relationships/customXml" Target="../ink/ink426.xml"/><Relationship Id="rId1027" Type="http://schemas.openxmlformats.org/officeDocument/2006/relationships/image" Target="../media/image530.png"/><Relationship Id="rId1234" Type="http://schemas.openxmlformats.org/officeDocument/2006/relationships/customXml" Target="../ink/ink638.xml"/><Relationship Id="rId1441" Type="http://schemas.openxmlformats.org/officeDocument/2006/relationships/image" Target="../media/image737.png"/><Relationship Id="rId243" Type="http://schemas.openxmlformats.org/officeDocument/2006/relationships/image" Target="../media/image139.png"/><Relationship Id="rId450" Type="http://schemas.openxmlformats.org/officeDocument/2006/relationships/customXml" Target="../ink/ink245.xml"/><Relationship Id="rId688" Type="http://schemas.openxmlformats.org/officeDocument/2006/relationships/image" Target="../media/image361.png"/><Relationship Id="rId895" Type="http://schemas.openxmlformats.org/officeDocument/2006/relationships/customXml" Target="../ink/ink468.xml"/><Relationship Id="rId909" Type="http://schemas.openxmlformats.org/officeDocument/2006/relationships/customXml" Target="../ink/ink475.xml"/><Relationship Id="rId1080" Type="http://schemas.openxmlformats.org/officeDocument/2006/relationships/customXml" Target="../ink/ink561.xml"/><Relationship Id="rId1301" Type="http://schemas.openxmlformats.org/officeDocument/2006/relationships/image" Target="../media/image667.png"/><Relationship Id="rId1539" Type="http://schemas.openxmlformats.org/officeDocument/2006/relationships/image" Target="../media/image786.png"/><Relationship Id="rId38" Type="http://schemas.openxmlformats.org/officeDocument/2006/relationships/customXml" Target="../ink/ink37.xml"/><Relationship Id="rId103" Type="http://schemas.openxmlformats.org/officeDocument/2006/relationships/customXml" Target="../ink/ink70.xml"/><Relationship Id="rId310" Type="http://schemas.openxmlformats.org/officeDocument/2006/relationships/customXml" Target="../ink/ink175.xml"/><Relationship Id="rId548" Type="http://schemas.openxmlformats.org/officeDocument/2006/relationships/image" Target="../media/image291.png"/><Relationship Id="rId755" Type="http://schemas.openxmlformats.org/officeDocument/2006/relationships/customXml" Target="../ink/ink398.xml"/><Relationship Id="rId962" Type="http://schemas.openxmlformats.org/officeDocument/2006/relationships/image" Target="../media/image498.png"/><Relationship Id="rId1178" Type="http://schemas.openxmlformats.org/officeDocument/2006/relationships/customXml" Target="../ink/ink610.xml"/><Relationship Id="rId1385" Type="http://schemas.openxmlformats.org/officeDocument/2006/relationships/image" Target="../media/image709.png"/><Relationship Id="rId1592" Type="http://schemas.openxmlformats.org/officeDocument/2006/relationships/customXml" Target="../ink/ink817.xml"/><Relationship Id="rId1606" Type="http://schemas.openxmlformats.org/officeDocument/2006/relationships/customXml" Target="../ink/ink824.xml"/><Relationship Id="rId91" Type="http://schemas.openxmlformats.org/officeDocument/2006/relationships/customXml" Target="../ink/ink64.xml"/><Relationship Id="rId187" Type="http://schemas.openxmlformats.org/officeDocument/2006/relationships/customXml" Target="../ink/ink112.xml"/><Relationship Id="rId394" Type="http://schemas.openxmlformats.org/officeDocument/2006/relationships/customXml" Target="../ink/ink217.xml"/><Relationship Id="rId408" Type="http://schemas.openxmlformats.org/officeDocument/2006/relationships/customXml" Target="../ink/ink224.xml"/><Relationship Id="rId615" Type="http://schemas.openxmlformats.org/officeDocument/2006/relationships/customXml" Target="../ink/ink328.xml"/><Relationship Id="rId822" Type="http://schemas.openxmlformats.org/officeDocument/2006/relationships/image" Target="../media/image428.png"/><Relationship Id="rId1038" Type="http://schemas.openxmlformats.org/officeDocument/2006/relationships/customXml" Target="../ink/ink540.xml"/><Relationship Id="rId1245" Type="http://schemas.openxmlformats.org/officeDocument/2006/relationships/image" Target="../media/image639.png"/><Relationship Id="rId1452" Type="http://schemas.openxmlformats.org/officeDocument/2006/relationships/customXml" Target="../ink/ink747.xml"/><Relationship Id="rId254" Type="http://schemas.openxmlformats.org/officeDocument/2006/relationships/customXml" Target="../ink/ink147.xml"/><Relationship Id="rId699" Type="http://schemas.openxmlformats.org/officeDocument/2006/relationships/customXml" Target="../ink/ink370.xml"/><Relationship Id="rId1091" Type="http://schemas.openxmlformats.org/officeDocument/2006/relationships/image" Target="../media/image562.png"/><Relationship Id="rId1105" Type="http://schemas.openxmlformats.org/officeDocument/2006/relationships/image" Target="../media/image569.png"/><Relationship Id="rId1312" Type="http://schemas.openxmlformats.org/officeDocument/2006/relationships/customXml" Target="../ink/ink677.xml"/><Relationship Id="rId49" Type="http://schemas.openxmlformats.org/officeDocument/2006/relationships/image" Target="../media/image44.png"/><Relationship Id="rId114" Type="http://schemas.openxmlformats.org/officeDocument/2006/relationships/image" Target="../media/image76.png"/><Relationship Id="rId461" Type="http://schemas.openxmlformats.org/officeDocument/2006/relationships/image" Target="../media/image248.png"/><Relationship Id="rId559" Type="http://schemas.openxmlformats.org/officeDocument/2006/relationships/customXml" Target="../ink/ink300.xml"/><Relationship Id="rId766" Type="http://schemas.openxmlformats.org/officeDocument/2006/relationships/image" Target="../media/image400.png"/><Relationship Id="rId1189" Type="http://schemas.openxmlformats.org/officeDocument/2006/relationships/image" Target="../media/image611.png"/><Relationship Id="rId1396" Type="http://schemas.openxmlformats.org/officeDocument/2006/relationships/customXml" Target="../ink/ink719.xml"/><Relationship Id="rId1617" Type="http://schemas.openxmlformats.org/officeDocument/2006/relationships/image" Target="../media/image825.png"/><Relationship Id="rId198" Type="http://schemas.openxmlformats.org/officeDocument/2006/relationships/image" Target="../media/image118.png"/><Relationship Id="rId321" Type="http://schemas.openxmlformats.org/officeDocument/2006/relationships/image" Target="../media/image178.png"/><Relationship Id="rId419" Type="http://schemas.openxmlformats.org/officeDocument/2006/relationships/image" Target="../media/image227.png"/><Relationship Id="rId626" Type="http://schemas.openxmlformats.org/officeDocument/2006/relationships/image" Target="../media/image330.png"/><Relationship Id="rId973" Type="http://schemas.openxmlformats.org/officeDocument/2006/relationships/customXml" Target="../ink/ink507.xml"/><Relationship Id="rId1049" Type="http://schemas.openxmlformats.org/officeDocument/2006/relationships/image" Target="../media/image541.png"/><Relationship Id="rId1256" Type="http://schemas.openxmlformats.org/officeDocument/2006/relationships/customXml" Target="../ink/ink649.xml"/><Relationship Id="rId833" Type="http://schemas.openxmlformats.org/officeDocument/2006/relationships/customXml" Target="../ink/ink437.xml"/><Relationship Id="rId1116" Type="http://schemas.openxmlformats.org/officeDocument/2006/relationships/customXml" Target="../ink/ink579.xml"/><Relationship Id="rId1463" Type="http://schemas.openxmlformats.org/officeDocument/2006/relationships/image" Target="../media/image748.png"/><Relationship Id="rId265" Type="http://schemas.openxmlformats.org/officeDocument/2006/relationships/image" Target="../media/image150.png"/><Relationship Id="rId472" Type="http://schemas.openxmlformats.org/officeDocument/2006/relationships/customXml" Target="../ink/ink256.xml"/><Relationship Id="rId900" Type="http://schemas.openxmlformats.org/officeDocument/2006/relationships/image" Target="../media/image467.png"/><Relationship Id="rId1323" Type="http://schemas.openxmlformats.org/officeDocument/2006/relationships/image" Target="../media/image678.png"/><Relationship Id="rId1530" Type="http://schemas.openxmlformats.org/officeDocument/2006/relationships/customXml" Target="../ink/ink786.xml"/><Relationship Id="rId125" Type="http://schemas.openxmlformats.org/officeDocument/2006/relationships/customXml" Target="../ink/ink81.xml"/><Relationship Id="rId332" Type="http://schemas.openxmlformats.org/officeDocument/2006/relationships/customXml" Target="../ink/ink186.xml"/><Relationship Id="rId777" Type="http://schemas.openxmlformats.org/officeDocument/2006/relationships/customXml" Target="../ink/ink409.xml"/><Relationship Id="rId984" Type="http://schemas.openxmlformats.org/officeDocument/2006/relationships/customXml" Target="../ink/ink513.xml"/><Relationship Id="rId637" Type="http://schemas.openxmlformats.org/officeDocument/2006/relationships/customXml" Target="../ink/ink339.xml"/><Relationship Id="rId844" Type="http://schemas.openxmlformats.org/officeDocument/2006/relationships/image" Target="../media/image439.png"/><Relationship Id="rId1267" Type="http://schemas.openxmlformats.org/officeDocument/2006/relationships/image" Target="../media/image650.png"/><Relationship Id="rId1474" Type="http://schemas.openxmlformats.org/officeDocument/2006/relationships/customXml" Target="../ink/ink758.xml"/><Relationship Id="rId276" Type="http://schemas.openxmlformats.org/officeDocument/2006/relationships/customXml" Target="../ink/ink158.xml"/><Relationship Id="rId483" Type="http://schemas.openxmlformats.org/officeDocument/2006/relationships/customXml" Target="../ink/ink262.xml"/><Relationship Id="rId690" Type="http://schemas.openxmlformats.org/officeDocument/2006/relationships/image" Target="../media/image362.png"/><Relationship Id="rId704" Type="http://schemas.openxmlformats.org/officeDocument/2006/relationships/image" Target="../media/image369.png"/><Relationship Id="rId911" Type="http://schemas.openxmlformats.org/officeDocument/2006/relationships/customXml" Target="../ink/ink476.xml"/><Relationship Id="rId1127" Type="http://schemas.openxmlformats.org/officeDocument/2006/relationships/image" Target="../media/image580.png"/><Relationship Id="rId1334" Type="http://schemas.openxmlformats.org/officeDocument/2006/relationships/customXml" Target="../ink/ink688.xml"/><Relationship Id="rId1541" Type="http://schemas.openxmlformats.org/officeDocument/2006/relationships/image" Target="../media/image787.png"/><Relationship Id="rId40" Type="http://schemas.openxmlformats.org/officeDocument/2006/relationships/customXml" Target="../ink/ink38.xml"/><Relationship Id="rId136" Type="http://schemas.openxmlformats.org/officeDocument/2006/relationships/image" Target="../media/image87.png"/><Relationship Id="rId343" Type="http://schemas.openxmlformats.org/officeDocument/2006/relationships/image" Target="../media/image189.png"/><Relationship Id="rId550" Type="http://schemas.openxmlformats.org/officeDocument/2006/relationships/image" Target="../media/image292.png"/><Relationship Id="rId788" Type="http://schemas.openxmlformats.org/officeDocument/2006/relationships/image" Target="../media/image411.png"/><Relationship Id="rId995" Type="http://schemas.openxmlformats.org/officeDocument/2006/relationships/image" Target="../media/image514.png"/><Relationship Id="rId1180" Type="http://schemas.openxmlformats.org/officeDocument/2006/relationships/customXml" Target="../ink/ink611.xml"/><Relationship Id="rId1401" Type="http://schemas.openxmlformats.org/officeDocument/2006/relationships/image" Target="../media/image717.png"/><Relationship Id="rId203" Type="http://schemas.openxmlformats.org/officeDocument/2006/relationships/customXml" Target="../ink/ink120.xml"/><Relationship Id="rId648" Type="http://schemas.openxmlformats.org/officeDocument/2006/relationships/image" Target="../media/image341.png"/><Relationship Id="rId855" Type="http://schemas.openxmlformats.org/officeDocument/2006/relationships/customXml" Target="../ink/ink448.xml"/><Relationship Id="rId1040" Type="http://schemas.openxmlformats.org/officeDocument/2006/relationships/customXml" Target="../ink/ink541.xml"/><Relationship Id="rId1278" Type="http://schemas.openxmlformats.org/officeDocument/2006/relationships/customXml" Target="../ink/ink660.xml"/><Relationship Id="rId1485" Type="http://schemas.openxmlformats.org/officeDocument/2006/relationships/image" Target="../media/image759.png"/><Relationship Id="rId287" Type="http://schemas.openxmlformats.org/officeDocument/2006/relationships/image" Target="../media/image161.png"/><Relationship Id="rId410" Type="http://schemas.openxmlformats.org/officeDocument/2006/relationships/customXml" Target="../ink/ink225.xml"/><Relationship Id="rId494" Type="http://schemas.openxmlformats.org/officeDocument/2006/relationships/image" Target="../media/image264.png"/><Relationship Id="rId508" Type="http://schemas.openxmlformats.org/officeDocument/2006/relationships/image" Target="../media/image271.png"/><Relationship Id="rId715" Type="http://schemas.openxmlformats.org/officeDocument/2006/relationships/customXml" Target="../ink/ink378.xml"/><Relationship Id="rId922" Type="http://schemas.openxmlformats.org/officeDocument/2006/relationships/image" Target="../media/image478.png"/><Relationship Id="rId1138" Type="http://schemas.openxmlformats.org/officeDocument/2006/relationships/customXml" Target="../ink/ink590.xml"/><Relationship Id="rId1345" Type="http://schemas.openxmlformats.org/officeDocument/2006/relationships/image" Target="../media/image689.png"/><Relationship Id="rId1552" Type="http://schemas.openxmlformats.org/officeDocument/2006/relationships/customXml" Target="../ink/ink797.xml"/><Relationship Id="rId147" Type="http://schemas.openxmlformats.org/officeDocument/2006/relationships/customXml" Target="../ink/ink92.xml"/><Relationship Id="rId354" Type="http://schemas.openxmlformats.org/officeDocument/2006/relationships/customXml" Target="../ink/ink197.xml"/><Relationship Id="rId799" Type="http://schemas.openxmlformats.org/officeDocument/2006/relationships/customXml" Target="../ink/ink420.xml"/><Relationship Id="rId1191" Type="http://schemas.openxmlformats.org/officeDocument/2006/relationships/image" Target="../media/image612.png"/><Relationship Id="rId1205" Type="http://schemas.openxmlformats.org/officeDocument/2006/relationships/image" Target="../media/image619.png"/><Relationship Id="rId51" Type="http://schemas.openxmlformats.org/officeDocument/2006/relationships/image" Target="../media/image45.png"/><Relationship Id="rId561" Type="http://schemas.openxmlformats.org/officeDocument/2006/relationships/customXml" Target="../ink/ink301.xml"/><Relationship Id="rId659" Type="http://schemas.openxmlformats.org/officeDocument/2006/relationships/customXml" Target="../ink/ink350.xml"/><Relationship Id="rId866" Type="http://schemas.openxmlformats.org/officeDocument/2006/relationships/image" Target="../media/image450.png"/><Relationship Id="rId1289" Type="http://schemas.openxmlformats.org/officeDocument/2006/relationships/image" Target="../media/image661.png"/><Relationship Id="rId1412" Type="http://schemas.openxmlformats.org/officeDocument/2006/relationships/customXml" Target="../ink/ink727.xml"/><Relationship Id="rId1496" Type="http://schemas.openxmlformats.org/officeDocument/2006/relationships/customXml" Target="../ink/ink769.xml"/><Relationship Id="rId214" Type="http://schemas.openxmlformats.org/officeDocument/2006/relationships/customXml" Target="../ink/ink126.xml"/><Relationship Id="rId298" Type="http://schemas.openxmlformats.org/officeDocument/2006/relationships/customXml" Target="../ink/ink169.xml"/><Relationship Id="rId421" Type="http://schemas.openxmlformats.org/officeDocument/2006/relationships/image" Target="../media/image228.png"/><Relationship Id="rId519" Type="http://schemas.openxmlformats.org/officeDocument/2006/relationships/customXml" Target="../ink/ink280.xml"/><Relationship Id="rId1051" Type="http://schemas.openxmlformats.org/officeDocument/2006/relationships/image" Target="../media/image542.png"/><Relationship Id="rId1149" Type="http://schemas.openxmlformats.org/officeDocument/2006/relationships/image" Target="../media/image591.png"/><Relationship Id="rId1356" Type="http://schemas.openxmlformats.org/officeDocument/2006/relationships/customXml" Target="../ink/ink699.xml"/><Relationship Id="rId158" Type="http://schemas.openxmlformats.org/officeDocument/2006/relationships/image" Target="../media/image98.png"/><Relationship Id="rId726" Type="http://schemas.openxmlformats.org/officeDocument/2006/relationships/image" Target="../media/image380.png"/><Relationship Id="rId933" Type="http://schemas.openxmlformats.org/officeDocument/2006/relationships/customXml" Target="../ink/ink487.xml"/><Relationship Id="rId1009" Type="http://schemas.openxmlformats.org/officeDocument/2006/relationships/image" Target="../media/image521.png"/><Relationship Id="rId1563" Type="http://schemas.openxmlformats.org/officeDocument/2006/relationships/image" Target="../media/image798.png"/><Relationship Id="rId62" Type="http://schemas.openxmlformats.org/officeDocument/2006/relationships/customXml" Target="../ink/ink49.xml"/><Relationship Id="rId365" Type="http://schemas.openxmlformats.org/officeDocument/2006/relationships/image" Target="../media/image200.png"/><Relationship Id="rId572" Type="http://schemas.openxmlformats.org/officeDocument/2006/relationships/image" Target="../media/image303.png"/><Relationship Id="rId1216" Type="http://schemas.openxmlformats.org/officeDocument/2006/relationships/customXml" Target="../ink/ink629.xml"/><Relationship Id="rId1423" Type="http://schemas.openxmlformats.org/officeDocument/2006/relationships/image" Target="../media/image728.png"/><Relationship Id="rId225" Type="http://schemas.openxmlformats.org/officeDocument/2006/relationships/customXml" Target="../ink/ink132.xml"/><Relationship Id="rId432" Type="http://schemas.openxmlformats.org/officeDocument/2006/relationships/customXml" Target="../ink/ink236.xml"/><Relationship Id="rId877" Type="http://schemas.openxmlformats.org/officeDocument/2006/relationships/customXml" Target="../ink/ink459.xml"/><Relationship Id="rId1062" Type="http://schemas.openxmlformats.org/officeDocument/2006/relationships/customXml" Target="../ink/ink552.xml"/><Relationship Id="rId737" Type="http://schemas.openxmlformats.org/officeDocument/2006/relationships/customXml" Target="../ink/ink389.xml"/><Relationship Id="rId944" Type="http://schemas.openxmlformats.org/officeDocument/2006/relationships/image" Target="../media/image489.png"/><Relationship Id="rId1367" Type="http://schemas.openxmlformats.org/officeDocument/2006/relationships/image" Target="../media/image700.png"/><Relationship Id="rId1574" Type="http://schemas.openxmlformats.org/officeDocument/2006/relationships/customXml" Target="../ink/ink808.xml"/><Relationship Id="rId73" Type="http://schemas.openxmlformats.org/officeDocument/2006/relationships/image" Target="../media/image56.png"/><Relationship Id="rId169" Type="http://schemas.openxmlformats.org/officeDocument/2006/relationships/customXml" Target="../ink/ink103.xml"/><Relationship Id="rId376" Type="http://schemas.openxmlformats.org/officeDocument/2006/relationships/customXml" Target="../ink/ink208.xml"/><Relationship Id="rId583" Type="http://schemas.openxmlformats.org/officeDocument/2006/relationships/customXml" Target="../ink/ink312.xml"/><Relationship Id="rId790" Type="http://schemas.openxmlformats.org/officeDocument/2006/relationships/image" Target="../media/image412.png"/><Relationship Id="rId804" Type="http://schemas.openxmlformats.org/officeDocument/2006/relationships/image" Target="../media/image419.png"/><Relationship Id="rId1227" Type="http://schemas.openxmlformats.org/officeDocument/2006/relationships/image" Target="../media/image630.png"/><Relationship Id="rId1434" Type="http://schemas.openxmlformats.org/officeDocument/2006/relationships/customXml" Target="../ink/ink738.xml"/><Relationship Id="rId4" Type="http://schemas.openxmlformats.org/officeDocument/2006/relationships/customXml" Target="../ink/ink20.xml"/><Relationship Id="rId236" Type="http://schemas.openxmlformats.org/officeDocument/2006/relationships/customXml" Target="../ink/ink138.xml"/><Relationship Id="rId443" Type="http://schemas.openxmlformats.org/officeDocument/2006/relationships/image" Target="../media/image239.png"/><Relationship Id="rId650" Type="http://schemas.openxmlformats.org/officeDocument/2006/relationships/image" Target="../media/image342.png"/><Relationship Id="rId888" Type="http://schemas.openxmlformats.org/officeDocument/2006/relationships/image" Target="../media/image461.png"/><Relationship Id="rId1073" Type="http://schemas.openxmlformats.org/officeDocument/2006/relationships/image" Target="../media/image553.png"/><Relationship Id="rId1280" Type="http://schemas.openxmlformats.org/officeDocument/2006/relationships/customXml" Target="../ink/ink661.xml"/><Relationship Id="rId1501" Type="http://schemas.openxmlformats.org/officeDocument/2006/relationships/image" Target="../media/image767.png"/><Relationship Id="rId303" Type="http://schemas.openxmlformats.org/officeDocument/2006/relationships/image" Target="../media/image169.png"/><Relationship Id="rId748" Type="http://schemas.openxmlformats.org/officeDocument/2006/relationships/image" Target="../media/image391.png"/><Relationship Id="rId955" Type="http://schemas.openxmlformats.org/officeDocument/2006/relationships/customXml" Target="../ink/ink498.xml"/><Relationship Id="rId1140" Type="http://schemas.openxmlformats.org/officeDocument/2006/relationships/customXml" Target="../ink/ink591.xml"/><Relationship Id="rId1378" Type="http://schemas.openxmlformats.org/officeDocument/2006/relationships/customXml" Target="../ink/ink710.xml"/><Relationship Id="rId1585" Type="http://schemas.openxmlformats.org/officeDocument/2006/relationships/image" Target="../media/image809.png"/><Relationship Id="rId84" Type="http://schemas.openxmlformats.org/officeDocument/2006/relationships/customXml" Target="../ink/ink60.xml"/><Relationship Id="rId387" Type="http://schemas.openxmlformats.org/officeDocument/2006/relationships/image" Target="../media/image211.png"/><Relationship Id="rId510" Type="http://schemas.openxmlformats.org/officeDocument/2006/relationships/image" Target="../media/image272.png"/><Relationship Id="rId594" Type="http://schemas.openxmlformats.org/officeDocument/2006/relationships/image" Target="../media/image314.png"/><Relationship Id="rId608" Type="http://schemas.openxmlformats.org/officeDocument/2006/relationships/image" Target="../media/image321.png"/><Relationship Id="rId815" Type="http://schemas.openxmlformats.org/officeDocument/2006/relationships/customXml" Target="../ink/ink428.xml"/><Relationship Id="rId1238" Type="http://schemas.openxmlformats.org/officeDocument/2006/relationships/customXml" Target="../ink/ink640.xml"/><Relationship Id="rId1445" Type="http://schemas.openxmlformats.org/officeDocument/2006/relationships/image" Target="../media/image739.png"/><Relationship Id="rId247" Type="http://schemas.openxmlformats.org/officeDocument/2006/relationships/image" Target="../media/image141.png"/><Relationship Id="rId899" Type="http://schemas.openxmlformats.org/officeDocument/2006/relationships/customXml" Target="../ink/ink470.xml"/><Relationship Id="rId1000" Type="http://schemas.openxmlformats.org/officeDocument/2006/relationships/customXml" Target="../ink/ink521.xml"/><Relationship Id="rId1084" Type="http://schemas.openxmlformats.org/officeDocument/2006/relationships/customXml" Target="../ink/ink563.xml"/><Relationship Id="rId1305" Type="http://schemas.openxmlformats.org/officeDocument/2006/relationships/image" Target="../media/image669.png"/><Relationship Id="rId107" Type="http://schemas.openxmlformats.org/officeDocument/2006/relationships/customXml" Target="../ink/ink72.xml"/><Relationship Id="rId454" Type="http://schemas.openxmlformats.org/officeDocument/2006/relationships/customXml" Target="../ink/ink247.xml"/><Relationship Id="rId661" Type="http://schemas.openxmlformats.org/officeDocument/2006/relationships/customXml" Target="../ink/ink351.xml"/><Relationship Id="rId759" Type="http://schemas.openxmlformats.org/officeDocument/2006/relationships/customXml" Target="../ink/ink400.xml"/><Relationship Id="rId966" Type="http://schemas.openxmlformats.org/officeDocument/2006/relationships/image" Target="../media/image500.png"/><Relationship Id="rId1291" Type="http://schemas.openxmlformats.org/officeDocument/2006/relationships/image" Target="../media/image662.png"/><Relationship Id="rId1389" Type="http://schemas.openxmlformats.org/officeDocument/2006/relationships/image" Target="../media/image711.png"/><Relationship Id="rId1512" Type="http://schemas.openxmlformats.org/officeDocument/2006/relationships/customXml" Target="../ink/ink777.xml"/><Relationship Id="rId1596" Type="http://schemas.openxmlformats.org/officeDocument/2006/relationships/customXml" Target="../ink/ink819.xml"/><Relationship Id="rId11" Type="http://schemas.openxmlformats.org/officeDocument/2006/relationships/image" Target="../media/image25.png"/><Relationship Id="rId314" Type="http://schemas.openxmlformats.org/officeDocument/2006/relationships/customXml" Target="../ink/ink177.xml"/><Relationship Id="rId398" Type="http://schemas.openxmlformats.org/officeDocument/2006/relationships/customXml" Target="../ink/ink219.xml"/><Relationship Id="rId521" Type="http://schemas.openxmlformats.org/officeDocument/2006/relationships/customXml" Target="../ink/ink281.xml"/><Relationship Id="rId619" Type="http://schemas.openxmlformats.org/officeDocument/2006/relationships/customXml" Target="../ink/ink330.xml"/><Relationship Id="rId1151" Type="http://schemas.openxmlformats.org/officeDocument/2006/relationships/image" Target="../media/image592.png"/><Relationship Id="rId1249" Type="http://schemas.openxmlformats.org/officeDocument/2006/relationships/image" Target="../media/image641.png"/><Relationship Id="rId95" Type="http://schemas.openxmlformats.org/officeDocument/2006/relationships/customXml" Target="../ink/ink66.xml"/><Relationship Id="rId160" Type="http://schemas.openxmlformats.org/officeDocument/2006/relationships/image" Target="../media/image99.png"/><Relationship Id="rId826" Type="http://schemas.openxmlformats.org/officeDocument/2006/relationships/image" Target="../media/image430.png"/><Relationship Id="rId1011" Type="http://schemas.openxmlformats.org/officeDocument/2006/relationships/image" Target="../media/image522.png"/><Relationship Id="rId1109" Type="http://schemas.openxmlformats.org/officeDocument/2006/relationships/image" Target="../media/image571.png"/><Relationship Id="rId1456" Type="http://schemas.openxmlformats.org/officeDocument/2006/relationships/customXml" Target="../ink/ink749.xml"/><Relationship Id="rId258" Type="http://schemas.openxmlformats.org/officeDocument/2006/relationships/customXml" Target="../ink/ink149.xml"/><Relationship Id="rId465" Type="http://schemas.openxmlformats.org/officeDocument/2006/relationships/image" Target="../media/image250.png"/><Relationship Id="rId672" Type="http://schemas.openxmlformats.org/officeDocument/2006/relationships/image" Target="../media/image353.png"/><Relationship Id="rId1095" Type="http://schemas.openxmlformats.org/officeDocument/2006/relationships/image" Target="../media/image564.png"/><Relationship Id="rId1316" Type="http://schemas.openxmlformats.org/officeDocument/2006/relationships/customXml" Target="../ink/ink679.xml"/><Relationship Id="rId1523" Type="http://schemas.openxmlformats.org/officeDocument/2006/relationships/image" Target="../media/image778.png"/><Relationship Id="rId22" Type="http://schemas.openxmlformats.org/officeDocument/2006/relationships/customXml" Target="../ink/ink29.xml"/><Relationship Id="rId118" Type="http://schemas.openxmlformats.org/officeDocument/2006/relationships/image" Target="../media/image78.png"/><Relationship Id="rId325" Type="http://schemas.openxmlformats.org/officeDocument/2006/relationships/image" Target="../media/image180.png"/><Relationship Id="rId532" Type="http://schemas.openxmlformats.org/officeDocument/2006/relationships/image" Target="../media/image283.png"/><Relationship Id="rId977" Type="http://schemas.openxmlformats.org/officeDocument/2006/relationships/customXml" Target="../ink/ink509.xml"/><Relationship Id="rId1162" Type="http://schemas.openxmlformats.org/officeDocument/2006/relationships/customXml" Target="../ink/ink602.xml"/><Relationship Id="rId171" Type="http://schemas.openxmlformats.org/officeDocument/2006/relationships/customXml" Target="../ink/ink104.xml"/><Relationship Id="rId837" Type="http://schemas.openxmlformats.org/officeDocument/2006/relationships/customXml" Target="../ink/ink439.xml"/><Relationship Id="rId1022" Type="http://schemas.openxmlformats.org/officeDocument/2006/relationships/customXml" Target="../ink/ink532.xml"/><Relationship Id="rId1467" Type="http://schemas.openxmlformats.org/officeDocument/2006/relationships/image" Target="../media/image750.png"/><Relationship Id="rId269" Type="http://schemas.openxmlformats.org/officeDocument/2006/relationships/image" Target="../media/image152.png"/><Relationship Id="rId476" Type="http://schemas.openxmlformats.org/officeDocument/2006/relationships/image" Target="../media/image255.png"/><Relationship Id="rId683" Type="http://schemas.openxmlformats.org/officeDocument/2006/relationships/customXml" Target="../ink/ink362.xml"/><Relationship Id="rId890" Type="http://schemas.openxmlformats.org/officeDocument/2006/relationships/image" Target="../media/image462.png"/><Relationship Id="rId904" Type="http://schemas.openxmlformats.org/officeDocument/2006/relationships/image" Target="../media/image469.png"/><Relationship Id="rId1327" Type="http://schemas.openxmlformats.org/officeDocument/2006/relationships/image" Target="../media/image680.png"/><Relationship Id="rId1534" Type="http://schemas.openxmlformats.org/officeDocument/2006/relationships/customXml" Target="../ink/ink788.xml"/><Relationship Id="rId33" Type="http://schemas.openxmlformats.org/officeDocument/2006/relationships/image" Target="../media/image36.png"/><Relationship Id="rId129" Type="http://schemas.openxmlformats.org/officeDocument/2006/relationships/customXml" Target="../ink/ink83.xml"/><Relationship Id="rId336" Type="http://schemas.openxmlformats.org/officeDocument/2006/relationships/customXml" Target="../ink/ink188.xml"/><Relationship Id="rId543" Type="http://schemas.openxmlformats.org/officeDocument/2006/relationships/customXml" Target="../ink/ink292.xml"/><Relationship Id="rId988" Type="http://schemas.openxmlformats.org/officeDocument/2006/relationships/customXml" Target="../ink/ink515.xml"/><Relationship Id="rId1173" Type="http://schemas.openxmlformats.org/officeDocument/2006/relationships/image" Target="../media/image603.png"/><Relationship Id="rId1380" Type="http://schemas.openxmlformats.org/officeDocument/2006/relationships/customXml" Target="../ink/ink711.xml"/><Relationship Id="rId1601" Type="http://schemas.openxmlformats.org/officeDocument/2006/relationships/image" Target="../media/image817.png"/><Relationship Id="rId182" Type="http://schemas.openxmlformats.org/officeDocument/2006/relationships/image" Target="../media/image110.png"/><Relationship Id="rId403" Type="http://schemas.openxmlformats.org/officeDocument/2006/relationships/image" Target="../media/image219.png"/><Relationship Id="rId750" Type="http://schemas.openxmlformats.org/officeDocument/2006/relationships/image" Target="../media/image392.png"/><Relationship Id="rId848" Type="http://schemas.openxmlformats.org/officeDocument/2006/relationships/image" Target="../media/image441.png"/><Relationship Id="rId1033" Type="http://schemas.openxmlformats.org/officeDocument/2006/relationships/image" Target="../media/image533.png"/><Relationship Id="rId1478" Type="http://schemas.openxmlformats.org/officeDocument/2006/relationships/customXml" Target="../ink/ink760.xml"/><Relationship Id="rId487" Type="http://schemas.openxmlformats.org/officeDocument/2006/relationships/customXml" Target="../ink/ink264.xml"/><Relationship Id="rId610" Type="http://schemas.openxmlformats.org/officeDocument/2006/relationships/image" Target="../media/image322.png"/><Relationship Id="rId694" Type="http://schemas.openxmlformats.org/officeDocument/2006/relationships/image" Target="../media/image364.png"/><Relationship Id="rId708" Type="http://schemas.openxmlformats.org/officeDocument/2006/relationships/image" Target="../media/image371.png"/><Relationship Id="rId915" Type="http://schemas.openxmlformats.org/officeDocument/2006/relationships/customXml" Target="../ink/ink478.xml"/><Relationship Id="rId1240" Type="http://schemas.openxmlformats.org/officeDocument/2006/relationships/customXml" Target="../ink/ink641.xml"/><Relationship Id="rId1338" Type="http://schemas.openxmlformats.org/officeDocument/2006/relationships/customXml" Target="../ink/ink690.xml"/><Relationship Id="rId1545" Type="http://schemas.openxmlformats.org/officeDocument/2006/relationships/image" Target="../media/image789.png"/><Relationship Id="rId347" Type="http://schemas.openxmlformats.org/officeDocument/2006/relationships/image" Target="../media/image191.png"/><Relationship Id="rId999" Type="http://schemas.openxmlformats.org/officeDocument/2006/relationships/image" Target="../media/image516.png"/><Relationship Id="rId1100" Type="http://schemas.openxmlformats.org/officeDocument/2006/relationships/customXml" Target="../ink/ink571.xml"/><Relationship Id="rId1184" Type="http://schemas.openxmlformats.org/officeDocument/2006/relationships/customXml" Target="../ink/ink613.xml"/><Relationship Id="rId1405" Type="http://schemas.openxmlformats.org/officeDocument/2006/relationships/image" Target="../media/image719.png"/><Relationship Id="rId44" Type="http://schemas.openxmlformats.org/officeDocument/2006/relationships/customXml" Target="../ink/ink40.xml"/><Relationship Id="rId554" Type="http://schemas.openxmlformats.org/officeDocument/2006/relationships/image" Target="../media/image294.png"/><Relationship Id="rId761" Type="http://schemas.openxmlformats.org/officeDocument/2006/relationships/customXml" Target="../ink/ink401.xml"/><Relationship Id="rId859" Type="http://schemas.openxmlformats.org/officeDocument/2006/relationships/customXml" Target="../ink/ink450.xml"/><Relationship Id="rId1391" Type="http://schemas.openxmlformats.org/officeDocument/2006/relationships/image" Target="../media/image712.png"/><Relationship Id="rId1489" Type="http://schemas.openxmlformats.org/officeDocument/2006/relationships/image" Target="../media/image761.png"/><Relationship Id="rId1612" Type="http://schemas.openxmlformats.org/officeDocument/2006/relationships/customXml" Target="../ink/ink827.xml"/><Relationship Id="rId193" Type="http://schemas.openxmlformats.org/officeDocument/2006/relationships/customXml" Target="../ink/ink115.xml"/><Relationship Id="rId207" Type="http://schemas.openxmlformats.org/officeDocument/2006/relationships/image" Target="../media/image122.png"/><Relationship Id="rId414" Type="http://schemas.openxmlformats.org/officeDocument/2006/relationships/customXml" Target="../ink/ink227.xml"/><Relationship Id="rId498" Type="http://schemas.openxmlformats.org/officeDocument/2006/relationships/image" Target="../media/image266.png"/><Relationship Id="rId621" Type="http://schemas.openxmlformats.org/officeDocument/2006/relationships/customXml" Target="../ink/ink331.xml"/><Relationship Id="rId1044" Type="http://schemas.openxmlformats.org/officeDocument/2006/relationships/customXml" Target="../ink/ink543.xml"/><Relationship Id="rId1251" Type="http://schemas.openxmlformats.org/officeDocument/2006/relationships/image" Target="../media/image642.png"/><Relationship Id="rId1349" Type="http://schemas.openxmlformats.org/officeDocument/2006/relationships/image" Target="../media/image691.png"/><Relationship Id="rId260" Type="http://schemas.openxmlformats.org/officeDocument/2006/relationships/customXml" Target="../ink/ink150.xml"/><Relationship Id="rId719" Type="http://schemas.openxmlformats.org/officeDocument/2006/relationships/customXml" Target="../ink/ink380.xml"/><Relationship Id="rId926" Type="http://schemas.openxmlformats.org/officeDocument/2006/relationships/image" Target="../media/image480.png"/><Relationship Id="rId1111" Type="http://schemas.openxmlformats.org/officeDocument/2006/relationships/image" Target="../media/image572.png"/><Relationship Id="rId1556" Type="http://schemas.openxmlformats.org/officeDocument/2006/relationships/customXml" Target="../ink/ink799.xml"/><Relationship Id="rId55" Type="http://schemas.openxmlformats.org/officeDocument/2006/relationships/image" Target="../media/image47.png"/><Relationship Id="rId120" Type="http://schemas.openxmlformats.org/officeDocument/2006/relationships/image" Target="../media/image79.png"/><Relationship Id="rId358" Type="http://schemas.openxmlformats.org/officeDocument/2006/relationships/customXml" Target="../ink/ink199.xml"/><Relationship Id="rId565" Type="http://schemas.openxmlformats.org/officeDocument/2006/relationships/customXml" Target="../ink/ink303.xml"/><Relationship Id="rId772" Type="http://schemas.openxmlformats.org/officeDocument/2006/relationships/image" Target="../media/image403.png"/><Relationship Id="rId1195" Type="http://schemas.openxmlformats.org/officeDocument/2006/relationships/image" Target="../media/image614.png"/><Relationship Id="rId1209" Type="http://schemas.openxmlformats.org/officeDocument/2006/relationships/image" Target="../media/image621.png"/><Relationship Id="rId1416" Type="http://schemas.openxmlformats.org/officeDocument/2006/relationships/customXml" Target="../ink/ink729.xml"/><Relationship Id="rId1623" Type="http://schemas.openxmlformats.org/officeDocument/2006/relationships/image" Target="../media/image828.png"/><Relationship Id="rId218" Type="http://schemas.openxmlformats.org/officeDocument/2006/relationships/customXml" Target="../ink/ink128.xml"/><Relationship Id="rId425" Type="http://schemas.openxmlformats.org/officeDocument/2006/relationships/image" Target="../media/image230.png"/><Relationship Id="rId632" Type="http://schemas.openxmlformats.org/officeDocument/2006/relationships/image" Target="../media/image333.png"/><Relationship Id="rId1055" Type="http://schemas.openxmlformats.org/officeDocument/2006/relationships/image" Target="../media/image544.png"/><Relationship Id="rId1262" Type="http://schemas.openxmlformats.org/officeDocument/2006/relationships/customXml" Target="../ink/ink652.xml"/><Relationship Id="rId271" Type="http://schemas.openxmlformats.org/officeDocument/2006/relationships/image" Target="../media/image153.png"/><Relationship Id="rId937" Type="http://schemas.openxmlformats.org/officeDocument/2006/relationships/customXml" Target="../ink/ink489.xml"/><Relationship Id="rId1122" Type="http://schemas.openxmlformats.org/officeDocument/2006/relationships/customXml" Target="../ink/ink582.xml"/><Relationship Id="rId1567" Type="http://schemas.openxmlformats.org/officeDocument/2006/relationships/image" Target="../media/image800.png"/><Relationship Id="rId66" Type="http://schemas.openxmlformats.org/officeDocument/2006/relationships/customXml" Target="../ink/ink51.xml"/><Relationship Id="rId131" Type="http://schemas.openxmlformats.org/officeDocument/2006/relationships/customXml" Target="../ink/ink84.xml"/><Relationship Id="rId369" Type="http://schemas.openxmlformats.org/officeDocument/2006/relationships/image" Target="../media/image202.png"/><Relationship Id="rId576" Type="http://schemas.openxmlformats.org/officeDocument/2006/relationships/image" Target="../media/image305.png"/><Relationship Id="rId783" Type="http://schemas.openxmlformats.org/officeDocument/2006/relationships/customXml" Target="../ink/ink412.xml"/><Relationship Id="rId990" Type="http://schemas.openxmlformats.org/officeDocument/2006/relationships/customXml" Target="../ink/ink516.xml"/><Relationship Id="rId1427" Type="http://schemas.openxmlformats.org/officeDocument/2006/relationships/image" Target="../media/image730.png"/><Relationship Id="rId229" Type="http://schemas.openxmlformats.org/officeDocument/2006/relationships/image" Target="../media/image132.png"/><Relationship Id="rId436" Type="http://schemas.openxmlformats.org/officeDocument/2006/relationships/customXml" Target="../ink/ink238.xml"/><Relationship Id="rId643" Type="http://schemas.openxmlformats.org/officeDocument/2006/relationships/customXml" Target="../ink/ink342.xml"/><Relationship Id="rId1066" Type="http://schemas.openxmlformats.org/officeDocument/2006/relationships/customXml" Target="../ink/ink554.xml"/><Relationship Id="rId1273" Type="http://schemas.openxmlformats.org/officeDocument/2006/relationships/image" Target="../media/image653.png"/><Relationship Id="rId1480" Type="http://schemas.openxmlformats.org/officeDocument/2006/relationships/customXml" Target="../ink/ink761.xml"/><Relationship Id="rId850" Type="http://schemas.openxmlformats.org/officeDocument/2006/relationships/image" Target="../media/image442.png"/><Relationship Id="rId948" Type="http://schemas.openxmlformats.org/officeDocument/2006/relationships/image" Target="../media/image491.png"/><Relationship Id="rId1133" Type="http://schemas.openxmlformats.org/officeDocument/2006/relationships/image" Target="../media/image583.png"/><Relationship Id="rId1578" Type="http://schemas.openxmlformats.org/officeDocument/2006/relationships/customXml" Target="../ink/ink810.xml"/><Relationship Id="rId77" Type="http://schemas.openxmlformats.org/officeDocument/2006/relationships/image" Target="../media/image58.png"/><Relationship Id="rId282" Type="http://schemas.openxmlformats.org/officeDocument/2006/relationships/customXml" Target="../ink/ink161.xml"/><Relationship Id="rId503" Type="http://schemas.openxmlformats.org/officeDocument/2006/relationships/customXml" Target="../ink/ink272.xml"/><Relationship Id="rId587" Type="http://schemas.openxmlformats.org/officeDocument/2006/relationships/customXml" Target="../ink/ink314.xml"/><Relationship Id="rId710" Type="http://schemas.openxmlformats.org/officeDocument/2006/relationships/image" Target="../media/image372.png"/><Relationship Id="rId808" Type="http://schemas.openxmlformats.org/officeDocument/2006/relationships/image" Target="../media/image421.png"/><Relationship Id="rId1340" Type="http://schemas.openxmlformats.org/officeDocument/2006/relationships/customXml" Target="../ink/ink691.xml"/><Relationship Id="rId1438" Type="http://schemas.openxmlformats.org/officeDocument/2006/relationships/customXml" Target="../ink/ink740.xml"/><Relationship Id="rId8" Type="http://schemas.openxmlformats.org/officeDocument/2006/relationships/customXml" Target="../ink/ink22.xml"/><Relationship Id="rId142" Type="http://schemas.openxmlformats.org/officeDocument/2006/relationships/image" Target="../media/image90.png"/><Relationship Id="rId447" Type="http://schemas.openxmlformats.org/officeDocument/2006/relationships/image" Target="../media/image241.png"/><Relationship Id="rId794" Type="http://schemas.openxmlformats.org/officeDocument/2006/relationships/image" Target="../media/image414.png"/><Relationship Id="rId1077" Type="http://schemas.openxmlformats.org/officeDocument/2006/relationships/image" Target="../media/image555.png"/><Relationship Id="rId1200" Type="http://schemas.openxmlformats.org/officeDocument/2006/relationships/customXml" Target="../ink/ink621.xml"/><Relationship Id="rId654" Type="http://schemas.openxmlformats.org/officeDocument/2006/relationships/image" Target="../media/image344.png"/><Relationship Id="rId861" Type="http://schemas.openxmlformats.org/officeDocument/2006/relationships/customXml" Target="../ink/ink451.xml"/><Relationship Id="rId959" Type="http://schemas.openxmlformats.org/officeDocument/2006/relationships/customXml" Target="../ink/ink500.xml"/><Relationship Id="rId1284" Type="http://schemas.openxmlformats.org/officeDocument/2006/relationships/customXml" Target="../ink/ink663.xml"/><Relationship Id="rId1491" Type="http://schemas.openxmlformats.org/officeDocument/2006/relationships/image" Target="../media/image762.png"/><Relationship Id="rId1505" Type="http://schemas.openxmlformats.org/officeDocument/2006/relationships/image" Target="../media/image769.png"/><Relationship Id="rId1589" Type="http://schemas.openxmlformats.org/officeDocument/2006/relationships/image" Target="../media/image811.png"/><Relationship Id="rId293" Type="http://schemas.openxmlformats.org/officeDocument/2006/relationships/image" Target="../media/image164.png"/><Relationship Id="rId307" Type="http://schemas.openxmlformats.org/officeDocument/2006/relationships/image" Target="../media/image171.png"/><Relationship Id="rId514" Type="http://schemas.openxmlformats.org/officeDocument/2006/relationships/image" Target="../media/image274.png"/><Relationship Id="rId721" Type="http://schemas.openxmlformats.org/officeDocument/2006/relationships/customXml" Target="../ink/ink381.xml"/><Relationship Id="rId1144" Type="http://schemas.openxmlformats.org/officeDocument/2006/relationships/customXml" Target="../ink/ink593.xml"/><Relationship Id="rId1351" Type="http://schemas.openxmlformats.org/officeDocument/2006/relationships/image" Target="../media/image692.png"/><Relationship Id="rId1449" Type="http://schemas.openxmlformats.org/officeDocument/2006/relationships/image" Target="../media/image741.png"/><Relationship Id="rId88" Type="http://schemas.openxmlformats.org/officeDocument/2006/relationships/customXml" Target="../ink/ink62.xml"/><Relationship Id="rId153" Type="http://schemas.openxmlformats.org/officeDocument/2006/relationships/customXml" Target="../ink/ink95.xml"/><Relationship Id="rId360" Type="http://schemas.openxmlformats.org/officeDocument/2006/relationships/customXml" Target="../ink/ink200.xml"/><Relationship Id="rId598" Type="http://schemas.openxmlformats.org/officeDocument/2006/relationships/image" Target="../media/image316.png"/><Relationship Id="rId819" Type="http://schemas.openxmlformats.org/officeDocument/2006/relationships/customXml" Target="../ink/ink430.xml"/><Relationship Id="rId1004" Type="http://schemas.openxmlformats.org/officeDocument/2006/relationships/customXml" Target="../ink/ink523.xml"/><Relationship Id="rId1211" Type="http://schemas.openxmlformats.org/officeDocument/2006/relationships/image" Target="../media/image622.png"/><Relationship Id="rId220" Type="http://schemas.openxmlformats.org/officeDocument/2006/relationships/image" Target="../media/image128.png"/><Relationship Id="rId458" Type="http://schemas.openxmlformats.org/officeDocument/2006/relationships/customXml" Target="../ink/ink249.xml"/><Relationship Id="rId665" Type="http://schemas.openxmlformats.org/officeDocument/2006/relationships/customXml" Target="../ink/ink353.xml"/><Relationship Id="rId872" Type="http://schemas.openxmlformats.org/officeDocument/2006/relationships/image" Target="../media/image453.png"/><Relationship Id="rId1088" Type="http://schemas.openxmlformats.org/officeDocument/2006/relationships/customXml" Target="../ink/ink565.xml"/><Relationship Id="rId1295" Type="http://schemas.openxmlformats.org/officeDocument/2006/relationships/image" Target="../media/image664.png"/><Relationship Id="rId1309" Type="http://schemas.openxmlformats.org/officeDocument/2006/relationships/image" Target="../media/image671.png"/><Relationship Id="rId1516" Type="http://schemas.openxmlformats.org/officeDocument/2006/relationships/customXml" Target="../ink/ink779.xml"/><Relationship Id="rId15" Type="http://schemas.openxmlformats.org/officeDocument/2006/relationships/image" Target="../media/image27.png"/><Relationship Id="rId318" Type="http://schemas.openxmlformats.org/officeDocument/2006/relationships/customXml" Target="../ink/ink179.xml"/><Relationship Id="rId525" Type="http://schemas.openxmlformats.org/officeDocument/2006/relationships/customXml" Target="../ink/ink283.xml"/><Relationship Id="rId732" Type="http://schemas.openxmlformats.org/officeDocument/2006/relationships/image" Target="../media/image383.png"/><Relationship Id="rId1155" Type="http://schemas.openxmlformats.org/officeDocument/2006/relationships/image" Target="../media/image594.png"/><Relationship Id="rId1362" Type="http://schemas.openxmlformats.org/officeDocument/2006/relationships/customXml" Target="../ink/ink702.xml"/><Relationship Id="rId99" Type="http://schemas.openxmlformats.org/officeDocument/2006/relationships/customXml" Target="../ink/ink68.xml"/><Relationship Id="rId164" Type="http://schemas.openxmlformats.org/officeDocument/2006/relationships/image" Target="../media/image101.png"/><Relationship Id="rId371" Type="http://schemas.openxmlformats.org/officeDocument/2006/relationships/image" Target="../media/image203.png"/><Relationship Id="rId1015" Type="http://schemas.openxmlformats.org/officeDocument/2006/relationships/image" Target="../media/image524.png"/><Relationship Id="rId1222" Type="http://schemas.openxmlformats.org/officeDocument/2006/relationships/customXml" Target="../ink/ink632.xml"/><Relationship Id="rId469" Type="http://schemas.openxmlformats.org/officeDocument/2006/relationships/image" Target="../media/image252.png"/><Relationship Id="rId676" Type="http://schemas.openxmlformats.org/officeDocument/2006/relationships/image" Target="../media/image355.png"/><Relationship Id="rId883" Type="http://schemas.openxmlformats.org/officeDocument/2006/relationships/customXml" Target="../ink/ink462.xml"/><Relationship Id="rId1099" Type="http://schemas.openxmlformats.org/officeDocument/2006/relationships/image" Target="../media/image566.png"/><Relationship Id="rId1527" Type="http://schemas.openxmlformats.org/officeDocument/2006/relationships/image" Target="../media/image780.png"/><Relationship Id="rId26" Type="http://schemas.openxmlformats.org/officeDocument/2006/relationships/customXml" Target="../ink/ink31.xml"/><Relationship Id="rId231" Type="http://schemas.openxmlformats.org/officeDocument/2006/relationships/image" Target="../media/image133.png"/><Relationship Id="rId329" Type="http://schemas.openxmlformats.org/officeDocument/2006/relationships/image" Target="../media/image182.png"/><Relationship Id="rId536" Type="http://schemas.openxmlformats.org/officeDocument/2006/relationships/image" Target="../media/image285.png"/><Relationship Id="rId1166" Type="http://schemas.openxmlformats.org/officeDocument/2006/relationships/customXml" Target="../ink/ink604.xml"/><Relationship Id="rId1373" Type="http://schemas.openxmlformats.org/officeDocument/2006/relationships/image" Target="../media/image703.png"/><Relationship Id="rId175" Type="http://schemas.openxmlformats.org/officeDocument/2006/relationships/customXml" Target="../ink/ink106.xml"/><Relationship Id="rId743" Type="http://schemas.openxmlformats.org/officeDocument/2006/relationships/customXml" Target="../ink/ink392.xml"/><Relationship Id="rId950" Type="http://schemas.openxmlformats.org/officeDocument/2006/relationships/image" Target="../media/image492.png"/><Relationship Id="rId1026" Type="http://schemas.openxmlformats.org/officeDocument/2006/relationships/customXml" Target="../ink/ink534.xml"/><Relationship Id="rId1580" Type="http://schemas.openxmlformats.org/officeDocument/2006/relationships/customXml" Target="../ink/ink811.xml"/><Relationship Id="rId382" Type="http://schemas.openxmlformats.org/officeDocument/2006/relationships/customXml" Target="../ink/ink211.xml"/><Relationship Id="rId603" Type="http://schemas.openxmlformats.org/officeDocument/2006/relationships/customXml" Target="../ink/ink322.xml"/><Relationship Id="rId687" Type="http://schemas.openxmlformats.org/officeDocument/2006/relationships/customXml" Target="../ink/ink364.xml"/><Relationship Id="rId810" Type="http://schemas.openxmlformats.org/officeDocument/2006/relationships/image" Target="../media/image422.png"/><Relationship Id="rId908" Type="http://schemas.openxmlformats.org/officeDocument/2006/relationships/image" Target="../media/image471.png"/><Relationship Id="rId1233" Type="http://schemas.openxmlformats.org/officeDocument/2006/relationships/image" Target="../media/image633.png"/><Relationship Id="rId1440" Type="http://schemas.openxmlformats.org/officeDocument/2006/relationships/customXml" Target="../ink/ink741.xml"/><Relationship Id="rId1538" Type="http://schemas.openxmlformats.org/officeDocument/2006/relationships/customXml" Target="../ink/ink790.xml"/><Relationship Id="rId242" Type="http://schemas.openxmlformats.org/officeDocument/2006/relationships/customXml" Target="../ink/ink141.xml"/><Relationship Id="rId894" Type="http://schemas.openxmlformats.org/officeDocument/2006/relationships/image" Target="../media/image464.png"/><Relationship Id="rId1177" Type="http://schemas.openxmlformats.org/officeDocument/2006/relationships/image" Target="../media/image605.png"/><Relationship Id="rId1300" Type="http://schemas.openxmlformats.org/officeDocument/2006/relationships/customXml" Target="../ink/ink671.xml"/><Relationship Id="rId37" Type="http://schemas.openxmlformats.org/officeDocument/2006/relationships/image" Target="../media/image38.png"/><Relationship Id="rId102" Type="http://schemas.openxmlformats.org/officeDocument/2006/relationships/image" Target="../media/image70.png"/><Relationship Id="rId547" Type="http://schemas.openxmlformats.org/officeDocument/2006/relationships/customXml" Target="../ink/ink294.xml"/><Relationship Id="rId754" Type="http://schemas.openxmlformats.org/officeDocument/2006/relationships/image" Target="../media/image394.png"/><Relationship Id="rId961" Type="http://schemas.openxmlformats.org/officeDocument/2006/relationships/customXml" Target="../ink/ink501.xml"/><Relationship Id="rId1384" Type="http://schemas.openxmlformats.org/officeDocument/2006/relationships/customXml" Target="../ink/ink713.xml"/><Relationship Id="rId1591" Type="http://schemas.openxmlformats.org/officeDocument/2006/relationships/image" Target="../media/image812.png"/><Relationship Id="rId1605" Type="http://schemas.openxmlformats.org/officeDocument/2006/relationships/image" Target="../media/image819.png"/><Relationship Id="rId90" Type="http://schemas.openxmlformats.org/officeDocument/2006/relationships/image" Target="../media/image64.png"/><Relationship Id="rId186" Type="http://schemas.openxmlformats.org/officeDocument/2006/relationships/image" Target="../media/image112.png"/><Relationship Id="rId393" Type="http://schemas.openxmlformats.org/officeDocument/2006/relationships/image" Target="../media/image214.png"/><Relationship Id="rId407" Type="http://schemas.openxmlformats.org/officeDocument/2006/relationships/image" Target="../media/image221.png"/><Relationship Id="rId614" Type="http://schemas.openxmlformats.org/officeDocument/2006/relationships/image" Target="../media/image324.png"/><Relationship Id="rId821" Type="http://schemas.openxmlformats.org/officeDocument/2006/relationships/customXml" Target="../ink/ink431.xml"/><Relationship Id="rId1037" Type="http://schemas.openxmlformats.org/officeDocument/2006/relationships/image" Target="../media/image535.png"/><Relationship Id="rId1244" Type="http://schemas.openxmlformats.org/officeDocument/2006/relationships/customXml" Target="../ink/ink643.xml"/><Relationship Id="rId1451" Type="http://schemas.openxmlformats.org/officeDocument/2006/relationships/image" Target="../media/image742.png"/><Relationship Id="rId253" Type="http://schemas.openxmlformats.org/officeDocument/2006/relationships/image" Target="../media/image144.png"/><Relationship Id="rId460" Type="http://schemas.openxmlformats.org/officeDocument/2006/relationships/customXml" Target="../ink/ink250.xml"/><Relationship Id="rId698" Type="http://schemas.openxmlformats.org/officeDocument/2006/relationships/image" Target="../media/image366.png"/><Relationship Id="rId919" Type="http://schemas.openxmlformats.org/officeDocument/2006/relationships/customXml" Target="../ink/ink480.xml"/><Relationship Id="rId1090" Type="http://schemas.openxmlformats.org/officeDocument/2006/relationships/customXml" Target="../ink/ink566.xml"/><Relationship Id="rId1104" Type="http://schemas.openxmlformats.org/officeDocument/2006/relationships/customXml" Target="../ink/ink573.xml"/><Relationship Id="rId1311" Type="http://schemas.openxmlformats.org/officeDocument/2006/relationships/image" Target="../media/image672.png"/><Relationship Id="rId1549" Type="http://schemas.openxmlformats.org/officeDocument/2006/relationships/image" Target="../media/image791.png"/><Relationship Id="rId48" Type="http://schemas.openxmlformats.org/officeDocument/2006/relationships/customXml" Target="../ink/ink42.xml"/><Relationship Id="rId113" Type="http://schemas.openxmlformats.org/officeDocument/2006/relationships/customXml" Target="../ink/ink75.xml"/><Relationship Id="rId320" Type="http://schemas.openxmlformats.org/officeDocument/2006/relationships/customXml" Target="../ink/ink180.xml"/><Relationship Id="rId558" Type="http://schemas.openxmlformats.org/officeDocument/2006/relationships/image" Target="../media/image296.png"/><Relationship Id="rId765" Type="http://schemas.openxmlformats.org/officeDocument/2006/relationships/customXml" Target="../ink/ink403.xml"/><Relationship Id="rId972" Type="http://schemas.openxmlformats.org/officeDocument/2006/relationships/image" Target="../media/image503.png"/><Relationship Id="rId1188" Type="http://schemas.openxmlformats.org/officeDocument/2006/relationships/customXml" Target="../ink/ink615.xml"/><Relationship Id="rId1395" Type="http://schemas.openxmlformats.org/officeDocument/2006/relationships/image" Target="../media/image714.png"/><Relationship Id="rId1409" Type="http://schemas.openxmlformats.org/officeDocument/2006/relationships/image" Target="../media/image721.png"/><Relationship Id="rId1616" Type="http://schemas.openxmlformats.org/officeDocument/2006/relationships/customXml" Target="../ink/ink829.xml"/><Relationship Id="rId197" Type="http://schemas.openxmlformats.org/officeDocument/2006/relationships/customXml" Target="../ink/ink117.xml"/><Relationship Id="rId418" Type="http://schemas.openxmlformats.org/officeDocument/2006/relationships/customXml" Target="../ink/ink229.xml"/><Relationship Id="rId625" Type="http://schemas.openxmlformats.org/officeDocument/2006/relationships/customXml" Target="../ink/ink333.xml"/><Relationship Id="rId832" Type="http://schemas.openxmlformats.org/officeDocument/2006/relationships/image" Target="../media/image433.png"/><Relationship Id="rId1048" Type="http://schemas.openxmlformats.org/officeDocument/2006/relationships/customXml" Target="../ink/ink545.xml"/><Relationship Id="rId1255" Type="http://schemas.openxmlformats.org/officeDocument/2006/relationships/image" Target="../media/image644.png"/><Relationship Id="rId1462" Type="http://schemas.openxmlformats.org/officeDocument/2006/relationships/customXml" Target="../ink/ink752.xml"/><Relationship Id="rId264" Type="http://schemas.openxmlformats.org/officeDocument/2006/relationships/customXml" Target="../ink/ink152.xml"/><Relationship Id="rId471" Type="http://schemas.openxmlformats.org/officeDocument/2006/relationships/image" Target="../media/image253.png"/><Relationship Id="rId1115" Type="http://schemas.openxmlformats.org/officeDocument/2006/relationships/image" Target="../media/image574.png"/><Relationship Id="rId1322" Type="http://schemas.openxmlformats.org/officeDocument/2006/relationships/customXml" Target="../ink/ink682.xml"/><Relationship Id="rId59" Type="http://schemas.openxmlformats.org/officeDocument/2006/relationships/image" Target="../media/image49.png"/><Relationship Id="rId124" Type="http://schemas.openxmlformats.org/officeDocument/2006/relationships/image" Target="../media/image81.png"/><Relationship Id="rId569" Type="http://schemas.openxmlformats.org/officeDocument/2006/relationships/customXml" Target="../ink/ink305.xml"/><Relationship Id="rId776" Type="http://schemas.openxmlformats.org/officeDocument/2006/relationships/image" Target="../media/image405.png"/><Relationship Id="rId983" Type="http://schemas.openxmlformats.org/officeDocument/2006/relationships/image" Target="../media/image508.png"/><Relationship Id="rId1199" Type="http://schemas.openxmlformats.org/officeDocument/2006/relationships/image" Target="../media/image616.png"/><Relationship Id="rId1627" Type="http://schemas.openxmlformats.org/officeDocument/2006/relationships/image" Target="../media/image830.png"/><Relationship Id="rId331" Type="http://schemas.openxmlformats.org/officeDocument/2006/relationships/image" Target="../media/image183.png"/><Relationship Id="rId429" Type="http://schemas.openxmlformats.org/officeDocument/2006/relationships/image" Target="../media/image232.png"/><Relationship Id="rId636" Type="http://schemas.openxmlformats.org/officeDocument/2006/relationships/image" Target="../media/image335.png"/><Relationship Id="rId1059" Type="http://schemas.openxmlformats.org/officeDocument/2006/relationships/image" Target="../media/image546.png"/><Relationship Id="rId1266" Type="http://schemas.openxmlformats.org/officeDocument/2006/relationships/customXml" Target="../ink/ink654.xml"/><Relationship Id="rId1473" Type="http://schemas.openxmlformats.org/officeDocument/2006/relationships/image" Target="../media/image753.png"/><Relationship Id="rId843" Type="http://schemas.openxmlformats.org/officeDocument/2006/relationships/customXml" Target="../ink/ink442.xml"/><Relationship Id="rId1126" Type="http://schemas.openxmlformats.org/officeDocument/2006/relationships/customXml" Target="../ink/ink584.xml"/><Relationship Id="rId275" Type="http://schemas.openxmlformats.org/officeDocument/2006/relationships/image" Target="../media/image155.png"/><Relationship Id="rId482" Type="http://schemas.openxmlformats.org/officeDocument/2006/relationships/image" Target="../media/image258.png"/><Relationship Id="rId703" Type="http://schemas.openxmlformats.org/officeDocument/2006/relationships/customXml" Target="../ink/ink372.xml"/><Relationship Id="rId910" Type="http://schemas.openxmlformats.org/officeDocument/2006/relationships/image" Target="../media/image472.png"/><Relationship Id="rId1333" Type="http://schemas.openxmlformats.org/officeDocument/2006/relationships/image" Target="../media/image683.png"/><Relationship Id="rId1540" Type="http://schemas.openxmlformats.org/officeDocument/2006/relationships/customXml" Target="../ink/ink791.xml"/><Relationship Id="rId135" Type="http://schemas.openxmlformats.org/officeDocument/2006/relationships/customXml" Target="../ink/ink86.xml"/><Relationship Id="rId342" Type="http://schemas.openxmlformats.org/officeDocument/2006/relationships/customXml" Target="../ink/ink191.xml"/><Relationship Id="rId787" Type="http://schemas.openxmlformats.org/officeDocument/2006/relationships/customXml" Target="../ink/ink414.xml"/><Relationship Id="rId994" Type="http://schemas.openxmlformats.org/officeDocument/2006/relationships/customXml" Target="../ink/ink518.xml"/><Relationship Id="rId1400" Type="http://schemas.openxmlformats.org/officeDocument/2006/relationships/customXml" Target="../ink/ink721.xml"/><Relationship Id="rId202" Type="http://schemas.openxmlformats.org/officeDocument/2006/relationships/image" Target="../media/image120.png"/><Relationship Id="rId647" Type="http://schemas.openxmlformats.org/officeDocument/2006/relationships/customXml" Target="../ink/ink344.xml"/><Relationship Id="rId854" Type="http://schemas.openxmlformats.org/officeDocument/2006/relationships/image" Target="../media/image444.png"/><Relationship Id="rId1277" Type="http://schemas.openxmlformats.org/officeDocument/2006/relationships/image" Target="../media/image655.png"/><Relationship Id="rId1484" Type="http://schemas.openxmlformats.org/officeDocument/2006/relationships/customXml" Target="../ink/ink763.xml"/><Relationship Id="rId286" Type="http://schemas.openxmlformats.org/officeDocument/2006/relationships/customXml" Target="../ink/ink163.xml"/><Relationship Id="rId493" Type="http://schemas.openxmlformats.org/officeDocument/2006/relationships/customXml" Target="../ink/ink267.xml"/><Relationship Id="rId507" Type="http://schemas.openxmlformats.org/officeDocument/2006/relationships/customXml" Target="../ink/ink274.xml"/><Relationship Id="rId714" Type="http://schemas.openxmlformats.org/officeDocument/2006/relationships/image" Target="../media/image374.png"/><Relationship Id="rId921" Type="http://schemas.openxmlformats.org/officeDocument/2006/relationships/customXml" Target="../ink/ink481.xml"/><Relationship Id="rId1137" Type="http://schemas.openxmlformats.org/officeDocument/2006/relationships/image" Target="../media/image585.png"/><Relationship Id="rId1344" Type="http://schemas.openxmlformats.org/officeDocument/2006/relationships/customXml" Target="../ink/ink693.xml"/><Relationship Id="rId1551" Type="http://schemas.openxmlformats.org/officeDocument/2006/relationships/image" Target="../media/image792.png"/><Relationship Id="rId50" Type="http://schemas.openxmlformats.org/officeDocument/2006/relationships/customXml" Target="../ink/ink43.xml"/><Relationship Id="rId146" Type="http://schemas.openxmlformats.org/officeDocument/2006/relationships/image" Target="../media/image92.png"/><Relationship Id="rId353" Type="http://schemas.openxmlformats.org/officeDocument/2006/relationships/image" Target="../media/image194.png"/><Relationship Id="rId560" Type="http://schemas.openxmlformats.org/officeDocument/2006/relationships/image" Target="../media/image297.png"/><Relationship Id="rId798" Type="http://schemas.openxmlformats.org/officeDocument/2006/relationships/image" Target="../media/image416.png"/><Relationship Id="rId1190" Type="http://schemas.openxmlformats.org/officeDocument/2006/relationships/customXml" Target="../ink/ink616.xml"/><Relationship Id="rId1204" Type="http://schemas.openxmlformats.org/officeDocument/2006/relationships/customXml" Target="../ink/ink623.xml"/><Relationship Id="rId1411" Type="http://schemas.openxmlformats.org/officeDocument/2006/relationships/image" Target="../media/image722.png"/><Relationship Id="rId213" Type="http://schemas.openxmlformats.org/officeDocument/2006/relationships/image" Target="../media/image125.png"/><Relationship Id="rId420" Type="http://schemas.openxmlformats.org/officeDocument/2006/relationships/customXml" Target="../ink/ink230.xml"/><Relationship Id="rId658" Type="http://schemas.openxmlformats.org/officeDocument/2006/relationships/image" Target="../media/image346.png"/><Relationship Id="rId865" Type="http://schemas.openxmlformats.org/officeDocument/2006/relationships/customXml" Target="../ink/ink453.xml"/><Relationship Id="rId1050" Type="http://schemas.openxmlformats.org/officeDocument/2006/relationships/customXml" Target="../ink/ink546.xml"/><Relationship Id="rId1288" Type="http://schemas.openxmlformats.org/officeDocument/2006/relationships/customXml" Target="../ink/ink665.xml"/><Relationship Id="rId1495" Type="http://schemas.openxmlformats.org/officeDocument/2006/relationships/image" Target="../media/image764.png"/><Relationship Id="rId1509" Type="http://schemas.openxmlformats.org/officeDocument/2006/relationships/image" Target="../media/image771.png"/><Relationship Id="rId297" Type="http://schemas.openxmlformats.org/officeDocument/2006/relationships/image" Target="../media/image166.png"/><Relationship Id="rId518" Type="http://schemas.openxmlformats.org/officeDocument/2006/relationships/image" Target="../media/image276.png"/><Relationship Id="rId725" Type="http://schemas.openxmlformats.org/officeDocument/2006/relationships/customXml" Target="../ink/ink383.xml"/><Relationship Id="rId932" Type="http://schemas.openxmlformats.org/officeDocument/2006/relationships/image" Target="../media/image483.png"/><Relationship Id="rId1148" Type="http://schemas.openxmlformats.org/officeDocument/2006/relationships/customXml" Target="../ink/ink595.xml"/><Relationship Id="rId1355" Type="http://schemas.openxmlformats.org/officeDocument/2006/relationships/image" Target="../media/image694.png"/><Relationship Id="rId1562" Type="http://schemas.openxmlformats.org/officeDocument/2006/relationships/customXml" Target="../ink/ink802.xml"/><Relationship Id="rId157" Type="http://schemas.openxmlformats.org/officeDocument/2006/relationships/customXml" Target="../ink/ink97.xml"/><Relationship Id="rId364" Type="http://schemas.openxmlformats.org/officeDocument/2006/relationships/customXml" Target="../ink/ink202.xml"/><Relationship Id="rId1008" Type="http://schemas.openxmlformats.org/officeDocument/2006/relationships/customXml" Target="../ink/ink525.xml"/><Relationship Id="rId1215" Type="http://schemas.openxmlformats.org/officeDocument/2006/relationships/image" Target="../media/image624.png"/><Relationship Id="rId1422" Type="http://schemas.openxmlformats.org/officeDocument/2006/relationships/customXml" Target="../ink/ink732.xml"/><Relationship Id="rId61" Type="http://schemas.openxmlformats.org/officeDocument/2006/relationships/image" Target="../media/image50.png"/><Relationship Id="rId571" Type="http://schemas.openxmlformats.org/officeDocument/2006/relationships/customXml" Target="../ink/ink306.xml"/><Relationship Id="rId669" Type="http://schemas.openxmlformats.org/officeDocument/2006/relationships/customXml" Target="../ink/ink355.xml"/><Relationship Id="rId876" Type="http://schemas.openxmlformats.org/officeDocument/2006/relationships/image" Target="../media/image455.png"/><Relationship Id="rId1299" Type="http://schemas.openxmlformats.org/officeDocument/2006/relationships/image" Target="../media/image666.png"/><Relationship Id="rId19" Type="http://schemas.openxmlformats.org/officeDocument/2006/relationships/image" Target="../media/image29.png"/><Relationship Id="rId224" Type="http://schemas.openxmlformats.org/officeDocument/2006/relationships/image" Target="../media/image130.png"/><Relationship Id="rId431" Type="http://schemas.openxmlformats.org/officeDocument/2006/relationships/image" Target="../media/image233.png"/><Relationship Id="rId529" Type="http://schemas.openxmlformats.org/officeDocument/2006/relationships/customXml" Target="../ink/ink285.xml"/><Relationship Id="rId736" Type="http://schemas.openxmlformats.org/officeDocument/2006/relationships/image" Target="../media/image385.png"/><Relationship Id="rId1061" Type="http://schemas.openxmlformats.org/officeDocument/2006/relationships/image" Target="../media/image547.png"/><Relationship Id="rId1159" Type="http://schemas.openxmlformats.org/officeDocument/2006/relationships/image" Target="../media/image596.png"/><Relationship Id="rId1366" Type="http://schemas.openxmlformats.org/officeDocument/2006/relationships/customXml" Target="../ink/ink704.xml"/><Relationship Id="rId168" Type="http://schemas.openxmlformats.org/officeDocument/2006/relationships/image" Target="../media/image103.png"/><Relationship Id="rId943" Type="http://schemas.openxmlformats.org/officeDocument/2006/relationships/customXml" Target="../ink/ink492.xml"/><Relationship Id="rId1019" Type="http://schemas.openxmlformats.org/officeDocument/2006/relationships/image" Target="../media/image526.png"/><Relationship Id="rId1573" Type="http://schemas.openxmlformats.org/officeDocument/2006/relationships/image" Target="../media/image803.png"/><Relationship Id="rId72" Type="http://schemas.openxmlformats.org/officeDocument/2006/relationships/customXml" Target="../ink/ink54.xml"/><Relationship Id="rId375" Type="http://schemas.openxmlformats.org/officeDocument/2006/relationships/image" Target="../media/image205.png"/><Relationship Id="rId582" Type="http://schemas.openxmlformats.org/officeDocument/2006/relationships/image" Target="../media/image308.png"/><Relationship Id="rId803" Type="http://schemas.openxmlformats.org/officeDocument/2006/relationships/customXml" Target="../ink/ink422.xml"/><Relationship Id="rId1226" Type="http://schemas.openxmlformats.org/officeDocument/2006/relationships/customXml" Target="../ink/ink634.xml"/><Relationship Id="rId1433" Type="http://schemas.openxmlformats.org/officeDocument/2006/relationships/image" Target="../media/image733.png"/><Relationship Id="rId3" Type="http://schemas.openxmlformats.org/officeDocument/2006/relationships/image" Target="../media/image21.png"/><Relationship Id="rId235" Type="http://schemas.openxmlformats.org/officeDocument/2006/relationships/image" Target="../media/image135.png"/><Relationship Id="rId442" Type="http://schemas.openxmlformats.org/officeDocument/2006/relationships/customXml" Target="../ink/ink241.xml"/><Relationship Id="rId887" Type="http://schemas.openxmlformats.org/officeDocument/2006/relationships/customXml" Target="../ink/ink464.xml"/><Relationship Id="rId1072" Type="http://schemas.openxmlformats.org/officeDocument/2006/relationships/customXml" Target="../ink/ink557.xml"/><Relationship Id="rId1500" Type="http://schemas.openxmlformats.org/officeDocument/2006/relationships/customXml" Target="../ink/ink771.xml"/><Relationship Id="rId302" Type="http://schemas.openxmlformats.org/officeDocument/2006/relationships/customXml" Target="../ink/ink171.xml"/><Relationship Id="rId747" Type="http://schemas.openxmlformats.org/officeDocument/2006/relationships/customXml" Target="../ink/ink394.xml"/><Relationship Id="rId954" Type="http://schemas.openxmlformats.org/officeDocument/2006/relationships/image" Target="../media/image494.png"/><Relationship Id="rId1377" Type="http://schemas.openxmlformats.org/officeDocument/2006/relationships/image" Target="../media/image705.png"/><Relationship Id="rId1584" Type="http://schemas.openxmlformats.org/officeDocument/2006/relationships/customXml" Target="../ink/ink813.xml"/><Relationship Id="rId83" Type="http://schemas.openxmlformats.org/officeDocument/2006/relationships/image" Target="../media/image61.png"/><Relationship Id="rId179" Type="http://schemas.openxmlformats.org/officeDocument/2006/relationships/customXml" Target="../ink/ink108.xml"/><Relationship Id="rId386" Type="http://schemas.openxmlformats.org/officeDocument/2006/relationships/customXml" Target="../ink/ink213.xml"/><Relationship Id="rId593" Type="http://schemas.openxmlformats.org/officeDocument/2006/relationships/customXml" Target="../ink/ink317.xml"/><Relationship Id="rId607" Type="http://schemas.openxmlformats.org/officeDocument/2006/relationships/customXml" Target="../ink/ink324.xml"/><Relationship Id="rId814" Type="http://schemas.openxmlformats.org/officeDocument/2006/relationships/image" Target="../media/image424.png"/><Relationship Id="rId1237" Type="http://schemas.openxmlformats.org/officeDocument/2006/relationships/image" Target="../media/image635.png"/><Relationship Id="rId1444" Type="http://schemas.openxmlformats.org/officeDocument/2006/relationships/customXml" Target="../ink/ink743.xml"/><Relationship Id="rId246" Type="http://schemas.openxmlformats.org/officeDocument/2006/relationships/customXml" Target="../ink/ink143.xml"/><Relationship Id="rId453" Type="http://schemas.openxmlformats.org/officeDocument/2006/relationships/image" Target="../media/image244.png"/><Relationship Id="rId660" Type="http://schemas.openxmlformats.org/officeDocument/2006/relationships/image" Target="../media/image347.png"/><Relationship Id="rId898" Type="http://schemas.openxmlformats.org/officeDocument/2006/relationships/image" Target="../media/image466.png"/><Relationship Id="rId1083" Type="http://schemas.openxmlformats.org/officeDocument/2006/relationships/image" Target="../media/image558.png"/><Relationship Id="rId1290" Type="http://schemas.openxmlformats.org/officeDocument/2006/relationships/customXml" Target="../ink/ink666.xml"/><Relationship Id="rId1304" Type="http://schemas.openxmlformats.org/officeDocument/2006/relationships/customXml" Target="../ink/ink673.xml"/><Relationship Id="rId1511" Type="http://schemas.openxmlformats.org/officeDocument/2006/relationships/image" Target="../media/image772.png"/><Relationship Id="rId106" Type="http://schemas.openxmlformats.org/officeDocument/2006/relationships/image" Target="../media/image72.png"/><Relationship Id="rId313" Type="http://schemas.openxmlformats.org/officeDocument/2006/relationships/image" Target="../media/image174.png"/><Relationship Id="rId758" Type="http://schemas.openxmlformats.org/officeDocument/2006/relationships/image" Target="../media/image396.png"/><Relationship Id="rId965" Type="http://schemas.openxmlformats.org/officeDocument/2006/relationships/customXml" Target="../ink/ink503.xml"/><Relationship Id="rId1150" Type="http://schemas.openxmlformats.org/officeDocument/2006/relationships/customXml" Target="../ink/ink596.xml"/><Relationship Id="rId1388" Type="http://schemas.openxmlformats.org/officeDocument/2006/relationships/customXml" Target="../ink/ink715.xml"/><Relationship Id="rId1595" Type="http://schemas.openxmlformats.org/officeDocument/2006/relationships/image" Target="../media/image814.png"/><Relationship Id="rId1609" Type="http://schemas.openxmlformats.org/officeDocument/2006/relationships/image" Target="../media/image821.png"/><Relationship Id="rId10" Type="http://schemas.openxmlformats.org/officeDocument/2006/relationships/customXml" Target="../ink/ink23.xml"/><Relationship Id="rId94" Type="http://schemas.openxmlformats.org/officeDocument/2006/relationships/image" Target="../media/image66.png"/><Relationship Id="rId397" Type="http://schemas.openxmlformats.org/officeDocument/2006/relationships/image" Target="../media/image216.png"/><Relationship Id="rId520" Type="http://schemas.openxmlformats.org/officeDocument/2006/relationships/image" Target="../media/image277.png"/><Relationship Id="rId618" Type="http://schemas.openxmlformats.org/officeDocument/2006/relationships/image" Target="../media/image326.png"/><Relationship Id="rId825" Type="http://schemas.openxmlformats.org/officeDocument/2006/relationships/customXml" Target="../ink/ink433.xml"/><Relationship Id="rId1248" Type="http://schemas.openxmlformats.org/officeDocument/2006/relationships/customXml" Target="../ink/ink645.xml"/><Relationship Id="rId1455" Type="http://schemas.openxmlformats.org/officeDocument/2006/relationships/image" Target="../media/image744.png"/><Relationship Id="rId257" Type="http://schemas.openxmlformats.org/officeDocument/2006/relationships/image" Target="../media/image146.png"/><Relationship Id="rId464" Type="http://schemas.openxmlformats.org/officeDocument/2006/relationships/customXml" Target="../ink/ink252.xml"/><Relationship Id="rId1010" Type="http://schemas.openxmlformats.org/officeDocument/2006/relationships/customXml" Target="../ink/ink526.xml"/><Relationship Id="rId1094" Type="http://schemas.openxmlformats.org/officeDocument/2006/relationships/customXml" Target="../ink/ink568.xml"/><Relationship Id="rId1108" Type="http://schemas.openxmlformats.org/officeDocument/2006/relationships/customXml" Target="../ink/ink575.xml"/><Relationship Id="rId1315" Type="http://schemas.openxmlformats.org/officeDocument/2006/relationships/image" Target="../media/image674.png"/><Relationship Id="rId117" Type="http://schemas.openxmlformats.org/officeDocument/2006/relationships/customXml" Target="../ink/ink77.xml"/><Relationship Id="rId671" Type="http://schemas.openxmlformats.org/officeDocument/2006/relationships/customXml" Target="../ink/ink356.xml"/><Relationship Id="rId769" Type="http://schemas.openxmlformats.org/officeDocument/2006/relationships/customXml" Target="../ink/ink405.xml"/><Relationship Id="rId976" Type="http://schemas.openxmlformats.org/officeDocument/2006/relationships/image" Target="../media/image505.png"/><Relationship Id="rId1399" Type="http://schemas.openxmlformats.org/officeDocument/2006/relationships/image" Target="../media/image716.png"/><Relationship Id="rId324" Type="http://schemas.openxmlformats.org/officeDocument/2006/relationships/customXml" Target="../ink/ink182.xml"/><Relationship Id="rId531" Type="http://schemas.openxmlformats.org/officeDocument/2006/relationships/customXml" Target="../ink/ink286.xml"/><Relationship Id="rId629" Type="http://schemas.openxmlformats.org/officeDocument/2006/relationships/customXml" Target="../ink/ink335.xml"/><Relationship Id="rId1161" Type="http://schemas.openxmlformats.org/officeDocument/2006/relationships/image" Target="../media/image597.png"/><Relationship Id="rId1259" Type="http://schemas.openxmlformats.org/officeDocument/2006/relationships/image" Target="../media/image646.png"/><Relationship Id="rId1466" Type="http://schemas.openxmlformats.org/officeDocument/2006/relationships/customXml" Target="../ink/ink754.xml"/><Relationship Id="rId836" Type="http://schemas.openxmlformats.org/officeDocument/2006/relationships/image" Target="../media/image435.png"/><Relationship Id="rId1021" Type="http://schemas.openxmlformats.org/officeDocument/2006/relationships/image" Target="../media/image527.png"/><Relationship Id="rId1119" Type="http://schemas.openxmlformats.org/officeDocument/2006/relationships/image" Target="../media/image576.png"/><Relationship Id="rId903" Type="http://schemas.openxmlformats.org/officeDocument/2006/relationships/customXml" Target="../ink/ink472.xml"/><Relationship Id="rId1326" Type="http://schemas.openxmlformats.org/officeDocument/2006/relationships/customXml" Target="../ink/ink684.xml"/><Relationship Id="rId1533" Type="http://schemas.openxmlformats.org/officeDocument/2006/relationships/image" Target="../media/image783.png"/><Relationship Id="rId32" Type="http://schemas.openxmlformats.org/officeDocument/2006/relationships/customXml" Target="../ink/ink34.xml"/><Relationship Id="rId1600" Type="http://schemas.openxmlformats.org/officeDocument/2006/relationships/customXml" Target="../ink/ink821.xml"/><Relationship Id="rId181" Type="http://schemas.openxmlformats.org/officeDocument/2006/relationships/customXml" Target="../ink/ink109.xml"/><Relationship Id="rId279" Type="http://schemas.openxmlformats.org/officeDocument/2006/relationships/image" Target="../media/image157.png"/><Relationship Id="rId486" Type="http://schemas.openxmlformats.org/officeDocument/2006/relationships/image" Target="../media/image260.png"/><Relationship Id="rId693" Type="http://schemas.openxmlformats.org/officeDocument/2006/relationships/customXml" Target="../ink/ink367.xml"/><Relationship Id="rId139" Type="http://schemas.openxmlformats.org/officeDocument/2006/relationships/customXml" Target="../ink/ink88.xml"/><Relationship Id="rId346" Type="http://schemas.openxmlformats.org/officeDocument/2006/relationships/customXml" Target="../ink/ink193.xml"/><Relationship Id="rId553" Type="http://schemas.openxmlformats.org/officeDocument/2006/relationships/customXml" Target="../ink/ink297.xml"/><Relationship Id="rId760" Type="http://schemas.openxmlformats.org/officeDocument/2006/relationships/image" Target="../media/image397.png"/><Relationship Id="rId998" Type="http://schemas.openxmlformats.org/officeDocument/2006/relationships/customXml" Target="../ink/ink520.xml"/><Relationship Id="rId1183" Type="http://schemas.openxmlformats.org/officeDocument/2006/relationships/image" Target="../media/image608.png"/><Relationship Id="rId1390" Type="http://schemas.openxmlformats.org/officeDocument/2006/relationships/customXml" Target="../ink/ink716.xml"/><Relationship Id="rId206" Type="http://schemas.openxmlformats.org/officeDocument/2006/relationships/customXml" Target="../ink/ink122.xml"/><Relationship Id="rId413" Type="http://schemas.openxmlformats.org/officeDocument/2006/relationships/image" Target="../media/image224.png"/><Relationship Id="rId858" Type="http://schemas.openxmlformats.org/officeDocument/2006/relationships/image" Target="../media/image446.png"/><Relationship Id="rId1043" Type="http://schemas.openxmlformats.org/officeDocument/2006/relationships/image" Target="../media/image538.png"/><Relationship Id="rId1488" Type="http://schemas.openxmlformats.org/officeDocument/2006/relationships/customXml" Target="../ink/ink765.xml"/><Relationship Id="rId620" Type="http://schemas.openxmlformats.org/officeDocument/2006/relationships/image" Target="../media/image327.png"/><Relationship Id="rId718" Type="http://schemas.openxmlformats.org/officeDocument/2006/relationships/image" Target="../media/image376.png"/><Relationship Id="rId925" Type="http://schemas.openxmlformats.org/officeDocument/2006/relationships/customXml" Target="../ink/ink483.xml"/><Relationship Id="rId1250" Type="http://schemas.openxmlformats.org/officeDocument/2006/relationships/customXml" Target="../ink/ink646.xml"/><Relationship Id="rId1348" Type="http://schemas.openxmlformats.org/officeDocument/2006/relationships/customXml" Target="../ink/ink695.xml"/><Relationship Id="rId1555" Type="http://schemas.openxmlformats.org/officeDocument/2006/relationships/image" Target="../media/image794.png"/><Relationship Id="rId1110" Type="http://schemas.openxmlformats.org/officeDocument/2006/relationships/customXml" Target="../ink/ink576.xml"/><Relationship Id="rId1208" Type="http://schemas.openxmlformats.org/officeDocument/2006/relationships/customXml" Target="../ink/ink625.xml"/><Relationship Id="rId1415" Type="http://schemas.openxmlformats.org/officeDocument/2006/relationships/image" Target="../media/image724.png"/><Relationship Id="rId54" Type="http://schemas.openxmlformats.org/officeDocument/2006/relationships/customXml" Target="../ink/ink45.xml"/><Relationship Id="rId1622" Type="http://schemas.openxmlformats.org/officeDocument/2006/relationships/customXml" Target="../ink/ink832.xml"/><Relationship Id="rId270" Type="http://schemas.openxmlformats.org/officeDocument/2006/relationships/customXml" Target="../ink/ink155.xml"/><Relationship Id="rId130" Type="http://schemas.openxmlformats.org/officeDocument/2006/relationships/image" Target="../media/image84.png"/><Relationship Id="rId368" Type="http://schemas.openxmlformats.org/officeDocument/2006/relationships/customXml" Target="../ink/ink204.xml"/><Relationship Id="rId575" Type="http://schemas.openxmlformats.org/officeDocument/2006/relationships/customXml" Target="../ink/ink308.xml"/><Relationship Id="rId782" Type="http://schemas.openxmlformats.org/officeDocument/2006/relationships/image" Target="../media/image408.png"/><Relationship Id="rId228" Type="http://schemas.openxmlformats.org/officeDocument/2006/relationships/customXml" Target="../ink/ink134.xml"/><Relationship Id="rId435" Type="http://schemas.openxmlformats.org/officeDocument/2006/relationships/image" Target="../media/image235.png"/><Relationship Id="rId642" Type="http://schemas.openxmlformats.org/officeDocument/2006/relationships/image" Target="../media/image338.png"/><Relationship Id="rId1065" Type="http://schemas.openxmlformats.org/officeDocument/2006/relationships/image" Target="../media/image549.png"/><Relationship Id="rId1272" Type="http://schemas.openxmlformats.org/officeDocument/2006/relationships/customXml" Target="../ink/ink657.xml"/><Relationship Id="rId502" Type="http://schemas.openxmlformats.org/officeDocument/2006/relationships/image" Target="../media/image268.png"/><Relationship Id="rId947" Type="http://schemas.openxmlformats.org/officeDocument/2006/relationships/customXml" Target="../ink/ink494.xml"/><Relationship Id="rId1132" Type="http://schemas.openxmlformats.org/officeDocument/2006/relationships/customXml" Target="../ink/ink587.xml"/><Relationship Id="rId1577" Type="http://schemas.openxmlformats.org/officeDocument/2006/relationships/image" Target="../media/image805.png"/><Relationship Id="rId76" Type="http://schemas.openxmlformats.org/officeDocument/2006/relationships/customXml" Target="../ink/ink56.xml"/><Relationship Id="rId807" Type="http://schemas.openxmlformats.org/officeDocument/2006/relationships/customXml" Target="../ink/ink424.xml"/><Relationship Id="rId1437" Type="http://schemas.openxmlformats.org/officeDocument/2006/relationships/image" Target="../media/image735.png"/><Relationship Id="rId1504" Type="http://schemas.openxmlformats.org/officeDocument/2006/relationships/customXml" Target="../ink/ink773.xml"/><Relationship Id="rId292" Type="http://schemas.openxmlformats.org/officeDocument/2006/relationships/customXml" Target="../ink/ink166.xml"/><Relationship Id="rId597" Type="http://schemas.openxmlformats.org/officeDocument/2006/relationships/customXml" Target="../ink/ink319.xml"/><Relationship Id="rId152" Type="http://schemas.openxmlformats.org/officeDocument/2006/relationships/image" Target="../media/image95.png"/><Relationship Id="rId457" Type="http://schemas.openxmlformats.org/officeDocument/2006/relationships/image" Target="../media/image246.png"/><Relationship Id="rId1087" Type="http://schemas.openxmlformats.org/officeDocument/2006/relationships/image" Target="../media/image560.png"/><Relationship Id="rId1294" Type="http://schemas.openxmlformats.org/officeDocument/2006/relationships/customXml" Target="../ink/ink668.xml"/><Relationship Id="rId664" Type="http://schemas.openxmlformats.org/officeDocument/2006/relationships/image" Target="../media/image349.png"/><Relationship Id="rId871" Type="http://schemas.openxmlformats.org/officeDocument/2006/relationships/customXml" Target="../ink/ink456.xml"/><Relationship Id="rId969" Type="http://schemas.openxmlformats.org/officeDocument/2006/relationships/customXml" Target="../ink/ink505.xml"/><Relationship Id="rId1599" Type="http://schemas.openxmlformats.org/officeDocument/2006/relationships/image" Target="../media/image816.png"/><Relationship Id="rId317" Type="http://schemas.openxmlformats.org/officeDocument/2006/relationships/image" Target="../media/image176.png"/><Relationship Id="rId524" Type="http://schemas.openxmlformats.org/officeDocument/2006/relationships/image" Target="../media/image279.png"/><Relationship Id="rId731" Type="http://schemas.openxmlformats.org/officeDocument/2006/relationships/customXml" Target="../ink/ink386.xml"/><Relationship Id="rId1154" Type="http://schemas.openxmlformats.org/officeDocument/2006/relationships/customXml" Target="../ink/ink598.xml"/><Relationship Id="rId1361" Type="http://schemas.openxmlformats.org/officeDocument/2006/relationships/image" Target="../media/image697.png"/><Relationship Id="rId1459" Type="http://schemas.openxmlformats.org/officeDocument/2006/relationships/image" Target="../media/image746.png"/><Relationship Id="rId98" Type="http://schemas.openxmlformats.org/officeDocument/2006/relationships/image" Target="../media/image68.png"/><Relationship Id="rId829" Type="http://schemas.openxmlformats.org/officeDocument/2006/relationships/customXml" Target="../ink/ink435.xml"/><Relationship Id="rId1014" Type="http://schemas.openxmlformats.org/officeDocument/2006/relationships/customXml" Target="../ink/ink528.xml"/><Relationship Id="rId1221" Type="http://schemas.openxmlformats.org/officeDocument/2006/relationships/image" Target="../media/image627.png"/><Relationship Id="rId1319" Type="http://schemas.openxmlformats.org/officeDocument/2006/relationships/image" Target="../media/image676.png"/><Relationship Id="rId1526" Type="http://schemas.openxmlformats.org/officeDocument/2006/relationships/customXml" Target="../ink/ink784.xml"/><Relationship Id="rId25" Type="http://schemas.openxmlformats.org/officeDocument/2006/relationships/image" Target="../media/image32.png"/><Relationship Id="rId174" Type="http://schemas.openxmlformats.org/officeDocument/2006/relationships/image" Target="../media/image106.png"/><Relationship Id="rId381" Type="http://schemas.openxmlformats.org/officeDocument/2006/relationships/image" Target="../media/image208.png"/><Relationship Id="rId241" Type="http://schemas.openxmlformats.org/officeDocument/2006/relationships/image" Target="../media/image138.png"/><Relationship Id="rId479" Type="http://schemas.openxmlformats.org/officeDocument/2006/relationships/customXml" Target="../ink/ink260.xml"/><Relationship Id="rId686" Type="http://schemas.openxmlformats.org/officeDocument/2006/relationships/image" Target="../media/image360.png"/><Relationship Id="rId893" Type="http://schemas.openxmlformats.org/officeDocument/2006/relationships/customXml" Target="../ink/ink467.xml"/><Relationship Id="rId339" Type="http://schemas.openxmlformats.org/officeDocument/2006/relationships/image" Target="../media/image187.png"/><Relationship Id="rId546" Type="http://schemas.openxmlformats.org/officeDocument/2006/relationships/image" Target="../media/image290.png"/><Relationship Id="rId753" Type="http://schemas.openxmlformats.org/officeDocument/2006/relationships/customXml" Target="../ink/ink397.xml"/><Relationship Id="rId1176" Type="http://schemas.openxmlformats.org/officeDocument/2006/relationships/customXml" Target="../ink/ink609.xml"/><Relationship Id="rId1383" Type="http://schemas.openxmlformats.org/officeDocument/2006/relationships/image" Target="../media/image708.png"/><Relationship Id="rId101" Type="http://schemas.openxmlformats.org/officeDocument/2006/relationships/customXml" Target="../ink/ink69.xml"/><Relationship Id="rId406" Type="http://schemas.openxmlformats.org/officeDocument/2006/relationships/customXml" Target="../ink/ink223.xml"/><Relationship Id="rId960" Type="http://schemas.openxmlformats.org/officeDocument/2006/relationships/image" Target="../media/image497.png"/><Relationship Id="rId1036" Type="http://schemas.openxmlformats.org/officeDocument/2006/relationships/customXml" Target="../ink/ink539.xml"/><Relationship Id="rId1243" Type="http://schemas.openxmlformats.org/officeDocument/2006/relationships/image" Target="../media/image638.png"/><Relationship Id="rId1590" Type="http://schemas.openxmlformats.org/officeDocument/2006/relationships/customXml" Target="../ink/ink816.xml"/><Relationship Id="rId613" Type="http://schemas.openxmlformats.org/officeDocument/2006/relationships/customXml" Target="../ink/ink327.xml"/><Relationship Id="rId820" Type="http://schemas.openxmlformats.org/officeDocument/2006/relationships/image" Target="../media/image427.png"/><Relationship Id="rId918" Type="http://schemas.openxmlformats.org/officeDocument/2006/relationships/image" Target="../media/image476.png"/><Relationship Id="rId1450" Type="http://schemas.openxmlformats.org/officeDocument/2006/relationships/customXml" Target="../ink/ink746.xml"/><Relationship Id="rId1548" Type="http://schemas.openxmlformats.org/officeDocument/2006/relationships/customXml" Target="../ink/ink795.xml"/><Relationship Id="rId1103" Type="http://schemas.openxmlformats.org/officeDocument/2006/relationships/image" Target="../media/image568.png"/><Relationship Id="rId1310" Type="http://schemas.openxmlformats.org/officeDocument/2006/relationships/customXml" Target="../ink/ink676.xml"/><Relationship Id="rId1408" Type="http://schemas.openxmlformats.org/officeDocument/2006/relationships/customXml" Target="../ink/ink725.xml"/><Relationship Id="rId47" Type="http://schemas.openxmlformats.org/officeDocument/2006/relationships/image" Target="../media/image43.png"/><Relationship Id="rId1615" Type="http://schemas.openxmlformats.org/officeDocument/2006/relationships/image" Target="../media/image824.png"/><Relationship Id="rId196" Type="http://schemas.openxmlformats.org/officeDocument/2006/relationships/image" Target="../media/image117.png"/><Relationship Id="rId263" Type="http://schemas.openxmlformats.org/officeDocument/2006/relationships/image" Target="../media/image149.png"/><Relationship Id="rId470" Type="http://schemas.openxmlformats.org/officeDocument/2006/relationships/customXml" Target="../ink/ink255.xml"/><Relationship Id="rId123" Type="http://schemas.openxmlformats.org/officeDocument/2006/relationships/customXml" Target="../ink/ink80.xml"/><Relationship Id="rId330" Type="http://schemas.openxmlformats.org/officeDocument/2006/relationships/customXml" Target="../ink/ink185.xml"/><Relationship Id="rId568" Type="http://schemas.openxmlformats.org/officeDocument/2006/relationships/image" Target="../media/image301.png"/><Relationship Id="rId775" Type="http://schemas.openxmlformats.org/officeDocument/2006/relationships/customXml" Target="../ink/ink408.xml"/><Relationship Id="rId982" Type="http://schemas.openxmlformats.org/officeDocument/2006/relationships/customXml" Target="../ink/ink512.xml"/><Relationship Id="rId1198" Type="http://schemas.openxmlformats.org/officeDocument/2006/relationships/customXml" Target="../ink/ink620.xml"/><Relationship Id="rId428" Type="http://schemas.openxmlformats.org/officeDocument/2006/relationships/customXml" Target="../ink/ink234.xml"/><Relationship Id="rId635" Type="http://schemas.openxmlformats.org/officeDocument/2006/relationships/customXml" Target="../ink/ink338.xml"/><Relationship Id="rId842" Type="http://schemas.openxmlformats.org/officeDocument/2006/relationships/image" Target="../media/image438.png"/><Relationship Id="rId1058" Type="http://schemas.openxmlformats.org/officeDocument/2006/relationships/customXml" Target="../ink/ink550.xml"/><Relationship Id="rId1265" Type="http://schemas.openxmlformats.org/officeDocument/2006/relationships/image" Target="../media/image649.png"/><Relationship Id="rId1472" Type="http://schemas.openxmlformats.org/officeDocument/2006/relationships/customXml" Target="../ink/ink757.xml"/><Relationship Id="rId702" Type="http://schemas.openxmlformats.org/officeDocument/2006/relationships/image" Target="../media/image368.png"/><Relationship Id="rId1125" Type="http://schemas.openxmlformats.org/officeDocument/2006/relationships/image" Target="../media/image579.png"/><Relationship Id="rId1332" Type="http://schemas.openxmlformats.org/officeDocument/2006/relationships/customXml" Target="../ink/ink687.xml"/><Relationship Id="rId69" Type="http://schemas.openxmlformats.org/officeDocument/2006/relationships/image" Target="../media/image54.png"/><Relationship Id="rId285" Type="http://schemas.openxmlformats.org/officeDocument/2006/relationships/image" Target="../media/image160.png"/><Relationship Id="rId492" Type="http://schemas.openxmlformats.org/officeDocument/2006/relationships/image" Target="../media/image263.png"/><Relationship Id="rId797" Type="http://schemas.openxmlformats.org/officeDocument/2006/relationships/customXml" Target="../ink/ink419.xml"/><Relationship Id="rId145" Type="http://schemas.openxmlformats.org/officeDocument/2006/relationships/customXml" Target="../ink/ink91.xml"/><Relationship Id="rId352" Type="http://schemas.openxmlformats.org/officeDocument/2006/relationships/customXml" Target="../ink/ink196.xml"/><Relationship Id="rId1287" Type="http://schemas.openxmlformats.org/officeDocument/2006/relationships/image" Target="../media/image660.png"/><Relationship Id="rId212" Type="http://schemas.openxmlformats.org/officeDocument/2006/relationships/customXml" Target="../ink/ink125.xml"/><Relationship Id="rId657" Type="http://schemas.openxmlformats.org/officeDocument/2006/relationships/customXml" Target="../ink/ink349.xml"/><Relationship Id="rId864" Type="http://schemas.openxmlformats.org/officeDocument/2006/relationships/image" Target="../media/image449.png"/><Relationship Id="rId1494" Type="http://schemas.openxmlformats.org/officeDocument/2006/relationships/customXml" Target="../ink/ink768.xml"/><Relationship Id="rId517" Type="http://schemas.openxmlformats.org/officeDocument/2006/relationships/customXml" Target="../ink/ink279.xml"/><Relationship Id="rId724" Type="http://schemas.openxmlformats.org/officeDocument/2006/relationships/image" Target="../media/image379.png"/><Relationship Id="rId931" Type="http://schemas.openxmlformats.org/officeDocument/2006/relationships/customXml" Target="../ink/ink486.xml"/><Relationship Id="rId1147" Type="http://schemas.openxmlformats.org/officeDocument/2006/relationships/image" Target="../media/image590.png"/><Relationship Id="rId1354" Type="http://schemas.openxmlformats.org/officeDocument/2006/relationships/customXml" Target="../ink/ink698.xml"/><Relationship Id="rId1561" Type="http://schemas.openxmlformats.org/officeDocument/2006/relationships/image" Target="../media/image797.png"/><Relationship Id="rId60" Type="http://schemas.openxmlformats.org/officeDocument/2006/relationships/customXml" Target="../ink/ink48.xml"/><Relationship Id="rId1007" Type="http://schemas.openxmlformats.org/officeDocument/2006/relationships/image" Target="../media/image520.png"/><Relationship Id="rId1214" Type="http://schemas.openxmlformats.org/officeDocument/2006/relationships/customXml" Target="../ink/ink628.xml"/><Relationship Id="rId1421" Type="http://schemas.openxmlformats.org/officeDocument/2006/relationships/image" Target="../media/image727.png"/><Relationship Id="rId1519" Type="http://schemas.openxmlformats.org/officeDocument/2006/relationships/image" Target="../media/image776.png"/><Relationship Id="rId18" Type="http://schemas.openxmlformats.org/officeDocument/2006/relationships/customXml" Target="../ink/ink27.xml"/><Relationship Id="rId167" Type="http://schemas.openxmlformats.org/officeDocument/2006/relationships/customXml" Target="../ink/ink102.xml"/><Relationship Id="rId374" Type="http://schemas.openxmlformats.org/officeDocument/2006/relationships/customXml" Target="../ink/ink207.xml"/><Relationship Id="rId581" Type="http://schemas.openxmlformats.org/officeDocument/2006/relationships/customXml" Target="../ink/ink311.xml"/><Relationship Id="rId234" Type="http://schemas.openxmlformats.org/officeDocument/2006/relationships/customXml" Target="../ink/ink137.xml"/><Relationship Id="rId679" Type="http://schemas.openxmlformats.org/officeDocument/2006/relationships/customXml" Target="../ink/ink360.xml"/><Relationship Id="rId886" Type="http://schemas.openxmlformats.org/officeDocument/2006/relationships/image" Target="../media/image460.png"/><Relationship Id="rId2" Type="http://schemas.openxmlformats.org/officeDocument/2006/relationships/notesSlide" Target="../notesSlides/notesSlide2.xml"/><Relationship Id="rId441" Type="http://schemas.openxmlformats.org/officeDocument/2006/relationships/image" Target="../media/image238.png"/><Relationship Id="rId539" Type="http://schemas.openxmlformats.org/officeDocument/2006/relationships/customXml" Target="../ink/ink290.xml"/><Relationship Id="rId746" Type="http://schemas.openxmlformats.org/officeDocument/2006/relationships/image" Target="../media/image390.png"/><Relationship Id="rId1071" Type="http://schemas.openxmlformats.org/officeDocument/2006/relationships/image" Target="../media/image552.png"/><Relationship Id="rId1169" Type="http://schemas.openxmlformats.org/officeDocument/2006/relationships/image" Target="../media/image601.png"/><Relationship Id="rId1376" Type="http://schemas.openxmlformats.org/officeDocument/2006/relationships/customXml" Target="../ink/ink709.xml"/><Relationship Id="rId1583" Type="http://schemas.openxmlformats.org/officeDocument/2006/relationships/image" Target="../media/image808.png"/><Relationship Id="rId301" Type="http://schemas.openxmlformats.org/officeDocument/2006/relationships/image" Target="../media/image168.png"/><Relationship Id="rId953" Type="http://schemas.openxmlformats.org/officeDocument/2006/relationships/customXml" Target="../ink/ink497.xml"/><Relationship Id="rId1029" Type="http://schemas.openxmlformats.org/officeDocument/2006/relationships/image" Target="../media/image531.png"/><Relationship Id="rId1236" Type="http://schemas.openxmlformats.org/officeDocument/2006/relationships/customXml" Target="../ink/ink639.xml"/><Relationship Id="rId82" Type="http://schemas.openxmlformats.org/officeDocument/2006/relationships/customXml" Target="../ink/ink59.xml"/><Relationship Id="rId606" Type="http://schemas.openxmlformats.org/officeDocument/2006/relationships/image" Target="../media/image320.png"/><Relationship Id="rId813" Type="http://schemas.openxmlformats.org/officeDocument/2006/relationships/customXml" Target="../ink/ink427.xml"/><Relationship Id="rId1443" Type="http://schemas.openxmlformats.org/officeDocument/2006/relationships/image" Target="../media/image738.png"/><Relationship Id="rId1303" Type="http://schemas.openxmlformats.org/officeDocument/2006/relationships/image" Target="../media/image668.png"/><Relationship Id="rId1510" Type="http://schemas.openxmlformats.org/officeDocument/2006/relationships/customXml" Target="../ink/ink776.xml"/><Relationship Id="rId1608" Type="http://schemas.openxmlformats.org/officeDocument/2006/relationships/customXml" Target="../ink/ink825.xml"/><Relationship Id="rId189" Type="http://schemas.openxmlformats.org/officeDocument/2006/relationships/customXml" Target="../ink/ink113.xml"/><Relationship Id="rId396" Type="http://schemas.openxmlformats.org/officeDocument/2006/relationships/customXml" Target="../ink/ink218.xml"/><Relationship Id="rId256" Type="http://schemas.openxmlformats.org/officeDocument/2006/relationships/customXml" Target="../ink/ink148.xml"/><Relationship Id="rId463" Type="http://schemas.openxmlformats.org/officeDocument/2006/relationships/image" Target="../media/image249.png"/><Relationship Id="rId670" Type="http://schemas.openxmlformats.org/officeDocument/2006/relationships/image" Target="../media/image352.png"/><Relationship Id="rId1093" Type="http://schemas.openxmlformats.org/officeDocument/2006/relationships/image" Target="../media/image563.png"/><Relationship Id="rId116" Type="http://schemas.openxmlformats.org/officeDocument/2006/relationships/image" Target="../media/image77.png"/><Relationship Id="rId323" Type="http://schemas.openxmlformats.org/officeDocument/2006/relationships/image" Target="../media/image179.png"/><Relationship Id="rId530" Type="http://schemas.openxmlformats.org/officeDocument/2006/relationships/image" Target="../media/image282.png"/><Relationship Id="rId768" Type="http://schemas.openxmlformats.org/officeDocument/2006/relationships/image" Target="../media/image401.png"/><Relationship Id="rId975" Type="http://schemas.openxmlformats.org/officeDocument/2006/relationships/customXml" Target="../ink/ink508.xml"/><Relationship Id="rId1160" Type="http://schemas.openxmlformats.org/officeDocument/2006/relationships/customXml" Target="../ink/ink601.xml"/><Relationship Id="rId1398" Type="http://schemas.openxmlformats.org/officeDocument/2006/relationships/customXml" Target="../ink/ink720.xml"/><Relationship Id="rId628" Type="http://schemas.openxmlformats.org/officeDocument/2006/relationships/image" Target="../media/image331.png"/><Relationship Id="rId835" Type="http://schemas.openxmlformats.org/officeDocument/2006/relationships/customXml" Target="../ink/ink438.xml"/><Relationship Id="rId1258" Type="http://schemas.openxmlformats.org/officeDocument/2006/relationships/customXml" Target="../ink/ink650.xml"/><Relationship Id="rId1465" Type="http://schemas.openxmlformats.org/officeDocument/2006/relationships/image" Target="../media/image749.png"/><Relationship Id="rId1020" Type="http://schemas.openxmlformats.org/officeDocument/2006/relationships/customXml" Target="../ink/ink531.xml"/><Relationship Id="rId1118" Type="http://schemas.openxmlformats.org/officeDocument/2006/relationships/customXml" Target="../ink/ink580.xml"/><Relationship Id="rId1325" Type="http://schemas.openxmlformats.org/officeDocument/2006/relationships/image" Target="../media/image679.png"/><Relationship Id="rId1532" Type="http://schemas.openxmlformats.org/officeDocument/2006/relationships/customXml" Target="../ink/ink787.xml"/><Relationship Id="rId902" Type="http://schemas.openxmlformats.org/officeDocument/2006/relationships/image" Target="../media/image468.png"/><Relationship Id="rId31" Type="http://schemas.openxmlformats.org/officeDocument/2006/relationships/image" Target="../media/image35.png"/><Relationship Id="rId180" Type="http://schemas.openxmlformats.org/officeDocument/2006/relationships/image" Target="../media/image109.png"/><Relationship Id="rId278" Type="http://schemas.openxmlformats.org/officeDocument/2006/relationships/customXml" Target="../ink/ink159.xml"/><Relationship Id="rId485" Type="http://schemas.openxmlformats.org/officeDocument/2006/relationships/customXml" Target="../ink/ink263.xml"/><Relationship Id="rId692" Type="http://schemas.openxmlformats.org/officeDocument/2006/relationships/image" Target="../media/image363.png"/><Relationship Id="rId138" Type="http://schemas.openxmlformats.org/officeDocument/2006/relationships/image" Target="../media/image88.png"/><Relationship Id="rId345" Type="http://schemas.openxmlformats.org/officeDocument/2006/relationships/image" Target="../media/image190.png"/><Relationship Id="rId552" Type="http://schemas.openxmlformats.org/officeDocument/2006/relationships/image" Target="../media/image293.png"/><Relationship Id="rId997" Type="http://schemas.openxmlformats.org/officeDocument/2006/relationships/image" Target="../media/image515.png"/><Relationship Id="rId1182" Type="http://schemas.openxmlformats.org/officeDocument/2006/relationships/customXml" Target="../ink/ink612.xml"/><Relationship Id="rId205" Type="http://schemas.openxmlformats.org/officeDocument/2006/relationships/customXml" Target="../ink/ink121.xml"/><Relationship Id="rId412" Type="http://schemas.openxmlformats.org/officeDocument/2006/relationships/customXml" Target="../ink/ink226.xml"/><Relationship Id="rId857" Type="http://schemas.openxmlformats.org/officeDocument/2006/relationships/customXml" Target="../ink/ink449.xml"/><Relationship Id="rId1042" Type="http://schemas.openxmlformats.org/officeDocument/2006/relationships/customXml" Target="../ink/ink542.xml"/><Relationship Id="rId1487" Type="http://schemas.openxmlformats.org/officeDocument/2006/relationships/image" Target="../media/image760.png"/><Relationship Id="rId717" Type="http://schemas.openxmlformats.org/officeDocument/2006/relationships/customXml" Target="../ink/ink379.xml"/><Relationship Id="rId924" Type="http://schemas.openxmlformats.org/officeDocument/2006/relationships/image" Target="../media/image479.png"/><Relationship Id="rId1347" Type="http://schemas.openxmlformats.org/officeDocument/2006/relationships/image" Target="../media/image690.png"/><Relationship Id="rId1554" Type="http://schemas.openxmlformats.org/officeDocument/2006/relationships/customXml" Target="../ink/ink798.xml"/><Relationship Id="rId53" Type="http://schemas.openxmlformats.org/officeDocument/2006/relationships/image" Target="../media/image46.png"/><Relationship Id="rId1207" Type="http://schemas.openxmlformats.org/officeDocument/2006/relationships/image" Target="../media/image620.png"/><Relationship Id="rId1414" Type="http://schemas.openxmlformats.org/officeDocument/2006/relationships/customXml" Target="../ink/ink728.xml"/><Relationship Id="rId1621" Type="http://schemas.openxmlformats.org/officeDocument/2006/relationships/image" Target="../media/image827.png"/><Relationship Id="rId367" Type="http://schemas.openxmlformats.org/officeDocument/2006/relationships/image" Target="../media/image201.png"/><Relationship Id="rId574" Type="http://schemas.openxmlformats.org/officeDocument/2006/relationships/image" Target="../media/image304.png"/><Relationship Id="rId227" Type="http://schemas.openxmlformats.org/officeDocument/2006/relationships/image" Target="../media/image131.png"/><Relationship Id="rId781" Type="http://schemas.openxmlformats.org/officeDocument/2006/relationships/customXml" Target="../ink/ink411.xml"/><Relationship Id="rId879" Type="http://schemas.openxmlformats.org/officeDocument/2006/relationships/customXml" Target="../ink/ink460.xml"/><Relationship Id="rId434" Type="http://schemas.openxmlformats.org/officeDocument/2006/relationships/customXml" Target="../ink/ink237.xml"/><Relationship Id="rId641" Type="http://schemas.openxmlformats.org/officeDocument/2006/relationships/customXml" Target="../ink/ink341.xml"/><Relationship Id="rId739" Type="http://schemas.openxmlformats.org/officeDocument/2006/relationships/customXml" Target="../ink/ink390.xml"/><Relationship Id="rId1064" Type="http://schemas.openxmlformats.org/officeDocument/2006/relationships/customXml" Target="../ink/ink553.xml"/><Relationship Id="rId1271" Type="http://schemas.openxmlformats.org/officeDocument/2006/relationships/image" Target="../media/image652.png"/><Relationship Id="rId1369" Type="http://schemas.openxmlformats.org/officeDocument/2006/relationships/image" Target="../media/image701.png"/><Relationship Id="rId1576" Type="http://schemas.openxmlformats.org/officeDocument/2006/relationships/customXml" Target="../ink/ink809.xml"/><Relationship Id="rId501" Type="http://schemas.openxmlformats.org/officeDocument/2006/relationships/customXml" Target="../ink/ink271.xml"/><Relationship Id="rId946" Type="http://schemas.openxmlformats.org/officeDocument/2006/relationships/image" Target="../media/image490.png"/><Relationship Id="rId1131" Type="http://schemas.openxmlformats.org/officeDocument/2006/relationships/image" Target="../media/image582.png"/><Relationship Id="rId1229" Type="http://schemas.openxmlformats.org/officeDocument/2006/relationships/image" Target="../media/image631.png"/><Relationship Id="rId75" Type="http://schemas.openxmlformats.org/officeDocument/2006/relationships/image" Target="../media/image57.png"/><Relationship Id="rId806" Type="http://schemas.openxmlformats.org/officeDocument/2006/relationships/image" Target="../media/image420.png"/><Relationship Id="rId1436" Type="http://schemas.openxmlformats.org/officeDocument/2006/relationships/customXml" Target="../ink/ink739.xml"/><Relationship Id="rId1503" Type="http://schemas.openxmlformats.org/officeDocument/2006/relationships/image" Target="../media/image768.png"/><Relationship Id="rId291" Type="http://schemas.openxmlformats.org/officeDocument/2006/relationships/image" Target="../media/image163.png"/><Relationship Id="rId151" Type="http://schemas.openxmlformats.org/officeDocument/2006/relationships/customXml" Target="../ink/ink94.xml"/><Relationship Id="rId389" Type="http://schemas.openxmlformats.org/officeDocument/2006/relationships/image" Target="../media/image212.png"/><Relationship Id="rId596" Type="http://schemas.openxmlformats.org/officeDocument/2006/relationships/image" Target="../media/image315.png"/><Relationship Id="rId249" Type="http://schemas.openxmlformats.org/officeDocument/2006/relationships/image" Target="../media/image142.png"/><Relationship Id="rId456" Type="http://schemas.openxmlformats.org/officeDocument/2006/relationships/customXml" Target="../ink/ink248.xml"/><Relationship Id="rId663" Type="http://schemas.openxmlformats.org/officeDocument/2006/relationships/customXml" Target="../ink/ink352.xml"/><Relationship Id="rId870" Type="http://schemas.openxmlformats.org/officeDocument/2006/relationships/image" Target="../media/image452.png"/><Relationship Id="rId1086" Type="http://schemas.openxmlformats.org/officeDocument/2006/relationships/customXml" Target="../ink/ink564.xml"/><Relationship Id="rId1293" Type="http://schemas.openxmlformats.org/officeDocument/2006/relationships/image" Target="../media/image663.png"/><Relationship Id="rId109" Type="http://schemas.openxmlformats.org/officeDocument/2006/relationships/customXml" Target="../ink/ink73.xml"/><Relationship Id="rId316" Type="http://schemas.openxmlformats.org/officeDocument/2006/relationships/customXml" Target="../ink/ink178.xml"/><Relationship Id="rId523" Type="http://schemas.openxmlformats.org/officeDocument/2006/relationships/customXml" Target="../ink/ink282.xml"/><Relationship Id="rId968" Type="http://schemas.openxmlformats.org/officeDocument/2006/relationships/image" Target="../media/image501.png"/><Relationship Id="rId1153" Type="http://schemas.openxmlformats.org/officeDocument/2006/relationships/image" Target="../media/image593.png"/><Relationship Id="rId1598" Type="http://schemas.openxmlformats.org/officeDocument/2006/relationships/customXml" Target="../ink/ink820.xml"/><Relationship Id="rId97" Type="http://schemas.openxmlformats.org/officeDocument/2006/relationships/customXml" Target="../ink/ink67.xml"/><Relationship Id="rId730" Type="http://schemas.openxmlformats.org/officeDocument/2006/relationships/image" Target="../media/image382.png"/><Relationship Id="rId828" Type="http://schemas.openxmlformats.org/officeDocument/2006/relationships/image" Target="../media/image431.png"/><Relationship Id="rId1013" Type="http://schemas.openxmlformats.org/officeDocument/2006/relationships/image" Target="../media/image523.png"/><Relationship Id="rId1360" Type="http://schemas.openxmlformats.org/officeDocument/2006/relationships/customXml" Target="../ink/ink701.xml"/><Relationship Id="rId1458" Type="http://schemas.openxmlformats.org/officeDocument/2006/relationships/customXml" Target="../ink/ink750.xml"/><Relationship Id="rId1220" Type="http://schemas.openxmlformats.org/officeDocument/2006/relationships/customXml" Target="../ink/ink631.xml"/><Relationship Id="rId1318" Type="http://schemas.openxmlformats.org/officeDocument/2006/relationships/customXml" Target="../ink/ink680.xml"/><Relationship Id="rId1525" Type="http://schemas.openxmlformats.org/officeDocument/2006/relationships/image" Target="../media/image779.png"/><Relationship Id="rId24" Type="http://schemas.openxmlformats.org/officeDocument/2006/relationships/customXml" Target="../ink/ink30.xml"/><Relationship Id="rId173" Type="http://schemas.openxmlformats.org/officeDocument/2006/relationships/customXml" Target="../ink/ink105.xml"/><Relationship Id="rId380" Type="http://schemas.openxmlformats.org/officeDocument/2006/relationships/customXml" Target="../ink/ink210.xml"/><Relationship Id="rId240" Type="http://schemas.openxmlformats.org/officeDocument/2006/relationships/customXml" Target="../ink/ink140.xml"/><Relationship Id="rId478" Type="http://schemas.openxmlformats.org/officeDocument/2006/relationships/image" Target="../media/image256.png"/><Relationship Id="rId685" Type="http://schemas.openxmlformats.org/officeDocument/2006/relationships/customXml" Target="../ink/ink363.xml"/><Relationship Id="rId892" Type="http://schemas.openxmlformats.org/officeDocument/2006/relationships/image" Target="../media/image463.png"/><Relationship Id="rId100" Type="http://schemas.openxmlformats.org/officeDocument/2006/relationships/image" Target="../media/image69.png"/><Relationship Id="rId338" Type="http://schemas.openxmlformats.org/officeDocument/2006/relationships/customXml" Target="../ink/ink189.xml"/><Relationship Id="rId545" Type="http://schemas.openxmlformats.org/officeDocument/2006/relationships/customXml" Target="../ink/ink293.xml"/><Relationship Id="rId752" Type="http://schemas.openxmlformats.org/officeDocument/2006/relationships/image" Target="../media/image393.png"/><Relationship Id="rId1175" Type="http://schemas.openxmlformats.org/officeDocument/2006/relationships/image" Target="../media/image604.png"/><Relationship Id="rId1382" Type="http://schemas.openxmlformats.org/officeDocument/2006/relationships/customXml" Target="../ink/ink712.xml"/><Relationship Id="rId405" Type="http://schemas.openxmlformats.org/officeDocument/2006/relationships/image" Target="../media/image220.png"/><Relationship Id="rId612" Type="http://schemas.openxmlformats.org/officeDocument/2006/relationships/image" Target="../media/image323.png"/><Relationship Id="rId1035" Type="http://schemas.openxmlformats.org/officeDocument/2006/relationships/image" Target="../media/image534.png"/><Relationship Id="rId1242" Type="http://schemas.openxmlformats.org/officeDocument/2006/relationships/customXml" Target="../ink/ink642.xml"/><Relationship Id="rId917" Type="http://schemas.openxmlformats.org/officeDocument/2006/relationships/customXml" Target="../ink/ink479.xml"/><Relationship Id="rId1102" Type="http://schemas.openxmlformats.org/officeDocument/2006/relationships/customXml" Target="../ink/ink572.xml"/><Relationship Id="rId1547" Type="http://schemas.openxmlformats.org/officeDocument/2006/relationships/image" Target="../media/image790.png"/><Relationship Id="rId46" Type="http://schemas.openxmlformats.org/officeDocument/2006/relationships/customXml" Target="../ink/ink41.xml"/><Relationship Id="rId1407" Type="http://schemas.openxmlformats.org/officeDocument/2006/relationships/image" Target="../media/image720.png"/><Relationship Id="rId1614" Type="http://schemas.openxmlformats.org/officeDocument/2006/relationships/customXml" Target="../ink/ink828.xml"/><Relationship Id="rId195" Type="http://schemas.openxmlformats.org/officeDocument/2006/relationships/customXml" Target="../ink/ink116.xml"/><Relationship Id="rId262" Type="http://schemas.openxmlformats.org/officeDocument/2006/relationships/customXml" Target="../ink/ink151.xml"/><Relationship Id="rId567" Type="http://schemas.openxmlformats.org/officeDocument/2006/relationships/customXml" Target="../ink/ink304.xml"/><Relationship Id="rId1197" Type="http://schemas.openxmlformats.org/officeDocument/2006/relationships/image" Target="../media/image615.png"/><Relationship Id="rId122" Type="http://schemas.openxmlformats.org/officeDocument/2006/relationships/image" Target="../media/image80.png"/><Relationship Id="rId774" Type="http://schemas.openxmlformats.org/officeDocument/2006/relationships/image" Target="../media/image404.png"/><Relationship Id="rId981" Type="http://schemas.openxmlformats.org/officeDocument/2006/relationships/image" Target="../media/image507.png"/><Relationship Id="rId1057" Type="http://schemas.openxmlformats.org/officeDocument/2006/relationships/image" Target="../media/image545.png"/><Relationship Id="rId427" Type="http://schemas.openxmlformats.org/officeDocument/2006/relationships/image" Target="../media/image231.png"/><Relationship Id="rId634" Type="http://schemas.openxmlformats.org/officeDocument/2006/relationships/image" Target="../media/image334.png"/><Relationship Id="rId841" Type="http://schemas.openxmlformats.org/officeDocument/2006/relationships/customXml" Target="../ink/ink441.xml"/><Relationship Id="rId1264" Type="http://schemas.openxmlformats.org/officeDocument/2006/relationships/customXml" Target="../ink/ink653.xml"/><Relationship Id="rId1471" Type="http://schemas.openxmlformats.org/officeDocument/2006/relationships/image" Target="../media/image752.png"/><Relationship Id="rId1569" Type="http://schemas.openxmlformats.org/officeDocument/2006/relationships/image" Target="../media/image801.png"/><Relationship Id="rId701" Type="http://schemas.openxmlformats.org/officeDocument/2006/relationships/customXml" Target="../ink/ink371.xml"/><Relationship Id="rId939" Type="http://schemas.openxmlformats.org/officeDocument/2006/relationships/customXml" Target="../ink/ink490.xml"/><Relationship Id="rId1124" Type="http://schemas.openxmlformats.org/officeDocument/2006/relationships/customXml" Target="../ink/ink583.xml"/><Relationship Id="rId1331" Type="http://schemas.openxmlformats.org/officeDocument/2006/relationships/image" Target="../media/image682.png"/><Relationship Id="rId68" Type="http://schemas.openxmlformats.org/officeDocument/2006/relationships/customXml" Target="../ink/ink52.xml"/><Relationship Id="rId1429" Type="http://schemas.openxmlformats.org/officeDocument/2006/relationships/image" Target="../media/image731.png"/><Relationship Id="rId284" Type="http://schemas.openxmlformats.org/officeDocument/2006/relationships/customXml" Target="../ink/ink162.xml"/><Relationship Id="rId491" Type="http://schemas.openxmlformats.org/officeDocument/2006/relationships/customXml" Target="../ink/ink266.xml"/><Relationship Id="rId144" Type="http://schemas.openxmlformats.org/officeDocument/2006/relationships/image" Target="../media/image91.png"/><Relationship Id="rId589" Type="http://schemas.openxmlformats.org/officeDocument/2006/relationships/customXml" Target="../ink/ink315.xml"/><Relationship Id="rId796" Type="http://schemas.openxmlformats.org/officeDocument/2006/relationships/image" Target="../media/image415.png"/><Relationship Id="rId351" Type="http://schemas.openxmlformats.org/officeDocument/2006/relationships/image" Target="../media/image193.png"/><Relationship Id="rId449" Type="http://schemas.openxmlformats.org/officeDocument/2006/relationships/image" Target="../media/image242.png"/><Relationship Id="rId656" Type="http://schemas.openxmlformats.org/officeDocument/2006/relationships/image" Target="../media/image345.png"/><Relationship Id="rId863" Type="http://schemas.openxmlformats.org/officeDocument/2006/relationships/customXml" Target="../ink/ink452.xml"/><Relationship Id="rId1079" Type="http://schemas.openxmlformats.org/officeDocument/2006/relationships/image" Target="../media/image556.png"/><Relationship Id="rId1286" Type="http://schemas.openxmlformats.org/officeDocument/2006/relationships/customXml" Target="../ink/ink664.xml"/><Relationship Id="rId1493" Type="http://schemas.openxmlformats.org/officeDocument/2006/relationships/image" Target="../media/image763.png"/><Relationship Id="rId211" Type="http://schemas.openxmlformats.org/officeDocument/2006/relationships/image" Target="../media/image124.png"/><Relationship Id="rId309" Type="http://schemas.openxmlformats.org/officeDocument/2006/relationships/image" Target="../media/image172.png"/><Relationship Id="rId516" Type="http://schemas.openxmlformats.org/officeDocument/2006/relationships/image" Target="../media/image275.png"/><Relationship Id="rId1146" Type="http://schemas.openxmlformats.org/officeDocument/2006/relationships/customXml" Target="../ink/ink594.xml"/><Relationship Id="rId723" Type="http://schemas.openxmlformats.org/officeDocument/2006/relationships/customXml" Target="../ink/ink382.xml"/><Relationship Id="rId930" Type="http://schemas.openxmlformats.org/officeDocument/2006/relationships/image" Target="../media/image482.png"/><Relationship Id="rId1006" Type="http://schemas.openxmlformats.org/officeDocument/2006/relationships/customXml" Target="../ink/ink524.xml"/><Relationship Id="rId1353" Type="http://schemas.openxmlformats.org/officeDocument/2006/relationships/image" Target="../media/image693.png"/><Relationship Id="rId1560" Type="http://schemas.openxmlformats.org/officeDocument/2006/relationships/customXml" Target="../ink/ink801.xml"/><Relationship Id="rId1213" Type="http://schemas.openxmlformats.org/officeDocument/2006/relationships/image" Target="../media/image623.png"/><Relationship Id="rId1420" Type="http://schemas.openxmlformats.org/officeDocument/2006/relationships/customXml" Target="../ink/ink731.xml"/><Relationship Id="rId1518" Type="http://schemas.openxmlformats.org/officeDocument/2006/relationships/customXml" Target="../ink/ink780.xml"/><Relationship Id="rId17" Type="http://schemas.openxmlformats.org/officeDocument/2006/relationships/image" Target="../media/image28.png"/><Relationship Id="rId166" Type="http://schemas.openxmlformats.org/officeDocument/2006/relationships/image" Target="../media/image102.png"/><Relationship Id="rId373" Type="http://schemas.openxmlformats.org/officeDocument/2006/relationships/image" Target="../media/image204.png"/><Relationship Id="rId580" Type="http://schemas.openxmlformats.org/officeDocument/2006/relationships/image" Target="../media/image307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34.png"/><Relationship Id="rId440" Type="http://schemas.openxmlformats.org/officeDocument/2006/relationships/customXml" Target="../ink/ink240.xml"/><Relationship Id="rId678" Type="http://schemas.openxmlformats.org/officeDocument/2006/relationships/image" Target="../media/image356.png"/><Relationship Id="rId885" Type="http://schemas.openxmlformats.org/officeDocument/2006/relationships/customXml" Target="../ink/ink463.xml"/><Relationship Id="rId1070" Type="http://schemas.openxmlformats.org/officeDocument/2006/relationships/customXml" Target="../ink/ink556.xml"/><Relationship Id="rId300" Type="http://schemas.openxmlformats.org/officeDocument/2006/relationships/customXml" Target="../ink/ink170.xml"/><Relationship Id="rId538" Type="http://schemas.openxmlformats.org/officeDocument/2006/relationships/image" Target="../media/image286.png"/><Relationship Id="rId745" Type="http://schemas.openxmlformats.org/officeDocument/2006/relationships/customXml" Target="../ink/ink393.xml"/><Relationship Id="rId952" Type="http://schemas.openxmlformats.org/officeDocument/2006/relationships/image" Target="../media/image493.png"/><Relationship Id="rId1168" Type="http://schemas.openxmlformats.org/officeDocument/2006/relationships/customXml" Target="../ink/ink605.xml"/><Relationship Id="rId1375" Type="http://schemas.openxmlformats.org/officeDocument/2006/relationships/image" Target="../media/image704.png"/><Relationship Id="rId1582" Type="http://schemas.openxmlformats.org/officeDocument/2006/relationships/customXml" Target="../ink/ink812.xml"/><Relationship Id="rId81" Type="http://schemas.openxmlformats.org/officeDocument/2006/relationships/image" Target="../media/image60.png"/><Relationship Id="rId605" Type="http://schemas.openxmlformats.org/officeDocument/2006/relationships/customXml" Target="../ink/ink323.xml"/><Relationship Id="rId812" Type="http://schemas.openxmlformats.org/officeDocument/2006/relationships/image" Target="../media/image423.png"/><Relationship Id="rId1028" Type="http://schemas.openxmlformats.org/officeDocument/2006/relationships/customXml" Target="../ink/ink535.xml"/><Relationship Id="rId1235" Type="http://schemas.openxmlformats.org/officeDocument/2006/relationships/image" Target="../media/image634.png"/><Relationship Id="rId1442" Type="http://schemas.openxmlformats.org/officeDocument/2006/relationships/customXml" Target="../ink/ink742.xml"/><Relationship Id="rId1302" Type="http://schemas.openxmlformats.org/officeDocument/2006/relationships/customXml" Target="../ink/ink672.xml"/><Relationship Id="rId39" Type="http://schemas.openxmlformats.org/officeDocument/2006/relationships/image" Target="../media/image39.png"/><Relationship Id="rId1607" Type="http://schemas.openxmlformats.org/officeDocument/2006/relationships/image" Target="../media/image820.png"/><Relationship Id="rId188" Type="http://schemas.openxmlformats.org/officeDocument/2006/relationships/image" Target="../media/image113.png"/><Relationship Id="rId395" Type="http://schemas.openxmlformats.org/officeDocument/2006/relationships/image" Target="../media/image215.png"/><Relationship Id="rId255" Type="http://schemas.openxmlformats.org/officeDocument/2006/relationships/image" Target="../media/image145.png"/><Relationship Id="rId462" Type="http://schemas.openxmlformats.org/officeDocument/2006/relationships/customXml" Target="../ink/ink251.xml"/><Relationship Id="rId1092" Type="http://schemas.openxmlformats.org/officeDocument/2006/relationships/customXml" Target="../ink/ink567.xml"/><Relationship Id="rId1397" Type="http://schemas.openxmlformats.org/officeDocument/2006/relationships/image" Target="../media/image715.png"/><Relationship Id="rId115" Type="http://schemas.openxmlformats.org/officeDocument/2006/relationships/customXml" Target="../ink/ink76.xml"/><Relationship Id="rId322" Type="http://schemas.openxmlformats.org/officeDocument/2006/relationships/customXml" Target="../ink/ink181.xml"/><Relationship Id="rId767" Type="http://schemas.openxmlformats.org/officeDocument/2006/relationships/customXml" Target="../ink/ink404.xml"/><Relationship Id="rId974" Type="http://schemas.openxmlformats.org/officeDocument/2006/relationships/image" Target="../media/image504.png"/><Relationship Id="rId627" Type="http://schemas.openxmlformats.org/officeDocument/2006/relationships/customXml" Target="../ink/ink334.xml"/><Relationship Id="rId834" Type="http://schemas.openxmlformats.org/officeDocument/2006/relationships/image" Target="../media/image434.png"/><Relationship Id="rId1257" Type="http://schemas.openxmlformats.org/officeDocument/2006/relationships/image" Target="../media/image645.png"/><Relationship Id="rId1464" Type="http://schemas.openxmlformats.org/officeDocument/2006/relationships/customXml" Target="../ink/ink753.xml"/><Relationship Id="rId901" Type="http://schemas.openxmlformats.org/officeDocument/2006/relationships/customXml" Target="../ink/ink471.xml"/><Relationship Id="rId1117" Type="http://schemas.openxmlformats.org/officeDocument/2006/relationships/image" Target="../media/image575.png"/><Relationship Id="rId1324" Type="http://schemas.openxmlformats.org/officeDocument/2006/relationships/customXml" Target="../ink/ink683.xml"/><Relationship Id="rId1531" Type="http://schemas.openxmlformats.org/officeDocument/2006/relationships/image" Target="../media/image782.png"/><Relationship Id="rId30" Type="http://schemas.openxmlformats.org/officeDocument/2006/relationships/customXml" Target="../ink/ink33.xml"/><Relationship Id="rId277" Type="http://schemas.openxmlformats.org/officeDocument/2006/relationships/image" Target="../media/image156.png"/><Relationship Id="rId484" Type="http://schemas.openxmlformats.org/officeDocument/2006/relationships/image" Target="../media/image259.png"/><Relationship Id="rId137" Type="http://schemas.openxmlformats.org/officeDocument/2006/relationships/customXml" Target="../ink/ink87.xml"/><Relationship Id="rId344" Type="http://schemas.openxmlformats.org/officeDocument/2006/relationships/customXml" Target="../ink/ink192.xml"/><Relationship Id="rId691" Type="http://schemas.openxmlformats.org/officeDocument/2006/relationships/customXml" Target="../ink/ink366.xml"/><Relationship Id="rId789" Type="http://schemas.openxmlformats.org/officeDocument/2006/relationships/customXml" Target="../ink/ink415.xml"/><Relationship Id="rId996" Type="http://schemas.openxmlformats.org/officeDocument/2006/relationships/customXml" Target="../ink/ink519.xml"/><Relationship Id="rId551" Type="http://schemas.openxmlformats.org/officeDocument/2006/relationships/customXml" Target="../ink/ink296.xml"/><Relationship Id="rId649" Type="http://schemas.openxmlformats.org/officeDocument/2006/relationships/customXml" Target="../ink/ink345.xml"/><Relationship Id="rId856" Type="http://schemas.openxmlformats.org/officeDocument/2006/relationships/image" Target="../media/image445.png"/><Relationship Id="rId1181" Type="http://schemas.openxmlformats.org/officeDocument/2006/relationships/image" Target="../media/image607.png"/><Relationship Id="rId1279" Type="http://schemas.openxmlformats.org/officeDocument/2006/relationships/image" Target="../media/image656.png"/><Relationship Id="rId1486" Type="http://schemas.openxmlformats.org/officeDocument/2006/relationships/customXml" Target="../ink/ink764.xml"/><Relationship Id="rId204" Type="http://schemas.openxmlformats.org/officeDocument/2006/relationships/image" Target="../media/image121.png"/><Relationship Id="rId411" Type="http://schemas.openxmlformats.org/officeDocument/2006/relationships/image" Target="../media/image223.png"/><Relationship Id="rId509" Type="http://schemas.openxmlformats.org/officeDocument/2006/relationships/customXml" Target="../ink/ink275.xml"/><Relationship Id="rId1041" Type="http://schemas.openxmlformats.org/officeDocument/2006/relationships/image" Target="../media/image537.png"/><Relationship Id="rId1139" Type="http://schemas.openxmlformats.org/officeDocument/2006/relationships/image" Target="../media/image586.png"/><Relationship Id="rId1346" Type="http://schemas.openxmlformats.org/officeDocument/2006/relationships/customXml" Target="../ink/ink694.xml"/><Relationship Id="rId716" Type="http://schemas.openxmlformats.org/officeDocument/2006/relationships/image" Target="../media/image375.png"/><Relationship Id="rId923" Type="http://schemas.openxmlformats.org/officeDocument/2006/relationships/customXml" Target="../ink/ink482.xml"/><Relationship Id="rId1553" Type="http://schemas.openxmlformats.org/officeDocument/2006/relationships/image" Target="../media/image793.png"/><Relationship Id="rId52" Type="http://schemas.openxmlformats.org/officeDocument/2006/relationships/customXml" Target="../ink/ink44.xml"/><Relationship Id="rId1206" Type="http://schemas.openxmlformats.org/officeDocument/2006/relationships/customXml" Target="../ink/ink624.xml"/><Relationship Id="rId1413" Type="http://schemas.openxmlformats.org/officeDocument/2006/relationships/image" Target="../media/image723.png"/><Relationship Id="rId1620" Type="http://schemas.openxmlformats.org/officeDocument/2006/relationships/customXml" Target="../ink/ink831.xml"/><Relationship Id="rId299" Type="http://schemas.openxmlformats.org/officeDocument/2006/relationships/image" Target="../media/image167.png"/><Relationship Id="rId159" Type="http://schemas.openxmlformats.org/officeDocument/2006/relationships/customXml" Target="../ink/ink98.xml"/><Relationship Id="rId366" Type="http://schemas.openxmlformats.org/officeDocument/2006/relationships/customXml" Target="../ink/ink203.xml"/><Relationship Id="rId573" Type="http://schemas.openxmlformats.org/officeDocument/2006/relationships/customXml" Target="../ink/ink307.xml"/><Relationship Id="rId780" Type="http://schemas.openxmlformats.org/officeDocument/2006/relationships/image" Target="../media/image407.png"/><Relationship Id="rId226" Type="http://schemas.openxmlformats.org/officeDocument/2006/relationships/customXml" Target="../ink/ink133.xml"/><Relationship Id="rId433" Type="http://schemas.openxmlformats.org/officeDocument/2006/relationships/image" Target="../media/image234.png"/><Relationship Id="rId878" Type="http://schemas.openxmlformats.org/officeDocument/2006/relationships/image" Target="../media/image456.png"/><Relationship Id="rId1063" Type="http://schemas.openxmlformats.org/officeDocument/2006/relationships/image" Target="../media/image548.png"/><Relationship Id="rId1270" Type="http://schemas.openxmlformats.org/officeDocument/2006/relationships/customXml" Target="../ink/ink656.xml"/><Relationship Id="rId640" Type="http://schemas.openxmlformats.org/officeDocument/2006/relationships/image" Target="../media/image337.png"/><Relationship Id="rId738" Type="http://schemas.openxmlformats.org/officeDocument/2006/relationships/image" Target="../media/image386.png"/><Relationship Id="rId945" Type="http://schemas.openxmlformats.org/officeDocument/2006/relationships/customXml" Target="../ink/ink493.xml"/><Relationship Id="rId1368" Type="http://schemas.openxmlformats.org/officeDocument/2006/relationships/customXml" Target="../ink/ink705.xml"/><Relationship Id="rId1575" Type="http://schemas.openxmlformats.org/officeDocument/2006/relationships/image" Target="../media/image804.png"/><Relationship Id="rId74" Type="http://schemas.openxmlformats.org/officeDocument/2006/relationships/customXml" Target="../ink/ink55.xml"/><Relationship Id="rId500" Type="http://schemas.openxmlformats.org/officeDocument/2006/relationships/image" Target="../media/image267.png"/><Relationship Id="rId805" Type="http://schemas.openxmlformats.org/officeDocument/2006/relationships/customXml" Target="../ink/ink423.xml"/><Relationship Id="rId1130" Type="http://schemas.openxmlformats.org/officeDocument/2006/relationships/customXml" Target="../ink/ink586.xml"/><Relationship Id="rId1228" Type="http://schemas.openxmlformats.org/officeDocument/2006/relationships/customXml" Target="../ink/ink635.xml"/><Relationship Id="rId1435" Type="http://schemas.openxmlformats.org/officeDocument/2006/relationships/image" Target="../media/image734.png"/><Relationship Id="rId1502" Type="http://schemas.openxmlformats.org/officeDocument/2006/relationships/customXml" Target="../ink/ink772.xml"/><Relationship Id="rId290" Type="http://schemas.openxmlformats.org/officeDocument/2006/relationships/customXml" Target="../ink/ink165.xml"/><Relationship Id="rId388" Type="http://schemas.openxmlformats.org/officeDocument/2006/relationships/customXml" Target="../ink/ink214.xml"/><Relationship Id="rId150" Type="http://schemas.openxmlformats.org/officeDocument/2006/relationships/image" Target="../media/image94.png"/><Relationship Id="rId595" Type="http://schemas.openxmlformats.org/officeDocument/2006/relationships/customXml" Target="../ink/ink318.xml"/><Relationship Id="rId248" Type="http://schemas.openxmlformats.org/officeDocument/2006/relationships/customXml" Target="../ink/ink144.xml"/><Relationship Id="rId455" Type="http://schemas.openxmlformats.org/officeDocument/2006/relationships/image" Target="../media/image245.png"/><Relationship Id="rId662" Type="http://schemas.openxmlformats.org/officeDocument/2006/relationships/image" Target="../media/image348.png"/><Relationship Id="rId1085" Type="http://schemas.openxmlformats.org/officeDocument/2006/relationships/image" Target="../media/image559.png"/><Relationship Id="rId1292" Type="http://schemas.openxmlformats.org/officeDocument/2006/relationships/customXml" Target="../ink/ink667.xml"/><Relationship Id="rId108" Type="http://schemas.openxmlformats.org/officeDocument/2006/relationships/image" Target="../media/image73.png"/><Relationship Id="rId315" Type="http://schemas.openxmlformats.org/officeDocument/2006/relationships/image" Target="../media/image175.png"/><Relationship Id="rId522" Type="http://schemas.openxmlformats.org/officeDocument/2006/relationships/image" Target="../media/image278.png"/><Relationship Id="rId967" Type="http://schemas.openxmlformats.org/officeDocument/2006/relationships/customXml" Target="../ink/ink504.xml"/><Relationship Id="rId1152" Type="http://schemas.openxmlformats.org/officeDocument/2006/relationships/customXml" Target="../ink/ink597.xml"/><Relationship Id="rId1597" Type="http://schemas.openxmlformats.org/officeDocument/2006/relationships/image" Target="../media/image815.png"/><Relationship Id="rId96" Type="http://schemas.openxmlformats.org/officeDocument/2006/relationships/image" Target="../media/image67.png"/><Relationship Id="rId827" Type="http://schemas.openxmlformats.org/officeDocument/2006/relationships/customXml" Target="../ink/ink434.xml"/><Relationship Id="rId1012" Type="http://schemas.openxmlformats.org/officeDocument/2006/relationships/customXml" Target="../ink/ink527.xml"/><Relationship Id="rId1457" Type="http://schemas.openxmlformats.org/officeDocument/2006/relationships/image" Target="../media/image745.png"/><Relationship Id="rId1317" Type="http://schemas.openxmlformats.org/officeDocument/2006/relationships/image" Target="../media/image675.png"/><Relationship Id="rId1524" Type="http://schemas.openxmlformats.org/officeDocument/2006/relationships/customXml" Target="../ink/ink783.xml"/><Relationship Id="rId23" Type="http://schemas.openxmlformats.org/officeDocument/2006/relationships/image" Target="../media/image31.png"/><Relationship Id="rId172" Type="http://schemas.openxmlformats.org/officeDocument/2006/relationships/image" Target="../media/image105.png"/><Relationship Id="rId477" Type="http://schemas.openxmlformats.org/officeDocument/2006/relationships/customXml" Target="../ink/ink259.xml"/><Relationship Id="rId684" Type="http://schemas.openxmlformats.org/officeDocument/2006/relationships/image" Target="../media/image359.png"/><Relationship Id="rId337" Type="http://schemas.openxmlformats.org/officeDocument/2006/relationships/image" Target="../media/image186.png"/><Relationship Id="rId891" Type="http://schemas.openxmlformats.org/officeDocument/2006/relationships/customXml" Target="../ink/ink466.xml"/><Relationship Id="rId989" Type="http://schemas.openxmlformats.org/officeDocument/2006/relationships/image" Target="../media/image511.png"/><Relationship Id="rId544" Type="http://schemas.openxmlformats.org/officeDocument/2006/relationships/image" Target="../media/image289.png"/><Relationship Id="rId751" Type="http://schemas.openxmlformats.org/officeDocument/2006/relationships/customXml" Target="../ink/ink396.xml"/><Relationship Id="rId849" Type="http://schemas.openxmlformats.org/officeDocument/2006/relationships/customXml" Target="../ink/ink445.xml"/><Relationship Id="rId1174" Type="http://schemas.openxmlformats.org/officeDocument/2006/relationships/customXml" Target="../ink/ink608.xml"/><Relationship Id="rId1381" Type="http://schemas.openxmlformats.org/officeDocument/2006/relationships/image" Target="../media/image707.png"/><Relationship Id="rId1479" Type="http://schemas.openxmlformats.org/officeDocument/2006/relationships/image" Target="../media/image756.png"/><Relationship Id="rId404" Type="http://schemas.openxmlformats.org/officeDocument/2006/relationships/customXml" Target="../ink/ink222.xml"/><Relationship Id="rId611" Type="http://schemas.openxmlformats.org/officeDocument/2006/relationships/customXml" Target="../ink/ink326.xml"/><Relationship Id="rId1034" Type="http://schemas.openxmlformats.org/officeDocument/2006/relationships/customXml" Target="../ink/ink538.xml"/><Relationship Id="rId1241" Type="http://schemas.openxmlformats.org/officeDocument/2006/relationships/image" Target="../media/image637.png"/><Relationship Id="rId1339" Type="http://schemas.openxmlformats.org/officeDocument/2006/relationships/image" Target="../media/image686.png"/><Relationship Id="rId709" Type="http://schemas.openxmlformats.org/officeDocument/2006/relationships/customXml" Target="../ink/ink375.xml"/><Relationship Id="rId916" Type="http://schemas.openxmlformats.org/officeDocument/2006/relationships/image" Target="../media/image475.png"/><Relationship Id="rId1101" Type="http://schemas.openxmlformats.org/officeDocument/2006/relationships/image" Target="../media/image567.png"/><Relationship Id="rId1546" Type="http://schemas.openxmlformats.org/officeDocument/2006/relationships/customXml" Target="../ink/ink794.xml"/><Relationship Id="rId45" Type="http://schemas.openxmlformats.org/officeDocument/2006/relationships/image" Target="../media/image42.png"/><Relationship Id="rId1406" Type="http://schemas.openxmlformats.org/officeDocument/2006/relationships/customXml" Target="../ink/ink724.xml"/><Relationship Id="rId1613" Type="http://schemas.openxmlformats.org/officeDocument/2006/relationships/image" Target="../media/image823.png"/><Relationship Id="rId194" Type="http://schemas.openxmlformats.org/officeDocument/2006/relationships/image" Target="../media/image116.png"/><Relationship Id="rId261" Type="http://schemas.openxmlformats.org/officeDocument/2006/relationships/image" Target="../media/image148.png"/><Relationship Id="rId499" Type="http://schemas.openxmlformats.org/officeDocument/2006/relationships/customXml" Target="../ink/ink270.xml"/></Relationships>
</file>

<file path=ppt/slides/_rels/slide3.xml.rels><?xml version="1.0" encoding="UTF-8" standalone="yes"?>
<Relationships xmlns="http://schemas.openxmlformats.org/package/2006/relationships"><Relationship Id="rId21" Type="http://schemas.openxmlformats.org/officeDocument/2006/relationships/image" Target="../media/image840.png"/><Relationship Id="rId170" Type="http://schemas.openxmlformats.org/officeDocument/2006/relationships/customXml" Target="../ink/ink918.xml"/><Relationship Id="rId836" Type="http://schemas.openxmlformats.org/officeDocument/2006/relationships/image" Target="../media/image1247.png"/><Relationship Id="rId1021" Type="http://schemas.openxmlformats.org/officeDocument/2006/relationships/customXml" Target="../ink/ink1344.xml"/><Relationship Id="rId268" Type="http://schemas.openxmlformats.org/officeDocument/2006/relationships/customXml" Target="../ink/ink967.xml"/><Relationship Id="rId475" Type="http://schemas.openxmlformats.org/officeDocument/2006/relationships/customXml" Target="../ink/ink1071.xml"/><Relationship Id="rId682" Type="http://schemas.openxmlformats.org/officeDocument/2006/relationships/image" Target="../media/image1170.png"/><Relationship Id="rId903" Type="http://schemas.openxmlformats.org/officeDocument/2006/relationships/customXml" Target="../ink/ink1285.xml"/><Relationship Id="rId32" Type="http://schemas.openxmlformats.org/officeDocument/2006/relationships/customXml" Target="../ink/ink849.xml"/><Relationship Id="rId128" Type="http://schemas.openxmlformats.org/officeDocument/2006/relationships/customXml" Target="../ink/ink897.xml"/><Relationship Id="rId335" Type="http://schemas.openxmlformats.org/officeDocument/2006/relationships/image" Target="../media/image997.png"/><Relationship Id="rId542" Type="http://schemas.openxmlformats.org/officeDocument/2006/relationships/image" Target="../media/image1100.png"/><Relationship Id="rId987" Type="http://schemas.openxmlformats.org/officeDocument/2006/relationships/customXml" Target="../ink/ink1327.xml"/><Relationship Id="rId181" Type="http://schemas.openxmlformats.org/officeDocument/2006/relationships/image" Target="../media/image920.png"/><Relationship Id="rId402" Type="http://schemas.openxmlformats.org/officeDocument/2006/relationships/image" Target="../media/image1030.png"/><Relationship Id="rId847" Type="http://schemas.openxmlformats.org/officeDocument/2006/relationships/customXml" Target="../ink/ink1257.xml"/><Relationship Id="rId279" Type="http://schemas.openxmlformats.org/officeDocument/2006/relationships/image" Target="../media/image969.png"/><Relationship Id="rId486" Type="http://schemas.openxmlformats.org/officeDocument/2006/relationships/image" Target="../media/image1072.png"/><Relationship Id="rId693" Type="http://schemas.openxmlformats.org/officeDocument/2006/relationships/customXml" Target="../ink/ink1180.xml"/><Relationship Id="rId707" Type="http://schemas.openxmlformats.org/officeDocument/2006/relationships/customXml" Target="../ink/ink1187.xml"/><Relationship Id="rId914" Type="http://schemas.openxmlformats.org/officeDocument/2006/relationships/image" Target="../media/image1286.png"/><Relationship Id="rId43" Type="http://schemas.openxmlformats.org/officeDocument/2006/relationships/image" Target="../media/image851.png"/><Relationship Id="rId139" Type="http://schemas.openxmlformats.org/officeDocument/2006/relationships/image" Target="../media/image899.png"/><Relationship Id="rId346" Type="http://schemas.openxmlformats.org/officeDocument/2006/relationships/customXml" Target="../ink/ink1006.xml"/><Relationship Id="rId553" Type="http://schemas.openxmlformats.org/officeDocument/2006/relationships/customXml" Target="../ink/ink1110.xml"/><Relationship Id="rId760" Type="http://schemas.openxmlformats.org/officeDocument/2006/relationships/image" Target="../media/image1209.png"/><Relationship Id="rId998" Type="http://schemas.openxmlformats.org/officeDocument/2006/relationships/image" Target="../media/image1328.png"/><Relationship Id="rId192" Type="http://schemas.openxmlformats.org/officeDocument/2006/relationships/customXml" Target="../ink/ink929.xml"/><Relationship Id="rId206" Type="http://schemas.openxmlformats.org/officeDocument/2006/relationships/customXml" Target="../ink/ink936.xml"/><Relationship Id="rId413" Type="http://schemas.openxmlformats.org/officeDocument/2006/relationships/customXml" Target="../ink/ink1040.xml"/><Relationship Id="rId858" Type="http://schemas.openxmlformats.org/officeDocument/2006/relationships/image" Target="../media/image1258.png"/><Relationship Id="rId497" Type="http://schemas.openxmlformats.org/officeDocument/2006/relationships/customXml" Target="../ink/ink1082.xml"/><Relationship Id="rId620" Type="http://schemas.openxmlformats.org/officeDocument/2006/relationships/image" Target="../media/image1139.png"/><Relationship Id="rId718" Type="http://schemas.openxmlformats.org/officeDocument/2006/relationships/image" Target="../media/image1188.png"/><Relationship Id="rId925" Type="http://schemas.openxmlformats.org/officeDocument/2006/relationships/customXml" Target="../ink/ink1296.xml"/><Relationship Id="rId357" Type="http://schemas.openxmlformats.org/officeDocument/2006/relationships/image" Target="../media/image1008.png"/><Relationship Id="rId54" Type="http://schemas.openxmlformats.org/officeDocument/2006/relationships/customXml" Target="../ink/ink860.xml"/><Relationship Id="rId217" Type="http://schemas.openxmlformats.org/officeDocument/2006/relationships/image" Target="../media/image938.png"/><Relationship Id="rId564" Type="http://schemas.openxmlformats.org/officeDocument/2006/relationships/image" Target="../media/image1111.png"/><Relationship Id="rId771" Type="http://schemas.openxmlformats.org/officeDocument/2006/relationships/customXml" Target="../ink/ink1219.xml"/><Relationship Id="rId869" Type="http://schemas.openxmlformats.org/officeDocument/2006/relationships/customXml" Target="../ink/ink1268.xml"/><Relationship Id="rId424" Type="http://schemas.openxmlformats.org/officeDocument/2006/relationships/image" Target="../media/image1041.png"/><Relationship Id="rId631" Type="http://schemas.openxmlformats.org/officeDocument/2006/relationships/customXml" Target="../ink/ink1149.xml"/><Relationship Id="rId729" Type="http://schemas.openxmlformats.org/officeDocument/2006/relationships/customXml" Target="../ink/ink1198.xml"/><Relationship Id="rId270" Type="http://schemas.openxmlformats.org/officeDocument/2006/relationships/customXml" Target="../ink/ink968.xml"/><Relationship Id="rId936" Type="http://schemas.openxmlformats.org/officeDocument/2006/relationships/image" Target="../media/image1297.png"/><Relationship Id="rId65" Type="http://schemas.openxmlformats.org/officeDocument/2006/relationships/image" Target="../media/image862.png"/><Relationship Id="rId130" Type="http://schemas.openxmlformats.org/officeDocument/2006/relationships/customXml" Target="../ink/ink898.xml"/><Relationship Id="rId368" Type="http://schemas.openxmlformats.org/officeDocument/2006/relationships/customXml" Target="../ink/ink1017.xml"/><Relationship Id="rId575" Type="http://schemas.openxmlformats.org/officeDocument/2006/relationships/customXml" Target="../ink/ink1121.xml"/><Relationship Id="rId782" Type="http://schemas.openxmlformats.org/officeDocument/2006/relationships/image" Target="../media/image1220.png"/><Relationship Id="rId228" Type="http://schemas.openxmlformats.org/officeDocument/2006/relationships/customXml" Target="../ink/ink947.xml"/><Relationship Id="rId435" Type="http://schemas.openxmlformats.org/officeDocument/2006/relationships/customXml" Target="../ink/ink1051.xml"/><Relationship Id="rId642" Type="http://schemas.openxmlformats.org/officeDocument/2006/relationships/image" Target="../media/image1150.png"/><Relationship Id="rId281" Type="http://schemas.openxmlformats.org/officeDocument/2006/relationships/image" Target="../media/image970.png"/><Relationship Id="rId502" Type="http://schemas.openxmlformats.org/officeDocument/2006/relationships/image" Target="../media/image1080.png"/><Relationship Id="rId947" Type="http://schemas.openxmlformats.org/officeDocument/2006/relationships/customXml" Target="../ink/ink1307.xml"/><Relationship Id="rId76" Type="http://schemas.openxmlformats.org/officeDocument/2006/relationships/customXml" Target="../ink/ink871.xml"/><Relationship Id="rId141" Type="http://schemas.openxmlformats.org/officeDocument/2006/relationships/image" Target="../media/image900.png"/><Relationship Id="rId379" Type="http://schemas.openxmlformats.org/officeDocument/2006/relationships/image" Target="../media/image1019.png"/><Relationship Id="rId586" Type="http://schemas.openxmlformats.org/officeDocument/2006/relationships/image" Target="../media/image1122.png"/><Relationship Id="rId793" Type="http://schemas.openxmlformats.org/officeDocument/2006/relationships/customXml" Target="../ink/ink1230.xml"/><Relationship Id="rId807" Type="http://schemas.openxmlformats.org/officeDocument/2006/relationships/customXml" Target="../ink/ink1237.xml"/><Relationship Id="rId7" Type="http://schemas.openxmlformats.org/officeDocument/2006/relationships/image" Target="../media/image833.png"/><Relationship Id="rId239" Type="http://schemas.openxmlformats.org/officeDocument/2006/relationships/image" Target="../media/image949.png"/><Relationship Id="rId446" Type="http://schemas.openxmlformats.org/officeDocument/2006/relationships/image" Target="../media/image1052.png"/><Relationship Id="rId653" Type="http://schemas.openxmlformats.org/officeDocument/2006/relationships/customXml" Target="../ink/ink1160.xml"/><Relationship Id="rId292" Type="http://schemas.openxmlformats.org/officeDocument/2006/relationships/customXml" Target="../ink/ink979.xml"/><Relationship Id="rId306" Type="http://schemas.openxmlformats.org/officeDocument/2006/relationships/customXml" Target="../ink/ink986.xml"/><Relationship Id="rId860" Type="http://schemas.openxmlformats.org/officeDocument/2006/relationships/image" Target="../media/image1259.png"/><Relationship Id="rId958" Type="http://schemas.openxmlformats.org/officeDocument/2006/relationships/image" Target="../media/image1308.png"/><Relationship Id="rId87" Type="http://schemas.openxmlformats.org/officeDocument/2006/relationships/image" Target="../media/image873.png"/><Relationship Id="rId513" Type="http://schemas.openxmlformats.org/officeDocument/2006/relationships/customXml" Target="../ink/ink1090.xml"/><Relationship Id="rId597" Type="http://schemas.openxmlformats.org/officeDocument/2006/relationships/customXml" Target="../ink/ink1132.xml"/><Relationship Id="rId720" Type="http://schemas.openxmlformats.org/officeDocument/2006/relationships/image" Target="../media/image1189.png"/><Relationship Id="rId818" Type="http://schemas.openxmlformats.org/officeDocument/2006/relationships/image" Target="../media/image1238.png"/><Relationship Id="rId152" Type="http://schemas.openxmlformats.org/officeDocument/2006/relationships/customXml" Target="../ink/ink909.xml"/><Relationship Id="rId457" Type="http://schemas.openxmlformats.org/officeDocument/2006/relationships/customXml" Target="../ink/ink1062.xml"/><Relationship Id="rId1003" Type="http://schemas.openxmlformats.org/officeDocument/2006/relationships/customXml" Target="../ink/ink1335.xml"/><Relationship Id="rId664" Type="http://schemas.openxmlformats.org/officeDocument/2006/relationships/image" Target="../media/image1161.png"/><Relationship Id="rId871" Type="http://schemas.openxmlformats.org/officeDocument/2006/relationships/customXml" Target="../ink/ink1269.xml"/><Relationship Id="rId969" Type="http://schemas.openxmlformats.org/officeDocument/2006/relationships/customXml" Target="../ink/ink1318.xml"/><Relationship Id="rId14" Type="http://schemas.openxmlformats.org/officeDocument/2006/relationships/customXml" Target="../ink/ink840.xml"/><Relationship Id="rId317" Type="http://schemas.openxmlformats.org/officeDocument/2006/relationships/image" Target="../media/image988.png"/><Relationship Id="rId524" Type="http://schemas.openxmlformats.org/officeDocument/2006/relationships/image" Target="../media/image1091.png"/><Relationship Id="rId731" Type="http://schemas.openxmlformats.org/officeDocument/2006/relationships/customXml" Target="../ink/ink1199.xml"/><Relationship Id="rId98" Type="http://schemas.openxmlformats.org/officeDocument/2006/relationships/customXml" Target="../ink/ink882.xml"/><Relationship Id="rId163" Type="http://schemas.openxmlformats.org/officeDocument/2006/relationships/image" Target="../media/image911.png"/><Relationship Id="rId370" Type="http://schemas.openxmlformats.org/officeDocument/2006/relationships/customXml" Target="../ink/ink1018.xml"/><Relationship Id="rId829" Type="http://schemas.openxmlformats.org/officeDocument/2006/relationships/customXml" Target="../ink/ink1248.xml"/><Relationship Id="rId1014" Type="http://schemas.openxmlformats.org/officeDocument/2006/relationships/image" Target="../media/image1336.png"/><Relationship Id="rId230" Type="http://schemas.openxmlformats.org/officeDocument/2006/relationships/customXml" Target="../ink/ink948.xml"/><Relationship Id="rId468" Type="http://schemas.openxmlformats.org/officeDocument/2006/relationships/image" Target="../media/image1063.png"/><Relationship Id="rId675" Type="http://schemas.openxmlformats.org/officeDocument/2006/relationships/customXml" Target="../ink/ink1171.xml"/><Relationship Id="rId882" Type="http://schemas.openxmlformats.org/officeDocument/2006/relationships/image" Target="../media/image1270.png"/><Relationship Id="rId25" Type="http://schemas.openxmlformats.org/officeDocument/2006/relationships/image" Target="../media/image842.png"/><Relationship Id="rId328" Type="http://schemas.openxmlformats.org/officeDocument/2006/relationships/customXml" Target="../ink/ink997.xml"/><Relationship Id="rId535" Type="http://schemas.openxmlformats.org/officeDocument/2006/relationships/customXml" Target="../ink/ink1101.xml"/><Relationship Id="rId742" Type="http://schemas.openxmlformats.org/officeDocument/2006/relationships/image" Target="../media/image1200.png"/><Relationship Id="rId174" Type="http://schemas.openxmlformats.org/officeDocument/2006/relationships/customXml" Target="../ink/ink920.xml"/><Relationship Id="rId381" Type="http://schemas.openxmlformats.org/officeDocument/2006/relationships/customXml" Target="../ink/ink1024.xml"/><Relationship Id="rId602" Type="http://schemas.openxmlformats.org/officeDocument/2006/relationships/image" Target="../media/image1130.png"/><Relationship Id="rId1025" Type="http://schemas.openxmlformats.org/officeDocument/2006/relationships/customXml" Target="../ink/ink1346.xml"/><Relationship Id="rId241" Type="http://schemas.openxmlformats.org/officeDocument/2006/relationships/image" Target="../media/image950.png"/><Relationship Id="rId479" Type="http://schemas.openxmlformats.org/officeDocument/2006/relationships/customXml" Target="../ink/ink1073.xml"/><Relationship Id="rId686" Type="http://schemas.openxmlformats.org/officeDocument/2006/relationships/image" Target="../media/image1172.png"/><Relationship Id="rId893" Type="http://schemas.openxmlformats.org/officeDocument/2006/relationships/customXml" Target="../ink/ink1280.xml"/><Relationship Id="rId907" Type="http://schemas.openxmlformats.org/officeDocument/2006/relationships/customXml" Target="../ink/ink1287.xml"/><Relationship Id="rId36" Type="http://schemas.openxmlformats.org/officeDocument/2006/relationships/customXml" Target="../ink/ink851.xml"/><Relationship Id="rId339" Type="http://schemas.openxmlformats.org/officeDocument/2006/relationships/image" Target="../media/image999.png"/><Relationship Id="rId546" Type="http://schemas.openxmlformats.org/officeDocument/2006/relationships/image" Target="../media/image1102.png"/><Relationship Id="rId753" Type="http://schemas.openxmlformats.org/officeDocument/2006/relationships/customXml" Target="../ink/ink1210.xml"/><Relationship Id="rId101" Type="http://schemas.openxmlformats.org/officeDocument/2006/relationships/image" Target="../media/image880.png"/><Relationship Id="rId185" Type="http://schemas.openxmlformats.org/officeDocument/2006/relationships/image" Target="../media/image922.png"/><Relationship Id="rId406" Type="http://schemas.openxmlformats.org/officeDocument/2006/relationships/image" Target="../media/image1032.png"/><Relationship Id="rId960" Type="http://schemas.openxmlformats.org/officeDocument/2006/relationships/image" Target="../media/image1309.png"/><Relationship Id="rId392" Type="http://schemas.openxmlformats.org/officeDocument/2006/relationships/image" Target="../media/image1025.png"/><Relationship Id="rId613" Type="http://schemas.openxmlformats.org/officeDocument/2006/relationships/customXml" Target="../ink/ink1140.xml"/><Relationship Id="rId697" Type="http://schemas.openxmlformats.org/officeDocument/2006/relationships/customXml" Target="../ink/ink1182.xml"/><Relationship Id="rId820" Type="http://schemas.openxmlformats.org/officeDocument/2006/relationships/image" Target="../media/image1239.png"/><Relationship Id="rId918" Type="http://schemas.openxmlformats.org/officeDocument/2006/relationships/image" Target="../media/image1288.png"/><Relationship Id="rId252" Type="http://schemas.openxmlformats.org/officeDocument/2006/relationships/customXml" Target="../ink/ink959.xml"/><Relationship Id="rId47" Type="http://schemas.openxmlformats.org/officeDocument/2006/relationships/image" Target="../media/image853.png"/><Relationship Id="rId112" Type="http://schemas.openxmlformats.org/officeDocument/2006/relationships/customXml" Target="../ink/ink889.xml"/><Relationship Id="rId557" Type="http://schemas.openxmlformats.org/officeDocument/2006/relationships/customXml" Target="../ink/ink1112.xml"/><Relationship Id="rId764" Type="http://schemas.openxmlformats.org/officeDocument/2006/relationships/image" Target="../media/image1211.png"/><Relationship Id="rId971" Type="http://schemas.openxmlformats.org/officeDocument/2006/relationships/customXml" Target="../ink/ink1319.xml"/><Relationship Id="rId196" Type="http://schemas.openxmlformats.org/officeDocument/2006/relationships/customXml" Target="../ink/ink931.xml"/><Relationship Id="rId417" Type="http://schemas.openxmlformats.org/officeDocument/2006/relationships/customXml" Target="../ink/ink1042.xml"/><Relationship Id="rId624" Type="http://schemas.openxmlformats.org/officeDocument/2006/relationships/image" Target="../media/image1141.png"/><Relationship Id="rId831" Type="http://schemas.openxmlformats.org/officeDocument/2006/relationships/customXml" Target="../ink/ink1249.xml"/><Relationship Id="rId263" Type="http://schemas.openxmlformats.org/officeDocument/2006/relationships/image" Target="../media/image961.png"/><Relationship Id="rId470" Type="http://schemas.openxmlformats.org/officeDocument/2006/relationships/image" Target="../media/image1064.png"/><Relationship Id="rId929" Type="http://schemas.openxmlformats.org/officeDocument/2006/relationships/customXml" Target="../ink/ink1298.xml"/><Relationship Id="rId58" Type="http://schemas.openxmlformats.org/officeDocument/2006/relationships/customXml" Target="../ink/ink862.xml"/><Relationship Id="rId123" Type="http://schemas.openxmlformats.org/officeDocument/2006/relationships/image" Target="../media/image891.png"/><Relationship Id="rId330" Type="http://schemas.openxmlformats.org/officeDocument/2006/relationships/customXml" Target="../ink/ink998.xml"/><Relationship Id="rId568" Type="http://schemas.openxmlformats.org/officeDocument/2006/relationships/image" Target="../media/image1113.png"/><Relationship Id="rId775" Type="http://schemas.openxmlformats.org/officeDocument/2006/relationships/customXml" Target="../ink/ink1221.xml"/><Relationship Id="rId982" Type="http://schemas.openxmlformats.org/officeDocument/2006/relationships/image" Target="../media/image1320.png"/><Relationship Id="rId428" Type="http://schemas.openxmlformats.org/officeDocument/2006/relationships/image" Target="../media/image1043.png"/><Relationship Id="rId635" Type="http://schemas.openxmlformats.org/officeDocument/2006/relationships/customXml" Target="../ink/ink1151.xml"/><Relationship Id="rId842" Type="http://schemas.openxmlformats.org/officeDocument/2006/relationships/image" Target="../media/image1250.png"/><Relationship Id="rId274" Type="http://schemas.openxmlformats.org/officeDocument/2006/relationships/customXml" Target="../ink/ink970.xml"/><Relationship Id="rId481" Type="http://schemas.openxmlformats.org/officeDocument/2006/relationships/customXml" Target="../ink/ink1074.xml"/><Relationship Id="rId702" Type="http://schemas.openxmlformats.org/officeDocument/2006/relationships/image" Target="../media/image1180.png"/><Relationship Id="rId69" Type="http://schemas.openxmlformats.org/officeDocument/2006/relationships/image" Target="../media/image864.png"/><Relationship Id="rId134" Type="http://schemas.openxmlformats.org/officeDocument/2006/relationships/customXml" Target="../ink/ink900.xml"/><Relationship Id="rId579" Type="http://schemas.openxmlformats.org/officeDocument/2006/relationships/customXml" Target="../ink/ink1123.xml"/><Relationship Id="rId786" Type="http://schemas.openxmlformats.org/officeDocument/2006/relationships/image" Target="../media/image1222.png"/><Relationship Id="rId993" Type="http://schemas.openxmlformats.org/officeDocument/2006/relationships/customXml" Target="../ink/ink1330.xml"/><Relationship Id="rId341" Type="http://schemas.openxmlformats.org/officeDocument/2006/relationships/image" Target="../media/image1000.png"/><Relationship Id="rId439" Type="http://schemas.openxmlformats.org/officeDocument/2006/relationships/customXml" Target="../ink/ink1053.xml"/><Relationship Id="rId646" Type="http://schemas.openxmlformats.org/officeDocument/2006/relationships/image" Target="../media/image1152.png"/><Relationship Id="rId201" Type="http://schemas.openxmlformats.org/officeDocument/2006/relationships/image" Target="../media/image930.png"/><Relationship Id="rId285" Type="http://schemas.openxmlformats.org/officeDocument/2006/relationships/image" Target="../media/image972.png"/><Relationship Id="rId506" Type="http://schemas.openxmlformats.org/officeDocument/2006/relationships/image" Target="../media/image1082.png"/><Relationship Id="rId853" Type="http://schemas.openxmlformats.org/officeDocument/2006/relationships/customXml" Target="../ink/ink1260.xml"/><Relationship Id="rId492" Type="http://schemas.openxmlformats.org/officeDocument/2006/relationships/image" Target="../media/image1075.png"/><Relationship Id="rId713" Type="http://schemas.openxmlformats.org/officeDocument/2006/relationships/customXml" Target="../ink/ink1190.xml"/><Relationship Id="rId797" Type="http://schemas.openxmlformats.org/officeDocument/2006/relationships/customXml" Target="../ink/ink1232.xml"/><Relationship Id="rId920" Type="http://schemas.openxmlformats.org/officeDocument/2006/relationships/image" Target="../media/image1289.png"/><Relationship Id="rId145" Type="http://schemas.openxmlformats.org/officeDocument/2006/relationships/image" Target="../media/image902.png"/><Relationship Id="rId352" Type="http://schemas.openxmlformats.org/officeDocument/2006/relationships/customXml" Target="../ink/ink1009.xml"/><Relationship Id="rId212" Type="http://schemas.openxmlformats.org/officeDocument/2006/relationships/customXml" Target="../ink/ink939.xml"/><Relationship Id="rId657" Type="http://schemas.openxmlformats.org/officeDocument/2006/relationships/customXml" Target="../ink/ink1162.xml"/><Relationship Id="rId864" Type="http://schemas.openxmlformats.org/officeDocument/2006/relationships/image" Target="../media/image1261.png"/><Relationship Id="rId296" Type="http://schemas.openxmlformats.org/officeDocument/2006/relationships/customXml" Target="../ink/ink981.xml"/><Relationship Id="rId517" Type="http://schemas.openxmlformats.org/officeDocument/2006/relationships/customXml" Target="../ink/ink1092.xml"/><Relationship Id="rId724" Type="http://schemas.openxmlformats.org/officeDocument/2006/relationships/image" Target="../media/image1191.png"/><Relationship Id="rId931" Type="http://schemas.openxmlformats.org/officeDocument/2006/relationships/customXml" Target="../ink/ink1299.xml"/><Relationship Id="rId60" Type="http://schemas.openxmlformats.org/officeDocument/2006/relationships/customXml" Target="../ink/ink863.xml"/><Relationship Id="rId156" Type="http://schemas.openxmlformats.org/officeDocument/2006/relationships/customXml" Target="../ink/ink911.xml"/><Relationship Id="rId363" Type="http://schemas.openxmlformats.org/officeDocument/2006/relationships/image" Target="../media/image1011.png"/><Relationship Id="rId570" Type="http://schemas.openxmlformats.org/officeDocument/2006/relationships/image" Target="../media/image1114.png"/><Relationship Id="rId1007" Type="http://schemas.openxmlformats.org/officeDocument/2006/relationships/customXml" Target="../ink/ink1337.xml"/><Relationship Id="rId223" Type="http://schemas.openxmlformats.org/officeDocument/2006/relationships/image" Target="../media/image941.png"/><Relationship Id="rId430" Type="http://schemas.openxmlformats.org/officeDocument/2006/relationships/image" Target="../media/image1044.png"/><Relationship Id="rId668" Type="http://schemas.openxmlformats.org/officeDocument/2006/relationships/image" Target="../media/image1163.png"/><Relationship Id="rId875" Type="http://schemas.openxmlformats.org/officeDocument/2006/relationships/customXml" Target="../ink/ink1271.xml"/><Relationship Id="rId18" Type="http://schemas.openxmlformats.org/officeDocument/2006/relationships/customXml" Target="../ink/ink842.xml"/><Relationship Id="rId528" Type="http://schemas.openxmlformats.org/officeDocument/2006/relationships/image" Target="../media/image1093.png"/><Relationship Id="rId735" Type="http://schemas.openxmlformats.org/officeDocument/2006/relationships/customXml" Target="../ink/ink1201.xml"/><Relationship Id="rId942" Type="http://schemas.openxmlformats.org/officeDocument/2006/relationships/image" Target="../media/image1300.png"/><Relationship Id="rId167" Type="http://schemas.openxmlformats.org/officeDocument/2006/relationships/image" Target="../media/image913.png"/><Relationship Id="rId374" Type="http://schemas.openxmlformats.org/officeDocument/2006/relationships/customXml" Target="../ink/ink1020.xml"/><Relationship Id="rId581" Type="http://schemas.openxmlformats.org/officeDocument/2006/relationships/customXml" Target="../ink/ink1124.xml"/><Relationship Id="rId1018" Type="http://schemas.openxmlformats.org/officeDocument/2006/relationships/image" Target="../media/image1338.png"/><Relationship Id="rId71" Type="http://schemas.openxmlformats.org/officeDocument/2006/relationships/image" Target="../media/image865.png"/><Relationship Id="rId234" Type="http://schemas.openxmlformats.org/officeDocument/2006/relationships/customXml" Target="../ink/ink950.xml"/><Relationship Id="rId679" Type="http://schemas.openxmlformats.org/officeDocument/2006/relationships/customXml" Target="../ink/ink1173.xml"/><Relationship Id="rId802" Type="http://schemas.openxmlformats.org/officeDocument/2006/relationships/image" Target="../media/image1230.png"/><Relationship Id="rId886" Type="http://schemas.openxmlformats.org/officeDocument/2006/relationships/image" Target="../media/image1272.png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844.png"/><Relationship Id="rId441" Type="http://schemas.openxmlformats.org/officeDocument/2006/relationships/customXml" Target="../ink/ink1054.xml"/><Relationship Id="rId539" Type="http://schemas.openxmlformats.org/officeDocument/2006/relationships/customXml" Target="../ink/ink1103.xml"/><Relationship Id="rId746" Type="http://schemas.openxmlformats.org/officeDocument/2006/relationships/image" Target="../media/image1202.png"/><Relationship Id="rId178" Type="http://schemas.openxmlformats.org/officeDocument/2006/relationships/customXml" Target="../ink/ink922.xml"/><Relationship Id="rId301" Type="http://schemas.openxmlformats.org/officeDocument/2006/relationships/image" Target="../media/image980.png"/><Relationship Id="rId953" Type="http://schemas.openxmlformats.org/officeDocument/2006/relationships/customXml" Target="../ink/ink1310.xml"/><Relationship Id="rId1029" Type="http://schemas.openxmlformats.org/officeDocument/2006/relationships/customXml" Target="../ink/ink1348.xml"/><Relationship Id="rId82" Type="http://schemas.openxmlformats.org/officeDocument/2006/relationships/customXml" Target="../ink/ink874.xml"/><Relationship Id="rId385" Type="http://schemas.openxmlformats.org/officeDocument/2006/relationships/customXml" Target="../ink/ink1026.xml"/><Relationship Id="rId592" Type="http://schemas.openxmlformats.org/officeDocument/2006/relationships/image" Target="../media/image1125.png"/><Relationship Id="rId606" Type="http://schemas.openxmlformats.org/officeDocument/2006/relationships/image" Target="../media/image1132.png"/><Relationship Id="rId813" Type="http://schemas.openxmlformats.org/officeDocument/2006/relationships/customXml" Target="../ink/ink1240.xml"/><Relationship Id="rId245" Type="http://schemas.openxmlformats.org/officeDocument/2006/relationships/image" Target="../media/image952.png"/><Relationship Id="rId452" Type="http://schemas.openxmlformats.org/officeDocument/2006/relationships/image" Target="../media/image1055.png"/><Relationship Id="rId897" Type="http://schemas.openxmlformats.org/officeDocument/2006/relationships/customXml" Target="../ink/ink1282.xml"/><Relationship Id="rId105" Type="http://schemas.openxmlformats.org/officeDocument/2006/relationships/image" Target="../media/image882.png"/><Relationship Id="rId312" Type="http://schemas.openxmlformats.org/officeDocument/2006/relationships/customXml" Target="../ink/ink989.xml"/><Relationship Id="rId757" Type="http://schemas.openxmlformats.org/officeDocument/2006/relationships/customXml" Target="../ink/ink1212.xml"/><Relationship Id="rId964" Type="http://schemas.openxmlformats.org/officeDocument/2006/relationships/image" Target="../media/image1311.png"/><Relationship Id="rId93" Type="http://schemas.openxmlformats.org/officeDocument/2006/relationships/image" Target="../media/image876.png"/><Relationship Id="rId189" Type="http://schemas.openxmlformats.org/officeDocument/2006/relationships/image" Target="../media/image924.png"/><Relationship Id="rId396" Type="http://schemas.openxmlformats.org/officeDocument/2006/relationships/image" Target="../media/image1027.png"/><Relationship Id="rId617" Type="http://schemas.openxmlformats.org/officeDocument/2006/relationships/customXml" Target="../ink/ink1142.xml"/><Relationship Id="rId824" Type="http://schemas.openxmlformats.org/officeDocument/2006/relationships/image" Target="../media/image1241.png"/><Relationship Id="rId256" Type="http://schemas.openxmlformats.org/officeDocument/2006/relationships/customXml" Target="../ink/ink961.xml"/><Relationship Id="rId463" Type="http://schemas.openxmlformats.org/officeDocument/2006/relationships/customXml" Target="../ink/ink1065.xml"/><Relationship Id="rId670" Type="http://schemas.openxmlformats.org/officeDocument/2006/relationships/image" Target="../media/image1164.png"/><Relationship Id="rId116" Type="http://schemas.openxmlformats.org/officeDocument/2006/relationships/customXml" Target="../ink/ink891.xml"/><Relationship Id="rId323" Type="http://schemas.openxmlformats.org/officeDocument/2006/relationships/image" Target="../media/image991.png"/><Relationship Id="rId530" Type="http://schemas.openxmlformats.org/officeDocument/2006/relationships/image" Target="../media/image1094.png"/><Relationship Id="rId768" Type="http://schemas.openxmlformats.org/officeDocument/2006/relationships/image" Target="../media/image1213.png"/><Relationship Id="rId975" Type="http://schemas.openxmlformats.org/officeDocument/2006/relationships/customXml" Target="../ink/ink1321.xml"/><Relationship Id="rId20" Type="http://schemas.openxmlformats.org/officeDocument/2006/relationships/customXml" Target="../ink/ink843.xml"/><Relationship Id="rId628" Type="http://schemas.openxmlformats.org/officeDocument/2006/relationships/image" Target="../media/image1143.png"/><Relationship Id="rId835" Type="http://schemas.openxmlformats.org/officeDocument/2006/relationships/customXml" Target="../ink/ink1251.xml"/><Relationship Id="rId267" Type="http://schemas.openxmlformats.org/officeDocument/2006/relationships/image" Target="../media/image963.png"/><Relationship Id="rId474" Type="http://schemas.openxmlformats.org/officeDocument/2006/relationships/image" Target="../media/image1066.png"/><Relationship Id="rId1020" Type="http://schemas.openxmlformats.org/officeDocument/2006/relationships/image" Target="../media/image1339.png"/><Relationship Id="rId127" Type="http://schemas.openxmlformats.org/officeDocument/2006/relationships/image" Target="../media/image893.png"/><Relationship Id="rId681" Type="http://schemas.openxmlformats.org/officeDocument/2006/relationships/customXml" Target="../ink/ink1174.xml"/><Relationship Id="rId779" Type="http://schemas.openxmlformats.org/officeDocument/2006/relationships/customXml" Target="../ink/ink1223.xml"/><Relationship Id="rId902" Type="http://schemas.openxmlformats.org/officeDocument/2006/relationships/image" Target="../media/image1280.png"/><Relationship Id="rId986" Type="http://schemas.openxmlformats.org/officeDocument/2006/relationships/image" Target="../media/image1322.png"/><Relationship Id="rId31" Type="http://schemas.openxmlformats.org/officeDocument/2006/relationships/image" Target="../media/image845.png"/><Relationship Id="rId334" Type="http://schemas.openxmlformats.org/officeDocument/2006/relationships/customXml" Target="../ink/ink1000.xml"/><Relationship Id="rId541" Type="http://schemas.openxmlformats.org/officeDocument/2006/relationships/customXml" Target="../ink/ink1104.xml"/><Relationship Id="rId639" Type="http://schemas.openxmlformats.org/officeDocument/2006/relationships/customXml" Target="../ink/ink1153.xml"/><Relationship Id="rId180" Type="http://schemas.openxmlformats.org/officeDocument/2006/relationships/customXml" Target="../ink/ink923.xml"/><Relationship Id="rId278" Type="http://schemas.openxmlformats.org/officeDocument/2006/relationships/customXml" Target="../ink/ink972.xml"/><Relationship Id="rId401" Type="http://schemas.openxmlformats.org/officeDocument/2006/relationships/customXml" Target="../ink/ink1034.xml"/><Relationship Id="rId846" Type="http://schemas.openxmlformats.org/officeDocument/2006/relationships/image" Target="../media/image1252.png"/><Relationship Id="rId485" Type="http://schemas.openxmlformats.org/officeDocument/2006/relationships/customXml" Target="../ink/ink1076.xml"/><Relationship Id="rId692" Type="http://schemas.openxmlformats.org/officeDocument/2006/relationships/image" Target="../media/image1175.png"/><Relationship Id="rId706" Type="http://schemas.openxmlformats.org/officeDocument/2006/relationships/image" Target="../media/image1182.png"/><Relationship Id="rId913" Type="http://schemas.openxmlformats.org/officeDocument/2006/relationships/customXml" Target="../ink/ink1290.xml"/><Relationship Id="rId42" Type="http://schemas.openxmlformats.org/officeDocument/2006/relationships/customXml" Target="../ink/ink854.xml"/><Relationship Id="rId138" Type="http://schemas.openxmlformats.org/officeDocument/2006/relationships/customXml" Target="../ink/ink902.xml"/><Relationship Id="rId345" Type="http://schemas.openxmlformats.org/officeDocument/2006/relationships/image" Target="../media/image1002.png"/><Relationship Id="rId552" Type="http://schemas.openxmlformats.org/officeDocument/2006/relationships/image" Target="../media/image1105.png"/><Relationship Id="rId997" Type="http://schemas.openxmlformats.org/officeDocument/2006/relationships/customXml" Target="../ink/ink1332.xml"/><Relationship Id="rId191" Type="http://schemas.openxmlformats.org/officeDocument/2006/relationships/image" Target="../media/image925.png"/><Relationship Id="rId205" Type="http://schemas.openxmlformats.org/officeDocument/2006/relationships/image" Target="../media/image932.png"/><Relationship Id="rId412" Type="http://schemas.openxmlformats.org/officeDocument/2006/relationships/image" Target="../media/image1035.png"/><Relationship Id="rId857" Type="http://schemas.openxmlformats.org/officeDocument/2006/relationships/customXml" Target="../ink/ink1262.xml"/><Relationship Id="rId289" Type="http://schemas.openxmlformats.org/officeDocument/2006/relationships/image" Target="../media/image974.png"/><Relationship Id="rId496" Type="http://schemas.openxmlformats.org/officeDocument/2006/relationships/image" Target="../media/image1077.png"/><Relationship Id="rId717" Type="http://schemas.openxmlformats.org/officeDocument/2006/relationships/customXml" Target="../ink/ink1192.xml"/><Relationship Id="rId924" Type="http://schemas.openxmlformats.org/officeDocument/2006/relationships/image" Target="../media/image1291.png"/><Relationship Id="rId53" Type="http://schemas.openxmlformats.org/officeDocument/2006/relationships/image" Target="../media/image856.png"/><Relationship Id="rId149" Type="http://schemas.openxmlformats.org/officeDocument/2006/relationships/image" Target="../media/image904.png"/><Relationship Id="rId356" Type="http://schemas.openxmlformats.org/officeDocument/2006/relationships/customXml" Target="../ink/ink1011.xml"/><Relationship Id="rId563" Type="http://schemas.openxmlformats.org/officeDocument/2006/relationships/customXml" Target="../ink/ink1115.xml"/><Relationship Id="rId770" Type="http://schemas.openxmlformats.org/officeDocument/2006/relationships/image" Target="../media/image1214.png"/><Relationship Id="rId216" Type="http://schemas.openxmlformats.org/officeDocument/2006/relationships/customXml" Target="../ink/ink941.xml"/><Relationship Id="rId423" Type="http://schemas.openxmlformats.org/officeDocument/2006/relationships/customXml" Target="../ink/ink1045.xml"/><Relationship Id="rId868" Type="http://schemas.openxmlformats.org/officeDocument/2006/relationships/image" Target="../media/image1263.png"/><Relationship Id="rId630" Type="http://schemas.openxmlformats.org/officeDocument/2006/relationships/image" Target="../media/image1144.png"/><Relationship Id="rId728" Type="http://schemas.openxmlformats.org/officeDocument/2006/relationships/image" Target="../media/image1193.png"/><Relationship Id="rId935" Type="http://schemas.openxmlformats.org/officeDocument/2006/relationships/customXml" Target="../ink/ink1301.xml"/><Relationship Id="rId64" Type="http://schemas.openxmlformats.org/officeDocument/2006/relationships/customXml" Target="../ink/ink865.xml"/><Relationship Id="rId367" Type="http://schemas.openxmlformats.org/officeDocument/2006/relationships/image" Target="../media/image1013.png"/><Relationship Id="rId574" Type="http://schemas.openxmlformats.org/officeDocument/2006/relationships/image" Target="../media/image1116.png"/><Relationship Id="rId227" Type="http://schemas.openxmlformats.org/officeDocument/2006/relationships/image" Target="../media/image943.png"/><Relationship Id="rId781" Type="http://schemas.openxmlformats.org/officeDocument/2006/relationships/customXml" Target="../ink/ink1224.xml"/><Relationship Id="rId879" Type="http://schemas.openxmlformats.org/officeDocument/2006/relationships/customXml" Target="../ink/ink1273.xml"/><Relationship Id="rId434" Type="http://schemas.openxmlformats.org/officeDocument/2006/relationships/image" Target="../media/image1046.png"/><Relationship Id="rId641" Type="http://schemas.openxmlformats.org/officeDocument/2006/relationships/customXml" Target="../ink/ink1154.xml"/><Relationship Id="rId739" Type="http://schemas.openxmlformats.org/officeDocument/2006/relationships/customXml" Target="../ink/ink1203.xml"/><Relationship Id="rId280" Type="http://schemas.openxmlformats.org/officeDocument/2006/relationships/customXml" Target="../ink/ink973.xml"/><Relationship Id="rId501" Type="http://schemas.openxmlformats.org/officeDocument/2006/relationships/customXml" Target="../ink/ink1084.xml"/><Relationship Id="rId946" Type="http://schemas.openxmlformats.org/officeDocument/2006/relationships/image" Target="../media/image1302.png"/><Relationship Id="rId75" Type="http://schemas.openxmlformats.org/officeDocument/2006/relationships/image" Target="../media/image867.png"/><Relationship Id="rId140" Type="http://schemas.openxmlformats.org/officeDocument/2006/relationships/customXml" Target="../ink/ink903.xml"/><Relationship Id="rId378" Type="http://schemas.openxmlformats.org/officeDocument/2006/relationships/customXml" Target="../ink/ink1022.xml"/><Relationship Id="rId585" Type="http://schemas.openxmlformats.org/officeDocument/2006/relationships/customXml" Target="../ink/ink1126.xml"/><Relationship Id="rId792" Type="http://schemas.openxmlformats.org/officeDocument/2006/relationships/image" Target="../media/image1225.png"/><Relationship Id="rId806" Type="http://schemas.openxmlformats.org/officeDocument/2006/relationships/image" Target="../media/image1232.png"/><Relationship Id="rId6" Type="http://schemas.openxmlformats.org/officeDocument/2006/relationships/customXml" Target="../ink/ink836.xml"/><Relationship Id="rId238" Type="http://schemas.openxmlformats.org/officeDocument/2006/relationships/customXml" Target="../ink/ink952.xml"/><Relationship Id="rId445" Type="http://schemas.openxmlformats.org/officeDocument/2006/relationships/customXml" Target="../ink/ink1056.xml"/><Relationship Id="rId652" Type="http://schemas.openxmlformats.org/officeDocument/2006/relationships/image" Target="../media/image1155.png"/><Relationship Id="rId291" Type="http://schemas.openxmlformats.org/officeDocument/2006/relationships/image" Target="../media/image975.png"/><Relationship Id="rId305" Type="http://schemas.openxmlformats.org/officeDocument/2006/relationships/image" Target="../media/image982.png"/><Relationship Id="rId512" Type="http://schemas.openxmlformats.org/officeDocument/2006/relationships/image" Target="../media/image1085.png"/><Relationship Id="rId957" Type="http://schemas.openxmlformats.org/officeDocument/2006/relationships/customXml" Target="../ink/ink1312.xml"/><Relationship Id="rId86" Type="http://schemas.openxmlformats.org/officeDocument/2006/relationships/customXml" Target="../ink/ink876.xml"/><Relationship Id="rId151" Type="http://schemas.openxmlformats.org/officeDocument/2006/relationships/image" Target="../media/image905.png"/><Relationship Id="rId389" Type="http://schemas.openxmlformats.org/officeDocument/2006/relationships/customXml" Target="../ink/ink1028.xml"/><Relationship Id="rId596" Type="http://schemas.openxmlformats.org/officeDocument/2006/relationships/image" Target="../media/image1127.png"/><Relationship Id="rId817" Type="http://schemas.openxmlformats.org/officeDocument/2006/relationships/customXml" Target="../ink/ink1242.xml"/><Relationship Id="rId1002" Type="http://schemas.openxmlformats.org/officeDocument/2006/relationships/image" Target="../media/image1330.png"/><Relationship Id="rId249" Type="http://schemas.openxmlformats.org/officeDocument/2006/relationships/image" Target="../media/image954.png"/><Relationship Id="rId456" Type="http://schemas.openxmlformats.org/officeDocument/2006/relationships/image" Target="../media/image1057.png"/><Relationship Id="rId663" Type="http://schemas.openxmlformats.org/officeDocument/2006/relationships/customXml" Target="../ink/ink1165.xml"/><Relationship Id="rId870" Type="http://schemas.openxmlformats.org/officeDocument/2006/relationships/image" Target="../media/image1264.png"/><Relationship Id="rId13" Type="http://schemas.openxmlformats.org/officeDocument/2006/relationships/image" Target="../media/image836.png"/><Relationship Id="rId109" Type="http://schemas.openxmlformats.org/officeDocument/2006/relationships/image" Target="../media/image884.png"/><Relationship Id="rId316" Type="http://schemas.openxmlformats.org/officeDocument/2006/relationships/customXml" Target="../ink/ink991.xml"/><Relationship Id="rId523" Type="http://schemas.openxmlformats.org/officeDocument/2006/relationships/customXml" Target="../ink/ink1095.xml"/><Relationship Id="rId968" Type="http://schemas.openxmlformats.org/officeDocument/2006/relationships/image" Target="../media/image1313.png"/><Relationship Id="rId97" Type="http://schemas.openxmlformats.org/officeDocument/2006/relationships/image" Target="../media/image878.png"/><Relationship Id="rId730" Type="http://schemas.openxmlformats.org/officeDocument/2006/relationships/image" Target="../media/image1194.png"/><Relationship Id="rId828" Type="http://schemas.openxmlformats.org/officeDocument/2006/relationships/image" Target="../media/image1243.png"/><Relationship Id="rId1013" Type="http://schemas.openxmlformats.org/officeDocument/2006/relationships/customXml" Target="../ink/ink1340.xml"/><Relationship Id="rId162" Type="http://schemas.openxmlformats.org/officeDocument/2006/relationships/customXml" Target="../ink/ink914.xml"/><Relationship Id="rId467" Type="http://schemas.openxmlformats.org/officeDocument/2006/relationships/customXml" Target="../ink/ink1067.xml"/><Relationship Id="rId674" Type="http://schemas.openxmlformats.org/officeDocument/2006/relationships/image" Target="../media/image1166.png"/><Relationship Id="rId881" Type="http://schemas.openxmlformats.org/officeDocument/2006/relationships/customXml" Target="../ink/ink1274.xml"/><Relationship Id="rId979" Type="http://schemas.openxmlformats.org/officeDocument/2006/relationships/customXml" Target="../ink/ink1323.xml"/><Relationship Id="rId24" Type="http://schemas.openxmlformats.org/officeDocument/2006/relationships/customXml" Target="../ink/ink845.xml"/><Relationship Id="rId327" Type="http://schemas.openxmlformats.org/officeDocument/2006/relationships/image" Target="../media/image993.png"/><Relationship Id="rId534" Type="http://schemas.openxmlformats.org/officeDocument/2006/relationships/image" Target="../media/image1096.png"/><Relationship Id="rId741" Type="http://schemas.openxmlformats.org/officeDocument/2006/relationships/customXml" Target="../ink/ink1204.xml"/><Relationship Id="rId839" Type="http://schemas.openxmlformats.org/officeDocument/2006/relationships/customXml" Target="../ink/ink1253.xml"/><Relationship Id="rId173" Type="http://schemas.openxmlformats.org/officeDocument/2006/relationships/image" Target="../media/image916.png"/><Relationship Id="rId380" Type="http://schemas.openxmlformats.org/officeDocument/2006/relationships/customXml" Target="../ink/ink1023.xml"/><Relationship Id="rId601" Type="http://schemas.openxmlformats.org/officeDocument/2006/relationships/customXml" Target="../ink/ink1134.xml"/><Relationship Id="rId1024" Type="http://schemas.openxmlformats.org/officeDocument/2006/relationships/image" Target="../media/image1341.png"/><Relationship Id="rId240" Type="http://schemas.openxmlformats.org/officeDocument/2006/relationships/customXml" Target="../ink/ink953.xml"/><Relationship Id="rId478" Type="http://schemas.openxmlformats.org/officeDocument/2006/relationships/image" Target="../media/image1068.png"/><Relationship Id="rId685" Type="http://schemas.openxmlformats.org/officeDocument/2006/relationships/customXml" Target="../ink/ink1176.xml"/><Relationship Id="rId892" Type="http://schemas.openxmlformats.org/officeDocument/2006/relationships/image" Target="../media/image1275.png"/><Relationship Id="rId906" Type="http://schemas.openxmlformats.org/officeDocument/2006/relationships/image" Target="../media/image1282.png"/><Relationship Id="rId35" Type="http://schemas.openxmlformats.org/officeDocument/2006/relationships/image" Target="../media/image847.png"/><Relationship Id="rId100" Type="http://schemas.openxmlformats.org/officeDocument/2006/relationships/customXml" Target="../ink/ink883.xml"/><Relationship Id="rId338" Type="http://schemas.openxmlformats.org/officeDocument/2006/relationships/customXml" Target="../ink/ink1002.xml"/><Relationship Id="rId545" Type="http://schemas.openxmlformats.org/officeDocument/2006/relationships/customXml" Target="../ink/ink1106.xml"/><Relationship Id="rId752" Type="http://schemas.openxmlformats.org/officeDocument/2006/relationships/image" Target="../media/image1205.png"/><Relationship Id="rId184" Type="http://schemas.openxmlformats.org/officeDocument/2006/relationships/customXml" Target="../ink/ink925.xml"/><Relationship Id="rId391" Type="http://schemas.openxmlformats.org/officeDocument/2006/relationships/customXml" Target="../ink/ink1029.xml"/><Relationship Id="rId405" Type="http://schemas.openxmlformats.org/officeDocument/2006/relationships/customXml" Target="../ink/ink1036.xml"/><Relationship Id="rId612" Type="http://schemas.openxmlformats.org/officeDocument/2006/relationships/image" Target="../media/image1135.png"/><Relationship Id="rId251" Type="http://schemas.openxmlformats.org/officeDocument/2006/relationships/image" Target="../media/image955.png"/><Relationship Id="rId489" Type="http://schemas.openxmlformats.org/officeDocument/2006/relationships/customXml" Target="../ink/ink1078.xml"/><Relationship Id="rId696" Type="http://schemas.openxmlformats.org/officeDocument/2006/relationships/image" Target="../media/image1177.png"/><Relationship Id="rId917" Type="http://schemas.openxmlformats.org/officeDocument/2006/relationships/customXml" Target="../ink/ink1292.xml"/><Relationship Id="rId46" Type="http://schemas.openxmlformats.org/officeDocument/2006/relationships/customXml" Target="../ink/ink856.xml"/><Relationship Id="rId349" Type="http://schemas.openxmlformats.org/officeDocument/2006/relationships/image" Target="../media/image1004.png"/><Relationship Id="rId556" Type="http://schemas.openxmlformats.org/officeDocument/2006/relationships/image" Target="../media/image1107.png"/><Relationship Id="rId763" Type="http://schemas.openxmlformats.org/officeDocument/2006/relationships/customXml" Target="../ink/ink1215.xml"/><Relationship Id="rId111" Type="http://schemas.openxmlformats.org/officeDocument/2006/relationships/image" Target="../media/image885.png"/><Relationship Id="rId195" Type="http://schemas.openxmlformats.org/officeDocument/2006/relationships/image" Target="../media/image927.png"/><Relationship Id="rId209" Type="http://schemas.openxmlformats.org/officeDocument/2006/relationships/image" Target="../media/image934.png"/><Relationship Id="rId416" Type="http://schemas.openxmlformats.org/officeDocument/2006/relationships/image" Target="../media/image1037.png"/><Relationship Id="rId970" Type="http://schemas.openxmlformats.org/officeDocument/2006/relationships/image" Target="../media/image1314.png"/><Relationship Id="rId623" Type="http://schemas.openxmlformats.org/officeDocument/2006/relationships/customXml" Target="../ink/ink1145.xml"/><Relationship Id="rId830" Type="http://schemas.openxmlformats.org/officeDocument/2006/relationships/image" Target="../media/image1244.png"/><Relationship Id="rId928" Type="http://schemas.openxmlformats.org/officeDocument/2006/relationships/image" Target="../media/image1293.png"/><Relationship Id="rId57" Type="http://schemas.openxmlformats.org/officeDocument/2006/relationships/image" Target="../media/image858.png"/><Relationship Id="rId262" Type="http://schemas.openxmlformats.org/officeDocument/2006/relationships/customXml" Target="../ink/ink964.xml"/><Relationship Id="rId567" Type="http://schemas.openxmlformats.org/officeDocument/2006/relationships/customXml" Target="../ink/ink1117.xml"/><Relationship Id="rId122" Type="http://schemas.openxmlformats.org/officeDocument/2006/relationships/customXml" Target="../ink/ink894.xml"/><Relationship Id="rId774" Type="http://schemas.openxmlformats.org/officeDocument/2006/relationships/image" Target="../media/image1216.png"/><Relationship Id="rId981" Type="http://schemas.openxmlformats.org/officeDocument/2006/relationships/customXml" Target="../ink/ink1324.xml"/><Relationship Id="rId427" Type="http://schemas.openxmlformats.org/officeDocument/2006/relationships/customXml" Target="../ink/ink1047.xml"/><Relationship Id="rId634" Type="http://schemas.openxmlformats.org/officeDocument/2006/relationships/image" Target="../media/image1146.png"/><Relationship Id="rId841" Type="http://schemas.openxmlformats.org/officeDocument/2006/relationships/customXml" Target="../ink/ink1254.xml"/><Relationship Id="rId273" Type="http://schemas.openxmlformats.org/officeDocument/2006/relationships/image" Target="../media/image966.png"/><Relationship Id="rId480" Type="http://schemas.openxmlformats.org/officeDocument/2006/relationships/image" Target="../media/image1069.png"/><Relationship Id="rId701" Type="http://schemas.openxmlformats.org/officeDocument/2006/relationships/customXml" Target="../ink/ink1184.xml"/><Relationship Id="rId939" Type="http://schemas.openxmlformats.org/officeDocument/2006/relationships/customXml" Target="../ink/ink1303.xml"/><Relationship Id="rId68" Type="http://schemas.openxmlformats.org/officeDocument/2006/relationships/customXml" Target="../ink/ink867.xml"/><Relationship Id="rId133" Type="http://schemas.openxmlformats.org/officeDocument/2006/relationships/image" Target="../media/image896.png"/><Relationship Id="rId340" Type="http://schemas.openxmlformats.org/officeDocument/2006/relationships/customXml" Target="../ink/ink1003.xml"/><Relationship Id="rId578" Type="http://schemas.openxmlformats.org/officeDocument/2006/relationships/image" Target="../media/image1118.png"/><Relationship Id="rId785" Type="http://schemas.openxmlformats.org/officeDocument/2006/relationships/customXml" Target="../ink/ink1226.xml"/><Relationship Id="rId992" Type="http://schemas.openxmlformats.org/officeDocument/2006/relationships/image" Target="../media/image1325.png"/><Relationship Id="rId200" Type="http://schemas.openxmlformats.org/officeDocument/2006/relationships/customXml" Target="../ink/ink933.xml"/><Relationship Id="rId438" Type="http://schemas.openxmlformats.org/officeDocument/2006/relationships/image" Target="../media/image1048.png"/><Relationship Id="rId645" Type="http://schemas.openxmlformats.org/officeDocument/2006/relationships/customXml" Target="../ink/ink1156.xml"/><Relationship Id="rId852" Type="http://schemas.openxmlformats.org/officeDocument/2006/relationships/image" Target="../media/image1255.png"/><Relationship Id="rId284" Type="http://schemas.openxmlformats.org/officeDocument/2006/relationships/customXml" Target="../ink/ink975.xml"/><Relationship Id="rId491" Type="http://schemas.openxmlformats.org/officeDocument/2006/relationships/customXml" Target="../ink/ink1079.xml"/><Relationship Id="rId505" Type="http://schemas.openxmlformats.org/officeDocument/2006/relationships/customXml" Target="../ink/ink1086.xml"/><Relationship Id="rId712" Type="http://schemas.openxmlformats.org/officeDocument/2006/relationships/image" Target="../media/image1185.png"/><Relationship Id="rId79" Type="http://schemas.openxmlformats.org/officeDocument/2006/relationships/image" Target="../media/image869.png"/><Relationship Id="rId144" Type="http://schemas.openxmlformats.org/officeDocument/2006/relationships/customXml" Target="../ink/ink905.xml"/><Relationship Id="rId589" Type="http://schemas.openxmlformats.org/officeDocument/2006/relationships/customXml" Target="../ink/ink1128.xml"/><Relationship Id="rId796" Type="http://schemas.openxmlformats.org/officeDocument/2006/relationships/image" Target="../media/image1227.png"/><Relationship Id="rId351" Type="http://schemas.openxmlformats.org/officeDocument/2006/relationships/image" Target="../media/image1005.png"/><Relationship Id="rId449" Type="http://schemas.openxmlformats.org/officeDocument/2006/relationships/customXml" Target="../ink/ink1058.xml"/><Relationship Id="rId656" Type="http://schemas.openxmlformats.org/officeDocument/2006/relationships/image" Target="../media/image1157.png"/><Relationship Id="rId863" Type="http://schemas.openxmlformats.org/officeDocument/2006/relationships/customXml" Target="../ink/ink1265.xml"/><Relationship Id="rId211" Type="http://schemas.openxmlformats.org/officeDocument/2006/relationships/image" Target="../media/image935.png"/><Relationship Id="rId295" Type="http://schemas.openxmlformats.org/officeDocument/2006/relationships/image" Target="../media/image977.png"/><Relationship Id="rId309" Type="http://schemas.openxmlformats.org/officeDocument/2006/relationships/image" Target="../media/image984.png"/><Relationship Id="rId516" Type="http://schemas.openxmlformats.org/officeDocument/2006/relationships/image" Target="../media/image1087.png"/><Relationship Id="rId723" Type="http://schemas.openxmlformats.org/officeDocument/2006/relationships/customXml" Target="../ink/ink1195.xml"/><Relationship Id="rId930" Type="http://schemas.openxmlformats.org/officeDocument/2006/relationships/image" Target="../media/image1294.png"/><Relationship Id="rId1006" Type="http://schemas.openxmlformats.org/officeDocument/2006/relationships/image" Target="../media/image1332.png"/><Relationship Id="rId155" Type="http://schemas.openxmlformats.org/officeDocument/2006/relationships/image" Target="../media/image907.png"/><Relationship Id="rId362" Type="http://schemas.openxmlformats.org/officeDocument/2006/relationships/customXml" Target="../ink/ink1014.xml"/><Relationship Id="rId222" Type="http://schemas.openxmlformats.org/officeDocument/2006/relationships/customXml" Target="../ink/ink944.xml"/><Relationship Id="rId667" Type="http://schemas.openxmlformats.org/officeDocument/2006/relationships/customXml" Target="../ink/ink1167.xml"/><Relationship Id="rId874" Type="http://schemas.openxmlformats.org/officeDocument/2006/relationships/image" Target="../media/image1266.png"/><Relationship Id="rId17" Type="http://schemas.openxmlformats.org/officeDocument/2006/relationships/image" Target="../media/image838.png"/><Relationship Id="rId527" Type="http://schemas.openxmlformats.org/officeDocument/2006/relationships/customXml" Target="../ink/ink1097.xml"/><Relationship Id="rId734" Type="http://schemas.openxmlformats.org/officeDocument/2006/relationships/image" Target="../media/image1196.png"/><Relationship Id="rId941" Type="http://schemas.openxmlformats.org/officeDocument/2006/relationships/customXml" Target="../ink/ink1304.xml"/><Relationship Id="rId70" Type="http://schemas.openxmlformats.org/officeDocument/2006/relationships/customXml" Target="../ink/ink868.xml"/><Relationship Id="rId166" Type="http://schemas.openxmlformats.org/officeDocument/2006/relationships/customXml" Target="../ink/ink916.xml"/><Relationship Id="rId373" Type="http://schemas.openxmlformats.org/officeDocument/2006/relationships/image" Target="../media/image1016.png"/><Relationship Id="rId580" Type="http://schemas.openxmlformats.org/officeDocument/2006/relationships/image" Target="../media/image1119.png"/><Relationship Id="rId801" Type="http://schemas.openxmlformats.org/officeDocument/2006/relationships/customXml" Target="../ink/ink1234.xml"/><Relationship Id="rId1017" Type="http://schemas.openxmlformats.org/officeDocument/2006/relationships/customXml" Target="../ink/ink1342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946.png"/><Relationship Id="rId440" Type="http://schemas.openxmlformats.org/officeDocument/2006/relationships/image" Target="../media/image1049.png"/><Relationship Id="rId678" Type="http://schemas.openxmlformats.org/officeDocument/2006/relationships/image" Target="../media/image1168.png"/><Relationship Id="rId885" Type="http://schemas.openxmlformats.org/officeDocument/2006/relationships/customXml" Target="../ink/ink1276.xml"/><Relationship Id="rId28" Type="http://schemas.openxmlformats.org/officeDocument/2006/relationships/customXml" Target="../ink/ink847.xml"/><Relationship Id="rId300" Type="http://schemas.openxmlformats.org/officeDocument/2006/relationships/customXml" Target="../ink/ink983.xml"/><Relationship Id="rId538" Type="http://schemas.openxmlformats.org/officeDocument/2006/relationships/image" Target="../media/image1098.png"/><Relationship Id="rId745" Type="http://schemas.openxmlformats.org/officeDocument/2006/relationships/customXml" Target="../ink/ink1206.xml"/><Relationship Id="rId952" Type="http://schemas.openxmlformats.org/officeDocument/2006/relationships/image" Target="../media/image1305.png"/><Relationship Id="rId81" Type="http://schemas.openxmlformats.org/officeDocument/2006/relationships/image" Target="../media/image870.png"/><Relationship Id="rId177" Type="http://schemas.openxmlformats.org/officeDocument/2006/relationships/image" Target="../media/image918.png"/><Relationship Id="rId384" Type="http://schemas.openxmlformats.org/officeDocument/2006/relationships/image" Target="../media/image1021.png"/><Relationship Id="rId591" Type="http://schemas.openxmlformats.org/officeDocument/2006/relationships/customXml" Target="../ink/ink1129.xml"/><Relationship Id="rId605" Type="http://schemas.openxmlformats.org/officeDocument/2006/relationships/customXml" Target="../ink/ink1136.xml"/><Relationship Id="rId812" Type="http://schemas.openxmlformats.org/officeDocument/2006/relationships/image" Target="../media/image1235.png"/><Relationship Id="rId1028" Type="http://schemas.openxmlformats.org/officeDocument/2006/relationships/image" Target="../media/image1343.png"/><Relationship Id="rId244" Type="http://schemas.openxmlformats.org/officeDocument/2006/relationships/customXml" Target="../ink/ink955.xml"/><Relationship Id="rId689" Type="http://schemas.openxmlformats.org/officeDocument/2006/relationships/customXml" Target="../ink/ink1178.xml"/><Relationship Id="rId896" Type="http://schemas.openxmlformats.org/officeDocument/2006/relationships/image" Target="../media/image1277.png"/><Relationship Id="rId39" Type="http://schemas.openxmlformats.org/officeDocument/2006/relationships/image" Target="../media/image849.png"/><Relationship Id="rId451" Type="http://schemas.openxmlformats.org/officeDocument/2006/relationships/customXml" Target="../ink/ink1059.xml"/><Relationship Id="rId549" Type="http://schemas.openxmlformats.org/officeDocument/2006/relationships/customXml" Target="../ink/ink1108.xml"/><Relationship Id="rId756" Type="http://schemas.openxmlformats.org/officeDocument/2006/relationships/image" Target="../media/image1207.png"/><Relationship Id="rId104" Type="http://schemas.openxmlformats.org/officeDocument/2006/relationships/customXml" Target="../ink/ink885.xml"/><Relationship Id="rId188" Type="http://schemas.openxmlformats.org/officeDocument/2006/relationships/customXml" Target="../ink/ink927.xml"/><Relationship Id="rId311" Type="http://schemas.openxmlformats.org/officeDocument/2006/relationships/image" Target="../media/image985.png"/><Relationship Id="rId395" Type="http://schemas.openxmlformats.org/officeDocument/2006/relationships/customXml" Target="../ink/ink1031.xml"/><Relationship Id="rId409" Type="http://schemas.openxmlformats.org/officeDocument/2006/relationships/customXml" Target="../ink/ink1038.xml"/><Relationship Id="rId963" Type="http://schemas.openxmlformats.org/officeDocument/2006/relationships/customXml" Target="../ink/ink1315.xml"/><Relationship Id="rId92" Type="http://schemas.openxmlformats.org/officeDocument/2006/relationships/customXml" Target="../ink/ink879.xml"/><Relationship Id="rId616" Type="http://schemas.openxmlformats.org/officeDocument/2006/relationships/image" Target="../media/image1137.png"/><Relationship Id="rId823" Type="http://schemas.openxmlformats.org/officeDocument/2006/relationships/customXml" Target="../ink/ink1245.xml"/><Relationship Id="rId255" Type="http://schemas.openxmlformats.org/officeDocument/2006/relationships/image" Target="../media/image957.png"/><Relationship Id="rId462" Type="http://schemas.openxmlformats.org/officeDocument/2006/relationships/image" Target="../media/image1060.png"/><Relationship Id="rId115" Type="http://schemas.openxmlformats.org/officeDocument/2006/relationships/image" Target="../media/image887.png"/><Relationship Id="rId322" Type="http://schemas.openxmlformats.org/officeDocument/2006/relationships/customXml" Target="../ink/ink994.xml"/><Relationship Id="rId767" Type="http://schemas.openxmlformats.org/officeDocument/2006/relationships/customXml" Target="../ink/ink1217.xml"/><Relationship Id="rId974" Type="http://schemas.openxmlformats.org/officeDocument/2006/relationships/image" Target="../media/image1316.png"/><Relationship Id="rId199" Type="http://schemas.openxmlformats.org/officeDocument/2006/relationships/image" Target="../media/image929.png"/><Relationship Id="rId627" Type="http://schemas.openxmlformats.org/officeDocument/2006/relationships/customXml" Target="../ink/ink1147.xml"/><Relationship Id="rId834" Type="http://schemas.openxmlformats.org/officeDocument/2006/relationships/image" Target="../media/image1246.png"/><Relationship Id="rId266" Type="http://schemas.openxmlformats.org/officeDocument/2006/relationships/customXml" Target="../ink/ink966.xml"/><Relationship Id="rId473" Type="http://schemas.openxmlformats.org/officeDocument/2006/relationships/customXml" Target="../ink/ink1070.xml"/><Relationship Id="rId680" Type="http://schemas.openxmlformats.org/officeDocument/2006/relationships/image" Target="../media/image1169.png"/><Relationship Id="rId901" Type="http://schemas.openxmlformats.org/officeDocument/2006/relationships/customXml" Target="../ink/ink1284.xml"/><Relationship Id="rId30" Type="http://schemas.openxmlformats.org/officeDocument/2006/relationships/customXml" Target="../ink/ink848.xml"/><Relationship Id="rId126" Type="http://schemas.openxmlformats.org/officeDocument/2006/relationships/customXml" Target="../ink/ink896.xml"/><Relationship Id="rId333" Type="http://schemas.openxmlformats.org/officeDocument/2006/relationships/image" Target="../media/image996.png"/><Relationship Id="rId540" Type="http://schemas.openxmlformats.org/officeDocument/2006/relationships/image" Target="../media/image1099.png"/><Relationship Id="rId778" Type="http://schemas.openxmlformats.org/officeDocument/2006/relationships/image" Target="../media/image1218.png"/><Relationship Id="rId985" Type="http://schemas.openxmlformats.org/officeDocument/2006/relationships/customXml" Target="../ink/ink1326.xml"/><Relationship Id="rId638" Type="http://schemas.openxmlformats.org/officeDocument/2006/relationships/image" Target="../media/image1148.png"/><Relationship Id="rId845" Type="http://schemas.openxmlformats.org/officeDocument/2006/relationships/customXml" Target="../ink/ink1256.xml"/><Relationship Id="rId1030" Type="http://schemas.openxmlformats.org/officeDocument/2006/relationships/image" Target="../media/image1344.png"/><Relationship Id="rId277" Type="http://schemas.openxmlformats.org/officeDocument/2006/relationships/image" Target="../media/image968.png"/><Relationship Id="rId400" Type="http://schemas.openxmlformats.org/officeDocument/2006/relationships/image" Target="../media/image1029.png"/><Relationship Id="rId484" Type="http://schemas.openxmlformats.org/officeDocument/2006/relationships/image" Target="../media/image1071.png"/><Relationship Id="rId705" Type="http://schemas.openxmlformats.org/officeDocument/2006/relationships/customXml" Target="../ink/ink1186.xml"/><Relationship Id="rId137" Type="http://schemas.openxmlformats.org/officeDocument/2006/relationships/image" Target="../media/image898.png"/><Relationship Id="rId344" Type="http://schemas.openxmlformats.org/officeDocument/2006/relationships/customXml" Target="../ink/ink1005.xml"/><Relationship Id="rId691" Type="http://schemas.openxmlformats.org/officeDocument/2006/relationships/customXml" Target="../ink/ink1179.xml"/><Relationship Id="rId789" Type="http://schemas.openxmlformats.org/officeDocument/2006/relationships/customXml" Target="../ink/ink1228.xml"/><Relationship Id="rId912" Type="http://schemas.openxmlformats.org/officeDocument/2006/relationships/image" Target="../media/image1285.png"/><Relationship Id="rId996" Type="http://schemas.openxmlformats.org/officeDocument/2006/relationships/image" Target="../media/image1327.png"/><Relationship Id="rId41" Type="http://schemas.openxmlformats.org/officeDocument/2006/relationships/image" Target="../media/image850.png"/><Relationship Id="rId551" Type="http://schemas.openxmlformats.org/officeDocument/2006/relationships/customXml" Target="../ink/ink1109.xml"/><Relationship Id="rId649" Type="http://schemas.openxmlformats.org/officeDocument/2006/relationships/customXml" Target="../ink/ink1158.xml"/><Relationship Id="rId856" Type="http://schemas.openxmlformats.org/officeDocument/2006/relationships/image" Target="../media/image1257.png"/><Relationship Id="rId190" Type="http://schemas.openxmlformats.org/officeDocument/2006/relationships/customXml" Target="../ink/ink928.xml"/><Relationship Id="rId204" Type="http://schemas.openxmlformats.org/officeDocument/2006/relationships/customXml" Target="../ink/ink935.xml"/><Relationship Id="rId288" Type="http://schemas.openxmlformats.org/officeDocument/2006/relationships/customXml" Target="../ink/ink977.xml"/><Relationship Id="rId411" Type="http://schemas.openxmlformats.org/officeDocument/2006/relationships/customXml" Target="../ink/ink1039.xml"/><Relationship Id="rId509" Type="http://schemas.openxmlformats.org/officeDocument/2006/relationships/customXml" Target="../ink/ink1088.xml"/><Relationship Id="rId495" Type="http://schemas.openxmlformats.org/officeDocument/2006/relationships/customXml" Target="../ink/ink1081.xml"/><Relationship Id="rId716" Type="http://schemas.openxmlformats.org/officeDocument/2006/relationships/image" Target="../media/image1187.png"/><Relationship Id="rId923" Type="http://schemas.openxmlformats.org/officeDocument/2006/relationships/customXml" Target="../ink/ink1295.xml"/><Relationship Id="rId52" Type="http://schemas.openxmlformats.org/officeDocument/2006/relationships/customXml" Target="../ink/ink859.xml"/><Relationship Id="rId148" Type="http://schemas.openxmlformats.org/officeDocument/2006/relationships/customXml" Target="../ink/ink907.xml"/><Relationship Id="rId355" Type="http://schemas.openxmlformats.org/officeDocument/2006/relationships/image" Target="../media/image1007.png"/><Relationship Id="rId562" Type="http://schemas.openxmlformats.org/officeDocument/2006/relationships/image" Target="../media/image1110.png"/><Relationship Id="rId215" Type="http://schemas.openxmlformats.org/officeDocument/2006/relationships/image" Target="../media/image937.png"/><Relationship Id="rId422" Type="http://schemas.openxmlformats.org/officeDocument/2006/relationships/image" Target="../media/image1040.png"/><Relationship Id="rId867" Type="http://schemas.openxmlformats.org/officeDocument/2006/relationships/customXml" Target="../ink/ink1267.xml"/><Relationship Id="rId299" Type="http://schemas.openxmlformats.org/officeDocument/2006/relationships/image" Target="../media/image979.png"/><Relationship Id="rId727" Type="http://schemas.openxmlformats.org/officeDocument/2006/relationships/customXml" Target="../ink/ink1197.xml"/><Relationship Id="rId934" Type="http://schemas.openxmlformats.org/officeDocument/2006/relationships/image" Target="../media/image1296.png"/><Relationship Id="rId63" Type="http://schemas.openxmlformats.org/officeDocument/2006/relationships/image" Target="../media/image861.png"/><Relationship Id="rId159" Type="http://schemas.openxmlformats.org/officeDocument/2006/relationships/image" Target="../media/image909.png"/><Relationship Id="rId366" Type="http://schemas.openxmlformats.org/officeDocument/2006/relationships/customXml" Target="../ink/ink1016.xml"/><Relationship Id="rId573" Type="http://schemas.openxmlformats.org/officeDocument/2006/relationships/customXml" Target="../ink/ink1120.xml"/><Relationship Id="rId780" Type="http://schemas.openxmlformats.org/officeDocument/2006/relationships/image" Target="../media/image1219.png"/><Relationship Id="rId226" Type="http://schemas.openxmlformats.org/officeDocument/2006/relationships/customXml" Target="../ink/ink946.xml"/><Relationship Id="rId433" Type="http://schemas.openxmlformats.org/officeDocument/2006/relationships/customXml" Target="../ink/ink1050.xml"/><Relationship Id="rId878" Type="http://schemas.openxmlformats.org/officeDocument/2006/relationships/image" Target="../media/image1268.png"/><Relationship Id="rId640" Type="http://schemas.openxmlformats.org/officeDocument/2006/relationships/image" Target="../media/image1149.png"/><Relationship Id="rId738" Type="http://schemas.openxmlformats.org/officeDocument/2006/relationships/image" Target="../media/image1198.png"/><Relationship Id="rId945" Type="http://schemas.openxmlformats.org/officeDocument/2006/relationships/customXml" Target="../ink/ink1306.xml"/><Relationship Id="rId74" Type="http://schemas.openxmlformats.org/officeDocument/2006/relationships/customXml" Target="../ink/ink870.xml"/><Relationship Id="rId377" Type="http://schemas.openxmlformats.org/officeDocument/2006/relationships/image" Target="../media/image1018.png"/><Relationship Id="rId500" Type="http://schemas.openxmlformats.org/officeDocument/2006/relationships/image" Target="../media/image1079.png"/><Relationship Id="rId584" Type="http://schemas.openxmlformats.org/officeDocument/2006/relationships/image" Target="../media/image1121.png"/><Relationship Id="rId805" Type="http://schemas.openxmlformats.org/officeDocument/2006/relationships/customXml" Target="../ink/ink1236.xml"/><Relationship Id="rId5" Type="http://schemas.openxmlformats.org/officeDocument/2006/relationships/image" Target="../media/image832.png"/><Relationship Id="rId237" Type="http://schemas.openxmlformats.org/officeDocument/2006/relationships/image" Target="../media/image948.png"/><Relationship Id="rId791" Type="http://schemas.openxmlformats.org/officeDocument/2006/relationships/customXml" Target="../ink/ink1229.xml"/><Relationship Id="rId889" Type="http://schemas.openxmlformats.org/officeDocument/2006/relationships/customXml" Target="../ink/ink1278.xml"/><Relationship Id="rId444" Type="http://schemas.openxmlformats.org/officeDocument/2006/relationships/image" Target="../media/image1051.png"/><Relationship Id="rId651" Type="http://schemas.openxmlformats.org/officeDocument/2006/relationships/customXml" Target="../ink/ink1159.xml"/><Relationship Id="rId749" Type="http://schemas.openxmlformats.org/officeDocument/2006/relationships/customXml" Target="../ink/ink1208.xml"/><Relationship Id="rId290" Type="http://schemas.openxmlformats.org/officeDocument/2006/relationships/customXml" Target="../ink/ink978.xml"/><Relationship Id="rId304" Type="http://schemas.openxmlformats.org/officeDocument/2006/relationships/customXml" Target="../ink/ink985.xml"/><Relationship Id="rId388" Type="http://schemas.openxmlformats.org/officeDocument/2006/relationships/image" Target="../media/image1023.png"/><Relationship Id="rId511" Type="http://schemas.openxmlformats.org/officeDocument/2006/relationships/customXml" Target="../ink/ink1089.xml"/><Relationship Id="rId609" Type="http://schemas.openxmlformats.org/officeDocument/2006/relationships/customXml" Target="../ink/ink1138.xml"/><Relationship Id="rId956" Type="http://schemas.openxmlformats.org/officeDocument/2006/relationships/image" Target="../media/image1307.png"/><Relationship Id="rId85" Type="http://schemas.openxmlformats.org/officeDocument/2006/relationships/image" Target="../media/image872.png"/><Relationship Id="rId150" Type="http://schemas.openxmlformats.org/officeDocument/2006/relationships/customXml" Target="../ink/ink908.xml"/><Relationship Id="rId595" Type="http://schemas.openxmlformats.org/officeDocument/2006/relationships/customXml" Target="../ink/ink1131.xml"/><Relationship Id="rId816" Type="http://schemas.openxmlformats.org/officeDocument/2006/relationships/image" Target="../media/image1237.png"/><Relationship Id="rId1001" Type="http://schemas.openxmlformats.org/officeDocument/2006/relationships/customXml" Target="../ink/ink1334.xml"/><Relationship Id="rId248" Type="http://schemas.openxmlformats.org/officeDocument/2006/relationships/customXml" Target="../ink/ink957.xml"/><Relationship Id="rId455" Type="http://schemas.openxmlformats.org/officeDocument/2006/relationships/customXml" Target="../ink/ink1061.xml"/><Relationship Id="rId662" Type="http://schemas.openxmlformats.org/officeDocument/2006/relationships/image" Target="../media/image1160.png"/><Relationship Id="rId12" Type="http://schemas.openxmlformats.org/officeDocument/2006/relationships/customXml" Target="../ink/ink839.xml"/><Relationship Id="rId108" Type="http://schemas.openxmlformats.org/officeDocument/2006/relationships/customXml" Target="../ink/ink887.xml"/><Relationship Id="rId315" Type="http://schemas.openxmlformats.org/officeDocument/2006/relationships/image" Target="../media/image987.png"/><Relationship Id="rId522" Type="http://schemas.openxmlformats.org/officeDocument/2006/relationships/image" Target="../media/image1090.png"/><Relationship Id="rId967" Type="http://schemas.openxmlformats.org/officeDocument/2006/relationships/customXml" Target="../ink/ink1317.xml"/><Relationship Id="rId96" Type="http://schemas.openxmlformats.org/officeDocument/2006/relationships/customXml" Target="../ink/ink881.xml"/><Relationship Id="rId161" Type="http://schemas.openxmlformats.org/officeDocument/2006/relationships/image" Target="../media/image910.png"/><Relationship Id="rId399" Type="http://schemas.openxmlformats.org/officeDocument/2006/relationships/customXml" Target="../ink/ink1033.xml"/><Relationship Id="rId827" Type="http://schemas.openxmlformats.org/officeDocument/2006/relationships/customXml" Target="../ink/ink1247.xml"/><Relationship Id="rId1012" Type="http://schemas.openxmlformats.org/officeDocument/2006/relationships/image" Target="../media/image1335.png"/><Relationship Id="rId259" Type="http://schemas.openxmlformats.org/officeDocument/2006/relationships/image" Target="../media/image959.png"/><Relationship Id="rId466" Type="http://schemas.openxmlformats.org/officeDocument/2006/relationships/image" Target="../media/image1062.png"/><Relationship Id="rId673" Type="http://schemas.openxmlformats.org/officeDocument/2006/relationships/customXml" Target="../ink/ink1170.xml"/><Relationship Id="rId880" Type="http://schemas.openxmlformats.org/officeDocument/2006/relationships/image" Target="../media/image1269.png"/><Relationship Id="rId23" Type="http://schemas.openxmlformats.org/officeDocument/2006/relationships/image" Target="../media/image841.png"/><Relationship Id="rId119" Type="http://schemas.openxmlformats.org/officeDocument/2006/relationships/image" Target="../media/image889.png"/><Relationship Id="rId326" Type="http://schemas.openxmlformats.org/officeDocument/2006/relationships/customXml" Target="../ink/ink996.xml"/><Relationship Id="rId533" Type="http://schemas.openxmlformats.org/officeDocument/2006/relationships/customXml" Target="../ink/ink1100.xml"/><Relationship Id="rId978" Type="http://schemas.openxmlformats.org/officeDocument/2006/relationships/image" Target="../media/image1318.png"/><Relationship Id="rId740" Type="http://schemas.openxmlformats.org/officeDocument/2006/relationships/image" Target="../media/image1199.png"/><Relationship Id="rId838" Type="http://schemas.openxmlformats.org/officeDocument/2006/relationships/image" Target="../media/image1248.png"/><Relationship Id="rId1023" Type="http://schemas.openxmlformats.org/officeDocument/2006/relationships/customXml" Target="../ink/ink1345.xml"/><Relationship Id="rId172" Type="http://schemas.openxmlformats.org/officeDocument/2006/relationships/customXml" Target="../ink/ink919.xml"/><Relationship Id="rId477" Type="http://schemas.openxmlformats.org/officeDocument/2006/relationships/customXml" Target="../ink/ink1072.xml"/><Relationship Id="rId600" Type="http://schemas.openxmlformats.org/officeDocument/2006/relationships/image" Target="../media/image1129.png"/><Relationship Id="rId684" Type="http://schemas.openxmlformats.org/officeDocument/2006/relationships/image" Target="../media/image1171.png"/><Relationship Id="rId337" Type="http://schemas.openxmlformats.org/officeDocument/2006/relationships/image" Target="../media/image998.png"/><Relationship Id="rId891" Type="http://schemas.openxmlformats.org/officeDocument/2006/relationships/customXml" Target="../ink/ink1279.xml"/><Relationship Id="rId905" Type="http://schemas.openxmlformats.org/officeDocument/2006/relationships/customXml" Target="../ink/ink1286.xml"/><Relationship Id="rId989" Type="http://schemas.openxmlformats.org/officeDocument/2006/relationships/customXml" Target="../ink/ink1328.xml"/><Relationship Id="rId34" Type="http://schemas.openxmlformats.org/officeDocument/2006/relationships/customXml" Target="../ink/ink850.xml"/><Relationship Id="rId544" Type="http://schemas.openxmlformats.org/officeDocument/2006/relationships/image" Target="../media/image1101.png"/><Relationship Id="rId751" Type="http://schemas.openxmlformats.org/officeDocument/2006/relationships/customXml" Target="../ink/ink1209.xml"/><Relationship Id="rId849" Type="http://schemas.openxmlformats.org/officeDocument/2006/relationships/customXml" Target="../ink/ink1258.xml"/><Relationship Id="rId183" Type="http://schemas.openxmlformats.org/officeDocument/2006/relationships/image" Target="../media/image921.png"/><Relationship Id="rId390" Type="http://schemas.openxmlformats.org/officeDocument/2006/relationships/image" Target="../media/image1024.png"/><Relationship Id="rId404" Type="http://schemas.openxmlformats.org/officeDocument/2006/relationships/image" Target="../media/image1031.png"/><Relationship Id="rId611" Type="http://schemas.openxmlformats.org/officeDocument/2006/relationships/customXml" Target="../ink/ink1139.xml"/><Relationship Id="rId250" Type="http://schemas.openxmlformats.org/officeDocument/2006/relationships/customXml" Target="../ink/ink958.xml"/><Relationship Id="rId488" Type="http://schemas.openxmlformats.org/officeDocument/2006/relationships/image" Target="../media/image1073.png"/><Relationship Id="rId695" Type="http://schemas.openxmlformats.org/officeDocument/2006/relationships/customXml" Target="../ink/ink1181.xml"/><Relationship Id="rId709" Type="http://schemas.openxmlformats.org/officeDocument/2006/relationships/customXml" Target="../ink/ink1188.xml"/><Relationship Id="rId916" Type="http://schemas.openxmlformats.org/officeDocument/2006/relationships/image" Target="../media/image1287.png"/><Relationship Id="rId45" Type="http://schemas.openxmlformats.org/officeDocument/2006/relationships/image" Target="../media/image852.png"/><Relationship Id="rId110" Type="http://schemas.openxmlformats.org/officeDocument/2006/relationships/customXml" Target="../ink/ink888.xml"/><Relationship Id="rId348" Type="http://schemas.openxmlformats.org/officeDocument/2006/relationships/customXml" Target="../ink/ink1007.xml"/><Relationship Id="rId555" Type="http://schemas.openxmlformats.org/officeDocument/2006/relationships/customXml" Target="../ink/ink1111.xml"/><Relationship Id="rId762" Type="http://schemas.openxmlformats.org/officeDocument/2006/relationships/image" Target="../media/image1210.png"/><Relationship Id="rId194" Type="http://schemas.openxmlformats.org/officeDocument/2006/relationships/customXml" Target="../ink/ink930.xml"/><Relationship Id="rId208" Type="http://schemas.openxmlformats.org/officeDocument/2006/relationships/customXml" Target="../ink/ink937.xml"/><Relationship Id="rId415" Type="http://schemas.openxmlformats.org/officeDocument/2006/relationships/customXml" Target="../ink/ink1041.xml"/><Relationship Id="rId622" Type="http://schemas.openxmlformats.org/officeDocument/2006/relationships/image" Target="../media/image1140.png"/><Relationship Id="rId261" Type="http://schemas.openxmlformats.org/officeDocument/2006/relationships/image" Target="../media/image960.png"/><Relationship Id="rId499" Type="http://schemas.openxmlformats.org/officeDocument/2006/relationships/customXml" Target="../ink/ink1083.xml"/><Relationship Id="rId927" Type="http://schemas.openxmlformats.org/officeDocument/2006/relationships/customXml" Target="../ink/ink1297.xml"/><Relationship Id="rId56" Type="http://schemas.openxmlformats.org/officeDocument/2006/relationships/customXml" Target="../ink/ink861.xml"/><Relationship Id="rId359" Type="http://schemas.openxmlformats.org/officeDocument/2006/relationships/image" Target="../media/image1009.png"/><Relationship Id="rId566" Type="http://schemas.openxmlformats.org/officeDocument/2006/relationships/image" Target="../media/image1112.png"/><Relationship Id="rId773" Type="http://schemas.openxmlformats.org/officeDocument/2006/relationships/customXml" Target="../ink/ink1220.xml"/><Relationship Id="rId121" Type="http://schemas.openxmlformats.org/officeDocument/2006/relationships/image" Target="../media/image890.png"/><Relationship Id="rId219" Type="http://schemas.openxmlformats.org/officeDocument/2006/relationships/image" Target="../media/image939.png"/><Relationship Id="rId426" Type="http://schemas.openxmlformats.org/officeDocument/2006/relationships/image" Target="../media/image1042.png"/><Relationship Id="rId633" Type="http://schemas.openxmlformats.org/officeDocument/2006/relationships/customXml" Target="../ink/ink1150.xml"/><Relationship Id="rId980" Type="http://schemas.openxmlformats.org/officeDocument/2006/relationships/image" Target="../media/image1319.png"/><Relationship Id="rId840" Type="http://schemas.openxmlformats.org/officeDocument/2006/relationships/image" Target="../media/image1249.png"/><Relationship Id="rId938" Type="http://schemas.openxmlformats.org/officeDocument/2006/relationships/image" Target="../media/image1298.png"/><Relationship Id="rId67" Type="http://schemas.openxmlformats.org/officeDocument/2006/relationships/image" Target="../media/image863.png"/><Relationship Id="rId272" Type="http://schemas.openxmlformats.org/officeDocument/2006/relationships/customXml" Target="../ink/ink969.xml"/><Relationship Id="rId577" Type="http://schemas.openxmlformats.org/officeDocument/2006/relationships/customXml" Target="../ink/ink1122.xml"/><Relationship Id="rId700" Type="http://schemas.openxmlformats.org/officeDocument/2006/relationships/image" Target="../media/image1179.png"/><Relationship Id="rId132" Type="http://schemas.openxmlformats.org/officeDocument/2006/relationships/customXml" Target="../ink/ink899.xml"/><Relationship Id="rId784" Type="http://schemas.openxmlformats.org/officeDocument/2006/relationships/image" Target="../media/image1221.png"/><Relationship Id="rId991" Type="http://schemas.openxmlformats.org/officeDocument/2006/relationships/customXml" Target="../ink/ink1329.xml"/><Relationship Id="rId437" Type="http://schemas.openxmlformats.org/officeDocument/2006/relationships/customXml" Target="../ink/ink1052.xml"/><Relationship Id="rId644" Type="http://schemas.openxmlformats.org/officeDocument/2006/relationships/image" Target="../media/image1151.png"/><Relationship Id="rId851" Type="http://schemas.openxmlformats.org/officeDocument/2006/relationships/customXml" Target="../ink/ink1259.xml"/><Relationship Id="rId283" Type="http://schemas.openxmlformats.org/officeDocument/2006/relationships/image" Target="../media/image971.png"/><Relationship Id="rId490" Type="http://schemas.openxmlformats.org/officeDocument/2006/relationships/image" Target="../media/image1074.png"/><Relationship Id="rId504" Type="http://schemas.openxmlformats.org/officeDocument/2006/relationships/image" Target="../media/image1081.png"/><Relationship Id="rId711" Type="http://schemas.openxmlformats.org/officeDocument/2006/relationships/customXml" Target="../ink/ink1189.xml"/><Relationship Id="rId949" Type="http://schemas.openxmlformats.org/officeDocument/2006/relationships/customXml" Target="../ink/ink1308.xml"/><Relationship Id="rId78" Type="http://schemas.openxmlformats.org/officeDocument/2006/relationships/customXml" Target="../ink/ink872.xml"/><Relationship Id="rId143" Type="http://schemas.openxmlformats.org/officeDocument/2006/relationships/image" Target="../media/image901.png"/><Relationship Id="rId350" Type="http://schemas.openxmlformats.org/officeDocument/2006/relationships/customXml" Target="../ink/ink1008.xml"/><Relationship Id="rId588" Type="http://schemas.openxmlformats.org/officeDocument/2006/relationships/image" Target="../media/image1123.png"/><Relationship Id="rId795" Type="http://schemas.openxmlformats.org/officeDocument/2006/relationships/customXml" Target="../ink/ink1231.xml"/><Relationship Id="rId809" Type="http://schemas.openxmlformats.org/officeDocument/2006/relationships/customXml" Target="../ink/ink1238.xml"/><Relationship Id="rId9" Type="http://schemas.openxmlformats.org/officeDocument/2006/relationships/image" Target="../media/image834.png"/><Relationship Id="rId210" Type="http://schemas.openxmlformats.org/officeDocument/2006/relationships/customXml" Target="../ink/ink938.xml"/><Relationship Id="rId448" Type="http://schemas.openxmlformats.org/officeDocument/2006/relationships/image" Target="../media/image1053.png"/><Relationship Id="rId655" Type="http://schemas.openxmlformats.org/officeDocument/2006/relationships/customXml" Target="../ink/ink1161.xml"/><Relationship Id="rId862" Type="http://schemas.openxmlformats.org/officeDocument/2006/relationships/image" Target="../media/image1260.png"/><Relationship Id="rId294" Type="http://schemas.openxmlformats.org/officeDocument/2006/relationships/customXml" Target="../ink/ink980.xml"/><Relationship Id="rId308" Type="http://schemas.openxmlformats.org/officeDocument/2006/relationships/customXml" Target="../ink/ink987.xml"/><Relationship Id="rId515" Type="http://schemas.openxmlformats.org/officeDocument/2006/relationships/customXml" Target="../ink/ink1091.xml"/><Relationship Id="rId722" Type="http://schemas.openxmlformats.org/officeDocument/2006/relationships/image" Target="../media/image1190.png"/><Relationship Id="rId89" Type="http://schemas.openxmlformats.org/officeDocument/2006/relationships/image" Target="../media/image874.png"/><Relationship Id="rId154" Type="http://schemas.openxmlformats.org/officeDocument/2006/relationships/customXml" Target="../ink/ink910.xml"/><Relationship Id="rId361" Type="http://schemas.openxmlformats.org/officeDocument/2006/relationships/image" Target="../media/image1010.png"/><Relationship Id="rId599" Type="http://schemas.openxmlformats.org/officeDocument/2006/relationships/customXml" Target="../ink/ink1133.xml"/><Relationship Id="rId1005" Type="http://schemas.openxmlformats.org/officeDocument/2006/relationships/customXml" Target="../ink/ink1336.xml"/><Relationship Id="rId459" Type="http://schemas.openxmlformats.org/officeDocument/2006/relationships/customXml" Target="../ink/ink1063.xml"/><Relationship Id="rId666" Type="http://schemas.openxmlformats.org/officeDocument/2006/relationships/image" Target="../media/image1162.png"/><Relationship Id="rId873" Type="http://schemas.openxmlformats.org/officeDocument/2006/relationships/customXml" Target="../ink/ink1270.xml"/><Relationship Id="rId16" Type="http://schemas.openxmlformats.org/officeDocument/2006/relationships/customXml" Target="../ink/ink841.xml"/><Relationship Id="rId221" Type="http://schemas.openxmlformats.org/officeDocument/2006/relationships/image" Target="../media/image940.png"/><Relationship Id="rId319" Type="http://schemas.openxmlformats.org/officeDocument/2006/relationships/image" Target="../media/image989.png"/><Relationship Id="rId526" Type="http://schemas.openxmlformats.org/officeDocument/2006/relationships/image" Target="../media/image1092.png"/><Relationship Id="rId733" Type="http://schemas.openxmlformats.org/officeDocument/2006/relationships/customXml" Target="../ink/ink1200.xml"/><Relationship Id="rId940" Type="http://schemas.openxmlformats.org/officeDocument/2006/relationships/image" Target="../media/image1299.png"/><Relationship Id="rId1016" Type="http://schemas.openxmlformats.org/officeDocument/2006/relationships/image" Target="../media/image1337.png"/><Relationship Id="rId165" Type="http://schemas.openxmlformats.org/officeDocument/2006/relationships/image" Target="../media/image912.png"/><Relationship Id="rId372" Type="http://schemas.openxmlformats.org/officeDocument/2006/relationships/customXml" Target="../ink/ink1019.xml"/><Relationship Id="rId677" Type="http://schemas.openxmlformats.org/officeDocument/2006/relationships/customXml" Target="../ink/ink1172.xml"/><Relationship Id="rId800" Type="http://schemas.openxmlformats.org/officeDocument/2006/relationships/image" Target="../media/image1229.png"/><Relationship Id="rId232" Type="http://schemas.openxmlformats.org/officeDocument/2006/relationships/customXml" Target="../ink/ink949.xml"/><Relationship Id="rId884" Type="http://schemas.openxmlformats.org/officeDocument/2006/relationships/image" Target="../media/image1271.png"/><Relationship Id="rId27" Type="http://schemas.openxmlformats.org/officeDocument/2006/relationships/image" Target="../media/image843.png"/><Relationship Id="rId537" Type="http://schemas.openxmlformats.org/officeDocument/2006/relationships/customXml" Target="../ink/ink1102.xml"/><Relationship Id="rId744" Type="http://schemas.openxmlformats.org/officeDocument/2006/relationships/image" Target="../media/image1201.png"/><Relationship Id="rId951" Type="http://schemas.openxmlformats.org/officeDocument/2006/relationships/customXml" Target="../ink/ink1309.xml"/><Relationship Id="rId80" Type="http://schemas.openxmlformats.org/officeDocument/2006/relationships/customXml" Target="../ink/ink873.xml"/><Relationship Id="rId176" Type="http://schemas.openxmlformats.org/officeDocument/2006/relationships/customXml" Target="../ink/ink921.xml"/><Relationship Id="rId383" Type="http://schemas.openxmlformats.org/officeDocument/2006/relationships/customXml" Target="../ink/ink1025.xml"/><Relationship Id="rId590" Type="http://schemas.openxmlformats.org/officeDocument/2006/relationships/image" Target="../media/image1124.png"/><Relationship Id="rId604" Type="http://schemas.openxmlformats.org/officeDocument/2006/relationships/image" Target="../media/image1131.png"/><Relationship Id="rId811" Type="http://schemas.openxmlformats.org/officeDocument/2006/relationships/customXml" Target="../ink/ink1239.xml"/><Relationship Id="rId1027" Type="http://schemas.openxmlformats.org/officeDocument/2006/relationships/customXml" Target="../ink/ink1347.xml"/><Relationship Id="rId243" Type="http://schemas.openxmlformats.org/officeDocument/2006/relationships/image" Target="../media/image951.png"/><Relationship Id="rId450" Type="http://schemas.openxmlformats.org/officeDocument/2006/relationships/image" Target="../media/image1054.png"/><Relationship Id="rId688" Type="http://schemas.openxmlformats.org/officeDocument/2006/relationships/image" Target="../media/image1173.png"/><Relationship Id="rId895" Type="http://schemas.openxmlformats.org/officeDocument/2006/relationships/customXml" Target="../ink/ink1281.xml"/><Relationship Id="rId909" Type="http://schemas.openxmlformats.org/officeDocument/2006/relationships/customXml" Target="../ink/ink1288.xml"/><Relationship Id="rId38" Type="http://schemas.openxmlformats.org/officeDocument/2006/relationships/customXml" Target="../ink/ink852.xml"/><Relationship Id="rId103" Type="http://schemas.openxmlformats.org/officeDocument/2006/relationships/image" Target="../media/image881.png"/><Relationship Id="rId310" Type="http://schemas.openxmlformats.org/officeDocument/2006/relationships/customXml" Target="../ink/ink988.xml"/><Relationship Id="rId548" Type="http://schemas.openxmlformats.org/officeDocument/2006/relationships/image" Target="../media/image1103.png"/><Relationship Id="rId755" Type="http://schemas.openxmlformats.org/officeDocument/2006/relationships/customXml" Target="../ink/ink1211.xml"/><Relationship Id="rId962" Type="http://schemas.openxmlformats.org/officeDocument/2006/relationships/image" Target="../media/image1310.png"/><Relationship Id="rId91" Type="http://schemas.openxmlformats.org/officeDocument/2006/relationships/image" Target="../media/image875.png"/><Relationship Id="rId187" Type="http://schemas.openxmlformats.org/officeDocument/2006/relationships/image" Target="../media/image923.png"/><Relationship Id="rId394" Type="http://schemas.openxmlformats.org/officeDocument/2006/relationships/image" Target="../media/image1026.png"/><Relationship Id="rId408" Type="http://schemas.openxmlformats.org/officeDocument/2006/relationships/image" Target="../media/image1033.png"/><Relationship Id="rId615" Type="http://schemas.openxmlformats.org/officeDocument/2006/relationships/customXml" Target="../ink/ink1141.xml"/><Relationship Id="rId822" Type="http://schemas.openxmlformats.org/officeDocument/2006/relationships/image" Target="../media/image1240.png"/><Relationship Id="rId254" Type="http://schemas.openxmlformats.org/officeDocument/2006/relationships/customXml" Target="../ink/ink960.xml"/><Relationship Id="rId699" Type="http://schemas.openxmlformats.org/officeDocument/2006/relationships/customXml" Target="../ink/ink1183.xml"/><Relationship Id="rId49" Type="http://schemas.openxmlformats.org/officeDocument/2006/relationships/image" Target="../media/image854.png"/><Relationship Id="rId114" Type="http://schemas.openxmlformats.org/officeDocument/2006/relationships/customXml" Target="../ink/ink890.xml"/><Relationship Id="rId461" Type="http://schemas.openxmlformats.org/officeDocument/2006/relationships/customXml" Target="../ink/ink1064.xml"/><Relationship Id="rId559" Type="http://schemas.openxmlformats.org/officeDocument/2006/relationships/customXml" Target="../ink/ink1113.xml"/><Relationship Id="rId766" Type="http://schemas.openxmlformats.org/officeDocument/2006/relationships/image" Target="../media/image1212.png"/><Relationship Id="rId198" Type="http://schemas.openxmlformats.org/officeDocument/2006/relationships/customXml" Target="../ink/ink932.xml"/><Relationship Id="rId321" Type="http://schemas.openxmlformats.org/officeDocument/2006/relationships/image" Target="../media/image990.png"/><Relationship Id="rId419" Type="http://schemas.openxmlformats.org/officeDocument/2006/relationships/customXml" Target="../ink/ink1043.xml"/><Relationship Id="rId626" Type="http://schemas.openxmlformats.org/officeDocument/2006/relationships/image" Target="../media/image1142.png"/><Relationship Id="rId973" Type="http://schemas.openxmlformats.org/officeDocument/2006/relationships/customXml" Target="../ink/ink1320.xml"/><Relationship Id="rId833" Type="http://schemas.openxmlformats.org/officeDocument/2006/relationships/customXml" Target="../ink/ink1250.xml"/><Relationship Id="rId265" Type="http://schemas.openxmlformats.org/officeDocument/2006/relationships/image" Target="../media/image962.png"/><Relationship Id="rId472" Type="http://schemas.openxmlformats.org/officeDocument/2006/relationships/image" Target="../media/image1065.png"/><Relationship Id="rId900" Type="http://schemas.openxmlformats.org/officeDocument/2006/relationships/image" Target="../media/image1279.png"/><Relationship Id="rId125" Type="http://schemas.openxmlformats.org/officeDocument/2006/relationships/image" Target="../media/image892.png"/><Relationship Id="rId332" Type="http://schemas.openxmlformats.org/officeDocument/2006/relationships/customXml" Target="../ink/ink999.xml"/><Relationship Id="rId777" Type="http://schemas.openxmlformats.org/officeDocument/2006/relationships/customXml" Target="../ink/ink1222.xml"/><Relationship Id="rId984" Type="http://schemas.openxmlformats.org/officeDocument/2006/relationships/image" Target="../media/image1321.png"/><Relationship Id="rId637" Type="http://schemas.openxmlformats.org/officeDocument/2006/relationships/customXml" Target="../ink/ink1152.xml"/><Relationship Id="rId844" Type="http://schemas.openxmlformats.org/officeDocument/2006/relationships/image" Target="../media/image1251.png"/><Relationship Id="rId276" Type="http://schemas.openxmlformats.org/officeDocument/2006/relationships/customXml" Target="../ink/ink971.xml"/><Relationship Id="rId483" Type="http://schemas.openxmlformats.org/officeDocument/2006/relationships/customXml" Target="../ink/ink1075.xml"/><Relationship Id="rId690" Type="http://schemas.openxmlformats.org/officeDocument/2006/relationships/image" Target="../media/image1174.png"/><Relationship Id="rId704" Type="http://schemas.openxmlformats.org/officeDocument/2006/relationships/image" Target="../media/image1181.png"/><Relationship Id="rId911" Type="http://schemas.openxmlformats.org/officeDocument/2006/relationships/customXml" Target="../ink/ink1289.xml"/><Relationship Id="rId40" Type="http://schemas.openxmlformats.org/officeDocument/2006/relationships/customXml" Target="../ink/ink853.xml"/><Relationship Id="rId136" Type="http://schemas.openxmlformats.org/officeDocument/2006/relationships/customXml" Target="../ink/ink901.xml"/><Relationship Id="rId343" Type="http://schemas.openxmlformats.org/officeDocument/2006/relationships/image" Target="../media/image1001.png"/><Relationship Id="rId550" Type="http://schemas.openxmlformats.org/officeDocument/2006/relationships/image" Target="../media/image1104.png"/><Relationship Id="rId788" Type="http://schemas.openxmlformats.org/officeDocument/2006/relationships/image" Target="../media/image1223.png"/><Relationship Id="rId995" Type="http://schemas.openxmlformats.org/officeDocument/2006/relationships/customXml" Target="../ink/ink1331.xml"/><Relationship Id="rId203" Type="http://schemas.openxmlformats.org/officeDocument/2006/relationships/image" Target="../media/image931.png"/><Relationship Id="rId648" Type="http://schemas.openxmlformats.org/officeDocument/2006/relationships/image" Target="../media/image1153.png"/><Relationship Id="rId855" Type="http://schemas.openxmlformats.org/officeDocument/2006/relationships/customXml" Target="../ink/ink1261.xml"/><Relationship Id="rId287" Type="http://schemas.openxmlformats.org/officeDocument/2006/relationships/image" Target="../media/image973.png"/><Relationship Id="rId410" Type="http://schemas.openxmlformats.org/officeDocument/2006/relationships/image" Target="../media/image1034.png"/><Relationship Id="rId494" Type="http://schemas.openxmlformats.org/officeDocument/2006/relationships/image" Target="../media/image1076.png"/><Relationship Id="rId508" Type="http://schemas.openxmlformats.org/officeDocument/2006/relationships/image" Target="../media/image1083.png"/><Relationship Id="rId715" Type="http://schemas.openxmlformats.org/officeDocument/2006/relationships/customXml" Target="../ink/ink1191.xml"/><Relationship Id="rId922" Type="http://schemas.openxmlformats.org/officeDocument/2006/relationships/image" Target="../media/image1290.png"/><Relationship Id="rId147" Type="http://schemas.openxmlformats.org/officeDocument/2006/relationships/image" Target="../media/image903.png"/><Relationship Id="rId354" Type="http://schemas.openxmlformats.org/officeDocument/2006/relationships/customXml" Target="../ink/ink1010.xml"/><Relationship Id="rId799" Type="http://schemas.openxmlformats.org/officeDocument/2006/relationships/customXml" Target="../ink/ink1233.xml"/><Relationship Id="rId51" Type="http://schemas.openxmlformats.org/officeDocument/2006/relationships/image" Target="../media/image855.png"/><Relationship Id="rId561" Type="http://schemas.openxmlformats.org/officeDocument/2006/relationships/customXml" Target="../ink/ink1114.xml"/><Relationship Id="rId659" Type="http://schemas.openxmlformats.org/officeDocument/2006/relationships/customXml" Target="../ink/ink1163.xml"/><Relationship Id="rId866" Type="http://schemas.openxmlformats.org/officeDocument/2006/relationships/image" Target="../media/image1262.png"/><Relationship Id="rId214" Type="http://schemas.openxmlformats.org/officeDocument/2006/relationships/customXml" Target="../ink/ink940.xml"/><Relationship Id="rId298" Type="http://schemas.openxmlformats.org/officeDocument/2006/relationships/customXml" Target="../ink/ink982.xml"/><Relationship Id="rId421" Type="http://schemas.openxmlformats.org/officeDocument/2006/relationships/customXml" Target="../ink/ink1044.xml"/><Relationship Id="rId519" Type="http://schemas.openxmlformats.org/officeDocument/2006/relationships/customXml" Target="../ink/ink1093.xml"/><Relationship Id="rId158" Type="http://schemas.openxmlformats.org/officeDocument/2006/relationships/customXml" Target="../ink/ink912.xml"/><Relationship Id="rId726" Type="http://schemas.openxmlformats.org/officeDocument/2006/relationships/image" Target="../media/image1192.png"/><Relationship Id="rId933" Type="http://schemas.openxmlformats.org/officeDocument/2006/relationships/customXml" Target="../ink/ink1300.xml"/><Relationship Id="rId1009" Type="http://schemas.openxmlformats.org/officeDocument/2006/relationships/customXml" Target="../ink/ink1338.xml"/><Relationship Id="rId62" Type="http://schemas.openxmlformats.org/officeDocument/2006/relationships/customXml" Target="../ink/ink864.xml"/><Relationship Id="rId365" Type="http://schemas.openxmlformats.org/officeDocument/2006/relationships/image" Target="../media/image1012.png"/><Relationship Id="rId572" Type="http://schemas.openxmlformats.org/officeDocument/2006/relationships/image" Target="../media/image1115.png"/><Relationship Id="rId225" Type="http://schemas.openxmlformats.org/officeDocument/2006/relationships/image" Target="../media/image942.png"/><Relationship Id="rId432" Type="http://schemas.openxmlformats.org/officeDocument/2006/relationships/image" Target="../media/image1045.png"/><Relationship Id="rId877" Type="http://schemas.openxmlformats.org/officeDocument/2006/relationships/customXml" Target="../ink/ink1272.xml"/><Relationship Id="rId737" Type="http://schemas.openxmlformats.org/officeDocument/2006/relationships/customXml" Target="../ink/ink1202.xml"/><Relationship Id="rId944" Type="http://schemas.openxmlformats.org/officeDocument/2006/relationships/image" Target="../media/image1301.png"/><Relationship Id="rId73" Type="http://schemas.openxmlformats.org/officeDocument/2006/relationships/image" Target="../media/image866.png"/><Relationship Id="rId169" Type="http://schemas.openxmlformats.org/officeDocument/2006/relationships/image" Target="../media/image914.png"/><Relationship Id="rId376" Type="http://schemas.openxmlformats.org/officeDocument/2006/relationships/customXml" Target="../ink/ink1021.xml"/><Relationship Id="rId583" Type="http://schemas.openxmlformats.org/officeDocument/2006/relationships/customXml" Target="../ink/ink1125.xml"/><Relationship Id="rId790" Type="http://schemas.openxmlformats.org/officeDocument/2006/relationships/image" Target="../media/image1224.png"/><Relationship Id="rId804" Type="http://schemas.openxmlformats.org/officeDocument/2006/relationships/image" Target="../media/image1231.png"/><Relationship Id="rId4" Type="http://schemas.openxmlformats.org/officeDocument/2006/relationships/customXml" Target="../ink/ink835.xml"/><Relationship Id="rId236" Type="http://schemas.openxmlformats.org/officeDocument/2006/relationships/customXml" Target="../ink/ink951.xml"/><Relationship Id="rId443" Type="http://schemas.openxmlformats.org/officeDocument/2006/relationships/customXml" Target="../ink/ink1055.xml"/><Relationship Id="rId650" Type="http://schemas.openxmlformats.org/officeDocument/2006/relationships/image" Target="../media/image1154.png"/><Relationship Id="rId888" Type="http://schemas.openxmlformats.org/officeDocument/2006/relationships/image" Target="../media/image1273.png"/><Relationship Id="rId303" Type="http://schemas.openxmlformats.org/officeDocument/2006/relationships/image" Target="../media/image981.png"/><Relationship Id="rId748" Type="http://schemas.openxmlformats.org/officeDocument/2006/relationships/image" Target="../media/image1203.png"/><Relationship Id="rId955" Type="http://schemas.openxmlformats.org/officeDocument/2006/relationships/customXml" Target="../ink/ink1311.xml"/><Relationship Id="rId84" Type="http://schemas.openxmlformats.org/officeDocument/2006/relationships/customXml" Target="../ink/ink875.xml"/><Relationship Id="rId387" Type="http://schemas.openxmlformats.org/officeDocument/2006/relationships/customXml" Target="../ink/ink1027.xml"/><Relationship Id="rId510" Type="http://schemas.openxmlformats.org/officeDocument/2006/relationships/image" Target="../media/image1084.png"/><Relationship Id="rId594" Type="http://schemas.openxmlformats.org/officeDocument/2006/relationships/image" Target="../media/image1126.png"/><Relationship Id="rId608" Type="http://schemas.openxmlformats.org/officeDocument/2006/relationships/image" Target="../media/image1133.png"/><Relationship Id="rId815" Type="http://schemas.openxmlformats.org/officeDocument/2006/relationships/customXml" Target="../ink/ink1241.xml"/><Relationship Id="rId247" Type="http://schemas.openxmlformats.org/officeDocument/2006/relationships/image" Target="../media/image953.png"/><Relationship Id="rId899" Type="http://schemas.openxmlformats.org/officeDocument/2006/relationships/customXml" Target="../ink/ink1283.xml"/><Relationship Id="rId1000" Type="http://schemas.openxmlformats.org/officeDocument/2006/relationships/image" Target="../media/image1329.png"/><Relationship Id="rId107" Type="http://schemas.openxmlformats.org/officeDocument/2006/relationships/image" Target="../media/image883.png"/><Relationship Id="rId454" Type="http://schemas.openxmlformats.org/officeDocument/2006/relationships/image" Target="../media/image1056.png"/><Relationship Id="rId661" Type="http://schemas.openxmlformats.org/officeDocument/2006/relationships/customXml" Target="../ink/ink1164.xml"/><Relationship Id="rId759" Type="http://schemas.openxmlformats.org/officeDocument/2006/relationships/customXml" Target="../ink/ink1213.xml"/><Relationship Id="rId966" Type="http://schemas.openxmlformats.org/officeDocument/2006/relationships/image" Target="../media/image1312.png"/><Relationship Id="rId11" Type="http://schemas.openxmlformats.org/officeDocument/2006/relationships/image" Target="../media/image835.png"/><Relationship Id="rId314" Type="http://schemas.openxmlformats.org/officeDocument/2006/relationships/customXml" Target="../ink/ink990.xml"/><Relationship Id="rId398" Type="http://schemas.openxmlformats.org/officeDocument/2006/relationships/image" Target="../media/image1028.png"/><Relationship Id="rId521" Type="http://schemas.openxmlformats.org/officeDocument/2006/relationships/customXml" Target="../ink/ink1094.xml"/><Relationship Id="rId619" Type="http://schemas.openxmlformats.org/officeDocument/2006/relationships/customXml" Target="../ink/ink1143.xml"/><Relationship Id="rId95" Type="http://schemas.openxmlformats.org/officeDocument/2006/relationships/image" Target="../media/image877.png"/><Relationship Id="rId160" Type="http://schemas.openxmlformats.org/officeDocument/2006/relationships/customXml" Target="../ink/ink913.xml"/><Relationship Id="rId826" Type="http://schemas.openxmlformats.org/officeDocument/2006/relationships/image" Target="../media/image1242.png"/><Relationship Id="rId1011" Type="http://schemas.openxmlformats.org/officeDocument/2006/relationships/customXml" Target="../ink/ink1339.xml"/><Relationship Id="rId258" Type="http://schemas.openxmlformats.org/officeDocument/2006/relationships/customXml" Target="../ink/ink962.xml"/><Relationship Id="rId465" Type="http://schemas.openxmlformats.org/officeDocument/2006/relationships/customXml" Target="../ink/ink1066.xml"/><Relationship Id="rId672" Type="http://schemas.openxmlformats.org/officeDocument/2006/relationships/image" Target="../media/image1165.png"/><Relationship Id="rId22" Type="http://schemas.openxmlformats.org/officeDocument/2006/relationships/customXml" Target="../ink/ink844.xml"/><Relationship Id="rId118" Type="http://schemas.openxmlformats.org/officeDocument/2006/relationships/customXml" Target="../ink/ink892.xml"/><Relationship Id="rId325" Type="http://schemas.openxmlformats.org/officeDocument/2006/relationships/image" Target="../media/image992.png"/><Relationship Id="rId532" Type="http://schemas.openxmlformats.org/officeDocument/2006/relationships/image" Target="../media/image1095.png"/><Relationship Id="rId977" Type="http://schemas.openxmlformats.org/officeDocument/2006/relationships/customXml" Target="../ink/ink1322.xml"/><Relationship Id="rId171" Type="http://schemas.openxmlformats.org/officeDocument/2006/relationships/image" Target="../media/image915.png"/><Relationship Id="rId837" Type="http://schemas.openxmlformats.org/officeDocument/2006/relationships/customXml" Target="../ink/ink1252.xml"/><Relationship Id="rId1022" Type="http://schemas.openxmlformats.org/officeDocument/2006/relationships/image" Target="../media/image1340.png"/><Relationship Id="rId269" Type="http://schemas.openxmlformats.org/officeDocument/2006/relationships/image" Target="../media/image964.png"/><Relationship Id="rId476" Type="http://schemas.openxmlformats.org/officeDocument/2006/relationships/image" Target="../media/image1067.png"/><Relationship Id="rId683" Type="http://schemas.openxmlformats.org/officeDocument/2006/relationships/customXml" Target="../ink/ink1175.xml"/><Relationship Id="rId890" Type="http://schemas.openxmlformats.org/officeDocument/2006/relationships/image" Target="../media/image1274.png"/><Relationship Id="rId904" Type="http://schemas.openxmlformats.org/officeDocument/2006/relationships/image" Target="../media/image1281.png"/><Relationship Id="rId33" Type="http://schemas.openxmlformats.org/officeDocument/2006/relationships/image" Target="../media/image846.png"/><Relationship Id="rId129" Type="http://schemas.openxmlformats.org/officeDocument/2006/relationships/image" Target="../media/image894.png"/><Relationship Id="rId336" Type="http://schemas.openxmlformats.org/officeDocument/2006/relationships/customXml" Target="../ink/ink1001.xml"/><Relationship Id="rId543" Type="http://schemas.openxmlformats.org/officeDocument/2006/relationships/customXml" Target="../ink/ink1105.xml"/><Relationship Id="rId988" Type="http://schemas.openxmlformats.org/officeDocument/2006/relationships/image" Target="../media/image1323.png"/><Relationship Id="rId182" Type="http://schemas.openxmlformats.org/officeDocument/2006/relationships/customXml" Target="../ink/ink924.xml"/><Relationship Id="rId403" Type="http://schemas.openxmlformats.org/officeDocument/2006/relationships/customXml" Target="../ink/ink1035.xml"/><Relationship Id="rId750" Type="http://schemas.openxmlformats.org/officeDocument/2006/relationships/image" Target="../media/image1204.png"/><Relationship Id="rId848" Type="http://schemas.openxmlformats.org/officeDocument/2006/relationships/image" Target="../media/image1253.png"/><Relationship Id="rId487" Type="http://schemas.openxmlformats.org/officeDocument/2006/relationships/customXml" Target="../ink/ink1077.xml"/><Relationship Id="rId610" Type="http://schemas.openxmlformats.org/officeDocument/2006/relationships/image" Target="../media/image1134.png"/><Relationship Id="rId694" Type="http://schemas.openxmlformats.org/officeDocument/2006/relationships/image" Target="../media/image1176.png"/><Relationship Id="rId708" Type="http://schemas.openxmlformats.org/officeDocument/2006/relationships/image" Target="../media/image1183.png"/><Relationship Id="rId915" Type="http://schemas.openxmlformats.org/officeDocument/2006/relationships/customXml" Target="../ink/ink1291.xml"/><Relationship Id="rId347" Type="http://schemas.openxmlformats.org/officeDocument/2006/relationships/image" Target="../media/image1003.png"/><Relationship Id="rId999" Type="http://schemas.openxmlformats.org/officeDocument/2006/relationships/customXml" Target="../ink/ink1333.xml"/><Relationship Id="rId44" Type="http://schemas.openxmlformats.org/officeDocument/2006/relationships/customXml" Target="../ink/ink855.xml"/><Relationship Id="rId554" Type="http://schemas.openxmlformats.org/officeDocument/2006/relationships/image" Target="../media/image1106.png"/><Relationship Id="rId761" Type="http://schemas.openxmlformats.org/officeDocument/2006/relationships/customXml" Target="../ink/ink1214.xml"/><Relationship Id="rId859" Type="http://schemas.openxmlformats.org/officeDocument/2006/relationships/customXml" Target="../ink/ink1263.xml"/><Relationship Id="rId193" Type="http://schemas.openxmlformats.org/officeDocument/2006/relationships/image" Target="../media/image926.png"/><Relationship Id="rId207" Type="http://schemas.openxmlformats.org/officeDocument/2006/relationships/image" Target="../media/image933.png"/><Relationship Id="rId414" Type="http://schemas.openxmlformats.org/officeDocument/2006/relationships/image" Target="../media/image1036.png"/><Relationship Id="rId498" Type="http://schemas.openxmlformats.org/officeDocument/2006/relationships/image" Target="../media/image1078.png"/><Relationship Id="rId621" Type="http://schemas.openxmlformats.org/officeDocument/2006/relationships/customXml" Target="../ink/ink1144.xml"/><Relationship Id="rId260" Type="http://schemas.openxmlformats.org/officeDocument/2006/relationships/customXml" Target="../ink/ink963.xml"/><Relationship Id="rId719" Type="http://schemas.openxmlformats.org/officeDocument/2006/relationships/customXml" Target="../ink/ink1193.xml"/><Relationship Id="rId926" Type="http://schemas.openxmlformats.org/officeDocument/2006/relationships/image" Target="../media/image1292.png"/><Relationship Id="rId55" Type="http://schemas.openxmlformats.org/officeDocument/2006/relationships/image" Target="../media/image857.png"/><Relationship Id="rId120" Type="http://schemas.openxmlformats.org/officeDocument/2006/relationships/customXml" Target="../ink/ink893.xml"/><Relationship Id="rId358" Type="http://schemas.openxmlformats.org/officeDocument/2006/relationships/customXml" Target="../ink/ink1012.xml"/><Relationship Id="rId565" Type="http://schemas.openxmlformats.org/officeDocument/2006/relationships/customXml" Target="../ink/ink1116.xml"/><Relationship Id="rId772" Type="http://schemas.openxmlformats.org/officeDocument/2006/relationships/image" Target="../media/image1215.png"/><Relationship Id="rId218" Type="http://schemas.openxmlformats.org/officeDocument/2006/relationships/customXml" Target="../ink/ink942.xml"/><Relationship Id="rId425" Type="http://schemas.openxmlformats.org/officeDocument/2006/relationships/customXml" Target="../ink/ink1046.xml"/><Relationship Id="rId632" Type="http://schemas.openxmlformats.org/officeDocument/2006/relationships/image" Target="../media/image1145.png"/><Relationship Id="rId271" Type="http://schemas.openxmlformats.org/officeDocument/2006/relationships/image" Target="../media/image965.png"/><Relationship Id="rId937" Type="http://schemas.openxmlformats.org/officeDocument/2006/relationships/customXml" Target="../ink/ink1302.xml"/><Relationship Id="rId66" Type="http://schemas.openxmlformats.org/officeDocument/2006/relationships/customXml" Target="../ink/ink866.xml"/><Relationship Id="rId131" Type="http://schemas.openxmlformats.org/officeDocument/2006/relationships/image" Target="../media/image895.png"/><Relationship Id="rId369" Type="http://schemas.openxmlformats.org/officeDocument/2006/relationships/image" Target="../media/image1014.png"/><Relationship Id="rId576" Type="http://schemas.openxmlformats.org/officeDocument/2006/relationships/image" Target="../media/image1117.png"/><Relationship Id="rId783" Type="http://schemas.openxmlformats.org/officeDocument/2006/relationships/customXml" Target="../ink/ink1225.xml"/><Relationship Id="rId990" Type="http://schemas.openxmlformats.org/officeDocument/2006/relationships/image" Target="../media/image1324.png"/><Relationship Id="rId229" Type="http://schemas.openxmlformats.org/officeDocument/2006/relationships/image" Target="../media/image944.png"/><Relationship Id="rId436" Type="http://schemas.openxmlformats.org/officeDocument/2006/relationships/image" Target="../media/image1047.png"/><Relationship Id="rId643" Type="http://schemas.openxmlformats.org/officeDocument/2006/relationships/customXml" Target="../ink/ink1155.xml"/><Relationship Id="rId850" Type="http://schemas.openxmlformats.org/officeDocument/2006/relationships/image" Target="../media/image1254.png"/><Relationship Id="rId948" Type="http://schemas.openxmlformats.org/officeDocument/2006/relationships/image" Target="../media/image1303.png"/><Relationship Id="rId77" Type="http://schemas.openxmlformats.org/officeDocument/2006/relationships/image" Target="../media/image868.png"/><Relationship Id="rId282" Type="http://schemas.openxmlformats.org/officeDocument/2006/relationships/customXml" Target="../ink/ink974.xml"/><Relationship Id="rId503" Type="http://schemas.openxmlformats.org/officeDocument/2006/relationships/customXml" Target="../ink/ink1085.xml"/><Relationship Id="rId587" Type="http://schemas.openxmlformats.org/officeDocument/2006/relationships/customXml" Target="../ink/ink1127.xml"/><Relationship Id="rId710" Type="http://schemas.openxmlformats.org/officeDocument/2006/relationships/image" Target="../media/image1184.png"/><Relationship Id="rId808" Type="http://schemas.openxmlformats.org/officeDocument/2006/relationships/image" Target="../media/image1233.png"/><Relationship Id="rId8" Type="http://schemas.openxmlformats.org/officeDocument/2006/relationships/customXml" Target="../ink/ink837.xml"/><Relationship Id="rId142" Type="http://schemas.openxmlformats.org/officeDocument/2006/relationships/customXml" Target="../ink/ink904.xml"/><Relationship Id="rId447" Type="http://schemas.openxmlformats.org/officeDocument/2006/relationships/customXml" Target="../ink/ink1057.xml"/><Relationship Id="rId794" Type="http://schemas.openxmlformats.org/officeDocument/2006/relationships/image" Target="../media/image1226.png"/><Relationship Id="rId654" Type="http://schemas.openxmlformats.org/officeDocument/2006/relationships/image" Target="../media/image1156.png"/><Relationship Id="rId861" Type="http://schemas.openxmlformats.org/officeDocument/2006/relationships/customXml" Target="../ink/ink1264.xml"/><Relationship Id="rId959" Type="http://schemas.openxmlformats.org/officeDocument/2006/relationships/customXml" Target="../ink/ink1313.xml"/><Relationship Id="rId293" Type="http://schemas.openxmlformats.org/officeDocument/2006/relationships/image" Target="../media/image976.png"/><Relationship Id="rId307" Type="http://schemas.openxmlformats.org/officeDocument/2006/relationships/image" Target="../media/image983.png"/><Relationship Id="rId514" Type="http://schemas.openxmlformats.org/officeDocument/2006/relationships/image" Target="../media/image1086.png"/><Relationship Id="rId721" Type="http://schemas.openxmlformats.org/officeDocument/2006/relationships/customXml" Target="../ink/ink1194.xml"/><Relationship Id="rId88" Type="http://schemas.openxmlformats.org/officeDocument/2006/relationships/customXml" Target="../ink/ink877.xml"/><Relationship Id="rId153" Type="http://schemas.openxmlformats.org/officeDocument/2006/relationships/image" Target="../media/image906.png"/><Relationship Id="rId360" Type="http://schemas.openxmlformats.org/officeDocument/2006/relationships/customXml" Target="../ink/ink1013.xml"/><Relationship Id="rId598" Type="http://schemas.openxmlformats.org/officeDocument/2006/relationships/image" Target="../media/image1128.png"/><Relationship Id="rId819" Type="http://schemas.openxmlformats.org/officeDocument/2006/relationships/customXml" Target="../ink/ink1243.xml"/><Relationship Id="rId1004" Type="http://schemas.openxmlformats.org/officeDocument/2006/relationships/image" Target="../media/image1331.png"/><Relationship Id="rId220" Type="http://schemas.openxmlformats.org/officeDocument/2006/relationships/customXml" Target="../ink/ink943.xml"/><Relationship Id="rId458" Type="http://schemas.openxmlformats.org/officeDocument/2006/relationships/image" Target="../media/image1058.png"/><Relationship Id="rId665" Type="http://schemas.openxmlformats.org/officeDocument/2006/relationships/customXml" Target="../ink/ink1166.xml"/><Relationship Id="rId872" Type="http://schemas.openxmlformats.org/officeDocument/2006/relationships/image" Target="../media/image1265.png"/><Relationship Id="rId15" Type="http://schemas.openxmlformats.org/officeDocument/2006/relationships/image" Target="../media/image837.png"/><Relationship Id="rId318" Type="http://schemas.openxmlformats.org/officeDocument/2006/relationships/customXml" Target="../ink/ink992.xml"/><Relationship Id="rId525" Type="http://schemas.openxmlformats.org/officeDocument/2006/relationships/customXml" Target="../ink/ink1096.xml"/><Relationship Id="rId732" Type="http://schemas.openxmlformats.org/officeDocument/2006/relationships/image" Target="../media/image1195.png"/><Relationship Id="rId99" Type="http://schemas.openxmlformats.org/officeDocument/2006/relationships/image" Target="../media/image879.png"/><Relationship Id="rId164" Type="http://schemas.openxmlformats.org/officeDocument/2006/relationships/customXml" Target="../ink/ink915.xml"/><Relationship Id="rId371" Type="http://schemas.openxmlformats.org/officeDocument/2006/relationships/image" Target="../media/image1015.png"/><Relationship Id="rId1015" Type="http://schemas.openxmlformats.org/officeDocument/2006/relationships/customXml" Target="../ink/ink1341.xml"/><Relationship Id="rId469" Type="http://schemas.openxmlformats.org/officeDocument/2006/relationships/customXml" Target="../ink/ink1068.xml"/><Relationship Id="rId676" Type="http://schemas.openxmlformats.org/officeDocument/2006/relationships/image" Target="../media/image1167.png"/><Relationship Id="rId883" Type="http://schemas.openxmlformats.org/officeDocument/2006/relationships/customXml" Target="../ink/ink1275.xml"/><Relationship Id="rId26" Type="http://schemas.openxmlformats.org/officeDocument/2006/relationships/customXml" Target="../ink/ink846.xml"/><Relationship Id="rId231" Type="http://schemas.openxmlformats.org/officeDocument/2006/relationships/image" Target="../media/image945.png"/><Relationship Id="rId329" Type="http://schemas.openxmlformats.org/officeDocument/2006/relationships/image" Target="../media/image994.png"/><Relationship Id="rId536" Type="http://schemas.openxmlformats.org/officeDocument/2006/relationships/image" Target="../media/image1097.png"/><Relationship Id="rId175" Type="http://schemas.openxmlformats.org/officeDocument/2006/relationships/image" Target="../media/image917.png"/><Relationship Id="rId743" Type="http://schemas.openxmlformats.org/officeDocument/2006/relationships/customXml" Target="../ink/ink1205.xml"/><Relationship Id="rId950" Type="http://schemas.openxmlformats.org/officeDocument/2006/relationships/image" Target="../media/image1304.png"/><Relationship Id="rId1026" Type="http://schemas.openxmlformats.org/officeDocument/2006/relationships/image" Target="../media/image1342.png"/><Relationship Id="rId382" Type="http://schemas.openxmlformats.org/officeDocument/2006/relationships/image" Target="../media/image1020.png"/><Relationship Id="rId603" Type="http://schemas.openxmlformats.org/officeDocument/2006/relationships/customXml" Target="../ink/ink1135.xml"/><Relationship Id="rId687" Type="http://schemas.openxmlformats.org/officeDocument/2006/relationships/customXml" Target="../ink/ink1177.xml"/><Relationship Id="rId810" Type="http://schemas.openxmlformats.org/officeDocument/2006/relationships/image" Target="../media/image1234.png"/><Relationship Id="rId908" Type="http://schemas.openxmlformats.org/officeDocument/2006/relationships/image" Target="../media/image1283.png"/><Relationship Id="rId242" Type="http://schemas.openxmlformats.org/officeDocument/2006/relationships/customXml" Target="../ink/ink954.xml"/><Relationship Id="rId894" Type="http://schemas.openxmlformats.org/officeDocument/2006/relationships/image" Target="../media/image1276.png"/><Relationship Id="rId37" Type="http://schemas.openxmlformats.org/officeDocument/2006/relationships/image" Target="../media/image848.png"/><Relationship Id="rId102" Type="http://schemas.openxmlformats.org/officeDocument/2006/relationships/customXml" Target="../ink/ink884.xml"/><Relationship Id="rId547" Type="http://schemas.openxmlformats.org/officeDocument/2006/relationships/customXml" Target="../ink/ink1107.xml"/><Relationship Id="rId754" Type="http://schemas.openxmlformats.org/officeDocument/2006/relationships/image" Target="../media/image1206.png"/><Relationship Id="rId961" Type="http://schemas.openxmlformats.org/officeDocument/2006/relationships/customXml" Target="../ink/ink1314.xml"/><Relationship Id="rId90" Type="http://schemas.openxmlformats.org/officeDocument/2006/relationships/customXml" Target="../ink/ink878.xml"/><Relationship Id="rId186" Type="http://schemas.openxmlformats.org/officeDocument/2006/relationships/customXml" Target="../ink/ink926.xml"/><Relationship Id="rId393" Type="http://schemas.openxmlformats.org/officeDocument/2006/relationships/customXml" Target="../ink/ink1030.xml"/><Relationship Id="rId407" Type="http://schemas.openxmlformats.org/officeDocument/2006/relationships/customXml" Target="../ink/ink1037.xml"/><Relationship Id="rId614" Type="http://schemas.openxmlformats.org/officeDocument/2006/relationships/image" Target="../media/image1136.png"/><Relationship Id="rId821" Type="http://schemas.openxmlformats.org/officeDocument/2006/relationships/customXml" Target="../ink/ink1244.xml"/><Relationship Id="rId253" Type="http://schemas.openxmlformats.org/officeDocument/2006/relationships/image" Target="../media/image956.png"/><Relationship Id="rId460" Type="http://schemas.openxmlformats.org/officeDocument/2006/relationships/image" Target="../media/image1059.png"/><Relationship Id="rId698" Type="http://schemas.openxmlformats.org/officeDocument/2006/relationships/image" Target="../media/image1178.png"/><Relationship Id="rId919" Type="http://schemas.openxmlformats.org/officeDocument/2006/relationships/customXml" Target="../ink/ink1293.xml"/><Relationship Id="rId48" Type="http://schemas.openxmlformats.org/officeDocument/2006/relationships/customXml" Target="../ink/ink857.xml"/><Relationship Id="rId113" Type="http://schemas.openxmlformats.org/officeDocument/2006/relationships/image" Target="../media/image886.png"/><Relationship Id="rId320" Type="http://schemas.openxmlformats.org/officeDocument/2006/relationships/customXml" Target="../ink/ink993.xml"/><Relationship Id="rId558" Type="http://schemas.openxmlformats.org/officeDocument/2006/relationships/image" Target="../media/image1108.png"/><Relationship Id="rId765" Type="http://schemas.openxmlformats.org/officeDocument/2006/relationships/customXml" Target="../ink/ink1216.xml"/><Relationship Id="rId972" Type="http://schemas.openxmlformats.org/officeDocument/2006/relationships/image" Target="../media/image1315.png"/><Relationship Id="rId197" Type="http://schemas.openxmlformats.org/officeDocument/2006/relationships/image" Target="../media/image928.png"/><Relationship Id="rId418" Type="http://schemas.openxmlformats.org/officeDocument/2006/relationships/image" Target="../media/image1038.png"/><Relationship Id="rId625" Type="http://schemas.openxmlformats.org/officeDocument/2006/relationships/customXml" Target="../ink/ink1146.xml"/><Relationship Id="rId832" Type="http://schemas.openxmlformats.org/officeDocument/2006/relationships/image" Target="../media/image1245.png"/><Relationship Id="rId264" Type="http://schemas.openxmlformats.org/officeDocument/2006/relationships/customXml" Target="../ink/ink965.xml"/><Relationship Id="rId471" Type="http://schemas.openxmlformats.org/officeDocument/2006/relationships/customXml" Target="../ink/ink1069.xml"/><Relationship Id="rId59" Type="http://schemas.openxmlformats.org/officeDocument/2006/relationships/image" Target="../media/image859.png"/><Relationship Id="rId124" Type="http://schemas.openxmlformats.org/officeDocument/2006/relationships/customXml" Target="../ink/ink895.xml"/><Relationship Id="rId569" Type="http://schemas.openxmlformats.org/officeDocument/2006/relationships/customXml" Target="../ink/ink1118.xml"/><Relationship Id="rId776" Type="http://schemas.openxmlformats.org/officeDocument/2006/relationships/image" Target="../media/image1217.png"/><Relationship Id="rId983" Type="http://schemas.openxmlformats.org/officeDocument/2006/relationships/customXml" Target="../ink/ink1325.xml"/><Relationship Id="rId331" Type="http://schemas.openxmlformats.org/officeDocument/2006/relationships/image" Target="../media/image995.png"/><Relationship Id="rId429" Type="http://schemas.openxmlformats.org/officeDocument/2006/relationships/customXml" Target="../ink/ink1048.xml"/><Relationship Id="rId636" Type="http://schemas.openxmlformats.org/officeDocument/2006/relationships/image" Target="../media/image1147.png"/><Relationship Id="rId843" Type="http://schemas.openxmlformats.org/officeDocument/2006/relationships/customXml" Target="../ink/ink1255.xml"/><Relationship Id="rId275" Type="http://schemas.openxmlformats.org/officeDocument/2006/relationships/image" Target="../media/image967.png"/><Relationship Id="rId482" Type="http://schemas.openxmlformats.org/officeDocument/2006/relationships/image" Target="../media/image1070.png"/><Relationship Id="rId703" Type="http://schemas.openxmlformats.org/officeDocument/2006/relationships/customXml" Target="../ink/ink1185.xml"/><Relationship Id="rId910" Type="http://schemas.openxmlformats.org/officeDocument/2006/relationships/image" Target="../media/image1284.png"/><Relationship Id="rId135" Type="http://schemas.openxmlformats.org/officeDocument/2006/relationships/image" Target="../media/image897.png"/><Relationship Id="rId342" Type="http://schemas.openxmlformats.org/officeDocument/2006/relationships/customXml" Target="../ink/ink1004.xml"/><Relationship Id="rId787" Type="http://schemas.openxmlformats.org/officeDocument/2006/relationships/customXml" Target="../ink/ink1227.xml"/><Relationship Id="rId994" Type="http://schemas.openxmlformats.org/officeDocument/2006/relationships/image" Target="../media/image1326.png"/><Relationship Id="rId202" Type="http://schemas.openxmlformats.org/officeDocument/2006/relationships/customXml" Target="../ink/ink934.xml"/><Relationship Id="rId647" Type="http://schemas.openxmlformats.org/officeDocument/2006/relationships/customXml" Target="../ink/ink1157.xml"/><Relationship Id="rId854" Type="http://schemas.openxmlformats.org/officeDocument/2006/relationships/image" Target="../media/image1256.png"/><Relationship Id="rId286" Type="http://schemas.openxmlformats.org/officeDocument/2006/relationships/customXml" Target="../ink/ink976.xml"/><Relationship Id="rId493" Type="http://schemas.openxmlformats.org/officeDocument/2006/relationships/customXml" Target="../ink/ink1080.xml"/><Relationship Id="rId507" Type="http://schemas.openxmlformats.org/officeDocument/2006/relationships/customXml" Target="../ink/ink1087.xml"/><Relationship Id="rId714" Type="http://schemas.openxmlformats.org/officeDocument/2006/relationships/image" Target="../media/image1186.png"/><Relationship Id="rId921" Type="http://schemas.openxmlformats.org/officeDocument/2006/relationships/customXml" Target="../ink/ink1294.xml"/><Relationship Id="rId50" Type="http://schemas.openxmlformats.org/officeDocument/2006/relationships/customXml" Target="../ink/ink858.xml"/><Relationship Id="rId146" Type="http://schemas.openxmlformats.org/officeDocument/2006/relationships/customXml" Target="../ink/ink906.xml"/><Relationship Id="rId353" Type="http://schemas.openxmlformats.org/officeDocument/2006/relationships/image" Target="../media/image1006.png"/><Relationship Id="rId560" Type="http://schemas.openxmlformats.org/officeDocument/2006/relationships/image" Target="../media/image1109.png"/><Relationship Id="rId798" Type="http://schemas.openxmlformats.org/officeDocument/2006/relationships/image" Target="../media/image1228.png"/><Relationship Id="rId213" Type="http://schemas.openxmlformats.org/officeDocument/2006/relationships/image" Target="../media/image936.png"/><Relationship Id="rId420" Type="http://schemas.openxmlformats.org/officeDocument/2006/relationships/image" Target="../media/image1039.png"/><Relationship Id="rId658" Type="http://schemas.openxmlformats.org/officeDocument/2006/relationships/image" Target="../media/image1158.png"/><Relationship Id="rId865" Type="http://schemas.openxmlformats.org/officeDocument/2006/relationships/customXml" Target="../ink/ink1266.xml"/><Relationship Id="rId297" Type="http://schemas.openxmlformats.org/officeDocument/2006/relationships/image" Target="../media/image978.png"/><Relationship Id="rId518" Type="http://schemas.openxmlformats.org/officeDocument/2006/relationships/image" Target="../media/image1088.png"/><Relationship Id="rId725" Type="http://schemas.openxmlformats.org/officeDocument/2006/relationships/customXml" Target="../ink/ink1196.xml"/><Relationship Id="rId932" Type="http://schemas.openxmlformats.org/officeDocument/2006/relationships/image" Target="../media/image1295.png"/><Relationship Id="rId157" Type="http://schemas.openxmlformats.org/officeDocument/2006/relationships/image" Target="../media/image908.png"/><Relationship Id="rId364" Type="http://schemas.openxmlformats.org/officeDocument/2006/relationships/customXml" Target="../ink/ink1015.xml"/><Relationship Id="rId1008" Type="http://schemas.openxmlformats.org/officeDocument/2006/relationships/image" Target="../media/image1333.png"/><Relationship Id="rId61" Type="http://schemas.openxmlformats.org/officeDocument/2006/relationships/image" Target="../media/image860.png"/><Relationship Id="rId571" Type="http://schemas.openxmlformats.org/officeDocument/2006/relationships/customXml" Target="../ink/ink1119.xml"/><Relationship Id="rId669" Type="http://schemas.openxmlformats.org/officeDocument/2006/relationships/customXml" Target="../ink/ink1168.xml"/><Relationship Id="rId876" Type="http://schemas.openxmlformats.org/officeDocument/2006/relationships/image" Target="../media/image1267.png"/><Relationship Id="rId19" Type="http://schemas.openxmlformats.org/officeDocument/2006/relationships/image" Target="../media/image839.png"/><Relationship Id="rId224" Type="http://schemas.openxmlformats.org/officeDocument/2006/relationships/customXml" Target="../ink/ink945.xml"/><Relationship Id="rId431" Type="http://schemas.openxmlformats.org/officeDocument/2006/relationships/customXml" Target="../ink/ink1049.xml"/><Relationship Id="rId529" Type="http://schemas.openxmlformats.org/officeDocument/2006/relationships/customXml" Target="../ink/ink1098.xml"/><Relationship Id="rId736" Type="http://schemas.openxmlformats.org/officeDocument/2006/relationships/image" Target="../media/image1197.png"/><Relationship Id="rId168" Type="http://schemas.openxmlformats.org/officeDocument/2006/relationships/customXml" Target="../ink/ink917.xml"/><Relationship Id="rId943" Type="http://schemas.openxmlformats.org/officeDocument/2006/relationships/customXml" Target="../ink/ink1305.xml"/><Relationship Id="rId1019" Type="http://schemas.openxmlformats.org/officeDocument/2006/relationships/customXml" Target="../ink/ink1343.xml"/><Relationship Id="rId72" Type="http://schemas.openxmlformats.org/officeDocument/2006/relationships/customXml" Target="../ink/ink869.xml"/><Relationship Id="rId375" Type="http://schemas.openxmlformats.org/officeDocument/2006/relationships/image" Target="../media/image1017.png"/><Relationship Id="rId582" Type="http://schemas.openxmlformats.org/officeDocument/2006/relationships/image" Target="../media/image1120.png"/><Relationship Id="rId803" Type="http://schemas.openxmlformats.org/officeDocument/2006/relationships/customXml" Target="../ink/ink1235.xml"/><Relationship Id="rId3" Type="http://schemas.openxmlformats.org/officeDocument/2006/relationships/image" Target="../media/image831.png"/><Relationship Id="rId235" Type="http://schemas.openxmlformats.org/officeDocument/2006/relationships/image" Target="../media/image947.png"/><Relationship Id="rId442" Type="http://schemas.openxmlformats.org/officeDocument/2006/relationships/image" Target="../media/image1050.png"/><Relationship Id="rId887" Type="http://schemas.openxmlformats.org/officeDocument/2006/relationships/customXml" Target="../ink/ink1277.xml"/><Relationship Id="rId302" Type="http://schemas.openxmlformats.org/officeDocument/2006/relationships/customXml" Target="../ink/ink984.xml"/><Relationship Id="rId747" Type="http://schemas.openxmlformats.org/officeDocument/2006/relationships/customXml" Target="../ink/ink1207.xml"/><Relationship Id="rId954" Type="http://schemas.openxmlformats.org/officeDocument/2006/relationships/image" Target="../media/image1306.png"/><Relationship Id="rId83" Type="http://schemas.openxmlformats.org/officeDocument/2006/relationships/image" Target="../media/image871.png"/><Relationship Id="rId179" Type="http://schemas.openxmlformats.org/officeDocument/2006/relationships/image" Target="../media/image919.png"/><Relationship Id="rId386" Type="http://schemas.openxmlformats.org/officeDocument/2006/relationships/image" Target="../media/image1022.png"/><Relationship Id="rId593" Type="http://schemas.openxmlformats.org/officeDocument/2006/relationships/customXml" Target="../ink/ink1130.xml"/><Relationship Id="rId607" Type="http://schemas.openxmlformats.org/officeDocument/2006/relationships/customXml" Target="../ink/ink1137.xml"/><Relationship Id="rId814" Type="http://schemas.openxmlformats.org/officeDocument/2006/relationships/image" Target="../media/image1236.png"/><Relationship Id="rId246" Type="http://schemas.openxmlformats.org/officeDocument/2006/relationships/customXml" Target="../ink/ink956.xml"/><Relationship Id="rId453" Type="http://schemas.openxmlformats.org/officeDocument/2006/relationships/customXml" Target="../ink/ink1060.xml"/><Relationship Id="rId660" Type="http://schemas.openxmlformats.org/officeDocument/2006/relationships/image" Target="../media/image1159.png"/><Relationship Id="rId898" Type="http://schemas.openxmlformats.org/officeDocument/2006/relationships/image" Target="../media/image1278.png"/><Relationship Id="rId106" Type="http://schemas.openxmlformats.org/officeDocument/2006/relationships/customXml" Target="../ink/ink886.xml"/><Relationship Id="rId313" Type="http://schemas.openxmlformats.org/officeDocument/2006/relationships/image" Target="../media/image986.png"/><Relationship Id="rId758" Type="http://schemas.openxmlformats.org/officeDocument/2006/relationships/image" Target="../media/image1208.png"/><Relationship Id="rId965" Type="http://schemas.openxmlformats.org/officeDocument/2006/relationships/customXml" Target="../ink/ink1316.xml"/><Relationship Id="rId10" Type="http://schemas.openxmlformats.org/officeDocument/2006/relationships/customXml" Target="../ink/ink838.xml"/><Relationship Id="rId94" Type="http://schemas.openxmlformats.org/officeDocument/2006/relationships/customXml" Target="../ink/ink880.xml"/><Relationship Id="rId397" Type="http://schemas.openxmlformats.org/officeDocument/2006/relationships/customXml" Target="../ink/ink1032.xml"/><Relationship Id="rId520" Type="http://schemas.openxmlformats.org/officeDocument/2006/relationships/image" Target="../media/image1089.png"/><Relationship Id="rId618" Type="http://schemas.openxmlformats.org/officeDocument/2006/relationships/image" Target="../media/image1138.png"/><Relationship Id="rId825" Type="http://schemas.openxmlformats.org/officeDocument/2006/relationships/customXml" Target="../ink/ink1246.xml"/><Relationship Id="rId257" Type="http://schemas.openxmlformats.org/officeDocument/2006/relationships/image" Target="../media/image958.png"/><Relationship Id="rId464" Type="http://schemas.openxmlformats.org/officeDocument/2006/relationships/image" Target="../media/image1061.png"/><Relationship Id="rId1010" Type="http://schemas.openxmlformats.org/officeDocument/2006/relationships/image" Target="../media/image1334.png"/><Relationship Id="rId117" Type="http://schemas.openxmlformats.org/officeDocument/2006/relationships/image" Target="../media/image888.png"/><Relationship Id="rId671" Type="http://schemas.openxmlformats.org/officeDocument/2006/relationships/customXml" Target="../ink/ink1169.xml"/><Relationship Id="rId769" Type="http://schemas.openxmlformats.org/officeDocument/2006/relationships/customXml" Target="../ink/ink1218.xml"/><Relationship Id="rId976" Type="http://schemas.openxmlformats.org/officeDocument/2006/relationships/image" Target="../media/image1317.png"/><Relationship Id="rId324" Type="http://schemas.openxmlformats.org/officeDocument/2006/relationships/customXml" Target="../ink/ink995.xml"/><Relationship Id="rId531" Type="http://schemas.openxmlformats.org/officeDocument/2006/relationships/customXml" Target="../ink/ink1099.xml"/><Relationship Id="rId629" Type="http://schemas.openxmlformats.org/officeDocument/2006/relationships/customXml" Target="../ink/ink1148.xml"/></Relationships>
</file>

<file path=ppt/slides/_rels/slide4.xml.rels><?xml version="1.0" encoding="UTF-8" standalone="yes"?>
<Relationships xmlns="http://schemas.openxmlformats.org/package/2006/relationships"><Relationship Id="rId21" Type="http://schemas.openxmlformats.org/officeDocument/2006/relationships/image" Target="../media/image1354.png"/><Relationship Id="rId170" Type="http://schemas.openxmlformats.org/officeDocument/2006/relationships/customXml" Target="../ink/ink1432.xml"/><Relationship Id="rId268" Type="http://schemas.openxmlformats.org/officeDocument/2006/relationships/customXml" Target="../ink/ink1481.xml"/><Relationship Id="rId475" Type="http://schemas.openxmlformats.org/officeDocument/2006/relationships/image" Target="../media/image1581.png"/><Relationship Id="rId682" Type="http://schemas.openxmlformats.org/officeDocument/2006/relationships/customXml" Target="../ink/ink1688.xml"/><Relationship Id="rId128" Type="http://schemas.openxmlformats.org/officeDocument/2006/relationships/customXml" Target="../ink/ink1411.xml"/><Relationship Id="rId335" Type="http://schemas.openxmlformats.org/officeDocument/2006/relationships/image" Target="../media/image1511.png"/><Relationship Id="rId542" Type="http://schemas.openxmlformats.org/officeDocument/2006/relationships/customXml" Target="../ink/ink1618.xml"/><Relationship Id="rId987" Type="http://schemas.openxmlformats.org/officeDocument/2006/relationships/image" Target="../media/image1836.png"/><Relationship Id="rId1172" Type="http://schemas.openxmlformats.org/officeDocument/2006/relationships/customXml" Target="../ink/ink1933.xml"/><Relationship Id="rId402" Type="http://schemas.openxmlformats.org/officeDocument/2006/relationships/customXml" Target="../ink/ink1548.xml"/><Relationship Id="rId847" Type="http://schemas.openxmlformats.org/officeDocument/2006/relationships/image" Target="../media/image1767.png"/><Relationship Id="rId1032" Type="http://schemas.openxmlformats.org/officeDocument/2006/relationships/customXml" Target="../ink/ink1863.xml"/><Relationship Id="rId707" Type="http://schemas.openxmlformats.org/officeDocument/2006/relationships/image" Target="../media/image1697.png"/><Relationship Id="rId914" Type="http://schemas.openxmlformats.org/officeDocument/2006/relationships/customXml" Target="../ink/ink1804.xml"/><Relationship Id="rId1337" Type="http://schemas.openxmlformats.org/officeDocument/2006/relationships/image" Target="../media/image2010.png"/><Relationship Id="rId43" Type="http://schemas.openxmlformats.org/officeDocument/2006/relationships/image" Target="../media/image1365.png"/><Relationship Id="rId192" Type="http://schemas.openxmlformats.org/officeDocument/2006/relationships/customXml" Target="../ink/ink1443.xml"/><Relationship Id="rId497" Type="http://schemas.openxmlformats.org/officeDocument/2006/relationships/image" Target="../media/image1592.png"/><Relationship Id="rId357" Type="http://schemas.openxmlformats.org/officeDocument/2006/relationships/image" Target="../media/image1522.png"/><Relationship Id="rId1194" Type="http://schemas.openxmlformats.org/officeDocument/2006/relationships/customXml" Target="../ink/ink1944.xml"/><Relationship Id="rId217" Type="http://schemas.openxmlformats.org/officeDocument/2006/relationships/image" Target="../media/image1452.png"/><Relationship Id="rId564" Type="http://schemas.openxmlformats.org/officeDocument/2006/relationships/customXml" Target="../ink/ink1629.xml"/><Relationship Id="rId771" Type="http://schemas.openxmlformats.org/officeDocument/2006/relationships/image" Target="../media/image1729.png"/><Relationship Id="rId869" Type="http://schemas.openxmlformats.org/officeDocument/2006/relationships/image" Target="../media/image1778.png"/><Relationship Id="rId424" Type="http://schemas.openxmlformats.org/officeDocument/2006/relationships/customXml" Target="../ink/ink1559.xml"/><Relationship Id="rId631" Type="http://schemas.openxmlformats.org/officeDocument/2006/relationships/image" Target="../media/image1659.png"/><Relationship Id="rId729" Type="http://schemas.openxmlformats.org/officeDocument/2006/relationships/image" Target="../media/image1708.png"/><Relationship Id="rId1054" Type="http://schemas.openxmlformats.org/officeDocument/2006/relationships/customXml" Target="../ink/ink1874.xml"/><Relationship Id="rId1261" Type="http://schemas.openxmlformats.org/officeDocument/2006/relationships/image" Target="../media/image1972.png"/><Relationship Id="rId936" Type="http://schemas.openxmlformats.org/officeDocument/2006/relationships/customXml" Target="../ink/ink1815.xml"/><Relationship Id="rId1121" Type="http://schemas.openxmlformats.org/officeDocument/2006/relationships/image" Target="../media/image1902.png"/><Relationship Id="rId1219" Type="http://schemas.openxmlformats.org/officeDocument/2006/relationships/image" Target="../media/image1951.png"/><Relationship Id="rId65" Type="http://schemas.openxmlformats.org/officeDocument/2006/relationships/image" Target="../media/image1376.png"/><Relationship Id="rId281" Type="http://schemas.openxmlformats.org/officeDocument/2006/relationships/image" Target="../media/image1484.png"/><Relationship Id="rId141" Type="http://schemas.openxmlformats.org/officeDocument/2006/relationships/image" Target="../media/image1414.png"/><Relationship Id="rId379" Type="http://schemas.openxmlformats.org/officeDocument/2006/relationships/image" Target="../media/image1533.png"/><Relationship Id="rId586" Type="http://schemas.openxmlformats.org/officeDocument/2006/relationships/customXml" Target="../ink/ink1640.xml"/><Relationship Id="rId793" Type="http://schemas.openxmlformats.org/officeDocument/2006/relationships/image" Target="../media/image1740.png"/><Relationship Id="rId7" Type="http://schemas.openxmlformats.org/officeDocument/2006/relationships/image" Target="../media/image1347.png"/><Relationship Id="rId239" Type="http://schemas.openxmlformats.org/officeDocument/2006/relationships/image" Target="../media/image1463.png"/><Relationship Id="rId446" Type="http://schemas.openxmlformats.org/officeDocument/2006/relationships/customXml" Target="../ink/ink1570.xml"/><Relationship Id="rId653" Type="http://schemas.openxmlformats.org/officeDocument/2006/relationships/image" Target="../media/image1670.png"/><Relationship Id="rId1076" Type="http://schemas.openxmlformats.org/officeDocument/2006/relationships/customXml" Target="../ink/ink1885.xml"/><Relationship Id="rId1283" Type="http://schemas.openxmlformats.org/officeDocument/2006/relationships/image" Target="../media/image1983.png"/><Relationship Id="rId306" Type="http://schemas.openxmlformats.org/officeDocument/2006/relationships/customXml" Target="../ink/ink1500.xml"/><Relationship Id="rId860" Type="http://schemas.openxmlformats.org/officeDocument/2006/relationships/customXml" Target="../ink/ink1777.xml"/><Relationship Id="rId958" Type="http://schemas.openxmlformats.org/officeDocument/2006/relationships/customXml" Target="../ink/ink1826.xml"/><Relationship Id="rId1143" Type="http://schemas.openxmlformats.org/officeDocument/2006/relationships/image" Target="../media/image1913.png"/><Relationship Id="rId87" Type="http://schemas.openxmlformats.org/officeDocument/2006/relationships/image" Target="../media/image1387.png"/><Relationship Id="rId513" Type="http://schemas.openxmlformats.org/officeDocument/2006/relationships/image" Target="../media/image1600.png"/><Relationship Id="rId720" Type="http://schemas.openxmlformats.org/officeDocument/2006/relationships/customXml" Target="../ink/ink1707.xml"/><Relationship Id="rId818" Type="http://schemas.openxmlformats.org/officeDocument/2006/relationships/customXml" Target="../ink/ink1756.xml"/><Relationship Id="rId1350" Type="http://schemas.openxmlformats.org/officeDocument/2006/relationships/customXml" Target="../ink/ink2022.xml"/><Relationship Id="rId1003" Type="http://schemas.openxmlformats.org/officeDocument/2006/relationships/image" Target="../media/image1843.png"/><Relationship Id="rId1210" Type="http://schemas.openxmlformats.org/officeDocument/2006/relationships/customXml" Target="../ink/ink1952.xml"/><Relationship Id="rId1308" Type="http://schemas.openxmlformats.org/officeDocument/2006/relationships/customXml" Target="../ink/ink2001.xml"/><Relationship Id="rId14" Type="http://schemas.openxmlformats.org/officeDocument/2006/relationships/customXml" Target="../ink/ink1354.xml"/><Relationship Id="rId163" Type="http://schemas.openxmlformats.org/officeDocument/2006/relationships/image" Target="../media/image1425.png"/><Relationship Id="rId370" Type="http://schemas.openxmlformats.org/officeDocument/2006/relationships/customXml" Target="../ink/ink1532.xml"/><Relationship Id="rId230" Type="http://schemas.openxmlformats.org/officeDocument/2006/relationships/customXml" Target="../ink/ink1462.xml"/><Relationship Id="rId468" Type="http://schemas.openxmlformats.org/officeDocument/2006/relationships/customXml" Target="../ink/ink1581.xml"/><Relationship Id="rId675" Type="http://schemas.openxmlformats.org/officeDocument/2006/relationships/image" Target="../media/image1681.png"/><Relationship Id="rId882" Type="http://schemas.openxmlformats.org/officeDocument/2006/relationships/customXml" Target="../ink/ink1788.xml"/><Relationship Id="rId1098" Type="http://schemas.openxmlformats.org/officeDocument/2006/relationships/customXml" Target="../ink/ink1896.xml"/><Relationship Id="rId328" Type="http://schemas.openxmlformats.org/officeDocument/2006/relationships/customXml" Target="../ink/ink1511.xml"/><Relationship Id="rId535" Type="http://schemas.openxmlformats.org/officeDocument/2006/relationships/image" Target="../media/image1611.png"/><Relationship Id="rId742" Type="http://schemas.openxmlformats.org/officeDocument/2006/relationships/customXml" Target="../ink/ink1718.xml"/><Relationship Id="rId1165" Type="http://schemas.openxmlformats.org/officeDocument/2006/relationships/image" Target="../media/image1924.png"/><Relationship Id="rId602" Type="http://schemas.openxmlformats.org/officeDocument/2006/relationships/customXml" Target="../ink/ink1648.xml"/><Relationship Id="rId1025" Type="http://schemas.openxmlformats.org/officeDocument/2006/relationships/image" Target="../media/image1854.png"/><Relationship Id="rId1232" Type="http://schemas.openxmlformats.org/officeDocument/2006/relationships/customXml" Target="../ink/ink1963.xml"/><Relationship Id="rId907" Type="http://schemas.openxmlformats.org/officeDocument/2006/relationships/image" Target="../media/image1796.png"/><Relationship Id="rId36" Type="http://schemas.openxmlformats.org/officeDocument/2006/relationships/customXml" Target="../ink/ink1365.xml"/><Relationship Id="rId185" Type="http://schemas.openxmlformats.org/officeDocument/2006/relationships/image" Target="../media/image1436.png"/><Relationship Id="rId392" Type="http://schemas.openxmlformats.org/officeDocument/2006/relationships/customXml" Target="../ink/ink1543.xml"/><Relationship Id="rId697" Type="http://schemas.openxmlformats.org/officeDocument/2006/relationships/image" Target="../media/image1692.png"/><Relationship Id="rId252" Type="http://schemas.openxmlformats.org/officeDocument/2006/relationships/customXml" Target="../ink/ink1473.xml"/><Relationship Id="rId1187" Type="http://schemas.openxmlformats.org/officeDocument/2006/relationships/image" Target="../media/image1935.png"/><Relationship Id="rId112" Type="http://schemas.openxmlformats.org/officeDocument/2006/relationships/customXml" Target="../ink/ink1403.xml"/><Relationship Id="rId557" Type="http://schemas.openxmlformats.org/officeDocument/2006/relationships/image" Target="../media/image1622.png"/><Relationship Id="rId764" Type="http://schemas.openxmlformats.org/officeDocument/2006/relationships/customXml" Target="../ink/ink1729.xml"/><Relationship Id="rId971" Type="http://schemas.openxmlformats.org/officeDocument/2006/relationships/image" Target="../media/image1828.png"/><Relationship Id="rId417" Type="http://schemas.openxmlformats.org/officeDocument/2006/relationships/image" Target="../media/image1552.png"/><Relationship Id="rId624" Type="http://schemas.openxmlformats.org/officeDocument/2006/relationships/customXml" Target="../ink/ink1659.xml"/><Relationship Id="rId831" Type="http://schemas.openxmlformats.org/officeDocument/2006/relationships/image" Target="../media/image1759.png"/><Relationship Id="rId1047" Type="http://schemas.openxmlformats.org/officeDocument/2006/relationships/image" Target="../media/image1865.png"/><Relationship Id="rId1254" Type="http://schemas.openxmlformats.org/officeDocument/2006/relationships/customXml" Target="../ink/ink1974.xml"/><Relationship Id="rId929" Type="http://schemas.openxmlformats.org/officeDocument/2006/relationships/image" Target="../media/image1807.png"/><Relationship Id="rId1114" Type="http://schemas.openxmlformats.org/officeDocument/2006/relationships/customXml" Target="../ink/ink1904.xml"/><Relationship Id="rId1321" Type="http://schemas.openxmlformats.org/officeDocument/2006/relationships/image" Target="../media/image2002.png"/><Relationship Id="rId58" Type="http://schemas.openxmlformats.org/officeDocument/2006/relationships/customXml" Target="../ink/ink1376.xml"/><Relationship Id="rId274" Type="http://schemas.openxmlformats.org/officeDocument/2006/relationships/customXml" Target="../ink/ink1484.xml"/><Relationship Id="rId481" Type="http://schemas.openxmlformats.org/officeDocument/2006/relationships/image" Target="../media/image1584.png"/><Relationship Id="rId134" Type="http://schemas.openxmlformats.org/officeDocument/2006/relationships/customXml" Target="../ink/ink1414.xml"/><Relationship Id="rId579" Type="http://schemas.openxmlformats.org/officeDocument/2006/relationships/image" Target="../media/image1633.png"/><Relationship Id="rId786" Type="http://schemas.openxmlformats.org/officeDocument/2006/relationships/customXml" Target="../ink/ink1740.xml"/><Relationship Id="rId993" Type="http://schemas.openxmlformats.org/officeDocument/2006/relationships/image" Target="../media/image1839.png"/><Relationship Id="rId341" Type="http://schemas.openxmlformats.org/officeDocument/2006/relationships/image" Target="../media/image1514.png"/><Relationship Id="rId439" Type="http://schemas.openxmlformats.org/officeDocument/2006/relationships/image" Target="../media/image1563.png"/><Relationship Id="rId646" Type="http://schemas.openxmlformats.org/officeDocument/2006/relationships/customXml" Target="../ink/ink1670.xml"/><Relationship Id="rId1069" Type="http://schemas.openxmlformats.org/officeDocument/2006/relationships/image" Target="../media/image1876.png"/><Relationship Id="rId1276" Type="http://schemas.openxmlformats.org/officeDocument/2006/relationships/customXml" Target="../ink/ink1985.xml"/><Relationship Id="rId201" Type="http://schemas.openxmlformats.org/officeDocument/2006/relationships/image" Target="../media/image1444.png"/><Relationship Id="rId506" Type="http://schemas.openxmlformats.org/officeDocument/2006/relationships/customXml" Target="../ink/ink1600.xml"/><Relationship Id="rId853" Type="http://schemas.openxmlformats.org/officeDocument/2006/relationships/image" Target="../media/image1770.png"/><Relationship Id="rId1136" Type="http://schemas.openxmlformats.org/officeDocument/2006/relationships/customXml" Target="../ink/ink1915.xml"/><Relationship Id="rId713" Type="http://schemas.openxmlformats.org/officeDocument/2006/relationships/image" Target="../media/image1700.png"/><Relationship Id="rId920" Type="http://schemas.openxmlformats.org/officeDocument/2006/relationships/customXml" Target="../ink/ink1807.xml"/><Relationship Id="rId1343" Type="http://schemas.openxmlformats.org/officeDocument/2006/relationships/image" Target="../media/image2013.png"/><Relationship Id="rId1203" Type="http://schemas.openxmlformats.org/officeDocument/2006/relationships/image" Target="../media/image1943.png"/><Relationship Id="rId296" Type="http://schemas.openxmlformats.org/officeDocument/2006/relationships/customXml" Target="../ink/ink1495.xml"/><Relationship Id="rId156" Type="http://schemas.openxmlformats.org/officeDocument/2006/relationships/customXml" Target="../ink/ink1425.xml"/><Relationship Id="rId363" Type="http://schemas.openxmlformats.org/officeDocument/2006/relationships/image" Target="../media/image1525.png"/><Relationship Id="rId570" Type="http://schemas.openxmlformats.org/officeDocument/2006/relationships/customXml" Target="../ink/ink1632.xml"/><Relationship Id="rId223" Type="http://schemas.openxmlformats.org/officeDocument/2006/relationships/image" Target="../media/image1455.png"/><Relationship Id="rId430" Type="http://schemas.openxmlformats.org/officeDocument/2006/relationships/customXml" Target="../ink/ink1562.xml"/><Relationship Id="rId668" Type="http://schemas.openxmlformats.org/officeDocument/2006/relationships/customXml" Target="../ink/ink1681.xml"/><Relationship Id="rId875" Type="http://schemas.openxmlformats.org/officeDocument/2006/relationships/image" Target="../media/image1781.png"/><Relationship Id="rId1060" Type="http://schemas.openxmlformats.org/officeDocument/2006/relationships/customXml" Target="../ink/ink1877.xml"/><Relationship Id="rId1298" Type="http://schemas.openxmlformats.org/officeDocument/2006/relationships/customXml" Target="../ink/ink1996.xml"/><Relationship Id="rId528" Type="http://schemas.openxmlformats.org/officeDocument/2006/relationships/customXml" Target="../ink/ink1611.xml"/><Relationship Id="rId735" Type="http://schemas.openxmlformats.org/officeDocument/2006/relationships/image" Target="../media/image1711.png"/><Relationship Id="rId942" Type="http://schemas.openxmlformats.org/officeDocument/2006/relationships/customXml" Target="../ink/ink1818.xml"/><Relationship Id="rId1158" Type="http://schemas.openxmlformats.org/officeDocument/2006/relationships/customXml" Target="../ink/ink1926.xml"/><Relationship Id="rId1018" Type="http://schemas.openxmlformats.org/officeDocument/2006/relationships/customXml" Target="../ink/ink1856.xml"/><Relationship Id="rId1225" Type="http://schemas.openxmlformats.org/officeDocument/2006/relationships/image" Target="../media/image1954.png"/><Relationship Id="rId71" Type="http://schemas.openxmlformats.org/officeDocument/2006/relationships/image" Target="../media/image1379.png"/><Relationship Id="rId802" Type="http://schemas.openxmlformats.org/officeDocument/2006/relationships/customXml" Target="../ink/ink1748.xml"/><Relationship Id="rId29" Type="http://schemas.openxmlformats.org/officeDocument/2006/relationships/image" Target="../media/image1358.png"/><Relationship Id="rId178" Type="http://schemas.openxmlformats.org/officeDocument/2006/relationships/customXml" Target="../ink/ink1436.xml"/><Relationship Id="rId385" Type="http://schemas.openxmlformats.org/officeDocument/2006/relationships/image" Target="../media/image1536.png"/><Relationship Id="rId592" Type="http://schemas.openxmlformats.org/officeDocument/2006/relationships/customXml" Target="../ink/ink1643.xml"/><Relationship Id="rId245" Type="http://schemas.openxmlformats.org/officeDocument/2006/relationships/image" Target="../media/image1466.png"/><Relationship Id="rId452" Type="http://schemas.openxmlformats.org/officeDocument/2006/relationships/customXml" Target="../ink/ink1573.xml"/><Relationship Id="rId897" Type="http://schemas.openxmlformats.org/officeDocument/2006/relationships/image" Target="../media/image1792.png"/><Relationship Id="rId1082" Type="http://schemas.openxmlformats.org/officeDocument/2006/relationships/customXml" Target="../ink/ink1888.xml"/><Relationship Id="rId105" Type="http://schemas.openxmlformats.org/officeDocument/2006/relationships/image" Target="../media/image1396.png"/><Relationship Id="rId312" Type="http://schemas.openxmlformats.org/officeDocument/2006/relationships/customXml" Target="../ink/ink1503.xml"/><Relationship Id="rId757" Type="http://schemas.openxmlformats.org/officeDocument/2006/relationships/image" Target="../media/image1722.png"/><Relationship Id="rId964" Type="http://schemas.openxmlformats.org/officeDocument/2006/relationships/customXml" Target="../ink/ink1829.xml"/><Relationship Id="rId93" Type="http://schemas.openxmlformats.org/officeDocument/2006/relationships/image" Target="../media/image1390.png"/><Relationship Id="rId617" Type="http://schemas.openxmlformats.org/officeDocument/2006/relationships/image" Target="../media/image1652.png"/><Relationship Id="rId824" Type="http://schemas.openxmlformats.org/officeDocument/2006/relationships/customXml" Target="../ink/ink1759.xml"/><Relationship Id="rId1247" Type="http://schemas.openxmlformats.org/officeDocument/2006/relationships/image" Target="../media/image1965.png"/><Relationship Id="rId1107" Type="http://schemas.openxmlformats.org/officeDocument/2006/relationships/image" Target="../media/image1895.png"/><Relationship Id="rId1314" Type="http://schemas.openxmlformats.org/officeDocument/2006/relationships/customXml" Target="../ink/ink2004.xml"/><Relationship Id="rId20" Type="http://schemas.openxmlformats.org/officeDocument/2006/relationships/customXml" Target="../ink/ink1357.xml"/><Relationship Id="rId267" Type="http://schemas.openxmlformats.org/officeDocument/2006/relationships/image" Target="../media/image1477.png"/><Relationship Id="rId474" Type="http://schemas.openxmlformats.org/officeDocument/2006/relationships/customXml" Target="../ink/ink1584.xml"/><Relationship Id="rId127" Type="http://schemas.openxmlformats.org/officeDocument/2006/relationships/image" Target="../media/image1407.png"/><Relationship Id="rId681" Type="http://schemas.openxmlformats.org/officeDocument/2006/relationships/image" Target="../media/image1684.png"/><Relationship Id="rId779" Type="http://schemas.openxmlformats.org/officeDocument/2006/relationships/image" Target="../media/image1733.png"/><Relationship Id="rId986" Type="http://schemas.openxmlformats.org/officeDocument/2006/relationships/customXml" Target="../ink/ink1840.xml"/><Relationship Id="rId334" Type="http://schemas.openxmlformats.org/officeDocument/2006/relationships/customXml" Target="../ink/ink1514.xml"/><Relationship Id="rId541" Type="http://schemas.openxmlformats.org/officeDocument/2006/relationships/image" Target="../media/image1614.png"/><Relationship Id="rId639" Type="http://schemas.openxmlformats.org/officeDocument/2006/relationships/image" Target="../media/image1663.png"/><Relationship Id="rId1171" Type="http://schemas.openxmlformats.org/officeDocument/2006/relationships/image" Target="../media/image1927.png"/><Relationship Id="rId1269" Type="http://schemas.openxmlformats.org/officeDocument/2006/relationships/image" Target="../media/image1976.png"/><Relationship Id="rId401" Type="http://schemas.openxmlformats.org/officeDocument/2006/relationships/image" Target="../media/image1544.png"/><Relationship Id="rId846" Type="http://schemas.openxmlformats.org/officeDocument/2006/relationships/customXml" Target="../ink/ink1770.xml"/><Relationship Id="rId1031" Type="http://schemas.openxmlformats.org/officeDocument/2006/relationships/image" Target="../media/image1857.png"/><Relationship Id="rId1129" Type="http://schemas.openxmlformats.org/officeDocument/2006/relationships/image" Target="../media/image1906.png"/><Relationship Id="rId706" Type="http://schemas.openxmlformats.org/officeDocument/2006/relationships/customXml" Target="../ink/ink1700.xml"/><Relationship Id="rId913" Type="http://schemas.openxmlformats.org/officeDocument/2006/relationships/image" Target="../media/image1799.png"/><Relationship Id="rId1336" Type="http://schemas.openxmlformats.org/officeDocument/2006/relationships/customXml" Target="../ink/ink2015.xml"/><Relationship Id="rId42" Type="http://schemas.openxmlformats.org/officeDocument/2006/relationships/customXml" Target="../ink/ink1368.xml"/><Relationship Id="rId191" Type="http://schemas.openxmlformats.org/officeDocument/2006/relationships/image" Target="../media/image1439.png"/><Relationship Id="rId289" Type="http://schemas.openxmlformats.org/officeDocument/2006/relationships/image" Target="../media/image1488.png"/><Relationship Id="rId496" Type="http://schemas.openxmlformats.org/officeDocument/2006/relationships/customXml" Target="../ink/ink1595.xml"/><Relationship Id="rId149" Type="http://schemas.openxmlformats.org/officeDocument/2006/relationships/image" Target="../media/image1418.png"/><Relationship Id="rId356" Type="http://schemas.openxmlformats.org/officeDocument/2006/relationships/customXml" Target="../ink/ink1525.xml"/><Relationship Id="rId563" Type="http://schemas.openxmlformats.org/officeDocument/2006/relationships/image" Target="../media/image1625.png"/><Relationship Id="rId770" Type="http://schemas.openxmlformats.org/officeDocument/2006/relationships/customXml" Target="../ink/ink1732.xml"/><Relationship Id="rId1193" Type="http://schemas.openxmlformats.org/officeDocument/2006/relationships/image" Target="../media/image1938.png"/><Relationship Id="rId216" Type="http://schemas.openxmlformats.org/officeDocument/2006/relationships/customXml" Target="../ink/ink1455.xml"/><Relationship Id="rId423" Type="http://schemas.openxmlformats.org/officeDocument/2006/relationships/image" Target="../media/image1555.png"/><Relationship Id="rId868" Type="http://schemas.openxmlformats.org/officeDocument/2006/relationships/customXml" Target="../ink/ink1781.xml"/><Relationship Id="rId1053" Type="http://schemas.openxmlformats.org/officeDocument/2006/relationships/image" Target="../media/image1868.png"/><Relationship Id="rId1260" Type="http://schemas.openxmlformats.org/officeDocument/2006/relationships/customXml" Target="../ink/ink1977.xml"/><Relationship Id="rId630" Type="http://schemas.openxmlformats.org/officeDocument/2006/relationships/customXml" Target="../ink/ink1662.xml"/><Relationship Id="rId728" Type="http://schemas.openxmlformats.org/officeDocument/2006/relationships/customXml" Target="../ink/ink1711.xml"/><Relationship Id="rId935" Type="http://schemas.openxmlformats.org/officeDocument/2006/relationships/image" Target="../media/image1810.png"/><Relationship Id="rId64" Type="http://schemas.openxmlformats.org/officeDocument/2006/relationships/customXml" Target="../ink/ink1379.xml"/><Relationship Id="rId1120" Type="http://schemas.openxmlformats.org/officeDocument/2006/relationships/customXml" Target="../ink/ink1907.xml"/><Relationship Id="rId1218" Type="http://schemas.openxmlformats.org/officeDocument/2006/relationships/customXml" Target="../ink/ink1956.xml"/><Relationship Id="rId280" Type="http://schemas.openxmlformats.org/officeDocument/2006/relationships/customXml" Target="../ink/ink1487.xml"/><Relationship Id="rId140" Type="http://schemas.openxmlformats.org/officeDocument/2006/relationships/customXml" Target="../ink/ink1417.xml"/><Relationship Id="rId378" Type="http://schemas.openxmlformats.org/officeDocument/2006/relationships/customXml" Target="../ink/ink1536.xml"/><Relationship Id="rId585" Type="http://schemas.openxmlformats.org/officeDocument/2006/relationships/image" Target="../media/image1636.png"/><Relationship Id="rId792" Type="http://schemas.openxmlformats.org/officeDocument/2006/relationships/customXml" Target="../ink/ink1743.xml"/><Relationship Id="rId6" Type="http://schemas.openxmlformats.org/officeDocument/2006/relationships/customXml" Target="../ink/ink1350.xml"/><Relationship Id="rId238" Type="http://schemas.openxmlformats.org/officeDocument/2006/relationships/customXml" Target="../ink/ink1466.xml"/><Relationship Id="rId445" Type="http://schemas.openxmlformats.org/officeDocument/2006/relationships/image" Target="../media/image1566.png"/><Relationship Id="rId652" Type="http://schemas.openxmlformats.org/officeDocument/2006/relationships/customXml" Target="../ink/ink1673.xml"/><Relationship Id="rId1075" Type="http://schemas.openxmlformats.org/officeDocument/2006/relationships/image" Target="../media/image1879.png"/><Relationship Id="rId1282" Type="http://schemas.openxmlformats.org/officeDocument/2006/relationships/customXml" Target="../ink/ink1988.xml"/><Relationship Id="rId305" Type="http://schemas.openxmlformats.org/officeDocument/2006/relationships/image" Target="../media/image1496.png"/><Relationship Id="rId512" Type="http://schemas.openxmlformats.org/officeDocument/2006/relationships/customXml" Target="../ink/ink1603.xml"/><Relationship Id="rId957" Type="http://schemas.openxmlformats.org/officeDocument/2006/relationships/image" Target="../media/image1821.png"/><Relationship Id="rId1142" Type="http://schemas.openxmlformats.org/officeDocument/2006/relationships/customXml" Target="../ink/ink1918.xml"/><Relationship Id="rId86" Type="http://schemas.openxmlformats.org/officeDocument/2006/relationships/customXml" Target="../ink/ink1390.xml"/><Relationship Id="rId817" Type="http://schemas.openxmlformats.org/officeDocument/2006/relationships/image" Target="../media/image1752.png"/><Relationship Id="rId1002" Type="http://schemas.openxmlformats.org/officeDocument/2006/relationships/customXml" Target="../ink/ink1848.xml"/><Relationship Id="rId1307" Type="http://schemas.openxmlformats.org/officeDocument/2006/relationships/image" Target="../media/image1995.png"/><Relationship Id="rId13" Type="http://schemas.openxmlformats.org/officeDocument/2006/relationships/image" Target="../media/image1350.png"/><Relationship Id="rId162" Type="http://schemas.openxmlformats.org/officeDocument/2006/relationships/customXml" Target="../ink/ink1428.xml"/><Relationship Id="rId467" Type="http://schemas.openxmlformats.org/officeDocument/2006/relationships/image" Target="../media/image1577.png"/><Relationship Id="rId1097" Type="http://schemas.openxmlformats.org/officeDocument/2006/relationships/image" Target="../media/image1890.png"/><Relationship Id="rId674" Type="http://schemas.openxmlformats.org/officeDocument/2006/relationships/customXml" Target="../ink/ink1684.xml"/><Relationship Id="rId881" Type="http://schemas.openxmlformats.org/officeDocument/2006/relationships/image" Target="../media/image1784.png"/><Relationship Id="rId979" Type="http://schemas.openxmlformats.org/officeDocument/2006/relationships/image" Target="../media/image1832.png"/><Relationship Id="rId24" Type="http://schemas.openxmlformats.org/officeDocument/2006/relationships/customXml" Target="../ink/ink1359.xml"/><Relationship Id="rId327" Type="http://schemas.openxmlformats.org/officeDocument/2006/relationships/image" Target="../media/image1507.png"/><Relationship Id="rId534" Type="http://schemas.openxmlformats.org/officeDocument/2006/relationships/customXml" Target="../ink/ink1614.xml"/><Relationship Id="rId741" Type="http://schemas.openxmlformats.org/officeDocument/2006/relationships/image" Target="../media/image1714.png"/><Relationship Id="rId839" Type="http://schemas.openxmlformats.org/officeDocument/2006/relationships/image" Target="../media/image1763.png"/><Relationship Id="rId1164" Type="http://schemas.openxmlformats.org/officeDocument/2006/relationships/customXml" Target="../ink/ink1929.xml"/><Relationship Id="rId173" Type="http://schemas.openxmlformats.org/officeDocument/2006/relationships/image" Target="../media/image1430.png"/><Relationship Id="rId380" Type="http://schemas.openxmlformats.org/officeDocument/2006/relationships/customXml" Target="../ink/ink1537.xml"/><Relationship Id="rId601" Type="http://schemas.openxmlformats.org/officeDocument/2006/relationships/image" Target="../media/image1644.png"/><Relationship Id="rId1024" Type="http://schemas.openxmlformats.org/officeDocument/2006/relationships/customXml" Target="../ink/ink1859.xml"/><Relationship Id="rId1231" Type="http://schemas.openxmlformats.org/officeDocument/2006/relationships/image" Target="../media/image1957.png"/><Relationship Id="rId240" Type="http://schemas.openxmlformats.org/officeDocument/2006/relationships/customXml" Target="../ink/ink1467.xml"/><Relationship Id="rId478" Type="http://schemas.openxmlformats.org/officeDocument/2006/relationships/customXml" Target="../ink/ink1586.xml"/><Relationship Id="rId685" Type="http://schemas.openxmlformats.org/officeDocument/2006/relationships/image" Target="../media/image1686.png"/><Relationship Id="rId892" Type="http://schemas.openxmlformats.org/officeDocument/2006/relationships/customXml" Target="../ink/ink1793.xml"/><Relationship Id="rId906" Type="http://schemas.openxmlformats.org/officeDocument/2006/relationships/customXml" Target="../ink/ink1800.xml"/><Relationship Id="rId1329" Type="http://schemas.openxmlformats.org/officeDocument/2006/relationships/image" Target="../media/image2006.png"/><Relationship Id="rId35" Type="http://schemas.openxmlformats.org/officeDocument/2006/relationships/image" Target="../media/image1361.png"/><Relationship Id="rId100" Type="http://schemas.openxmlformats.org/officeDocument/2006/relationships/customXml" Target="../ink/ink1397.xml"/><Relationship Id="rId338" Type="http://schemas.openxmlformats.org/officeDocument/2006/relationships/customXml" Target="../ink/ink1516.xml"/><Relationship Id="rId545" Type="http://schemas.openxmlformats.org/officeDocument/2006/relationships/image" Target="../media/image1616.png"/><Relationship Id="rId752" Type="http://schemas.openxmlformats.org/officeDocument/2006/relationships/customXml" Target="../ink/ink1723.xml"/><Relationship Id="rId1175" Type="http://schemas.openxmlformats.org/officeDocument/2006/relationships/image" Target="../media/image1929.png"/><Relationship Id="rId184" Type="http://schemas.openxmlformats.org/officeDocument/2006/relationships/customXml" Target="../ink/ink1439.xml"/><Relationship Id="rId391" Type="http://schemas.openxmlformats.org/officeDocument/2006/relationships/image" Target="../media/image1539.png"/><Relationship Id="rId405" Type="http://schemas.openxmlformats.org/officeDocument/2006/relationships/image" Target="../media/image1546.png"/><Relationship Id="rId612" Type="http://schemas.openxmlformats.org/officeDocument/2006/relationships/customXml" Target="../ink/ink1653.xml"/><Relationship Id="rId1035" Type="http://schemas.openxmlformats.org/officeDocument/2006/relationships/image" Target="../media/image1859.png"/><Relationship Id="rId1242" Type="http://schemas.openxmlformats.org/officeDocument/2006/relationships/customXml" Target="../ink/ink1968.xml"/><Relationship Id="rId251" Type="http://schemas.openxmlformats.org/officeDocument/2006/relationships/image" Target="../media/image1469.png"/><Relationship Id="rId489" Type="http://schemas.openxmlformats.org/officeDocument/2006/relationships/image" Target="../media/image1588.png"/><Relationship Id="rId696" Type="http://schemas.openxmlformats.org/officeDocument/2006/relationships/customXml" Target="../ink/ink1695.xml"/><Relationship Id="rId917" Type="http://schemas.openxmlformats.org/officeDocument/2006/relationships/image" Target="../media/image1801.png"/><Relationship Id="rId1102" Type="http://schemas.openxmlformats.org/officeDocument/2006/relationships/customXml" Target="../ink/ink1898.xml"/><Relationship Id="rId46" Type="http://schemas.openxmlformats.org/officeDocument/2006/relationships/customXml" Target="../ink/ink1370.xml"/><Relationship Id="rId349" Type="http://schemas.openxmlformats.org/officeDocument/2006/relationships/image" Target="../media/image1518.png"/><Relationship Id="rId556" Type="http://schemas.openxmlformats.org/officeDocument/2006/relationships/customXml" Target="../ink/ink1625.xml"/><Relationship Id="rId763" Type="http://schemas.openxmlformats.org/officeDocument/2006/relationships/image" Target="../media/image1725.png"/><Relationship Id="rId1186" Type="http://schemas.openxmlformats.org/officeDocument/2006/relationships/customXml" Target="../ink/ink1940.xml"/><Relationship Id="rId111" Type="http://schemas.openxmlformats.org/officeDocument/2006/relationships/image" Target="../media/image1399.png"/><Relationship Id="rId195" Type="http://schemas.openxmlformats.org/officeDocument/2006/relationships/image" Target="../media/image1441.png"/><Relationship Id="rId209" Type="http://schemas.openxmlformats.org/officeDocument/2006/relationships/image" Target="../media/image1448.png"/><Relationship Id="rId416" Type="http://schemas.openxmlformats.org/officeDocument/2006/relationships/customXml" Target="../ink/ink1555.xml"/><Relationship Id="rId970" Type="http://schemas.openxmlformats.org/officeDocument/2006/relationships/customXml" Target="../ink/ink1832.xml"/><Relationship Id="rId1046" Type="http://schemas.openxmlformats.org/officeDocument/2006/relationships/customXml" Target="../ink/ink1870.xml"/><Relationship Id="rId1253" Type="http://schemas.openxmlformats.org/officeDocument/2006/relationships/image" Target="../media/image1968.png"/><Relationship Id="rId623" Type="http://schemas.openxmlformats.org/officeDocument/2006/relationships/image" Target="../media/image1655.png"/><Relationship Id="rId830" Type="http://schemas.openxmlformats.org/officeDocument/2006/relationships/customXml" Target="../ink/ink1762.xml"/><Relationship Id="rId928" Type="http://schemas.openxmlformats.org/officeDocument/2006/relationships/customXml" Target="../ink/ink1811.xml"/><Relationship Id="rId57" Type="http://schemas.openxmlformats.org/officeDocument/2006/relationships/image" Target="../media/image1372.png"/><Relationship Id="rId262" Type="http://schemas.openxmlformats.org/officeDocument/2006/relationships/customXml" Target="../ink/ink1478.xml"/><Relationship Id="rId567" Type="http://schemas.openxmlformats.org/officeDocument/2006/relationships/image" Target="../media/image1627.png"/><Relationship Id="rId1113" Type="http://schemas.openxmlformats.org/officeDocument/2006/relationships/image" Target="../media/image1898.png"/><Relationship Id="rId1197" Type="http://schemas.openxmlformats.org/officeDocument/2006/relationships/image" Target="../media/image1940.png"/><Relationship Id="rId1320" Type="http://schemas.openxmlformats.org/officeDocument/2006/relationships/customXml" Target="../ink/ink2007.xml"/><Relationship Id="rId122" Type="http://schemas.openxmlformats.org/officeDocument/2006/relationships/customXml" Target="../ink/ink1408.xml"/><Relationship Id="rId774" Type="http://schemas.openxmlformats.org/officeDocument/2006/relationships/customXml" Target="../ink/ink1734.xml"/><Relationship Id="rId981" Type="http://schemas.openxmlformats.org/officeDocument/2006/relationships/image" Target="../media/image1833.png"/><Relationship Id="rId1057" Type="http://schemas.openxmlformats.org/officeDocument/2006/relationships/image" Target="../media/image1870.png"/><Relationship Id="rId427" Type="http://schemas.openxmlformats.org/officeDocument/2006/relationships/image" Target="../media/image1557.png"/><Relationship Id="rId634" Type="http://schemas.openxmlformats.org/officeDocument/2006/relationships/customXml" Target="../ink/ink1664.xml"/><Relationship Id="rId841" Type="http://schemas.openxmlformats.org/officeDocument/2006/relationships/image" Target="../media/image1764.png"/><Relationship Id="rId1264" Type="http://schemas.openxmlformats.org/officeDocument/2006/relationships/customXml" Target="../ink/ink1979.xml"/><Relationship Id="rId273" Type="http://schemas.openxmlformats.org/officeDocument/2006/relationships/image" Target="../media/image1480.png"/><Relationship Id="rId480" Type="http://schemas.openxmlformats.org/officeDocument/2006/relationships/customXml" Target="../ink/ink1587.xml"/><Relationship Id="rId701" Type="http://schemas.openxmlformats.org/officeDocument/2006/relationships/image" Target="../media/image1694.png"/><Relationship Id="rId939" Type="http://schemas.openxmlformats.org/officeDocument/2006/relationships/image" Target="../media/image1812.png"/><Relationship Id="rId1124" Type="http://schemas.openxmlformats.org/officeDocument/2006/relationships/customXml" Target="../ink/ink1909.xml"/><Relationship Id="rId1331" Type="http://schemas.openxmlformats.org/officeDocument/2006/relationships/image" Target="../media/image2007.png"/><Relationship Id="rId68" Type="http://schemas.openxmlformats.org/officeDocument/2006/relationships/customXml" Target="../ink/ink1381.xml"/><Relationship Id="rId133" Type="http://schemas.openxmlformats.org/officeDocument/2006/relationships/image" Target="../media/image1410.png"/><Relationship Id="rId340" Type="http://schemas.openxmlformats.org/officeDocument/2006/relationships/customXml" Target="../ink/ink1517.xml"/><Relationship Id="rId578" Type="http://schemas.openxmlformats.org/officeDocument/2006/relationships/customXml" Target="../ink/ink1636.xml"/><Relationship Id="rId785" Type="http://schemas.openxmlformats.org/officeDocument/2006/relationships/image" Target="../media/image1736.png"/><Relationship Id="rId992" Type="http://schemas.openxmlformats.org/officeDocument/2006/relationships/customXml" Target="../ink/ink1843.xml"/><Relationship Id="rId200" Type="http://schemas.openxmlformats.org/officeDocument/2006/relationships/customXml" Target="../ink/ink1447.xml"/><Relationship Id="rId438" Type="http://schemas.openxmlformats.org/officeDocument/2006/relationships/customXml" Target="../ink/ink1566.xml"/><Relationship Id="rId645" Type="http://schemas.openxmlformats.org/officeDocument/2006/relationships/image" Target="../media/image1666.png"/><Relationship Id="rId852" Type="http://schemas.openxmlformats.org/officeDocument/2006/relationships/customXml" Target="../ink/ink1773.xml"/><Relationship Id="rId1068" Type="http://schemas.openxmlformats.org/officeDocument/2006/relationships/customXml" Target="../ink/ink1881.xml"/><Relationship Id="rId1275" Type="http://schemas.openxmlformats.org/officeDocument/2006/relationships/image" Target="../media/image1979.png"/><Relationship Id="rId284" Type="http://schemas.openxmlformats.org/officeDocument/2006/relationships/customXml" Target="../ink/ink1489.xml"/><Relationship Id="rId491" Type="http://schemas.openxmlformats.org/officeDocument/2006/relationships/image" Target="../media/image1589.png"/><Relationship Id="rId505" Type="http://schemas.openxmlformats.org/officeDocument/2006/relationships/image" Target="../media/image1596.png"/><Relationship Id="rId712" Type="http://schemas.openxmlformats.org/officeDocument/2006/relationships/customXml" Target="../ink/ink1703.xml"/><Relationship Id="rId1135" Type="http://schemas.openxmlformats.org/officeDocument/2006/relationships/image" Target="../media/image1909.png"/><Relationship Id="rId1342" Type="http://schemas.openxmlformats.org/officeDocument/2006/relationships/customXml" Target="../ink/ink2018.xml"/><Relationship Id="rId79" Type="http://schemas.openxmlformats.org/officeDocument/2006/relationships/image" Target="../media/image1383.png"/><Relationship Id="rId144" Type="http://schemas.openxmlformats.org/officeDocument/2006/relationships/customXml" Target="../ink/ink1419.xml"/><Relationship Id="rId589" Type="http://schemas.openxmlformats.org/officeDocument/2006/relationships/image" Target="../media/image1638.png"/><Relationship Id="rId796" Type="http://schemas.openxmlformats.org/officeDocument/2006/relationships/customXml" Target="../ink/ink1745.xml"/><Relationship Id="rId1202" Type="http://schemas.openxmlformats.org/officeDocument/2006/relationships/customXml" Target="../ink/ink1948.xml"/><Relationship Id="rId351" Type="http://schemas.openxmlformats.org/officeDocument/2006/relationships/image" Target="../media/image1519.png"/><Relationship Id="rId449" Type="http://schemas.openxmlformats.org/officeDocument/2006/relationships/image" Target="../media/image1568.png"/><Relationship Id="rId656" Type="http://schemas.openxmlformats.org/officeDocument/2006/relationships/customXml" Target="../ink/ink1675.xml"/><Relationship Id="rId863" Type="http://schemas.openxmlformats.org/officeDocument/2006/relationships/image" Target="../media/image1775.png"/><Relationship Id="rId1079" Type="http://schemas.openxmlformats.org/officeDocument/2006/relationships/image" Target="../media/image1881.png"/><Relationship Id="rId1286" Type="http://schemas.openxmlformats.org/officeDocument/2006/relationships/customXml" Target="../ink/ink1990.xml"/><Relationship Id="rId211" Type="http://schemas.openxmlformats.org/officeDocument/2006/relationships/image" Target="../media/image1449.png"/><Relationship Id="rId295" Type="http://schemas.openxmlformats.org/officeDocument/2006/relationships/image" Target="../media/image1491.png"/><Relationship Id="rId309" Type="http://schemas.openxmlformats.org/officeDocument/2006/relationships/image" Target="../media/image1498.png"/><Relationship Id="rId516" Type="http://schemas.openxmlformats.org/officeDocument/2006/relationships/customXml" Target="../ink/ink1605.xml"/><Relationship Id="rId1146" Type="http://schemas.openxmlformats.org/officeDocument/2006/relationships/customXml" Target="../ink/ink1920.xml"/><Relationship Id="rId723" Type="http://schemas.openxmlformats.org/officeDocument/2006/relationships/image" Target="../media/image1705.png"/><Relationship Id="rId930" Type="http://schemas.openxmlformats.org/officeDocument/2006/relationships/customXml" Target="../ink/ink1812.xml"/><Relationship Id="rId1006" Type="http://schemas.openxmlformats.org/officeDocument/2006/relationships/customXml" Target="../ink/ink1850.xml"/><Relationship Id="rId1353" Type="http://schemas.openxmlformats.org/officeDocument/2006/relationships/image" Target="../media/image2018.png"/><Relationship Id="rId155" Type="http://schemas.openxmlformats.org/officeDocument/2006/relationships/image" Target="../media/image1421.png"/><Relationship Id="rId362" Type="http://schemas.openxmlformats.org/officeDocument/2006/relationships/customXml" Target="../ink/ink1528.xml"/><Relationship Id="rId1213" Type="http://schemas.openxmlformats.org/officeDocument/2006/relationships/image" Target="../media/image1948.png"/><Relationship Id="rId1297" Type="http://schemas.openxmlformats.org/officeDocument/2006/relationships/image" Target="../media/image1990.png"/><Relationship Id="rId222" Type="http://schemas.openxmlformats.org/officeDocument/2006/relationships/customXml" Target="../ink/ink1458.xml"/><Relationship Id="rId667" Type="http://schemas.openxmlformats.org/officeDocument/2006/relationships/image" Target="../media/image1677.png"/><Relationship Id="rId874" Type="http://schemas.openxmlformats.org/officeDocument/2006/relationships/customXml" Target="../ink/ink1784.xml"/><Relationship Id="rId17" Type="http://schemas.openxmlformats.org/officeDocument/2006/relationships/image" Target="../media/image1352.png"/><Relationship Id="rId527" Type="http://schemas.openxmlformats.org/officeDocument/2006/relationships/image" Target="../media/image1607.png"/><Relationship Id="rId734" Type="http://schemas.openxmlformats.org/officeDocument/2006/relationships/customXml" Target="../ink/ink1714.xml"/><Relationship Id="rId941" Type="http://schemas.openxmlformats.org/officeDocument/2006/relationships/image" Target="../media/image1813.png"/><Relationship Id="rId1157" Type="http://schemas.openxmlformats.org/officeDocument/2006/relationships/image" Target="../media/image1920.png"/><Relationship Id="rId70" Type="http://schemas.openxmlformats.org/officeDocument/2006/relationships/customXml" Target="../ink/ink1382.xml"/><Relationship Id="rId166" Type="http://schemas.openxmlformats.org/officeDocument/2006/relationships/customXml" Target="../ink/ink1430.xml"/><Relationship Id="rId373" Type="http://schemas.openxmlformats.org/officeDocument/2006/relationships/image" Target="../media/image1530.png"/><Relationship Id="rId580" Type="http://schemas.openxmlformats.org/officeDocument/2006/relationships/customXml" Target="../ink/ink1637.xml"/><Relationship Id="rId801" Type="http://schemas.openxmlformats.org/officeDocument/2006/relationships/image" Target="../media/image1744.png"/><Relationship Id="rId1017" Type="http://schemas.openxmlformats.org/officeDocument/2006/relationships/image" Target="../media/image1850.png"/><Relationship Id="rId1224" Type="http://schemas.openxmlformats.org/officeDocument/2006/relationships/customXml" Target="../ink/ink1959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460.png"/><Relationship Id="rId440" Type="http://schemas.openxmlformats.org/officeDocument/2006/relationships/customXml" Target="../ink/ink1567.xml"/><Relationship Id="rId678" Type="http://schemas.openxmlformats.org/officeDocument/2006/relationships/customXml" Target="../ink/ink1686.xml"/><Relationship Id="rId885" Type="http://schemas.openxmlformats.org/officeDocument/2006/relationships/image" Target="../media/image1786.png"/><Relationship Id="rId1070" Type="http://schemas.openxmlformats.org/officeDocument/2006/relationships/customXml" Target="../ink/ink1882.xml"/><Relationship Id="rId28" Type="http://schemas.openxmlformats.org/officeDocument/2006/relationships/customXml" Target="../ink/ink1361.xml"/><Relationship Id="rId300" Type="http://schemas.openxmlformats.org/officeDocument/2006/relationships/customXml" Target="../ink/ink1497.xml"/><Relationship Id="rId538" Type="http://schemas.openxmlformats.org/officeDocument/2006/relationships/customXml" Target="../ink/ink1616.xml"/><Relationship Id="rId745" Type="http://schemas.openxmlformats.org/officeDocument/2006/relationships/image" Target="../media/image1716.png"/><Relationship Id="rId952" Type="http://schemas.openxmlformats.org/officeDocument/2006/relationships/customXml" Target="../ink/ink1823.xml"/><Relationship Id="rId1168" Type="http://schemas.openxmlformats.org/officeDocument/2006/relationships/customXml" Target="../ink/ink1931.xml"/><Relationship Id="rId81" Type="http://schemas.openxmlformats.org/officeDocument/2006/relationships/image" Target="../media/image1384.png"/><Relationship Id="rId177" Type="http://schemas.openxmlformats.org/officeDocument/2006/relationships/image" Target="../media/image1432.png"/><Relationship Id="rId384" Type="http://schemas.openxmlformats.org/officeDocument/2006/relationships/customXml" Target="../ink/ink1539.xml"/><Relationship Id="rId591" Type="http://schemas.openxmlformats.org/officeDocument/2006/relationships/image" Target="../media/image1639.png"/><Relationship Id="rId605" Type="http://schemas.openxmlformats.org/officeDocument/2006/relationships/image" Target="../media/image1646.png"/><Relationship Id="rId812" Type="http://schemas.openxmlformats.org/officeDocument/2006/relationships/customXml" Target="../ink/ink1753.xml"/><Relationship Id="rId1028" Type="http://schemas.openxmlformats.org/officeDocument/2006/relationships/customXml" Target="../ink/ink1861.xml"/><Relationship Id="rId1235" Type="http://schemas.openxmlformats.org/officeDocument/2006/relationships/image" Target="../media/image1959.png"/><Relationship Id="rId244" Type="http://schemas.openxmlformats.org/officeDocument/2006/relationships/customXml" Target="../ink/ink1469.xml"/><Relationship Id="rId689" Type="http://schemas.openxmlformats.org/officeDocument/2006/relationships/image" Target="../media/image1688.png"/><Relationship Id="rId896" Type="http://schemas.openxmlformats.org/officeDocument/2006/relationships/customXml" Target="../ink/ink1795.xml"/><Relationship Id="rId1081" Type="http://schemas.openxmlformats.org/officeDocument/2006/relationships/image" Target="../media/image1882.png"/><Relationship Id="rId1302" Type="http://schemas.openxmlformats.org/officeDocument/2006/relationships/customXml" Target="../ink/ink1998.xml"/><Relationship Id="rId39" Type="http://schemas.openxmlformats.org/officeDocument/2006/relationships/image" Target="../media/image1363.png"/><Relationship Id="rId451" Type="http://schemas.openxmlformats.org/officeDocument/2006/relationships/image" Target="../media/image1569.png"/><Relationship Id="rId549" Type="http://schemas.openxmlformats.org/officeDocument/2006/relationships/image" Target="../media/image1618.png"/><Relationship Id="rId756" Type="http://schemas.openxmlformats.org/officeDocument/2006/relationships/customXml" Target="../ink/ink1725.xml"/><Relationship Id="rId1179" Type="http://schemas.openxmlformats.org/officeDocument/2006/relationships/image" Target="../media/image1931.png"/><Relationship Id="rId104" Type="http://schemas.openxmlformats.org/officeDocument/2006/relationships/customXml" Target="../ink/ink1399.xml"/><Relationship Id="rId188" Type="http://schemas.openxmlformats.org/officeDocument/2006/relationships/customXml" Target="../ink/ink1441.xml"/><Relationship Id="rId311" Type="http://schemas.openxmlformats.org/officeDocument/2006/relationships/image" Target="../media/image1499.png"/><Relationship Id="rId395" Type="http://schemas.openxmlformats.org/officeDocument/2006/relationships/image" Target="../media/image1541.png"/><Relationship Id="rId409" Type="http://schemas.openxmlformats.org/officeDocument/2006/relationships/image" Target="../media/image1548.png"/><Relationship Id="rId963" Type="http://schemas.openxmlformats.org/officeDocument/2006/relationships/image" Target="../media/image1824.png"/><Relationship Id="rId1039" Type="http://schemas.openxmlformats.org/officeDocument/2006/relationships/image" Target="../media/image1861.png"/><Relationship Id="rId1246" Type="http://schemas.openxmlformats.org/officeDocument/2006/relationships/customXml" Target="../ink/ink1970.xml"/><Relationship Id="rId92" Type="http://schemas.openxmlformats.org/officeDocument/2006/relationships/customXml" Target="../ink/ink1393.xml"/><Relationship Id="rId616" Type="http://schemas.openxmlformats.org/officeDocument/2006/relationships/customXml" Target="../ink/ink1655.xml"/><Relationship Id="rId823" Type="http://schemas.openxmlformats.org/officeDocument/2006/relationships/image" Target="../media/image1755.png"/><Relationship Id="rId255" Type="http://schemas.openxmlformats.org/officeDocument/2006/relationships/image" Target="../media/image1471.png"/><Relationship Id="rId462" Type="http://schemas.openxmlformats.org/officeDocument/2006/relationships/customXml" Target="../ink/ink1578.xml"/><Relationship Id="rId1092" Type="http://schemas.openxmlformats.org/officeDocument/2006/relationships/customXml" Target="../ink/ink1893.xml"/><Relationship Id="rId1106" Type="http://schemas.openxmlformats.org/officeDocument/2006/relationships/customXml" Target="../ink/ink1900.xml"/><Relationship Id="rId1313" Type="http://schemas.openxmlformats.org/officeDocument/2006/relationships/image" Target="../media/image1998.png"/><Relationship Id="rId115" Type="http://schemas.openxmlformats.org/officeDocument/2006/relationships/image" Target="../media/image1401.png"/><Relationship Id="rId322" Type="http://schemas.openxmlformats.org/officeDocument/2006/relationships/customXml" Target="../ink/ink1508.xml"/><Relationship Id="rId767" Type="http://schemas.openxmlformats.org/officeDocument/2006/relationships/image" Target="../media/image1727.png"/><Relationship Id="rId974" Type="http://schemas.openxmlformats.org/officeDocument/2006/relationships/customXml" Target="../ink/ink1834.xml"/><Relationship Id="rId199" Type="http://schemas.openxmlformats.org/officeDocument/2006/relationships/image" Target="../media/image1443.png"/><Relationship Id="rId627" Type="http://schemas.openxmlformats.org/officeDocument/2006/relationships/image" Target="../media/image1657.png"/><Relationship Id="rId834" Type="http://schemas.openxmlformats.org/officeDocument/2006/relationships/customXml" Target="../ink/ink1764.xml"/><Relationship Id="rId1257" Type="http://schemas.openxmlformats.org/officeDocument/2006/relationships/image" Target="../media/image1970.png"/><Relationship Id="rId266" Type="http://schemas.openxmlformats.org/officeDocument/2006/relationships/customXml" Target="../ink/ink1480.xml"/><Relationship Id="rId473" Type="http://schemas.openxmlformats.org/officeDocument/2006/relationships/image" Target="../media/image1580.png"/><Relationship Id="rId680" Type="http://schemas.openxmlformats.org/officeDocument/2006/relationships/customXml" Target="../ink/ink1687.xml"/><Relationship Id="rId901" Type="http://schemas.openxmlformats.org/officeDocument/2006/relationships/image" Target="../media/image1794.png"/><Relationship Id="rId1117" Type="http://schemas.openxmlformats.org/officeDocument/2006/relationships/image" Target="../media/image1900.png"/><Relationship Id="rId1324" Type="http://schemas.openxmlformats.org/officeDocument/2006/relationships/customXml" Target="../ink/ink2009.xml"/><Relationship Id="rId30" Type="http://schemas.openxmlformats.org/officeDocument/2006/relationships/customXml" Target="../ink/ink1362.xml"/><Relationship Id="rId126" Type="http://schemas.openxmlformats.org/officeDocument/2006/relationships/customXml" Target="../ink/ink1410.xml"/><Relationship Id="rId333" Type="http://schemas.openxmlformats.org/officeDocument/2006/relationships/image" Target="../media/image1510.png"/><Relationship Id="rId540" Type="http://schemas.openxmlformats.org/officeDocument/2006/relationships/customXml" Target="../ink/ink1617.xml"/><Relationship Id="rId778" Type="http://schemas.openxmlformats.org/officeDocument/2006/relationships/customXml" Target="../ink/ink1736.xml"/><Relationship Id="rId985" Type="http://schemas.openxmlformats.org/officeDocument/2006/relationships/image" Target="../media/image1835.png"/><Relationship Id="rId1170" Type="http://schemas.openxmlformats.org/officeDocument/2006/relationships/customXml" Target="../ink/ink1932.xml"/><Relationship Id="rId638" Type="http://schemas.openxmlformats.org/officeDocument/2006/relationships/customXml" Target="../ink/ink1666.xml"/><Relationship Id="rId845" Type="http://schemas.openxmlformats.org/officeDocument/2006/relationships/image" Target="../media/image1766.png"/><Relationship Id="rId1030" Type="http://schemas.openxmlformats.org/officeDocument/2006/relationships/customXml" Target="../ink/ink1862.xml"/><Relationship Id="rId1268" Type="http://schemas.openxmlformats.org/officeDocument/2006/relationships/customXml" Target="../ink/ink1981.xml"/><Relationship Id="rId277" Type="http://schemas.openxmlformats.org/officeDocument/2006/relationships/image" Target="../media/image1482.png"/><Relationship Id="rId400" Type="http://schemas.openxmlformats.org/officeDocument/2006/relationships/customXml" Target="../ink/ink1547.xml"/><Relationship Id="rId484" Type="http://schemas.openxmlformats.org/officeDocument/2006/relationships/customXml" Target="../ink/ink1589.xml"/><Relationship Id="rId705" Type="http://schemas.openxmlformats.org/officeDocument/2006/relationships/image" Target="../media/image1696.png"/><Relationship Id="rId1128" Type="http://schemas.openxmlformats.org/officeDocument/2006/relationships/customXml" Target="../ink/ink1911.xml"/><Relationship Id="rId1335" Type="http://schemas.openxmlformats.org/officeDocument/2006/relationships/image" Target="../media/image2009.png"/><Relationship Id="rId137" Type="http://schemas.openxmlformats.org/officeDocument/2006/relationships/image" Target="../media/image1412.png"/><Relationship Id="rId344" Type="http://schemas.openxmlformats.org/officeDocument/2006/relationships/customXml" Target="../ink/ink1519.xml"/><Relationship Id="rId691" Type="http://schemas.openxmlformats.org/officeDocument/2006/relationships/image" Target="../media/image1689.png"/><Relationship Id="rId789" Type="http://schemas.openxmlformats.org/officeDocument/2006/relationships/image" Target="../media/image1738.png"/><Relationship Id="rId912" Type="http://schemas.openxmlformats.org/officeDocument/2006/relationships/customXml" Target="../ink/ink1803.xml"/><Relationship Id="rId996" Type="http://schemas.openxmlformats.org/officeDocument/2006/relationships/customXml" Target="../ink/ink1845.xml"/><Relationship Id="rId41" Type="http://schemas.openxmlformats.org/officeDocument/2006/relationships/image" Target="../media/image1364.png"/><Relationship Id="rId551" Type="http://schemas.openxmlformats.org/officeDocument/2006/relationships/image" Target="../media/image1619.png"/><Relationship Id="rId649" Type="http://schemas.openxmlformats.org/officeDocument/2006/relationships/image" Target="../media/image1668.png"/><Relationship Id="rId856" Type="http://schemas.openxmlformats.org/officeDocument/2006/relationships/customXml" Target="../ink/ink1775.xml"/><Relationship Id="rId1181" Type="http://schemas.openxmlformats.org/officeDocument/2006/relationships/image" Target="../media/image1932.png"/><Relationship Id="rId1279" Type="http://schemas.openxmlformats.org/officeDocument/2006/relationships/image" Target="../media/image1981.png"/><Relationship Id="rId190" Type="http://schemas.openxmlformats.org/officeDocument/2006/relationships/customXml" Target="../ink/ink1442.xml"/><Relationship Id="rId204" Type="http://schemas.openxmlformats.org/officeDocument/2006/relationships/customXml" Target="../ink/ink1449.xml"/><Relationship Id="rId288" Type="http://schemas.openxmlformats.org/officeDocument/2006/relationships/customXml" Target="../ink/ink1491.xml"/><Relationship Id="rId411" Type="http://schemas.openxmlformats.org/officeDocument/2006/relationships/image" Target="../media/image1549.png"/><Relationship Id="rId509" Type="http://schemas.openxmlformats.org/officeDocument/2006/relationships/image" Target="../media/image1598.png"/><Relationship Id="rId1041" Type="http://schemas.openxmlformats.org/officeDocument/2006/relationships/image" Target="../media/image1862.png"/><Relationship Id="rId1139" Type="http://schemas.openxmlformats.org/officeDocument/2006/relationships/image" Target="../media/image1911.png"/><Relationship Id="rId1346" Type="http://schemas.openxmlformats.org/officeDocument/2006/relationships/customXml" Target="../ink/ink2020.xml"/><Relationship Id="rId495" Type="http://schemas.openxmlformats.org/officeDocument/2006/relationships/image" Target="../media/image1591.png"/><Relationship Id="rId716" Type="http://schemas.openxmlformats.org/officeDocument/2006/relationships/customXml" Target="../ink/ink1705.xml"/><Relationship Id="rId923" Type="http://schemas.openxmlformats.org/officeDocument/2006/relationships/image" Target="../media/image1804.png"/><Relationship Id="rId52" Type="http://schemas.openxmlformats.org/officeDocument/2006/relationships/customXml" Target="../ink/ink1373.xml"/><Relationship Id="rId148" Type="http://schemas.openxmlformats.org/officeDocument/2006/relationships/customXml" Target="../ink/ink1421.xml"/><Relationship Id="rId355" Type="http://schemas.openxmlformats.org/officeDocument/2006/relationships/image" Target="../media/image1521.png"/><Relationship Id="rId562" Type="http://schemas.openxmlformats.org/officeDocument/2006/relationships/customXml" Target="../ink/ink1628.xml"/><Relationship Id="rId1192" Type="http://schemas.openxmlformats.org/officeDocument/2006/relationships/customXml" Target="../ink/ink1943.xml"/><Relationship Id="rId1206" Type="http://schemas.openxmlformats.org/officeDocument/2006/relationships/customXml" Target="../ink/ink1950.xml"/><Relationship Id="rId215" Type="http://schemas.openxmlformats.org/officeDocument/2006/relationships/image" Target="../media/image1451.png"/><Relationship Id="rId422" Type="http://schemas.openxmlformats.org/officeDocument/2006/relationships/customXml" Target="../ink/ink1558.xml"/><Relationship Id="rId867" Type="http://schemas.openxmlformats.org/officeDocument/2006/relationships/image" Target="../media/image1777.png"/><Relationship Id="rId1052" Type="http://schemas.openxmlformats.org/officeDocument/2006/relationships/customXml" Target="../ink/ink1873.xml"/><Relationship Id="rId299" Type="http://schemas.openxmlformats.org/officeDocument/2006/relationships/image" Target="../media/image1493.png"/><Relationship Id="rId727" Type="http://schemas.openxmlformats.org/officeDocument/2006/relationships/image" Target="../media/image1707.png"/><Relationship Id="rId934" Type="http://schemas.openxmlformats.org/officeDocument/2006/relationships/customXml" Target="../ink/ink1814.xml"/><Relationship Id="rId63" Type="http://schemas.openxmlformats.org/officeDocument/2006/relationships/image" Target="../media/image1375.png"/><Relationship Id="rId159" Type="http://schemas.openxmlformats.org/officeDocument/2006/relationships/image" Target="../media/image1423.png"/><Relationship Id="rId366" Type="http://schemas.openxmlformats.org/officeDocument/2006/relationships/customXml" Target="../ink/ink1530.xml"/><Relationship Id="rId573" Type="http://schemas.openxmlformats.org/officeDocument/2006/relationships/image" Target="../media/image1630.png"/><Relationship Id="rId780" Type="http://schemas.openxmlformats.org/officeDocument/2006/relationships/customXml" Target="../ink/ink1737.xml"/><Relationship Id="rId1217" Type="http://schemas.openxmlformats.org/officeDocument/2006/relationships/image" Target="../media/image1950.png"/><Relationship Id="rId226" Type="http://schemas.openxmlformats.org/officeDocument/2006/relationships/customXml" Target="../ink/ink1460.xml"/><Relationship Id="rId433" Type="http://schemas.openxmlformats.org/officeDocument/2006/relationships/image" Target="../media/image1560.png"/><Relationship Id="rId878" Type="http://schemas.openxmlformats.org/officeDocument/2006/relationships/customXml" Target="../ink/ink1786.xml"/><Relationship Id="rId1063" Type="http://schemas.openxmlformats.org/officeDocument/2006/relationships/image" Target="../media/image1873.png"/><Relationship Id="rId1270" Type="http://schemas.openxmlformats.org/officeDocument/2006/relationships/customXml" Target="../ink/ink1982.xml"/><Relationship Id="rId640" Type="http://schemas.openxmlformats.org/officeDocument/2006/relationships/customXml" Target="../ink/ink1667.xml"/><Relationship Id="rId738" Type="http://schemas.openxmlformats.org/officeDocument/2006/relationships/customXml" Target="../ink/ink1716.xml"/><Relationship Id="rId945" Type="http://schemas.openxmlformats.org/officeDocument/2006/relationships/image" Target="../media/image1815.png"/><Relationship Id="rId74" Type="http://schemas.openxmlformats.org/officeDocument/2006/relationships/customXml" Target="../ink/ink1384.xml"/><Relationship Id="rId377" Type="http://schemas.openxmlformats.org/officeDocument/2006/relationships/image" Target="../media/image1532.png"/><Relationship Id="rId500" Type="http://schemas.openxmlformats.org/officeDocument/2006/relationships/customXml" Target="../ink/ink1597.xml"/><Relationship Id="rId584" Type="http://schemas.openxmlformats.org/officeDocument/2006/relationships/customXml" Target="../ink/ink1639.xml"/><Relationship Id="rId805" Type="http://schemas.openxmlformats.org/officeDocument/2006/relationships/image" Target="../media/image1746.png"/><Relationship Id="rId1130" Type="http://schemas.openxmlformats.org/officeDocument/2006/relationships/customXml" Target="../ink/ink1912.xml"/><Relationship Id="rId1228" Type="http://schemas.openxmlformats.org/officeDocument/2006/relationships/customXml" Target="../ink/ink1961.xml"/><Relationship Id="rId5" Type="http://schemas.openxmlformats.org/officeDocument/2006/relationships/image" Target="../media/image1346.png"/><Relationship Id="rId237" Type="http://schemas.openxmlformats.org/officeDocument/2006/relationships/image" Target="../media/image1462.png"/><Relationship Id="rId791" Type="http://schemas.openxmlformats.org/officeDocument/2006/relationships/image" Target="../media/image1739.png"/><Relationship Id="rId889" Type="http://schemas.openxmlformats.org/officeDocument/2006/relationships/image" Target="../media/image1788.png"/><Relationship Id="rId1074" Type="http://schemas.openxmlformats.org/officeDocument/2006/relationships/customXml" Target="../ink/ink1884.xml"/><Relationship Id="rId444" Type="http://schemas.openxmlformats.org/officeDocument/2006/relationships/customXml" Target="../ink/ink1569.xml"/><Relationship Id="rId651" Type="http://schemas.openxmlformats.org/officeDocument/2006/relationships/image" Target="../media/image1669.png"/><Relationship Id="rId749" Type="http://schemas.openxmlformats.org/officeDocument/2006/relationships/image" Target="../media/image1718.png"/><Relationship Id="rId1281" Type="http://schemas.openxmlformats.org/officeDocument/2006/relationships/image" Target="../media/image1982.png"/><Relationship Id="rId290" Type="http://schemas.openxmlformats.org/officeDocument/2006/relationships/customXml" Target="../ink/ink1492.xml"/><Relationship Id="rId304" Type="http://schemas.openxmlformats.org/officeDocument/2006/relationships/customXml" Target="../ink/ink1499.xml"/><Relationship Id="rId388" Type="http://schemas.openxmlformats.org/officeDocument/2006/relationships/customXml" Target="../ink/ink1541.xml"/><Relationship Id="rId511" Type="http://schemas.openxmlformats.org/officeDocument/2006/relationships/image" Target="../media/image1599.png"/><Relationship Id="rId609" Type="http://schemas.openxmlformats.org/officeDocument/2006/relationships/image" Target="../media/image1648.png"/><Relationship Id="rId956" Type="http://schemas.openxmlformats.org/officeDocument/2006/relationships/customXml" Target="../ink/ink1825.xml"/><Relationship Id="rId1141" Type="http://schemas.openxmlformats.org/officeDocument/2006/relationships/image" Target="../media/image1912.png"/><Relationship Id="rId1239" Type="http://schemas.openxmlformats.org/officeDocument/2006/relationships/image" Target="../media/image1961.png"/><Relationship Id="rId85" Type="http://schemas.openxmlformats.org/officeDocument/2006/relationships/image" Target="../media/image1386.png"/><Relationship Id="rId150" Type="http://schemas.openxmlformats.org/officeDocument/2006/relationships/customXml" Target="../ink/ink1422.xml"/><Relationship Id="rId595" Type="http://schemas.openxmlformats.org/officeDocument/2006/relationships/image" Target="../media/image1641.png"/><Relationship Id="rId816" Type="http://schemas.openxmlformats.org/officeDocument/2006/relationships/customXml" Target="../ink/ink1755.xml"/><Relationship Id="rId1001" Type="http://schemas.openxmlformats.org/officeDocument/2006/relationships/image" Target="../media/image326.png"/><Relationship Id="rId248" Type="http://schemas.openxmlformats.org/officeDocument/2006/relationships/customXml" Target="../ink/ink1471.xml"/><Relationship Id="rId455" Type="http://schemas.openxmlformats.org/officeDocument/2006/relationships/image" Target="../media/image1571.png"/><Relationship Id="rId662" Type="http://schemas.openxmlformats.org/officeDocument/2006/relationships/customXml" Target="../ink/ink1678.xml"/><Relationship Id="rId1085" Type="http://schemas.openxmlformats.org/officeDocument/2006/relationships/image" Target="../media/image1884.png"/><Relationship Id="rId1292" Type="http://schemas.openxmlformats.org/officeDocument/2006/relationships/customXml" Target="../ink/ink1993.xml"/><Relationship Id="rId1306" Type="http://schemas.openxmlformats.org/officeDocument/2006/relationships/customXml" Target="../ink/ink2000.xml"/><Relationship Id="rId12" Type="http://schemas.openxmlformats.org/officeDocument/2006/relationships/customXml" Target="../ink/ink1353.xml"/><Relationship Id="rId108" Type="http://schemas.openxmlformats.org/officeDocument/2006/relationships/customXml" Target="../ink/ink1401.xml"/><Relationship Id="rId315" Type="http://schemas.openxmlformats.org/officeDocument/2006/relationships/image" Target="../media/image1501.png"/><Relationship Id="rId522" Type="http://schemas.openxmlformats.org/officeDocument/2006/relationships/customXml" Target="../ink/ink1608.xml"/><Relationship Id="rId967" Type="http://schemas.openxmlformats.org/officeDocument/2006/relationships/image" Target="../media/image1826.png"/><Relationship Id="rId1152" Type="http://schemas.openxmlformats.org/officeDocument/2006/relationships/customXml" Target="../ink/ink1923.xml"/><Relationship Id="rId96" Type="http://schemas.openxmlformats.org/officeDocument/2006/relationships/customXml" Target="../ink/ink1395.xml"/><Relationship Id="rId161" Type="http://schemas.openxmlformats.org/officeDocument/2006/relationships/image" Target="../media/image1424.png"/><Relationship Id="rId399" Type="http://schemas.openxmlformats.org/officeDocument/2006/relationships/image" Target="../media/image1543.png"/><Relationship Id="rId827" Type="http://schemas.openxmlformats.org/officeDocument/2006/relationships/image" Target="../media/image1757.png"/><Relationship Id="rId1012" Type="http://schemas.openxmlformats.org/officeDocument/2006/relationships/customXml" Target="../ink/ink1853.xml"/><Relationship Id="rId259" Type="http://schemas.openxmlformats.org/officeDocument/2006/relationships/image" Target="../media/image1473.png"/><Relationship Id="rId466" Type="http://schemas.openxmlformats.org/officeDocument/2006/relationships/customXml" Target="../ink/ink1580.xml"/><Relationship Id="rId673" Type="http://schemas.openxmlformats.org/officeDocument/2006/relationships/image" Target="../media/image1680.png"/><Relationship Id="rId880" Type="http://schemas.openxmlformats.org/officeDocument/2006/relationships/customXml" Target="../ink/ink1787.xml"/><Relationship Id="rId1096" Type="http://schemas.openxmlformats.org/officeDocument/2006/relationships/customXml" Target="../ink/ink1895.xml"/><Relationship Id="rId1317" Type="http://schemas.openxmlformats.org/officeDocument/2006/relationships/image" Target="../media/image2000.png"/><Relationship Id="rId23" Type="http://schemas.openxmlformats.org/officeDocument/2006/relationships/image" Target="../media/image1355.png"/><Relationship Id="rId119" Type="http://schemas.openxmlformats.org/officeDocument/2006/relationships/image" Target="../media/image1403.png"/><Relationship Id="rId326" Type="http://schemas.openxmlformats.org/officeDocument/2006/relationships/customXml" Target="../ink/ink1510.xml"/><Relationship Id="rId533" Type="http://schemas.openxmlformats.org/officeDocument/2006/relationships/image" Target="../media/image1610.png"/><Relationship Id="rId978" Type="http://schemas.openxmlformats.org/officeDocument/2006/relationships/customXml" Target="../ink/ink1836.xml"/><Relationship Id="rId1163" Type="http://schemas.openxmlformats.org/officeDocument/2006/relationships/image" Target="../media/image1923.png"/><Relationship Id="rId740" Type="http://schemas.openxmlformats.org/officeDocument/2006/relationships/customXml" Target="../ink/ink1717.xml"/><Relationship Id="rId838" Type="http://schemas.openxmlformats.org/officeDocument/2006/relationships/customXml" Target="../ink/ink1766.xml"/><Relationship Id="rId1023" Type="http://schemas.openxmlformats.org/officeDocument/2006/relationships/image" Target="../media/image1853.png"/><Relationship Id="rId172" Type="http://schemas.openxmlformats.org/officeDocument/2006/relationships/customXml" Target="../ink/ink1433.xml"/><Relationship Id="rId477" Type="http://schemas.openxmlformats.org/officeDocument/2006/relationships/image" Target="../media/image1582.png"/><Relationship Id="rId600" Type="http://schemas.openxmlformats.org/officeDocument/2006/relationships/customXml" Target="../ink/ink1647.xml"/><Relationship Id="rId684" Type="http://schemas.openxmlformats.org/officeDocument/2006/relationships/customXml" Target="../ink/ink1689.xml"/><Relationship Id="rId1230" Type="http://schemas.openxmlformats.org/officeDocument/2006/relationships/customXml" Target="../ink/ink1962.xml"/><Relationship Id="rId1328" Type="http://schemas.openxmlformats.org/officeDocument/2006/relationships/customXml" Target="../ink/ink2011.xml"/><Relationship Id="rId337" Type="http://schemas.openxmlformats.org/officeDocument/2006/relationships/image" Target="../media/image1512.png"/><Relationship Id="rId891" Type="http://schemas.openxmlformats.org/officeDocument/2006/relationships/image" Target="../media/image1789.png"/><Relationship Id="rId905" Type="http://schemas.openxmlformats.org/officeDocument/2006/relationships/image" Target="../media/image179.png"/><Relationship Id="rId989" Type="http://schemas.openxmlformats.org/officeDocument/2006/relationships/image" Target="../media/image1837.png"/><Relationship Id="rId34" Type="http://schemas.openxmlformats.org/officeDocument/2006/relationships/customXml" Target="../ink/ink1364.xml"/><Relationship Id="rId544" Type="http://schemas.openxmlformats.org/officeDocument/2006/relationships/customXml" Target="../ink/ink1619.xml"/><Relationship Id="rId751" Type="http://schemas.openxmlformats.org/officeDocument/2006/relationships/image" Target="../media/image1719.png"/><Relationship Id="rId849" Type="http://schemas.openxmlformats.org/officeDocument/2006/relationships/image" Target="../media/image1768.png"/><Relationship Id="rId1174" Type="http://schemas.openxmlformats.org/officeDocument/2006/relationships/customXml" Target="../ink/ink1934.xml"/><Relationship Id="rId183" Type="http://schemas.openxmlformats.org/officeDocument/2006/relationships/image" Target="../media/image1435.png"/><Relationship Id="rId390" Type="http://schemas.openxmlformats.org/officeDocument/2006/relationships/customXml" Target="../ink/ink1542.xml"/><Relationship Id="rId404" Type="http://schemas.openxmlformats.org/officeDocument/2006/relationships/customXml" Target="../ink/ink1549.xml"/><Relationship Id="rId611" Type="http://schemas.openxmlformats.org/officeDocument/2006/relationships/image" Target="../media/image1649.png"/><Relationship Id="rId1034" Type="http://schemas.openxmlformats.org/officeDocument/2006/relationships/customXml" Target="../ink/ink1864.xml"/><Relationship Id="rId1241" Type="http://schemas.openxmlformats.org/officeDocument/2006/relationships/image" Target="../media/image1962.png"/><Relationship Id="rId1339" Type="http://schemas.openxmlformats.org/officeDocument/2006/relationships/image" Target="../media/image2011.png"/><Relationship Id="rId250" Type="http://schemas.openxmlformats.org/officeDocument/2006/relationships/customXml" Target="../ink/ink1472.xml"/><Relationship Id="rId488" Type="http://schemas.openxmlformats.org/officeDocument/2006/relationships/customXml" Target="../ink/ink1591.xml"/><Relationship Id="rId695" Type="http://schemas.openxmlformats.org/officeDocument/2006/relationships/image" Target="../media/image1691.png"/><Relationship Id="rId709" Type="http://schemas.openxmlformats.org/officeDocument/2006/relationships/image" Target="../media/image1698.png"/><Relationship Id="rId916" Type="http://schemas.openxmlformats.org/officeDocument/2006/relationships/customXml" Target="../ink/ink1805.xml"/><Relationship Id="rId1101" Type="http://schemas.openxmlformats.org/officeDocument/2006/relationships/image" Target="../media/image1892.png"/><Relationship Id="rId45" Type="http://schemas.openxmlformats.org/officeDocument/2006/relationships/image" Target="../media/image1366.png"/><Relationship Id="rId110" Type="http://schemas.openxmlformats.org/officeDocument/2006/relationships/customXml" Target="../ink/ink1402.xml"/><Relationship Id="rId348" Type="http://schemas.openxmlformats.org/officeDocument/2006/relationships/customXml" Target="../ink/ink1521.xml"/><Relationship Id="rId555" Type="http://schemas.openxmlformats.org/officeDocument/2006/relationships/image" Target="../media/image1621.png"/><Relationship Id="rId762" Type="http://schemas.openxmlformats.org/officeDocument/2006/relationships/customXml" Target="../ink/ink1728.xml"/><Relationship Id="rId1185" Type="http://schemas.openxmlformats.org/officeDocument/2006/relationships/image" Target="../media/image1934.png"/><Relationship Id="rId194" Type="http://schemas.openxmlformats.org/officeDocument/2006/relationships/customXml" Target="../ink/ink1444.xml"/><Relationship Id="rId208" Type="http://schemas.openxmlformats.org/officeDocument/2006/relationships/customXml" Target="../ink/ink1451.xml"/><Relationship Id="rId415" Type="http://schemas.openxmlformats.org/officeDocument/2006/relationships/image" Target="../media/image1551.png"/><Relationship Id="rId622" Type="http://schemas.openxmlformats.org/officeDocument/2006/relationships/customXml" Target="../ink/ink1658.xml"/><Relationship Id="rId1045" Type="http://schemas.openxmlformats.org/officeDocument/2006/relationships/image" Target="../media/image1864.png"/><Relationship Id="rId1252" Type="http://schemas.openxmlformats.org/officeDocument/2006/relationships/customXml" Target="../ink/ink1973.xml"/><Relationship Id="rId261" Type="http://schemas.openxmlformats.org/officeDocument/2006/relationships/image" Target="../media/image1474.png"/><Relationship Id="rId499" Type="http://schemas.openxmlformats.org/officeDocument/2006/relationships/image" Target="../media/image1593.png"/><Relationship Id="rId927" Type="http://schemas.openxmlformats.org/officeDocument/2006/relationships/image" Target="../media/image1806.png"/><Relationship Id="rId1112" Type="http://schemas.openxmlformats.org/officeDocument/2006/relationships/customXml" Target="../ink/ink1903.xml"/><Relationship Id="rId56" Type="http://schemas.openxmlformats.org/officeDocument/2006/relationships/customXml" Target="../ink/ink1375.xml"/><Relationship Id="rId359" Type="http://schemas.openxmlformats.org/officeDocument/2006/relationships/image" Target="../media/image1523.png"/><Relationship Id="rId566" Type="http://schemas.openxmlformats.org/officeDocument/2006/relationships/customXml" Target="../ink/ink1630.xml"/><Relationship Id="rId773" Type="http://schemas.openxmlformats.org/officeDocument/2006/relationships/image" Target="../media/image1730.png"/><Relationship Id="rId1196" Type="http://schemas.openxmlformats.org/officeDocument/2006/relationships/customXml" Target="../ink/ink1945.xml"/><Relationship Id="rId121" Type="http://schemas.openxmlformats.org/officeDocument/2006/relationships/image" Target="../media/image1404.png"/><Relationship Id="rId219" Type="http://schemas.openxmlformats.org/officeDocument/2006/relationships/image" Target="../media/image1453.png"/><Relationship Id="rId426" Type="http://schemas.openxmlformats.org/officeDocument/2006/relationships/customXml" Target="../ink/ink1560.xml"/><Relationship Id="rId633" Type="http://schemas.openxmlformats.org/officeDocument/2006/relationships/image" Target="../media/image1660.png"/><Relationship Id="rId980" Type="http://schemas.openxmlformats.org/officeDocument/2006/relationships/customXml" Target="../ink/ink1837.xml"/><Relationship Id="rId1056" Type="http://schemas.openxmlformats.org/officeDocument/2006/relationships/customXml" Target="../ink/ink1875.xml"/><Relationship Id="rId1263" Type="http://schemas.openxmlformats.org/officeDocument/2006/relationships/image" Target="../media/image1973.png"/><Relationship Id="rId840" Type="http://schemas.openxmlformats.org/officeDocument/2006/relationships/customXml" Target="../ink/ink1767.xml"/><Relationship Id="rId938" Type="http://schemas.openxmlformats.org/officeDocument/2006/relationships/customXml" Target="../ink/ink1816.xml"/><Relationship Id="rId67" Type="http://schemas.openxmlformats.org/officeDocument/2006/relationships/image" Target="../media/image1377.png"/><Relationship Id="rId272" Type="http://schemas.openxmlformats.org/officeDocument/2006/relationships/customXml" Target="../ink/ink1483.xml"/><Relationship Id="rId577" Type="http://schemas.openxmlformats.org/officeDocument/2006/relationships/image" Target="../media/image1632.png"/><Relationship Id="rId700" Type="http://schemas.openxmlformats.org/officeDocument/2006/relationships/customXml" Target="../ink/ink1697.xml"/><Relationship Id="rId1123" Type="http://schemas.openxmlformats.org/officeDocument/2006/relationships/image" Target="../media/image1903.png"/><Relationship Id="rId1330" Type="http://schemas.openxmlformats.org/officeDocument/2006/relationships/customXml" Target="../ink/ink2012.xml"/><Relationship Id="rId132" Type="http://schemas.openxmlformats.org/officeDocument/2006/relationships/customXml" Target="../ink/ink1413.xml"/><Relationship Id="rId784" Type="http://schemas.openxmlformats.org/officeDocument/2006/relationships/customXml" Target="../ink/ink1739.xml"/><Relationship Id="rId991" Type="http://schemas.openxmlformats.org/officeDocument/2006/relationships/image" Target="../media/image1838.png"/><Relationship Id="rId1067" Type="http://schemas.openxmlformats.org/officeDocument/2006/relationships/image" Target="../media/image1875.png"/><Relationship Id="rId437" Type="http://schemas.openxmlformats.org/officeDocument/2006/relationships/image" Target="../media/image1562.png"/><Relationship Id="rId644" Type="http://schemas.openxmlformats.org/officeDocument/2006/relationships/customXml" Target="../ink/ink1669.xml"/><Relationship Id="rId851" Type="http://schemas.openxmlformats.org/officeDocument/2006/relationships/image" Target="../media/image1769.png"/><Relationship Id="rId1274" Type="http://schemas.openxmlformats.org/officeDocument/2006/relationships/customXml" Target="../ink/ink1984.xml"/><Relationship Id="rId283" Type="http://schemas.openxmlformats.org/officeDocument/2006/relationships/image" Target="../media/image1485.png"/><Relationship Id="rId490" Type="http://schemas.openxmlformats.org/officeDocument/2006/relationships/customXml" Target="../ink/ink1592.xml"/><Relationship Id="rId504" Type="http://schemas.openxmlformats.org/officeDocument/2006/relationships/customXml" Target="../ink/ink1599.xml"/><Relationship Id="rId711" Type="http://schemas.openxmlformats.org/officeDocument/2006/relationships/image" Target="../media/image1699.png"/><Relationship Id="rId949" Type="http://schemas.openxmlformats.org/officeDocument/2006/relationships/image" Target="../media/image1817.png"/><Relationship Id="rId1134" Type="http://schemas.openxmlformats.org/officeDocument/2006/relationships/customXml" Target="../ink/ink1914.xml"/><Relationship Id="rId1341" Type="http://schemas.openxmlformats.org/officeDocument/2006/relationships/image" Target="../media/image2012.png"/><Relationship Id="rId78" Type="http://schemas.openxmlformats.org/officeDocument/2006/relationships/customXml" Target="../ink/ink1386.xml"/><Relationship Id="rId143" Type="http://schemas.openxmlformats.org/officeDocument/2006/relationships/image" Target="../media/image1415.png"/><Relationship Id="rId350" Type="http://schemas.openxmlformats.org/officeDocument/2006/relationships/customXml" Target="../ink/ink1522.xml"/><Relationship Id="rId588" Type="http://schemas.openxmlformats.org/officeDocument/2006/relationships/customXml" Target="../ink/ink1641.xml"/><Relationship Id="rId795" Type="http://schemas.openxmlformats.org/officeDocument/2006/relationships/image" Target="../media/image1741.png"/><Relationship Id="rId809" Type="http://schemas.openxmlformats.org/officeDocument/2006/relationships/image" Target="../media/image1748.png"/><Relationship Id="rId1201" Type="http://schemas.openxmlformats.org/officeDocument/2006/relationships/image" Target="../media/image1942.png"/><Relationship Id="rId9" Type="http://schemas.openxmlformats.org/officeDocument/2006/relationships/image" Target="../media/image1348.png"/><Relationship Id="rId210" Type="http://schemas.openxmlformats.org/officeDocument/2006/relationships/customXml" Target="../ink/ink1452.xml"/><Relationship Id="rId448" Type="http://schemas.openxmlformats.org/officeDocument/2006/relationships/customXml" Target="../ink/ink1571.xml"/><Relationship Id="rId655" Type="http://schemas.openxmlformats.org/officeDocument/2006/relationships/image" Target="../media/image1671.png"/><Relationship Id="rId862" Type="http://schemas.openxmlformats.org/officeDocument/2006/relationships/customXml" Target="../ink/ink1778.xml"/><Relationship Id="rId1078" Type="http://schemas.openxmlformats.org/officeDocument/2006/relationships/customXml" Target="../ink/ink1886.xml"/><Relationship Id="rId1285" Type="http://schemas.openxmlformats.org/officeDocument/2006/relationships/image" Target="../media/image1984.png"/><Relationship Id="rId294" Type="http://schemas.openxmlformats.org/officeDocument/2006/relationships/customXml" Target="../ink/ink1494.xml"/><Relationship Id="rId308" Type="http://schemas.openxmlformats.org/officeDocument/2006/relationships/customXml" Target="../ink/ink1501.xml"/><Relationship Id="rId515" Type="http://schemas.openxmlformats.org/officeDocument/2006/relationships/image" Target="../media/image1601.png"/><Relationship Id="rId722" Type="http://schemas.openxmlformats.org/officeDocument/2006/relationships/customXml" Target="../ink/ink1708.xml"/><Relationship Id="rId1145" Type="http://schemas.openxmlformats.org/officeDocument/2006/relationships/image" Target="../media/image1914.png"/><Relationship Id="rId1352" Type="http://schemas.openxmlformats.org/officeDocument/2006/relationships/customXml" Target="../ink/ink2023.xml"/><Relationship Id="rId89" Type="http://schemas.openxmlformats.org/officeDocument/2006/relationships/image" Target="../media/image1388.png"/><Relationship Id="rId154" Type="http://schemas.openxmlformats.org/officeDocument/2006/relationships/customXml" Target="../ink/ink1424.xml"/><Relationship Id="rId361" Type="http://schemas.openxmlformats.org/officeDocument/2006/relationships/image" Target="../media/image1524.png"/><Relationship Id="rId599" Type="http://schemas.openxmlformats.org/officeDocument/2006/relationships/image" Target="../media/image1643.png"/><Relationship Id="rId1005" Type="http://schemas.openxmlformats.org/officeDocument/2006/relationships/image" Target="../media/image1844.png"/><Relationship Id="rId1212" Type="http://schemas.openxmlformats.org/officeDocument/2006/relationships/customXml" Target="../ink/ink1953.xml"/><Relationship Id="rId459" Type="http://schemas.openxmlformats.org/officeDocument/2006/relationships/image" Target="../media/image1573.png"/><Relationship Id="rId666" Type="http://schemas.openxmlformats.org/officeDocument/2006/relationships/customXml" Target="../ink/ink1680.xml"/><Relationship Id="rId873" Type="http://schemas.openxmlformats.org/officeDocument/2006/relationships/image" Target="../media/image1780.png"/><Relationship Id="rId1089" Type="http://schemas.openxmlformats.org/officeDocument/2006/relationships/image" Target="../media/image1886.png"/><Relationship Id="rId1296" Type="http://schemas.openxmlformats.org/officeDocument/2006/relationships/customXml" Target="../ink/ink1995.xml"/><Relationship Id="rId16" Type="http://schemas.openxmlformats.org/officeDocument/2006/relationships/customXml" Target="../ink/ink1355.xml"/><Relationship Id="rId221" Type="http://schemas.openxmlformats.org/officeDocument/2006/relationships/image" Target="../media/image1454.png"/><Relationship Id="rId319" Type="http://schemas.openxmlformats.org/officeDocument/2006/relationships/image" Target="../media/image1503.png"/><Relationship Id="rId526" Type="http://schemas.openxmlformats.org/officeDocument/2006/relationships/customXml" Target="../ink/ink1610.xml"/><Relationship Id="rId1156" Type="http://schemas.openxmlformats.org/officeDocument/2006/relationships/customXml" Target="../ink/ink1925.xml"/><Relationship Id="rId733" Type="http://schemas.openxmlformats.org/officeDocument/2006/relationships/image" Target="../media/image1710.png"/><Relationship Id="rId940" Type="http://schemas.openxmlformats.org/officeDocument/2006/relationships/customXml" Target="../ink/ink1817.xml"/><Relationship Id="rId1016" Type="http://schemas.openxmlformats.org/officeDocument/2006/relationships/customXml" Target="../ink/ink1855.xml"/><Relationship Id="rId165" Type="http://schemas.openxmlformats.org/officeDocument/2006/relationships/image" Target="../media/image1426.png"/><Relationship Id="rId372" Type="http://schemas.openxmlformats.org/officeDocument/2006/relationships/customXml" Target="../ink/ink1533.xml"/><Relationship Id="rId677" Type="http://schemas.openxmlformats.org/officeDocument/2006/relationships/image" Target="../media/image1682.png"/><Relationship Id="rId800" Type="http://schemas.openxmlformats.org/officeDocument/2006/relationships/customXml" Target="../ink/ink1747.xml"/><Relationship Id="rId1223" Type="http://schemas.openxmlformats.org/officeDocument/2006/relationships/image" Target="../media/image1953.png"/><Relationship Id="rId232" Type="http://schemas.openxmlformats.org/officeDocument/2006/relationships/customXml" Target="../ink/ink1463.xml"/><Relationship Id="rId884" Type="http://schemas.openxmlformats.org/officeDocument/2006/relationships/customXml" Target="../ink/ink1789.xml"/><Relationship Id="rId27" Type="http://schemas.openxmlformats.org/officeDocument/2006/relationships/image" Target="../media/image1357.png"/><Relationship Id="rId537" Type="http://schemas.openxmlformats.org/officeDocument/2006/relationships/image" Target="../media/image1612.png"/><Relationship Id="rId744" Type="http://schemas.openxmlformats.org/officeDocument/2006/relationships/customXml" Target="../ink/ink1719.xml"/><Relationship Id="rId951" Type="http://schemas.openxmlformats.org/officeDocument/2006/relationships/image" Target="../media/image1818.png"/><Relationship Id="rId1167" Type="http://schemas.openxmlformats.org/officeDocument/2006/relationships/image" Target="../media/image1925.png"/><Relationship Id="rId80" Type="http://schemas.openxmlformats.org/officeDocument/2006/relationships/customXml" Target="../ink/ink1387.xml"/><Relationship Id="rId176" Type="http://schemas.openxmlformats.org/officeDocument/2006/relationships/customXml" Target="../ink/ink1435.xml"/><Relationship Id="rId383" Type="http://schemas.openxmlformats.org/officeDocument/2006/relationships/image" Target="../media/image1535.png"/><Relationship Id="rId590" Type="http://schemas.openxmlformats.org/officeDocument/2006/relationships/customXml" Target="../ink/ink1642.xml"/><Relationship Id="rId604" Type="http://schemas.openxmlformats.org/officeDocument/2006/relationships/customXml" Target="../ink/ink1649.xml"/><Relationship Id="rId811" Type="http://schemas.openxmlformats.org/officeDocument/2006/relationships/image" Target="../media/image1749.png"/><Relationship Id="rId1027" Type="http://schemas.openxmlformats.org/officeDocument/2006/relationships/image" Target="../media/image1855.png"/><Relationship Id="rId1234" Type="http://schemas.openxmlformats.org/officeDocument/2006/relationships/customXml" Target="../ink/ink1964.xml"/><Relationship Id="rId243" Type="http://schemas.openxmlformats.org/officeDocument/2006/relationships/image" Target="../media/image1465.png"/><Relationship Id="rId450" Type="http://schemas.openxmlformats.org/officeDocument/2006/relationships/customXml" Target="../ink/ink1572.xml"/><Relationship Id="rId688" Type="http://schemas.openxmlformats.org/officeDocument/2006/relationships/customXml" Target="../ink/ink1691.xml"/><Relationship Id="rId895" Type="http://schemas.openxmlformats.org/officeDocument/2006/relationships/image" Target="../media/image1791.png"/><Relationship Id="rId909" Type="http://schemas.openxmlformats.org/officeDocument/2006/relationships/image" Target="../media/image1797.png"/><Relationship Id="rId1080" Type="http://schemas.openxmlformats.org/officeDocument/2006/relationships/customXml" Target="../ink/ink1887.xml"/><Relationship Id="rId1301" Type="http://schemas.openxmlformats.org/officeDocument/2006/relationships/image" Target="../media/image1992.png"/><Relationship Id="rId38" Type="http://schemas.openxmlformats.org/officeDocument/2006/relationships/customXml" Target="../ink/ink1366.xml"/><Relationship Id="rId103" Type="http://schemas.openxmlformats.org/officeDocument/2006/relationships/image" Target="../media/image1395.png"/><Relationship Id="rId310" Type="http://schemas.openxmlformats.org/officeDocument/2006/relationships/customXml" Target="../ink/ink1502.xml"/><Relationship Id="rId548" Type="http://schemas.openxmlformats.org/officeDocument/2006/relationships/customXml" Target="../ink/ink1621.xml"/><Relationship Id="rId755" Type="http://schemas.openxmlformats.org/officeDocument/2006/relationships/image" Target="../media/image1721.png"/><Relationship Id="rId962" Type="http://schemas.openxmlformats.org/officeDocument/2006/relationships/customXml" Target="../ink/ink1828.xml"/><Relationship Id="rId1178" Type="http://schemas.openxmlformats.org/officeDocument/2006/relationships/customXml" Target="../ink/ink1936.xml"/><Relationship Id="rId91" Type="http://schemas.openxmlformats.org/officeDocument/2006/relationships/image" Target="../media/image1389.png"/><Relationship Id="rId187" Type="http://schemas.openxmlformats.org/officeDocument/2006/relationships/image" Target="../media/image1437.png"/><Relationship Id="rId394" Type="http://schemas.openxmlformats.org/officeDocument/2006/relationships/customXml" Target="../ink/ink1544.xml"/><Relationship Id="rId408" Type="http://schemas.openxmlformats.org/officeDocument/2006/relationships/customXml" Target="../ink/ink1551.xml"/><Relationship Id="rId615" Type="http://schemas.openxmlformats.org/officeDocument/2006/relationships/image" Target="../media/image1651.png"/><Relationship Id="rId822" Type="http://schemas.openxmlformats.org/officeDocument/2006/relationships/customXml" Target="../ink/ink1758.xml"/><Relationship Id="rId1038" Type="http://schemas.openxmlformats.org/officeDocument/2006/relationships/customXml" Target="../ink/ink1866.xml"/><Relationship Id="rId1245" Type="http://schemas.openxmlformats.org/officeDocument/2006/relationships/image" Target="../media/image1964.png"/><Relationship Id="rId254" Type="http://schemas.openxmlformats.org/officeDocument/2006/relationships/customXml" Target="../ink/ink1474.xml"/><Relationship Id="rId699" Type="http://schemas.openxmlformats.org/officeDocument/2006/relationships/image" Target="../media/image1693.png"/><Relationship Id="rId1091" Type="http://schemas.openxmlformats.org/officeDocument/2006/relationships/image" Target="../media/image1887.png"/><Relationship Id="rId1105" Type="http://schemas.openxmlformats.org/officeDocument/2006/relationships/image" Target="../media/image1894.png"/><Relationship Id="rId1312" Type="http://schemas.openxmlformats.org/officeDocument/2006/relationships/customXml" Target="../ink/ink2003.xml"/><Relationship Id="rId49" Type="http://schemas.openxmlformats.org/officeDocument/2006/relationships/image" Target="../media/image1368.png"/><Relationship Id="rId114" Type="http://schemas.openxmlformats.org/officeDocument/2006/relationships/customXml" Target="../ink/ink1404.xml"/><Relationship Id="rId461" Type="http://schemas.openxmlformats.org/officeDocument/2006/relationships/image" Target="../media/image1574.png"/><Relationship Id="rId559" Type="http://schemas.openxmlformats.org/officeDocument/2006/relationships/image" Target="../media/image1623.png"/><Relationship Id="rId766" Type="http://schemas.openxmlformats.org/officeDocument/2006/relationships/customXml" Target="../ink/ink1730.xml"/><Relationship Id="rId1189" Type="http://schemas.openxmlformats.org/officeDocument/2006/relationships/image" Target="../media/image1936.png"/><Relationship Id="rId198" Type="http://schemas.openxmlformats.org/officeDocument/2006/relationships/customXml" Target="../ink/ink1446.xml"/><Relationship Id="rId321" Type="http://schemas.openxmlformats.org/officeDocument/2006/relationships/image" Target="../media/image1504.png"/><Relationship Id="rId419" Type="http://schemas.openxmlformats.org/officeDocument/2006/relationships/image" Target="../media/image1553.png"/><Relationship Id="rId626" Type="http://schemas.openxmlformats.org/officeDocument/2006/relationships/customXml" Target="../ink/ink1660.xml"/><Relationship Id="rId973" Type="http://schemas.openxmlformats.org/officeDocument/2006/relationships/image" Target="../media/image1829.png"/><Relationship Id="rId1049" Type="http://schemas.openxmlformats.org/officeDocument/2006/relationships/image" Target="../media/image1866.png"/><Relationship Id="rId1256" Type="http://schemas.openxmlformats.org/officeDocument/2006/relationships/customXml" Target="../ink/ink1975.xml"/><Relationship Id="rId833" Type="http://schemas.openxmlformats.org/officeDocument/2006/relationships/image" Target="../media/image1760.png"/><Relationship Id="rId1116" Type="http://schemas.openxmlformats.org/officeDocument/2006/relationships/customXml" Target="../ink/ink1905.xml"/><Relationship Id="rId265" Type="http://schemas.openxmlformats.org/officeDocument/2006/relationships/image" Target="../media/image1476.png"/><Relationship Id="rId472" Type="http://schemas.openxmlformats.org/officeDocument/2006/relationships/customXml" Target="../ink/ink1583.xml"/><Relationship Id="rId900" Type="http://schemas.openxmlformats.org/officeDocument/2006/relationships/customXml" Target="../ink/ink1797.xml"/><Relationship Id="rId1323" Type="http://schemas.openxmlformats.org/officeDocument/2006/relationships/image" Target="../media/image2003.png"/><Relationship Id="rId125" Type="http://schemas.openxmlformats.org/officeDocument/2006/relationships/image" Target="../media/image1406.png"/><Relationship Id="rId332" Type="http://schemas.openxmlformats.org/officeDocument/2006/relationships/customXml" Target="../ink/ink1513.xml"/><Relationship Id="rId777" Type="http://schemas.openxmlformats.org/officeDocument/2006/relationships/image" Target="../media/image1732.png"/><Relationship Id="rId984" Type="http://schemas.openxmlformats.org/officeDocument/2006/relationships/customXml" Target="../ink/ink1839.xml"/><Relationship Id="rId637" Type="http://schemas.openxmlformats.org/officeDocument/2006/relationships/image" Target="../media/image1662.png"/><Relationship Id="rId844" Type="http://schemas.openxmlformats.org/officeDocument/2006/relationships/customXml" Target="../ink/ink1769.xml"/><Relationship Id="rId1267" Type="http://schemas.openxmlformats.org/officeDocument/2006/relationships/image" Target="../media/image1975.png"/><Relationship Id="rId276" Type="http://schemas.openxmlformats.org/officeDocument/2006/relationships/customXml" Target="../ink/ink1485.xml"/><Relationship Id="rId483" Type="http://schemas.openxmlformats.org/officeDocument/2006/relationships/image" Target="../media/image1585.png"/><Relationship Id="rId690" Type="http://schemas.openxmlformats.org/officeDocument/2006/relationships/customXml" Target="../ink/ink1692.xml"/><Relationship Id="rId704" Type="http://schemas.openxmlformats.org/officeDocument/2006/relationships/customXml" Target="../ink/ink1699.xml"/><Relationship Id="rId911" Type="http://schemas.openxmlformats.org/officeDocument/2006/relationships/image" Target="../media/image1798.png"/><Relationship Id="rId1127" Type="http://schemas.openxmlformats.org/officeDocument/2006/relationships/image" Target="../media/image1905.png"/><Relationship Id="rId1334" Type="http://schemas.openxmlformats.org/officeDocument/2006/relationships/customXml" Target="../ink/ink2014.xml"/><Relationship Id="rId40" Type="http://schemas.openxmlformats.org/officeDocument/2006/relationships/customXml" Target="../ink/ink1367.xml"/><Relationship Id="rId136" Type="http://schemas.openxmlformats.org/officeDocument/2006/relationships/customXml" Target="../ink/ink1415.xml"/><Relationship Id="rId343" Type="http://schemas.openxmlformats.org/officeDocument/2006/relationships/image" Target="../media/image1515.png"/><Relationship Id="rId550" Type="http://schemas.openxmlformats.org/officeDocument/2006/relationships/customXml" Target="../ink/ink1622.xml"/><Relationship Id="rId788" Type="http://schemas.openxmlformats.org/officeDocument/2006/relationships/customXml" Target="../ink/ink1741.xml"/><Relationship Id="rId995" Type="http://schemas.openxmlformats.org/officeDocument/2006/relationships/image" Target="../media/image1840.png"/><Relationship Id="rId1180" Type="http://schemas.openxmlformats.org/officeDocument/2006/relationships/customXml" Target="../ink/ink1937.xml"/><Relationship Id="rId203" Type="http://schemas.openxmlformats.org/officeDocument/2006/relationships/image" Target="../media/image1445.png"/><Relationship Id="rId648" Type="http://schemas.openxmlformats.org/officeDocument/2006/relationships/customXml" Target="../ink/ink1671.xml"/><Relationship Id="rId855" Type="http://schemas.openxmlformats.org/officeDocument/2006/relationships/image" Target="../media/image1771.png"/><Relationship Id="rId1040" Type="http://schemas.openxmlformats.org/officeDocument/2006/relationships/customXml" Target="../ink/ink1867.xml"/><Relationship Id="rId1278" Type="http://schemas.openxmlformats.org/officeDocument/2006/relationships/customXml" Target="../ink/ink1986.xml"/><Relationship Id="rId287" Type="http://schemas.openxmlformats.org/officeDocument/2006/relationships/image" Target="../media/image1487.png"/><Relationship Id="rId410" Type="http://schemas.openxmlformats.org/officeDocument/2006/relationships/customXml" Target="../ink/ink1552.xml"/><Relationship Id="rId494" Type="http://schemas.openxmlformats.org/officeDocument/2006/relationships/customXml" Target="../ink/ink1594.xml"/><Relationship Id="rId508" Type="http://schemas.openxmlformats.org/officeDocument/2006/relationships/customXml" Target="../ink/ink1601.xml"/><Relationship Id="rId715" Type="http://schemas.openxmlformats.org/officeDocument/2006/relationships/image" Target="../media/image1701.png"/><Relationship Id="rId922" Type="http://schemas.openxmlformats.org/officeDocument/2006/relationships/customXml" Target="../ink/ink1808.xml"/><Relationship Id="rId1138" Type="http://schemas.openxmlformats.org/officeDocument/2006/relationships/customXml" Target="../ink/ink1916.xml"/><Relationship Id="rId1345" Type="http://schemas.openxmlformats.org/officeDocument/2006/relationships/image" Target="../media/image2014.png"/><Relationship Id="rId147" Type="http://schemas.openxmlformats.org/officeDocument/2006/relationships/image" Target="../media/image1417.png"/><Relationship Id="rId354" Type="http://schemas.openxmlformats.org/officeDocument/2006/relationships/customXml" Target="../ink/ink1524.xml"/><Relationship Id="rId799" Type="http://schemas.openxmlformats.org/officeDocument/2006/relationships/image" Target="../media/image1743.png"/><Relationship Id="rId1191" Type="http://schemas.openxmlformats.org/officeDocument/2006/relationships/image" Target="../media/image1937.png"/><Relationship Id="rId1205" Type="http://schemas.openxmlformats.org/officeDocument/2006/relationships/image" Target="../media/image1944.png"/><Relationship Id="rId51" Type="http://schemas.openxmlformats.org/officeDocument/2006/relationships/image" Target="../media/image1369.png"/><Relationship Id="rId561" Type="http://schemas.openxmlformats.org/officeDocument/2006/relationships/image" Target="../media/image1624.png"/><Relationship Id="rId659" Type="http://schemas.openxmlformats.org/officeDocument/2006/relationships/image" Target="../media/image1673.png"/><Relationship Id="rId866" Type="http://schemas.openxmlformats.org/officeDocument/2006/relationships/customXml" Target="../ink/ink1780.xml"/><Relationship Id="rId1289" Type="http://schemas.openxmlformats.org/officeDocument/2006/relationships/image" Target="../media/image1986.png"/><Relationship Id="rId214" Type="http://schemas.openxmlformats.org/officeDocument/2006/relationships/customXml" Target="../ink/ink1454.xml"/><Relationship Id="rId298" Type="http://schemas.openxmlformats.org/officeDocument/2006/relationships/customXml" Target="../ink/ink1496.xml"/><Relationship Id="rId421" Type="http://schemas.openxmlformats.org/officeDocument/2006/relationships/image" Target="../media/image1554.png"/><Relationship Id="rId519" Type="http://schemas.openxmlformats.org/officeDocument/2006/relationships/image" Target="../media/image1603.png"/><Relationship Id="rId1051" Type="http://schemas.openxmlformats.org/officeDocument/2006/relationships/image" Target="../media/image1867.png"/><Relationship Id="rId1149" Type="http://schemas.openxmlformats.org/officeDocument/2006/relationships/image" Target="../media/image1916.png"/><Relationship Id="rId158" Type="http://schemas.openxmlformats.org/officeDocument/2006/relationships/customXml" Target="../ink/ink1426.xml"/><Relationship Id="rId726" Type="http://schemas.openxmlformats.org/officeDocument/2006/relationships/customXml" Target="../ink/ink1710.xml"/><Relationship Id="rId933" Type="http://schemas.openxmlformats.org/officeDocument/2006/relationships/image" Target="../media/image1809.png"/><Relationship Id="rId1009" Type="http://schemas.openxmlformats.org/officeDocument/2006/relationships/image" Target="../media/image1846.png"/><Relationship Id="rId62" Type="http://schemas.openxmlformats.org/officeDocument/2006/relationships/customXml" Target="../ink/ink1378.xml"/><Relationship Id="rId365" Type="http://schemas.openxmlformats.org/officeDocument/2006/relationships/image" Target="../media/image1526.png"/><Relationship Id="rId572" Type="http://schemas.openxmlformats.org/officeDocument/2006/relationships/customXml" Target="../ink/ink1633.xml"/><Relationship Id="rId1216" Type="http://schemas.openxmlformats.org/officeDocument/2006/relationships/customXml" Target="../ink/ink1955.xml"/><Relationship Id="rId225" Type="http://schemas.openxmlformats.org/officeDocument/2006/relationships/image" Target="../media/image1456.png"/><Relationship Id="rId432" Type="http://schemas.openxmlformats.org/officeDocument/2006/relationships/customXml" Target="../ink/ink1563.xml"/><Relationship Id="rId877" Type="http://schemas.openxmlformats.org/officeDocument/2006/relationships/image" Target="../media/image1782.png"/><Relationship Id="rId1062" Type="http://schemas.openxmlformats.org/officeDocument/2006/relationships/customXml" Target="../ink/ink1878.xml"/><Relationship Id="rId737" Type="http://schemas.openxmlformats.org/officeDocument/2006/relationships/image" Target="../media/image1712.png"/><Relationship Id="rId944" Type="http://schemas.openxmlformats.org/officeDocument/2006/relationships/customXml" Target="../ink/ink1819.xml"/><Relationship Id="rId73" Type="http://schemas.openxmlformats.org/officeDocument/2006/relationships/image" Target="../media/image1380.png"/><Relationship Id="rId169" Type="http://schemas.openxmlformats.org/officeDocument/2006/relationships/image" Target="../media/image1428.png"/><Relationship Id="rId376" Type="http://schemas.openxmlformats.org/officeDocument/2006/relationships/customXml" Target="../ink/ink1535.xml"/><Relationship Id="rId583" Type="http://schemas.openxmlformats.org/officeDocument/2006/relationships/image" Target="../media/image1635.png"/><Relationship Id="rId790" Type="http://schemas.openxmlformats.org/officeDocument/2006/relationships/customXml" Target="../ink/ink1742.xml"/><Relationship Id="rId804" Type="http://schemas.openxmlformats.org/officeDocument/2006/relationships/customXml" Target="../ink/ink1749.xml"/><Relationship Id="rId1227" Type="http://schemas.openxmlformats.org/officeDocument/2006/relationships/image" Target="../media/image1955.png"/><Relationship Id="rId4" Type="http://schemas.openxmlformats.org/officeDocument/2006/relationships/customXml" Target="../ink/ink1349.xml"/><Relationship Id="rId236" Type="http://schemas.openxmlformats.org/officeDocument/2006/relationships/customXml" Target="../ink/ink1465.xml"/><Relationship Id="rId443" Type="http://schemas.openxmlformats.org/officeDocument/2006/relationships/image" Target="../media/image1565.png"/><Relationship Id="rId650" Type="http://schemas.openxmlformats.org/officeDocument/2006/relationships/customXml" Target="../ink/ink1672.xml"/><Relationship Id="rId888" Type="http://schemas.openxmlformats.org/officeDocument/2006/relationships/customXml" Target="../ink/ink1791.xml"/><Relationship Id="rId1073" Type="http://schemas.openxmlformats.org/officeDocument/2006/relationships/image" Target="../media/image1878.png"/><Relationship Id="rId1280" Type="http://schemas.openxmlformats.org/officeDocument/2006/relationships/customXml" Target="../ink/ink1987.xml"/><Relationship Id="rId303" Type="http://schemas.openxmlformats.org/officeDocument/2006/relationships/image" Target="../media/image1495.png"/><Relationship Id="rId748" Type="http://schemas.openxmlformats.org/officeDocument/2006/relationships/customXml" Target="../ink/ink1721.xml"/><Relationship Id="rId955" Type="http://schemas.openxmlformats.org/officeDocument/2006/relationships/image" Target="../media/image1820.png"/><Relationship Id="rId1140" Type="http://schemas.openxmlformats.org/officeDocument/2006/relationships/customXml" Target="../ink/ink1917.xml"/><Relationship Id="rId84" Type="http://schemas.openxmlformats.org/officeDocument/2006/relationships/customXml" Target="../ink/ink1389.xml"/><Relationship Id="rId387" Type="http://schemas.openxmlformats.org/officeDocument/2006/relationships/image" Target="../media/image1537.png"/><Relationship Id="rId510" Type="http://schemas.openxmlformats.org/officeDocument/2006/relationships/customXml" Target="../ink/ink1602.xml"/><Relationship Id="rId594" Type="http://schemas.openxmlformats.org/officeDocument/2006/relationships/customXml" Target="../ink/ink1644.xml"/><Relationship Id="rId608" Type="http://schemas.openxmlformats.org/officeDocument/2006/relationships/customXml" Target="../ink/ink1651.xml"/><Relationship Id="rId815" Type="http://schemas.openxmlformats.org/officeDocument/2006/relationships/image" Target="../media/image1751.png"/><Relationship Id="rId1238" Type="http://schemas.openxmlformats.org/officeDocument/2006/relationships/customXml" Target="../ink/ink1966.xml"/><Relationship Id="rId247" Type="http://schemas.openxmlformats.org/officeDocument/2006/relationships/image" Target="../media/image1467.png"/><Relationship Id="rId899" Type="http://schemas.openxmlformats.org/officeDocument/2006/relationships/image" Target="../media/image1793.png"/><Relationship Id="rId1000" Type="http://schemas.openxmlformats.org/officeDocument/2006/relationships/customXml" Target="../ink/ink1847.xml"/><Relationship Id="rId1084" Type="http://schemas.openxmlformats.org/officeDocument/2006/relationships/customXml" Target="../ink/ink1889.xml"/><Relationship Id="rId1305" Type="http://schemas.openxmlformats.org/officeDocument/2006/relationships/image" Target="../media/image1994.png"/><Relationship Id="rId107" Type="http://schemas.openxmlformats.org/officeDocument/2006/relationships/image" Target="../media/image1397.png"/><Relationship Id="rId454" Type="http://schemas.openxmlformats.org/officeDocument/2006/relationships/customXml" Target="../ink/ink1574.xml"/><Relationship Id="rId661" Type="http://schemas.openxmlformats.org/officeDocument/2006/relationships/image" Target="../media/image1674.png"/><Relationship Id="rId759" Type="http://schemas.openxmlformats.org/officeDocument/2006/relationships/image" Target="../media/image1723.png"/><Relationship Id="rId966" Type="http://schemas.openxmlformats.org/officeDocument/2006/relationships/customXml" Target="../ink/ink1830.xml"/><Relationship Id="rId1291" Type="http://schemas.openxmlformats.org/officeDocument/2006/relationships/image" Target="../media/image1987.png"/><Relationship Id="rId11" Type="http://schemas.openxmlformats.org/officeDocument/2006/relationships/image" Target="../media/image1349.png"/><Relationship Id="rId314" Type="http://schemas.openxmlformats.org/officeDocument/2006/relationships/customXml" Target="../ink/ink1504.xml"/><Relationship Id="rId398" Type="http://schemas.openxmlformats.org/officeDocument/2006/relationships/customXml" Target="../ink/ink1546.xml"/><Relationship Id="rId521" Type="http://schemas.openxmlformats.org/officeDocument/2006/relationships/image" Target="../media/image1604.png"/><Relationship Id="rId619" Type="http://schemas.openxmlformats.org/officeDocument/2006/relationships/image" Target="../media/image1653.png"/><Relationship Id="rId1151" Type="http://schemas.openxmlformats.org/officeDocument/2006/relationships/image" Target="../media/image1917.png"/><Relationship Id="rId1249" Type="http://schemas.openxmlformats.org/officeDocument/2006/relationships/image" Target="../media/image1966.png"/><Relationship Id="rId95" Type="http://schemas.openxmlformats.org/officeDocument/2006/relationships/image" Target="../media/image1391.png"/><Relationship Id="rId160" Type="http://schemas.openxmlformats.org/officeDocument/2006/relationships/customXml" Target="../ink/ink1427.xml"/><Relationship Id="rId826" Type="http://schemas.openxmlformats.org/officeDocument/2006/relationships/customXml" Target="../ink/ink1760.xml"/><Relationship Id="rId1011" Type="http://schemas.openxmlformats.org/officeDocument/2006/relationships/image" Target="../media/image1847.png"/><Relationship Id="rId1109" Type="http://schemas.openxmlformats.org/officeDocument/2006/relationships/image" Target="../media/image1896.png"/><Relationship Id="rId258" Type="http://schemas.openxmlformats.org/officeDocument/2006/relationships/customXml" Target="../ink/ink1476.xml"/><Relationship Id="rId465" Type="http://schemas.openxmlformats.org/officeDocument/2006/relationships/image" Target="../media/image1576.png"/><Relationship Id="rId672" Type="http://schemas.openxmlformats.org/officeDocument/2006/relationships/customXml" Target="../ink/ink1683.xml"/><Relationship Id="rId1095" Type="http://schemas.openxmlformats.org/officeDocument/2006/relationships/image" Target="../media/image1889.png"/><Relationship Id="rId1316" Type="http://schemas.openxmlformats.org/officeDocument/2006/relationships/customXml" Target="../ink/ink2005.xml"/><Relationship Id="rId22" Type="http://schemas.openxmlformats.org/officeDocument/2006/relationships/customXml" Target="../ink/ink1358.xml"/><Relationship Id="rId118" Type="http://schemas.openxmlformats.org/officeDocument/2006/relationships/customXml" Target="../ink/ink1406.xml"/><Relationship Id="rId325" Type="http://schemas.openxmlformats.org/officeDocument/2006/relationships/image" Target="../media/image1506.png"/><Relationship Id="rId532" Type="http://schemas.openxmlformats.org/officeDocument/2006/relationships/customXml" Target="../ink/ink1613.xml"/><Relationship Id="rId977" Type="http://schemas.openxmlformats.org/officeDocument/2006/relationships/image" Target="../media/image1831.png"/><Relationship Id="rId1162" Type="http://schemas.openxmlformats.org/officeDocument/2006/relationships/customXml" Target="../ink/ink1928.xml"/><Relationship Id="rId171" Type="http://schemas.openxmlformats.org/officeDocument/2006/relationships/image" Target="../media/image1429.png"/><Relationship Id="rId837" Type="http://schemas.openxmlformats.org/officeDocument/2006/relationships/image" Target="../media/image1762.png"/><Relationship Id="rId1022" Type="http://schemas.openxmlformats.org/officeDocument/2006/relationships/customXml" Target="../ink/ink1858.xml"/><Relationship Id="rId269" Type="http://schemas.openxmlformats.org/officeDocument/2006/relationships/image" Target="../media/image1478.png"/><Relationship Id="rId476" Type="http://schemas.openxmlformats.org/officeDocument/2006/relationships/customXml" Target="../ink/ink1585.xml"/><Relationship Id="rId683" Type="http://schemas.openxmlformats.org/officeDocument/2006/relationships/image" Target="../media/image1685.png"/><Relationship Id="rId890" Type="http://schemas.openxmlformats.org/officeDocument/2006/relationships/customXml" Target="../ink/ink1792.xml"/><Relationship Id="rId904" Type="http://schemas.openxmlformats.org/officeDocument/2006/relationships/customXml" Target="../ink/ink1799.xml"/><Relationship Id="rId1327" Type="http://schemas.openxmlformats.org/officeDocument/2006/relationships/image" Target="../media/image2005.png"/><Relationship Id="rId33" Type="http://schemas.openxmlformats.org/officeDocument/2006/relationships/image" Target="../media/image1360.png"/><Relationship Id="rId129" Type="http://schemas.openxmlformats.org/officeDocument/2006/relationships/image" Target="../media/image1408.png"/><Relationship Id="rId336" Type="http://schemas.openxmlformats.org/officeDocument/2006/relationships/customXml" Target="../ink/ink1515.xml"/><Relationship Id="rId543" Type="http://schemas.openxmlformats.org/officeDocument/2006/relationships/image" Target="../media/image1615.png"/><Relationship Id="rId988" Type="http://schemas.openxmlformats.org/officeDocument/2006/relationships/customXml" Target="../ink/ink1841.xml"/><Relationship Id="rId1173" Type="http://schemas.openxmlformats.org/officeDocument/2006/relationships/image" Target="../media/image1928.png"/><Relationship Id="rId182" Type="http://schemas.openxmlformats.org/officeDocument/2006/relationships/customXml" Target="../ink/ink1438.xml"/><Relationship Id="rId403" Type="http://schemas.openxmlformats.org/officeDocument/2006/relationships/image" Target="../media/image1545.png"/><Relationship Id="rId750" Type="http://schemas.openxmlformats.org/officeDocument/2006/relationships/customXml" Target="../ink/ink1722.xml"/><Relationship Id="rId848" Type="http://schemas.openxmlformats.org/officeDocument/2006/relationships/customXml" Target="../ink/ink1771.xml"/><Relationship Id="rId1033" Type="http://schemas.openxmlformats.org/officeDocument/2006/relationships/image" Target="../media/image1858.png"/><Relationship Id="rId487" Type="http://schemas.openxmlformats.org/officeDocument/2006/relationships/image" Target="../media/image1587.png"/><Relationship Id="rId610" Type="http://schemas.openxmlformats.org/officeDocument/2006/relationships/customXml" Target="../ink/ink1652.xml"/><Relationship Id="rId694" Type="http://schemas.openxmlformats.org/officeDocument/2006/relationships/customXml" Target="../ink/ink1694.xml"/><Relationship Id="rId708" Type="http://schemas.openxmlformats.org/officeDocument/2006/relationships/customXml" Target="../ink/ink1701.xml"/><Relationship Id="rId915" Type="http://schemas.openxmlformats.org/officeDocument/2006/relationships/image" Target="../media/image1800.png"/><Relationship Id="rId1240" Type="http://schemas.openxmlformats.org/officeDocument/2006/relationships/customXml" Target="../ink/ink1967.xml"/><Relationship Id="rId1338" Type="http://schemas.openxmlformats.org/officeDocument/2006/relationships/customXml" Target="../ink/ink2016.xml"/><Relationship Id="rId347" Type="http://schemas.openxmlformats.org/officeDocument/2006/relationships/image" Target="../media/image1517.png"/><Relationship Id="rId999" Type="http://schemas.openxmlformats.org/officeDocument/2006/relationships/image" Target="../media/image1842.png"/><Relationship Id="rId1100" Type="http://schemas.openxmlformats.org/officeDocument/2006/relationships/customXml" Target="../ink/ink1897.xml"/><Relationship Id="rId1184" Type="http://schemas.openxmlformats.org/officeDocument/2006/relationships/customXml" Target="../ink/ink1939.xml"/><Relationship Id="rId44" Type="http://schemas.openxmlformats.org/officeDocument/2006/relationships/customXml" Target="../ink/ink1369.xml"/><Relationship Id="rId554" Type="http://schemas.openxmlformats.org/officeDocument/2006/relationships/customXml" Target="../ink/ink1624.xml"/><Relationship Id="rId761" Type="http://schemas.openxmlformats.org/officeDocument/2006/relationships/image" Target="../media/image1724.png"/><Relationship Id="rId859" Type="http://schemas.openxmlformats.org/officeDocument/2006/relationships/image" Target="../media/image1773.png"/><Relationship Id="rId193" Type="http://schemas.openxmlformats.org/officeDocument/2006/relationships/image" Target="../media/image1440.png"/><Relationship Id="rId207" Type="http://schemas.openxmlformats.org/officeDocument/2006/relationships/image" Target="../media/image1447.png"/><Relationship Id="rId414" Type="http://schemas.openxmlformats.org/officeDocument/2006/relationships/customXml" Target="../ink/ink1554.xml"/><Relationship Id="rId498" Type="http://schemas.openxmlformats.org/officeDocument/2006/relationships/customXml" Target="../ink/ink1596.xml"/><Relationship Id="rId621" Type="http://schemas.openxmlformats.org/officeDocument/2006/relationships/image" Target="../media/image1654.png"/><Relationship Id="rId1044" Type="http://schemas.openxmlformats.org/officeDocument/2006/relationships/customXml" Target="../ink/ink1869.xml"/><Relationship Id="rId1251" Type="http://schemas.openxmlformats.org/officeDocument/2006/relationships/image" Target="../media/image1967.png"/><Relationship Id="rId1349" Type="http://schemas.openxmlformats.org/officeDocument/2006/relationships/image" Target="../media/image2016.png"/><Relationship Id="rId260" Type="http://schemas.openxmlformats.org/officeDocument/2006/relationships/customXml" Target="../ink/ink1477.xml"/><Relationship Id="rId719" Type="http://schemas.openxmlformats.org/officeDocument/2006/relationships/image" Target="../media/image1703.png"/><Relationship Id="rId926" Type="http://schemas.openxmlformats.org/officeDocument/2006/relationships/customXml" Target="../ink/ink1810.xml"/><Relationship Id="rId1111" Type="http://schemas.openxmlformats.org/officeDocument/2006/relationships/image" Target="../media/image1897.png"/><Relationship Id="rId55" Type="http://schemas.openxmlformats.org/officeDocument/2006/relationships/image" Target="../media/image1371.png"/><Relationship Id="rId120" Type="http://schemas.openxmlformats.org/officeDocument/2006/relationships/customXml" Target="../ink/ink1407.xml"/><Relationship Id="rId358" Type="http://schemas.openxmlformats.org/officeDocument/2006/relationships/customXml" Target="../ink/ink1526.xml"/><Relationship Id="rId565" Type="http://schemas.openxmlformats.org/officeDocument/2006/relationships/image" Target="../media/image1626.png"/><Relationship Id="rId772" Type="http://schemas.openxmlformats.org/officeDocument/2006/relationships/customXml" Target="../ink/ink1733.xml"/><Relationship Id="rId1195" Type="http://schemas.openxmlformats.org/officeDocument/2006/relationships/image" Target="../media/image1939.png"/><Relationship Id="rId1209" Type="http://schemas.openxmlformats.org/officeDocument/2006/relationships/image" Target="../media/image1946.png"/><Relationship Id="rId218" Type="http://schemas.openxmlformats.org/officeDocument/2006/relationships/customXml" Target="../ink/ink1456.xml"/><Relationship Id="rId425" Type="http://schemas.openxmlformats.org/officeDocument/2006/relationships/image" Target="../media/image1556.png"/><Relationship Id="rId632" Type="http://schemas.openxmlformats.org/officeDocument/2006/relationships/customXml" Target="../ink/ink1663.xml"/><Relationship Id="rId1055" Type="http://schemas.openxmlformats.org/officeDocument/2006/relationships/image" Target="../media/image1869.png"/><Relationship Id="rId1262" Type="http://schemas.openxmlformats.org/officeDocument/2006/relationships/customXml" Target="../ink/ink1978.xml"/><Relationship Id="rId271" Type="http://schemas.openxmlformats.org/officeDocument/2006/relationships/image" Target="../media/image1479.png"/><Relationship Id="rId937" Type="http://schemas.openxmlformats.org/officeDocument/2006/relationships/image" Target="../media/image1811.png"/><Relationship Id="rId1122" Type="http://schemas.openxmlformats.org/officeDocument/2006/relationships/customXml" Target="../ink/ink1908.xml"/><Relationship Id="rId66" Type="http://schemas.openxmlformats.org/officeDocument/2006/relationships/customXml" Target="../ink/ink1380.xml"/><Relationship Id="rId131" Type="http://schemas.openxmlformats.org/officeDocument/2006/relationships/image" Target="../media/image1409.png"/><Relationship Id="rId369" Type="http://schemas.openxmlformats.org/officeDocument/2006/relationships/image" Target="../media/image1528.png"/><Relationship Id="rId576" Type="http://schemas.openxmlformats.org/officeDocument/2006/relationships/customXml" Target="../ink/ink1635.xml"/><Relationship Id="rId783" Type="http://schemas.openxmlformats.org/officeDocument/2006/relationships/image" Target="../media/image1735.png"/><Relationship Id="rId990" Type="http://schemas.openxmlformats.org/officeDocument/2006/relationships/customXml" Target="../ink/ink1842.xml"/><Relationship Id="rId229" Type="http://schemas.openxmlformats.org/officeDocument/2006/relationships/image" Target="../media/image1458.png"/><Relationship Id="rId436" Type="http://schemas.openxmlformats.org/officeDocument/2006/relationships/customXml" Target="../ink/ink1565.xml"/><Relationship Id="rId643" Type="http://schemas.openxmlformats.org/officeDocument/2006/relationships/image" Target="../media/image1665.png"/><Relationship Id="rId1066" Type="http://schemas.openxmlformats.org/officeDocument/2006/relationships/customXml" Target="../ink/ink1880.xml"/><Relationship Id="rId1273" Type="http://schemas.openxmlformats.org/officeDocument/2006/relationships/image" Target="../media/image1978.png"/><Relationship Id="rId850" Type="http://schemas.openxmlformats.org/officeDocument/2006/relationships/customXml" Target="../ink/ink1772.xml"/><Relationship Id="rId948" Type="http://schemas.openxmlformats.org/officeDocument/2006/relationships/customXml" Target="../ink/ink1821.xml"/><Relationship Id="rId1133" Type="http://schemas.openxmlformats.org/officeDocument/2006/relationships/image" Target="../media/image1908.png"/><Relationship Id="rId77" Type="http://schemas.openxmlformats.org/officeDocument/2006/relationships/image" Target="../media/image1382.png"/><Relationship Id="rId282" Type="http://schemas.openxmlformats.org/officeDocument/2006/relationships/customXml" Target="../ink/ink1488.xml"/><Relationship Id="rId503" Type="http://schemas.openxmlformats.org/officeDocument/2006/relationships/image" Target="../media/image1595.png"/><Relationship Id="rId587" Type="http://schemas.openxmlformats.org/officeDocument/2006/relationships/image" Target="../media/image1637.png"/><Relationship Id="rId710" Type="http://schemas.openxmlformats.org/officeDocument/2006/relationships/customXml" Target="../ink/ink1702.xml"/><Relationship Id="rId808" Type="http://schemas.openxmlformats.org/officeDocument/2006/relationships/customXml" Target="../ink/ink1751.xml"/><Relationship Id="rId1340" Type="http://schemas.openxmlformats.org/officeDocument/2006/relationships/customXml" Target="../ink/ink2017.xml"/><Relationship Id="rId8" Type="http://schemas.openxmlformats.org/officeDocument/2006/relationships/customXml" Target="../ink/ink1351.xml"/><Relationship Id="rId142" Type="http://schemas.openxmlformats.org/officeDocument/2006/relationships/customXml" Target="../ink/ink1418.xml"/><Relationship Id="rId447" Type="http://schemas.openxmlformats.org/officeDocument/2006/relationships/image" Target="../media/image1567.png"/><Relationship Id="rId794" Type="http://schemas.openxmlformats.org/officeDocument/2006/relationships/customXml" Target="../ink/ink1744.xml"/><Relationship Id="rId1077" Type="http://schemas.openxmlformats.org/officeDocument/2006/relationships/image" Target="../media/image1880.png"/><Relationship Id="rId1200" Type="http://schemas.openxmlformats.org/officeDocument/2006/relationships/customXml" Target="../ink/ink1947.xml"/><Relationship Id="rId654" Type="http://schemas.openxmlformats.org/officeDocument/2006/relationships/customXml" Target="../ink/ink1674.xml"/><Relationship Id="rId861" Type="http://schemas.openxmlformats.org/officeDocument/2006/relationships/image" Target="../media/image1774.png"/><Relationship Id="rId959" Type="http://schemas.openxmlformats.org/officeDocument/2006/relationships/image" Target="../media/image1822.png"/><Relationship Id="rId1284" Type="http://schemas.openxmlformats.org/officeDocument/2006/relationships/customXml" Target="../ink/ink1989.xml"/><Relationship Id="rId293" Type="http://schemas.openxmlformats.org/officeDocument/2006/relationships/image" Target="../media/image1490.png"/><Relationship Id="rId307" Type="http://schemas.openxmlformats.org/officeDocument/2006/relationships/image" Target="../media/image1497.png"/><Relationship Id="rId514" Type="http://schemas.openxmlformats.org/officeDocument/2006/relationships/customXml" Target="../ink/ink1604.xml"/><Relationship Id="rId721" Type="http://schemas.openxmlformats.org/officeDocument/2006/relationships/image" Target="../media/image1704.png"/><Relationship Id="rId1144" Type="http://schemas.openxmlformats.org/officeDocument/2006/relationships/customXml" Target="../ink/ink1919.xml"/><Relationship Id="rId1351" Type="http://schemas.openxmlformats.org/officeDocument/2006/relationships/image" Target="../media/image2017.png"/><Relationship Id="rId88" Type="http://schemas.openxmlformats.org/officeDocument/2006/relationships/customXml" Target="../ink/ink1391.xml"/><Relationship Id="rId153" Type="http://schemas.openxmlformats.org/officeDocument/2006/relationships/image" Target="../media/image1420.png"/><Relationship Id="rId360" Type="http://schemas.openxmlformats.org/officeDocument/2006/relationships/customXml" Target="../ink/ink1527.xml"/><Relationship Id="rId598" Type="http://schemas.openxmlformats.org/officeDocument/2006/relationships/customXml" Target="../ink/ink1646.xml"/><Relationship Id="rId819" Type="http://schemas.openxmlformats.org/officeDocument/2006/relationships/image" Target="../media/image1753.png"/><Relationship Id="rId1004" Type="http://schemas.openxmlformats.org/officeDocument/2006/relationships/customXml" Target="../ink/ink1849.xml"/><Relationship Id="rId1211" Type="http://schemas.openxmlformats.org/officeDocument/2006/relationships/image" Target="../media/image1947.png"/><Relationship Id="rId220" Type="http://schemas.openxmlformats.org/officeDocument/2006/relationships/customXml" Target="../ink/ink1457.xml"/><Relationship Id="rId458" Type="http://schemas.openxmlformats.org/officeDocument/2006/relationships/customXml" Target="../ink/ink1576.xml"/><Relationship Id="rId665" Type="http://schemas.openxmlformats.org/officeDocument/2006/relationships/image" Target="../media/image1676.png"/><Relationship Id="rId872" Type="http://schemas.openxmlformats.org/officeDocument/2006/relationships/customXml" Target="../ink/ink1783.xml"/><Relationship Id="rId1088" Type="http://schemas.openxmlformats.org/officeDocument/2006/relationships/customXml" Target="../ink/ink1891.xml"/><Relationship Id="rId1295" Type="http://schemas.openxmlformats.org/officeDocument/2006/relationships/image" Target="../media/image1989.png"/><Relationship Id="rId1309" Type="http://schemas.openxmlformats.org/officeDocument/2006/relationships/image" Target="../media/image1996.png"/><Relationship Id="rId15" Type="http://schemas.openxmlformats.org/officeDocument/2006/relationships/image" Target="../media/image1351.png"/><Relationship Id="rId318" Type="http://schemas.openxmlformats.org/officeDocument/2006/relationships/customXml" Target="../ink/ink1506.xml"/><Relationship Id="rId525" Type="http://schemas.openxmlformats.org/officeDocument/2006/relationships/image" Target="../media/image1606.png"/><Relationship Id="rId732" Type="http://schemas.openxmlformats.org/officeDocument/2006/relationships/customXml" Target="../ink/ink1713.xml"/><Relationship Id="rId1155" Type="http://schemas.openxmlformats.org/officeDocument/2006/relationships/image" Target="../media/image1919.png"/><Relationship Id="rId99" Type="http://schemas.openxmlformats.org/officeDocument/2006/relationships/image" Target="../media/image1393.png"/><Relationship Id="rId164" Type="http://schemas.openxmlformats.org/officeDocument/2006/relationships/customXml" Target="../ink/ink1429.xml"/><Relationship Id="rId371" Type="http://schemas.openxmlformats.org/officeDocument/2006/relationships/image" Target="../media/image1529.png"/><Relationship Id="rId1015" Type="http://schemas.openxmlformats.org/officeDocument/2006/relationships/image" Target="../media/image1849.png"/><Relationship Id="rId1222" Type="http://schemas.openxmlformats.org/officeDocument/2006/relationships/customXml" Target="../ink/ink1958.xml"/><Relationship Id="rId469" Type="http://schemas.openxmlformats.org/officeDocument/2006/relationships/image" Target="../media/image1578.png"/><Relationship Id="rId676" Type="http://schemas.openxmlformats.org/officeDocument/2006/relationships/customXml" Target="../ink/ink1685.xml"/><Relationship Id="rId883" Type="http://schemas.openxmlformats.org/officeDocument/2006/relationships/image" Target="../media/image1785.png"/><Relationship Id="rId1099" Type="http://schemas.openxmlformats.org/officeDocument/2006/relationships/image" Target="../media/image1891.png"/><Relationship Id="rId26" Type="http://schemas.openxmlformats.org/officeDocument/2006/relationships/customXml" Target="../ink/ink1360.xml"/><Relationship Id="rId231" Type="http://schemas.openxmlformats.org/officeDocument/2006/relationships/image" Target="../media/image1459.png"/><Relationship Id="rId329" Type="http://schemas.openxmlformats.org/officeDocument/2006/relationships/image" Target="../media/image1508.png"/><Relationship Id="rId536" Type="http://schemas.openxmlformats.org/officeDocument/2006/relationships/customXml" Target="../ink/ink1615.xml"/><Relationship Id="rId1166" Type="http://schemas.openxmlformats.org/officeDocument/2006/relationships/customXml" Target="../ink/ink1930.xml"/><Relationship Id="rId175" Type="http://schemas.openxmlformats.org/officeDocument/2006/relationships/image" Target="../media/image1431.png"/><Relationship Id="rId743" Type="http://schemas.openxmlformats.org/officeDocument/2006/relationships/image" Target="../media/image1715.png"/><Relationship Id="rId950" Type="http://schemas.openxmlformats.org/officeDocument/2006/relationships/customXml" Target="../ink/ink1822.xml"/><Relationship Id="rId1026" Type="http://schemas.openxmlformats.org/officeDocument/2006/relationships/customXml" Target="../ink/ink1860.xml"/><Relationship Id="rId382" Type="http://schemas.openxmlformats.org/officeDocument/2006/relationships/customXml" Target="../ink/ink1538.xml"/><Relationship Id="rId603" Type="http://schemas.openxmlformats.org/officeDocument/2006/relationships/image" Target="../media/image1645.png"/><Relationship Id="rId687" Type="http://schemas.openxmlformats.org/officeDocument/2006/relationships/image" Target="../media/image1687.png"/><Relationship Id="rId810" Type="http://schemas.openxmlformats.org/officeDocument/2006/relationships/customXml" Target="../ink/ink1752.xml"/><Relationship Id="rId908" Type="http://schemas.openxmlformats.org/officeDocument/2006/relationships/customXml" Target="../ink/ink1801.xml"/><Relationship Id="rId1233" Type="http://schemas.openxmlformats.org/officeDocument/2006/relationships/image" Target="../media/image1958.png"/><Relationship Id="rId242" Type="http://schemas.openxmlformats.org/officeDocument/2006/relationships/customXml" Target="../ink/ink1468.xml"/><Relationship Id="rId894" Type="http://schemas.openxmlformats.org/officeDocument/2006/relationships/customXml" Target="../ink/ink1794.xml"/><Relationship Id="rId1177" Type="http://schemas.openxmlformats.org/officeDocument/2006/relationships/image" Target="../media/image1930.png"/><Relationship Id="rId1300" Type="http://schemas.openxmlformats.org/officeDocument/2006/relationships/customXml" Target="../ink/ink1997.xml"/><Relationship Id="rId37" Type="http://schemas.openxmlformats.org/officeDocument/2006/relationships/image" Target="../media/image1362.png"/><Relationship Id="rId102" Type="http://schemas.openxmlformats.org/officeDocument/2006/relationships/customXml" Target="../ink/ink1398.xml"/><Relationship Id="rId547" Type="http://schemas.openxmlformats.org/officeDocument/2006/relationships/image" Target="../media/image1617.png"/><Relationship Id="rId754" Type="http://schemas.openxmlformats.org/officeDocument/2006/relationships/customXml" Target="../ink/ink1724.xml"/><Relationship Id="rId961" Type="http://schemas.openxmlformats.org/officeDocument/2006/relationships/image" Target="../media/image1823.png"/><Relationship Id="rId90" Type="http://schemas.openxmlformats.org/officeDocument/2006/relationships/customXml" Target="../ink/ink1392.xml"/><Relationship Id="rId186" Type="http://schemas.openxmlformats.org/officeDocument/2006/relationships/customXml" Target="../ink/ink1440.xml"/><Relationship Id="rId393" Type="http://schemas.openxmlformats.org/officeDocument/2006/relationships/image" Target="../media/image1540.png"/><Relationship Id="rId407" Type="http://schemas.openxmlformats.org/officeDocument/2006/relationships/image" Target="../media/image1547.png"/><Relationship Id="rId614" Type="http://schemas.openxmlformats.org/officeDocument/2006/relationships/customXml" Target="../ink/ink1654.xml"/><Relationship Id="rId821" Type="http://schemas.openxmlformats.org/officeDocument/2006/relationships/image" Target="../media/image1754.png"/><Relationship Id="rId1037" Type="http://schemas.openxmlformats.org/officeDocument/2006/relationships/image" Target="../media/image1860.png"/><Relationship Id="rId1244" Type="http://schemas.openxmlformats.org/officeDocument/2006/relationships/customXml" Target="../ink/ink1969.xml"/><Relationship Id="rId253" Type="http://schemas.openxmlformats.org/officeDocument/2006/relationships/image" Target="../media/image1470.png"/><Relationship Id="rId460" Type="http://schemas.openxmlformats.org/officeDocument/2006/relationships/customXml" Target="../ink/ink1577.xml"/><Relationship Id="rId698" Type="http://schemas.openxmlformats.org/officeDocument/2006/relationships/customXml" Target="../ink/ink1696.xml"/><Relationship Id="rId919" Type="http://schemas.openxmlformats.org/officeDocument/2006/relationships/image" Target="../media/image1802.png"/><Relationship Id="rId1090" Type="http://schemas.openxmlformats.org/officeDocument/2006/relationships/customXml" Target="../ink/ink1892.xml"/><Relationship Id="rId1104" Type="http://schemas.openxmlformats.org/officeDocument/2006/relationships/customXml" Target="../ink/ink1899.xml"/><Relationship Id="rId1311" Type="http://schemas.openxmlformats.org/officeDocument/2006/relationships/image" Target="../media/image1997.png"/><Relationship Id="rId48" Type="http://schemas.openxmlformats.org/officeDocument/2006/relationships/customXml" Target="../ink/ink1371.xml"/><Relationship Id="rId113" Type="http://schemas.openxmlformats.org/officeDocument/2006/relationships/image" Target="../media/image1400.png"/><Relationship Id="rId320" Type="http://schemas.openxmlformats.org/officeDocument/2006/relationships/customXml" Target="../ink/ink1507.xml"/><Relationship Id="rId558" Type="http://schemas.openxmlformats.org/officeDocument/2006/relationships/customXml" Target="../ink/ink1626.xml"/><Relationship Id="rId765" Type="http://schemas.openxmlformats.org/officeDocument/2006/relationships/image" Target="../media/image1726.png"/><Relationship Id="rId972" Type="http://schemas.openxmlformats.org/officeDocument/2006/relationships/customXml" Target="../ink/ink1833.xml"/><Relationship Id="rId1188" Type="http://schemas.openxmlformats.org/officeDocument/2006/relationships/customXml" Target="../ink/ink1941.xml"/><Relationship Id="rId197" Type="http://schemas.openxmlformats.org/officeDocument/2006/relationships/image" Target="../media/image1442.png"/><Relationship Id="rId418" Type="http://schemas.openxmlformats.org/officeDocument/2006/relationships/customXml" Target="../ink/ink1556.xml"/><Relationship Id="rId625" Type="http://schemas.openxmlformats.org/officeDocument/2006/relationships/image" Target="../media/image1656.png"/><Relationship Id="rId832" Type="http://schemas.openxmlformats.org/officeDocument/2006/relationships/customXml" Target="../ink/ink1763.xml"/><Relationship Id="rId1048" Type="http://schemas.openxmlformats.org/officeDocument/2006/relationships/customXml" Target="../ink/ink1871.xml"/><Relationship Id="rId1255" Type="http://schemas.openxmlformats.org/officeDocument/2006/relationships/image" Target="../media/image1969.png"/><Relationship Id="rId264" Type="http://schemas.openxmlformats.org/officeDocument/2006/relationships/customXml" Target="../ink/ink1479.xml"/><Relationship Id="rId471" Type="http://schemas.openxmlformats.org/officeDocument/2006/relationships/image" Target="../media/image1579.png"/><Relationship Id="rId1115" Type="http://schemas.openxmlformats.org/officeDocument/2006/relationships/image" Target="../media/image1899.png"/><Relationship Id="rId1322" Type="http://schemas.openxmlformats.org/officeDocument/2006/relationships/customXml" Target="../ink/ink2008.xml"/><Relationship Id="rId59" Type="http://schemas.openxmlformats.org/officeDocument/2006/relationships/image" Target="../media/image1373.png"/><Relationship Id="rId124" Type="http://schemas.openxmlformats.org/officeDocument/2006/relationships/customXml" Target="../ink/ink1409.xml"/><Relationship Id="rId569" Type="http://schemas.openxmlformats.org/officeDocument/2006/relationships/image" Target="../media/image1628.png"/><Relationship Id="rId776" Type="http://schemas.openxmlformats.org/officeDocument/2006/relationships/customXml" Target="../ink/ink1735.xml"/><Relationship Id="rId983" Type="http://schemas.openxmlformats.org/officeDocument/2006/relationships/image" Target="../media/image1834.png"/><Relationship Id="rId1199" Type="http://schemas.openxmlformats.org/officeDocument/2006/relationships/image" Target="../media/image1941.png"/><Relationship Id="rId331" Type="http://schemas.openxmlformats.org/officeDocument/2006/relationships/image" Target="../media/image1509.png"/><Relationship Id="rId429" Type="http://schemas.openxmlformats.org/officeDocument/2006/relationships/image" Target="../media/image1558.png"/><Relationship Id="rId636" Type="http://schemas.openxmlformats.org/officeDocument/2006/relationships/customXml" Target="../ink/ink1665.xml"/><Relationship Id="rId1059" Type="http://schemas.openxmlformats.org/officeDocument/2006/relationships/image" Target="../media/image1871.png"/><Relationship Id="rId1266" Type="http://schemas.openxmlformats.org/officeDocument/2006/relationships/customXml" Target="../ink/ink1980.xml"/><Relationship Id="rId843" Type="http://schemas.openxmlformats.org/officeDocument/2006/relationships/image" Target="../media/image1765.png"/><Relationship Id="rId1126" Type="http://schemas.openxmlformats.org/officeDocument/2006/relationships/customXml" Target="../ink/ink1910.xml"/><Relationship Id="rId275" Type="http://schemas.openxmlformats.org/officeDocument/2006/relationships/image" Target="../media/image1481.png"/><Relationship Id="rId482" Type="http://schemas.openxmlformats.org/officeDocument/2006/relationships/customXml" Target="../ink/ink1588.xml"/><Relationship Id="rId703" Type="http://schemas.openxmlformats.org/officeDocument/2006/relationships/image" Target="../media/image1695.png"/><Relationship Id="rId910" Type="http://schemas.openxmlformats.org/officeDocument/2006/relationships/customXml" Target="../ink/ink1802.xml"/><Relationship Id="rId1333" Type="http://schemas.openxmlformats.org/officeDocument/2006/relationships/image" Target="../media/image2008.png"/><Relationship Id="rId135" Type="http://schemas.openxmlformats.org/officeDocument/2006/relationships/image" Target="../media/image1411.png"/><Relationship Id="rId342" Type="http://schemas.openxmlformats.org/officeDocument/2006/relationships/customXml" Target="../ink/ink1518.xml"/><Relationship Id="rId787" Type="http://schemas.openxmlformats.org/officeDocument/2006/relationships/image" Target="../media/image1737.png"/><Relationship Id="rId994" Type="http://schemas.openxmlformats.org/officeDocument/2006/relationships/customXml" Target="../ink/ink1844.xml"/><Relationship Id="rId202" Type="http://schemas.openxmlformats.org/officeDocument/2006/relationships/customXml" Target="../ink/ink1448.xml"/><Relationship Id="rId647" Type="http://schemas.openxmlformats.org/officeDocument/2006/relationships/image" Target="../media/image1667.png"/><Relationship Id="rId854" Type="http://schemas.openxmlformats.org/officeDocument/2006/relationships/customXml" Target="../ink/ink1774.xml"/><Relationship Id="rId1277" Type="http://schemas.openxmlformats.org/officeDocument/2006/relationships/image" Target="../media/image1980.png"/><Relationship Id="rId286" Type="http://schemas.openxmlformats.org/officeDocument/2006/relationships/customXml" Target="../ink/ink1490.xml"/><Relationship Id="rId493" Type="http://schemas.openxmlformats.org/officeDocument/2006/relationships/image" Target="../media/image1590.png"/><Relationship Id="rId507" Type="http://schemas.openxmlformats.org/officeDocument/2006/relationships/image" Target="../media/image1597.png"/><Relationship Id="rId714" Type="http://schemas.openxmlformats.org/officeDocument/2006/relationships/customXml" Target="../ink/ink1704.xml"/><Relationship Id="rId921" Type="http://schemas.openxmlformats.org/officeDocument/2006/relationships/image" Target="../media/image1803.png"/><Relationship Id="rId1137" Type="http://schemas.openxmlformats.org/officeDocument/2006/relationships/image" Target="../media/image1910.png"/><Relationship Id="rId1344" Type="http://schemas.openxmlformats.org/officeDocument/2006/relationships/customXml" Target="../ink/ink2019.xml"/><Relationship Id="rId50" Type="http://schemas.openxmlformats.org/officeDocument/2006/relationships/customXml" Target="../ink/ink1372.xml"/><Relationship Id="rId146" Type="http://schemas.openxmlformats.org/officeDocument/2006/relationships/customXml" Target="../ink/ink1420.xml"/><Relationship Id="rId353" Type="http://schemas.openxmlformats.org/officeDocument/2006/relationships/image" Target="../media/image1520.png"/><Relationship Id="rId560" Type="http://schemas.openxmlformats.org/officeDocument/2006/relationships/customXml" Target="../ink/ink1627.xml"/><Relationship Id="rId798" Type="http://schemas.openxmlformats.org/officeDocument/2006/relationships/customXml" Target="../ink/ink1746.xml"/><Relationship Id="rId1190" Type="http://schemas.openxmlformats.org/officeDocument/2006/relationships/customXml" Target="../ink/ink1942.xml"/><Relationship Id="rId1204" Type="http://schemas.openxmlformats.org/officeDocument/2006/relationships/customXml" Target="../ink/ink1949.xml"/><Relationship Id="rId213" Type="http://schemas.openxmlformats.org/officeDocument/2006/relationships/image" Target="../media/image1450.png"/><Relationship Id="rId420" Type="http://schemas.openxmlformats.org/officeDocument/2006/relationships/customXml" Target="../ink/ink1557.xml"/><Relationship Id="rId658" Type="http://schemas.openxmlformats.org/officeDocument/2006/relationships/customXml" Target="../ink/ink1676.xml"/><Relationship Id="rId865" Type="http://schemas.openxmlformats.org/officeDocument/2006/relationships/image" Target="../media/image1776.png"/><Relationship Id="rId1050" Type="http://schemas.openxmlformats.org/officeDocument/2006/relationships/customXml" Target="../ink/ink1872.xml"/><Relationship Id="rId1288" Type="http://schemas.openxmlformats.org/officeDocument/2006/relationships/customXml" Target="../ink/ink1991.xml"/><Relationship Id="rId297" Type="http://schemas.openxmlformats.org/officeDocument/2006/relationships/image" Target="../media/image1492.png"/><Relationship Id="rId518" Type="http://schemas.openxmlformats.org/officeDocument/2006/relationships/customXml" Target="../ink/ink1606.xml"/><Relationship Id="rId725" Type="http://schemas.openxmlformats.org/officeDocument/2006/relationships/image" Target="../media/image1706.png"/><Relationship Id="rId932" Type="http://schemas.openxmlformats.org/officeDocument/2006/relationships/customXml" Target="../ink/ink1813.xml"/><Relationship Id="rId1148" Type="http://schemas.openxmlformats.org/officeDocument/2006/relationships/customXml" Target="../ink/ink1921.xml"/><Relationship Id="rId1355" Type="http://schemas.openxmlformats.org/officeDocument/2006/relationships/image" Target="../media/image2019.png"/><Relationship Id="rId157" Type="http://schemas.openxmlformats.org/officeDocument/2006/relationships/image" Target="../media/image1422.png"/><Relationship Id="rId364" Type="http://schemas.openxmlformats.org/officeDocument/2006/relationships/customXml" Target="../ink/ink1529.xml"/><Relationship Id="rId1008" Type="http://schemas.openxmlformats.org/officeDocument/2006/relationships/customXml" Target="../ink/ink1851.xml"/><Relationship Id="rId1215" Type="http://schemas.openxmlformats.org/officeDocument/2006/relationships/image" Target="../media/image1949.png"/><Relationship Id="rId61" Type="http://schemas.openxmlformats.org/officeDocument/2006/relationships/image" Target="../media/image1374.png"/><Relationship Id="rId571" Type="http://schemas.openxmlformats.org/officeDocument/2006/relationships/image" Target="../media/image1629.png"/><Relationship Id="rId669" Type="http://schemas.openxmlformats.org/officeDocument/2006/relationships/image" Target="../media/image1678.png"/><Relationship Id="rId876" Type="http://schemas.openxmlformats.org/officeDocument/2006/relationships/customXml" Target="../ink/ink1785.xml"/><Relationship Id="rId1299" Type="http://schemas.openxmlformats.org/officeDocument/2006/relationships/image" Target="../media/image1991.png"/><Relationship Id="rId19" Type="http://schemas.openxmlformats.org/officeDocument/2006/relationships/image" Target="../media/image1353.png"/><Relationship Id="rId224" Type="http://schemas.openxmlformats.org/officeDocument/2006/relationships/customXml" Target="../ink/ink1459.xml"/><Relationship Id="rId431" Type="http://schemas.openxmlformats.org/officeDocument/2006/relationships/image" Target="../media/image1559.png"/><Relationship Id="rId529" Type="http://schemas.openxmlformats.org/officeDocument/2006/relationships/image" Target="../media/image1608.png"/><Relationship Id="rId736" Type="http://schemas.openxmlformats.org/officeDocument/2006/relationships/customXml" Target="../ink/ink1715.xml"/><Relationship Id="rId1061" Type="http://schemas.openxmlformats.org/officeDocument/2006/relationships/image" Target="../media/image1872.png"/><Relationship Id="rId1159" Type="http://schemas.openxmlformats.org/officeDocument/2006/relationships/image" Target="../media/image1921.png"/><Relationship Id="rId168" Type="http://schemas.openxmlformats.org/officeDocument/2006/relationships/customXml" Target="../ink/ink1431.xml"/><Relationship Id="rId943" Type="http://schemas.openxmlformats.org/officeDocument/2006/relationships/image" Target="../media/image1814.png"/><Relationship Id="rId1019" Type="http://schemas.openxmlformats.org/officeDocument/2006/relationships/image" Target="../media/image1851.png"/><Relationship Id="rId72" Type="http://schemas.openxmlformats.org/officeDocument/2006/relationships/customXml" Target="../ink/ink1383.xml"/><Relationship Id="rId375" Type="http://schemas.openxmlformats.org/officeDocument/2006/relationships/image" Target="../media/image1531.png"/><Relationship Id="rId582" Type="http://schemas.openxmlformats.org/officeDocument/2006/relationships/customXml" Target="../ink/ink1638.xml"/><Relationship Id="rId803" Type="http://schemas.openxmlformats.org/officeDocument/2006/relationships/image" Target="../media/image1745.png"/><Relationship Id="rId1226" Type="http://schemas.openxmlformats.org/officeDocument/2006/relationships/customXml" Target="../ink/ink1960.xml"/><Relationship Id="rId3" Type="http://schemas.openxmlformats.org/officeDocument/2006/relationships/image" Target="../media/image1345.png"/><Relationship Id="rId235" Type="http://schemas.openxmlformats.org/officeDocument/2006/relationships/image" Target="../media/image1461.png"/><Relationship Id="rId442" Type="http://schemas.openxmlformats.org/officeDocument/2006/relationships/customXml" Target="../ink/ink1568.xml"/><Relationship Id="rId887" Type="http://schemas.openxmlformats.org/officeDocument/2006/relationships/image" Target="../media/image1787.png"/><Relationship Id="rId1072" Type="http://schemas.openxmlformats.org/officeDocument/2006/relationships/customXml" Target="../ink/ink1883.xml"/><Relationship Id="rId302" Type="http://schemas.openxmlformats.org/officeDocument/2006/relationships/customXml" Target="../ink/ink1498.xml"/><Relationship Id="rId747" Type="http://schemas.openxmlformats.org/officeDocument/2006/relationships/image" Target="../media/image1717.png"/><Relationship Id="rId954" Type="http://schemas.openxmlformats.org/officeDocument/2006/relationships/customXml" Target="../ink/ink1824.xml"/><Relationship Id="rId83" Type="http://schemas.openxmlformats.org/officeDocument/2006/relationships/image" Target="../media/image1385.png"/><Relationship Id="rId179" Type="http://schemas.openxmlformats.org/officeDocument/2006/relationships/image" Target="../media/image1433.png"/><Relationship Id="rId386" Type="http://schemas.openxmlformats.org/officeDocument/2006/relationships/customXml" Target="../ink/ink1540.xml"/><Relationship Id="rId593" Type="http://schemas.openxmlformats.org/officeDocument/2006/relationships/image" Target="../media/image1640.png"/><Relationship Id="rId607" Type="http://schemas.openxmlformats.org/officeDocument/2006/relationships/image" Target="../media/image1647.png"/><Relationship Id="rId814" Type="http://schemas.openxmlformats.org/officeDocument/2006/relationships/customXml" Target="../ink/ink1754.xml"/><Relationship Id="rId1237" Type="http://schemas.openxmlformats.org/officeDocument/2006/relationships/image" Target="../media/image1960.png"/><Relationship Id="rId246" Type="http://schemas.openxmlformats.org/officeDocument/2006/relationships/customXml" Target="../ink/ink1470.xml"/><Relationship Id="rId453" Type="http://schemas.openxmlformats.org/officeDocument/2006/relationships/image" Target="../media/image1570.png"/><Relationship Id="rId660" Type="http://schemas.openxmlformats.org/officeDocument/2006/relationships/customXml" Target="../ink/ink1677.xml"/><Relationship Id="rId898" Type="http://schemas.openxmlformats.org/officeDocument/2006/relationships/customXml" Target="../ink/ink1796.xml"/><Relationship Id="rId1083" Type="http://schemas.openxmlformats.org/officeDocument/2006/relationships/image" Target="../media/image1883.png"/><Relationship Id="rId1290" Type="http://schemas.openxmlformats.org/officeDocument/2006/relationships/customXml" Target="../ink/ink1992.xml"/><Relationship Id="rId1304" Type="http://schemas.openxmlformats.org/officeDocument/2006/relationships/customXml" Target="../ink/ink1999.xml"/><Relationship Id="rId106" Type="http://schemas.openxmlformats.org/officeDocument/2006/relationships/customXml" Target="../ink/ink1400.xml"/><Relationship Id="rId313" Type="http://schemas.openxmlformats.org/officeDocument/2006/relationships/image" Target="../media/image1500.png"/><Relationship Id="rId758" Type="http://schemas.openxmlformats.org/officeDocument/2006/relationships/customXml" Target="../ink/ink1726.xml"/><Relationship Id="rId965" Type="http://schemas.openxmlformats.org/officeDocument/2006/relationships/image" Target="../media/image1825.png"/><Relationship Id="rId1150" Type="http://schemas.openxmlformats.org/officeDocument/2006/relationships/customXml" Target="../ink/ink1922.xml"/><Relationship Id="rId10" Type="http://schemas.openxmlformats.org/officeDocument/2006/relationships/customXml" Target="../ink/ink1352.xml"/><Relationship Id="rId94" Type="http://schemas.openxmlformats.org/officeDocument/2006/relationships/customXml" Target="../ink/ink1394.xml"/><Relationship Id="rId397" Type="http://schemas.openxmlformats.org/officeDocument/2006/relationships/image" Target="../media/image1542.png"/><Relationship Id="rId520" Type="http://schemas.openxmlformats.org/officeDocument/2006/relationships/customXml" Target="../ink/ink1607.xml"/><Relationship Id="rId618" Type="http://schemas.openxmlformats.org/officeDocument/2006/relationships/customXml" Target="../ink/ink1656.xml"/><Relationship Id="rId825" Type="http://schemas.openxmlformats.org/officeDocument/2006/relationships/image" Target="../media/image1756.png"/><Relationship Id="rId1248" Type="http://schemas.openxmlformats.org/officeDocument/2006/relationships/customXml" Target="../ink/ink1971.xml"/><Relationship Id="rId257" Type="http://schemas.openxmlformats.org/officeDocument/2006/relationships/image" Target="../media/image1472.png"/><Relationship Id="rId464" Type="http://schemas.openxmlformats.org/officeDocument/2006/relationships/customXml" Target="../ink/ink1579.xml"/><Relationship Id="rId1010" Type="http://schemas.openxmlformats.org/officeDocument/2006/relationships/customXml" Target="../ink/ink1852.xml"/><Relationship Id="rId1094" Type="http://schemas.openxmlformats.org/officeDocument/2006/relationships/customXml" Target="../ink/ink1894.xml"/><Relationship Id="rId1108" Type="http://schemas.openxmlformats.org/officeDocument/2006/relationships/customXml" Target="../ink/ink1901.xml"/><Relationship Id="rId1315" Type="http://schemas.openxmlformats.org/officeDocument/2006/relationships/image" Target="../media/image1999.png"/><Relationship Id="rId117" Type="http://schemas.openxmlformats.org/officeDocument/2006/relationships/image" Target="../media/image1402.png"/><Relationship Id="rId671" Type="http://schemas.openxmlformats.org/officeDocument/2006/relationships/image" Target="../media/image1679.png"/><Relationship Id="rId769" Type="http://schemas.openxmlformats.org/officeDocument/2006/relationships/image" Target="../media/image1728.png"/><Relationship Id="rId976" Type="http://schemas.openxmlformats.org/officeDocument/2006/relationships/customXml" Target="../ink/ink1835.xml"/><Relationship Id="rId324" Type="http://schemas.openxmlformats.org/officeDocument/2006/relationships/customXml" Target="../ink/ink1509.xml"/><Relationship Id="rId531" Type="http://schemas.openxmlformats.org/officeDocument/2006/relationships/image" Target="../media/image1609.png"/><Relationship Id="rId629" Type="http://schemas.openxmlformats.org/officeDocument/2006/relationships/image" Target="../media/image1658.png"/><Relationship Id="rId1161" Type="http://schemas.openxmlformats.org/officeDocument/2006/relationships/image" Target="../media/image1922.png"/><Relationship Id="rId1259" Type="http://schemas.openxmlformats.org/officeDocument/2006/relationships/image" Target="../media/image1971.png"/><Relationship Id="rId836" Type="http://schemas.openxmlformats.org/officeDocument/2006/relationships/customXml" Target="../ink/ink1765.xml"/><Relationship Id="rId1021" Type="http://schemas.openxmlformats.org/officeDocument/2006/relationships/image" Target="../media/image1852.png"/><Relationship Id="rId1119" Type="http://schemas.openxmlformats.org/officeDocument/2006/relationships/image" Target="../media/image1901.png"/><Relationship Id="rId903" Type="http://schemas.openxmlformats.org/officeDocument/2006/relationships/image" Target="../media/image1795.png"/><Relationship Id="rId1326" Type="http://schemas.openxmlformats.org/officeDocument/2006/relationships/customXml" Target="../ink/ink2010.xml"/><Relationship Id="rId32" Type="http://schemas.openxmlformats.org/officeDocument/2006/relationships/customXml" Target="../ink/ink1363.xml"/><Relationship Id="rId181" Type="http://schemas.openxmlformats.org/officeDocument/2006/relationships/image" Target="../media/image1434.png"/><Relationship Id="rId279" Type="http://schemas.openxmlformats.org/officeDocument/2006/relationships/image" Target="../media/image1483.png"/><Relationship Id="rId486" Type="http://schemas.openxmlformats.org/officeDocument/2006/relationships/customXml" Target="../ink/ink1590.xml"/><Relationship Id="rId693" Type="http://schemas.openxmlformats.org/officeDocument/2006/relationships/image" Target="../media/image1690.png"/><Relationship Id="rId139" Type="http://schemas.openxmlformats.org/officeDocument/2006/relationships/image" Target="../media/image1413.png"/><Relationship Id="rId346" Type="http://schemas.openxmlformats.org/officeDocument/2006/relationships/customXml" Target="../ink/ink1520.xml"/><Relationship Id="rId553" Type="http://schemas.openxmlformats.org/officeDocument/2006/relationships/image" Target="../media/image1620.png"/><Relationship Id="rId760" Type="http://schemas.openxmlformats.org/officeDocument/2006/relationships/customXml" Target="../ink/ink1727.xml"/><Relationship Id="rId998" Type="http://schemas.openxmlformats.org/officeDocument/2006/relationships/customXml" Target="../ink/ink1846.xml"/><Relationship Id="rId1183" Type="http://schemas.openxmlformats.org/officeDocument/2006/relationships/image" Target="../media/image1933.png"/><Relationship Id="rId206" Type="http://schemas.openxmlformats.org/officeDocument/2006/relationships/customXml" Target="../ink/ink1450.xml"/><Relationship Id="rId413" Type="http://schemas.openxmlformats.org/officeDocument/2006/relationships/image" Target="../media/image1550.png"/><Relationship Id="rId858" Type="http://schemas.openxmlformats.org/officeDocument/2006/relationships/customXml" Target="../ink/ink1776.xml"/><Relationship Id="rId1043" Type="http://schemas.openxmlformats.org/officeDocument/2006/relationships/image" Target="../media/image1863.png"/><Relationship Id="rId620" Type="http://schemas.openxmlformats.org/officeDocument/2006/relationships/customXml" Target="../ink/ink1657.xml"/><Relationship Id="rId718" Type="http://schemas.openxmlformats.org/officeDocument/2006/relationships/customXml" Target="../ink/ink1706.xml"/><Relationship Id="rId925" Type="http://schemas.openxmlformats.org/officeDocument/2006/relationships/image" Target="../media/image1805.png"/><Relationship Id="rId1250" Type="http://schemas.openxmlformats.org/officeDocument/2006/relationships/customXml" Target="../ink/ink1972.xml"/><Relationship Id="rId1348" Type="http://schemas.openxmlformats.org/officeDocument/2006/relationships/customXml" Target="../ink/ink2021.xml"/><Relationship Id="rId1110" Type="http://schemas.openxmlformats.org/officeDocument/2006/relationships/customXml" Target="../ink/ink1902.xml"/><Relationship Id="rId1208" Type="http://schemas.openxmlformats.org/officeDocument/2006/relationships/customXml" Target="../ink/ink1951.xml"/><Relationship Id="rId54" Type="http://schemas.openxmlformats.org/officeDocument/2006/relationships/customXml" Target="../ink/ink1374.xml"/><Relationship Id="rId270" Type="http://schemas.openxmlformats.org/officeDocument/2006/relationships/customXml" Target="../ink/ink1482.xml"/><Relationship Id="rId130" Type="http://schemas.openxmlformats.org/officeDocument/2006/relationships/customXml" Target="../ink/ink1412.xml"/><Relationship Id="rId368" Type="http://schemas.openxmlformats.org/officeDocument/2006/relationships/customXml" Target="../ink/ink1531.xml"/><Relationship Id="rId575" Type="http://schemas.openxmlformats.org/officeDocument/2006/relationships/image" Target="../media/image1631.png"/><Relationship Id="rId782" Type="http://schemas.openxmlformats.org/officeDocument/2006/relationships/customXml" Target="../ink/ink1738.xml"/><Relationship Id="rId228" Type="http://schemas.openxmlformats.org/officeDocument/2006/relationships/customXml" Target="../ink/ink1461.xml"/><Relationship Id="rId435" Type="http://schemas.openxmlformats.org/officeDocument/2006/relationships/image" Target="../media/image1561.png"/><Relationship Id="rId642" Type="http://schemas.openxmlformats.org/officeDocument/2006/relationships/customXml" Target="../ink/ink1668.xml"/><Relationship Id="rId1065" Type="http://schemas.openxmlformats.org/officeDocument/2006/relationships/image" Target="../media/image1874.png"/><Relationship Id="rId1272" Type="http://schemas.openxmlformats.org/officeDocument/2006/relationships/customXml" Target="../ink/ink1983.xml"/><Relationship Id="rId502" Type="http://schemas.openxmlformats.org/officeDocument/2006/relationships/customXml" Target="../ink/ink1598.xml"/><Relationship Id="rId947" Type="http://schemas.openxmlformats.org/officeDocument/2006/relationships/image" Target="../media/image1816.png"/><Relationship Id="rId1132" Type="http://schemas.openxmlformats.org/officeDocument/2006/relationships/customXml" Target="../ink/ink1913.xml"/><Relationship Id="rId76" Type="http://schemas.openxmlformats.org/officeDocument/2006/relationships/customXml" Target="../ink/ink1385.xml"/><Relationship Id="rId807" Type="http://schemas.openxmlformats.org/officeDocument/2006/relationships/image" Target="../media/image1747.png"/><Relationship Id="rId292" Type="http://schemas.openxmlformats.org/officeDocument/2006/relationships/customXml" Target="../ink/ink1493.xml"/><Relationship Id="rId597" Type="http://schemas.openxmlformats.org/officeDocument/2006/relationships/image" Target="../media/image1642.png"/><Relationship Id="rId152" Type="http://schemas.openxmlformats.org/officeDocument/2006/relationships/customXml" Target="../ink/ink1423.xml"/><Relationship Id="rId457" Type="http://schemas.openxmlformats.org/officeDocument/2006/relationships/image" Target="../media/image1572.png"/><Relationship Id="rId1087" Type="http://schemas.openxmlformats.org/officeDocument/2006/relationships/image" Target="../media/image1885.png"/><Relationship Id="rId1294" Type="http://schemas.openxmlformats.org/officeDocument/2006/relationships/customXml" Target="../ink/ink1994.xml"/><Relationship Id="rId664" Type="http://schemas.openxmlformats.org/officeDocument/2006/relationships/customXml" Target="../ink/ink1679.xml"/><Relationship Id="rId871" Type="http://schemas.openxmlformats.org/officeDocument/2006/relationships/image" Target="../media/image1779.png"/><Relationship Id="rId969" Type="http://schemas.openxmlformats.org/officeDocument/2006/relationships/image" Target="../media/image1827.png"/><Relationship Id="rId317" Type="http://schemas.openxmlformats.org/officeDocument/2006/relationships/image" Target="../media/image1502.png"/><Relationship Id="rId524" Type="http://schemas.openxmlformats.org/officeDocument/2006/relationships/customXml" Target="../ink/ink1609.xml"/><Relationship Id="rId731" Type="http://schemas.openxmlformats.org/officeDocument/2006/relationships/image" Target="../media/image1709.png"/><Relationship Id="rId1154" Type="http://schemas.openxmlformats.org/officeDocument/2006/relationships/customXml" Target="../ink/ink1924.xml"/><Relationship Id="rId98" Type="http://schemas.openxmlformats.org/officeDocument/2006/relationships/customXml" Target="../ink/ink1396.xml"/><Relationship Id="rId829" Type="http://schemas.openxmlformats.org/officeDocument/2006/relationships/image" Target="../media/image1758.png"/><Relationship Id="rId1014" Type="http://schemas.openxmlformats.org/officeDocument/2006/relationships/customXml" Target="../ink/ink1854.xml"/><Relationship Id="rId1221" Type="http://schemas.openxmlformats.org/officeDocument/2006/relationships/image" Target="../media/image1952.png"/><Relationship Id="rId1319" Type="http://schemas.openxmlformats.org/officeDocument/2006/relationships/image" Target="../media/image2001.png"/><Relationship Id="rId25" Type="http://schemas.openxmlformats.org/officeDocument/2006/relationships/image" Target="../media/image1356.png"/><Relationship Id="rId174" Type="http://schemas.openxmlformats.org/officeDocument/2006/relationships/customXml" Target="../ink/ink1434.xml"/><Relationship Id="rId381" Type="http://schemas.openxmlformats.org/officeDocument/2006/relationships/image" Target="../media/image1534.png"/><Relationship Id="rId241" Type="http://schemas.openxmlformats.org/officeDocument/2006/relationships/image" Target="../media/image1464.png"/><Relationship Id="rId479" Type="http://schemas.openxmlformats.org/officeDocument/2006/relationships/image" Target="../media/image1583.png"/><Relationship Id="rId686" Type="http://schemas.openxmlformats.org/officeDocument/2006/relationships/customXml" Target="../ink/ink1690.xml"/><Relationship Id="rId893" Type="http://schemas.openxmlformats.org/officeDocument/2006/relationships/image" Target="../media/image1790.png"/><Relationship Id="rId339" Type="http://schemas.openxmlformats.org/officeDocument/2006/relationships/image" Target="../media/image1513.png"/><Relationship Id="rId546" Type="http://schemas.openxmlformats.org/officeDocument/2006/relationships/customXml" Target="../ink/ink1620.xml"/><Relationship Id="rId753" Type="http://schemas.openxmlformats.org/officeDocument/2006/relationships/image" Target="../media/image1720.png"/><Relationship Id="rId1176" Type="http://schemas.openxmlformats.org/officeDocument/2006/relationships/customXml" Target="../ink/ink1935.xml"/><Relationship Id="rId101" Type="http://schemas.openxmlformats.org/officeDocument/2006/relationships/image" Target="../media/image1394.png"/><Relationship Id="rId406" Type="http://schemas.openxmlformats.org/officeDocument/2006/relationships/customXml" Target="../ink/ink1550.xml"/><Relationship Id="rId960" Type="http://schemas.openxmlformats.org/officeDocument/2006/relationships/customXml" Target="../ink/ink1827.xml"/><Relationship Id="rId1036" Type="http://schemas.openxmlformats.org/officeDocument/2006/relationships/customXml" Target="../ink/ink1865.xml"/><Relationship Id="rId1243" Type="http://schemas.openxmlformats.org/officeDocument/2006/relationships/image" Target="../media/image1963.png"/><Relationship Id="rId613" Type="http://schemas.openxmlformats.org/officeDocument/2006/relationships/image" Target="../media/image1650.png"/><Relationship Id="rId820" Type="http://schemas.openxmlformats.org/officeDocument/2006/relationships/customXml" Target="../ink/ink1757.xml"/><Relationship Id="rId918" Type="http://schemas.openxmlformats.org/officeDocument/2006/relationships/customXml" Target="../ink/ink1806.xml"/><Relationship Id="rId1103" Type="http://schemas.openxmlformats.org/officeDocument/2006/relationships/image" Target="../media/image1893.png"/><Relationship Id="rId1310" Type="http://schemas.openxmlformats.org/officeDocument/2006/relationships/customXml" Target="../ink/ink2002.xml"/><Relationship Id="rId47" Type="http://schemas.openxmlformats.org/officeDocument/2006/relationships/image" Target="../media/image1367.png"/><Relationship Id="rId196" Type="http://schemas.openxmlformats.org/officeDocument/2006/relationships/customXml" Target="../ink/ink1445.xml"/><Relationship Id="rId263" Type="http://schemas.openxmlformats.org/officeDocument/2006/relationships/image" Target="../media/image1475.png"/><Relationship Id="rId470" Type="http://schemas.openxmlformats.org/officeDocument/2006/relationships/customXml" Target="../ink/ink1582.xml"/><Relationship Id="rId123" Type="http://schemas.openxmlformats.org/officeDocument/2006/relationships/image" Target="../media/image1405.png"/><Relationship Id="rId330" Type="http://schemas.openxmlformats.org/officeDocument/2006/relationships/customXml" Target="../ink/ink1512.xml"/><Relationship Id="rId568" Type="http://schemas.openxmlformats.org/officeDocument/2006/relationships/customXml" Target="../ink/ink1631.xml"/><Relationship Id="rId775" Type="http://schemas.openxmlformats.org/officeDocument/2006/relationships/image" Target="../media/image1731.png"/><Relationship Id="rId982" Type="http://schemas.openxmlformats.org/officeDocument/2006/relationships/customXml" Target="../ink/ink1838.xml"/><Relationship Id="rId1198" Type="http://schemas.openxmlformats.org/officeDocument/2006/relationships/customXml" Target="../ink/ink1946.xml"/><Relationship Id="rId428" Type="http://schemas.openxmlformats.org/officeDocument/2006/relationships/customXml" Target="../ink/ink1561.xml"/><Relationship Id="rId635" Type="http://schemas.openxmlformats.org/officeDocument/2006/relationships/image" Target="../media/image1661.png"/><Relationship Id="rId842" Type="http://schemas.openxmlformats.org/officeDocument/2006/relationships/customXml" Target="../ink/ink1768.xml"/><Relationship Id="rId1058" Type="http://schemas.openxmlformats.org/officeDocument/2006/relationships/customXml" Target="../ink/ink1876.xml"/><Relationship Id="rId1265" Type="http://schemas.openxmlformats.org/officeDocument/2006/relationships/image" Target="../media/image1974.png"/><Relationship Id="rId702" Type="http://schemas.openxmlformats.org/officeDocument/2006/relationships/customXml" Target="../ink/ink1698.xml"/><Relationship Id="rId1125" Type="http://schemas.openxmlformats.org/officeDocument/2006/relationships/image" Target="../media/image1904.png"/><Relationship Id="rId1332" Type="http://schemas.openxmlformats.org/officeDocument/2006/relationships/customXml" Target="../ink/ink2013.xml"/><Relationship Id="rId69" Type="http://schemas.openxmlformats.org/officeDocument/2006/relationships/image" Target="../media/image1378.png"/><Relationship Id="rId285" Type="http://schemas.openxmlformats.org/officeDocument/2006/relationships/image" Target="../media/image1486.png"/><Relationship Id="rId492" Type="http://schemas.openxmlformats.org/officeDocument/2006/relationships/customXml" Target="../ink/ink1593.xml"/><Relationship Id="rId797" Type="http://schemas.openxmlformats.org/officeDocument/2006/relationships/image" Target="../media/image1742.png"/><Relationship Id="rId145" Type="http://schemas.openxmlformats.org/officeDocument/2006/relationships/image" Target="../media/image1416.png"/><Relationship Id="rId352" Type="http://schemas.openxmlformats.org/officeDocument/2006/relationships/customXml" Target="../ink/ink1523.xml"/><Relationship Id="rId1287" Type="http://schemas.openxmlformats.org/officeDocument/2006/relationships/image" Target="../media/image1985.png"/><Relationship Id="rId212" Type="http://schemas.openxmlformats.org/officeDocument/2006/relationships/customXml" Target="../ink/ink1453.xml"/><Relationship Id="rId657" Type="http://schemas.openxmlformats.org/officeDocument/2006/relationships/image" Target="../media/image1672.png"/><Relationship Id="rId864" Type="http://schemas.openxmlformats.org/officeDocument/2006/relationships/customXml" Target="../ink/ink1779.xml"/><Relationship Id="rId517" Type="http://schemas.openxmlformats.org/officeDocument/2006/relationships/image" Target="../media/image1602.png"/><Relationship Id="rId724" Type="http://schemas.openxmlformats.org/officeDocument/2006/relationships/customXml" Target="../ink/ink1709.xml"/><Relationship Id="rId931" Type="http://schemas.openxmlformats.org/officeDocument/2006/relationships/image" Target="../media/image1808.png"/><Relationship Id="rId1147" Type="http://schemas.openxmlformats.org/officeDocument/2006/relationships/image" Target="../media/image1915.png"/><Relationship Id="rId1354" Type="http://schemas.openxmlformats.org/officeDocument/2006/relationships/customXml" Target="../ink/ink2024.xml"/><Relationship Id="rId60" Type="http://schemas.openxmlformats.org/officeDocument/2006/relationships/customXml" Target="../ink/ink1377.xml"/><Relationship Id="rId1007" Type="http://schemas.openxmlformats.org/officeDocument/2006/relationships/image" Target="../media/image1845.png"/><Relationship Id="rId1214" Type="http://schemas.openxmlformats.org/officeDocument/2006/relationships/customXml" Target="../ink/ink1954.xml"/><Relationship Id="rId18" Type="http://schemas.openxmlformats.org/officeDocument/2006/relationships/customXml" Target="../ink/ink1356.xml"/><Relationship Id="rId167" Type="http://schemas.openxmlformats.org/officeDocument/2006/relationships/image" Target="../media/image1427.png"/><Relationship Id="rId374" Type="http://schemas.openxmlformats.org/officeDocument/2006/relationships/customXml" Target="../ink/ink1534.xml"/><Relationship Id="rId581" Type="http://schemas.openxmlformats.org/officeDocument/2006/relationships/image" Target="../media/image1634.png"/><Relationship Id="rId234" Type="http://schemas.openxmlformats.org/officeDocument/2006/relationships/customXml" Target="../ink/ink1464.xml"/><Relationship Id="rId679" Type="http://schemas.openxmlformats.org/officeDocument/2006/relationships/image" Target="../media/image1683.png"/><Relationship Id="rId886" Type="http://schemas.openxmlformats.org/officeDocument/2006/relationships/customXml" Target="../ink/ink1790.xml"/><Relationship Id="rId2" Type="http://schemas.openxmlformats.org/officeDocument/2006/relationships/notesSlide" Target="../notesSlides/notesSlide4.xml"/><Relationship Id="rId441" Type="http://schemas.openxmlformats.org/officeDocument/2006/relationships/image" Target="../media/image1564.png"/><Relationship Id="rId539" Type="http://schemas.openxmlformats.org/officeDocument/2006/relationships/image" Target="../media/image1613.png"/><Relationship Id="rId746" Type="http://schemas.openxmlformats.org/officeDocument/2006/relationships/customXml" Target="../ink/ink1720.xml"/><Relationship Id="rId1071" Type="http://schemas.openxmlformats.org/officeDocument/2006/relationships/image" Target="../media/image1877.png"/><Relationship Id="rId1169" Type="http://schemas.openxmlformats.org/officeDocument/2006/relationships/image" Target="../media/image1926.png"/><Relationship Id="rId301" Type="http://schemas.openxmlformats.org/officeDocument/2006/relationships/image" Target="../media/image1494.png"/><Relationship Id="rId953" Type="http://schemas.openxmlformats.org/officeDocument/2006/relationships/image" Target="../media/image1819.png"/><Relationship Id="rId1029" Type="http://schemas.openxmlformats.org/officeDocument/2006/relationships/image" Target="../media/image1856.png"/><Relationship Id="rId1236" Type="http://schemas.openxmlformats.org/officeDocument/2006/relationships/customXml" Target="../ink/ink1965.xml"/><Relationship Id="rId82" Type="http://schemas.openxmlformats.org/officeDocument/2006/relationships/customXml" Target="../ink/ink1388.xml"/><Relationship Id="rId606" Type="http://schemas.openxmlformats.org/officeDocument/2006/relationships/customXml" Target="../ink/ink1650.xml"/><Relationship Id="rId813" Type="http://schemas.openxmlformats.org/officeDocument/2006/relationships/image" Target="../media/image1750.png"/><Relationship Id="rId1303" Type="http://schemas.openxmlformats.org/officeDocument/2006/relationships/image" Target="../media/image1993.png"/><Relationship Id="rId189" Type="http://schemas.openxmlformats.org/officeDocument/2006/relationships/image" Target="../media/image1438.png"/><Relationship Id="rId396" Type="http://schemas.openxmlformats.org/officeDocument/2006/relationships/customXml" Target="../ink/ink1545.xml"/><Relationship Id="rId256" Type="http://schemas.openxmlformats.org/officeDocument/2006/relationships/customXml" Target="../ink/ink1475.xml"/><Relationship Id="rId463" Type="http://schemas.openxmlformats.org/officeDocument/2006/relationships/image" Target="../media/image1575.png"/><Relationship Id="rId670" Type="http://schemas.openxmlformats.org/officeDocument/2006/relationships/customXml" Target="../ink/ink1682.xml"/><Relationship Id="rId1093" Type="http://schemas.openxmlformats.org/officeDocument/2006/relationships/image" Target="../media/image1888.png"/><Relationship Id="rId116" Type="http://schemas.openxmlformats.org/officeDocument/2006/relationships/customXml" Target="../ink/ink1405.xml"/><Relationship Id="rId323" Type="http://schemas.openxmlformats.org/officeDocument/2006/relationships/image" Target="../media/image1505.png"/><Relationship Id="rId530" Type="http://schemas.openxmlformats.org/officeDocument/2006/relationships/customXml" Target="../ink/ink1612.xml"/><Relationship Id="rId768" Type="http://schemas.openxmlformats.org/officeDocument/2006/relationships/customXml" Target="../ink/ink1731.xml"/><Relationship Id="rId975" Type="http://schemas.openxmlformats.org/officeDocument/2006/relationships/image" Target="../media/image1830.png"/><Relationship Id="rId1160" Type="http://schemas.openxmlformats.org/officeDocument/2006/relationships/customXml" Target="../ink/ink1927.xml"/><Relationship Id="rId628" Type="http://schemas.openxmlformats.org/officeDocument/2006/relationships/customXml" Target="../ink/ink1661.xml"/><Relationship Id="rId835" Type="http://schemas.openxmlformats.org/officeDocument/2006/relationships/image" Target="../media/image1761.png"/><Relationship Id="rId1258" Type="http://schemas.openxmlformats.org/officeDocument/2006/relationships/customXml" Target="../ink/ink1976.xml"/><Relationship Id="rId1020" Type="http://schemas.openxmlformats.org/officeDocument/2006/relationships/customXml" Target="../ink/ink1857.xml"/><Relationship Id="rId1118" Type="http://schemas.openxmlformats.org/officeDocument/2006/relationships/customXml" Target="../ink/ink1906.xml"/><Relationship Id="rId1325" Type="http://schemas.openxmlformats.org/officeDocument/2006/relationships/image" Target="../media/image2004.png"/><Relationship Id="rId902" Type="http://schemas.openxmlformats.org/officeDocument/2006/relationships/customXml" Target="../ink/ink1798.xml"/><Relationship Id="rId31" Type="http://schemas.openxmlformats.org/officeDocument/2006/relationships/image" Target="../media/image1359.png"/><Relationship Id="rId180" Type="http://schemas.openxmlformats.org/officeDocument/2006/relationships/customXml" Target="../ink/ink1437.xml"/><Relationship Id="rId278" Type="http://schemas.openxmlformats.org/officeDocument/2006/relationships/customXml" Target="../ink/ink1486.xml"/><Relationship Id="rId485" Type="http://schemas.openxmlformats.org/officeDocument/2006/relationships/image" Target="../media/image1586.png"/><Relationship Id="rId692" Type="http://schemas.openxmlformats.org/officeDocument/2006/relationships/customXml" Target="../ink/ink1693.xml"/><Relationship Id="rId138" Type="http://schemas.openxmlformats.org/officeDocument/2006/relationships/customXml" Target="../ink/ink1416.xml"/><Relationship Id="rId345" Type="http://schemas.openxmlformats.org/officeDocument/2006/relationships/image" Target="../media/image1516.png"/><Relationship Id="rId552" Type="http://schemas.openxmlformats.org/officeDocument/2006/relationships/customXml" Target="../ink/ink1623.xml"/><Relationship Id="rId997" Type="http://schemas.openxmlformats.org/officeDocument/2006/relationships/image" Target="../media/image1841.png"/><Relationship Id="rId1182" Type="http://schemas.openxmlformats.org/officeDocument/2006/relationships/customXml" Target="../ink/ink1938.xml"/><Relationship Id="rId205" Type="http://schemas.openxmlformats.org/officeDocument/2006/relationships/image" Target="../media/image1446.png"/><Relationship Id="rId412" Type="http://schemas.openxmlformats.org/officeDocument/2006/relationships/customXml" Target="../ink/ink1553.xml"/><Relationship Id="rId857" Type="http://schemas.openxmlformats.org/officeDocument/2006/relationships/image" Target="../media/image1772.png"/><Relationship Id="rId1042" Type="http://schemas.openxmlformats.org/officeDocument/2006/relationships/customXml" Target="../ink/ink1868.xml"/><Relationship Id="rId717" Type="http://schemas.openxmlformats.org/officeDocument/2006/relationships/image" Target="../media/image1702.png"/><Relationship Id="rId924" Type="http://schemas.openxmlformats.org/officeDocument/2006/relationships/customXml" Target="../ink/ink1809.xml"/><Relationship Id="rId1347" Type="http://schemas.openxmlformats.org/officeDocument/2006/relationships/image" Target="../media/image2015.png"/><Relationship Id="rId53" Type="http://schemas.openxmlformats.org/officeDocument/2006/relationships/image" Target="../media/image1370.png"/><Relationship Id="rId1207" Type="http://schemas.openxmlformats.org/officeDocument/2006/relationships/image" Target="../media/image1945.png"/><Relationship Id="rId367" Type="http://schemas.openxmlformats.org/officeDocument/2006/relationships/image" Target="../media/image1527.png"/><Relationship Id="rId574" Type="http://schemas.openxmlformats.org/officeDocument/2006/relationships/customXml" Target="../ink/ink1634.xml"/><Relationship Id="rId227" Type="http://schemas.openxmlformats.org/officeDocument/2006/relationships/image" Target="../media/image1457.png"/><Relationship Id="rId781" Type="http://schemas.openxmlformats.org/officeDocument/2006/relationships/image" Target="../media/image1734.png"/><Relationship Id="rId879" Type="http://schemas.openxmlformats.org/officeDocument/2006/relationships/image" Target="../media/image1783.png"/><Relationship Id="rId434" Type="http://schemas.openxmlformats.org/officeDocument/2006/relationships/customXml" Target="../ink/ink1564.xml"/><Relationship Id="rId641" Type="http://schemas.openxmlformats.org/officeDocument/2006/relationships/image" Target="../media/image1664.png"/><Relationship Id="rId739" Type="http://schemas.openxmlformats.org/officeDocument/2006/relationships/image" Target="../media/image1713.png"/><Relationship Id="rId1064" Type="http://schemas.openxmlformats.org/officeDocument/2006/relationships/customXml" Target="../ink/ink1879.xml"/><Relationship Id="rId1271" Type="http://schemas.openxmlformats.org/officeDocument/2006/relationships/image" Target="../media/image1977.png"/><Relationship Id="rId501" Type="http://schemas.openxmlformats.org/officeDocument/2006/relationships/image" Target="../media/image1594.png"/><Relationship Id="rId946" Type="http://schemas.openxmlformats.org/officeDocument/2006/relationships/customXml" Target="../ink/ink1820.xml"/><Relationship Id="rId1131" Type="http://schemas.openxmlformats.org/officeDocument/2006/relationships/image" Target="../media/image1907.png"/><Relationship Id="rId1229" Type="http://schemas.openxmlformats.org/officeDocument/2006/relationships/image" Target="../media/image1956.png"/><Relationship Id="rId75" Type="http://schemas.openxmlformats.org/officeDocument/2006/relationships/image" Target="../media/image1381.png"/><Relationship Id="rId806" Type="http://schemas.openxmlformats.org/officeDocument/2006/relationships/customXml" Target="../ink/ink1750.xml"/><Relationship Id="rId291" Type="http://schemas.openxmlformats.org/officeDocument/2006/relationships/image" Target="../media/image1489.png"/><Relationship Id="rId151" Type="http://schemas.openxmlformats.org/officeDocument/2006/relationships/image" Target="../media/image1419.png"/><Relationship Id="rId389" Type="http://schemas.openxmlformats.org/officeDocument/2006/relationships/image" Target="../media/image1538.png"/><Relationship Id="rId596" Type="http://schemas.openxmlformats.org/officeDocument/2006/relationships/customXml" Target="../ink/ink1645.xml"/><Relationship Id="rId249" Type="http://schemas.openxmlformats.org/officeDocument/2006/relationships/image" Target="../media/image1468.png"/><Relationship Id="rId456" Type="http://schemas.openxmlformats.org/officeDocument/2006/relationships/customXml" Target="../ink/ink1575.xml"/><Relationship Id="rId663" Type="http://schemas.openxmlformats.org/officeDocument/2006/relationships/image" Target="../media/image1675.png"/><Relationship Id="rId870" Type="http://schemas.openxmlformats.org/officeDocument/2006/relationships/customXml" Target="../ink/ink1782.xml"/><Relationship Id="rId1086" Type="http://schemas.openxmlformats.org/officeDocument/2006/relationships/customXml" Target="../ink/ink1890.xml"/><Relationship Id="rId1293" Type="http://schemas.openxmlformats.org/officeDocument/2006/relationships/image" Target="../media/image1988.png"/><Relationship Id="rId109" Type="http://schemas.openxmlformats.org/officeDocument/2006/relationships/image" Target="../media/image1398.png"/><Relationship Id="rId316" Type="http://schemas.openxmlformats.org/officeDocument/2006/relationships/customXml" Target="../ink/ink1505.xml"/><Relationship Id="rId523" Type="http://schemas.openxmlformats.org/officeDocument/2006/relationships/image" Target="../media/image1605.png"/><Relationship Id="rId968" Type="http://schemas.openxmlformats.org/officeDocument/2006/relationships/customXml" Target="../ink/ink1831.xml"/><Relationship Id="rId1153" Type="http://schemas.openxmlformats.org/officeDocument/2006/relationships/image" Target="../media/image1918.png"/><Relationship Id="rId97" Type="http://schemas.openxmlformats.org/officeDocument/2006/relationships/image" Target="../media/image1392.png"/><Relationship Id="rId730" Type="http://schemas.openxmlformats.org/officeDocument/2006/relationships/customXml" Target="../ink/ink1712.xml"/><Relationship Id="rId828" Type="http://schemas.openxmlformats.org/officeDocument/2006/relationships/customXml" Target="../ink/ink1761.xml"/><Relationship Id="rId1013" Type="http://schemas.openxmlformats.org/officeDocument/2006/relationships/image" Target="../media/image1848.png"/><Relationship Id="rId1220" Type="http://schemas.openxmlformats.org/officeDocument/2006/relationships/customXml" Target="../ink/ink1957.xml"/><Relationship Id="rId1318" Type="http://schemas.openxmlformats.org/officeDocument/2006/relationships/customXml" Target="../ink/ink2006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82.xml"/><Relationship Id="rId21" Type="http://schemas.openxmlformats.org/officeDocument/2006/relationships/customXml" Target="../ink/ink2034.xml"/><Relationship Id="rId42" Type="http://schemas.openxmlformats.org/officeDocument/2006/relationships/image" Target="../media/image2039.png"/><Relationship Id="rId63" Type="http://schemas.openxmlformats.org/officeDocument/2006/relationships/customXml" Target="../ink/ink2055.xml"/><Relationship Id="rId84" Type="http://schemas.openxmlformats.org/officeDocument/2006/relationships/image" Target="../media/image2060.png"/><Relationship Id="rId138" Type="http://schemas.openxmlformats.org/officeDocument/2006/relationships/image" Target="../media/image2086.png"/><Relationship Id="rId159" Type="http://schemas.openxmlformats.org/officeDocument/2006/relationships/customXml" Target="../ink/ink2103.xml"/><Relationship Id="rId170" Type="http://schemas.openxmlformats.org/officeDocument/2006/relationships/image" Target="../media/image2102.png"/><Relationship Id="rId191" Type="http://schemas.openxmlformats.org/officeDocument/2006/relationships/customXml" Target="../ink/ink2119.xml"/><Relationship Id="rId107" Type="http://schemas.openxmlformats.org/officeDocument/2006/relationships/customXml" Target="../ink/ink2077.xml"/><Relationship Id="rId11" Type="http://schemas.openxmlformats.org/officeDocument/2006/relationships/customXml" Target="../ink/ink2029.xml"/><Relationship Id="rId32" Type="http://schemas.openxmlformats.org/officeDocument/2006/relationships/image" Target="../media/image2034.png"/><Relationship Id="rId53" Type="http://schemas.openxmlformats.org/officeDocument/2006/relationships/customXml" Target="../ink/ink2050.xml"/><Relationship Id="rId74" Type="http://schemas.openxmlformats.org/officeDocument/2006/relationships/image" Target="../media/image2055.png"/><Relationship Id="rId128" Type="http://schemas.openxmlformats.org/officeDocument/2006/relationships/image" Target="../media/image2081.png"/><Relationship Id="rId149" Type="http://schemas.openxmlformats.org/officeDocument/2006/relationships/customXml" Target="../ink/ink2098.xml"/><Relationship Id="rId5" Type="http://schemas.openxmlformats.org/officeDocument/2006/relationships/customXml" Target="../ink/ink2026.xml"/><Relationship Id="rId95" Type="http://schemas.openxmlformats.org/officeDocument/2006/relationships/customXml" Target="../ink/ink2071.xml"/><Relationship Id="rId160" Type="http://schemas.openxmlformats.org/officeDocument/2006/relationships/image" Target="../media/image2097.png"/><Relationship Id="rId181" Type="http://schemas.openxmlformats.org/officeDocument/2006/relationships/customXml" Target="../ink/ink2114.xml"/><Relationship Id="rId22" Type="http://schemas.openxmlformats.org/officeDocument/2006/relationships/image" Target="../media/image2029.png"/><Relationship Id="rId43" Type="http://schemas.openxmlformats.org/officeDocument/2006/relationships/customXml" Target="../ink/ink2045.xml"/><Relationship Id="rId64" Type="http://schemas.openxmlformats.org/officeDocument/2006/relationships/image" Target="../media/image2050.png"/><Relationship Id="rId118" Type="http://schemas.openxmlformats.org/officeDocument/2006/relationships/image" Target="../media/image2076.png"/><Relationship Id="rId139" Type="http://schemas.openxmlformats.org/officeDocument/2006/relationships/customXml" Target="../ink/ink2093.xml"/><Relationship Id="rId85" Type="http://schemas.openxmlformats.org/officeDocument/2006/relationships/customXml" Target="../ink/ink2066.xml"/><Relationship Id="rId150" Type="http://schemas.openxmlformats.org/officeDocument/2006/relationships/image" Target="../media/image2092.png"/><Relationship Id="rId171" Type="http://schemas.openxmlformats.org/officeDocument/2006/relationships/customXml" Target="../ink/ink2109.xml"/><Relationship Id="rId192" Type="http://schemas.openxmlformats.org/officeDocument/2006/relationships/image" Target="../media/image2113.png"/><Relationship Id="rId12" Type="http://schemas.openxmlformats.org/officeDocument/2006/relationships/image" Target="../media/image2024.png"/><Relationship Id="rId33" Type="http://schemas.openxmlformats.org/officeDocument/2006/relationships/customXml" Target="../ink/ink2040.xml"/><Relationship Id="rId108" Type="http://schemas.openxmlformats.org/officeDocument/2006/relationships/image" Target="../media/image2071.png"/><Relationship Id="rId129" Type="http://schemas.openxmlformats.org/officeDocument/2006/relationships/customXml" Target="../ink/ink2088.xml"/><Relationship Id="rId54" Type="http://schemas.openxmlformats.org/officeDocument/2006/relationships/image" Target="../media/image2045.png"/><Relationship Id="rId75" Type="http://schemas.openxmlformats.org/officeDocument/2006/relationships/customXml" Target="../ink/ink2061.xml"/><Relationship Id="rId96" Type="http://schemas.openxmlformats.org/officeDocument/2006/relationships/image" Target="../media/image2065.png"/><Relationship Id="rId140" Type="http://schemas.openxmlformats.org/officeDocument/2006/relationships/image" Target="../media/image2087.png"/><Relationship Id="rId161" Type="http://schemas.openxmlformats.org/officeDocument/2006/relationships/customXml" Target="../ink/ink2104.xml"/><Relationship Id="rId182" Type="http://schemas.openxmlformats.org/officeDocument/2006/relationships/image" Target="../media/image2108.png"/><Relationship Id="rId6" Type="http://schemas.openxmlformats.org/officeDocument/2006/relationships/image" Target="../media/image2021.png"/><Relationship Id="rId23" Type="http://schemas.openxmlformats.org/officeDocument/2006/relationships/customXml" Target="../ink/ink2035.xml"/><Relationship Id="rId119" Type="http://schemas.openxmlformats.org/officeDocument/2006/relationships/customXml" Target="../ink/ink2083.xml"/><Relationship Id="rId44" Type="http://schemas.openxmlformats.org/officeDocument/2006/relationships/image" Target="../media/image2040.png"/><Relationship Id="rId65" Type="http://schemas.openxmlformats.org/officeDocument/2006/relationships/customXml" Target="../ink/ink2056.xml"/><Relationship Id="rId86" Type="http://schemas.openxmlformats.org/officeDocument/2006/relationships/image" Target="../media/image114.png"/><Relationship Id="rId130" Type="http://schemas.openxmlformats.org/officeDocument/2006/relationships/image" Target="../media/image2082.png"/><Relationship Id="rId151" Type="http://schemas.openxmlformats.org/officeDocument/2006/relationships/customXml" Target="../ink/ink2099.xml"/><Relationship Id="rId172" Type="http://schemas.openxmlformats.org/officeDocument/2006/relationships/image" Target="../media/image2103.png"/><Relationship Id="rId193" Type="http://schemas.openxmlformats.org/officeDocument/2006/relationships/customXml" Target="../ink/ink2120.xml"/><Relationship Id="rId13" Type="http://schemas.openxmlformats.org/officeDocument/2006/relationships/customXml" Target="../ink/ink2030.xml"/><Relationship Id="rId109" Type="http://schemas.openxmlformats.org/officeDocument/2006/relationships/customXml" Target="../ink/ink2078.xml"/><Relationship Id="rId34" Type="http://schemas.openxmlformats.org/officeDocument/2006/relationships/image" Target="../media/image2035.png"/><Relationship Id="rId55" Type="http://schemas.openxmlformats.org/officeDocument/2006/relationships/customXml" Target="../ink/ink2051.xml"/><Relationship Id="rId76" Type="http://schemas.openxmlformats.org/officeDocument/2006/relationships/image" Target="../media/image2056.png"/><Relationship Id="rId97" Type="http://schemas.openxmlformats.org/officeDocument/2006/relationships/customXml" Target="../ink/ink2072.xml"/><Relationship Id="rId120" Type="http://schemas.openxmlformats.org/officeDocument/2006/relationships/image" Target="../media/image2077.png"/><Relationship Id="rId141" Type="http://schemas.openxmlformats.org/officeDocument/2006/relationships/customXml" Target="../ink/ink2094.xml"/><Relationship Id="rId7" Type="http://schemas.openxmlformats.org/officeDocument/2006/relationships/customXml" Target="../ink/ink2027.xml"/><Relationship Id="rId71" Type="http://schemas.openxmlformats.org/officeDocument/2006/relationships/customXml" Target="../ink/ink2059.xml"/><Relationship Id="rId92" Type="http://schemas.openxmlformats.org/officeDocument/2006/relationships/image" Target="../media/image2063.png"/><Relationship Id="rId162" Type="http://schemas.openxmlformats.org/officeDocument/2006/relationships/image" Target="../media/image2098.png"/><Relationship Id="rId183" Type="http://schemas.openxmlformats.org/officeDocument/2006/relationships/customXml" Target="../ink/ink2115.xml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2038.xml"/><Relationship Id="rId24" Type="http://schemas.openxmlformats.org/officeDocument/2006/relationships/image" Target="../media/image2030.png"/><Relationship Id="rId40" Type="http://schemas.openxmlformats.org/officeDocument/2006/relationships/image" Target="../media/image2038.png"/><Relationship Id="rId45" Type="http://schemas.openxmlformats.org/officeDocument/2006/relationships/customXml" Target="../ink/ink2046.xml"/><Relationship Id="rId66" Type="http://schemas.openxmlformats.org/officeDocument/2006/relationships/image" Target="../media/image2051.png"/><Relationship Id="rId87" Type="http://schemas.openxmlformats.org/officeDocument/2006/relationships/customXml" Target="../ink/ink2067.xml"/><Relationship Id="rId110" Type="http://schemas.openxmlformats.org/officeDocument/2006/relationships/image" Target="../media/image2072.png"/><Relationship Id="rId115" Type="http://schemas.openxmlformats.org/officeDocument/2006/relationships/customXml" Target="../ink/ink2081.xml"/><Relationship Id="rId131" Type="http://schemas.openxmlformats.org/officeDocument/2006/relationships/customXml" Target="../ink/ink2089.xml"/><Relationship Id="rId136" Type="http://schemas.openxmlformats.org/officeDocument/2006/relationships/image" Target="../media/image2085.png"/><Relationship Id="rId157" Type="http://schemas.openxmlformats.org/officeDocument/2006/relationships/customXml" Target="../ink/ink2102.xml"/><Relationship Id="rId178" Type="http://schemas.openxmlformats.org/officeDocument/2006/relationships/image" Target="../media/image2106.png"/><Relationship Id="rId61" Type="http://schemas.openxmlformats.org/officeDocument/2006/relationships/customXml" Target="../ink/ink2054.xml"/><Relationship Id="rId82" Type="http://schemas.openxmlformats.org/officeDocument/2006/relationships/image" Target="../media/image2059.png"/><Relationship Id="rId152" Type="http://schemas.openxmlformats.org/officeDocument/2006/relationships/image" Target="../media/image2093.png"/><Relationship Id="rId173" Type="http://schemas.openxmlformats.org/officeDocument/2006/relationships/customXml" Target="../ink/ink2110.xml"/><Relationship Id="rId194" Type="http://schemas.openxmlformats.org/officeDocument/2006/relationships/image" Target="../media/image2114.png"/><Relationship Id="rId19" Type="http://schemas.openxmlformats.org/officeDocument/2006/relationships/customXml" Target="../ink/ink2033.xml"/><Relationship Id="rId14" Type="http://schemas.openxmlformats.org/officeDocument/2006/relationships/image" Target="../media/image2025.png"/><Relationship Id="rId30" Type="http://schemas.openxmlformats.org/officeDocument/2006/relationships/image" Target="../media/image2033.png"/><Relationship Id="rId35" Type="http://schemas.openxmlformats.org/officeDocument/2006/relationships/customXml" Target="../ink/ink2041.xml"/><Relationship Id="rId56" Type="http://schemas.openxmlformats.org/officeDocument/2006/relationships/image" Target="../media/image2046.png"/><Relationship Id="rId77" Type="http://schemas.openxmlformats.org/officeDocument/2006/relationships/customXml" Target="../ink/ink2062.xml"/><Relationship Id="rId100" Type="http://schemas.openxmlformats.org/officeDocument/2006/relationships/image" Target="../media/image2067.png"/><Relationship Id="rId105" Type="http://schemas.openxmlformats.org/officeDocument/2006/relationships/customXml" Target="../ink/ink2076.xml"/><Relationship Id="rId126" Type="http://schemas.openxmlformats.org/officeDocument/2006/relationships/image" Target="../media/image2080.png"/><Relationship Id="rId147" Type="http://schemas.openxmlformats.org/officeDocument/2006/relationships/customXml" Target="../ink/ink2097.xml"/><Relationship Id="rId168" Type="http://schemas.openxmlformats.org/officeDocument/2006/relationships/image" Target="../media/image2101.png"/><Relationship Id="rId8" Type="http://schemas.openxmlformats.org/officeDocument/2006/relationships/image" Target="../media/image2022.png"/><Relationship Id="rId51" Type="http://schemas.openxmlformats.org/officeDocument/2006/relationships/customXml" Target="../ink/ink2049.xml"/><Relationship Id="rId72" Type="http://schemas.openxmlformats.org/officeDocument/2006/relationships/image" Target="../media/image2054.png"/><Relationship Id="rId93" Type="http://schemas.openxmlformats.org/officeDocument/2006/relationships/customXml" Target="../ink/ink2070.xml"/><Relationship Id="rId98" Type="http://schemas.openxmlformats.org/officeDocument/2006/relationships/image" Target="../media/image2066.png"/><Relationship Id="rId121" Type="http://schemas.openxmlformats.org/officeDocument/2006/relationships/customXml" Target="../ink/ink2084.xml"/><Relationship Id="rId142" Type="http://schemas.openxmlformats.org/officeDocument/2006/relationships/image" Target="../media/image2088.png"/><Relationship Id="rId163" Type="http://schemas.openxmlformats.org/officeDocument/2006/relationships/customXml" Target="../ink/ink2105.xml"/><Relationship Id="rId184" Type="http://schemas.openxmlformats.org/officeDocument/2006/relationships/image" Target="../media/image2109.png"/><Relationship Id="rId189" Type="http://schemas.openxmlformats.org/officeDocument/2006/relationships/customXml" Target="../ink/ink2118.xml"/><Relationship Id="rId3" Type="http://schemas.openxmlformats.org/officeDocument/2006/relationships/customXml" Target="../ink/ink2025.xml"/><Relationship Id="rId25" Type="http://schemas.openxmlformats.org/officeDocument/2006/relationships/customXml" Target="../ink/ink2036.xml"/><Relationship Id="rId46" Type="http://schemas.openxmlformats.org/officeDocument/2006/relationships/image" Target="../media/image2041.png"/><Relationship Id="rId67" Type="http://schemas.openxmlformats.org/officeDocument/2006/relationships/customXml" Target="../ink/ink2057.xml"/><Relationship Id="rId116" Type="http://schemas.openxmlformats.org/officeDocument/2006/relationships/image" Target="../media/image2075.png"/><Relationship Id="rId137" Type="http://schemas.openxmlformats.org/officeDocument/2006/relationships/customXml" Target="../ink/ink2092.xml"/><Relationship Id="rId158" Type="http://schemas.openxmlformats.org/officeDocument/2006/relationships/image" Target="../media/image2096.png"/><Relationship Id="rId20" Type="http://schemas.openxmlformats.org/officeDocument/2006/relationships/image" Target="../media/image2028.png"/><Relationship Id="rId41" Type="http://schemas.openxmlformats.org/officeDocument/2006/relationships/customXml" Target="../ink/ink2044.xml"/><Relationship Id="rId62" Type="http://schemas.openxmlformats.org/officeDocument/2006/relationships/image" Target="../media/image2049.png"/><Relationship Id="rId83" Type="http://schemas.openxmlformats.org/officeDocument/2006/relationships/customXml" Target="../ink/ink2065.xml"/><Relationship Id="rId88" Type="http://schemas.openxmlformats.org/officeDocument/2006/relationships/image" Target="../media/image2061.png"/><Relationship Id="rId111" Type="http://schemas.openxmlformats.org/officeDocument/2006/relationships/customXml" Target="../ink/ink2079.xml"/><Relationship Id="rId132" Type="http://schemas.openxmlformats.org/officeDocument/2006/relationships/image" Target="../media/image2083.png"/><Relationship Id="rId153" Type="http://schemas.openxmlformats.org/officeDocument/2006/relationships/customXml" Target="../ink/ink2100.xml"/><Relationship Id="rId174" Type="http://schemas.openxmlformats.org/officeDocument/2006/relationships/image" Target="../media/image2104.png"/><Relationship Id="rId179" Type="http://schemas.openxmlformats.org/officeDocument/2006/relationships/customXml" Target="../ink/ink2113.xml"/><Relationship Id="rId195" Type="http://schemas.openxmlformats.org/officeDocument/2006/relationships/customXml" Target="../ink/ink2121.xml"/><Relationship Id="rId190" Type="http://schemas.openxmlformats.org/officeDocument/2006/relationships/image" Target="../media/image2112.png"/><Relationship Id="rId15" Type="http://schemas.openxmlformats.org/officeDocument/2006/relationships/customXml" Target="../ink/ink2031.xml"/><Relationship Id="rId36" Type="http://schemas.openxmlformats.org/officeDocument/2006/relationships/image" Target="../media/image2036.png"/><Relationship Id="rId57" Type="http://schemas.openxmlformats.org/officeDocument/2006/relationships/customXml" Target="../ink/ink2052.xml"/><Relationship Id="rId106" Type="http://schemas.openxmlformats.org/officeDocument/2006/relationships/image" Target="../media/image2070.png"/><Relationship Id="rId127" Type="http://schemas.openxmlformats.org/officeDocument/2006/relationships/customXml" Target="../ink/ink2087.xml"/><Relationship Id="rId10" Type="http://schemas.openxmlformats.org/officeDocument/2006/relationships/image" Target="../media/image2023.png"/><Relationship Id="rId31" Type="http://schemas.openxmlformats.org/officeDocument/2006/relationships/customXml" Target="../ink/ink2039.xml"/><Relationship Id="rId52" Type="http://schemas.openxmlformats.org/officeDocument/2006/relationships/image" Target="../media/image2044.png"/><Relationship Id="rId73" Type="http://schemas.openxmlformats.org/officeDocument/2006/relationships/customXml" Target="../ink/ink2060.xml"/><Relationship Id="rId78" Type="http://schemas.openxmlformats.org/officeDocument/2006/relationships/image" Target="../media/image2057.png"/><Relationship Id="rId94" Type="http://schemas.openxmlformats.org/officeDocument/2006/relationships/image" Target="../media/image2064.png"/><Relationship Id="rId99" Type="http://schemas.openxmlformats.org/officeDocument/2006/relationships/customXml" Target="../ink/ink2073.xml"/><Relationship Id="rId101" Type="http://schemas.openxmlformats.org/officeDocument/2006/relationships/customXml" Target="../ink/ink2074.xml"/><Relationship Id="rId122" Type="http://schemas.openxmlformats.org/officeDocument/2006/relationships/image" Target="../media/image2078.png"/><Relationship Id="rId143" Type="http://schemas.openxmlformats.org/officeDocument/2006/relationships/customXml" Target="../ink/ink2095.xml"/><Relationship Id="rId148" Type="http://schemas.openxmlformats.org/officeDocument/2006/relationships/image" Target="../media/image2091.png"/><Relationship Id="rId164" Type="http://schemas.openxmlformats.org/officeDocument/2006/relationships/image" Target="../media/image2099.png"/><Relationship Id="rId169" Type="http://schemas.openxmlformats.org/officeDocument/2006/relationships/customXml" Target="../ink/ink2108.xml"/><Relationship Id="rId185" Type="http://schemas.openxmlformats.org/officeDocument/2006/relationships/customXml" Target="../ink/ink2116.xml"/><Relationship Id="rId4" Type="http://schemas.openxmlformats.org/officeDocument/2006/relationships/image" Target="../media/image2020.png"/><Relationship Id="rId9" Type="http://schemas.openxmlformats.org/officeDocument/2006/relationships/customXml" Target="../ink/ink2028.xml"/><Relationship Id="rId180" Type="http://schemas.openxmlformats.org/officeDocument/2006/relationships/image" Target="../media/image2107.png"/><Relationship Id="rId26" Type="http://schemas.openxmlformats.org/officeDocument/2006/relationships/image" Target="../media/image2031.png"/><Relationship Id="rId47" Type="http://schemas.openxmlformats.org/officeDocument/2006/relationships/customXml" Target="../ink/ink2047.xml"/><Relationship Id="rId68" Type="http://schemas.openxmlformats.org/officeDocument/2006/relationships/image" Target="../media/image2052.png"/><Relationship Id="rId89" Type="http://schemas.openxmlformats.org/officeDocument/2006/relationships/customXml" Target="../ink/ink2068.xml"/><Relationship Id="rId112" Type="http://schemas.openxmlformats.org/officeDocument/2006/relationships/image" Target="../media/image2073.png"/><Relationship Id="rId133" Type="http://schemas.openxmlformats.org/officeDocument/2006/relationships/customXml" Target="../ink/ink2090.xml"/><Relationship Id="rId154" Type="http://schemas.openxmlformats.org/officeDocument/2006/relationships/image" Target="../media/image2094.png"/><Relationship Id="rId175" Type="http://schemas.openxmlformats.org/officeDocument/2006/relationships/customXml" Target="../ink/ink2111.xml"/><Relationship Id="rId196" Type="http://schemas.openxmlformats.org/officeDocument/2006/relationships/image" Target="../media/image2115.png"/><Relationship Id="rId16" Type="http://schemas.openxmlformats.org/officeDocument/2006/relationships/image" Target="../media/image2026.png"/><Relationship Id="rId37" Type="http://schemas.openxmlformats.org/officeDocument/2006/relationships/customXml" Target="../ink/ink2042.xml"/><Relationship Id="rId58" Type="http://schemas.openxmlformats.org/officeDocument/2006/relationships/image" Target="../media/image2047.png"/><Relationship Id="rId79" Type="http://schemas.openxmlformats.org/officeDocument/2006/relationships/customXml" Target="../ink/ink2063.xml"/><Relationship Id="rId102" Type="http://schemas.openxmlformats.org/officeDocument/2006/relationships/image" Target="../media/image2068.png"/><Relationship Id="rId123" Type="http://schemas.openxmlformats.org/officeDocument/2006/relationships/customXml" Target="../ink/ink2085.xml"/><Relationship Id="rId144" Type="http://schemas.openxmlformats.org/officeDocument/2006/relationships/image" Target="../media/image2089.png"/><Relationship Id="rId90" Type="http://schemas.openxmlformats.org/officeDocument/2006/relationships/image" Target="../media/image2062.png"/><Relationship Id="rId165" Type="http://schemas.openxmlformats.org/officeDocument/2006/relationships/customXml" Target="../ink/ink2106.xml"/><Relationship Id="rId186" Type="http://schemas.openxmlformats.org/officeDocument/2006/relationships/image" Target="../media/image2110.png"/><Relationship Id="rId27" Type="http://schemas.openxmlformats.org/officeDocument/2006/relationships/customXml" Target="../ink/ink2037.xml"/><Relationship Id="rId48" Type="http://schemas.openxmlformats.org/officeDocument/2006/relationships/image" Target="../media/image2042.png"/><Relationship Id="rId69" Type="http://schemas.openxmlformats.org/officeDocument/2006/relationships/customXml" Target="../ink/ink2058.xml"/><Relationship Id="rId113" Type="http://schemas.openxmlformats.org/officeDocument/2006/relationships/customXml" Target="../ink/ink2080.xml"/><Relationship Id="rId134" Type="http://schemas.openxmlformats.org/officeDocument/2006/relationships/image" Target="../media/image2084.png"/><Relationship Id="rId80" Type="http://schemas.openxmlformats.org/officeDocument/2006/relationships/image" Target="../media/image2058.png"/><Relationship Id="rId155" Type="http://schemas.openxmlformats.org/officeDocument/2006/relationships/customXml" Target="../ink/ink2101.xml"/><Relationship Id="rId176" Type="http://schemas.openxmlformats.org/officeDocument/2006/relationships/image" Target="../media/image2105.png"/><Relationship Id="rId197" Type="http://schemas.openxmlformats.org/officeDocument/2006/relationships/customXml" Target="../ink/ink2122.xml"/><Relationship Id="rId17" Type="http://schemas.openxmlformats.org/officeDocument/2006/relationships/customXml" Target="../ink/ink2032.xml"/><Relationship Id="rId38" Type="http://schemas.openxmlformats.org/officeDocument/2006/relationships/image" Target="../media/image2037.png"/><Relationship Id="rId59" Type="http://schemas.openxmlformats.org/officeDocument/2006/relationships/customXml" Target="../ink/ink2053.xml"/><Relationship Id="rId103" Type="http://schemas.openxmlformats.org/officeDocument/2006/relationships/customXml" Target="../ink/ink2075.xml"/><Relationship Id="rId124" Type="http://schemas.openxmlformats.org/officeDocument/2006/relationships/image" Target="../media/image2079.png"/><Relationship Id="rId70" Type="http://schemas.openxmlformats.org/officeDocument/2006/relationships/image" Target="../media/image2053.png"/><Relationship Id="rId91" Type="http://schemas.openxmlformats.org/officeDocument/2006/relationships/customXml" Target="../ink/ink2069.xml"/><Relationship Id="rId145" Type="http://schemas.openxmlformats.org/officeDocument/2006/relationships/customXml" Target="../ink/ink2096.xml"/><Relationship Id="rId166" Type="http://schemas.openxmlformats.org/officeDocument/2006/relationships/image" Target="../media/image2100.png"/><Relationship Id="rId187" Type="http://schemas.openxmlformats.org/officeDocument/2006/relationships/customXml" Target="../ink/ink2117.xml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2032.png"/><Relationship Id="rId49" Type="http://schemas.openxmlformats.org/officeDocument/2006/relationships/customXml" Target="../ink/ink2048.xml"/><Relationship Id="rId114" Type="http://schemas.openxmlformats.org/officeDocument/2006/relationships/image" Target="../media/image2074.png"/><Relationship Id="rId60" Type="http://schemas.openxmlformats.org/officeDocument/2006/relationships/image" Target="../media/image2048.png"/><Relationship Id="rId81" Type="http://schemas.openxmlformats.org/officeDocument/2006/relationships/customXml" Target="../ink/ink2064.xml"/><Relationship Id="rId135" Type="http://schemas.openxmlformats.org/officeDocument/2006/relationships/customXml" Target="../ink/ink2091.xml"/><Relationship Id="rId156" Type="http://schemas.openxmlformats.org/officeDocument/2006/relationships/image" Target="../media/image2095.png"/><Relationship Id="rId177" Type="http://schemas.openxmlformats.org/officeDocument/2006/relationships/customXml" Target="../ink/ink2112.xml"/><Relationship Id="rId198" Type="http://schemas.openxmlformats.org/officeDocument/2006/relationships/image" Target="../media/image2116.png"/><Relationship Id="rId18" Type="http://schemas.openxmlformats.org/officeDocument/2006/relationships/image" Target="../media/image2027.png"/><Relationship Id="rId39" Type="http://schemas.openxmlformats.org/officeDocument/2006/relationships/customXml" Target="../ink/ink2043.xml"/><Relationship Id="rId50" Type="http://schemas.openxmlformats.org/officeDocument/2006/relationships/image" Target="../media/image2043.png"/><Relationship Id="rId104" Type="http://schemas.openxmlformats.org/officeDocument/2006/relationships/image" Target="../media/image2069.png"/><Relationship Id="rId125" Type="http://schemas.openxmlformats.org/officeDocument/2006/relationships/customXml" Target="../ink/ink2086.xml"/><Relationship Id="rId146" Type="http://schemas.openxmlformats.org/officeDocument/2006/relationships/image" Target="../media/image2090.png"/><Relationship Id="rId167" Type="http://schemas.openxmlformats.org/officeDocument/2006/relationships/customXml" Target="../ink/ink2107.xml"/><Relationship Id="rId188" Type="http://schemas.openxmlformats.org/officeDocument/2006/relationships/image" Target="../media/image21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 Finanzen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Außenwirtschaft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B0120C8-D5C4-A358-A236-22F4BEDE5FD7}"/>
                  </a:ext>
                </a:extLst>
              </p14:cNvPr>
              <p14:cNvContentPartPr/>
              <p14:nvPr/>
            </p14:nvContentPartPr>
            <p14:xfrm>
              <a:off x="11567684" y="1341622"/>
              <a:ext cx="33480" cy="136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B0120C8-D5C4-A358-A236-22F4BEDE5F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558684" y="1332622"/>
                <a:ext cx="5112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B1CB0D4-566D-84CD-6145-D576B6EE313E}"/>
              </a:ext>
            </a:extLst>
          </p:cNvPr>
          <p:cNvGrpSpPr/>
          <p:nvPr/>
        </p:nvGrpSpPr>
        <p:grpSpPr>
          <a:xfrm>
            <a:off x="11439884" y="519742"/>
            <a:ext cx="344880" cy="246960"/>
            <a:chOff x="11439884" y="519742"/>
            <a:chExt cx="34488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DD7B884-9F38-CBC3-BA41-3C92C593FD8D}"/>
                    </a:ext>
                  </a:extLst>
                </p14:cNvPr>
                <p14:cNvContentPartPr/>
                <p14:nvPr/>
              </p14:nvContentPartPr>
              <p14:xfrm>
                <a:off x="11508284" y="519742"/>
                <a:ext cx="138600" cy="2469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DD7B884-9F38-CBC3-BA41-3C92C593FD8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499644" y="510742"/>
                  <a:ext cx="1562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EC4ECFA-AF69-8AC8-F278-9D1DEB797390}"/>
                    </a:ext>
                  </a:extLst>
                </p14:cNvPr>
                <p14:cNvContentPartPr/>
                <p14:nvPr/>
              </p14:nvContentPartPr>
              <p14:xfrm>
                <a:off x="11439884" y="542422"/>
                <a:ext cx="344880" cy="2026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EC4ECFA-AF69-8AC8-F278-9D1DEB79739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430884" y="533422"/>
                  <a:ext cx="36252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C5B01F20-3CBB-48D0-8747-02422213AE57}"/>
              </a:ext>
            </a:extLst>
          </p:cNvPr>
          <p:cNvGrpSpPr/>
          <p:nvPr/>
        </p:nvGrpSpPr>
        <p:grpSpPr>
          <a:xfrm>
            <a:off x="11094800" y="1085347"/>
            <a:ext cx="403200" cy="407160"/>
            <a:chOff x="11094800" y="1085347"/>
            <a:chExt cx="403200" cy="40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52BB81C-540A-449B-82D8-B79B5277C452}"/>
                    </a:ext>
                  </a:extLst>
                </p14:cNvPr>
                <p14:cNvContentPartPr/>
                <p14:nvPr/>
              </p14:nvContentPartPr>
              <p14:xfrm>
                <a:off x="11237360" y="1085347"/>
                <a:ext cx="132120" cy="3481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52BB81C-540A-449B-82D8-B79B5277C45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233040" y="1081027"/>
                  <a:ext cx="14076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E4EBC1F-46E0-41CA-9FD8-C1D095245091}"/>
                    </a:ext>
                  </a:extLst>
                </p14:cNvPr>
                <p14:cNvContentPartPr/>
                <p14:nvPr/>
              </p14:nvContentPartPr>
              <p14:xfrm>
                <a:off x="11094800" y="1147987"/>
                <a:ext cx="403200" cy="3445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E4EBC1F-46E0-41CA-9FD8-C1D09524509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090480" y="1143667"/>
                  <a:ext cx="411840" cy="35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71787947-3093-4FA1-96C8-02A90180A01E}"/>
              </a:ext>
            </a:extLst>
          </p:cNvPr>
          <p:cNvGrpSpPr/>
          <p:nvPr/>
        </p:nvGrpSpPr>
        <p:grpSpPr>
          <a:xfrm>
            <a:off x="10969053" y="361147"/>
            <a:ext cx="289800" cy="230040"/>
            <a:chOff x="10969053" y="361147"/>
            <a:chExt cx="289800" cy="2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08ECA25-2664-4032-A2C2-6950A1DFE9C0}"/>
                    </a:ext>
                  </a:extLst>
                </p14:cNvPr>
                <p14:cNvContentPartPr/>
                <p14:nvPr/>
              </p14:nvContentPartPr>
              <p14:xfrm>
                <a:off x="10969053" y="375187"/>
                <a:ext cx="197280" cy="2160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08ECA25-2664-4032-A2C2-6950A1DFE9C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964733" y="370867"/>
                  <a:ext cx="205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56A71A7-B2BD-4165-84A5-68ECD44F1765}"/>
                    </a:ext>
                  </a:extLst>
                </p14:cNvPr>
                <p14:cNvContentPartPr/>
                <p14:nvPr/>
              </p14:nvContentPartPr>
              <p14:xfrm>
                <a:off x="10978413" y="361147"/>
                <a:ext cx="280440" cy="2300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56A71A7-B2BD-4165-84A5-68ECD44F176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974093" y="356827"/>
                  <a:ext cx="28908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91C225D-5A6E-43D6-8545-D0A4DA55C69B}"/>
              </a:ext>
            </a:extLst>
          </p:cNvPr>
          <p:cNvGrpSpPr/>
          <p:nvPr/>
        </p:nvGrpSpPr>
        <p:grpSpPr>
          <a:xfrm>
            <a:off x="11529102" y="1547947"/>
            <a:ext cx="280800" cy="304200"/>
            <a:chOff x="11529102" y="1547947"/>
            <a:chExt cx="28080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E46C6BE-70F8-4733-98DF-87CBFF5EA4ED}"/>
                    </a:ext>
                  </a:extLst>
                </p14:cNvPr>
                <p14:cNvContentPartPr/>
                <p14:nvPr/>
              </p14:nvContentPartPr>
              <p14:xfrm>
                <a:off x="11576982" y="1569187"/>
                <a:ext cx="201960" cy="2829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E46C6BE-70F8-4733-98DF-87CBFF5EA4E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572662" y="1564867"/>
                  <a:ext cx="2106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15C2A2E-F8A9-40DA-82CB-C6087B47CCA1}"/>
                    </a:ext>
                  </a:extLst>
                </p14:cNvPr>
                <p14:cNvContentPartPr/>
                <p14:nvPr/>
              </p14:nvContentPartPr>
              <p14:xfrm>
                <a:off x="11529102" y="1547947"/>
                <a:ext cx="280800" cy="2440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15C2A2E-F8A9-40DA-82CB-C6087B47CCA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524782" y="1543627"/>
                  <a:ext cx="289440" cy="25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773CC36B-61EC-40D5-9888-4D979B3DE6BC}"/>
              </a:ext>
            </a:extLst>
          </p:cNvPr>
          <p:cNvGrpSpPr/>
          <p:nvPr/>
        </p:nvGrpSpPr>
        <p:grpSpPr>
          <a:xfrm>
            <a:off x="10418413" y="533107"/>
            <a:ext cx="226080" cy="267120"/>
            <a:chOff x="10418413" y="533107"/>
            <a:chExt cx="226080" cy="26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30694D7-3C24-4829-AB6E-8FCF5FC2EA9D}"/>
                    </a:ext>
                  </a:extLst>
                </p14:cNvPr>
                <p14:cNvContentPartPr/>
                <p14:nvPr/>
              </p14:nvContentPartPr>
              <p14:xfrm>
                <a:off x="10418413" y="533107"/>
                <a:ext cx="149760" cy="2671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30694D7-3C24-4829-AB6E-8FCF5FC2EA9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414093" y="528787"/>
                  <a:ext cx="1584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3504F22-8DD7-496A-8D2C-1D8010C82EC7}"/>
                    </a:ext>
                  </a:extLst>
                </p14:cNvPr>
                <p14:cNvContentPartPr/>
                <p14:nvPr/>
              </p14:nvContentPartPr>
              <p14:xfrm>
                <a:off x="10427053" y="545347"/>
                <a:ext cx="217440" cy="2520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3504F22-8DD7-496A-8D2C-1D8010C82EC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422733" y="541027"/>
                  <a:ext cx="226080" cy="26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AA8C9F60-E873-27D2-5671-276AB58ED616}"/>
              </a:ext>
            </a:extLst>
          </p:cNvPr>
          <p:cNvGrpSpPr/>
          <p:nvPr/>
        </p:nvGrpSpPr>
        <p:grpSpPr>
          <a:xfrm>
            <a:off x="10185480" y="1623862"/>
            <a:ext cx="376920" cy="280440"/>
            <a:chOff x="10185480" y="1623862"/>
            <a:chExt cx="376920" cy="28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BE310F5-C330-624A-7AEB-97FF1E91CAC1}"/>
                    </a:ext>
                  </a:extLst>
                </p14:cNvPr>
                <p14:cNvContentPartPr/>
                <p14:nvPr/>
              </p14:nvContentPartPr>
              <p14:xfrm>
                <a:off x="10185480" y="1670662"/>
                <a:ext cx="176400" cy="2336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BE310F5-C330-624A-7AEB-97FF1E91CAC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176480" y="1662022"/>
                  <a:ext cx="1940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3B183DA-4050-97AA-50A0-7A79624F8751}"/>
                    </a:ext>
                  </a:extLst>
                </p14:cNvPr>
                <p14:cNvContentPartPr/>
                <p14:nvPr/>
              </p14:nvContentPartPr>
              <p14:xfrm>
                <a:off x="10189440" y="1623862"/>
                <a:ext cx="372960" cy="2739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3B183DA-4050-97AA-50A0-7A79624F875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180800" y="1614862"/>
                  <a:ext cx="390600" cy="29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781CC81-5E03-2BDC-D792-BD170C022B8E}"/>
              </a:ext>
            </a:extLst>
          </p:cNvPr>
          <p:cNvGrpSpPr/>
          <p:nvPr/>
        </p:nvGrpSpPr>
        <p:grpSpPr>
          <a:xfrm>
            <a:off x="9970920" y="2191942"/>
            <a:ext cx="282960" cy="264960"/>
            <a:chOff x="9970920" y="2191942"/>
            <a:chExt cx="282960" cy="26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5398BC8-9405-D27F-692C-7BFE177C3FA7}"/>
                    </a:ext>
                  </a:extLst>
                </p14:cNvPr>
                <p14:cNvContentPartPr/>
                <p14:nvPr/>
              </p14:nvContentPartPr>
              <p14:xfrm>
                <a:off x="9981000" y="2274382"/>
                <a:ext cx="168120" cy="1090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5398BC8-9405-D27F-692C-7BFE177C3FA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976680" y="2270062"/>
                  <a:ext cx="1767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6B2DB53-809B-485D-C543-FB9D47A6C101}"/>
                    </a:ext>
                  </a:extLst>
                </p14:cNvPr>
                <p14:cNvContentPartPr/>
                <p14:nvPr/>
              </p14:nvContentPartPr>
              <p14:xfrm>
                <a:off x="9970920" y="2191942"/>
                <a:ext cx="282960" cy="2649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6B2DB53-809B-485D-C543-FB9D47A6C10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966600" y="2187622"/>
                  <a:ext cx="291600" cy="27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9CB38714-D650-838C-576E-FEA91A13CB44}"/>
                  </a:ext>
                </a:extLst>
              </p14:cNvPr>
              <p14:cNvContentPartPr/>
              <p14:nvPr/>
            </p14:nvContentPartPr>
            <p14:xfrm>
              <a:off x="1797120" y="2930302"/>
              <a:ext cx="2520" cy="1260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9CB38714-D650-838C-576E-FEA91A13CB4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792800" y="2925982"/>
                <a:ext cx="11160" cy="2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5734F184-A604-6DCC-69AC-A38640AEDE72}"/>
              </a:ext>
            </a:extLst>
          </p:cNvPr>
          <p:cNvGrpSpPr/>
          <p:nvPr/>
        </p:nvGrpSpPr>
        <p:grpSpPr>
          <a:xfrm>
            <a:off x="9642960" y="751942"/>
            <a:ext cx="284040" cy="265320"/>
            <a:chOff x="9642960" y="751942"/>
            <a:chExt cx="284040" cy="26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BE0D4B3-13FE-04E7-8C4B-39ADC6E8ABCC}"/>
                    </a:ext>
                  </a:extLst>
                </p14:cNvPr>
                <p14:cNvContentPartPr/>
                <p14:nvPr/>
              </p14:nvContentPartPr>
              <p14:xfrm>
                <a:off x="9763920" y="1002502"/>
                <a:ext cx="7560" cy="147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BE0D4B3-13FE-04E7-8C4B-39ADC6E8ABC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759600" y="998182"/>
                  <a:ext cx="162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3BFD95D-3A25-FF03-EAD2-C157061A025E}"/>
                    </a:ext>
                  </a:extLst>
                </p14:cNvPr>
                <p14:cNvContentPartPr/>
                <p14:nvPr/>
              </p14:nvContentPartPr>
              <p14:xfrm>
                <a:off x="9642960" y="803782"/>
                <a:ext cx="255600" cy="1972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3BFD95D-3A25-FF03-EAD2-C157061A025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638640" y="799462"/>
                  <a:ext cx="2642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C2DE300-D64B-5BD5-C1D1-936DD4C78641}"/>
                    </a:ext>
                  </a:extLst>
                </p14:cNvPr>
                <p14:cNvContentPartPr/>
                <p14:nvPr/>
              </p14:nvContentPartPr>
              <p14:xfrm>
                <a:off x="9755640" y="751942"/>
                <a:ext cx="171360" cy="2397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C2DE300-D64B-5BD5-C1D1-936DD4C7864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751320" y="747622"/>
                  <a:ext cx="180000" cy="248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1FED0A9A-508B-44A1-BAF2-72BA9AA4AD47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DD78AAE-19F5-3F7F-0BFA-04D421849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2" y="83861"/>
            <a:ext cx="5560502" cy="328279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F51E34A-3BBC-BB21-D92D-C97A97B8956B}"/>
                  </a:ext>
                </a:extLst>
              </p14:cNvPr>
              <p14:cNvContentPartPr/>
              <p14:nvPr/>
            </p14:nvContentPartPr>
            <p14:xfrm>
              <a:off x="3195000" y="1840942"/>
              <a:ext cx="7560" cy="43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F51E34A-3BBC-BB21-D92D-C97A97B8956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90680" y="1836622"/>
                <a:ext cx="1620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21096A8B-1E33-D8C8-1BD0-50AB08208F6F}"/>
                  </a:ext>
                </a:extLst>
              </p14:cNvPr>
              <p14:cNvContentPartPr/>
              <p14:nvPr/>
            </p14:nvContentPartPr>
            <p14:xfrm>
              <a:off x="242280" y="255862"/>
              <a:ext cx="1199880" cy="3070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21096A8B-1E33-D8C8-1BD0-50AB08208F6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7960" y="251542"/>
                <a:ext cx="120852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1D499000-43AB-1964-A371-6F71E228700D}"/>
                  </a:ext>
                </a:extLst>
              </p14:cNvPr>
              <p14:cNvContentPartPr/>
              <p14:nvPr/>
            </p14:nvContentPartPr>
            <p14:xfrm>
              <a:off x="2688120" y="466822"/>
              <a:ext cx="739440" cy="5508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1D499000-43AB-1964-A371-6F71E228700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83800" y="462502"/>
                <a:ext cx="74808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83D281B-AA02-DB68-D5CF-25BE895A60D6}"/>
                  </a:ext>
                </a:extLst>
              </p14:cNvPr>
              <p14:cNvContentPartPr/>
              <p14:nvPr/>
            </p14:nvContentPartPr>
            <p14:xfrm>
              <a:off x="1436400" y="642142"/>
              <a:ext cx="1697760" cy="615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83D281B-AA02-DB68-D5CF-25BE895A60D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32080" y="637822"/>
                <a:ext cx="170640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A2992F33-03CD-E9EE-D1B0-2DFBFF52C02B}"/>
                  </a:ext>
                </a:extLst>
              </p14:cNvPr>
              <p14:cNvContentPartPr/>
              <p14:nvPr/>
            </p14:nvContentPartPr>
            <p14:xfrm>
              <a:off x="662760" y="1682182"/>
              <a:ext cx="347760" cy="5652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A2992F33-03CD-E9EE-D1B0-2DFBFF52C02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8440" y="1677862"/>
                <a:ext cx="3564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36DF519E-55FE-507B-E46B-90758E08E181}"/>
                  </a:ext>
                </a:extLst>
              </p14:cNvPr>
              <p14:cNvContentPartPr/>
              <p14:nvPr/>
            </p14:nvContentPartPr>
            <p14:xfrm>
              <a:off x="1751400" y="1679662"/>
              <a:ext cx="334440" cy="2304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36DF519E-55FE-507B-E46B-90758E08E18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47080" y="1675342"/>
                <a:ext cx="343080" cy="3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F61A0D09-C6B6-CAF2-4AD1-B278F78EF775}"/>
              </a:ext>
            </a:extLst>
          </p:cNvPr>
          <p:cNvGrpSpPr/>
          <p:nvPr/>
        </p:nvGrpSpPr>
        <p:grpSpPr>
          <a:xfrm>
            <a:off x="6397920" y="141742"/>
            <a:ext cx="424440" cy="191520"/>
            <a:chOff x="6397920" y="141742"/>
            <a:chExt cx="424440" cy="19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77A5FF2-5165-F7FD-A0FA-3212BCDDF1B4}"/>
                    </a:ext>
                  </a:extLst>
                </p14:cNvPr>
                <p14:cNvContentPartPr/>
                <p14:nvPr/>
              </p14:nvContentPartPr>
              <p14:xfrm>
                <a:off x="6491520" y="173422"/>
                <a:ext cx="10080" cy="1216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77A5FF2-5165-F7FD-A0FA-3212BCDDF1B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487200" y="169102"/>
                  <a:ext cx="187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C1CE539-CA2E-3091-EAAE-BF570BF5ECA2}"/>
                    </a:ext>
                  </a:extLst>
                </p14:cNvPr>
                <p14:cNvContentPartPr/>
                <p14:nvPr/>
              </p14:nvContentPartPr>
              <p14:xfrm>
                <a:off x="6397920" y="141742"/>
                <a:ext cx="150480" cy="1915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C1CE539-CA2E-3091-EAAE-BF570BF5ECA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93600" y="137422"/>
                  <a:ext cx="1591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6AD4A0C-F968-4BA6-3F09-9329E5010F41}"/>
                    </a:ext>
                  </a:extLst>
                </p14:cNvPr>
                <p14:cNvContentPartPr/>
                <p14:nvPr/>
              </p14:nvContentPartPr>
              <p14:xfrm>
                <a:off x="6620400" y="203662"/>
                <a:ext cx="201960" cy="921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6AD4A0C-F968-4BA6-3F09-9329E5010F4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616080" y="199342"/>
                  <a:ext cx="210600" cy="10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BDF0A305-C762-F0A5-6C7F-1FF7E526027B}"/>
                  </a:ext>
                </a:extLst>
              </p14:cNvPr>
              <p14:cNvContentPartPr/>
              <p14:nvPr/>
            </p14:nvContentPartPr>
            <p14:xfrm>
              <a:off x="6429600" y="424702"/>
              <a:ext cx="374040" cy="3420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BDF0A305-C762-F0A5-6C7F-1FF7E526027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25280" y="420382"/>
                <a:ext cx="3826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C885CBBB-D46A-88DE-777F-B2662D6A4D5F}"/>
                  </a:ext>
                </a:extLst>
              </p14:cNvPr>
              <p14:cNvContentPartPr/>
              <p14:nvPr/>
            </p14:nvContentPartPr>
            <p14:xfrm>
              <a:off x="2401200" y="1036342"/>
              <a:ext cx="23400" cy="28512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C885CBBB-D46A-88DE-777F-B2662D6A4D5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96880" y="1032022"/>
                <a:ext cx="3204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E3AB1BA7-0F0A-48D5-5CBE-56AE24B38ECC}"/>
                  </a:ext>
                </a:extLst>
              </p14:cNvPr>
              <p14:cNvContentPartPr/>
              <p14:nvPr/>
            </p14:nvContentPartPr>
            <p14:xfrm>
              <a:off x="2790000" y="1252702"/>
              <a:ext cx="117360" cy="1620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E3AB1BA7-0F0A-48D5-5CBE-56AE24B38EC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85680" y="1248382"/>
                <a:ext cx="12600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8758FB2E-2930-17DD-9684-2BBCA53ACE9B}"/>
                  </a:ext>
                </a:extLst>
              </p14:cNvPr>
              <p14:cNvContentPartPr/>
              <p14:nvPr/>
            </p14:nvContentPartPr>
            <p14:xfrm>
              <a:off x="11207160" y="3509902"/>
              <a:ext cx="900360" cy="735840"/>
            </p14:xfrm>
          </p:contentPart>
        </mc:Choice>
        <mc:Fallback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8758FB2E-2930-17DD-9684-2BBCA53ACE9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202840" y="3505582"/>
                <a:ext cx="909000" cy="74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94" name="Freihand 493">
                <a:extLst>
                  <a:ext uri="{FF2B5EF4-FFF2-40B4-BE49-F238E27FC236}">
                    <a16:creationId xmlns:a16="http://schemas.microsoft.com/office/drawing/2014/main" id="{EC841289-AD71-D149-3C2C-DD3A751EB741}"/>
                  </a:ext>
                </a:extLst>
              </p14:cNvPr>
              <p14:cNvContentPartPr/>
              <p14:nvPr/>
            </p14:nvContentPartPr>
            <p14:xfrm>
              <a:off x="9280800" y="2382382"/>
              <a:ext cx="1995840" cy="635760"/>
            </p14:xfrm>
          </p:contentPart>
        </mc:Choice>
        <mc:Fallback>
          <p:pic>
            <p:nvPicPr>
              <p:cNvPr id="494" name="Freihand 493">
                <a:extLst>
                  <a:ext uri="{FF2B5EF4-FFF2-40B4-BE49-F238E27FC236}">
                    <a16:creationId xmlns:a16="http://schemas.microsoft.com/office/drawing/2014/main" id="{EC841289-AD71-D149-3C2C-DD3A751EB74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276480" y="2378062"/>
                <a:ext cx="2004480" cy="64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08" name="Gruppieren 507">
            <a:extLst>
              <a:ext uri="{FF2B5EF4-FFF2-40B4-BE49-F238E27FC236}">
                <a16:creationId xmlns:a16="http://schemas.microsoft.com/office/drawing/2014/main" id="{2455715E-AB71-D705-E1B5-037B9A37970E}"/>
              </a:ext>
            </a:extLst>
          </p:cNvPr>
          <p:cNvGrpSpPr/>
          <p:nvPr/>
        </p:nvGrpSpPr>
        <p:grpSpPr>
          <a:xfrm>
            <a:off x="2137320" y="830062"/>
            <a:ext cx="2524320" cy="554040"/>
            <a:chOff x="2137320" y="830062"/>
            <a:chExt cx="2524320" cy="55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32202AF-81EB-EF79-5508-5DD6C8AF2D5A}"/>
                    </a:ext>
                  </a:extLst>
                </p14:cNvPr>
                <p14:cNvContentPartPr/>
                <p14:nvPr/>
              </p14:nvContentPartPr>
              <p14:xfrm>
                <a:off x="2761560" y="1259542"/>
                <a:ext cx="140040" cy="79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32202AF-81EB-EF79-5508-5DD6C8AF2D5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57240" y="1255222"/>
                  <a:ext cx="1486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697D6CA-2D1C-69E4-8E13-D9C10BA2FAB2}"/>
                    </a:ext>
                  </a:extLst>
                </p14:cNvPr>
                <p14:cNvContentPartPr/>
                <p14:nvPr/>
              </p14:nvContentPartPr>
              <p14:xfrm>
                <a:off x="3031920" y="1298782"/>
                <a:ext cx="343800" cy="234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697D6CA-2D1C-69E4-8E13-D9C10BA2FAB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027600" y="1294462"/>
                  <a:ext cx="352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016B022-187B-F8BF-16E4-7564D5C4FB36}"/>
                    </a:ext>
                  </a:extLst>
                </p14:cNvPr>
                <p14:cNvContentPartPr/>
                <p14:nvPr/>
              </p14:nvContentPartPr>
              <p14:xfrm>
                <a:off x="3367080" y="1138942"/>
                <a:ext cx="187560" cy="709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016B022-187B-F8BF-16E4-7564D5C4FB3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62760" y="1134622"/>
                  <a:ext cx="1962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752E5A3-0FA7-0249-EA92-E481DEEC30FC}"/>
                    </a:ext>
                  </a:extLst>
                </p14:cNvPr>
                <p14:cNvContentPartPr/>
                <p14:nvPr/>
              </p14:nvContentPartPr>
              <p14:xfrm>
                <a:off x="3319920" y="1108702"/>
                <a:ext cx="180000" cy="1584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752E5A3-0FA7-0249-EA92-E481DEEC30F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315600" y="1104382"/>
                  <a:ext cx="1886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1ABE32E-5407-2C2D-32A4-B862BBE45681}"/>
                    </a:ext>
                  </a:extLst>
                </p14:cNvPr>
                <p14:cNvContentPartPr/>
                <p14:nvPr/>
              </p14:nvContentPartPr>
              <p14:xfrm>
                <a:off x="3719160" y="1064422"/>
                <a:ext cx="56520" cy="1108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1ABE32E-5407-2C2D-32A4-B862BBE4568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14840" y="1060102"/>
                  <a:ext cx="65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0CC89D4-6455-78F8-2AD7-6232F289BFDB}"/>
                    </a:ext>
                  </a:extLst>
                </p14:cNvPr>
                <p14:cNvContentPartPr/>
                <p14:nvPr/>
              </p14:nvContentPartPr>
              <p14:xfrm>
                <a:off x="3616560" y="951382"/>
                <a:ext cx="187200" cy="1828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0CC89D4-6455-78F8-2AD7-6232F289BFD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612240" y="947062"/>
                  <a:ext cx="1958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800AB5C-0596-FC92-C61B-06BB6DF7D5D3}"/>
                    </a:ext>
                  </a:extLst>
                </p14:cNvPr>
                <p14:cNvContentPartPr/>
                <p14:nvPr/>
              </p14:nvContentPartPr>
              <p14:xfrm>
                <a:off x="3841200" y="996382"/>
                <a:ext cx="318600" cy="1684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800AB5C-0596-FC92-C61B-06BB6DF7D5D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836880" y="992062"/>
                  <a:ext cx="3272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47B07F8-E91D-C74D-EC33-E3ACD39184CC}"/>
                    </a:ext>
                  </a:extLst>
                </p14:cNvPr>
                <p14:cNvContentPartPr/>
                <p14:nvPr/>
              </p14:nvContentPartPr>
              <p14:xfrm>
                <a:off x="4185360" y="967942"/>
                <a:ext cx="145080" cy="615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47B07F8-E91D-C74D-EC33-E3ACD39184C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181040" y="963622"/>
                  <a:ext cx="1537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58EABB3-E9D2-8762-3CBB-F1A30852AAD1}"/>
                    </a:ext>
                  </a:extLst>
                </p14:cNvPr>
                <p14:cNvContentPartPr/>
                <p14:nvPr/>
              </p14:nvContentPartPr>
              <p14:xfrm>
                <a:off x="4344480" y="930502"/>
                <a:ext cx="91800" cy="1065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58EABB3-E9D2-8762-3CBB-F1A30852AAD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340160" y="926182"/>
                  <a:ext cx="1004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3202565-A6AD-C691-0BB7-24B515600958}"/>
                    </a:ext>
                  </a:extLst>
                </p14:cNvPr>
                <p14:cNvContentPartPr/>
                <p14:nvPr/>
              </p14:nvContentPartPr>
              <p14:xfrm>
                <a:off x="4372200" y="930502"/>
                <a:ext cx="153720" cy="914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3202565-A6AD-C691-0BB7-24B51560095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367880" y="926182"/>
                  <a:ext cx="1623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4BAB70F-BB23-CCE3-7F7B-920626CDA435}"/>
                    </a:ext>
                  </a:extLst>
                </p14:cNvPr>
                <p14:cNvContentPartPr/>
                <p14:nvPr/>
              </p14:nvContentPartPr>
              <p14:xfrm>
                <a:off x="4518360" y="866422"/>
                <a:ext cx="78120" cy="1144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4BAB70F-BB23-CCE3-7F7B-920626CDA43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514040" y="862102"/>
                  <a:ext cx="867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E8BB34C-2236-11AF-7F09-05D409075D6A}"/>
                    </a:ext>
                  </a:extLst>
                </p14:cNvPr>
                <p14:cNvContentPartPr/>
                <p14:nvPr/>
              </p14:nvContentPartPr>
              <p14:xfrm>
                <a:off x="4600440" y="830062"/>
                <a:ext cx="61200" cy="1465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E8BB34C-2236-11AF-7F09-05D409075D6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96120" y="825742"/>
                  <a:ext cx="698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EA32A9E-B975-EE93-20B5-F4F0F91F7A2A}"/>
                    </a:ext>
                  </a:extLst>
                </p14:cNvPr>
                <p14:cNvContentPartPr/>
                <p14:nvPr/>
              </p14:nvContentPartPr>
              <p14:xfrm>
                <a:off x="3857760" y="883342"/>
                <a:ext cx="8280" cy="147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EA32A9E-B975-EE93-20B5-F4F0F91F7A2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53440" y="879022"/>
                  <a:ext cx="16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9845504C-5999-51F4-B2A9-3DFE23962BA5}"/>
                    </a:ext>
                  </a:extLst>
                </p14:cNvPr>
                <p14:cNvContentPartPr/>
                <p14:nvPr/>
              </p14:nvContentPartPr>
              <p14:xfrm>
                <a:off x="2137320" y="855982"/>
                <a:ext cx="1618200" cy="52812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9845504C-5999-51F4-B2A9-3DFE23962BA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33000" y="851662"/>
                  <a:ext cx="1626840" cy="53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09" name="Freihand 508">
                <a:extLst>
                  <a:ext uri="{FF2B5EF4-FFF2-40B4-BE49-F238E27FC236}">
                    <a16:creationId xmlns:a16="http://schemas.microsoft.com/office/drawing/2014/main" id="{59CA49B9-366E-DCB9-A2A5-CBE45CFB65EA}"/>
                  </a:ext>
                </a:extLst>
              </p14:cNvPr>
              <p14:cNvContentPartPr/>
              <p14:nvPr/>
            </p14:nvContentPartPr>
            <p14:xfrm>
              <a:off x="2913840" y="5206582"/>
              <a:ext cx="48600" cy="125640"/>
            </p14:xfrm>
          </p:contentPart>
        </mc:Choice>
        <mc:Fallback>
          <p:pic>
            <p:nvPicPr>
              <p:cNvPr id="509" name="Freihand 508">
                <a:extLst>
                  <a:ext uri="{FF2B5EF4-FFF2-40B4-BE49-F238E27FC236}">
                    <a16:creationId xmlns:a16="http://schemas.microsoft.com/office/drawing/2014/main" id="{59CA49B9-366E-DCB9-A2A5-CBE45CFB65E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909520" y="5202262"/>
                <a:ext cx="572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5846E197-0ACE-765F-4AF3-9D73BC63583B}"/>
                  </a:ext>
                </a:extLst>
              </p14:cNvPr>
              <p14:cNvContentPartPr/>
              <p14:nvPr/>
            </p14:nvContentPartPr>
            <p14:xfrm>
              <a:off x="640800" y="3309022"/>
              <a:ext cx="1902960" cy="1304280"/>
            </p14:xfrm>
          </p:contentPart>
        </mc:Choice>
        <mc:Fallback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5846E197-0ACE-765F-4AF3-9D73BC63583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36480" y="3304702"/>
                <a:ext cx="1911600" cy="13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524" name="Freihand 523">
                <a:extLst>
                  <a:ext uri="{FF2B5EF4-FFF2-40B4-BE49-F238E27FC236}">
                    <a16:creationId xmlns:a16="http://schemas.microsoft.com/office/drawing/2014/main" id="{3AB8A2FB-3228-9B94-ABA3-1CB670C1A1ED}"/>
                  </a:ext>
                </a:extLst>
              </p14:cNvPr>
              <p14:cNvContentPartPr/>
              <p14:nvPr/>
            </p14:nvContentPartPr>
            <p14:xfrm>
              <a:off x="8898120" y="1467982"/>
              <a:ext cx="1566000" cy="122400"/>
            </p14:xfrm>
          </p:contentPart>
        </mc:Choice>
        <mc:Fallback>
          <p:pic>
            <p:nvPicPr>
              <p:cNvPr id="524" name="Freihand 523">
                <a:extLst>
                  <a:ext uri="{FF2B5EF4-FFF2-40B4-BE49-F238E27FC236}">
                    <a16:creationId xmlns:a16="http://schemas.microsoft.com/office/drawing/2014/main" id="{3AB8A2FB-3228-9B94-ABA3-1CB670C1A1E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893800" y="1463662"/>
                <a:ext cx="15746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526" name="Freihand 525">
                <a:extLst>
                  <a:ext uri="{FF2B5EF4-FFF2-40B4-BE49-F238E27FC236}">
                    <a16:creationId xmlns:a16="http://schemas.microsoft.com/office/drawing/2014/main" id="{CF82C78B-8F19-1489-D5E8-826924480A31}"/>
                  </a:ext>
                </a:extLst>
              </p14:cNvPr>
              <p14:cNvContentPartPr/>
              <p14:nvPr/>
            </p14:nvContentPartPr>
            <p14:xfrm>
              <a:off x="10909800" y="2953342"/>
              <a:ext cx="1139040" cy="570240"/>
            </p14:xfrm>
          </p:contentPart>
        </mc:Choice>
        <mc:Fallback>
          <p:pic>
            <p:nvPicPr>
              <p:cNvPr id="526" name="Freihand 525">
                <a:extLst>
                  <a:ext uri="{FF2B5EF4-FFF2-40B4-BE49-F238E27FC236}">
                    <a16:creationId xmlns:a16="http://schemas.microsoft.com/office/drawing/2014/main" id="{CF82C78B-8F19-1489-D5E8-826924480A3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0905480" y="2949022"/>
                <a:ext cx="1147680" cy="57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528" name="Freihand 527">
                <a:extLst>
                  <a:ext uri="{FF2B5EF4-FFF2-40B4-BE49-F238E27FC236}">
                    <a16:creationId xmlns:a16="http://schemas.microsoft.com/office/drawing/2014/main" id="{87304A85-6772-5C32-8983-638DB71405C6}"/>
                  </a:ext>
                </a:extLst>
              </p14:cNvPr>
              <p14:cNvContentPartPr/>
              <p14:nvPr/>
            </p14:nvContentPartPr>
            <p14:xfrm>
              <a:off x="11972160" y="3223702"/>
              <a:ext cx="47880" cy="71280"/>
            </p14:xfrm>
          </p:contentPart>
        </mc:Choice>
        <mc:Fallback>
          <p:pic>
            <p:nvPicPr>
              <p:cNvPr id="528" name="Freihand 527">
                <a:extLst>
                  <a:ext uri="{FF2B5EF4-FFF2-40B4-BE49-F238E27FC236}">
                    <a16:creationId xmlns:a16="http://schemas.microsoft.com/office/drawing/2014/main" id="{87304A85-6772-5C32-8983-638DB71405C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1967840" y="3219382"/>
                <a:ext cx="56520" cy="7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31" name="Gruppieren 530">
            <a:extLst>
              <a:ext uri="{FF2B5EF4-FFF2-40B4-BE49-F238E27FC236}">
                <a16:creationId xmlns:a16="http://schemas.microsoft.com/office/drawing/2014/main" id="{729E1634-E599-341C-1B60-8343712EEA6F}"/>
              </a:ext>
            </a:extLst>
          </p:cNvPr>
          <p:cNvGrpSpPr/>
          <p:nvPr/>
        </p:nvGrpSpPr>
        <p:grpSpPr>
          <a:xfrm>
            <a:off x="7015680" y="96382"/>
            <a:ext cx="5115240" cy="1933920"/>
            <a:chOff x="7015680" y="96382"/>
            <a:chExt cx="5115240" cy="193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1452CAE-2931-7FC7-9898-E62184AECE8E}"/>
                    </a:ext>
                  </a:extLst>
                </p14:cNvPr>
                <p14:cNvContentPartPr/>
                <p14:nvPr/>
              </p14:nvContentPartPr>
              <p14:xfrm>
                <a:off x="7018200" y="238942"/>
                <a:ext cx="9720" cy="190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1452CAE-2931-7FC7-9898-E62184AECE8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013880" y="234622"/>
                  <a:ext cx="18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7D17741-4D95-2F8D-ECF5-B9EE4672A052}"/>
                    </a:ext>
                  </a:extLst>
                </p14:cNvPr>
                <p14:cNvContentPartPr/>
                <p14:nvPr/>
              </p14:nvContentPartPr>
              <p14:xfrm>
                <a:off x="7015680" y="325702"/>
                <a:ext cx="3960" cy="309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7D17741-4D95-2F8D-ECF5-B9EE4672A05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011360" y="321382"/>
                  <a:ext cx="12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B5130984-1A5B-F0AF-6B5C-C2787AA52F7C}"/>
                    </a:ext>
                  </a:extLst>
                </p14:cNvPr>
                <p14:cNvContentPartPr/>
                <p14:nvPr/>
              </p14:nvContentPartPr>
              <p14:xfrm>
                <a:off x="7356240" y="206542"/>
                <a:ext cx="9360" cy="1083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5130984-1A5B-F0AF-6B5C-C2787AA52F7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351920" y="202222"/>
                  <a:ext cx="180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B90014D-8FB8-2A23-F855-3A16724E2D1D}"/>
                    </a:ext>
                  </a:extLst>
                </p14:cNvPr>
                <p14:cNvContentPartPr/>
                <p14:nvPr/>
              </p14:nvContentPartPr>
              <p14:xfrm>
                <a:off x="7271640" y="153982"/>
                <a:ext cx="147240" cy="831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B90014D-8FB8-2A23-F855-3A16724E2D1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267320" y="149662"/>
                  <a:ext cx="1558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F726320-C687-3C20-903D-9F29C98222A7}"/>
                    </a:ext>
                  </a:extLst>
                </p14:cNvPr>
                <p14:cNvContentPartPr/>
                <p14:nvPr/>
              </p14:nvContentPartPr>
              <p14:xfrm>
                <a:off x="7507080" y="169822"/>
                <a:ext cx="15840" cy="1234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F726320-C687-3C20-903D-9F29C98222A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502760" y="165502"/>
                  <a:ext cx="244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3115F23-1062-0E13-A1E2-45F8ECD23110}"/>
                    </a:ext>
                  </a:extLst>
                </p14:cNvPr>
                <p14:cNvContentPartPr/>
                <p14:nvPr/>
              </p14:nvContentPartPr>
              <p14:xfrm>
                <a:off x="7445520" y="141742"/>
                <a:ext cx="162720" cy="918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3115F23-1062-0E13-A1E2-45F8ECD2311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441200" y="137422"/>
                  <a:ext cx="1713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EE4FAC5-B472-E44F-7C2A-C40271F27385}"/>
                    </a:ext>
                  </a:extLst>
                </p14:cNvPr>
                <p14:cNvContentPartPr/>
                <p14:nvPr/>
              </p14:nvContentPartPr>
              <p14:xfrm>
                <a:off x="7648200" y="314902"/>
                <a:ext cx="11160" cy="583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EE4FAC5-B472-E44F-7C2A-C40271F2738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643880" y="310582"/>
                  <a:ext cx="198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972DE40-A32F-2BBB-D799-40F403587130}"/>
                    </a:ext>
                  </a:extLst>
                </p14:cNvPr>
                <p14:cNvContentPartPr/>
                <p14:nvPr/>
              </p14:nvContentPartPr>
              <p14:xfrm>
                <a:off x="7608240" y="287182"/>
                <a:ext cx="98640" cy="1220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972DE40-A32F-2BBB-D799-40F40358713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603920" y="282862"/>
                  <a:ext cx="1072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128EB9B-FAA2-8267-4CE3-A258BD82688F}"/>
                    </a:ext>
                  </a:extLst>
                </p14:cNvPr>
                <p14:cNvContentPartPr/>
                <p14:nvPr/>
              </p14:nvContentPartPr>
              <p14:xfrm>
                <a:off x="7898400" y="178462"/>
                <a:ext cx="1800" cy="61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128EB9B-FAA2-8267-4CE3-A258BD82688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894080" y="174142"/>
                  <a:ext cx="104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132A17A-EE42-6776-2714-5D78061749CD}"/>
                    </a:ext>
                  </a:extLst>
                </p14:cNvPr>
                <p14:cNvContentPartPr/>
                <p14:nvPr/>
              </p14:nvContentPartPr>
              <p14:xfrm>
                <a:off x="7902000" y="267742"/>
                <a:ext cx="1800" cy="43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132A17A-EE42-6776-2714-5D78061749C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897680" y="263422"/>
                  <a:ext cx="104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440EF38-1A75-E132-3851-DC2629E20B1F}"/>
                    </a:ext>
                  </a:extLst>
                </p14:cNvPr>
                <p14:cNvContentPartPr/>
                <p14:nvPr/>
              </p14:nvContentPartPr>
              <p14:xfrm>
                <a:off x="8335440" y="186742"/>
                <a:ext cx="16920" cy="1144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440EF38-1A75-E132-3851-DC2629E20B1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331120" y="182422"/>
                  <a:ext cx="255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223D0F9-FB80-4708-3F57-51D5FE81AB4D}"/>
                    </a:ext>
                  </a:extLst>
                </p14:cNvPr>
                <p14:cNvContentPartPr/>
                <p14:nvPr/>
              </p14:nvContentPartPr>
              <p14:xfrm>
                <a:off x="8275680" y="112942"/>
                <a:ext cx="173880" cy="1339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223D0F9-FB80-4708-3F57-51D5FE81AB4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271360" y="108622"/>
                  <a:ext cx="1825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181FFFC-C69E-25C2-B67E-2014E3702AA0}"/>
                    </a:ext>
                  </a:extLst>
                </p14:cNvPr>
                <p14:cNvContentPartPr/>
                <p14:nvPr/>
              </p14:nvContentPartPr>
              <p14:xfrm>
                <a:off x="8592120" y="201862"/>
                <a:ext cx="125640" cy="345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181FFFC-C69E-25C2-B67E-2014E3702AA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587800" y="197542"/>
                  <a:ext cx="134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F1135BA-FAE9-72AB-F702-008CDA6DFCAF}"/>
                    </a:ext>
                  </a:extLst>
                </p14:cNvPr>
                <p14:cNvContentPartPr/>
                <p14:nvPr/>
              </p14:nvContentPartPr>
              <p14:xfrm>
                <a:off x="8598600" y="266662"/>
                <a:ext cx="128160" cy="126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F1135BA-FAE9-72AB-F702-008CDA6DFCA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594280" y="262342"/>
                  <a:ext cx="1368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5654398-7D1F-AB32-61E8-1996B135BC9E}"/>
                    </a:ext>
                  </a:extLst>
                </p14:cNvPr>
                <p14:cNvContentPartPr/>
                <p14:nvPr/>
              </p14:nvContentPartPr>
              <p14:xfrm>
                <a:off x="8919360" y="151462"/>
                <a:ext cx="88560" cy="1454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5654398-7D1F-AB32-61E8-1996B135BC9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915040" y="147142"/>
                  <a:ext cx="972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F5DE79E-749C-BC1D-DB4D-03D36859BF45}"/>
                    </a:ext>
                  </a:extLst>
                </p14:cNvPr>
                <p14:cNvContentPartPr/>
                <p14:nvPr/>
              </p14:nvContentPartPr>
              <p14:xfrm>
                <a:off x="9126720" y="152902"/>
                <a:ext cx="95400" cy="1206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F5DE79E-749C-BC1D-DB4D-03D36859BF4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122400" y="148582"/>
                  <a:ext cx="1040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451A20D-19D4-B2EA-0C2A-A271576E186D}"/>
                    </a:ext>
                  </a:extLst>
                </p14:cNvPr>
                <p14:cNvContentPartPr/>
                <p14:nvPr/>
              </p14:nvContentPartPr>
              <p14:xfrm>
                <a:off x="9275760" y="275662"/>
                <a:ext cx="2520" cy="28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451A20D-19D4-B2EA-0C2A-A271576E186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271440" y="271342"/>
                  <a:ext cx="1116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49C9183-5078-1FF7-B739-7A1E27A8E320}"/>
                    </a:ext>
                  </a:extLst>
                </p14:cNvPr>
                <p14:cNvContentPartPr/>
                <p14:nvPr/>
              </p14:nvContentPartPr>
              <p14:xfrm>
                <a:off x="9382680" y="157942"/>
                <a:ext cx="79920" cy="979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49C9183-5078-1FF7-B739-7A1E27A8E32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378360" y="153622"/>
                  <a:ext cx="88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227D09F-3A81-7FAB-858D-1FB282F77C7A}"/>
                    </a:ext>
                  </a:extLst>
                </p14:cNvPr>
                <p14:cNvContentPartPr/>
                <p14:nvPr/>
              </p14:nvContentPartPr>
              <p14:xfrm>
                <a:off x="9484920" y="151102"/>
                <a:ext cx="248400" cy="1148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227D09F-3A81-7FAB-858D-1FB282F77C7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480600" y="146782"/>
                  <a:ext cx="2570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274E0E9-C0B6-5AEE-D800-9C3B87A69932}"/>
                    </a:ext>
                  </a:extLst>
                </p14:cNvPr>
                <p14:cNvContentPartPr/>
                <p14:nvPr/>
              </p14:nvContentPartPr>
              <p14:xfrm>
                <a:off x="9904680" y="202222"/>
                <a:ext cx="13680" cy="799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274E0E9-C0B6-5AEE-D800-9C3B87A6993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900360" y="197902"/>
                  <a:ext cx="22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2717D0B-187B-DDEF-24E3-4FE57E251B86}"/>
                    </a:ext>
                  </a:extLst>
                </p14:cNvPr>
                <p14:cNvContentPartPr/>
                <p14:nvPr/>
              </p14:nvContentPartPr>
              <p14:xfrm>
                <a:off x="9874800" y="232102"/>
                <a:ext cx="85320" cy="122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2717D0B-187B-DDEF-24E3-4FE57E251B8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870480" y="227782"/>
                  <a:ext cx="939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20569D1-375C-E54F-F157-979605915926}"/>
                    </a:ext>
                  </a:extLst>
                </p14:cNvPr>
                <p14:cNvContentPartPr/>
                <p14:nvPr/>
              </p14:nvContentPartPr>
              <p14:xfrm>
                <a:off x="10127160" y="96382"/>
                <a:ext cx="57960" cy="1418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20569D1-375C-E54F-F157-97960591592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122840" y="92062"/>
                  <a:ext cx="666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82712C32-05EB-5C8D-7CA0-5B3FF1ABE0F5}"/>
                    </a:ext>
                  </a:extLst>
                </p14:cNvPr>
                <p14:cNvContentPartPr/>
                <p14:nvPr/>
              </p14:nvContentPartPr>
              <p14:xfrm>
                <a:off x="10244160" y="115462"/>
                <a:ext cx="66240" cy="1191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82712C32-05EB-5C8D-7CA0-5B3FF1ABE0F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239840" y="111142"/>
                  <a:ext cx="748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E75480B-1C1A-ED48-C500-B8A5C42E6E88}"/>
                    </a:ext>
                  </a:extLst>
                </p14:cNvPr>
                <p14:cNvContentPartPr/>
                <p14:nvPr/>
              </p14:nvContentPartPr>
              <p14:xfrm>
                <a:off x="10367280" y="116542"/>
                <a:ext cx="64800" cy="957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E75480B-1C1A-ED48-C500-B8A5C42E6E8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362960" y="112222"/>
                  <a:ext cx="734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D1726B8C-2ACD-3260-986D-2F23D40D1A26}"/>
                    </a:ext>
                  </a:extLst>
                </p14:cNvPr>
                <p14:cNvContentPartPr/>
                <p14:nvPr/>
              </p14:nvContentPartPr>
              <p14:xfrm>
                <a:off x="10497960" y="116542"/>
                <a:ext cx="85320" cy="795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D1726B8C-2ACD-3260-986D-2F23D40D1A2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493640" y="112222"/>
                  <a:ext cx="939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95D09623-F791-47E6-2BC4-27FFDC31A525}"/>
                    </a:ext>
                  </a:extLst>
                </p14:cNvPr>
                <p14:cNvContentPartPr/>
                <p14:nvPr/>
              </p14:nvContentPartPr>
              <p14:xfrm>
                <a:off x="10150200" y="264862"/>
                <a:ext cx="540000" cy="543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95D09623-F791-47E6-2BC4-27FFDC31A52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145880" y="260542"/>
                  <a:ext cx="5486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D40A94F-9789-C61C-B76C-B569F08DBE7E}"/>
                    </a:ext>
                  </a:extLst>
                </p14:cNvPr>
                <p14:cNvContentPartPr/>
                <p14:nvPr/>
              </p14:nvContentPartPr>
              <p14:xfrm>
                <a:off x="10312560" y="380422"/>
                <a:ext cx="123120" cy="1058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D40A94F-9789-C61C-B76C-B569F08DBE7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308240" y="376102"/>
                  <a:ext cx="1317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35E9AC9-7C1D-940C-B6B8-49EA468FDBBC}"/>
                    </a:ext>
                  </a:extLst>
                </p14:cNvPr>
                <p14:cNvContentPartPr/>
                <p14:nvPr/>
              </p14:nvContentPartPr>
              <p14:xfrm>
                <a:off x="7259400" y="699022"/>
                <a:ext cx="142560" cy="2152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35E9AC9-7C1D-940C-B6B8-49EA468FDBB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255080" y="694702"/>
                  <a:ext cx="1512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A5BC48B2-3B7C-B343-9FE0-D2C71BA793EC}"/>
                    </a:ext>
                  </a:extLst>
                </p14:cNvPr>
                <p14:cNvContentPartPr/>
                <p14:nvPr/>
              </p14:nvContentPartPr>
              <p14:xfrm>
                <a:off x="7461720" y="705862"/>
                <a:ext cx="104400" cy="1666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A5BC48B2-3B7C-B343-9FE0-D2C71BA793E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457400" y="701542"/>
                  <a:ext cx="113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89DA987-884F-55AF-5FE2-7C5A96CC9E96}"/>
                    </a:ext>
                  </a:extLst>
                </p14:cNvPr>
                <p14:cNvContentPartPr/>
                <p14:nvPr/>
              </p14:nvContentPartPr>
              <p14:xfrm>
                <a:off x="7653960" y="805942"/>
                <a:ext cx="19080" cy="1137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89DA987-884F-55AF-5FE2-7C5A96CC9E9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649640" y="801622"/>
                  <a:ext cx="277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3DA1819-2DA9-D6D4-18BE-58D375CC4184}"/>
                    </a:ext>
                  </a:extLst>
                </p14:cNvPr>
                <p14:cNvContentPartPr/>
                <p14:nvPr/>
              </p14:nvContentPartPr>
              <p14:xfrm>
                <a:off x="7602840" y="794062"/>
                <a:ext cx="113400" cy="1548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3DA1819-2DA9-D6D4-18BE-58D375CC418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598520" y="789742"/>
                  <a:ext cx="1220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DB3F4E7-D7EB-5A4C-72E6-44208822347E}"/>
                    </a:ext>
                  </a:extLst>
                </p14:cNvPr>
                <p14:cNvContentPartPr/>
                <p14:nvPr/>
              </p14:nvContentPartPr>
              <p14:xfrm>
                <a:off x="8186400" y="666622"/>
                <a:ext cx="22680" cy="1335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DB3F4E7-D7EB-5A4C-72E6-44208822347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182080" y="662302"/>
                  <a:ext cx="313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6C038BA0-7721-D707-1E50-4BCF649D39F8}"/>
                    </a:ext>
                  </a:extLst>
                </p14:cNvPr>
                <p14:cNvContentPartPr/>
                <p14:nvPr/>
              </p14:nvContentPartPr>
              <p14:xfrm>
                <a:off x="8133480" y="651142"/>
                <a:ext cx="167400" cy="1652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6C038BA0-7721-D707-1E50-4BCF649D39F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129160" y="646822"/>
                  <a:ext cx="1760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74692E9-062C-75B8-BD1C-5F1A452B029E}"/>
                    </a:ext>
                  </a:extLst>
                </p14:cNvPr>
                <p14:cNvContentPartPr/>
                <p14:nvPr/>
              </p14:nvContentPartPr>
              <p14:xfrm>
                <a:off x="8315280" y="651862"/>
                <a:ext cx="94320" cy="1742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74692E9-062C-75B8-BD1C-5F1A452B029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310960" y="647542"/>
                  <a:ext cx="1029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C9EA7BD-D64F-F480-BC0F-7945A3F3A624}"/>
                    </a:ext>
                  </a:extLst>
                </p14:cNvPr>
                <p14:cNvContentPartPr/>
                <p14:nvPr/>
              </p14:nvContentPartPr>
              <p14:xfrm>
                <a:off x="8372160" y="765262"/>
                <a:ext cx="27720" cy="493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C9EA7BD-D64F-F480-BC0F-7945A3F3A62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367840" y="760942"/>
                  <a:ext cx="363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5989AFD-0DF0-6BF7-27FE-A51750BC3D2F}"/>
                    </a:ext>
                  </a:extLst>
                </p14:cNvPr>
                <p14:cNvContentPartPr/>
                <p14:nvPr/>
              </p14:nvContentPartPr>
              <p14:xfrm>
                <a:off x="8418600" y="814222"/>
                <a:ext cx="14760" cy="907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5989AFD-0DF0-6BF7-27FE-A51750BC3D2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414280" y="809902"/>
                  <a:ext cx="234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7281F4E2-8CA3-A27F-C864-59A09B0CC228}"/>
                    </a:ext>
                  </a:extLst>
                </p14:cNvPr>
                <p14:cNvContentPartPr/>
                <p14:nvPr/>
              </p14:nvContentPartPr>
              <p14:xfrm>
                <a:off x="8382600" y="793702"/>
                <a:ext cx="119880" cy="1389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7281F4E2-8CA3-A27F-C864-59A09B0CC22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378280" y="789382"/>
                  <a:ext cx="1285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FE8BE5A-B1DA-8464-1E43-F43F8A15714B}"/>
                    </a:ext>
                  </a:extLst>
                </p14:cNvPr>
                <p14:cNvContentPartPr/>
                <p14:nvPr/>
              </p14:nvContentPartPr>
              <p14:xfrm>
                <a:off x="8630280" y="734662"/>
                <a:ext cx="116280" cy="133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FE8BE5A-B1DA-8464-1E43-F43F8A15714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625960" y="730342"/>
                  <a:ext cx="1249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3461A61D-D89B-A5DF-B0C1-E73F827EDA47}"/>
                    </a:ext>
                  </a:extLst>
                </p14:cNvPr>
                <p14:cNvContentPartPr/>
                <p14:nvPr/>
              </p14:nvContentPartPr>
              <p14:xfrm>
                <a:off x="8636040" y="804862"/>
                <a:ext cx="100800" cy="108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3461A61D-D89B-A5DF-B0C1-E73F827EDA4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631720" y="800542"/>
                  <a:ext cx="1094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060E8FED-CF22-BC8E-78AC-1BBACC5B48A8}"/>
                    </a:ext>
                  </a:extLst>
                </p14:cNvPr>
                <p14:cNvContentPartPr/>
                <p14:nvPr/>
              </p14:nvContentPartPr>
              <p14:xfrm>
                <a:off x="8841240" y="697582"/>
                <a:ext cx="103320" cy="1155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060E8FED-CF22-BC8E-78AC-1BBACC5B48A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836920" y="693262"/>
                  <a:ext cx="1119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C7AC474B-7E00-D511-7E9B-A850FD8C260A}"/>
                    </a:ext>
                  </a:extLst>
                </p14:cNvPr>
                <p14:cNvContentPartPr/>
                <p14:nvPr/>
              </p14:nvContentPartPr>
              <p14:xfrm>
                <a:off x="9036360" y="749062"/>
                <a:ext cx="29880" cy="237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C7AC474B-7E00-D511-7E9B-A850FD8C260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032040" y="744742"/>
                  <a:ext cx="38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BD948ADC-5317-7F97-42C2-513025B1701C}"/>
                    </a:ext>
                  </a:extLst>
                </p14:cNvPr>
                <p14:cNvContentPartPr/>
                <p14:nvPr/>
              </p14:nvContentPartPr>
              <p14:xfrm>
                <a:off x="9177480" y="571222"/>
                <a:ext cx="84960" cy="1472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BD948ADC-5317-7F97-42C2-513025B1701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173160" y="566902"/>
                  <a:ext cx="936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4561B119-867B-2245-7C84-D74FE9995D92}"/>
                    </a:ext>
                  </a:extLst>
                </p14:cNvPr>
                <p14:cNvContentPartPr/>
                <p14:nvPr/>
              </p14:nvContentPartPr>
              <p14:xfrm>
                <a:off x="9219960" y="698302"/>
                <a:ext cx="30960" cy="252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4561B119-867B-2245-7C84-D74FE9995D9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215640" y="693982"/>
                  <a:ext cx="39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88A1979F-3B12-1E37-F7EA-8F267F95DA94}"/>
                    </a:ext>
                  </a:extLst>
                </p14:cNvPr>
                <p14:cNvContentPartPr/>
                <p14:nvPr/>
              </p14:nvContentPartPr>
              <p14:xfrm>
                <a:off x="9283680" y="667702"/>
                <a:ext cx="87480" cy="1260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88A1979F-3B12-1E37-F7EA-8F267F95DA9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279360" y="663382"/>
                  <a:ext cx="961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C58A698-9C42-E51F-6029-CB469525CDD5}"/>
                    </a:ext>
                  </a:extLst>
                </p14:cNvPr>
                <p14:cNvContentPartPr/>
                <p14:nvPr/>
              </p14:nvContentPartPr>
              <p14:xfrm>
                <a:off x="9247320" y="745102"/>
                <a:ext cx="65880" cy="100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C58A698-9C42-E51F-6029-CB469525CDD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243000" y="740782"/>
                  <a:ext cx="745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57DC4BFA-D17E-D4B4-F6E0-777E39C94577}"/>
                    </a:ext>
                  </a:extLst>
                </p14:cNvPr>
                <p14:cNvContentPartPr/>
                <p14:nvPr/>
              </p14:nvContentPartPr>
              <p14:xfrm>
                <a:off x="9129240" y="828622"/>
                <a:ext cx="172440" cy="313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57DC4BFA-D17E-D4B4-F6E0-777E39C9457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124920" y="824302"/>
                  <a:ext cx="181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D57969BF-1517-6F6F-7167-EBE97F7E05E5}"/>
                    </a:ext>
                  </a:extLst>
                </p14:cNvPr>
                <p14:cNvContentPartPr/>
                <p14:nvPr/>
              </p14:nvContentPartPr>
              <p14:xfrm>
                <a:off x="9136440" y="904582"/>
                <a:ext cx="115200" cy="1501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D57969BF-1517-6F6F-7167-EBE97F7E05E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132120" y="900262"/>
                  <a:ext cx="1238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C4BB6EE8-C554-CADD-D515-470172A5640C}"/>
                    </a:ext>
                  </a:extLst>
                </p14:cNvPr>
                <p14:cNvContentPartPr/>
                <p14:nvPr/>
              </p14:nvContentPartPr>
              <p14:xfrm>
                <a:off x="9271440" y="1010422"/>
                <a:ext cx="26640" cy="1018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C4BB6EE8-C554-CADD-D515-470172A5640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267120" y="1006102"/>
                  <a:ext cx="352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10D18F57-6AED-0747-7850-BE042C363C47}"/>
                    </a:ext>
                  </a:extLst>
                </p14:cNvPr>
                <p14:cNvContentPartPr/>
                <p14:nvPr/>
              </p14:nvContentPartPr>
              <p14:xfrm>
                <a:off x="9232560" y="1018342"/>
                <a:ext cx="108360" cy="1303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10D18F57-6AED-0747-7850-BE042C363C4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228240" y="1014022"/>
                  <a:ext cx="1170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89CEED32-B192-469B-1907-6DCFA865D5FE}"/>
                    </a:ext>
                  </a:extLst>
                </p14:cNvPr>
                <p14:cNvContentPartPr/>
                <p14:nvPr/>
              </p14:nvContentPartPr>
              <p14:xfrm>
                <a:off x="9480240" y="755902"/>
                <a:ext cx="6120" cy="1303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89CEED32-B192-469B-1907-6DCFA865D5F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475920" y="751582"/>
                  <a:ext cx="14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16D86F2F-1DA7-72EE-25F6-946BE0F929E5}"/>
                    </a:ext>
                  </a:extLst>
                </p14:cNvPr>
                <p14:cNvContentPartPr/>
                <p14:nvPr/>
              </p14:nvContentPartPr>
              <p14:xfrm>
                <a:off x="9449640" y="802342"/>
                <a:ext cx="101880" cy="118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16D86F2F-1DA7-72EE-25F6-946BE0F929E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445320" y="798022"/>
                  <a:ext cx="110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10832D02-B8A5-9BCB-15BF-602FCD3D6840}"/>
                    </a:ext>
                  </a:extLst>
                </p14:cNvPr>
                <p14:cNvContentPartPr/>
                <p14:nvPr/>
              </p14:nvContentPartPr>
              <p14:xfrm>
                <a:off x="9683280" y="655822"/>
                <a:ext cx="112680" cy="1519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10832D02-B8A5-9BCB-15BF-602FCD3D684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678960" y="651502"/>
                  <a:ext cx="1213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2C95EF09-58EF-D216-8D21-B25C064DE2C6}"/>
                    </a:ext>
                  </a:extLst>
                </p14:cNvPr>
                <p14:cNvContentPartPr/>
                <p14:nvPr/>
              </p14:nvContentPartPr>
              <p14:xfrm>
                <a:off x="9732960" y="745102"/>
                <a:ext cx="46800" cy="504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2C95EF09-58EF-D216-8D21-B25C064DE2C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728640" y="740782"/>
                  <a:ext cx="554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B885B8F-FA7D-1162-4BEE-3A2F8BFDB6E3}"/>
                    </a:ext>
                  </a:extLst>
                </p14:cNvPr>
                <p14:cNvContentPartPr/>
                <p14:nvPr/>
              </p14:nvContentPartPr>
              <p14:xfrm>
                <a:off x="9828720" y="779302"/>
                <a:ext cx="101520" cy="1324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B885B8F-FA7D-1162-4BEE-3A2F8BFDB6E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824400" y="774982"/>
                  <a:ext cx="1101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EE89CA16-9051-2147-D072-AD89D090E11E}"/>
                    </a:ext>
                  </a:extLst>
                </p14:cNvPr>
                <p14:cNvContentPartPr/>
                <p14:nvPr/>
              </p14:nvContentPartPr>
              <p14:xfrm>
                <a:off x="10011960" y="760222"/>
                <a:ext cx="113400" cy="136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EE89CA16-9051-2147-D072-AD89D090E11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007640" y="755902"/>
                  <a:ext cx="1220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CCC7F3F8-9389-18D2-5C83-AA09E09251AB}"/>
                    </a:ext>
                  </a:extLst>
                </p14:cNvPr>
                <p14:cNvContentPartPr/>
                <p14:nvPr/>
              </p14:nvContentPartPr>
              <p14:xfrm>
                <a:off x="10005480" y="809182"/>
                <a:ext cx="129240" cy="334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CCC7F3F8-9389-18D2-5C83-AA09E09251A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001160" y="804862"/>
                  <a:ext cx="1378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A3CB8A6-87D9-8505-B02F-54B9A810C92E}"/>
                    </a:ext>
                  </a:extLst>
                </p14:cNvPr>
                <p14:cNvContentPartPr/>
                <p14:nvPr/>
              </p14:nvContentPartPr>
              <p14:xfrm>
                <a:off x="10229760" y="728542"/>
                <a:ext cx="105840" cy="1368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A3CB8A6-87D9-8505-B02F-54B9A810C92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225440" y="724222"/>
                  <a:ext cx="1144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73008903-2FE6-C4D5-7195-C67CACF4DF58}"/>
                    </a:ext>
                  </a:extLst>
                </p14:cNvPr>
                <p14:cNvContentPartPr/>
                <p14:nvPr/>
              </p14:nvContentPartPr>
              <p14:xfrm>
                <a:off x="10402560" y="782902"/>
                <a:ext cx="2880" cy="97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73008903-2FE6-C4D5-7195-C67CACF4DF5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398240" y="778582"/>
                  <a:ext cx="115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73EEB016-EF83-9776-99BF-964E0C78C06C}"/>
                    </a:ext>
                  </a:extLst>
                </p14:cNvPr>
                <p14:cNvContentPartPr/>
                <p14:nvPr/>
              </p14:nvContentPartPr>
              <p14:xfrm>
                <a:off x="10528560" y="594262"/>
                <a:ext cx="13680" cy="1234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73EEB016-EF83-9776-99BF-964E0C78C06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524240" y="589942"/>
                  <a:ext cx="223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F1F65FF1-12D6-7299-5ABE-1B44B0AAACB2}"/>
                    </a:ext>
                  </a:extLst>
                </p14:cNvPr>
                <p14:cNvContentPartPr/>
                <p14:nvPr/>
              </p14:nvContentPartPr>
              <p14:xfrm>
                <a:off x="10580040" y="562942"/>
                <a:ext cx="35280" cy="1479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F1F65FF1-12D6-7299-5ABE-1B44B0AAACB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575720" y="558622"/>
                  <a:ext cx="439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7E36E9F4-E562-DBA8-7DDB-1761F05B5F8C}"/>
                    </a:ext>
                  </a:extLst>
                </p14:cNvPr>
                <p14:cNvContentPartPr/>
                <p14:nvPr/>
              </p14:nvContentPartPr>
              <p14:xfrm>
                <a:off x="10675080" y="710902"/>
                <a:ext cx="9000" cy="75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7E36E9F4-E562-DBA8-7DDB-1761F05B5F8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670760" y="706582"/>
                  <a:ext cx="176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E9008A30-7328-07C6-9EF4-E4055020B8B0}"/>
                    </a:ext>
                  </a:extLst>
                </p14:cNvPr>
                <p14:cNvContentPartPr/>
                <p14:nvPr/>
              </p14:nvContentPartPr>
              <p14:xfrm>
                <a:off x="10719360" y="574822"/>
                <a:ext cx="69480" cy="1242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E9008A30-7328-07C6-9EF4-E4055020B8B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715040" y="570502"/>
                  <a:ext cx="781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69910E88-0E30-18AD-2886-9A17C342E085}"/>
                    </a:ext>
                  </a:extLst>
                </p14:cNvPr>
                <p14:cNvContentPartPr/>
                <p14:nvPr/>
              </p14:nvContentPartPr>
              <p14:xfrm>
                <a:off x="10822320" y="565822"/>
                <a:ext cx="38880" cy="1166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69910E88-0E30-18AD-2886-9A17C342E08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818000" y="561502"/>
                  <a:ext cx="47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A89AEAF-F5B2-468C-FAA5-79F7A34D0EF1}"/>
                    </a:ext>
                  </a:extLst>
                </p14:cNvPr>
                <p14:cNvContentPartPr/>
                <p14:nvPr/>
              </p14:nvContentPartPr>
              <p14:xfrm>
                <a:off x="10910880" y="565102"/>
                <a:ext cx="85320" cy="1303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A89AEAF-F5B2-468C-FAA5-79F7A34D0EF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906560" y="560782"/>
                  <a:ext cx="939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E4ADB9A-C764-26BD-E4AB-B7378A26BC58}"/>
                    </a:ext>
                  </a:extLst>
                </p14:cNvPr>
                <p14:cNvContentPartPr/>
                <p14:nvPr/>
              </p14:nvContentPartPr>
              <p14:xfrm>
                <a:off x="11035080" y="717382"/>
                <a:ext cx="6120" cy="36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E4ADB9A-C764-26BD-E4AB-B7378A26BC5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030760" y="713062"/>
                  <a:ext cx="147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0E9B9DC-1793-6764-7652-15BF94BAA456}"/>
                    </a:ext>
                  </a:extLst>
                </p14:cNvPr>
                <p14:cNvContentPartPr/>
                <p14:nvPr/>
              </p14:nvContentPartPr>
              <p14:xfrm>
                <a:off x="11089440" y="575182"/>
                <a:ext cx="60120" cy="1378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0E9B9DC-1793-6764-7652-15BF94BAA45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085120" y="570862"/>
                  <a:ext cx="687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635CB919-4C25-6119-DE8C-CFA236561F84}"/>
                    </a:ext>
                  </a:extLst>
                </p14:cNvPr>
                <p14:cNvContentPartPr/>
                <p14:nvPr/>
              </p14:nvContentPartPr>
              <p14:xfrm>
                <a:off x="11191680" y="576982"/>
                <a:ext cx="54360" cy="1324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635CB919-4C25-6119-DE8C-CFA236561F8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187360" y="572662"/>
                  <a:ext cx="630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97119520-9F4B-65C8-5F9C-10D48C2380D3}"/>
                    </a:ext>
                  </a:extLst>
                </p14:cNvPr>
                <p14:cNvContentPartPr/>
                <p14:nvPr/>
              </p14:nvContentPartPr>
              <p14:xfrm>
                <a:off x="11282040" y="562942"/>
                <a:ext cx="63720" cy="1206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97119520-9F4B-65C8-5F9C-10D48C2380D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277720" y="558622"/>
                  <a:ext cx="72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5D76B195-CE4E-4807-72BC-409502B1A6DC}"/>
                    </a:ext>
                  </a:extLst>
                </p14:cNvPr>
                <p14:cNvContentPartPr/>
                <p14:nvPr/>
              </p14:nvContentPartPr>
              <p14:xfrm>
                <a:off x="11375280" y="697222"/>
                <a:ext cx="6480" cy="36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5D76B195-CE4E-4807-72BC-409502B1A6D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370960" y="692902"/>
                  <a:ext cx="151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203C08BE-38AC-F98D-6351-DADA2B9C0F7C}"/>
                    </a:ext>
                  </a:extLst>
                </p14:cNvPr>
                <p14:cNvContentPartPr/>
                <p14:nvPr/>
              </p14:nvContentPartPr>
              <p14:xfrm>
                <a:off x="11441880" y="569782"/>
                <a:ext cx="56160" cy="1346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203C08BE-38AC-F98D-6351-DADA2B9C0F7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437560" y="565462"/>
                  <a:ext cx="648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3C683BBB-39A8-C758-5728-AE0EC52EAAE1}"/>
                    </a:ext>
                  </a:extLst>
                </p14:cNvPr>
                <p14:cNvContentPartPr/>
                <p14:nvPr/>
              </p14:nvContentPartPr>
              <p14:xfrm>
                <a:off x="11536200" y="565102"/>
                <a:ext cx="49680" cy="1260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3C683BBB-39A8-C758-5728-AE0EC52EAAE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531880" y="560782"/>
                  <a:ext cx="583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60EEA32-DC53-C2B5-FBC6-B377E1CAE558}"/>
                    </a:ext>
                  </a:extLst>
                </p14:cNvPr>
                <p14:cNvContentPartPr/>
                <p14:nvPr/>
              </p14:nvContentPartPr>
              <p14:xfrm>
                <a:off x="11601360" y="589942"/>
                <a:ext cx="73800" cy="1227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60EEA32-DC53-C2B5-FBC6-B377E1CAE55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597040" y="585622"/>
                  <a:ext cx="824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28B39651-49FD-AF65-1B20-E3D05BD156CF}"/>
                    </a:ext>
                  </a:extLst>
                </p14:cNvPr>
                <p14:cNvContentPartPr/>
                <p14:nvPr/>
              </p14:nvContentPartPr>
              <p14:xfrm>
                <a:off x="10569240" y="741142"/>
                <a:ext cx="1130040" cy="658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28B39651-49FD-AF65-1B20-E3D05BD156C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564920" y="736822"/>
                  <a:ext cx="11386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168D54A8-41FE-DB05-AE6F-A3B0258C80D9}"/>
                    </a:ext>
                  </a:extLst>
                </p14:cNvPr>
                <p14:cNvContentPartPr/>
                <p14:nvPr/>
              </p14:nvContentPartPr>
              <p14:xfrm>
                <a:off x="10816200" y="883702"/>
                <a:ext cx="80280" cy="1263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168D54A8-41FE-DB05-AE6F-A3B0258C80D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811880" y="879382"/>
                  <a:ext cx="889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45358601-F4AB-A156-6AF9-4180373BDE25}"/>
                    </a:ext>
                  </a:extLst>
                </p14:cNvPr>
                <p14:cNvContentPartPr/>
                <p14:nvPr/>
              </p14:nvContentPartPr>
              <p14:xfrm>
                <a:off x="10898280" y="885502"/>
                <a:ext cx="88560" cy="1144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45358601-F4AB-A156-6AF9-4180373BDE2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893960" y="881182"/>
                  <a:ext cx="972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B57D268A-5984-F703-E580-C948362C6CA6}"/>
                    </a:ext>
                  </a:extLst>
                </p14:cNvPr>
                <p14:cNvContentPartPr/>
                <p14:nvPr/>
              </p14:nvContentPartPr>
              <p14:xfrm>
                <a:off x="11037240" y="987742"/>
                <a:ext cx="2520" cy="54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B57D268A-5984-F703-E580-C948362C6CA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032920" y="983422"/>
                  <a:ext cx="111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F745781E-ADCB-EF50-4B39-C5485078D55D}"/>
                    </a:ext>
                  </a:extLst>
                </p14:cNvPr>
                <p14:cNvContentPartPr/>
                <p14:nvPr/>
              </p14:nvContentPartPr>
              <p14:xfrm>
                <a:off x="11073960" y="901702"/>
                <a:ext cx="75600" cy="878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F745781E-ADCB-EF50-4B39-C5485078D55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069640" y="897382"/>
                  <a:ext cx="842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E6B60218-EC9D-8924-9157-7F56806149A2}"/>
                    </a:ext>
                  </a:extLst>
                </p14:cNvPr>
                <p14:cNvContentPartPr/>
                <p14:nvPr/>
              </p14:nvContentPartPr>
              <p14:xfrm>
                <a:off x="11185560" y="890902"/>
                <a:ext cx="81720" cy="939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E6B60218-EC9D-8924-9157-7F56806149A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181240" y="886582"/>
                  <a:ext cx="903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EE8E8AF-A55A-8EEF-B754-E5D3B8E12C66}"/>
                    </a:ext>
                  </a:extLst>
                </p14:cNvPr>
                <p14:cNvContentPartPr/>
                <p14:nvPr/>
              </p14:nvContentPartPr>
              <p14:xfrm>
                <a:off x="11282760" y="883342"/>
                <a:ext cx="59040" cy="831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EE8E8AF-A55A-8EEF-B754-E5D3B8E12C6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278440" y="879022"/>
                  <a:ext cx="676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0AA814F6-29FE-D9FD-1905-2FB1FF681892}"/>
                    </a:ext>
                  </a:extLst>
                </p14:cNvPr>
                <p14:cNvContentPartPr/>
                <p14:nvPr/>
              </p14:nvContentPartPr>
              <p14:xfrm>
                <a:off x="11359440" y="978382"/>
                <a:ext cx="7560" cy="36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0AA814F6-29FE-D9FD-1905-2FB1FF68189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355120" y="974062"/>
                  <a:ext cx="162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C9E97520-A56A-1336-947D-B6839BC9776A}"/>
                    </a:ext>
                  </a:extLst>
                </p14:cNvPr>
                <p14:cNvContentPartPr/>
                <p14:nvPr/>
              </p14:nvContentPartPr>
              <p14:xfrm>
                <a:off x="11424960" y="884422"/>
                <a:ext cx="59760" cy="1015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C9E97520-A56A-1336-947D-B6839BC9776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420640" y="880102"/>
                  <a:ext cx="684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C8AEC1AE-BB79-CE20-E570-E8E5F5070F02}"/>
                    </a:ext>
                  </a:extLst>
                </p14:cNvPr>
                <p14:cNvContentPartPr/>
                <p14:nvPr/>
              </p14:nvContentPartPr>
              <p14:xfrm>
                <a:off x="11515680" y="873262"/>
                <a:ext cx="53280" cy="874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C8AEC1AE-BB79-CE20-E570-E8E5F5070F0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511360" y="868942"/>
                  <a:ext cx="619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E5A6056-3B7F-ADC0-9AEC-1A1F6AE1EEC3}"/>
                    </a:ext>
                  </a:extLst>
                </p14:cNvPr>
                <p14:cNvContentPartPr/>
                <p14:nvPr/>
              </p14:nvContentPartPr>
              <p14:xfrm>
                <a:off x="11586960" y="857782"/>
                <a:ext cx="75240" cy="1033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E5A6056-3B7F-ADC0-9AEC-1A1F6AE1EEC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582640" y="853462"/>
                  <a:ext cx="838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36B8CD3-573C-9690-4124-E6D101233DD0}"/>
                    </a:ext>
                  </a:extLst>
                </p14:cNvPr>
                <p14:cNvContentPartPr/>
                <p14:nvPr/>
              </p14:nvContentPartPr>
              <p14:xfrm>
                <a:off x="11783880" y="715942"/>
                <a:ext cx="6480" cy="1105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36B8CD3-573C-9690-4124-E6D101233DD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779560" y="711622"/>
                  <a:ext cx="151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65585E59-6B06-1DAE-2F5A-FDDCF9B15EA4}"/>
                    </a:ext>
                  </a:extLst>
                </p14:cNvPr>
                <p14:cNvContentPartPr/>
                <p14:nvPr/>
              </p14:nvContentPartPr>
              <p14:xfrm>
                <a:off x="11752920" y="753382"/>
                <a:ext cx="73800" cy="244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65585E59-6B06-1DAE-2F5A-FDDCF9B15EA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748600" y="749062"/>
                  <a:ext cx="82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85FBF1BA-9F8D-7589-2938-1FCF98FD1547}"/>
                    </a:ext>
                  </a:extLst>
                </p14:cNvPr>
                <p14:cNvContentPartPr/>
                <p14:nvPr/>
              </p14:nvContentPartPr>
              <p14:xfrm>
                <a:off x="11853720" y="639622"/>
                <a:ext cx="65520" cy="1540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85FBF1BA-9F8D-7589-2938-1FCF98FD154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849400" y="635302"/>
                  <a:ext cx="741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4FFA9433-C067-7CE0-C5E7-C556E6CE9954}"/>
                    </a:ext>
                  </a:extLst>
                </p14:cNvPr>
                <p14:cNvContentPartPr/>
                <p14:nvPr/>
              </p14:nvContentPartPr>
              <p14:xfrm>
                <a:off x="11925720" y="666262"/>
                <a:ext cx="50400" cy="982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4FFA9433-C067-7CE0-C5E7-C556E6CE995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921400" y="661942"/>
                  <a:ext cx="59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EA101C4C-E92C-ED96-2E68-00EF6A1A8B51}"/>
                    </a:ext>
                  </a:extLst>
                </p14:cNvPr>
                <p14:cNvContentPartPr/>
                <p14:nvPr/>
              </p14:nvContentPartPr>
              <p14:xfrm>
                <a:off x="11974680" y="649702"/>
                <a:ext cx="41400" cy="1202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EA101C4C-E92C-ED96-2E68-00EF6A1A8B5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970360" y="645382"/>
                  <a:ext cx="500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0E557306-5C17-3917-154F-060A0C119EFD}"/>
                    </a:ext>
                  </a:extLst>
                </p14:cNvPr>
                <p14:cNvContentPartPr/>
                <p14:nvPr/>
              </p14:nvContentPartPr>
              <p14:xfrm>
                <a:off x="12011040" y="673462"/>
                <a:ext cx="59760" cy="1008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0E557306-5C17-3917-154F-060A0C119EF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2006720" y="669142"/>
                  <a:ext cx="684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241E527-4C3B-C1E0-4FE5-72FFF2B0F3A3}"/>
                    </a:ext>
                  </a:extLst>
                </p14:cNvPr>
                <p14:cNvContentPartPr/>
                <p14:nvPr/>
              </p14:nvContentPartPr>
              <p14:xfrm>
                <a:off x="12070080" y="678142"/>
                <a:ext cx="60840" cy="7776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241E527-4C3B-C1E0-4FE5-72FFF2B0F3A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2065760" y="673822"/>
                  <a:ext cx="694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02E575E3-37AC-D582-10B2-00A7DD6D53F8}"/>
                    </a:ext>
                  </a:extLst>
                </p14:cNvPr>
                <p14:cNvContentPartPr/>
                <p14:nvPr/>
              </p14:nvContentPartPr>
              <p14:xfrm>
                <a:off x="11410920" y="811702"/>
                <a:ext cx="231480" cy="2314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02E575E3-37AC-D582-10B2-00A7DD6D53F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406600" y="807382"/>
                  <a:ext cx="2401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65B5B4A6-9ECB-B63B-58AF-7BBF015025FE}"/>
                    </a:ext>
                  </a:extLst>
                </p14:cNvPr>
                <p14:cNvContentPartPr/>
                <p14:nvPr/>
              </p14:nvContentPartPr>
              <p14:xfrm>
                <a:off x="11448000" y="594982"/>
                <a:ext cx="226440" cy="1857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65B5B4A6-9ECB-B63B-58AF-7BBF015025F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443680" y="590662"/>
                  <a:ext cx="2350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BA9C03CB-90C3-BAC3-98CF-101281421ED0}"/>
                    </a:ext>
                  </a:extLst>
                </p14:cNvPr>
                <p14:cNvContentPartPr/>
                <p14:nvPr/>
              </p14:nvContentPartPr>
              <p14:xfrm>
                <a:off x="11057040" y="871462"/>
                <a:ext cx="241920" cy="2383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BA9C03CB-90C3-BAC3-98CF-101281421ED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052720" y="867142"/>
                  <a:ext cx="2505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D39F7658-3C4C-0A46-516E-10A2676ED1CB}"/>
                    </a:ext>
                  </a:extLst>
                </p14:cNvPr>
                <p14:cNvContentPartPr/>
                <p14:nvPr/>
              </p14:nvContentPartPr>
              <p14:xfrm>
                <a:off x="11098800" y="610462"/>
                <a:ext cx="205560" cy="1756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D39F7658-3C4C-0A46-516E-10A2676ED1C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094480" y="606142"/>
                  <a:ext cx="2142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8D3BDF0B-FE23-114B-6979-DA9402E0AC11}"/>
                    </a:ext>
                  </a:extLst>
                </p14:cNvPr>
                <p14:cNvContentPartPr/>
                <p14:nvPr/>
              </p14:nvContentPartPr>
              <p14:xfrm>
                <a:off x="10907280" y="918982"/>
                <a:ext cx="116280" cy="1278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8D3BDF0B-FE23-114B-6979-DA9402E0AC1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902960" y="914662"/>
                  <a:ext cx="1249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5CCC73CE-2460-BB23-8569-B8E940B1852D}"/>
                    </a:ext>
                  </a:extLst>
                </p14:cNvPr>
                <p14:cNvContentPartPr/>
                <p14:nvPr/>
              </p14:nvContentPartPr>
              <p14:xfrm>
                <a:off x="10869120" y="564382"/>
                <a:ext cx="182160" cy="2088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5CCC73CE-2460-BB23-8569-B8E940B1852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864800" y="560062"/>
                  <a:ext cx="1908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6268FBA1-8DB7-A459-E776-94D6363270A0}"/>
                    </a:ext>
                  </a:extLst>
                </p14:cNvPr>
                <p14:cNvContentPartPr/>
                <p14:nvPr/>
              </p14:nvContentPartPr>
              <p14:xfrm>
                <a:off x="10831680" y="875782"/>
                <a:ext cx="54360" cy="1008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6268FBA1-8DB7-A459-E776-94D6363270A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827360" y="871462"/>
                  <a:ext cx="630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769AA9C5-E3D5-792D-6DBD-CA08D1F6433C}"/>
                    </a:ext>
                  </a:extLst>
                </p14:cNvPr>
                <p14:cNvContentPartPr/>
                <p14:nvPr/>
              </p14:nvContentPartPr>
              <p14:xfrm>
                <a:off x="10492560" y="609742"/>
                <a:ext cx="120240" cy="896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769AA9C5-E3D5-792D-6DBD-CA08D1F6433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488240" y="605422"/>
                  <a:ext cx="1288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C13F815-151A-A972-285C-E0089829447C}"/>
                    </a:ext>
                  </a:extLst>
                </p14:cNvPr>
                <p14:cNvContentPartPr/>
                <p14:nvPr/>
              </p14:nvContentPartPr>
              <p14:xfrm>
                <a:off x="10579680" y="423262"/>
                <a:ext cx="78840" cy="997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C13F815-151A-A972-285C-E0089829447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575360" y="418942"/>
                  <a:ext cx="874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37731A57-D98E-EE10-89A2-C0DA388FDA63}"/>
                    </a:ext>
                  </a:extLst>
                </p14:cNvPr>
                <p14:cNvContentPartPr/>
                <p14:nvPr/>
              </p14:nvContentPartPr>
              <p14:xfrm>
                <a:off x="8664120" y="1314262"/>
                <a:ext cx="137520" cy="374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37731A57-D98E-EE10-89A2-C0DA388FDA6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659800" y="1309942"/>
                  <a:ext cx="1461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4008DDA3-C9B7-1DF8-C039-6A2C42216D8B}"/>
                    </a:ext>
                  </a:extLst>
                </p14:cNvPr>
                <p14:cNvContentPartPr/>
                <p14:nvPr/>
              </p14:nvContentPartPr>
              <p14:xfrm>
                <a:off x="8648280" y="1413622"/>
                <a:ext cx="157680" cy="190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4008DDA3-C9B7-1DF8-C039-6A2C42216D8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643960" y="1409302"/>
                  <a:ext cx="166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9E1E93E3-CBE5-9E58-1236-AB38555D2097}"/>
                    </a:ext>
                  </a:extLst>
                </p14:cNvPr>
                <p14:cNvContentPartPr/>
                <p14:nvPr/>
              </p14:nvContentPartPr>
              <p14:xfrm>
                <a:off x="8942040" y="1289422"/>
                <a:ext cx="62640" cy="1263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9E1E93E3-CBE5-9E58-1236-AB38555D209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937720" y="1285102"/>
                  <a:ext cx="712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1176693E-4B9A-BDA0-D8D4-17C192AEA18B}"/>
                    </a:ext>
                  </a:extLst>
                </p14:cNvPr>
                <p14:cNvContentPartPr/>
                <p14:nvPr/>
              </p14:nvContentPartPr>
              <p14:xfrm>
                <a:off x="9070200" y="1294822"/>
                <a:ext cx="100800" cy="1180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1176693E-4B9A-BDA0-D8D4-17C192AEA18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065880" y="1290502"/>
                  <a:ext cx="109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C6E89EC3-D3B3-8491-E157-C3CD9790C717}"/>
                    </a:ext>
                  </a:extLst>
                </p14:cNvPr>
                <p14:cNvContentPartPr/>
                <p14:nvPr/>
              </p14:nvContentPartPr>
              <p14:xfrm>
                <a:off x="9230400" y="1293022"/>
                <a:ext cx="57240" cy="10224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C6E89EC3-D3B3-8491-E157-C3CD9790C71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226080" y="1288702"/>
                  <a:ext cx="658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154019AF-597F-651E-1071-4BE5C40D6EC0}"/>
                    </a:ext>
                  </a:extLst>
                </p14:cNvPr>
                <p14:cNvContentPartPr/>
                <p14:nvPr/>
              </p14:nvContentPartPr>
              <p14:xfrm>
                <a:off x="9407880" y="1304902"/>
                <a:ext cx="86400" cy="7200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154019AF-597F-651E-1071-4BE5C40D6EC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403560" y="1300582"/>
                  <a:ext cx="950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89F5840-C678-347F-621A-CBBD5D4DB530}"/>
                    </a:ext>
                  </a:extLst>
                </p14:cNvPr>
                <p14:cNvContentPartPr/>
                <p14:nvPr/>
              </p14:nvContentPartPr>
              <p14:xfrm>
                <a:off x="9665640" y="1294102"/>
                <a:ext cx="10440" cy="950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89F5840-C678-347F-621A-CBBD5D4DB53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661320" y="1289782"/>
                  <a:ext cx="19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97FE9CC5-03BC-551A-2179-8373E804BE52}"/>
                    </a:ext>
                  </a:extLst>
                </p14:cNvPr>
                <p14:cNvContentPartPr/>
                <p14:nvPr/>
              </p14:nvContentPartPr>
              <p14:xfrm>
                <a:off x="9634680" y="1319302"/>
                <a:ext cx="87480" cy="226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97FE9CC5-03BC-551A-2179-8373E804BE5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630360" y="1314982"/>
                  <a:ext cx="96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B8E6827F-4B26-166E-D277-83C8AEC9E89E}"/>
                    </a:ext>
                  </a:extLst>
                </p14:cNvPr>
                <p14:cNvContentPartPr/>
                <p14:nvPr/>
              </p14:nvContentPartPr>
              <p14:xfrm>
                <a:off x="9824400" y="1257742"/>
                <a:ext cx="70560" cy="1234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B8E6827F-4B26-166E-D277-83C8AEC9E89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819720" y="1253422"/>
                  <a:ext cx="792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3276E74E-9B28-9417-EFC7-0926AD3EE513}"/>
                    </a:ext>
                  </a:extLst>
                </p14:cNvPr>
                <p14:cNvContentPartPr/>
                <p14:nvPr/>
              </p14:nvContentPartPr>
              <p14:xfrm>
                <a:off x="9961920" y="1244782"/>
                <a:ext cx="93240" cy="1047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3276E74E-9B28-9417-EFC7-0926AD3EE51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957600" y="1240462"/>
                  <a:ext cx="1018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EFC58DDE-C8FE-8C84-5DB6-1E06F5C722D4}"/>
                    </a:ext>
                  </a:extLst>
                </p14:cNvPr>
                <p14:cNvContentPartPr/>
                <p14:nvPr/>
              </p14:nvContentPartPr>
              <p14:xfrm>
                <a:off x="10118160" y="1241902"/>
                <a:ext cx="60120" cy="961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EFC58DDE-C8FE-8C84-5DB6-1E06F5C722D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113840" y="1237582"/>
                  <a:ext cx="68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B2424E43-32AB-C574-35C5-2CBD0F89F059}"/>
                    </a:ext>
                  </a:extLst>
                </p14:cNvPr>
                <p14:cNvContentPartPr/>
                <p14:nvPr/>
              </p14:nvContentPartPr>
              <p14:xfrm>
                <a:off x="10097280" y="1383382"/>
                <a:ext cx="6120" cy="86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B2424E43-32AB-C574-35C5-2CBD0F89F05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092960" y="1379062"/>
                  <a:ext cx="147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A001435F-578B-3A2F-FA23-BDDB20E70061}"/>
                    </a:ext>
                  </a:extLst>
                </p14:cNvPr>
                <p14:cNvContentPartPr/>
                <p14:nvPr/>
              </p14:nvContentPartPr>
              <p14:xfrm>
                <a:off x="10249560" y="1273582"/>
                <a:ext cx="80280" cy="914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A001435F-578B-3A2F-FA23-BDDB20E7006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245240" y="1269262"/>
                  <a:ext cx="889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6D54D96A-3988-E539-EE5D-D8F491F8A0B4}"/>
                    </a:ext>
                  </a:extLst>
                </p14:cNvPr>
                <p14:cNvContentPartPr/>
                <p14:nvPr/>
              </p14:nvContentPartPr>
              <p14:xfrm>
                <a:off x="10383840" y="1255942"/>
                <a:ext cx="70200" cy="10512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6D54D96A-3988-E539-EE5D-D8F491F8A0B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379520" y="1251622"/>
                  <a:ext cx="788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CC177350-7044-1ABD-4E88-2D56307B099A}"/>
                    </a:ext>
                  </a:extLst>
                </p14:cNvPr>
                <p14:cNvContentPartPr/>
                <p14:nvPr/>
              </p14:nvContentPartPr>
              <p14:xfrm>
                <a:off x="7355160" y="1744102"/>
                <a:ext cx="27360" cy="1825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CC177350-7044-1ABD-4E88-2D56307B099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350840" y="1739782"/>
                  <a:ext cx="360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BE091DB4-A0F9-16A5-8D39-287AB798E64B}"/>
                    </a:ext>
                  </a:extLst>
                </p14:cNvPr>
                <p14:cNvContentPartPr/>
                <p14:nvPr/>
              </p14:nvContentPartPr>
              <p14:xfrm>
                <a:off x="7269480" y="1721422"/>
                <a:ext cx="168840" cy="10296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BE091DB4-A0F9-16A5-8D39-287AB798E64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265160" y="1717102"/>
                  <a:ext cx="1774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4058A03D-BFCF-7288-8393-229DD121F6B2}"/>
                    </a:ext>
                  </a:extLst>
                </p14:cNvPr>
                <p14:cNvContentPartPr/>
                <p14:nvPr/>
              </p14:nvContentPartPr>
              <p14:xfrm>
                <a:off x="7499160" y="1746982"/>
                <a:ext cx="38160" cy="1519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4058A03D-BFCF-7288-8393-229DD121F6B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494840" y="1742662"/>
                  <a:ext cx="468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F744FBD5-2618-D0E5-D6AC-9EDE4D3C002F}"/>
                    </a:ext>
                  </a:extLst>
                </p14:cNvPr>
                <p14:cNvContentPartPr/>
                <p14:nvPr/>
              </p14:nvContentPartPr>
              <p14:xfrm>
                <a:off x="7465680" y="1705942"/>
                <a:ext cx="105120" cy="936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F744FBD5-2618-D0E5-D6AC-9EDE4D3C002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461360" y="1701622"/>
                  <a:ext cx="1137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3DEB5386-D006-2FC8-3E46-D1A98C3078EF}"/>
                    </a:ext>
                  </a:extLst>
                </p14:cNvPr>
                <p14:cNvContentPartPr/>
                <p14:nvPr/>
              </p14:nvContentPartPr>
              <p14:xfrm>
                <a:off x="7640640" y="1879102"/>
                <a:ext cx="12240" cy="1202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3DEB5386-D006-2FC8-3E46-D1A98C3078E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636320" y="1874782"/>
                  <a:ext cx="208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8D7C38B9-BF01-FEF1-F6F8-EEF30526C01D}"/>
                    </a:ext>
                  </a:extLst>
                </p14:cNvPr>
                <p14:cNvContentPartPr/>
                <p14:nvPr/>
              </p14:nvContentPartPr>
              <p14:xfrm>
                <a:off x="7605000" y="1869742"/>
                <a:ext cx="131400" cy="1605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8D7C38B9-BF01-FEF1-F6F8-EEF30526C01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600680" y="1865422"/>
                  <a:ext cx="1400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99CE2A5-4F34-6CE1-725C-5CF6ED4F0F31}"/>
                    </a:ext>
                  </a:extLst>
                </p14:cNvPr>
                <p14:cNvContentPartPr/>
                <p14:nvPr/>
              </p14:nvContentPartPr>
              <p14:xfrm>
                <a:off x="7830360" y="1829062"/>
                <a:ext cx="114480" cy="6552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99CE2A5-4F34-6CE1-725C-5CF6ED4F0F3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826040" y="1824742"/>
                  <a:ext cx="1231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69C79786-0123-2749-009F-36AADA8D4E0D}"/>
                    </a:ext>
                  </a:extLst>
                </p14:cNvPr>
                <p14:cNvContentPartPr/>
                <p14:nvPr/>
              </p14:nvContentPartPr>
              <p14:xfrm>
                <a:off x="8077680" y="1739782"/>
                <a:ext cx="69480" cy="1486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69C79786-0123-2749-009F-36AADA8D4E0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073360" y="1735462"/>
                  <a:ext cx="781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34D39043-8A67-5F2A-0F4D-C395ACAB554A}"/>
                    </a:ext>
                  </a:extLst>
                </p14:cNvPr>
                <p14:cNvContentPartPr/>
                <p14:nvPr/>
              </p14:nvContentPartPr>
              <p14:xfrm>
                <a:off x="8200800" y="1745902"/>
                <a:ext cx="104760" cy="14760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34D39043-8A67-5F2A-0F4D-C395ACAB554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196480" y="1741582"/>
                  <a:ext cx="113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45505841-D790-F043-8319-979704FB7E6A}"/>
                    </a:ext>
                  </a:extLst>
                </p14:cNvPr>
                <p14:cNvContentPartPr/>
                <p14:nvPr/>
              </p14:nvContentPartPr>
              <p14:xfrm>
                <a:off x="8366040" y="1870462"/>
                <a:ext cx="10080" cy="1026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45505841-D790-F043-8319-979704FB7E6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361720" y="1866142"/>
                  <a:ext cx="187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A7EDAEAC-678D-8A6C-878C-B0D4A3D251CB}"/>
                    </a:ext>
                  </a:extLst>
                </p14:cNvPr>
                <p14:cNvContentPartPr/>
                <p14:nvPr/>
              </p14:nvContentPartPr>
              <p14:xfrm>
                <a:off x="8335440" y="1863262"/>
                <a:ext cx="113400" cy="1411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A7EDAEAC-678D-8A6C-878C-B0D4A3D251C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331120" y="1858942"/>
                  <a:ext cx="1220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64302170-9801-BD2E-45AA-025773585BEA}"/>
                    </a:ext>
                  </a:extLst>
                </p14:cNvPr>
                <p14:cNvContentPartPr/>
                <p14:nvPr/>
              </p14:nvContentPartPr>
              <p14:xfrm>
                <a:off x="7075080" y="1679302"/>
                <a:ext cx="60840" cy="8784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64302170-9801-BD2E-45AA-025773585BE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070760" y="1674982"/>
                  <a:ext cx="694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4189F928-EF85-78A7-476B-05CFD5BF1EE1}"/>
                    </a:ext>
                  </a:extLst>
                </p14:cNvPr>
                <p14:cNvContentPartPr/>
                <p14:nvPr/>
              </p14:nvContentPartPr>
              <p14:xfrm>
                <a:off x="8394840" y="1623862"/>
                <a:ext cx="82440" cy="7344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4189F928-EF85-78A7-476B-05CFD5BF1EE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390520" y="1619542"/>
                  <a:ext cx="910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87789D6D-F0B6-6A26-0843-E253526842BA}"/>
                    </a:ext>
                  </a:extLst>
                </p14:cNvPr>
                <p14:cNvContentPartPr/>
                <p14:nvPr/>
              </p14:nvContentPartPr>
              <p14:xfrm>
                <a:off x="8749800" y="1725022"/>
                <a:ext cx="52560" cy="1540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87789D6D-F0B6-6A26-0843-E253526842B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745480" y="1720702"/>
                  <a:ext cx="612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D9F91FCB-FE9D-F66C-5527-7843C34754BF}"/>
                    </a:ext>
                  </a:extLst>
                </p14:cNvPr>
                <p14:cNvContentPartPr/>
                <p14:nvPr/>
              </p14:nvContentPartPr>
              <p14:xfrm>
                <a:off x="8843400" y="1757782"/>
                <a:ext cx="82080" cy="8496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D9F91FCB-FE9D-F66C-5527-7843C34754B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839080" y="1753462"/>
                  <a:ext cx="907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05409B1A-02FD-2A62-1B29-6EA981B4CC64}"/>
                    </a:ext>
                  </a:extLst>
                </p14:cNvPr>
                <p14:cNvContentPartPr/>
                <p14:nvPr/>
              </p14:nvContentPartPr>
              <p14:xfrm>
                <a:off x="8980200" y="1849222"/>
                <a:ext cx="8640" cy="133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05409B1A-02FD-2A62-1B29-6EA981B4CC6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975880" y="1844902"/>
                  <a:ext cx="172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D4BD9042-9636-3E9E-6235-8D2E605F3298}"/>
                    </a:ext>
                  </a:extLst>
                </p14:cNvPr>
                <p14:cNvContentPartPr/>
                <p14:nvPr/>
              </p14:nvContentPartPr>
              <p14:xfrm>
                <a:off x="9033840" y="1723942"/>
                <a:ext cx="89280" cy="13212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D4BD9042-9636-3E9E-6235-8D2E605F329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029520" y="1719622"/>
                  <a:ext cx="97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AD3AAEC4-50F7-013B-C397-78A97CB63078}"/>
                    </a:ext>
                  </a:extLst>
                </p14:cNvPr>
                <p14:cNvContentPartPr/>
                <p14:nvPr/>
              </p14:nvContentPartPr>
              <p14:xfrm>
                <a:off x="9171360" y="1740502"/>
                <a:ext cx="81000" cy="10296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AD3AAEC4-50F7-013B-C397-78A97CB6307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167040" y="1736182"/>
                  <a:ext cx="896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E41B2C38-1F5C-D6E8-BCFD-736904F8AC1A}"/>
                    </a:ext>
                  </a:extLst>
                </p14:cNvPr>
                <p14:cNvContentPartPr/>
                <p14:nvPr/>
              </p14:nvContentPartPr>
              <p14:xfrm>
                <a:off x="9266040" y="1734382"/>
                <a:ext cx="97560" cy="975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E41B2C38-1F5C-D6E8-BCFD-736904F8AC1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261720" y="1730062"/>
                  <a:ext cx="1062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E52175AE-8541-5F4E-E81E-2C3A4D0358D5}"/>
                    </a:ext>
                  </a:extLst>
                </p14:cNvPr>
                <p14:cNvContentPartPr/>
                <p14:nvPr/>
              </p14:nvContentPartPr>
              <p14:xfrm>
                <a:off x="9495000" y="1766782"/>
                <a:ext cx="8640" cy="694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E52175AE-8541-5F4E-E81E-2C3A4D0358D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490680" y="1762462"/>
                  <a:ext cx="172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11B948E-14B4-75CD-B69C-2F16B156F01B}"/>
                    </a:ext>
                  </a:extLst>
                </p14:cNvPr>
                <p14:cNvContentPartPr/>
                <p14:nvPr/>
              </p14:nvContentPartPr>
              <p14:xfrm>
                <a:off x="9472680" y="1794142"/>
                <a:ext cx="66960" cy="2052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11B948E-14B4-75CD-B69C-2F16B156F01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468360" y="1789822"/>
                  <a:ext cx="756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8BB72DB4-1AE8-17E1-CB3B-109EA3ABF29A}"/>
                    </a:ext>
                  </a:extLst>
                </p14:cNvPr>
                <p14:cNvContentPartPr/>
                <p14:nvPr/>
              </p14:nvContentPartPr>
              <p14:xfrm>
                <a:off x="9641880" y="1638982"/>
                <a:ext cx="45000" cy="12384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8BB72DB4-1AE8-17E1-CB3B-109EA3ABF29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637560" y="1634662"/>
                  <a:ext cx="536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BBB00CD9-8D82-1AFE-0C89-920F4D9987A0}"/>
                    </a:ext>
                  </a:extLst>
                </p14:cNvPr>
                <p14:cNvContentPartPr/>
                <p14:nvPr/>
              </p14:nvContentPartPr>
              <p14:xfrm>
                <a:off x="9729360" y="1748782"/>
                <a:ext cx="14760" cy="183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BBB00CD9-8D82-1AFE-0C89-920F4D9987A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725040" y="1744462"/>
                  <a:ext cx="234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67AB8859-D2D7-C3CB-476D-DD1D722EB26B}"/>
                    </a:ext>
                  </a:extLst>
                </p14:cNvPr>
                <p14:cNvContentPartPr/>
                <p14:nvPr/>
              </p14:nvContentPartPr>
              <p14:xfrm>
                <a:off x="9790560" y="1613422"/>
                <a:ext cx="35280" cy="12852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67AB8859-D2D7-C3CB-476D-DD1D722EB26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786240" y="1609102"/>
                  <a:ext cx="439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B0A7070C-450E-43B8-85BD-1CD07EC085BA}"/>
                    </a:ext>
                  </a:extLst>
                </p14:cNvPr>
                <p14:cNvContentPartPr/>
                <p14:nvPr/>
              </p14:nvContentPartPr>
              <p14:xfrm>
                <a:off x="9902880" y="1631422"/>
                <a:ext cx="50400" cy="8136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B0A7070C-450E-43B8-85BD-1CD07EC085B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898560" y="1627102"/>
                  <a:ext cx="590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FE30A564-F27D-A6FD-D830-7D690AA837EE}"/>
                    </a:ext>
                  </a:extLst>
                </p14:cNvPr>
                <p14:cNvContentPartPr/>
                <p14:nvPr/>
              </p14:nvContentPartPr>
              <p14:xfrm>
                <a:off x="9982440" y="1630702"/>
                <a:ext cx="123120" cy="813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FE30A564-F27D-A6FD-D830-7D690AA837E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978120" y="1626382"/>
                  <a:ext cx="1317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7CB63515-044F-1952-D1DF-47EFF6AE464A}"/>
                    </a:ext>
                  </a:extLst>
                </p14:cNvPr>
                <p14:cNvContentPartPr/>
                <p14:nvPr/>
              </p14:nvContentPartPr>
              <p14:xfrm>
                <a:off x="9714240" y="1794142"/>
                <a:ext cx="427320" cy="6336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7CB63515-044F-1952-D1DF-47EFF6AE464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709920" y="1789822"/>
                  <a:ext cx="4359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145EBE96-E21A-55D9-7F5B-743AFD915067}"/>
                    </a:ext>
                  </a:extLst>
                </p14:cNvPr>
                <p14:cNvContentPartPr/>
                <p14:nvPr/>
              </p14:nvContentPartPr>
              <p14:xfrm>
                <a:off x="9850680" y="1912222"/>
                <a:ext cx="84240" cy="11808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145EBE96-E21A-55D9-7F5B-743AFD915067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846360" y="1907902"/>
                  <a:ext cx="928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C5625497-ED46-9344-CEF1-02D0AF03A5C3}"/>
                    </a:ext>
                  </a:extLst>
                </p14:cNvPr>
                <p14:cNvContentPartPr/>
                <p14:nvPr/>
              </p14:nvContentPartPr>
              <p14:xfrm>
                <a:off x="10261080" y="1833742"/>
                <a:ext cx="104760" cy="122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C5625497-ED46-9344-CEF1-02D0AF03A5C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256760" y="1829422"/>
                  <a:ext cx="1134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C34DA732-5ECC-A836-F354-9F8254D80687}"/>
                    </a:ext>
                  </a:extLst>
                </p14:cNvPr>
                <p14:cNvContentPartPr/>
                <p14:nvPr/>
              </p14:nvContentPartPr>
              <p14:xfrm>
                <a:off x="10298520" y="1884862"/>
                <a:ext cx="56520" cy="18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C34DA732-5ECC-A836-F354-9F8254D8068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294200" y="1880542"/>
                  <a:ext cx="6516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98909577-55CE-5A80-8523-DFD7F91D6538}"/>
                    </a:ext>
                  </a:extLst>
                </p14:cNvPr>
                <p14:cNvContentPartPr/>
                <p14:nvPr/>
              </p14:nvContentPartPr>
              <p14:xfrm>
                <a:off x="10485720" y="1739422"/>
                <a:ext cx="58320" cy="1238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98909577-55CE-5A80-8523-DFD7F91D653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481400" y="1735102"/>
                  <a:ext cx="66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C524D3B9-BADB-2E93-05C3-00DDDA981EA5}"/>
                    </a:ext>
                  </a:extLst>
                </p14:cNvPr>
                <p14:cNvContentPartPr/>
                <p14:nvPr/>
              </p14:nvContentPartPr>
              <p14:xfrm>
                <a:off x="10608840" y="1747342"/>
                <a:ext cx="71280" cy="8712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C524D3B9-BADB-2E93-05C3-00DDDA981EA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604520" y="1743022"/>
                  <a:ext cx="799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497A88DB-BE3C-07C8-AD3C-024777C09FDC}"/>
                    </a:ext>
                  </a:extLst>
                </p14:cNvPr>
                <p14:cNvContentPartPr/>
                <p14:nvPr/>
              </p14:nvContentPartPr>
              <p14:xfrm>
                <a:off x="10736640" y="1732582"/>
                <a:ext cx="67320" cy="867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497A88DB-BE3C-07C8-AD3C-024777C09FD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732320" y="1728262"/>
                  <a:ext cx="759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CC9E8157-8FF0-FF24-6D9F-3D703B0E8D2B}"/>
                    </a:ext>
                  </a:extLst>
                </p14:cNvPr>
                <p14:cNvContentPartPr/>
                <p14:nvPr/>
              </p14:nvContentPartPr>
              <p14:xfrm>
                <a:off x="10847160" y="1741582"/>
                <a:ext cx="110520" cy="8928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CC9E8157-8FF0-FF24-6D9F-3D703B0E8D2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842840" y="1737262"/>
                  <a:ext cx="1191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F06DAB7F-DB2B-37CA-FA54-FFFE1A2B2B94}"/>
                    </a:ext>
                  </a:extLst>
                </p14:cNvPr>
                <p14:cNvContentPartPr/>
                <p14:nvPr/>
              </p14:nvContentPartPr>
              <p14:xfrm>
                <a:off x="11093040" y="1718182"/>
                <a:ext cx="5400" cy="10404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F06DAB7F-DB2B-37CA-FA54-FFFE1A2B2B9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088720" y="1713862"/>
                  <a:ext cx="140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C88A904C-A0A0-5FB6-4C66-11BEC6ED53EE}"/>
                    </a:ext>
                  </a:extLst>
                </p14:cNvPr>
                <p14:cNvContentPartPr/>
                <p14:nvPr/>
              </p14:nvContentPartPr>
              <p14:xfrm>
                <a:off x="11058840" y="1761382"/>
                <a:ext cx="59760" cy="1332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C88A904C-A0A0-5FB6-4C66-11BEC6ED53E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054520" y="1757062"/>
                  <a:ext cx="684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0EAAA993-8AF1-89D6-CFE4-868568F71015}"/>
                    </a:ext>
                  </a:extLst>
                </p14:cNvPr>
                <p14:cNvContentPartPr/>
                <p14:nvPr/>
              </p14:nvContentPartPr>
              <p14:xfrm>
                <a:off x="11250000" y="1662382"/>
                <a:ext cx="32040" cy="14112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0EAAA993-8AF1-89D6-CFE4-868568F7101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245680" y="1658062"/>
                  <a:ext cx="406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D254DFCB-C99C-1813-1812-20521463E96A}"/>
                    </a:ext>
                  </a:extLst>
                </p14:cNvPr>
                <p14:cNvContentPartPr/>
                <p14:nvPr/>
              </p14:nvContentPartPr>
              <p14:xfrm>
                <a:off x="11320920" y="1669582"/>
                <a:ext cx="88200" cy="1119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D254DFCB-C99C-1813-1812-20521463E96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316600" y="1665262"/>
                  <a:ext cx="96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5B3885D7-3A8F-B150-BC48-AB660AAAF739}"/>
                    </a:ext>
                  </a:extLst>
                </p14:cNvPr>
                <p14:cNvContentPartPr/>
                <p14:nvPr/>
              </p14:nvContentPartPr>
              <p14:xfrm>
                <a:off x="11426760" y="1812142"/>
                <a:ext cx="18360" cy="2304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5B3885D7-3A8F-B150-BC48-AB660AAAF739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422440" y="1807822"/>
                  <a:ext cx="27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E2678096-A528-CB9A-45AE-D3D78B6B3784}"/>
                    </a:ext>
                  </a:extLst>
                </p14:cNvPr>
                <p14:cNvContentPartPr/>
                <p14:nvPr/>
              </p14:nvContentPartPr>
              <p14:xfrm>
                <a:off x="11507040" y="1695502"/>
                <a:ext cx="66240" cy="10260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E2678096-A528-CB9A-45AE-D3D78B6B378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502720" y="1691182"/>
                  <a:ext cx="748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ED72D1DE-260E-AE13-CDA3-5D600D5D668B}"/>
                    </a:ext>
                  </a:extLst>
                </p14:cNvPr>
                <p14:cNvContentPartPr/>
                <p14:nvPr/>
              </p14:nvContentPartPr>
              <p14:xfrm>
                <a:off x="11627280" y="1674262"/>
                <a:ext cx="72000" cy="13068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ED72D1DE-260E-AE13-CDA3-5D600D5D668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622960" y="1669942"/>
                  <a:ext cx="806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3D7AE365-6044-D279-ACF0-ADD424FA649F}"/>
                    </a:ext>
                  </a:extLst>
                </p14:cNvPr>
                <p14:cNvContentPartPr/>
                <p14:nvPr/>
              </p14:nvContentPartPr>
              <p14:xfrm>
                <a:off x="11741760" y="1692622"/>
                <a:ext cx="67320" cy="11052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3D7AE365-6044-D279-ACF0-ADD424FA649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737440" y="1688302"/>
                  <a:ext cx="759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C72B54A9-D991-1682-A560-CF251B067A0F}"/>
                    </a:ext>
                  </a:extLst>
                </p14:cNvPr>
                <p14:cNvContentPartPr/>
                <p14:nvPr/>
              </p14:nvContentPartPr>
              <p14:xfrm>
                <a:off x="11352960" y="1712422"/>
                <a:ext cx="213480" cy="16272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C72B54A9-D991-1682-A560-CF251B067A0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348640" y="1708102"/>
                  <a:ext cx="2221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159A22A7-5DBB-1A86-44BA-95247761D4E4}"/>
                    </a:ext>
                  </a:extLst>
                </p14:cNvPr>
                <p14:cNvContentPartPr/>
                <p14:nvPr/>
              </p14:nvContentPartPr>
              <p14:xfrm>
                <a:off x="9052920" y="1737982"/>
                <a:ext cx="202680" cy="1969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159A22A7-5DBB-1A86-44BA-95247761D4E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048600" y="1733662"/>
                  <a:ext cx="2113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E40FCFDD-BBE9-8269-372B-9B83CA58ACEE}"/>
                    </a:ext>
                  </a:extLst>
                </p14:cNvPr>
                <p14:cNvContentPartPr/>
                <p14:nvPr/>
              </p14:nvContentPartPr>
              <p14:xfrm>
                <a:off x="9014760" y="1743382"/>
                <a:ext cx="251640" cy="25164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E40FCFDD-BBE9-8269-372B-9B83CA58ACE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010440" y="1739062"/>
                  <a:ext cx="2602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2756440C-3BB1-E5ED-BC75-130E286648FF}"/>
                    </a:ext>
                  </a:extLst>
                </p14:cNvPr>
                <p14:cNvContentPartPr/>
                <p14:nvPr/>
              </p14:nvContentPartPr>
              <p14:xfrm>
                <a:off x="10975320" y="834742"/>
                <a:ext cx="8640" cy="1224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2756440C-3BB1-E5ED-BC75-130E286648F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971000" y="830422"/>
                  <a:ext cx="172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6016402C-2D7B-D668-6E5A-396B0353E24B}"/>
                    </a:ext>
                  </a:extLst>
                </p14:cNvPr>
                <p14:cNvContentPartPr/>
                <p14:nvPr/>
              </p14:nvContentPartPr>
              <p14:xfrm>
                <a:off x="10685160" y="822142"/>
                <a:ext cx="385920" cy="37116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6016402C-2D7B-D668-6E5A-396B0353E24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680840" y="817822"/>
                  <a:ext cx="39456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F719F1C6-F81E-C0FE-E981-38D04059E916}"/>
                    </a:ext>
                  </a:extLst>
                </p14:cNvPr>
                <p14:cNvContentPartPr/>
                <p14:nvPr/>
              </p14:nvContentPartPr>
              <p14:xfrm>
                <a:off x="10973160" y="1218862"/>
                <a:ext cx="83520" cy="16920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F719F1C6-F81E-C0FE-E981-38D04059E91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968840" y="1214542"/>
                  <a:ext cx="921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1B646D68-8461-3BC6-E815-07E63CA0B40B}"/>
                    </a:ext>
                  </a:extLst>
                </p14:cNvPr>
                <p14:cNvContentPartPr/>
                <p14:nvPr/>
              </p14:nvContentPartPr>
              <p14:xfrm>
                <a:off x="10895400" y="1164502"/>
                <a:ext cx="153000" cy="18828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1B646D68-8461-3BC6-E815-07E63CA0B40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891080" y="1160182"/>
                  <a:ext cx="1616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62308426-8CAF-EC94-D780-B73ECF67A60E}"/>
                    </a:ext>
                  </a:extLst>
                </p14:cNvPr>
                <p14:cNvContentPartPr/>
                <p14:nvPr/>
              </p14:nvContentPartPr>
              <p14:xfrm>
                <a:off x="10992240" y="1450702"/>
                <a:ext cx="78480" cy="12132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62308426-8CAF-EC94-D780-B73ECF67A60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987920" y="1446382"/>
                  <a:ext cx="871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36D07051-877D-3EF5-C5B0-A2AD3426D0C0}"/>
                    </a:ext>
                  </a:extLst>
                </p14:cNvPr>
                <p14:cNvContentPartPr/>
                <p14:nvPr/>
              </p14:nvContentPartPr>
              <p14:xfrm>
                <a:off x="11126160" y="1427302"/>
                <a:ext cx="90360" cy="11304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36D07051-877D-3EF5-C5B0-A2AD3426D0C0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121840" y="1422982"/>
                  <a:ext cx="99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1EE79DC1-51A0-AF58-448D-CC94D8FFE58C}"/>
                    </a:ext>
                  </a:extLst>
                </p14:cNvPr>
                <p14:cNvContentPartPr/>
                <p14:nvPr/>
              </p14:nvContentPartPr>
              <p14:xfrm>
                <a:off x="11266920" y="1425862"/>
                <a:ext cx="66600" cy="8784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1EE79DC1-51A0-AF58-448D-CC94D8FFE58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262600" y="1421542"/>
                  <a:ext cx="752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1BE2B676-7B24-59D2-DD28-4AA7AA44FF77}"/>
                    </a:ext>
                  </a:extLst>
                </p14:cNvPr>
                <p14:cNvContentPartPr/>
                <p14:nvPr/>
              </p14:nvContentPartPr>
              <p14:xfrm>
                <a:off x="11383560" y="1477342"/>
                <a:ext cx="8640" cy="396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1BE2B676-7B24-59D2-DD28-4AA7AA44FF77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379240" y="1473022"/>
                  <a:ext cx="172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35047FC4-6318-7362-0346-906D020555A8}"/>
                    </a:ext>
                  </a:extLst>
                </p14:cNvPr>
                <p14:cNvContentPartPr/>
                <p14:nvPr/>
              </p14:nvContentPartPr>
              <p14:xfrm>
                <a:off x="11462040" y="1352062"/>
                <a:ext cx="78840" cy="16308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35047FC4-6318-7362-0346-906D020555A8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457720" y="1347742"/>
                  <a:ext cx="874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7DCD247D-7417-4DCA-1133-F741EFBE1AFC}"/>
                    </a:ext>
                  </a:extLst>
                </p14:cNvPr>
                <p14:cNvContentPartPr/>
                <p14:nvPr/>
              </p14:nvContentPartPr>
              <p14:xfrm>
                <a:off x="11617920" y="1320382"/>
                <a:ext cx="13680" cy="10476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7DCD247D-7417-4DCA-1133-F741EFBE1AF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613600" y="1316062"/>
                  <a:ext cx="22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39C8095D-2EA3-BCCA-EC9B-17402578C726}"/>
                    </a:ext>
                  </a:extLst>
                </p14:cNvPr>
                <p14:cNvContentPartPr/>
                <p14:nvPr/>
              </p14:nvContentPartPr>
              <p14:xfrm>
                <a:off x="11559600" y="1312102"/>
                <a:ext cx="163800" cy="9360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39C8095D-2EA3-BCCA-EC9B-17402578C72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555280" y="1307782"/>
                  <a:ext cx="1724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4C115D89-6A1A-CCFE-7B0F-A56FBA44FB66}"/>
                    </a:ext>
                  </a:extLst>
                </p14:cNvPr>
                <p14:cNvContentPartPr/>
                <p14:nvPr/>
              </p14:nvContentPartPr>
              <p14:xfrm>
                <a:off x="10875240" y="1229302"/>
                <a:ext cx="937440" cy="42804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4C115D89-6A1A-CCFE-7B0F-A56FBA44FB6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870920" y="1224982"/>
                  <a:ext cx="94608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88A0AB33-CB53-8DDA-2F58-36CD04180425}"/>
                    </a:ext>
                  </a:extLst>
                </p14:cNvPr>
                <p14:cNvContentPartPr/>
                <p14:nvPr/>
              </p14:nvContentPartPr>
              <p14:xfrm>
                <a:off x="8884080" y="1172782"/>
                <a:ext cx="487080" cy="37764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88A0AB33-CB53-8DDA-2F58-36CD0418042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879760" y="1168462"/>
                  <a:ext cx="495720" cy="38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557" name="Freihand 556">
                <a:extLst>
                  <a:ext uri="{FF2B5EF4-FFF2-40B4-BE49-F238E27FC236}">
                    <a16:creationId xmlns:a16="http://schemas.microsoft.com/office/drawing/2014/main" id="{D6D4E33F-63C0-6DC0-0A59-F2D06354D9FE}"/>
                  </a:ext>
                </a:extLst>
              </p14:cNvPr>
              <p14:cNvContentPartPr/>
              <p14:nvPr/>
            </p14:nvContentPartPr>
            <p14:xfrm>
              <a:off x="74160" y="3215062"/>
              <a:ext cx="219600" cy="380160"/>
            </p14:xfrm>
          </p:contentPart>
        </mc:Choice>
        <mc:Fallback>
          <p:pic>
            <p:nvPicPr>
              <p:cNvPr id="557" name="Freihand 556">
                <a:extLst>
                  <a:ext uri="{FF2B5EF4-FFF2-40B4-BE49-F238E27FC236}">
                    <a16:creationId xmlns:a16="http://schemas.microsoft.com/office/drawing/2014/main" id="{D6D4E33F-63C0-6DC0-0A59-F2D06354D9FE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69840" y="3210742"/>
                <a:ext cx="228240" cy="38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35" name="Gruppieren 634">
            <a:extLst>
              <a:ext uri="{FF2B5EF4-FFF2-40B4-BE49-F238E27FC236}">
                <a16:creationId xmlns:a16="http://schemas.microsoft.com/office/drawing/2014/main" id="{989139D4-C7E6-CC1A-7762-97C6D33BF3C1}"/>
              </a:ext>
            </a:extLst>
          </p:cNvPr>
          <p:cNvGrpSpPr/>
          <p:nvPr/>
        </p:nvGrpSpPr>
        <p:grpSpPr>
          <a:xfrm>
            <a:off x="6324840" y="2087542"/>
            <a:ext cx="5727960" cy="2259000"/>
            <a:chOff x="6324840" y="2087542"/>
            <a:chExt cx="5727960" cy="225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E46671F0-DED7-A9FB-1077-658DD2EC6592}"/>
                    </a:ext>
                  </a:extLst>
                </p14:cNvPr>
                <p14:cNvContentPartPr/>
                <p14:nvPr/>
              </p14:nvContentPartPr>
              <p14:xfrm>
                <a:off x="6413400" y="2785222"/>
                <a:ext cx="119160" cy="23796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E46671F0-DED7-A9FB-1077-658DD2EC659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409080" y="2780902"/>
                  <a:ext cx="1278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2C96D539-2CF7-FB58-2B1B-20B3A4062A69}"/>
                    </a:ext>
                  </a:extLst>
                </p14:cNvPr>
                <p14:cNvContentPartPr/>
                <p14:nvPr/>
              </p14:nvContentPartPr>
              <p14:xfrm>
                <a:off x="6675840" y="2774422"/>
                <a:ext cx="21960" cy="11808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2C96D539-2CF7-FB58-2B1B-20B3A4062A6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671520" y="2770102"/>
                  <a:ext cx="306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83C07799-48F6-AB43-5E05-E0FFF9757AE4}"/>
                    </a:ext>
                  </a:extLst>
                </p14:cNvPr>
                <p14:cNvContentPartPr/>
                <p14:nvPr/>
              </p14:nvContentPartPr>
              <p14:xfrm>
                <a:off x="6604560" y="2778022"/>
                <a:ext cx="135000" cy="14940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83C07799-48F6-AB43-5E05-E0FFF9757AE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600240" y="2773702"/>
                  <a:ext cx="1436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CEE6C098-DBEC-4DE9-2D55-F9D002F71B69}"/>
                    </a:ext>
                  </a:extLst>
                </p14:cNvPr>
                <p14:cNvContentPartPr/>
                <p14:nvPr/>
              </p14:nvContentPartPr>
              <p14:xfrm>
                <a:off x="6653520" y="2877022"/>
                <a:ext cx="29160" cy="14904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CEE6C098-DBEC-4DE9-2D55-F9D002F71B6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649200" y="2872702"/>
                  <a:ext cx="378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3F5209DD-84AF-9592-1BFF-9FFCD3592796}"/>
                    </a:ext>
                  </a:extLst>
                </p14:cNvPr>
                <p14:cNvContentPartPr/>
                <p14:nvPr/>
              </p14:nvContentPartPr>
              <p14:xfrm>
                <a:off x="9626040" y="2278342"/>
                <a:ext cx="75960" cy="12060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3F5209DD-84AF-9592-1BFF-9FFCD3592796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621720" y="2274022"/>
                  <a:ext cx="84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CC147782-984A-A32E-BF20-A37FB335992E}"/>
                    </a:ext>
                  </a:extLst>
                </p14:cNvPr>
                <p14:cNvContentPartPr/>
                <p14:nvPr/>
              </p14:nvContentPartPr>
              <p14:xfrm>
                <a:off x="9742320" y="2263222"/>
                <a:ext cx="89280" cy="11376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CC147782-984A-A32E-BF20-A37FB335992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738000" y="2258902"/>
                  <a:ext cx="979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E5B96F76-986B-7EEE-28C5-88D66BE1ACF9}"/>
                    </a:ext>
                  </a:extLst>
                </p14:cNvPr>
                <p14:cNvContentPartPr/>
                <p14:nvPr/>
              </p14:nvContentPartPr>
              <p14:xfrm>
                <a:off x="9896040" y="2267182"/>
                <a:ext cx="72000" cy="7812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E5B96F76-986B-7EEE-28C5-88D66BE1ACF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891720" y="2262862"/>
                  <a:ext cx="806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5B709DC8-AAD4-A31A-8CC3-A3019013748F}"/>
                    </a:ext>
                  </a:extLst>
                </p14:cNvPr>
                <p14:cNvContentPartPr/>
                <p14:nvPr/>
              </p14:nvContentPartPr>
              <p14:xfrm>
                <a:off x="10037160" y="2232262"/>
                <a:ext cx="84960" cy="853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5B709DC8-AAD4-A31A-8CC3-A3019013748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032840" y="2227942"/>
                  <a:ext cx="936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0C8BAD9E-F3E7-EEE0-9889-A5B95F90284B}"/>
                    </a:ext>
                  </a:extLst>
                </p14:cNvPr>
                <p14:cNvContentPartPr/>
                <p14:nvPr/>
              </p14:nvContentPartPr>
              <p14:xfrm>
                <a:off x="10267560" y="2241982"/>
                <a:ext cx="108720" cy="180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0C8BAD9E-F3E7-EEE0-9889-A5B95F90284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263240" y="2237662"/>
                  <a:ext cx="117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8E0753A9-B926-3F67-9AE3-CF9D562AD98C}"/>
                    </a:ext>
                  </a:extLst>
                </p14:cNvPr>
                <p14:cNvContentPartPr/>
                <p14:nvPr/>
              </p14:nvContentPartPr>
              <p14:xfrm>
                <a:off x="10265400" y="2306782"/>
                <a:ext cx="89640" cy="648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8E0753A9-B926-3F67-9AE3-CF9D562AD98C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261080" y="2302462"/>
                  <a:ext cx="982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E7D85D42-5ECB-8434-816B-9CD830E62062}"/>
                    </a:ext>
                  </a:extLst>
                </p14:cNvPr>
                <p14:cNvContentPartPr/>
                <p14:nvPr/>
              </p14:nvContentPartPr>
              <p14:xfrm>
                <a:off x="10472400" y="2198782"/>
                <a:ext cx="60840" cy="8892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E7D85D42-5ECB-8434-816B-9CD830E62062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468080" y="2194462"/>
                  <a:ext cx="694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A5D80556-404D-0C3B-01CB-6E9EB6DDB04A}"/>
                    </a:ext>
                  </a:extLst>
                </p14:cNvPr>
                <p14:cNvContentPartPr/>
                <p14:nvPr/>
              </p14:nvContentPartPr>
              <p14:xfrm>
                <a:off x="10572840" y="2174662"/>
                <a:ext cx="58680" cy="1026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A5D80556-404D-0C3B-01CB-6E9EB6DDB04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568520" y="2170342"/>
                  <a:ext cx="67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9A744D2E-5E9F-2DD5-BD29-B4738E8AB48F}"/>
                    </a:ext>
                  </a:extLst>
                </p14:cNvPr>
                <p14:cNvContentPartPr/>
                <p14:nvPr/>
              </p14:nvContentPartPr>
              <p14:xfrm>
                <a:off x="10684080" y="2168902"/>
                <a:ext cx="74160" cy="8208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9A744D2E-5E9F-2DD5-BD29-B4738E8AB48F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679760" y="2164582"/>
                  <a:ext cx="828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4EE9015C-309D-EA07-3D99-1F6300E8637C}"/>
                    </a:ext>
                  </a:extLst>
                </p14:cNvPr>
                <p14:cNvContentPartPr/>
                <p14:nvPr/>
              </p14:nvContentPartPr>
              <p14:xfrm>
                <a:off x="10844640" y="2170342"/>
                <a:ext cx="75240" cy="8640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4EE9015C-309D-EA07-3D99-1F6300E8637C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840320" y="2166022"/>
                  <a:ext cx="83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F1C833F8-BB24-67F0-2C36-A4B25D4F8ECA}"/>
                    </a:ext>
                  </a:extLst>
                </p14:cNvPr>
                <p14:cNvContentPartPr/>
                <p14:nvPr/>
              </p14:nvContentPartPr>
              <p14:xfrm>
                <a:off x="10983960" y="2087542"/>
                <a:ext cx="42480" cy="7668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F1C833F8-BB24-67F0-2C36-A4B25D4F8ECA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979640" y="2083222"/>
                  <a:ext cx="511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3D722433-9A96-0E58-AE4D-FF0033DE2DE3}"/>
                    </a:ext>
                  </a:extLst>
                </p14:cNvPr>
                <p14:cNvContentPartPr/>
                <p14:nvPr/>
              </p14:nvContentPartPr>
              <p14:xfrm>
                <a:off x="10588680" y="2141182"/>
                <a:ext cx="197280" cy="19620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3D722433-9A96-0E58-AE4D-FF0033DE2DE3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584360" y="2136862"/>
                  <a:ext cx="2059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70B94D34-81B5-5C8F-79D0-63F7D36448BD}"/>
                    </a:ext>
                  </a:extLst>
                </p14:cNvPr>
                <p14:cNvContentPartPr/>
                <p14:nvPr/>
              </p14:nvContentPartPr>
              <p14:xfrm>
                <a:off x="9888840" y="2207422"/>
                <a:ext cx="258840" cy="20124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70B94D34-81B5-5C8F-79D0-63F7D36448B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884520" y="2203102"/>
                  <a:ext cx="2674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550DC042-CE93-297B-FF7E-FC2142B6DBA6}"/>
                    </a:ext>
                  </a:extLst>
                </p14:cNvPr>
                <p14:cNvContentPartPr/>
                <p14:nvPr/>
              </p14:nvContentPartPr>
              <p14:xfrm>
                <a:off x="10442880" y="2185102"/>
                <a:ext cx="149400" cy="17676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550DC042-CE93-297B-FF7E-FC2142B6DBA6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438560" y="2180782"/>
                  <a:ext cx="1580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FEB57440-D217-AB2A-0905-42A047F96283}"/>
                    </a:ext>
                  </a:extLst>
                </p14:cNvPr>
                <p14:cNvContentPartPr/>
                <p14:nvPr/>
              </p14:nvContentPartPr>
              <p14:xfrm>
                <a:off x="9629640" y="2229382"/>
                <a:ext cx="224640" cy="24588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FEB57440-D217-AB2A-0905-42A047F96283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625320" y="2225062"/>
                  <a:ext cx="2332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5BF40B59-2431-9C36-FE9E-39B61172512D}"/>
                    </a:ext>
                  </a:extLst>
                </p14:cNvPr>
                <p14:cNvContentPartPr/>
                <p14:nvPr/>
              </p14:nvContentPartPr>
              <p14:xfrm>
                <a:off x="9622440" y="2116702"/>
                <a:ext cx="19440" cy="8532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5BF40B59-2431-9C36-FE9E-39B61172512D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618120" y="2112382"/>
                  <a:ext cx="280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E2A6E08B-D467-0CCF-FA8B-546E0CF48960}"/>
                    </a:ext>
                  </a:extLst>
                </p14:cNvPr>
                <p14:cNvContentPartPr/>
                <p14:nvPr/>
              </p14:nvContentPartPr>
              <p14:xfrm>
                <a:off x="9702000" y="2091862"/>
                <a:ext cx="40320" cy="9756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E2A6E08B-D467-0CCF-FA8B-546E0CF4896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697680" y="2087542"/>
                  <a:ext cx="489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189C1EB9-AE90-5048-E4BC-C1C8EE449C09}"/>
                    </a:ext>
                  </a:extLst>
                </p14:cNvPr>
                <p14:cNvContentPartPr/>
                <p14:nvPr/>
              </p14:nvContentPartPr>
              <p14:xfrm>
                <a:off x="10290600" y="2550862"/>
                <a:ext cx="118440" cy="1342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189C1EB9-AE90-5048-E4BC-C1C8EE449C09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286280" y="2546542"/>
                  <a:ext cx="1270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E663FB50-AA80-7BC7-0A4B-F6DBF983D068}"/>
                    </a:ext>
                  </a:extLst>
                </p14:cNvPr>
                <p14:cNvContentPartPr/>
                <p14:nvPr/>
              </p14:nvContentPartPr>
              <p14:xfrm>
                <a:off x="10462320" y="2435662"/>
                <a:ext cx="99360" cy="14580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E663FB50-AA80-7BC7-0A4B-F6DBF983D06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458000" y="2431342"/>
                  <a:ext cx="1080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A08EBD3F-68D0-3BE2-503C-94313EECD9E9}"/>
                    </a:ext>
                  </a:extLst>
                </p14:cNvPr>
                <p14:cNvContentPartPr/>
                <p14:nvPr/>
              </p14:nvContentPartPr>
              <p14:xfrm>
                <a:off x="10451160" y="2494342"/>
                <a:ext cx="131760" cy="9324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A08EBD3F-68D0-3BE2-503C-94313EECD9E9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446840" y="2490022"/>
                  <a:ext cx="1404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AEBF7563-9DCB-BA71-50AC-2838D7EC9D24}"/>
                    </a:ext>
                  </a:extLst>
                </p14:cNvPr>
                <p14:cNvContentPartPr/>
                <p14:nvPr/>
              </p14:nvContentPartPr>
              <p14:xfrm>
                <a:off x="10537200" y="2651662"/>
                <a:ext cx="32400" cy="11268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AEBF7563-9DCB-BA71-50AC-2838D7EC9D24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532880" y="2647342"/>
                  <a:ext cx="41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43FC03B7-7977-D83F-B1BC-358FFE7BF659}"/>
                    </a:ext>
                  </a:extLst>
                </p14:cNvPr>
                <p14:cNvContentPartPr/>
                <p14:nvPr/>
              </p14:nvContentPartPr>
              <p14:xfrm>
                <a:off x="10446120" y="2619982"/>
                <a:ext cx="146520" cy="18072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43FC03B7-7977-D83F-B1BC-358FFE7BF659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441800" y="2615662"/>
                  <a:ext cx="1551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14A891C0-FC7F-77DA-1172-60D46F40A5EE}"/>
                    </a:ext>
                  </a:extLst>
                </p14:cNvPr>
                <p14:cNvContentPartPr/>
                <p14:nvPr/>
              </p14:nvContentPartPr>
              <p14:xfrm>
                <a:off x="10712880" y="2581462"/>
                <a:ext cx="117000" cy="1908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14A891C0-FC7F-77DA-1172-60D46F40A5EE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708560" y="2577142"/>
                  <a:ext cx="125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B35630EA-9AB3-38C3-AF30-AE7228C72F99}"/>
                    </a:ext>
                  </a:extLst>
                </p14:cNvPr>
                <p14:cNvContentPartPr/>
                <p14:nvPr/>
              </p14:nvContentPartPr>
              <p14:xfrm>
                <a:off x="10731960" y="2643382"/>
                <a:ext cx="108720" cy="3348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B35630EA-9AB3-38C3-AF30-AE7228C72F99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727640" y="2639062"/>
                  <a:ext cx="117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6567DA94-42D7-295B-26BA-75C342B444DF}"/>
                    </a:ext>
                  </a:extLst>
                </p14:cNvPr>
                <p14:cNvContentPartPr/>
                <p14:nvPr/>
              </p14:nvContentPartPr>
              <p14:xfrm>
                <a:off x="10929600" y="2468422"/>
                <a:ext cx="122400" cy="13608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6567DA94-42D7-295B-26BA-75C342B444DF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925280" y="2464102"/>
                  <a:ext cx="1310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B126C48F-1256-40DF-B947-BA63586F53B0}"/>
                    </a:ext>
                  </a:extLst>
                </p14:cNvPr>
                <p14:cNvContentPartPr/>
                <p14:nvPr/>
              </p14:nvContentPartPr>
              <p14:xfrm>
                <a:off x="11014200" y="2541142"/>
                <a:ext cx="25200" cy="16488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B126C48F-1256-40DF-B947-BA63586F53B0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009880" y="2536822"/>
                  <a:ext cx="338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AA6AAC8C-D420-1845-4B96-0915E6A71B89}"/>
                    </a:ext>
                  </a:extLst>
                </p14:cNvPr>
                <p14:cNvContentPartPr/>
                <p14:nvPr/>
              </p14:nvContentPartPr>
              <p14:xfrm>
                <a:off x="6965280" y="2876662"/>
                <a:ext cx="6120" cy="1980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AA6AAC8C-D420-1845-4B96-0915E6A71B89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960960" y="2872342"/>
                  <a:ext cx="14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CFE525CD-3F34-6791-77FB-D312C8F6FA41}"/>
                    </a:ext>
                  </a:extLst>
                </p14:cNvPr>
                <p14:cNvContentPartPr/>
                <p14:nvPr/>
              </p14:nvContentPartPr>
              <p14:xfrm>
                <a:off x="6959520" y="2969902"/>
                <a:ext cx="9000" cy="1368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CFE525CD-3F34-6791-77FB-D312C8F6FA4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955200" y="2965582"/>
                  <a:ext cx="176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2A799047-40AC-F995-D17C-E9C078EAAA4F}"/>
                    </a:ext>
                  </a:extLst>
                </p14:cNvPr>
                <p14:cNvContentPartPr/>
                <p14:nvPr/>
              </p14:nvContentPartPr>
              <p14:xfrm>
                <a:off x="7124040" y="2785222"/>
                <a:ext cx="25200" cy="13356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2A799047-40AC-F995-D17C-E9C078EAAA4F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119720" y="2780902"/>
                  <a:ext cx="338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52C8BB8D-9BB2-0B31-5386-2E3811F23DFB}"/>
                    </a:ext>
                  </a:extLst>
                </p14:cNvPr>
                <p14:cNvContentPartPr/>
                <p14:nvPr/>
              </p14:nvContentPartPr>
              <p14:xfrm>
                <a:off x="7082280" y="2760382"/>
                <a:ext cx="111600" cy="7776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52C8BB8D-9BB2-0B31-5386-2E3811F23DFB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077960" y="2756062"/>
                  <a:ext cx="1202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B7AD3CB9-BEE3-098F-AD30-DA1997DE31AC}"/>
                    </a:ext>
                  </a:extLst>
                </p14:cNvPr>
                <p14:cNvContentPartPr/>
                <p14:nvPr/>
              </p14:nvContentPartPr>
              <p14:xfrm>
                <a:off x="7258680" y="2780182"/>
                <a:ext cx="44640" cy="13500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B7AD3CB9-BEE3-098F-AD30-DA1997DE31AC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254360" y="2775862"/>
                  <a:ext cx="532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70DAAF80-2104-8175-75AE-77071C192D05}"/>
                    </a:ext>
                  </a:extLst>
                </p14:cNvPr>
                <p14:cNvContentPartPr/>
                <p14:nvPr/>
              </p14:nvContentPartPr>
              <p14:xfrm>
                <a:off x="7239600" y="2741302"/>
                <a:ext cx="137160" cy="9180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70DAAF80-2104-8175-75AE-77071C192D05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235280" y="2736982"/>
                  <a:ext cx="1458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13A61FF2-EAE9-9914-B68F-900518AC2481}"/>
                    </a:ext>
                  </a:extLst>
                </p14:cNvPr>
                <p14:cNvContentPartPr/>
                <p14:nvPr/>
              </p14:nvContentPartPr>
              <p14:xfrm>
                <a:off x="7290720" y="2891782"/>
                <a:ext cx="119160" cy="14292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13A61FF2-EAE9-9914-B68F-900518AC2481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286400" y="2887462"/>
                  <a:ext cx="1278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C4C403D6-E81C-992E-5932-C9FA4F23229A}"/>
                    </a:ext>
                  </a:extLst>
                </p14:cNvPr>
                <p14:cNvContentPartPr/>
                <p14:nvPr/>
              </p14:nvContentPartPr>
              <p14:xfrm>
                <a:off x="7458840" y="2922382"/>
                <a:ext cx="19800" cy="9648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C4C403D6-E81C-992E-5932-C9FA4F23229A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454520" y="2918062"/>
                  <a:ext cx="284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89E42304-7903-84D6-B613-33DF4187DB3F}"/>
                    </a:ext>
                  </a:extLst>
                </p14:cNvPr>
                <p14:cNvContentPartPr/>
                <p14:nvPr/>
              </p14:nvContentPartPr>
              <p14:xfrm>
                <a:off x="7443000" y="2894662"/>
                <a:ext cx="87120" cy="500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89E42304-7903-84D6-B613-33DF4187DB3F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438680" y="2890342"/>
                  <a:ext cx="957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FF4C2685-3088-7CA0-9220-905F49F9B2A3}"/>
                    </a:ext>
                  </a:extLst>
                </p14:cNvPr>
                <p14:cNvContentPartPr/>
                <p14:nvPr/>
              </p14:nvContentPartPr>
              <p14:xfrm>
                <a:off x="7919280" y="2742742"/>
                <a:ext cx="44280" cy="12096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FF4C2685-3088-7CA0-9220-905F49F9B2A3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914960" y="2738422"/>
                  <a:ext cx="529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E66E7D5A-A7F4-CAB8-B7B9-650390AB5EBA}"/>
                    </a:ext>
                  </a:extLst>
                </p14:cNvPr>
                <p14:cNvContentPartPr/>
                <p14:nvPr/>
              </p14:nvContentPartPr>
              <p14:xfrm>
                <a:off x="7889760" y="2702062"/>
                <a:ext cx="134640" cy="8712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E66E7D5A-A7F4-CAB8-B7B9-650390AB5EBA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885440" y="2697742"/>
                  <a:ext cx="143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2621EFFC-470D-A355-66D2-BF3C3EE3427F}"/>
                    </a:ext>
                  </a:extLst>
                </p14:cNvPr>
                <p14:cNvContentPartPr/>
                <p14:nvPr/>
              </p14:nvContentPartPr>
              <p14:xfrm>
                <a:off x="8144280" y="2802862"/>
                <a:ext cx="127440" cy="97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2621EFFC-470D-A355-66D2-BF3C3EE3427F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8139960" y="2798542"/>
                  <a:ext cx="1360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5AD41344-41CB-AB22-B451-C106B5E14FAD}"/>
                    </a:ext>
                  </a:extLst>
                </p14:cNvPr>
                <p14:cNvContentPartPr/>
                <p14:nvPr/>
              </p14:nvContentPartPr>
              <p14:xfrm>
                <a:off x="8178120" y="2846782"/>
                <a:ext cx="97200" cy="1692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5AD41344-41CB-AB22-B451-C106B5E14FAD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8173800" y="2842462"/>
                  <a:ext cx="1058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D025DCB8-FEFC-4173-6C88-116826538634}"/>
                    </a:ext>
                  </a:extLst>
                </p14:cNvPr>
                <p14:cNvContentPartPr/>
                <p14:nvPr/>
              </p14:nvContentPartPr>
              <p14:xfrm>
                <a:off x="9772200" y="2596222"/>
                <a:ext cx="115920" cy="1476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D025DCB8-FEFC-4173-6C88-116826538634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9767880" y="2591902"/>
                  <a:ext cx="124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E5DD0E39-2E23-68B9-46CE-523BF51B27AC}"/>
                    </a:ext>
                  </a:extLst>
                </p14:cNvPr>
                <p14:cNvContentPartPr/>
                <p14:nvPr/>
              </p14:nvContentPartPr>
              <p14:xfrm>
                <a:off x="9777960" y="2641942"/>
                <a:ext cx="137160" cy="4104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E5DD0E39-2E23-68B9-46CE-523BF51B27AC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9773640" y="2637622"/>
                  <a:ext cx="1458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6A317C9D-C25A-7201-EAC7-C501CC713E4A}"/>
                    </a:ext>
                  </a:extLst>
                </p14:cNvPr>
                <p14:cNvContentPartPr/>
                <p14:nvPr/>
              </p14:nvContentPartPr>
              <p14:xfrm>
                <a:off x="9939240" y="2553382"/>
                <a:ext cx="109800" cy="15156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6A317C9D-C25A-7201-EAC7-C501CC713E4A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9934920" y="2549062"/>
                  <a:ext cx="1184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99946AEA-9146-8DEC-2F85-267C697CC1EE}"/>
                    </a:ext>
                  </a:extLst>
                </p14:cNvPr>
                <p14:cNvContentPartPr/>
                <p14:nvPr/>
              </p14:nvContentPartPr>
              <p14:xfrm>
                <a:off x="8414640" y="2712502"/>
                <a:ext cx="117720" cy="14436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99946AEA-9146-8DEC-2F85-267C697CC1EE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410320" y="2708182"/>
                  <a:ext cx="1263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05E4B1A4-B55E-F479-D61B-A54143974DCC}"/>
                    </a:ext>
                  </a:extLst>
                </p14:cNvPr>
                <p14:cNvContentPartPr/>
                <p14:nvPr/>
              </p14:nvContentPartPr>
              <p14:xfrm>
                <a:off x="8589960" y="2742022"/>
                <a:ext cx="203760" cy="11556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05E4B1A4-B55E-F479-D61B-A54143974DCC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8585640" y="2737702"/>
                  <a:ext cx="2124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9049D0F3-BAEF-B12F-5BE3-61C098A7EC40}"/>
                    </a:ext>
                  </a:extLst>
                </p14:cNvPr>
                <p14:cNvContentPartPr/>
                <p14:nvPr/>
              </p14:nvContentPartPr>
              <p14:xfrm>
                <a:off x="8834040" y="2739142"/>
                <a:ext cx="93240" cy="7956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9049D0F3-BAEF-B12F-5BE3-61C098A7EC40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8829720" y="2734822"/>
                  <a:ext cx="1018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74A137DE-7B99-1336-A133-16646717A448}"/>
                    </a:ext>
                  </a:extLst>
                </p14:cNvPr>
                <p14:cNvContentPartPr/>
                <p14:nvPr/>
              </p14:nvContentPartPr>
              <p14:xfrm>
                <a:off x="8941320" y="2724382"/>
                <a:ext cx="85680" cy="8676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74A137DE-7B99-1336-A133-16646717A448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8937000" y="2720062"/>
                  <a:ext cx="94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08F6C9EC-A042-A062-82C8-E4BE8BEB40A7}"/>
                    </a:ext>
                  </a:extLst>
                </p14:cNvPr>
                <p14:cNvContentPartPr/>
                <p14:nvPr/>
              </p14:nvContentPartPr>
              <p14:xfrm>
                <a:off x="9050400" y="2742382"/>
                <a:ext cx="86760" cy="7992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08F6C9EC-A042-A062-82C8-E4BE8BEB40A7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9046080" y="2738062"/>
                  <a:ext cx="954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1DF5B903-417D-0E82-394F-2B13866E79F4}"/>
                    </a:ext>
                  </a:extLst>
                </p14:cNvPr>
                <p14:cNvContentPartPr/>
                <p14:nvPr/>
              </p14:nvContentPartPr>
              <p14:xfrm>
                <a:off x="9286560" y="2781262"/>
                <a:ext cx="14400" cy="8244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1DF5B903-417D-0E82-394F-2B13866E79F4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9282240" y="2776942"/>
                  <a:ext cx="230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357EAE27-9A9E-839C-FAEB-837B6E9B69D8}"/>
                    </a:ext>
                  </a:extLst>
                </p14:cNvPr>
                <p14:cNvContentPartPr/>
                <p14:nvPr/>
              </p14:nvContentPartPr>
              <p14:xfrm>
                <a:off x="9252000" y="2817622"/>
                <a:ext cx="131040" cy="2736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357EAE27-9A9E-839C-FAEB-837B6E9B69D8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9247680" y="2813302"/>
                  <a:ext cx="139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6A8B21D7-AF89-1648-F205-7142A2EDCBDD}"/>
                    </a:ext>
                  </a:extLst>
                </p14:cNvPr>
                <p14:cNvContentPartPr/>
                <p14:nvPr/>
              </p14:nvContentPartPr>
              <p14:xfrm>
                <a:off x="9489960" y="2660302"/>
                <a:ext cx="75240" cy="15048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6A8B21D7-AF89-1648-F205-7142A2EDCBDD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9485640" y="2655982"/>
                  <a:ext cx="838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EA7ACFEE-1225-CD4A-63BF-CB4264A7556E}"/>
                    </a:ext>
                  </a:extLst>
                </p14:cNvPr>
                <p14:cNvContentPartPr/>
                <p14:nvPr/>
              </p14:nvContentPartPr>
              <p14:xfrm>
                <a:off x="9602640" y="2699182"/>
                <a:ext cx="62280" cy="12564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EA7ACFEE-1225-CD4A-63BF-CB4264A7556E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598320" y="2694862"/>
                  <a:ext cx="709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174E1788-261D-1A45-F68A-E30F5E9DF9AF}"/>
                    </a:ext>
                  </a:extLst>
                </p14:cNvPr>
                <p14:cNvContentPartPr/>
                <p14:nvPr/>
              </p14:nvContentPartPr>
              <p14:xfrm>
                <a:off x="9694440" y="2752102"/>
                <a:ext cx="66960" cy="8676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174E1788-261D-1A45-F68A-E30F5E9DF9AF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9690120" y="2747782"/>
                  <a:ext cx="756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720900E3-202F-3D9E-1E74-2B33B9B34F23}"/>
                    </a:ext>
                  </a:extLst>
                </p14:cNvPr>
                <p14:cNvContentPartPr/>
                <p14:nvPr/>
              </p14:nvContentPartPr>
              <p14:xfrm>
                <a:off x="9796320" y="2756062"/>
                <a:ext cx="103680" cy="8928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720900E3-202F-3D9E-1E74-2B33B9B34F23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9792000" y="2751742"/>
                  <a:ext cx="1123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74252D24-E1E6-9789-85AD-99137DC0DA1A}"/>
                    </a:ext>
                  </a:extLst>
                </p14:cNvPr>
                <p14:cNvContentPartPr/>
                <p14:nvPr/>
              </p14:nvContentPartPr>
              <p14:xfrm>
                <a:off x="9513360" y="2912302"/>
                <a:ext cx="367920" cy="5544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74252D24-E1E6-9789-85AD-99137DC0DA1A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9509040" y="2907982"/>
                  <a:ext cx="3765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A1E23F8F-FE4B-B22D-142C-46E442C17A86}"/>
                    </a:ext>
                  </a:extLst>
                </p14:cNvPr>
                <p14:cNvContentPartPr/>
                <p14:nvPr/>
              </p14:nvContentPartPr>
              <p14:xfrm>
                <a:off x="9649800" y="3015982"/>
                <a:ext cx="108000" cy="8424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A1E23F8F-FE4B-B22D-142C-46E442C17A86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9645480" y="3011662"/>
                  <a:ext cx="1166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478B0C1E-A5F6-525D-B6C2-EC5FA1F6D250}"/>
                    </a:ext>
                  </a:extLst>
                </p14:cNvPr>
                <p14:cNvContentPartPr/>
                <p14:nvPr/>
              </p14:nvContentPartPr>
              <p14:xfrm>
                <a:off x="7105320" y="3284542"/>
                <a:ext cx="96120" cy="17424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478B0C1E-A5F6-525D-B6C2-EC5FA1F6D250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7101000" y="3280222"/>
                  <a:ext cx="1047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477A9990-3DB2-AC70-F40B-497BB1A830E2}"/>
                    </a:ext>
                  </a:extLst>
                </p14:cNvPr>
                <p14:cNvContentPartPr/>
                <p14:nvPr/>
              </p14:nvContentPartPr>
              <p14:xfrm>
                <a:off x="7257600" y="3304342"/>
                <a:ext cx="109800" cy="15408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477A9990-3DB2-AC70-F40B-497BB1A830E2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7253280" y="3300022"/>
                  <a:ext cx="1184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522849C4-B0D1-C5EA-4B20-DCAC8A4FA7EB}"/>
                    </a:ext>
                  </a:extLst>
                </p14:cNvPr>
                <p14:cNvContentPartPr/>
                <p14:nvPr/>
              </p14:nvContentPartPr>
              <p14:xfrm>
                <a:off x="7395840" y="3381742"/>
                <a:ext cx="75600" cy="13068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522849C4-B0D1-C5EA-4B20-DCAC8A4FA7EB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7391520" y="3377422"/>
                  <a:ext cx="84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41A65770-EC28-0209-EEDB-7CBB5D6A863D}"/>
                    </a:ext>
                  </a:extLst>
                </p14:cNvPr>
                <p14:cNvContentPartPr/>
                <p14:nvPr/>
              </p14:nvContentPartPr>
              <p14:xfrm>
                <a:off x="7509600" y="3413782"/>
                <a:ext cx="23040" cy="9792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41A65770-EC28-0209-EEDB-7CBB5D6A863D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7505280" y="3409462"/>
                  <a:ext cx="316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74E51133-F714-00F5-C06F-E753CB9DA660}"/>
                    </a:ext>
                  </a:extLst>
                </p14:cNvPr>
                <p14:cNvContentPartPr/>
                <p14:nvPr/>
              </p14:nvContentPartPr>
              <p14:xfrm>
                <a:off x="7484760" y="3382102"/>
                <a:ext cx="103320" cy="6912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74E51133-F714-00F5-C06F-E753CB9DA660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7480440" y="3377782"/>
                  <a:ext cx="1119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9ACFF329-96FC-E9F1-138F-99286F0B7EA5}"/>
                    </a:ext>
                  </a:extLst>
                </p14:cNvPr>
                <p14:cNvContentPartPr/>
                <p14:nvPr/>
              </p14:nvContentPartPr>
              <p14:xfrm>
                <a:off x="7877520" y="3256822"/>
                <a:ext cx="9720" cy="12528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9ACFF329-96FC-E9F1-138F-99286F0B7EA5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7873200" y="3252502"/>
                  <a:ext cx="183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F28A5654-AFCA-9B00-155C-8750C8CA92A3}"/>
                    </a:ext>
                  </a:extLst>
                </p14:cNvPr>
                <p14:cNvContentPartPr/>
                <p14:nvPr/>
              </p14:nvContentPartPr>
              <p14:xfrm>
                <a:off x="7820280" y="3237742"/>
                <a:ext cx="124560" cy="17964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F28A5654-AFCA-9B00-155C-8750C8CA92A3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7815960" y="3233422"/>
                  <a:ext cx="1332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BFBC8A90-BE2D-6C52-3AEC-CC3DC854FC11}"/>
                    </a:ext>
                  </a:extLst>
                </p14:cNvPr>
                <p14:cNvContentPartPr/>
                <p14:nvPr/>
              </p14:nvContentPartPr>
              <p14:xfrm>
                <a:off x="7981920" y="3213622"/>
                <a:ext cx="111240" cy="18684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BFBC8A90-BE2D-6C52-3AEC-CC3DC854FC11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977600" y="3209302"/>
                  <a:ext cx="1198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440968A5-18AF-3156-F228-5D98321F3F83}"/>
                    </a:ext>
                  </a:extLst>
                </p14:cNvPr>
                <p14:cNvContentPartPr/>
                <p14:nvPr/>
              </p14:nvContentPartPr>
              <p14:xfrm>
                <a:off x="8116560" y="3362302"/>
                <a:ext cx="69120" cy="13932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440968A5-18AF-3156-F228-5D98321F3F83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8112240" y="3357982"/>
                  <a:ext cx="777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D9C773D0-F7FE-3951-DDC0-DAD9235A9D1F}"/>
                    </a:ext>
                  </a:extLst>
                </p14:cNvPr>
                <p14:cNvContentPartPr/>
                <p14:nvPr/>
              </p14:nvContentPartPr>
              <p14:xfrm>
                <a:off x="8253000" y="3377062"/>
                <a:ext cx="19440" cy="12060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D9C773D0-F7FE-3951-DDC0-DAD9235A9D1F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8248680" y="3372742"/>
                  <a:ext cx="280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1B11215E-1A73-28FE-7A50-046BF7EE81C8}"/>
                    </a:ext>
                  </a:extLst>
                </p14:cNvPr>
                <p14:cNvContentPartPr/>
                <p14:nvPr/>
              </p14:nvContentPartPr>
              <p14:xfrm>
                <a:off x="8227800" y="3344302"/>
                <a:ext cx="101520" cy="8028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1B11215E-1A73-28FE-7A50-046BF7EE81C8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8223480" y="3339982"/>
                  <a:ext cx="1101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08981F11-F47E-E8FB-0492-26E97B0D1FB8}"/>
                    </a:ext>
                  </a:extLst>
                </p14:cNvPr>
                <p14:cNvContentPartPr/>
                <p14:nvPr/>
              </p14:nvContentPartPr>
              <p14:xfrm>
                <a:off x="8450280" y="3339262"/>
                <a:ext cx="100080" cy="1980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08981F11-F47E-E8FB-0492-26E97B0D1FB8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8445960" y="3334942"/>
                  <a:ext cx="108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C49ECE24-81E9-505F-719F-BD9D235A3176}"/>
                    </a:ext>
                  </a:extLst>
                </p14:cNvPr>
                <p14:cNvContentPartPr/>
                <p14:nvPr/>
              </p14:nvContentPartPr>
              <p14:xfrm>
                <a:off x="8451720" y="3401182"/>
                <a:ext cx="96840" cy="1188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C49ECE24-81E9-505F-719F-BD9D235A3176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8447400" y="3396862"/>
                  <a:ext cx="1054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EAFB693C-9270-E77E-2EBF-F177623E33B2}"/>
                    </a:ext>
                  </a:extLst>
                </p14:cNvPr>
                <p14:cNvContentPartPr/>
                <p14:nvPr/>
              </p14:nvContentPartPr>
              <p14:xfrm>
                <a:off x="8638920" y="3308302"/>
                <a:ext cx="74880" cy="14472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EAFB693C-9270-E77E-2EBF-F177623E33B2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8634600" y="3303982"/>
                  <a:ext cx="83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2C0D0FB7-1858-F5A5-04CD-2170EF985F96}"/>
                    </a:ext>
                  </a:extLst>
                </p14:cNvPr>
                <p14:cNvContentPartPr/>
                <p14:nvPr/>
              </p14:nvContentPartPr>
              <p14:xfrm>
                <a:off x="8783280" y="3326662"/>
                <a:ext cx="63000" cy="10584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2C0D0FB7-1858-F5A5-04CD-2170EF985F96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8778960" y="3322342"/>
                  <a:ext cx="716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9A331C0B-E11D-C692-EFED-92461FD48818}"/>
                    </a:ext>
                  </a:extLst>
                </p14:cNvPr>
                <p14:cNvContentPartPr/>
                <p14:nvPr/>
              </p14:nvContentPartPr>
              <p14:xfrm>
                <a:off x="8903160" y="3422782"/>
                <a:ext cx="6480" cy="1368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9A331C0B-E11D-C692-EFED-92461FD48818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8898840" y="3418462"/>
                  <a:ext cx="151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22118143-AEBA-E497-4530-C0D8FF3CCFE2}"/>
                    </a:ext>
                  </a:extLst>
                </p14:cNvPr>
                <p14:cNvContentPartPr/>
                <p14:nvPr/>
              </p14:nvContentPartPr>
              <p14:xfrm>
                <a:off x="8966880" y="3317302"/>
                <a:ext cx="64800" cy="11592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22118143-AEBA-E497-4530-C0D8FF3CCFE2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8962560" y="3312982"/>
                  <a:ext cx="734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94D2ECD7-8F63-9CF0-AC3C-453FD8322A91}"/>
                    </a:ext>
                  </a:extLst>
                </p14:cNvPr>
                <p14:cNvContentPartPr/>
                <p14:nvPr/>
              </p14:nvContentPartPr>
              <p14:xfrm>
                <a:off x="9059040" y="3328462"/>
                <a:ext cx="90720" cy="10224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94D2ECD7-8F63-9CF0-AC3C-453FD8322A91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9054720" y="3324142"/>
                  <a:ext cx="993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4ABE42B4-11F7-E55E-6700-C3EC6AF41E4B}"/>
                    </a:ext>
                  </a:extLst>
                </p14:cNvPr>
                <p14:cNvContentPartPr/>
                <p14:nvPr/>
              </p14:nvContentPartPr>
              <p14:xfrm>
                <a:off x="9241200" y="3336742"/>
                <a:ext cx="59760" cy="9180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4ABE42B4-11F7-E55E-6700-C3EC6AF41E4B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9236880" y="3332422"/>
                  <a:ext cx="684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7D749CD3-5BD7-8439-044C-801BC455438B}"/>
                    </a:ext>
                  </a:extLst>
                </p14:cNvPr>
                <p14:cNvContentPartPr/>
                <p14:nvPr/>
              </p14:nvContentPartPr>
              <p14:xfrm>
                <a:off x="9478440" y="3320902"/>
                <a:ext cx="10080" cy="11196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7D749CD3-5BD7-8439-044C-801BC455438B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9474120" y="3316582"/>
                  <a:ext cx="187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BA2DCA1E-3449-6F25-C61E-CB6B2370E454}"/>
                    </a:ext>
                  </a:extLst>
                </p14:cNvPr>
                <p14:cNvContentPartPr/>
                <p14:nvPr/>
              </p14:nvContentPartPr>
              <p14:xfrm>
                <a:off x="9438120" y="3382102"/>
                <a:ext cx="95400" cy="1476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BA2DCA1E-3449-6F25-C61E-CB6B2370E454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9433800" y="3377782"/>
                  <a:ext cx="1040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5F892DDD-23C4-4955-26A9-D91925BB4FFB}"/>
                    </a:ext>
                  </a:extLst>
                </p14:cNvPr>
                <p14:cNvContentPartPr/>
                <p14:nvPr/>
              </p14:nvContentPartPr>
              <p14:xfrm>
                <a:off x="9805320" y="3295342"/>
                <a:ext cx="128880" cy="8892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5F892DDD-23C4-4955-26A9-D91925BB4FFB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9801000" y="3291022"/>
                  <a:ext cx="1375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C50D3A28-FFBC-9E67-A75D-A4712438480A}"/>
                    </a:ext>
                  </a:extLst>
                </p14:cNvPr>
                <p14:cNvContentPartPr/>
                <p14:nvPr/>
              </p14:nvContentPartPr>
              <p14:xfrm>
                <a:off x="10088640" y="3147382"/>
                <a:ext cx="91080" cy="12348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C50D3A28-FFBC-9E67-A75D-A4712438480A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0084320" y="3143062"/>
                  <a:ext cx="997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AB508326-20C7-E8DF-04F0-E83C131176CE}"/>
                    </a:ext>
                  </a:extLst>
                </p14:cNvPr>
                <p14:cNvContentPartPr/>
                <p14:nvPr/>
              </p14:nvContentPartPr>
              <p14:xfrm>
                <a:off x="10229400" y="3129022"/>
                <a:ext cx="80640" cy="13176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AB508326-20C7-E8DF-04F0-E83C131176CE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0225080" y="3124702"/>
                  <a:ext cx="892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2EB87F74-C566-4279-FCB6-7EB6945A9EF0}"/>
                    </a:ext>
                  </a:extLst>
                </p14:cNvPr>
                <p14:cNvContentPartPr/>
                <p14:nvPr/>
              </p14:nvContentPartPr>
              <p14:xfrm>
                <a:off x="10382400" y="3142702"/>
                <a:ext cx="83880" cy="10368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2EB87F74-C566-4279-FCB6-7EB6945A9EF0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0378080" y="3138382"/>
                  <a:ext cx="92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98FDADB6-A765-8937-FFA3-49828D982845}"/>
                    </a:ext>
                  </a:extLst>
                </p14:cNvPr>
                <p14:cNvContentPartPr/>
                <p14:nvPr/>
              </p14:nvContentPartPr>
              <p14:xfrm>
                <a:off x="10540800" y="3139822"/>
                <a:ext cx="63360" cy="9144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98FDADB6-A765-8937-FFA3-49828D982845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0536480" y="3135502"/>
                  <a:ext cx="720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E8078656-C710-060E-200B-E2F58999BCB3}"/>
                    </a:ext>
                  </a:extLst>
                </p14:cNvPr>
                <p14:cNvContentPartPr/>
                <p14:nvPr/>
              </p14:nvContentPartPr>
              <p14:xfrm>
                <a:off x="10628640" y="3121822"/>
                <a:ext cx="92160" cy="10440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E8078656-C710-060E-200B-E2F58999BCB3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0624320" y="3117502"/>
                  <a:ext cx="1008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176F5390-5929-86E3-6424-BD265CBEEEBC}"/>
                    </a:ext>
                  </a:extLst>
                </p14:cNvPr>
                <p14:cNvContentPartPr/>
                <p14:nvPr/>
              </p14:nvContentPartPr>
              <p14:xfrm>
                <a:off x="10123560" y="3254662"/>
                <a:ext cx="642960" cy="10224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176F5390-5929-86E3-6424-BD265CBEEEBC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0119240" y="3250342"/>
                  <a:ext cx="651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42870707-88B0-4A5C-C1C1-058D79E28F37}"/>
                    </a:ext>
                  </a:extLst>
                </p14:cNvPr>
                <p14:cNvContentPartPr/>
                <p14:nvPr/>
              </p14:nvContentPartPr>
              <p14:xfrm>
                <a:off x="10368000" y="3354742"/>
                <a:ext cx="88920" cy="13356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42870707-88B0-4A5C-C1C1-058D79E28F37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0363680" y="3350422"/>
                  <a:ext cx="975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E50006D2-E58C-078C-5FD1-3F22D68F5B1F}"/>
                    </a:ext>
                  </a:extLst>
                </p14:cNvPr>
                <p14:cNvContentPartPr/>
                <p14:nvPr/>
              </p14:nvContentPartPr>
              <p14:xfrm>
                <a:off x="10518120" y="3369142"/>
                <a:ext cx="59760" cy="10476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E50006D2-E58C-078C-5FD1-3F22D68F5B1F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0513800" y="3364822"/>
                  <a:ext cx="684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271D9ED7-88E2-C232-91F2-9A83DB703E1A}"/>
                    </a:ext>
                  </a:extLst>
                </p14:cNvPr>
                <p14:cNvContentPartPr/>
                <p14:nvPr/>
              </p14:nvContentPartPr>
              <p14:xfrm>
                <a:off x="10621800" y="3341782"/>
                <a:ext cx="82800" cy="11376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271D9ED7-88E2-C232-91F2-9A83DB703E1A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0617480" y="3337462"/>
                  <a:ext cx="91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4A08B873-AF77-9CCB-3789-FA4C1B3A6BA3}"/>
                    </a:ext>
                  </a:extLst>
                </p14:cNvPr>
                <p14:cNvContentPartPr/>
                <p14:nvPr/>
              </p14:nvContentPartPr>
              <p14:xfrm>
                <a:off x="10608480" y="3326302"/>
                <a:ext cx="101520" cy="12168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4A08B873-AF77-9CCB-3789-FA4C1B3A6BA3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0604160" y="3321982"/>
                  <a:ext cx="110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76FC62FF-7B59-44DF-26B8-2FD602888FA6}"/>
                    </a:ext>
                  </a:extLst>
                </p14:cNvPr>
                <p14:cNvContentPartPr/>
                <p14:nvPr/>
              </p14:nvContentPartPr>
              <p14:xfrm>
                <a:off x="10627560" y="3117142"/>
                <a:ext cx="68040" cy="12672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76FC62FF-7B59-44DF-26B8-2FD602888FA6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10623240" y="3112822"/>
                  <a:ext cx="766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61FD354D-EDB7-E294-668E-C84E57F40AE7}"/>
                    </a:ext>
                  </a:extLst>
                </p14:cNvPr>
                <p14:cNvContentPartPr/>
                <p14:nvPr/>
              </p14:nvContentPartPr>
              <p14:xfrm>
                <a:off x="10379520" y="3354742"/>
                <a:ext cx="208440" cy="8712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61FD354D-EDB7-E294-668E-C84E57F40AE7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0375200" y="3350422"/>
                  <a:ext cx="217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31058B97-F463-A65A-BAF2-FA0B6D1AD8C6}"/>
                    </a:ext>
                  </a:extLst>
                </p14:cNvPr>
                <p14:cNvContentPartPr/>
                <p14:nvPr/>
              </p14:nvContentPartPr>
              <p14:xfrm>
                <a:off x="10419480" y="3562102"/>
                <a:ext cx="93960" cy="12996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31058B97-F463-A65A-BAF2-FA0B6D1AD8C6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10415160" y="3557782"/>
                  <a:ext cx="1026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408C79AA-1340-2A74-0FE5-202873FE9079}"/>
                    </a:ext>
                  </a:extLst>
                </p14:cNvPr>
                <p14:cNvContentPartPr/>
                <p14:nvPr/>
              </p14:nvContentPartPr>
              <p14:xfrm>
                <a:off x="10137240" y="3153502"/>
                <a:ext cx="161640" cy="16200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408C79AA-1340-2A74-0FE5-202873FE9079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10132920" y="3149182"/>
                  <a:ext cx="1702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F9213522-F17F-452A-6FCC-514BD4EDBEB6}"/>
                    </a:ext>
                  </a:extLst>
                </p14:cNvPr>
                <p14:cNvContentPartPr/>
                <p14:nvPr/>
              </p14:nvContentPartPr>
              <p14:xfrm>
                <a:off x="10174680" y="2994742"/>
                <a:ext cx="81720" cy="8208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F9213522-F17F-452A-6FCC-514BD4EDBEB6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0170360" y="2990422"/>
                  <a:ext cx="903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9AEC3CC2-9535-1F34-1896-B4BB9740E05C}"/>
                    </a:ext>
                  </a:extLst>
                </p14:cNvPr>
                <p14:cNvContentPartPr/>
                <p14:nvPr/>
              </p14:nvContentPartPr>
              <p14:xfrm>
                <a:off x="10238040" y="3016342"/>
                <a:ext cx="23400" cy="10260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9AEC3CC2-9535-1F34-1896-B4BB9740E05C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0233720" y="3012022"/>
                  <a:ext cx="320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8A53F2BC-EA1A-0BE2-770F-41FDEFC9FA6F}"/>
                    </a:ext>
                  </a:extLst>
                </p14:cNvPr>
                <p14:cNvContentPartPr/>
                <p14:nvPr/>
              </p14:nvContentPartPr>
              <p14:xfrm>
                <a:off x="8903880" y="3700342"/>
                <a:ext cx="84600" cy="11736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8A53F2BC-EA1A-0BE2-770F-41FDEFC9FA6F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8899560" y="3696022"/>
                  <a:ext cx="93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F5DA497C-A676-DEE3-8815-66545315AA2B}"/>
                    </a:ext>
                  </a:extLst>
                </p14:cNvPr>
                <p14:cNvContentPartPr/>
                <p14:nvPr/>
              </p14:nvContentPartPr>
              <p14:xfrm>
                <a:off x="9066600" y="3701062"/>
                <a:ext cx="79200" cy="8532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F5DA497C-A676-DEE3-8815-66545315AA2B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9062280" y="3696742"/>
                  <a:ext cx="878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BC36D453-E5E1-C436-DB84-3019EF934E28}"/>
                    </a:ext>
                  </a:extLst>
                </p14:cNvPr>
                <p14:cNvContentPartPr/>
                <p14:nvPr/>
              </p14:nvContentPartPr>
              <p14:xfrm>
                <a:off x="9183960" y="3681982"/>
                <a:ext cx="64440" cy="8640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BC36D453-E5E1-C436-DB84-3019EF934E28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9179640" y="3677662"/>
                  <a:ext cx="730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3E35937E-1ED7-C89B-98DC-955FBCE3693B}"/>
                    </a:ext>
                  </a:extLst>
                </p14:cNvPr>
                <p14:cNvContentPartPr/>
                <p14:nvPr/>
              </p14:nvContentPartPr>
              <p14:xfrm>
                <a:off x="9283320" y="3694942"/>
                <a:ext cx="84240" cy="8460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3E35937E-1ED7-C89B-98DC-955FBCE3693B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9279000" y="3690622"/>
                  <a:ext cx="928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E3B6703C-251B-5CBA-30C0-A15DEDF53898}"/>
                    </a:ext>
                  </a:extLst>
                </p14:cNvPr>
                <p14:cNvContentPartPr/>
                <p14:nvPr/>
              </p14:nvContentPartPr>
              <p14:xfrm>
                <a:off x="9000360" y="3846502"/>
                <a:ext cx="276480" cy="3780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E3B6703C-251B-5CBA-30C0-A15DEDF53898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8996040" y="3842182"/>
                  <a:ext cx="2851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2E5B86D9-EBDF-5D13-923C-1BE35DB1D750}"/>
                    </a:ext>
                  </a:extLst>
                </p14:cNvPr>
                <p14:cNvContentPartPr/>
                <p14:nvPr/>
              </p14:nvContentPartPr>
              <p14:xfrm>
                <a:off x="9079560" y="3944422"/>
                <a:ext cx="127800" cy="4284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2E5B86D9-EBDF-5D13-923C-1BE35DB1D750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9075240" y="3940102"/>
                  <a:ext cx="1364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14A2DAAC-CCB6-1DB9-7D26-4790B50895B1}"/>
                    </a:ext>
                  </a:extLst>
                </p14:cNvPr>
                <p14:cNvContentPartPr/>
                <p14:nvPr/>
              </p14:nvContentPartPr>
              <p14:xfrm>
                <a:off x="9478440" y="3846142"/>
                <a:ext cx="116280" cy="1080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14A2DAAC-CCB6-1DB9-7D26-4790B50895B1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9474120" y="3841822"/>
                  <a:ext cx="1249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953B80C9-D80E-CC85-4E42-5259358E447E}"/>
                    </a:ext>
                  </a:extLst>
                </p14:cNvPr>
                <p14:cNvContentPartPr/>
                <p14:nvPr/>
              </p14:nvContentPartPr>
              <p14:xfrm>
                <a:off x="9484200" y="3897982"/>
                <a:ext cx="108360" cy="1836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953B80C9-D80E-CC85-4E42-5259358E447E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9479880" y="3893662"/>
                  <a:ext cx="117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C07FCF2A-7087-5E56-86DB-1F885B3FF742}"/>
                    </a:ext>
                  </a:extLst>
                </p14:cNvPr>
                <p14:cNvContentPartPr/>
                <p14:nvPr/>
              </p14:nvContentPartPr>
              <p14:xfrm>
                <a:off x="9731880" y="3688822"/>
                <a:ext cx="68760" cy="7452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C07FCF2A-7087-5E56-86DB-1F885B3FF742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9727560" y="3684502"/>
                  <a:ext cx="774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A1D5E118-4789-2279-545C-8D01EC3B35A1}"/>
                    </a:ext>
                  </a:extLst>
                </p14:cNvPr>
                <p14:cNvContentPartPr/>
                <p14:nvPr/>
              </p14:nvContentPartPr>
              <p14:xfrm>
                <a:off x="9787680" y="3760822"/>
                <a:ext cx="28080" cy="4680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A1D5E118-4789-2279-545C-8D01EC3B35A1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9783360" y="3756502"/>
                  <a:ext cx="367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9A346FB1-0FA8-3916-864D-B56F79317C3F}"/>
                    </a:ext>
                  </a:extLst>
                </p14:cNvPr>
                <p14:cNvContentPartPr/>
                <p14:nvPr/>
              </p14:nvContentPartPr>
              <p14:xfrm>
                <a:off x="9877680" y="3697822"/>
                <a:ext cx="167400" cy="7596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9A346FB1-0FA8-3916-864D-B56F79317C3F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9873360" y="3693502"/>
                  <a:ext cx="1760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BB445350-7BD4-8A17-F3F3-46A40175E8CD}"/>
                    </a:ext>
                  </a:extLst>
                </p14:cNvPr>
                <p14:cNvContentPartPr/>
                <p14:nvPr/>
              </p14:nvContentPartPr>
              <p14:xfrm>
                <a:off x="9775800" y="3831742"/>
                <a:ext cx="227880" cy="6156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BB445350-7BD4-8A17-F3F3-46A40175E8CD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9771480" y="3827422"/>
                  <a:ext cx="2365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D5AF826B-1BB1-98CD-9255-B1C6B6C2F045}"/>
                    </a:ext>
                  </a:extLst>
                </p14:cNvPr>
                <p14:cNvContentPartPr/>
                <p14:nvPr/>
              </p14:nvContentPartPr>
              <p14:xfrm>
                <a:off x="9847800" y="3915622"/>
                <a:ext cx="75240" cy="10368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D5AF826B-1BB1-98CD-9255-B1C6B6C2F045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9843480" y="3911302"/>
                  <a:ext cx="838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17833E2D-339A-F250-3C08-6A6A4DC81336}"/>
                    </a:ext>
                  </a:extLst>
                </p14:cNvPr>
                <p14:cNvContentPartPr/>
                <p14:nvPr/>
              </p14:nvContentPartPr>
              <p14:xfrm>
                <a:off x="10118160" y="3783862"/>
                <a:ext cx="66600" cy="7308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17833E2D-339A-F250-3C08-6A6A4DC81336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0113840" y="3779542"/>
                  <a:ext cx="752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3422F412-4A13-6629-9C11-49F31EC99D5C}"/>
                    </a:ext>
                  </a:extLst>
                </p14:cNvPr>
                <p14:cNvContentPartPr/>
                <p14:nvPr/>
              </p14:nvContentPartPr>
              <p14:xfrm>
                <a:off x="9857880" y="3696742"/>
                <a:ext cx="166680" cy="15408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3422F412-4A13-6629-9C11-49F31EC99D5C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9853560" y="3692422"/>
                  <a:ext cx="1753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29B03F77-E958-D513-1AC9-C0CDC005709D}"/>
                    </a:ext>
                  </a:extLst>
                </p14:cNvPr>
                <p14:cNvContentPartPr/>
                <p14:nvPr/>
              </p14:nvContentPartPr>
              <p14:xfrm>
                <a:off x="9188640" y="3665422"/>
                <a:ext cx="169200" cy="17172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29B03F77-E958-D513-1AC9-C0CDC005709D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9184320" y="3661102"/>
                  <a:ext cx="1778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FC886A88-B444-15C8-3EAC-589C5774FD0D}"/>
                    </a:ext>
                  </a:extLst>
                </p14:cNvPr>
                <p14:cNvContentPartPr/>
                <p14:nvPr/>
              </p14:nvContentPartPr>
              <p14:xfrm>
                <a:off x="9686880" y="3700702"/>
                <a:ext cx="127800" cy="6192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FC886A88-B444-15C8-3EAC-589C5774FD0D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9682560" y="3696382"/>
                  <a:ext cx="1364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E5FA90EE-12CF-51C1-25B7-B319AEC552B2}"/>
                    </a:ext>
                  </a:extLst>
                </p14:cNvPr>
                <p14:cNvContentPartPr/>
                <p14:nvPr/>
              </p14:nvContentPartPr>
              <p14:xfrm>
                <a:off x="8943840" y="3703222"/>
                <a:ext cx="149040" cy="5508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E5FA90EE-12CF-51C1-25B7-B319AEC552B2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8939520" y="3698902"/>
                  <a:ext cx="1576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C3FD9260-072E-51FE-CA29-C7D108E0632D}"/>
                    </a:ext>
                  </a:extLst>
                </p14:cNvPr>
                <p14:cNvContentPartPr/>
                <p14:nvPr/>
              </p14:nvContentPartPr>
              <p14:xfrm>
                <a:off x="8993880" y="3537262"/>
                <a:ext cx="70560" cy="14796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C3FD9260-072E-51FE-CA29-C7D108E0632D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8989560" y="3532942"/>
                  <a:ext cx="79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68D80422-5A29-F7F2-E51A-757741D203D7}"/>
                    </a:ext>
                  </a:extLst>
                </p14:cNvPr>
                <p14:cNvContentPartPr/>
                <p14:nvPr/>
              </p14:nvContentPartPr>
              <p14:xfrm>
                <a:off x="10307520" y="3798622"/>
                <a:ext cx="90720" cy="1260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68D80422-5A29-F7F2-E51A-757741D203D7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0303200" y="3794302"/>
                  <a:ext cx="993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F55BA675-120F-CD98-0EE7-AC545067ACD0}"/>
                    </a:ext>
                  </a:extLst>
                </p14:cNvPr>
                <p14:cNvContentPartPr/>
                <p14:nvPr/>
              </p14:nvContentPartPr>
              <p14:xfrm>
                <a:off x="10323720" y="3837142"/>
                <a:ext cx="86400" cy="3132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F55BA675-120F-CD98-0EE7-AC545067ACD0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0319400" y="3832822"/>
                  <a:ext cx="950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2BB9A087-E5CE-ABCE-FCE4-8AB1A6E1DE7F}"/>
                    </a:ext>
                  </a:extLst>
                </p14:cNvPr>
                <p14:cNvContentPartPr/>
                <p14:nvPr/>
              </p14:nvContentPartPr>
              <p14:xfrm>
                <a:off x="10464120" y="3776302"/>
                <a:ext cx="73800" cy="11592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2BB9A087-E5CE-ABCE-FCE4-8AB1A6E1DE7F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0459800" y="3771982"/>
                  <a:ext cx="824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F5464D64-41DF-C239-1F0F-07602F555176}"/>
                    </a:ext>
                  </a:extLst>
                </p14:cNvPr>
                <p14:cNvContentPartPr/>
                <p14:nvPr/>
              </p14:nvContentPartPr>
              <p14:xfrm>
                <a:off x="10601280" y="3737422"/>
                <a:ext cx="86040" cy="14220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F5464D64-41DF-C239-1F0F-07602F555176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0596960" y="3733102"/>
                  <a:ext cx="946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BB23125D-1338-53CB-8378-97CE926CB682}"/>
                    </a:ext>
                  </a:extLst>
                </p14:cNvPr>
                <p14:cNvContentPartPr/>
                <p14:nvPr/>
              </p14:nvContentPartPr>
              <p14:xfrm>
                <a:off x="10741320" y="3710422"/>
                <a:ext cx="64800" cy="13608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BB23125D-1338-53CB-8378-97CE926CB682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0737000" y="3706102"/>
                  <a:ext cx="734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3A52BBE0-3336-9E43-6B1E-7FFDFF63B11F}"/>
                    </a:ext>
                  </a:extLst>
                </p14:cNvPr>
                <p14:cNvContentPartPr/>
                <p14:nvPr/>
              </p14:nvContentPartPr>
              <p14:xfrm>
                <a:off x="10855080" y="3772342"/>
                <a:ext cx="76680" cy="2196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3A52BBE0-3336-9E43-6B1E-7FFDFF63B11F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0850760" y="3768022"/>
                  <a:ext cx="85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B4F5161F-7D87-67B0-E58D-240B1779F758}"/>
                    </a:ext>
                  </a:extLst>
                </p14:cNvPr>
                <p14:cNvContentPartPr/>
                <p14:nvPr/>
              </p14:nvContentPartPr>
              <p14:xfrm>
                <a:off x="10854000" y="3818062"/>
                <a:ext cx="102600" cy="2808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B4F5161F-7D87-67B0-E58D-240B1779F758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0849680" y="3813742"/>
                  <a:ext cx="111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73CAFBE5-0DD6-FAE6-E0BA-840F6F97372B}"/>
                    </a:ext>
                  </a:extLst>
                </p14:cNvPr>
                <p14:cNvContentPartPr/>
                <p14:nvPr/>
              </p14:nvContentPartPr>
              <p14:xfrm>
                <a:off x="11007000" y="3733822"/>
                <a:ext cx="81360" cy="9396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73CAFBE5-0DD6-FAE6-E0BA-840F6F97372B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1002680" y="3729502"/>
                  <a:ext cx="90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09B400A7-AB25-D198-D9B4-0900FBE4FF41}"/>
                    </a:ext>
                  </a:extLst>
                </p14:cNvPr>
                <p14:cNvContentPartPr/>
                <p14:nvPr/>
              </p14:nvContentPartPr>
              <p14:xfrm>
                <a:off x="11089440" y="3618982"/>
                <a:ext cx="99000" cy="8388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09B400A7-AB25-D198-D9B4-0900FBE4FF41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1085120" y="3614662"/>
                  <a:ext cx="1076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4AD04388-3E02-31FC-8F72-686375F6E345}"/>
                    </a:ext>
                  </a:extLst>
                </p14:cNvPr>
                <p14:cNvContentPartPr/>
                <p14:nvPr/>
              </p14:nvContentPartPr>
              <p14:xfrm>
                <a:off x="11277720" y="3791782"/>
                <a:ext cx="88920" cy="11232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4AD04388-3E02-31FC-8F72-686375F6E345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1273400" y="3787462"/>
                  <a:ext cx="975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27B97BC2-082D-989F-8633-4884F421F7AC}"/>
                    </a:ext>
                  </a:extLst>
                </p14:cNvPr>
                <p14:cNvContentPartPr/>
                <p14:nvPr/>
              </p14:nvContentPartPr>
              <p14:xfrm>
                <a:off x="11399760" y="3691702"/>
                <a:ext cx="76320" cy="10656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27B97BC2-082D-989F-8633-4884F421F7AC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11395440" y="3687382"/>
                  <a:ext cx="849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65101F6B-8D31-2373-C9C2-6AE38FAEAD89}"/>
                    </a:ext>
                  </a:extLst>
                </p14:cNvPr>
                <p14:cNvContentPartPr/>
                <p14:nvPr/>
              </p14:nvContentPartPr>
              <p14:xfrm>
                <a:off x="11372760" y="3886102"/>
                <a:ext cx="80640" cy="7272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65101F6B-8D31-2373-C9C2-6AE38FAEAD89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11368440" y="3881782"/>
                  <a:ext cx="892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77AE7564-F8BA-D723-06E0-37FFFE3B1067}"/>
                    </a:ext>
                  </a:extLst>
                </p14:cNvPr>
                <p14:cNvContentPartPr/>
                <p14:nvPr/>
              </p14:nvContentPartPr>
              <p14:xfrm>
                <a:off x="11500560" y="3881782"/>
                <a:ext cx="11880" cy="9684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77AE7564-F8BA-D723-06E0-37FFFE3B1067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11496240" y="3877462"/>
                  <a:ext cx="205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C5AD38E5-F660-4659-8D89-76A3FD82EFBB}"/>
                    </a:ext>
                  </a:extLst>
                </p14:cNvPr>
                <p14:cNvContentPartPr/>
                <p14:nvPr/>
              </p14:nvContentPartPr>
              <p14:xfrm>
                <a:off x="11476800" y="3893662"/>
                <a:ext cx="55440" cy="3024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C5AD38E5-F660-4659-8D89-76A3FD82EFBB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11472480" y="3889342"/>
                  <a:ext cx="64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D81B4481-397E-E082-7C84-3B0DE4081486}"/>
                    </a:ext>
                  </a:extLst>
                </p14:cNvPr>
                <p14:cNvContentPartPr/>
                <p14:nvPr/>
              </p14:nvContentPartPr>
              <p14:xfrm>
                <a:off x="11547720" y="3791782"/>
                <a:ext cx="93240" cy="6192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D81B4481-397E-E082-7C84-3B0DE4081486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11543400" y="3787462"/>
                  <a:ext cx="1018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C291AEFF-5C5E-0F04-65C5-A3BB49242649}"/>
                    </a:ext>
                  </a:extLst>
                </p14:cNvPr>
                <p14:cNvContentPartPr/>
                <p14:nvPr/>
              </p14:nvContentPartPr>
              <p14:xfrm>
                <a:off x="11705400" y="3530782"/>
                <a:ext cx="293040" cy="36360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C291AEFF-5C5E-0F04-65C5-A3BB49242649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11701080" y="3526462"/>
                  <a:ext cx="30168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B3F94725-F934-1328-9C17-90BD7EEBE379}"/>
                    </a:ext>
                  </a:extLst>
                </p14:cNvPr>
                <p14:cNvContentPartPr/>
                <p14:nvPr/>
              </p14:nvContentPartPr>
              <p14:xfrm>
                <a:off x="11769840" y="3723382"/>
                <a:ext cx="111960" cy="12132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B3F94725-F934-1328-9C17-90BD7EEBE379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11765520" y="3719062"/>
                  <a:ext cx="1206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15F0A1EA-BEB0-B36A-3ED7-6542DCD0912E}"/>
                    </a:ext>
                  </a:extLst>
                </p14:cNvPr>
                <p14:cNvContentPartPr/>
                <p14:nvPr/>
              </p14:nvContentPartPr>
              <p14:xfrm>
                <a:off x="11890440" y="3674062"/>
                <a:ext cx="46800" cy="14364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15F0A1EA-BEB0-B36A-3ED7-6542DCD0912E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11886120" y="3669742"/>
                  <a:ext cx="554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6E4EAE76-357D-250F-A211-60E5837B4249}"/>
                    </a:ext>
                  </a:extLst>
                </p14:cNvPr>
                <p14:cNvContentPartPr/>
                <p14:nvPr/>
              </p14:nvContentPartPr>
              <p14:xfrm>
                <a:off x="11524320" y="4068982"/>
                <a:ext cx="87120" cy="3096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6E4EAE76-357D-250F-A211-60E5837B4249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11520000" y="4064662"/>
                  <a:ext cx="957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C528168B-64D0-F536-E43F-1508C135A6A5}"/>
                    </a:ext>
                  </a:extLst>
                </p14:cNvPr>
                <p14:cNvContentPartPr/>
                <p14:nvPr/>
              </p14:nvContentPartPr>
              <p14:xfrm>
                <a:off x="11503080" y="4118302"/>
                <a:ext cx="93240" cy="3960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C528168B-64D0-F536-E43F-1508C135A6A5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11498760" y="4113982"/>
                  <a:ext cx="1018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F5AC1ADC-5204-5BB1-0D9F-AB469E583B98}"/>
                    </a:ext>
                  </a:extLst>
                </p14:cNvPr>
                <p14:cNvContentPartPr/>
                <p14:nvPr/>
              </p14:nvContentPartPr>
              <p14:xfrm>
                <a:off x="11538360" y="4031182"/>
                <a:ext cx="114480" cy="9900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F5AC1ADC-5204-5BB1-0D9F-AB469E583B98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11534040" y="4026862"/>
                  <a:ext cx="1231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1DFD344A-A185-D8F0-D173-D31899ADE2D6}"/>
                    </a:ext>
                  </a:extLst>
                </p14:cNvPr>
                <p14:cNvContentPartPr/>
                <p14:nvPr/>
              </p14:nvContentPartPr>
              <p14:xfrm>
                <a:off x="11519640" y="4122622"/>
                <a:ext cx="124560" cy="4788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1DFD344A-A185-D8F0-D173-D31899ADE2D6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11515320" y="4118302"/>
                  <a:ext cx="1332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CDDD6490-3CB9-F1B7-99AF-92B545D3C78A}"/>
                    </a:ext>
                  </a:extLst>
                </p14:cNvPr>
                <p14:cNvContentPartPr/>
                <p14:nvPr/>
              </p14:nvContentPartPr>
              <p14:xfrm>
                <a:off x="11729880" y="3958822"/>
                <a:ext cx="66600" cy="12348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CDDD6490-3CB9-F1B7-99AF-92B545D3C78A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11725560" y="3954502"/>
                  <a:ext cx="752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E438E568-D8AC-92D4-1A69-40FD647216A1}"/>
                    </a:ext>
                  </a:extLst>
                </p14:cNvPr>
                <p14:cNvContentPartPr/>
                <p14:nvPr/>
              </p14:nvContentPartPr>
              <p14:xfrm>
                <a:off x="11775240" y="3962782"/>
                <a:ext cx="39600" cy="19656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E438E568-D8AC-92D4-1A69-40FD647216A1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11770920" y="3958462"/>
                  <a:ext cx="482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8AB51213-F30A-8AEC-6931-68D1E2266BE0}"/>
                    </a:ext>
                  </a:extLst>
                </p14:cNvPr>
                <p14:cNvContentPartPr/>
                <p14:nvPr/>
              </p14:nvContentPartPr>
              <p14:xfrm>
                <a:off x="11885040" y="3954502"/>
                <a:ext cx="73800" cy="15156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8AB51213-F30A-8AEC-6931-68D1E2266BE0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11880720" y="3950182"/>
                  <a:ext cx="824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F7A8F0D6-9315-F535-508E-C3C1F3C555FA}"/>
                    </a:ext>
                  </a:extLst>
                </p14:cNvPr>
                <p14:cNvContentPartPr/>
                <p14:nvPr/>
              </p14:nvContentPartPr>
              <p14:xfrm>
                <a:off x="11962080" y="3926422"/>
                <a:ext cx="90720" cy="18144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F7A8F0D6-9315-F535-508E-C3C1F3C555FA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11957760" y="3922102"/>
                  <a:ext cx="993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B91AC25E-A17D-B33A-5833-93442C1C0E9D}"/>
                    </a:ext>
                  </a:extLst>
                </p14:cNvPr>
                <p14:cNvContentPartPr/>
                <p14:nvPr/>
              </p14:nvContentPartPr>
              <p14:xfrm>
                <a:off x="10174320" y="2384542"/>
                <a:ext cx="1002240" cy="47124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B91AC25E-A17D-B33A-5833-93442C1C0E9D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10170000" y="2380222"/>
                  <a:ext cx="101088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69B1F34D-83F8-C52F-A06E-EC8C64566C58}"/>
                    </a:ext>
                  </a:extLst>
                </p14:cNvPr>
                <p14:cNvContentPartPr/>
                <p14:nvPr/>
              </p14:nvContentPartPr>
              <p14:xfrm>
                <a:off x="10592640" y="2380582"/>
                <a:ext cx="358920" cy="5220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69B1F34D-83F8-C52F-A06E-EC8C64566C58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10588320" y="2376262"/>
                  <a:ext cx="3675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8971E853-0310-8C73-B9A5-9A82AF9D42C4}"/>
                    </a:ext>
                  </a:extLst>
                </p14:cNvPr>
                <p14:cNvContentPartPr/>
                <p14:nvPr/>
              </p14:nvContentPartPr>
              <p14:xfrm>
                <a:off x="10907640" y="3230542"/>
                <a:ext cx="92880" cy="1332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8971E853-0310-8C73-B9A5-9A82AF9D42C4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10903320" y="3226222"/>
                  <a:ext cx="1015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1E3158C7-E711-4E37-F863-2B3A75F6F931}"/>
                    </a:ext>
                  </a:extLst>
                </p14:cNvPr>
                <p14:cNvContentPartPr/>
                <p14:nvPr/>
              </p14:nvContentPartPr>
              <p14:xfrm>
                <a:off x="10895400" y="3292822"/>
                <a:ext cx="59760" cy="1260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1E3158C7-E711-4E37-F863-2B3A75F6F931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10891080" y="3288502"/>
                  <a:ext cx="684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B4157B74-1A2A-B2CA-72DB-97482DC71876}"/>
                    </a:ext>
                  </a:extLst>
                </p14:cNvPr>
                <p14:cNvContentPartPr/>
                <p14:nvPr/>
              </p14:nvContentPartPr>
              <p14:xfrm>
                <a:off x="11049840" y="3173302"/>
                <a:ext cx="64080" cy="14796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B4157B74-1A2A-B2CA-72DB-97482DC71876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11045520" y="3168982"/>
                  <a:ext cx="727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B5385156-2399-9A14-C965-678E73E1F090}"/>
                    </a:ext>
                  </a:extLst>
                </p14:cNvPr>
                <p14:cNvContentPartPr/>
                <p14:nvPr/>
              </p14:nvContentPartPr>
              <p14:xfrm>
                <a:off x="11131920" y="3192742"/>
                <a:ext cx="102600" cy="12312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B5385156-2399-9A14-C965-678E73E1F090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11127600" y="3188422"/>
                  <a:ext cx="1112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BBDFEDB2-DE10-9397-7748-FFEC1462E034}"/>
                    </a:ext>
                  </a:extLst>
                </p14:cNvPr>
                <p14:cNvContentPartPr/>
                <p14:nvPr/>
              </p14:nvContentPartPr>
              <p14:xfrm>
                <a:off x="11264760" y="3216502"/>
                <a:ext cx="129240" cy="10080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BBDFEDB2-DE10-9397-7748-FFEC1462E034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11260440" y="3212182"/>
                  <a:ext cx="1378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7C20D9E0-072C-2FBA-ECB1-6D5E36884965}"/>
                    </a:ext>
                  </a:extLst>
                </p14:cNvPr>
                <p14:cNvContentPartPr/>
                <p14:nvPr/>
              </p14:nvContentPartPr>
              <p14:xfrm>
                <a:off x="11408760" y="3195982"/>
                <a:ext cx="77760" cy="7848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7C20D9E0-072C-2FBA-ECB1-6D5E36884965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11404440" y="3191662"/>
                  <a:ext cx="864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CB84D798-AD4B-4F71-E2E2-A9AC15274DF4}"/>
                    </a:ext>
                  </a:extLst>
                </p14:cNvPr>
                <p14:cNvContentPartPr/>
                <p14:nvPr/>
              </p14:nvContentPartPr>
              <p14:xfrm>
                <a:off x="11493720" y="3201742"/>
                <a:ext cx="51120" cy="8928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CB84D798-AD4B-4F71-E2E2-A9AC15274DF4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11489400" y="3197422"/>
                  <a:ext cx="597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8677973E-99CD-80EB-C57C-DD606830FA28}"/>
                    </a:ext>
                  </a:extLst>
                </p14:cNvPr>
                <p14:cNvContentPartPr/>
                <p14:nvPr/>
              </p14:nvContentPartPr>
              <p14:xfrm>
                <a:off x="11621880" y="3199582"/>
                <a:ext cx="14760" cy="11412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8677973E-99CD-80EB-C57C-DD606830FA28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11617560" y="3195262"/>
                  <a:ext cx="234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96E3EDEC-391C-5186-B497-A9B61591EC1D}"/>
                    </a:ext>
                  </a:extLst>
                </p14:cNvPr>
                <p14:cNvContentPartPr/>
                <p14:nvPr/>
              </p14:nvContentPartPr>
              <p14:xfrm>
                <a:off x="11566800" y="3236662"/>
                <a:ext cx="121680" cy="2772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96E3EDEC-391C-5186-B497-A9B61591EC1D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11562480" y="3232342"/>
                  <a:ext cx="1303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F0C24187-F21E-CD6A-024A-6560F6C7D96B}"/>
                    </a:ext>
                  </a:extLst>
                </p14:cNvPr>
                <p14:cNvContentPartPr/>
                <p14:nvPr/>
              </p14:nvContentPartPr>
              <p14:xfrm>
                <a:off x="11723040" y="3060622"/>
                <a:ext cx="52200" cy="16200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F0C24187-F21E-CD6A-024A-6560F6C7D96B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11718720" y="3056302"/>
                  <a:ext cx="608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7091F2B8-65B8-56F7-3BEA-37CC99180859}"/>
                    </a:ext>
                  </a:extLst>
                </p14:cNvPr>
                <p14:cNvContentPartPr/>
                <p14:nvPr/>
              </p14:nvContentPartPr>
              <p14:xfrm>
                <a:off x="11822760" y="3085822"/>
                <a:ext cx="82800" cy="11376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7091F2B8-65B8-56F7-3BEA-37CC99180859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11818440" y="3081502"/>
                  <a:ext cx="91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6A7B0F19-A451-6A10-B7FE-C4B4FCEF6A36}"/>
                    </a:ext>
                  </a:extLst>
                </p14:cNvPr>
                <p14:cNvContentPartPr/>
                <p14:nvPr/>
              </p14:nvContentPartPr>
              <p14:xfrm>
                <a:off x="11919240" y="3066022"/>
                <a:ext cx="52920" cy="11808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6A7B0F19-A451-6A10-B7FE-C4B4FCEF6A36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11914920" y="3061702"/>
                  <a:ext cx="615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1ECFC514-B1BA-ED93-9175-07B37C5F312E}"/>
                    </a:ext>
                  </a:extLst>
                </p14:cNvPr>
                <p14:cNvContentPartPr/>
                <p14:nvPr/>
              </p14:nvContentPartPr>
              <p14:xfrm>
                <a:off x="11711520" y="3237742"/>
                <a:ext cx="206640" cy="5544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1ECFC514-B1BA-ED93-9175-07B37C5F312E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11707200" y="3233422"/>
                  <a:ext cx="2152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79776109-AB65-5715-1A7A-4A40C7C015E7}"/>
                    </a:ext>
                  </a:extLst>
                </p14:cNvPr>
                <p14:cNvContentPartPr/>
                <p14:nvPr/>
              </p14:nvContentPartPr>
              <p14:xfrm>
                <a:off x="11778840" y="3323062"/>
                <a:ext cx="101160" cy="13932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79776109-AB65-5715-1A7A-4A40C7C015E7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11774520" y="3318742"/>
                  <a:ext cx="109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EED31892-6544-0EDF-752F-901936152351}"/>
                    </a:ext>
                  </a:extLst>
                </p14:cNvPr>
                <p14:cNvContentPartPr/>
                <p14:nvPr/>
              </p14:nvContentPartPr>
              <p14:xfrm>
                <a:off x="6420240" y="2277982"/>
                <a:ext cx="36000" cy="16992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EED31892-6544-0EDF-752F-901936152351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6415920" y="2273662"/>
                  <a:ext cx="446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62F035B1-50EF-C709-082A-9FAB65DB3273}"/>
                    </a:ext>
                  </a:extLst>
                </p14:cNvPr>
                <p14:cNvContentPartPr/>
                <p14:nvPr/>
              </p14:nvContentPartPr>
              <p14:xfrm>
                <a:off x="6324840" y="2254222"/>
                <a:ext cx="162000" cy="12528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62F035B1-50EF-C709-082A-9FAB65DB3273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6320520" y="2249902"/>
                  <a:ext cx="1706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849058E8-F7CA-0968-9708-4B9BE31BE44D}"/>
                    </a:ext>
                  </a:extLst>
                </p14:cNvPr>
                <p14:cNvContentPartPr/>
                <p14:nvPr/>
              </p14:nvContentPartPr>
              <p14:xfrm>
                <a:off x="6531120" y="2381662"/>
                <a:ext cx="12600" cy="14796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849058E8-F7CA-0968-9708-4B9BE31BE44D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6526800" y="2377342"/>
                  <a:ext cx="212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913D6993-9B18-D7D0-00D6-58C51E422445}"/>
                    </a:ext>
                  </a:extLst>
                </p14:cNvPr>
                <p14:cNvContentPartPr/>
                <p14:nvPr/>
              </p14:nvContentPartPr>
              <p14:xfrm>
                <a:off x="6494400" y="2398222"/>
                <a:ext cx="97920" cy="15660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913D6993-9B18-D7D0-00D6-58C51E422445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6490080" y="2393902"/>
                  <a:ext cx="106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A4885369-2D22-9549-5870-C404F23AAAD3}"/>
                    </a:ext>
                  </a:extLst>
                </p14:cNvPr>
                <p14:cNvContentPartPr/>
                <p14:nvPr/>
              </p14:nvContentPartPr>
              <p14:xfrm>
                <a:off x="6676200" y="2319382"/>
                <a:ext cx="111240" cy="2736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A4885369-2D22-9549-5870-C404F23AAAD3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6671880" y="2315062"/>
                  <a:ext cx="119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50C15C00-EA78-E080-C346-F42C42AC4618}"/>
                    </a:ext>
                  </a:extLst>
                </p14:cNvPr>
                <p14:cNvContentPartPr/>
                <p14:nvPr/>
              </p14:nvContentPartPr>
              <p14:xfrm>
                <a:off x="6708600" y="2358622"/>
                <a:ext cx="105120" cy="2664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50C15C00-EA78-E080-C346-F42C42AC4618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6704280" y="2354302"/>
                  <a:ext cx="113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A020C094-246D-E5B7-7C47-0C784D3ADE67}"/>
                    </a:ext>
                  </a:extLst>
                </p14:cNvPr>
                <p14:cNvContentPartPr/>
                <p14:nvPr/>
              </p14:nvContentPartPr>
              <p14:xfrm>
                <a:off x="6841800" y="2253862"/>
                <a:ext cx="90000" cy="18036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A020C094-246D-E5B7-7C47-0C784D3ADE67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6837480" y="2249542"/>
                  <a:ext cx="986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E7A90C0A-B254-4C9D-E442-B2BAED185B9B}"/>
                    </a:ext>
                  </a:extLst>
                </p14:cNvPr>
                <p14:cNvContentPartPr/>
                <p14:nvPr/>
              </p14:nvContentPartPr>
              <p14:xfrm>
                <a:off x="6954480" y="2295622"/>
                <a:ext cx="72000" cy="8172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E7A90C0A-B254-4C9D-E442-B2BAED185B9B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6950160" y="2291302"/>
                  <a:ext cx="806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AB0BB265-BDB1-6F53-FB16-C23F06D49979}"/>
                    </a:ext>
                  </a:extLst>
                </p14:cNvPr>
                <p14:cNvContentPartPr/>
                <p14:nvPr/>
              </p14:nvContentPartPr>
              <p14:xfrm>
                <a:off x="7042320" y="2274022"/>
                <a:ext cx="70560" cy="10116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AB0BB265-BDB1-6F53-FB16-C23F06D49979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7038000" y="2269702"/>
                  <a:ext cx="792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683C6EB6-3BB7-5E9B-B476-86A78D9CDD3E}"/>
                    </a:ext>
                  </a:extLst>
                </p14:cNvPr>
                <p14:cNvContentPartPr/>
                <p14:nvPr/>
              </p14:nvContentPartPr>
              <p14:xfrm>
                <a:off x="7155360" y="2260342"/>
                <a:ext cx="73440" cy="11988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683C6EB6-3BB7-5E9B-B476-86A78D9CDD3E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7151040" y="2256022"/>
                  <a:ext cx="82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99BE1985-9791-C156-5B1D-31159756AEAE}"/>
                    </a:ext>
                  </a:extLst>
                </p14:cNvPr>
                <p14:cNvContentPartPr/>
                <p14:nvPr/>
              </p14:nvContentPartPr>
              <p14:xfrm>
                <a:off x="7250760" y="2265742"/>
                <a:ext cx="82440" cy="11484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99BE1985-9791-C156-5B1D-31159756AEAE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7246440" y="2261422"/>
                  <a:ext cx="910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9BFBDEA4-9C0B-247E-AF3C-4AD1A10F1077}"/>
                    </a:ext>
                  </a:extLst>
                </p14:cNvPr>
                <p14:cNvContentPartPr/>
                <p14:nvPr/>
              </p14:nvContentPartPr>
              <p14:xfrm>
                <a:off x="7028640" y="2420182"/>
                <a:ext cx="3960" cy="3132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9BFBDEA4-9C0B-247E-AF3C-4AD1A10F1077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7024320" y="2415862"/>
                  <a:ext cx="12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4B650E8C-4633-C982-7D93-6839452C6B33}"/>
                    </a:ext>
                  </a:extLst>
                </p14:cNvPr>
                <p14:cNvContentPartPr/>
                <p14:nvPr/>
              </p14:nvContentPartPr>
              <p14:xfrm>
                <a:off x="7459560" y="2316142"/>
                <a:ext cx="5760" cy="5436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4B650E8C-4633-C982-7D93-6839452C6B33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7455240" y="2311822"/>
                  <a:ext cx="144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6CE4614B-D0C8-5E66-A2A3-1FC5886A8260}"/>
                    </a:ext>
                  </a:extLst>
                </p14:cNvPr>
                <p14:cNvContentPartPr/>
                <p14:nvPr/>
              </p14:nvContentPartPr>
              <p14:xfrm>
                <a:off x="7422480" y="2324422"/>
                <a:ext cx="64800" cy="1260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6CE4614B-D0C8-5E66-A2A3-1FC5886A8260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7418160" y="2320102"/>
                  <a:ext cx="734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3012B77C-1BC0-8339-96E8-7AA75B01C68D}"/>
                    </a:ext>
                  </a:extLst>
                </p14:cNvPr>
                <p14:cNvContentPartPr/>
                <p14:nvPr/>
              </p14:nvContentPartPr>
              <p14:xfrm>
                <a:off x="7598520" y="2173942"/>
                <a:ext cx="60120" cy="15336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3012B77C-1BC0-8339-96E8-7AA75B01C68D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7594200" y="2169622"/>
                  <a:ext cx="68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FD879423-D8E3-6C24-34DE-389F3F6FD73B}"/>
                    </a:ext>
                  </a:extLst>
                </p14:cNvPr>
                <p14:cNvContentPartPr/>
                <p14:nvPr/>
              </p14:nvContentPartPr>
              <p14:xfrm>
                <a:off x="7700400" y="2184382"/>
                <a:ext cx="57600" cy="11268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FD879423-D8E3-6C24-34DE-389F3F6FD73B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7696080" y="2180062"/>
                  <a:ext cx="662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A752A861-D86B-DB5D-76E0-F84A8822C7E3}"/>
                    </a:ext>
                  </a:extLst>
                </p14:cNvPr>
                <p14:cNvContentPartPr/>
                <p14:nvPr/>
              </p14:nvContentPartPr>
              <p14:xfrm>
                <a:off x="7768800" y="2168182"/>
                <a:ext cx="144360" cy="10476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A752A861-D86B-DB5D-76E0-F84A8822C7E3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7764480" y="2163862"/>
                  <a:ext cx="1530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37479DB4-BE2B-DCED-FBFF-5385066149BA}"/>
                    </a:ext>
                  </a:extLst>
                </p14:cNvPr>
                <p14:cNvContentPartPr/>
                <p14:nvPr/>
              </p14:nvContentPartPr>
              <p14:xfrm>
                <a:off x="7634880" y="2324422"/>
                <a:ext cx="294840" cy="5868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37479DB4-BE2B-DCED-FBFF-5385066149BA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7630560" y="2320102"/>
                  <a:ext cx="3034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2CDF7102-5A7F-6F67-C231-1C2B49A1F675}"/>
                    </a:ext>
                  </a:extLst>
                </p14:cNvPr>
                <p14:cNvContentPartPr/>
                <p14:nvPr/>
              </p14:nvContentPartPr>
              <p14:xfrm>
                <a:off x="7726680" y="2401822"/>
                <a:ext cx="114480" cy="11628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2CDF7102-5A7F-6F67-C231-1C2B49A1F675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7722360" y="2397502"/>
                  <a:ext cx="1231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984B9947-5F2D-C5C6-B049-3C0359AF50A3}"/>
                    </a:ext>
                  </a:extLst>
                </p14:cNvPr>
                <p14:cNvContentPartPr/>
                <p14:nvPr/>
              </p14:nvContentPartPr>
              <p14:xfrm>
                <a:off x="7821000" y="2429182"/>
                <a:ext cx="5040" cy="13140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984B9947-5F2D-C5C6-B049-3C0359AF50A3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7816680" y="2424862"/>
                  <a:ext cx="136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AA55C72E-9F5F-342D-DC50-27ACF8A61390}"/>
                    </a:ext>
                  </a:extLst>
                </p14:cNvPr>
                <p14:cNvContentPartPr/>
                <p14:nvPr/>
              </p14:nvContentPartPr>
              <p14:xfrm>
                <a:off x="8017200" y="2288422"/>
                <a:ext cx="92160" cy="1476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AA55C72E-9F5F-342D-DC50-27ACF8A61390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8012880" y="2284102"/>
                  <a:ext cx="1008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1D3F5701-4397-D076-AECC-562B5F11D923}"/>
                    </a:ext>
                  </a:extLst>
                </p14:cNvPr>
                <p14:cNvContentPartPr/>
                <p14:nvPr/>
              </p14:nvContentPartPr>
              <p14:xfrm>
                <a:off x="8028720" y="2325142"/>
                <a:ext cx="107640" cy="2088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1D3F5701-4397-D076-AECC-562B5F11D923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8024400" y="2320822"/>
                  <a:ext cx="116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434BE93D-F557-EB7D-883F-377BEDFD3589}"/>
                    </a:ext>
                  </a:extLst>
                </p14:cNvPr>
                <p14:cNvContentPartPr/>
                <p14:nvPr/>
              </p14:nvContentPartPr>
              <p14:xfrm>
                <a:off x="8149320" y="2218582"/>
                <a:ext cx="93600" cy="13536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434BE93D-F557-EB7D-883F-377BEDFD3589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8145000" y="2214262"/>
                  <a:ext cx="1022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5746A0EC-04BB-A21C-8B6C-9CAE3A4240C6}"/>
                    </a:ext>
                  </a:extLst>
                </p14:cNvPr>
                <p14:cNvContentPartPr/>
                <p14:nvPr/>
              </p14:nvContentPartPr>
              <p14:xfrm>
                <a:off x="8285400" y="2236582"/>
                <a:ext cx="90720" cy="8964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5746A0EC-04BB-A21C-8B6C-9CAE3A4240C6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8281080" y="2232262"/>
                  <a:ext cx="993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948E6620-00CB-C3A5-DA26-0BAF30109C82}"/>
                    </a:ext>
                  </a:extLst>
                </p14:cNvPr>
                <p14:cNvContentPartPr/>
                <p14:nvPr/>
              </p14:nvContentPartPr>
              <p14:xfrm>
                <a:off x="8443440" y="2199142"/>
                <a:ext cx="81720" cy="14652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948E6620-00CB-C3A5-DA26-0BAF30109C82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8439120" y="2194822"/>
                  <a:ext cx="90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070202A0-783C-EFD3-954C-C1EC1C9CD20A}"/>
                    </a:ext>
                  </a:extLst>
                </p14:cNvPr>
                <p14:cNvContentPartPr/>
                <p14:nvPr/>
              </p14:nvContentPartPr>
              <p14:xfrm>
                <a:off x="8531640" y="2196622"/>
                <a:ext cx="67680" cy="12024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070202A0-783C-EFD3-954C-C1EC1C9CD20A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8527320" y="2192302"/>
                  <a:ext cx="763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C0E1C590-D3C5-C181-457F-B547A6073C0F}"/>
                    </a:ext>
                  </a:extLst>
                </p14:cNvPr>
                <p14:cNvContentPartPr/>
                <p14:nvPr/>
              </p14:nvContentPartPr>
              <p14:xfrm>
                <a:off x="8609760" y="2190862"/>
                <a:ext cx="88560" cy="9396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C0E1C590-D3C5-C181-457F-B547A6073C0F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8605440" y="2186542"/>
                  <a:ext cx="972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613BCA82-C8B2-A93E-AD47-0668634A08FD}"/>
                    </a:ext>
                  </a:extLst>
                </p14:cNvPr>
                <p14:cNvContentPartPr/>
                <p14:nvPr/>
              </p14:nvContentPartPr>
              <p14:xfrm>
                <a:off x="8115120" y="2357902"/>
                <a:ext cx="694800" cy="11376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613BCA82-C8B2-A93E-AD47-0668634A08FD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8110800" y="2353582"/>
                  <a:ext cx="703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E6480F5F-0DC7-D383-108A-74C43DFEB9A0}"/>
                    </a:ext>
                  </a:extLst>
                </p14:cNvPr>
                <p14:cNvContentPartPr/>
                <p14:nvPr/>
              </p14:nvContentPartPr>
              <p14:xfrm>
                <a:off x="7094520" y="3732022"/>
                <a:ext cx="11880" cy="13572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E6480F5F-0DC7-D383-108A-74C43DFEB9A0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7090200" y="3727702"/>
                  <a:ext cx="20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BD321162-FE9A-0414-03E2-5F089513CE34}"/>
                    </a:ext>
                  </a:extLst>
                </p14:cNvPr>
                <p14:cNvContentPartPr/>
                <p14:nvPr/>
              </p14:nvContentPartPr>
              <p14:xfrm>
                <a:off x="7014240" y="3696382"/>
                <a:ext cx="163800" cy="7884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BD321162-FE9A-0414-03E2-5F089513CE34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7009920" y="3692062"/>
                  <a:ext cx="172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92424C4A-D6A2-7FA9-BBC0-63D4C3EB1B77}"/>
                    </a:ext>
                  </a:extLst>
                </p14:cNvPr>
                <p14:cNvContentPartPr/>
                <p14:nvPr/>
              </p14:nvContentPartPr>
              <p14:xfrm>
                <a:off x="7242840" y="3760462"/>
                <a:ext cx="3960" cy="13860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92424C4A-D6A2-7FA9-BBC0-63D4C3EB1B77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7238520" y="3756142"/>
                  <a:ext cx="126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18564929-2E5B-2AA7-96B8-9498B51C7326}"/>
                    </a:ext>
                  </a:extLst>
                </p14:cNvPr>
                <p14:cNvContentPartPr/>
                <p14:nvPr/>
              </p14:nvContentPartPr>
              <p14:xfrm>
                <a:off x="7188120" y="3703942"/>
                <a:ext cx="136440" cy="8604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18564929-2E5B-2AA7-96B8-9498B51C7326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7183800" y="3699622"/>
                  <a:ext cx="1450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84BFAD62-FE84-FDE4-C2F9-31C4C60826D4}"/>
                    </a:ext>
                  </a:extLst>
                </p14:cNvPr>
                <p14:cNvContentPartPr/>
                <p14:nvPr/>
              </p14:nvContentPartPr>
              <p14:xfrm>
                <a:off x="7273800" y="3841822"/>
                <a:ext cx="166320" cy="11916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84BFAD62-FE84-FDE4-C2F9-31C4C60826D4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7269480" y="3837502"/>
                  <a:ext cx="1749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54DD538E-73F4-8399-435E-58AF98C275B1}"/>
                    </a:ext>
                  </a:extLst>
                </p14:cNvPr>
                <p14:cNvContentPartPr/>
                <p14:nvPr/>
              </p14:nvContentPartPr>
              <p14:xfrm>
                <a:off x="7396560" y="3837502"/>
                <a:ext cx="83880" cy="5724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54DD538E-73F4-8399-435E-58AF98C275B1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7392240" y="3833182"/>
                  <a:ext cx="925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CD93DC69-D0C6-77E6-0CAA-5C52D3B4793B}"/>
                    </a:ext>
                  </a:extLst>
                </p14:cNvPr>
                <p14:cNvContentPartPr/>
                <p14:nvPr/>
              </p14:nvContentPartPr>
              <p14:xfrm>
                <a:off x="7544520" y="3755782"/>
                <a:ext cx="110880" cy="7740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CD93DC69-D0C6-77E6-0CAA-5C52D3B4793B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7540200" y="3751462"/>
                  <a:ext cx="1195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C2EFEFDB-9ABD-CC10-8E07-01E093EC6243}"/>
                    </a:ext>
                  </a:extLst>
                </p14:cNvPr>
                <p14:cNvContentPartPr/>
                <p14:nvPr/>
              </p14:nvContentPartPr>
              <p14:xfrm>
                <a:off x="7781400" y="3707182"/>
                <a:ext cx="68040" cy="12276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C2EFEFDB-9ABD-CC10-8E07-01E093EC6243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7777080" y="3702862"/>
                  <a:ext cx="766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94389463-5046-DD14-0487-E970C275DCE9}"/>
                    </a:ext>
                  </a:extLst>
                </p14:cNvPr>
                <p14:cNvContentPartPr/>
                <p14:nvPr/>
              </p14:nvContentPartPr>
              <p14:xfrm>
                <a:off x="7769520" y="3698542"/>
                <a:ext cx="39600" cy="17028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94389463-5046-DD14-0487-E970C275DCE9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7765200" y="3694222"/>
                  <a:ext cx="482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19789C93-8A48-E154-37A8-46B82EAC13ED}"/>
                    </a:ext>
                  </a:extLst>
                </p14:cNvPr>
                <p14:cNvContentPartPr/>
                <p14:nvPr/>
              </p14:nvContentPartPr>
              <p14:xfrm>
                <a:off x="7728120" y="3695662"/>
                <a:ext cx="161640" cy="16524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19789C93-8A48-E154-37A8-46B82EAC13ED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7723800" y="3691342"/>
                  <a:ext cx="170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A3CD99FD-E36A-A5D9-73BF-BE03F669B52F}"/>
                    </a:ext>
                  </a:extLst>
                </p14:cNvPr>
                <p14:cNvContentPartPr/>
                <p14:nvPr/>
              </p14:nvContentPartPr>
              <p14:xfrm>
                <a:off x="7776360" y="3690982"/>
                <a:ext cx="135360" cy="15624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A3CD99FD-E36A-A5D9-73BF-BE03F669B52F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7772040" y="3686662"/>
                  <a:ext cx="1440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A3758EFC-7330-C8EE-A387-ABCB3498D7D9}"/>
                    </a:ext>
                  </a:extLst>
                </p14:cNvPr>
                <p14:cNvContentPartPr/>
                <p14:nvPr/>
              </p14:nvContentPartPr>
              <p14:xfrm>
                <a:off x="7778520" y="3673342"/>
                <a:ext cx="148680" cy="19584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A3758EFC-7330-C8EE-A387-ABCB3498D7D9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7774200" y="3669022"/>
                  <a:ext cx="1573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1C1E0FF5-8E5E-4EAB-E23B-F8BD86C508A0}"/>
                    </a:ext>
                  </a:extLst>
                </p14:cNvPr>
                <p14:cNvContentPartPr/>
                <p14:nvPr/>
              </p14:nvContentPartPr>
              <p14:xfrm>
                <a:off x="7941960" y="3693502"/>
                <a:ext cx="95040" cy="12384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1C1E0FF5-8E5E-4EAB-E23B-F8BD86C508A0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7937640" y="3689182"/>
                  <a:ext cx="1036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E2ABF12D-F8A0-03F4-787C-0BE40984A8AD}"/>
                    </a:ext>
                  </a:extLst>
                </p14:cNvPr>
                <p14:cNvContentPartPr/>
                <p14:nvPr/>
              </p14:nvContentPartPr>
              <p14:xfrm>
                <a:off x="8021880" y="3774502"/>
                <a:ext cx="95400" cy="13932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E2ABF12D-F8A0-03F4-787C-0BE40984A8AD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8017560" y="3770182"/>
                  <a:ext cx="104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D1A38209-59F4-7A9C-2FD4-B8CB83696CE0}"/>
                    </a:ext>
                  </a:extLst>
                </p14:cNvPr>
                <p14:cNvContentPartPr/>
                <p14:nvPr/>
              </p14:nvContentPartPr>
              <p14:xfrm>
                <a:off x="8159040" y="3810502"/>
                <a:ext cx="11160" cy="11916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D1A38209-59F4-7A9C-2FD4-B8CB83696CE0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8154720" y="3806182"/>
                  <a:ext cx="19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02B024BB-92CB-448F-9467-E6696FEA051C}"/>
                    </a:ext>
                  </a:extLst>
                </p14:cNvPr>
                <p14:cNvContentPartPr/>
                <p14:nvPr/>
              </p14:nvContentPartPr>
              <p14:xfrm>
                <a:off x="8130600" y="3786382"/>
                <a:ext cx="67320" cy="7020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02B024BB-92CB-448F-9467-E6696FEA051C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8126280" y="3782062"/>
                  <a:ext cx="759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83FF0047-3FB1-BC3C-B491-047FBC03C88E}"/>
                    </a:ext>
                  </a:extLst>
                </p14:cNvPr>
                <p14:cNvContentPartPr/>
                <p14:nvPr/>
              </p14:nvContentPartPr>
              <p14:xfrm>
                <a:off x="6887520" y="3663982"/>
                <a:ext cx="79560" cy="3780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83FF0047-3FB1-BC3C-B491-047FBC03C88E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6883200" y="3659662"/>
                  <a:ext cx="88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96447DF5-F712-90AE-8F66-D8316742F8CC}"/>
                    </a:ext>
                  </a:extLst>
                </p14:cNvPr>
                <p14:cNvContentPartPr/>
                <p14:nvPr/>
              </p14:nvContentPartPr>
              <p14:xfrm>
                <a:off x="8184960" y="3604582"/>
                <a:ext cx="38880" cy="5328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96447DF5-F712-90AE-8F66-D8316742F8CC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8180640" y="3600262"/>
                  <a:ext cx="475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DFDB237D-5539-CC96-CA85-C5FC9D44107E}"/>
                    </a:ext>
                  </a:extLst>
                </p14:cNvPr>
                <p14:cNvContentPartPr/>
                <p14:nvPr/>
              </p14:nvContentPartPr>
              <p14:xfrm>
                <a:off x="8424000" y="3735982"/>
                <a:ext cx="106200" cy="756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DFDB237D-5539-CC96-CA85-C5FC9D44107E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8419680" y="3731662"/>
                  <a:ext cx="1148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6729418E-0EBB-29E9-C404-83E2D38F663E}"/>
                    </a:ext>
                  </a:extLst>
                </p14:cNvPr>
                <p14:cNvContentPartPr/>
                <p14:nvPr/>
              </p14:nvContentPartPr>
              <p14:xfrm>
                <a:off x="8425440" y="3779902"/>
                <a:ext cx="91080" cy="3888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6729418E-0EBB-29E9-C404-83E2D38F663E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8421120" y="3775582"/>
                  <a:ext cx="99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F7B9F522-EC28-2694-D542-5F674E7CA978}"/>
                    </a:ext>
                  </a:extLst>
                </p14:cNvPr>
                <p14:cNvContentPartPr/>
                <p14:nvPr/>
              </p14:nvContentPartPr>
              <p14:xfrm>
                <a:off x="8572320" y="3697822"/>
                <a:ext cx="81720" cy="15012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F7B9F522-EC28-2694-D542-5F674E7CA978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8568000" y="3693502"/>
                  <a:ext cx="90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618BA8BF-4A27-899B-5C22-5BEE553155E1}"/>
                    </a:ext>
                  </a:extLst>
                </p14:cNvPr>
                <p14:cNvContentPartPr/>
                <p14:nvPr/>
              </p14:nvContentPartPr>
              <p14:xfrm>
                <a:off x="6949080" y="4089502"/>
                <a:ext cx="13680" cy="12888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618BA8BF-4A27-899B-5C22-5BEE553155E1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6944760" y="4085182"/>
                  <a:ext cx="223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1F426046-533D-2E72-82B2-4CF56902E40A}"/>
                    </a:ext>
                  </a:extLst>
                </p14:cNvPr>
                <p14:cNvContentPartPr/>
                <p14:nvPr/>
              </p14:nvContentPartPr>
              <p14:xfrm>
                <a:off x="6862320" y="4049542"/>
                <a:ext cx="145080" cy="12816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1F426046-533D-2E72-82B2-4CF56902E40A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6858000" y="4045222"/>
                  <a:ext cx="1537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F92999AA-085E-8D6C-C0F9-6AA287E4986E}"/>
                    </a:ext>
                  </a:extLst>
                </p14:cNvPr>
                <p14:cNvContentPartPr/>
                <p14:nvPr/>
              </p14:nvContentPartPr>
              <p14:xfrm>
                <a:off x="7001640" y="4191022"/>
                <a:ext cx="72720" cy="11232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F92999AA-085E-8D6C-C0F9-6AA287E4986E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6997320" y="4186702"/>
                  <a:ext cx="813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EB0264B9-603C-D14F-1A49-CFEB0889D7E5}"/>
                    </a:ext>
                  </a:extLst>
                </p14:cNvPr>
                <p14:cNvContentPartPr/>
                <p14:nvPr/>
              </p14:nvContentPartPr>
              <p14:xfrm>
                <a:off x="7156080" y="4183462"/>
                <a:ext cx="4680" cy="9720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EB0264B9-603C-D14F-1A49-CFEB0889D7E5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7151760" y="4179142"/>
                  <a:ext cx="133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684D3BCE-F4AD-C576-F5B7-6C1640603951}"/>
                    </a:ext>
                  </a:extLst>
                </p14:cNvPr>
                <p14:cNvContentPartPr/>
                <p14:nvPr/>
              </p14:nvContentPartPr>
              <p14:xfrm>
                <a:off x="7111440" y="4169062"/>
                <a:ext cx="100440" cy="4572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684D3BCE-F4AD-C576-F5B7-6C1640603951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7107120" y="4164742"/>
                  <a:ext cx="1090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E15F44EB-E6D4-9319-635B-25E998D475C2}"/>
                    </a:ext>
                  </a:extLst>
                </p14:cNvPr>
                <p14:cNvContentPartPr/>
                <p14:nvPr/>
              </p14:nvContentPartPr>
              <p14:xfrm>
                <a:off x="7322760" y="4157542"/>
                <a:ext cx="113760" cy="756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E15F44EB-E6D4-9319-635B-25E998D475C2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7318440" y="4153222"/>
                  <a:ext cx="1224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52C71BBE-A638-FC86-09ED-FDFCF8212FCB}"/>
                    </a:ext>
                  </a:extLst>
                </p14:cNvPr>
                <p14:cNvContentPartPr/>
                <p14:nvPr/>
              </p14:nvContentPartPr>
              <p14:xfrm>
                <a:off x="7356960" y="4195702"/>
                <a:ext cx="91800" cy="1008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52C71BBE-A638-FC86-09ED-FDFCF8212FCB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7352640" y="4191382"/>
                  <a:ext cx="1004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8FBC1915-4A76-E48F-BFAE-E0FCF1331042}"/>
                    </a:ext>
                  </a:extLst>
                </p14:cNvPr>
                <p14:cNvContentPartPr/>
                <p14:nvPr/>
              </p14:nvContentPartPr>
              <p14:xfrm>
                <a:off x="7470360" y="4089502"/>
                <a:ext cx="105480" cy="12456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8FBC1915-4A76-E48F-BFAE-E0FCF1331042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7466040" y="4085182"/>
                  <a:ext cx="114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F362ABC7-8EDB-5AE8-1483-5345A61735B5}"/>
                    </a:ext>
                  </a:extLst>
                </p14:cNvPr>
                <p14:cNvContentPartPr/>
                <p14:nvPr/>
              </p14:nvContentPartPr>
              <p14:xfrm>
                <a:off x="7581600" y="4121182"/>
                <a:ext cx="105120" cy="7704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F362ABC7-8EDB-5AE8-1483-5345A61735B5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7577280" y="4116862"/>
                  <a:ext cx="1137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14F5F5A8-720D-0636-EF9F-8348C1D75C1D}"/>
                    </a:ext>
                  </a:extLst>
                </p14:cNvPr>
                <p14:cNvContentPartPr/>
                <p14:nvPr/>
              </p14:nvContentPartPr>
              <p14:xfrm>
                <a:off x="7713360" y="4090582"/>
                <a:ext cx="69120" cy="7596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14F5F5A8-720D-0636-EF9F-8348C1D75C1D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7709040" y="4086262"/>
                  <a:ext cx="777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41F2A8F0-B076-5910-0777-2FB772957F2B}"/>
                    </a:ext>
                  </a:extLst>
                </p14:cNvPr>
                <p14:cNvContentPartPr/>
                <p14:nvPr/>
              </p14:nvContentPartPr>
              <p14:xfrm>
                <a:off x="7799760" y="4101022"/>
                <a:ext cx="141120" cy="8460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41F2A8F0-B076-5910-0777-2FB772957F2B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7795440" y="4096702"/>
                  <a:ext cx="1497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01045E0B-3DBF-C43B-D24C-1515D403F7D5}"/>
                    </a:ext>
                  </a:extLst>
                </p14:cNvPr>
                <p14:cNvContentPartPr/>
                <p14:nvPr/>
              </p14:nvContentPartPr>
              <p14:xfrm>
                <a:off x="8063280" y="4091662"/>
                <a:ext cx="9720" cy="10296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01045E0B-3DBF-C43B-D24C-1515D403F7D5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8058960" y="4087342"/>
                  <a:ext cx="183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AF2C5A45-7D0F-1956-1BC3-1000A4552AF1}"/>
                    </a:ext>
                  </a:extLst>
                </p14:cNvPr>
                <p14:cNvContentPartPr/>
                <p14:nvPr/>
              </p14:nvContentPartPr>
              <p14:xfrm>
                <a:off x="8028000" y="4141702"/>
                <a:ext cx="92160" cy="1116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AF2C5A45-7D0F-1956-1BC3-1000A4552AF1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8023680" y="4137382"/>
                  <a:ext cx="1008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58629908-5FE6-AC7C-4301-8952937038A4}"/>
                    </a:ext>
                  </a:extLst>
                </p14:cNvPr>
                <p14:cNvContentPartPr/>
                <p14:nvPr/>
              </p14:nvContentPartPr>
              <p14:xfrm>
                <a:off x="8148960" y="4000582"/>
                <a:ext cx="89640" cy="11664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58629908-5FE6-AC7C-4301-8952937038A4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8144640" y="3996262"/>
                  <a:ext cx="982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DA8AE7B3-127C-9A0F-5CFA-30C21C91CFD7}"/>
                    </a:ext>
                  </a:extLst>
                </p14:cNvPr>
                <p14:cNvContentPartPr/>
                <p14:nvPr/>
              </p14:nvContentPartPr>
              <p14:xfrm>
                <a:off x="8282520" y="4003462"/>
                <a:ext cx="36360" cy="9864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DA8AE7B3-127C-9A0F-5CFA-30C21C91CFD7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8278200" y="3999142"/>
                  <a:ext cx="450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F1EC0C54-844D-5A25-D189-3743F1B12F40}"/>
                    </a:ext>
                  </a:extLst>
                </p14:cNvPr>
                <p14:cNvContentPartPr/>
                <p14:nvPr/>
              </p14:nvContentPartPr>
              <p14:xfrm>
                <a:off x="8355600" y="3984742"/>
                <a:ext cx="54360" cy="8532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F1EC0C54-844D-5A25-D189-3743F1B12F40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8351280" y="3980422"/>
                  <a:ext cx="63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8D38CFF5-4C1C-0804-900B-C7D7CB2649AD}"/>
                    </a:ext>
                  </a:extLst>
                </p14:cNvPr>
                <p14:cNvContentPartPr/>
                <p14:nvPr/>
              </p14:nvContentPartPr>
              <p14:xfrm>
                <a:off x="8407800" y="3993022"/>
                <a:ext cx="86760" cy="6912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8D38CFF5-4C1C-0804-900B-C7D7CB2649AD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8403480" y="3988702"/>
                  <a:ext cx="954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FD9C4A2B-44B3-0359-2B3E-CA873856BE23}"/>
                    </a:ext>
                  </a:extLst>
                </p14:cNvPr>
                <p14:cNvContentPartPr/>
                <p14:nvPr/>
              </p14:nvContentPartPr>
              <p14:xfrm>
                <a:off x="8186040" y="4113262"/>
                <a:ext cx="355320" cy="6012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FD9C4A2B-44B3-0359-2B3E-CA873856BE23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8181720" y="4108942"/>
                  <a:ext cx="3639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07339E5C-AC33-7275-1C62-9B812BCD4C60}"/>
                    </a:ext>
                  </a:extLst>
                </p14:cNvPr>
                <p14:cNvContentPartPr/>
                <p14:nvPr/>
              </p14:nvContentPartPr>
              <p14:xfrm>
                <a:off x="8243280" y="4168342"/>
                <a:ext cx="184680" cy="17784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07339E5C-AC33-7275-1C62-9B812BCD4C60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8238960" y="4164022"/>
                  <a:ext cx="1933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492292EE-7B49-87F6-2B7E-929F66937EB2}"/>
                    </a:ext>
                  </a:extLst>
                </p14:cNvPr>
                <p14:cNvContentPartPr/>
                <p14:nvPr/>
              </p14:nvContentPartPr>
              <p14:xfrm>
                <a:off x="8293320" y="4227382"/>
                <a:ext cx="68040" cy="11916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492292EE-7B49-87F6-2B7E-929F66937EB2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8289000" y="4223062"/>
                  <a:ext cx="766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DC5FE020-BA0D-0F5D-2534-9347B3CAC0CF}"/>
                    </a:ext>
                  </a:extLst>
                </p14:cNvPr>
                <p14:cNvContentPartPr/>
                <p14:nvPr/>
              </p14:nvContentPartPr>
              <p14:xfrm>
                <a:off x="8353800" y="4219102"/>
                <a:ext cx="25920" cy="8820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DC5FE020-BA0D-0F5D-2534-9347B3CAC0CF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8349480" y="4214782"/>
                  <a:ext cx="345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A8C6B47A-EE17-2C94-90AF-DDDD41AD56F8}"/>
                    </a:ext>
                  </a:extLst>
                </p14:cNvPr>
                <p14:cNvContentPartPr/>
                <p14:nvPr/>
              </p14:nvContentPartPr>
              <p14:xfrm>
                <a:off x="8382600" y="4273102"/>
                <a:ext cx="6120" cy="7056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A8C6B47A-EE17-2C94-90AF-DDDD41AD56F8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8378280" y="4268782"/>
                  <a:ext cx="147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22E22286-B032-3320-FC40-4B584B252775}"/>
                    </a:ext>
                  </a:extLst>
                </p14:cNvPr>
                <p14:cNvContentPartPr/>
                <p14:nvPr/>
              </p14:nvContentPartPr>
              <p14:xfrm>
                <a:off x="8590680" y="4120462"/>
                <a:ext cx="123840" cy="1800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22E22286-B032-3320-FC40-4B584B252775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8586360" y="4116142"/>
                  <a:ext cx="132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137F5800-AA9B-1EFD-224F-DA6F977D3FEE}"/>
                    </a:ext>
                  </a:extLst>
                </p14:cNvPr>
                <p14:cNvContentPartPr/>
                <p14:nvPr/>
              </p14:nvContentPartPr>
              <p14:xfrm>
                <a:off x="8606520" y="4139542"/>
                <a:ext cx="135000" cy="2772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137F5800-AA9B-1EFD-224F-DA6F977D3FEE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8602200" y="4135222"/>
                  <a:ext cx="143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32A25B10-3750-863C-7A9C-BDFC4B2D6D10}"/>
                    </a:ext>
                  </a:extLst>
                </p14:cNvPr>
                <p14:cNvContentPartPr/>
                <p14:nvPr/>
              </p14:nvContentPartPr>
              <p14:xfrm>
                <a:off x="8764560" y="4052062"/>
                <a:ext cx="68040" cy="11088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32A25B10-3750-863C-7A9C-BDFC4B2D6D10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8760240" y="4047742"/>
                  <a:ext cx="766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56CAC5D0-191B-1FC4-0B09-53766F7AC41B}"/>
                    </a:ext>
                  </a:extLst>
                </p14:cNvPr>
                <p14:cNvContentPartPr/>
                <p14:nvPr/>
              </p14:nvContentPartPr>
              <p14:xfrm>
                <a:off x="8876880" y="4062502"/>
                <a:ext cx="74520" cy="81360"/>
              </p14:xfrm>
            </p:contentPart>
          </mc:Choice>
          <mc:Fallback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56CAC5D0-191B-1FC4-0B09-53766F7AC41B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8872560" y="4058182"/>
                  <a:ext cx="831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F9F8FFEF-6BD5-BAB4-F60C-2A759D345A20}"/>
                    </a:ext>
                  </a:extLst>
                </p14:cNvPr>
                <p14:cNvContentPartPr/>
                <p14:nvPr/>
              </p14:nvContentPartPr>
              <p14:xfrm>
                <a:off x="8992080" y="4144942"/>
                <a:ext cx="8640" cy="2664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F9F8FFEF-6BD5-BAB4-F60C-2A759D345A20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8987760" y="4140622"/>
                  <a:ext cx="172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603D7D31-9733-8AF2-0F1D-8973814491EC}"/>
                    </a:ext>
                  </a:extLst>
                </p14:cNvPr>
                <p14:cNvContentPartPr/>
                <p14:nvPr/>
              </p14:nvContentPartPr>
              <p14:xfrm>
                <a:off x="9045000" y="4033702"/>
                <a:ext cx="69120" cy="135360"/>
              </p14:xfrm>
            </p:contentPart>
          </mc:Choice>
          <mc:Fallback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603D7D31-9733-8AF2-0F1D-8973814491EC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9040680" y="4029382"/>
                  <a:ext cx="77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9CA02964-DA6F-A169-3611-AA609CE6E124}"/>
                    </a:ext>
                  </a:extLst>
                </p14:cNvPr>
                <p14:cNvContentPartPr/>
                <p14:nvPr/>
              </p14:nvContentPartPr>
              <p14:xfrm>
                <a:off x="9160560" y="4057822"/>
                <a:ext cx="69120" cy="101880"/>
              </p14:xfrm>
            </p:contentPart>
          </mc:Choice>
          <mc:Fallback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9CA02964-DA6F-A169-3611-AA609CE6E124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9156240" y="4053502"/>
                  <a:ext cx="777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24DC31E8-2548-8447-06F4-7212D91098D7}"/>
                    </a:ext>
                  </a:extLst>
                </p14:cNvPr>
                <p14:cNvContentPartPr/>
                <p14:nvPr/>
              </p14:nvContentPartPr>
              <p14:xfrm>
                <a:off x="9188640" y="4029022"/>
                <a:ext cx="77760" cy="22680"/>
              </p14:xfrm>
            </p:contentPart>
          </mc:Choice>
          <mc:Fallback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24DC31E8-2548-8447-06F4-7212D91098D7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9184320" y="4024702"/>
                  <a:ext cx="864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4B2FB7B6-1A8E-8073-811C-9217FE83759A}"/>
                    </a:ext>
                  </a:extLst>
                </p14:cNvPr>
                <p14:cNvContentPartPr/>
                <p14:nvPr/>
              </p14:nvContentPartPr>
              <p14:xfrm>
                <a:off x="9282600" y="4041982"/>
                <a:ext cx="66960" cy="119520"/>
              </p14:xfrm>
            </p:contentPart>
          </mc:Choice>
          <mc:Fallback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4B2FB7B6-1A8E-8073-811C-9217FE83759A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9278280" y="4037662"/>
                  <a:ext cx="756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34C5CF64-45E1-5AFC-C8A3-E1E2738412B4}"/>
                    </a:ext>
                  </a:extLst>
                </p14:cNvPr>
                <p14:cNvContentPartPr/>
                <p14:nvPr/>
              </p14:nvContentPartPr>
              <p14:xfrm>
                <a:off x="8764920" y="4164742"/>
                <a:ext cx="689040" cy="5292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34C5CF64-45E1-5AFC-C8A3-E1E2738412B4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8760600" y="4160422"/>
                  <a:ext cx="6976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15AD172E-8746-9D06-3343-31EABAC2AC9B}"/>
                    </a:ext>
                  </a:extLst>
                </p14:cNvPr>
                <p14:cNvContentPartPr/>
                <p14:nvPr/>
              </p14:nvContentPartPr>
              <p14:xfrm>
                <a:off x="8772120" y="4167982"/>
                <a:ext cx="635400" cy="48960"/>
              </p14:xfrm>
            </p:contentPart>
          </mc:Choice>
          <mc:Fallback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15AD172E-8746-9D06-3343-31EABAC2AC9B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8767800" y="4163662"/>
                  <a:ext cx="64404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6" name="Gruppieren 655">
            <a:extLst>
              <a:ext uri="{FF2B5EF4-FFF2-40B4-BE49-F238E27FC236}">
                <a16:creationId xmlns:a16="http://schemas.microsoft.com/office/drawing/2014/main" id="{53CB0F81-A39B-F211-B7B8-4D4EDE860272}"/>
              </a:ext>
            </a:extLst>
          </p:cNvPr>
          <p:cNvGrpSpPr/>
          <p:nvPr/>
        </p:nvGrpSpPr>
        <p:grpSpPr>
          <a:xfrm>
            <a:off x="75600" y="3311542"/>
            <a:ext cx="3034440" cy="2009160"/>
            <a:chOff x="75600" y="3311542"/>
            <a:chExt cx="3034440" cy="200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B71B4278-16F5-D80B-72B0-857BAA97C6DB}"/>
                    </a:ext>
                  </a:extLst>
                </p14:cNvPr>
                <p14:cNvContentPartPr/>
                <p14:nvPr/>
              </p14:nvContentPartPr>
              <p14:xfrm>
                <a:off x="474480" y="3500182"/>
                <a:ext cx="24480" cy="162576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B71B4278-16F5-D80B-72B0-857BAA97C6DB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470160" y="3495862"/>
                  <a:ext cx="33120" cy="163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4040A4CF-5E81-83F5-0F82-E4B31EE46DD0}"/>
                    </a:ext>
                  </a:extLst>
                </p14:cNvPr>
                <p14:cNvContentPartPr/>
                <p14:nvPr/>
              </p14:nvContentPartPr>
              <p14:xfrm>
                <a:off x="393840" y="4993462"/>
                <a:ext cx="2601720" cy="7344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4040A4CF-5E81-83F5-0F82-E4B31EE46DD0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389520" y="4989142"/>
                  <a:ext cx="26103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3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A4BA02DA-8A2C-417C-3304-546DAC92E1F7}"/>
                    </a:ext>
                  </a:extLst>
                </p14:cNvPr>
                <p14:cNvContentPartPr/>
                <p14:nvPr/>
              </p14:nvContentPartPr>
              <p14:xfrm>
                <a:off x="3009960" y="4965022"/>
                <a:ext cx="93960" cy="16560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A4BA02DA-8A2C-417C-3304-546DAC92E1F7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3005640" y="4960702"/>
                  <a:ext cx="1026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5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65FDC537-A921-4481-F9DA-FBB4251AB507}"/>
                    </a:ext>
                  </a:extLst>
                </p14:cNvPr>
                <p14:cNvContentPartPr/>
                <p14:nvPr/>
              </p14:nvContentPartPr>
              <p14:xfrm>
                <a:off x="351000" y="3388942"/>
                <a:ext cx="234360" cy="23436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65FDC537-A921-4481-F9DA-FBB4251AB507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346680" y="3384622"/>
                  <a:ext cx="2430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7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2B2E2029-1A34-2583-A032-C6A6B8D85C5E}"/>
                    </a:ext>
                  </a:extLst>
                </p14:cNvPr>
                <p14:cNvContentPartPr/>
                <p14:nvPr/>
              </p14:nvContentPartPr>
              <p14:xfrm>
                <a:off x="412560" y="4645702"/>
                <a:ext cx="164520" cy="1404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2B2E2029-1A34-2583-A032-C6A6B8D85C5E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408240" y="4641382"/>
                  <a:ext cx="1731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9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BB6DDF23-F633-0313-3E56-A20734626AAE}"/>
                    </a:ext>
                  </a:extLst>
                </p14:cNvPr>
                <p14:cNvContentPartPr/>
                <p14:nvPr/>
              </p14:nvContentPartPr>
              <p14:xfrm>
                <a:off x="120600" y="4622662"/>
                <a:ext cx="77040" cy="13608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BB6DDF23-F633-0313-3E56-A20734626AAE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116280" y="4618342"/>
                  <a:ext cx="85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1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329F56F5-7ADC-D0E9-D6F3-DD907A3B6CAC}"/>
                    </a:ext>
                  </a:extLst>
                </p14:cNvPr>
                <p14:cNvContentPartPr/>
                <p14:nvPr/>
              </p14:nvContentPartPr>
              <p14:xfrm>
                <a:off x="221040" y="4634542"/>
                <a:ext cx="28800" cy="7596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329F56F5-7ADC-D0E9-D6F3-DD907A3B6CAC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216720" y="4630222"/>
                  <a:ext cx="374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3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C3131BA4-5E85-906B-3EEA-68182585B581}"/>
                    </a:ext>
                  </a:extLst>
                </p14:cNvPr>
                <p14:cNvContentPartPr/>
                <p14:nvPr/>
              </p14:nvContentPartPr>
              <p14:xfrm>
                <a:off x="307800" y="4710862"/>
                <a:ext cx="3600" cy="1908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C3131BA4-5E85-906B-3EEA-68182585B581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303480" y="4706542"/>
                  <a:ext cx="12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5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3721E37F-F6B8-E642-B24C-88F4A52A66F8}"/>
                    </a:ext>
                  </a:extLst>
                </p14:cNvPr>
                <p14:cNvContentPartPr/>
                <p14:nvPr/>
              </p14:nvContentPartPr>
              <p14:xfrm>
                <a:off x="309240" y="4598182"/>
                <a:ext cx="75240" cy="8820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3721E37F-F6B8-E642-B24C-88F4A52A66F8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304920" y="4593862"/>
                  <a:ext cx="838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7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2C0313BE-F96C-AE2B-9662-C9CE75D5B8A2}"/>
                    </a:ext>
                  </a:extLst>
                </p14:cNvPr>
                <p14:cNvContentPartPr/>
                <p14:nvPr/>
              </p14:nvContentPartPr>
              <p14:xfrm>
                <a:off x="383040" y="4593502"/>
                <a:ext cx="23400" cy="7308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2C0313BE-F96C-AE2B-9662-C9CE75D5B8A2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378720" y="4589182"/>
                  <a:ext cx="320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9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D29AA4CF-5B41-1794-70FC-E5A2DE02ED73}"/>
                    </a:ext>
                  </a:extLst>
                </p14:cNvPr>
                <p14:cNvContentPartPr/>
                <p14:nvPr/>
              </p14:nvContentPartPr>
              <p14:xfrm>
                <a:off x="2628720" y="4385782"/>
                <a:ext cx="26640" cy="11448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D29AA4CF-5B41-1794-70FC-E5A2DE02ED73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2624400" y="4381462"/>
                  <a:ext cx="352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1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156F3BEF-4E72-0324-219A-BFC20781048E}"/>
                    </a:ext>
                  </a:extLst>
                </p14:cNvPr>
                <p14:cNvContentPartPr/>
                <p14:nvPr/>
              </p14:nvContentPartPr>
              <p14:xfrm>
                <a:off x="2538000" y="4340422"/>
                <a:ext cx="147600" cy="9864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156F3BEF-4E72-0324-219A-BFC20781048E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2533680" y="4336102"/>
                  <a:ext cx="1562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3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8161D4BD-45EB-11C9-FC89-06AF43BC8258}"/>
                    </a:ext>
                  </a:extLst>
                </p14:cNvPr>
                <p14:cNvContentPartPr/>
                <p14:nvPr/>
              </p14:nvContentPartPr>
              <p14:xfrm>
                <a:off x="2804400" y="4334302"/>
                <a:ext cx="32760" cy="12168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8161D4BD-45EB-11C9-FC89-06AF43BC8258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2800080" y="4329982"/>
                  <a:ext cx="414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5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03AA40E1-F3C7-F631-3F37-AF0DB756B0EE}"/>
                    </a:ext>
                  </a:extLst>
                </p14:cNvPr>
                <p14:cNvContentPartPr/>
                <p14:nvPr/>
              </p14:nvContentPartPr>
              <p14:xfrm>
                <a:off x="2724120" y="4301902"/>
                <a:ext cx="140040" cy="9432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03AA40E1-F3C7-F631-3F37-AF0DB756B0EE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2719800" y="4297582"/>
                  <a:ext cx="1486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7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185B31AE-A851-505E-94AD-0D52EA58896E}"/>
                    </a:ext>
                  </a:extLst>
                </p14:cNvPr>
                <p14:cNvContentPartPr/>
                <p14:nvPr/>
              </p14:nvContentPartPr>
              <p14:xfrm>
                <a:off x="511560" y="4040182"/>
                <a:ext cx="2020320" cy="62604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185B31AE-A851-505E-94AD-0D52EA58896E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507240" y="4035862"/>
                  <a:ext cx="2028960" cy="63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9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A0ABD8D1-08E4-223E-45F1-05E773B70D6E}"/>
                    </a:ext>
                  </a:extLst>
                </p14:cNvPr>
                <p14:cNvContentPartPr/>
                <p14:nvPr/>
              </p14:nvContentPartPr>
              <p14:xfrm>
                <a:off x="2644920" y="3895102"/>
                <a:ext cx="75240" cy="10620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A0ABD8D1-08E4-223E-45F1-05E773B70D6E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2640600" y="3890782"/>
                  <a:ext cx="838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1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3B58DF9B-D2E7-CD6C-3874-D4C7AF98C8FC}"/>
                    </a:ext>
                  </a:extLst>
                </p14:cNvPr>
                <p14:cNvContentPartPr/>
                <p14:nvPr/>
              </p14:nvContentPartPr>
              <p14:xfrm>
                <a:off x="2786400" y="3865582"/>
                <a:ext cx="87480" cy="12924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3B58DF9B-D2E7-CD6C-3874-D4C7AF98C8FC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2782080" y="3861262"/>
                  <a:ext cx="961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3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8F3A4ED6-3895-B39E-768C-2408E1C800E0}"/>
                    </a:ext>
                  </a:extLst>
                </p14:cNvPr>
                <p14:cNvContentPartPr/>
                <p14:nvPr/>
              </p14:nvContentPartPr>
              <p14:xfrm>
                <a:off x="2908080" y="3940102"/>
                <a:ext cx="70920" cy="13140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8F3A4ED6-3895-B39E-768C-2408E1C800E0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2903760" y="3935782"/>
                  <a:ext cx="79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5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82A8F815-C6D5-600A-39CF-8D813643D613}"/>
                    </a:ext>
                  </a:extLst>
                </p14:cNvPr>
                <p14:cNvContentPartPr/>
                <p14:nvPr/>
              </p14:nvContentPartPr>
              <p14:xfrm>
                <a:off x="3044160" y="3936862"/>
                <a:ext cx="9000" cy="12024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82A8F815-C6D5-600A-39CF-8D813643D613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3039840" y="3932542"/>
                  <a:ext cx="176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7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4E002AE4-BE8E-C1A7-B288-D220D77349C9}"/>
                    </a:ext>
                  </a:extLst>
                </p14:cNvPr>
                <p14:cNvContentPartPr/>
                <p14:nvPr/>
              </p14:nvContentPartPr>
              <p14:xfrm>
                <a:off x="2989080" y="3902302"/>
                <a:ext cx="120960" cy="7272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4E002AE4-BE8E-C1A7-B288-D220D77349C9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2984760" y="3897982"/>
                  <a:ext cx="129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9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EBFD52C6-10DD-23AE-DB67-5B82278AA6D7}"/>
                    </a:ext>
                  </a:extLst>
                </p14:cNvPr>
                <p14:cNvContentPartPr/>
                <p14:nvPr/>
              </p14:nvContentPartPr>
              <p14:xfrm>
                <a:off x="508680" y="3631942"/>
                <a:ext cx="1900080" cy="102996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EBFD52C6-10DD-23AE-DB67-5B82278AA6D7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504360" y="3627622"/>
                  <a:ext cx="1908720" cy="10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1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2DE1CD65-CAD9-DD1F-E5E1-34ED10820FBB}"/>
                    </a:ext>
                  </a:extLst>
                </p14:cNvPr>
                <p14:cNvContentPartPr/>
                <p14:nvPr/>
              </p14:nvContentPartPr>
              <p14:xfrm>
                <a:off x="2508840" y="3498022"/>
                <a:ext cx="156240" cy="16920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2DE1CD65-CAD9-DD1F-E5E1-34ED10820FBB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2504520" y="3493702"/>
                  <a:ext cx="164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3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EEB3490A-603C-CABA-64AF-58353102DE69}"/>
                    </a:ext>
                  </a:extLst>
                </p14:cNvPr>
                <p14:cNvContentPartPr/>
                <p14:nvPr/>
              </p14:nvContentPartPr>
              <p14:xfrm>
                <a:off x="2679480" y="3484342"/>
                <a:ext cx="117360" cy="14904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EEB3490A-603C-CABA-64AF-58353102DE69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2675160" y="3480022"/>
                  <a:ext cx="1260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5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2F5FD9B1-D838-DDED-1A68-01B005D12C05}"/>
                    </a:ext>
                  </a:extLst>
                </p14:cNvPr>
                <p14:cNvContentPartPr/>
                <p14:nvPr/>
              </p14:nvContentPartPr>
              <p14:xfrm>
                <a:off x="2817000" y="3578662"/>
                <a:ext cx="2880" cy="1584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2F5FD9B1-D838-DDED-1A68-01B005D12C05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2812680" y="3574342"/>
                  <a:ext cx="11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7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B6EB4147-9E0F-4885-51CF-67BB50C3083B}"/>
                    </a:ext>
                  </a:extLst>
                </p14:cNvPr>
                <p14:cNvContentPartPr/>
                <p14:nvPr/>
              </p14:nvContentPartPr>
              <p14:xfrm>
                <a:off x="2770920" y="3562102"/>
                <a:ext cx="100440" cy="11700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B6EB4147-9E0F-4885-51CF-67BB50C3083B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2766600" y="3557782"/>
                  <a:ext cx="1090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9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A76CC86E-BAC6-17D9-0A05-F306AA63ADB2}"/>
                    </a:ext>
                  </a:extLst>
                </p14:cNvPr>
                <p14:cNvContentPartPr/>
                <p14:nvPr/>
              </p14:nvContentPartPr>
              <p14:xfrm>
                <a:off x="1275840" y="4276342"/>
                <a:ext cx="2520" cy="13752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A76CC86E-BAC6-17D9-0A05-F306AA63ADB2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1271520" y="4272022"/>
                  <a:ext cx="111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1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0549B9D3-1416-8444-072A-5DFF1C5EBBE2}"/>
                    </a:ext>
                  </a:extLst>
                </p14:cNvPr>
                <p14:cNvContentPartPr/>
                <p14:nvPr/>
              </p14:nvContentPartPr>
              <p14:xfrm>
                <a:off x="1271160" y="4598902"/>
                <a:ext cx="24120" cy="41004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0549B9D3-1416-8444-072A-5DFF1C5EBBE2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1266840" y="4594582"/>
                  <a:ext cx="3276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3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4A351F49-C62A-6698-4C82-25135A4F05CD}"/>
                    </a:ext>
                  </a:extLst>
                </p14:cNvPr>
                <p14:cNvContentPartPr/>
                <p14:nvPr/>
              </p14:nvContentPartPr>
              <p14:xfrm>
                <a:off x="1617480" y="4421782"/>
                <a:ext cx="15840" cy="13644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4A351F49-C62A-6698-4C82-25135A4F05CD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1613160" y="4417462"/>
                  <a:ext cx="244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5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7E734EC0-EA65-D31C-3079-8432C82E2C8A}"/>
                    </a:ext>
                  </a:extLst>
                </p14:cNvPr>
                <p14:cNvContentPartPr/>
                <p14:nvPr/>
              </p14:nvContentPartPr>
              <p14:xfrm>
                <a:off x="1612800" y="4794022"/>
                <a:ext cx="6480" cy="15120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7E734EC0-EA65-D31C-3079-8432C82E2C8A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1608480" y="4789702"/>
                  <a:ext cx="151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7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2810ED52-B545-D69D-511C-2C0ACEAF5ACB}"/>
                    </a:ext>
                  </a:extLst>
                </p14:cNvPr>
                <p14:cNvContentPartPr/>
                <p14:nvPr/>
              </p14:nvContentPartPr>
              <p14:xfrm>
                <a:off x="1206360" y="5100022"/>
                <a:ext cx="73080" cy="15264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2810ED52-B545-D69D-511C-2C0ACEAF5ACB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1202040" y="5095702"/>
                  <a:ext cx="817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9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BFE3E2B8-E249-AFEA-8284-FC69876C62F5}"/>
                    </a:ext>
                  </a:extLst>
                </p14:cNvPr>
                <p14:cNvContentPartPr/>
                <p14:nvPr/>
              </p14:nvContentPartPr>
              <p14:xfrm>
                <a:off x="1278360" y="5164462"/>
                <a:ext cx="13320" cy="14904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BFE3E2B8-E249-AFEA-8284-FC69876C62F5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1274040" y="5160142"/>
                  <a:ext cx="219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1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B699EA41-AFFE-6DA5-9244-4438DD97BC2C}"/>
                    </a:ext>
                  </a:extLst>
                </p14:cNvPr>
                <p14:cNvContentPartPr/>
                <p14:nvPr/>
              </p14:nvContentPartPr>
              <p14:xfrm>
                <a:off x="1495440" y="5126662"/>
                <a:ext cx="72000" cy="9828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B699EA41-AFFE-6DA5-9244-4438DD97BC2C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1491120" y="5122342"/>
                  <a:ext cx="806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3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B19EDD89-BE75-AAF2-586B-CAC7E5E841E5}"/>
                    </a:ext>
                  </a:extLst>
                </p14:cNvPr>
                <p14:cNvContentPartPr/>
                <p14:nvPr/>
              </p14:nvContentPartPr>
              <p14:xfrm>
                <a:off x="1564920" y="5154022"/>
                <a:ext cx="32400" cy="16668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B19EDD89-BE75-AAF2-586B-CAC7E5E841E5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1560600" y="5149702"/>
                  <a:ext cx="41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5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35D987FC-BF0F-7DFF-AF27-135EFDDEDD63}"/>
                    </a:ext>
                  </a:extLst>
                </p14:cNvPr>
                <p14:cNvContentPartPr/>
                <p14:nvPr/>
              </p14:nvContentPartPr>
              <p14:xfrm>
                <a:off x="1629000" y="5127742"/>
                <a:ext cx="73440" cy="14112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35D987FC-BF0F-7DFF-AF27-135EFDDEDD63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1624680" y="5123422"/>
                  <a:ext cx="820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7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E7F908EE-9673-F73B-3029-284062957F99}"/>
                    </a:ext>
                  </a:extLst>
                </p14:cNvPr>
                <p14:cNvContentPartPr/>
                <p14:nvPr/>
              </p14:nvContentPartPr>
              <p14:xfrm>
                <a:off x="1733040" y="5125582"/>
                <a:ext cx="79560" cy="12132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E7F908EE-9673-F73B-3029-284062957F99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1728720" y="5121262"/>
                  <a:ext cx="88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9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D4607BD2-8189-7854-911B-515E90B194C5}"/>
                    </a:ext>
                  </a:extLst>
                </p14:cNvPr>
                <p14:cNvContentPartPr/>
                <p14:nvPr/>
              </p14:nvContentPartPr>
              <p14:xfrm>
                <a:off x="155880" y="3311542"/>
                <a:ext cx="95760" cy="21672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D4607BD2-8189-7854-911B-515E90B194C5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151560" y="3307222"/>
                  <a:ext cx="1044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1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E3F34D93-F1BC-A8DF-2EC9-CA827A854BE3}"/>
                    </a:ext>
                  </a:extLst>
                </p14:cNvPr>
                <p14:cNvContentPartPr/>
                <p14:nvPr/>
              </p14:nvContentPartPr>
              <p14:xfrm>
                <a:off x="163800" y="3658582"/>
                <a:ext cx="16920" cy="11952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E3F34D93-F1BC-A8DF-2EC9-CA827A854BE3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159480" y="3654262"/>
                  <a:ext cx="255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3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0A202074-7AD5-33A7-79FC-04A99433D4A7}"/>
                    </a:ext>
                  </a:extLst>
                </p14:cNvPr>
                <p14:cNvContentPartPr/>
                <p14:nvPr/>
              </p14:nvContentPartPr>
              <p14:xfrm>
                <a:off x="111960" y="3648142"/>
                <a:ext cx="113760" cy="16596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0A202074-7AD5-33A7-79FC-04A99433D4A7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107640" y="3643822"/>
                  <a:ext cx="1224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5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63372BEA-7407-AEEC-6C91-3A0A610A0BF8}"/>
                    </a:ext>
                  </a:extLst>
                </p14:cNvPr>
                <p14:cNvContentPartPr/>
                <p14:nvPr/>
              </p14:nvContentPartPr>
              <p14:xfrm>
                <a:off x="239760" y="3607462"/>
                <a:ext cx="90000" cy="16560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63372BEA-7407-AEEC-6C91-3A0A610A0BF8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235440" y="3603142"/>
                  <a:ext cx="986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7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C6CEF094-497F-F58F-586C-D2DED4FEB677}"/>
                    </a:ext>
                  </a:extLst>
                </p14:cNvPr>
                <p14:cNvContentPartPr/>
                <p14:nvPr/>
              </p14:nvContentPartPr>
              <p14:xfrm>
                <a:off x="304920" y="3678382"/>
                <a:ext cx="78120" cy="7524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C6CEF094-497F-F58F-586C-D2DED4FEB677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300600" y="3674062"/>
                  <a:ext cx="867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9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4300F259-A1BD-AAB7-8174-DB832464BC58}"/>
                    </a:ext>
                  </a:extLst>
                </p14:cNvPr>
                <p14:cNvContentPartPr/>
                <p14:nvPr/>
              </p14:nvContentPartPr>
              <p14:xfrm>
                <a:off x="1173240" y="4234582"/>
                <a:ext cx="100080" cy="2520"/>
              </p14:xfrm>
            </p:contentPart>
          </mc:Choice>
          <mc:Fallback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4300F259-A1BD-AAB7-8174-DB832464BC58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1168920" y="4230262"/>
                  <a:ext cx="1087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1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07FA9638-1CD2-A81F-D295-47AD8E58A072}"/>
                    </a:ext>
                  </a:extLst>
                </p14:cNvPr>
                <p14:cNvContentPartPr/>
                <p14:nvPr/>
              </p14:nvContentPartPr>
              <p14:xfrm>
                <a:off x="682560" y="4201102"/>
                <a:ext cx="407880" cy="42120"/>
              </p14:xfrm>
            </p:contentPart>
          </mc:Choice>
          <mc:Fallback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07FA9638-1CD2-A81F-D295-47AD8E58A072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678240" y="4196782"/>
                  <a:ext cx="416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3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0958BD91-6E24-E95A-92F2-DB7B792DFBFE}"/>
                    </a:ext>
                  </a:extLst>
                </p14:cNvPr>
                <p14:cNvContentPartPr/>
                <p14:nvPr/>
              </p14:nvContentPartPr>
              <p14:xfrm>
                <a:off x="432000" y="4195702"/>
                <a:ext cx="184680" cy="2952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0958BD91-6E24-E95A-92F2-DB7B792DFBFE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427680" y="4191382"/>
                  <a:ext cx="193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5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695BEBE8-F7E6-3C95-FAE4-C5D1AA1EDBFC}"/>
                    </a:ext>
                  </a:extLst>
                </p14:cNvPr>
                <p14:cNvContentPartPr/>
                <p14:nvPr/>
              </p14:nvContentPartPr>
              <p14:xfrm>
                <a:off x="75600" y="4086982"/>
                <a:ext cx="93240" cy="123840"/>
              </p14:xfrm>
            </p:contentPart>
          </mc:Choice>
          <mc:Fallback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695BEBE8-F7E6-3C95-FAE4-C5D1AA1EDBFC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71280" y="4082662"/>
                  <a:ext cx="101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7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389834FD-E9E9-6F3D-CD5B-7B161DC39305}"/>
                    </a:ext>
                  </a:extLst>
                </p14:cNvPr>
                <p14:cNvContentPartPr/>
                <p14:nvPr/>
              </p14:nvContentPartPr>
              <p14:xfrm>
                <a:off x="177120" y="4073662"/>
                <a:ext cx="40680" cy="79920"/>
              </p14:xfrm>
            </p:contentPart>
          </mc:Choice>
          <mc:Fallback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389834FD-E9E9-6F3D-CD5B-7B161DC39305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172800" y="4069342"/>
                  <a:ext cx="49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9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2883716E-8743-B398-D103-FC7B95C44E26}"/>
                    </a:ext>
                  </a:extLst>
                </p14:cNvPr>
                <p14:cNvContentPartPr/>
                <p14:nvPr/>
              </p14:nvContentPartPr>
              <p14:xfrm>
                <a:off x="252720" y="4142782"/>
                <a:ext cx="5040" cy="13320"/>
              </p14:xfrm>
            </p:contentPart>
          </mc:Choice>
          <mc:Fallback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2883716E-8743-B398-D103-FC7B95C44E2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48400" y="4138462"/>
                  <a:ext cx="136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A9C9BA3E-2CFA-554E-73AA-843C0F4935A8}"/>
                    </a:ext>
                  </a:extLst>
                </p14:cNvPr>
                <p14:cNvContentPartPr/>
                <p14:nvPr/>
              </p14:nvContentPartPr>
              <p14:xfrm>
                <a:off x="255240" y="4018222"/>
                <a:ext cx="75600" cy="116640"/>
              </p14:xfrm>
            </p:contentPart>
          </mc:Choice>
          <mc:Fallback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A9C9BA3E-2CFA-554E-73AA-843C0F4935A8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250920" y="4013902"/>
                  <a:ext cx="84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E51915FA-B814-E37B-0BC2-4F9F3E4D21C0}"/>
                    </a:ext>
                  </a:extLst>
                </p14:cNvPr>
                <p14:cNvContentPartPr/>
                <p14:nvPr/>
              </p14:nvContentPartPr>
              <p14:xfrm>
                <a:off x="325080" y="3980062"/>
                <a:ext cx="83160" cy="94320"/>
              </p14:xfrm>
            </p:contentPart>
          </mc:Choice>
          <mc:Fallback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E51915FA-B814-E37B-0BC2-4F9F3E4D21C0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320760" y="3975742"/>
                  <a:ext cx="91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0E66E111-4996-8647-4517-E0B0325842A9}"/>
                    </a:ext>
                  </a:extLst>
                </p14:cNvPr>
                <p14:cNvContentPartPr/>
                <p14:nvPr/>
              </p14:nvContentPartPr>
              <p14:xfrm>
                <a:off x="1299600" y="4397662"/>
                <a:ext cx="277920" cy="5040"/>
              </p14:xfrm>
            </p:contentPart>
          </mc:Choice>
          <mc:Fallback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0E66E111-4996-8647-4517-E0B0325842A9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1295280" y="4393342"/>
                  <a:ext cx="2865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A7EE1E26-FE05-8FE8-340D-EE49D66883C0}"/>
                    </a:ext>
                  </a:extLst>
                </p14:cNvPr>
                <p14:cNvContentPartPr/>
                <p14:nvPr/>
              </p14:nvContentPartPr>
              <p14:xfrm>
                <a:off x="1146240" y="4383622"/>
                <a:ext cx="81360" cy="12600"/>
              </p14:xfrm>
            </p:contentPart>
          </mc:Choice>
          <mc:Fallback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A7EE1E26-FE05-8FE8-340D-EE49D66883C0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1141920" y="4379302"/>
                  <a:ext cx="900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2ABE0347-9A97-F372-EC84-7CCE9200BEB6}"/>
                    </a:ext>
                  </a:extLst>
                </p14:cNvPr>
                <p14:cNvContentPartPr/>
                <p14:nvPr/>
              </p14:nvContentPartPr>
              <p14:xfrm>
                <a:off x="464760" y="4367062"/>
                <a:ext cx="532080" cy="31320"/>
              </p14:xfrm>
            </p:contentPart>
          </mc:Choice>
          <mc:Fallback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2ABE0347-9A97-F372-EC84-7CCE9200BEB6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460440" y="4362742"/>
                  <a:ext cx="540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1003FBD9-B3BF-1AC5-A6C0-7CAE423835FD}"/>
                    </a:ext>
                  </a:extLst>
                </p14:cNvPr>
                <p14:cNvContentPartPr/>
                <p14:nvPr/>
              </p14:nvContentPartPr>
              <p14:xfrm>
                <a:off x="106200" y="4354462"/>
                <a:ext cx="65520" cy="88560"/>
              </p14:xfrm>
            </p:contentPart>
          </mc:Choice>
          <mc:Fallback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1003FBD9-B3BF-1AC5-A6C0-7CAE423835FD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101880" y="4350142"/>
                  <a:ext cx="741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D0F76584-EDC7-48F9-28FC-C1A541048D5D}"/>
                    </a:ext>
                  </a:extLst>
                </p14:cNvPr>
                <p14:cNvContentPartPr/>
                <p14:nvPr/>
              </p14:nvContentPartPr>
              <p14:xfrm>
                <a:off x="178200" y="4330342"/>
                <a:ext cx="28800" cy="75960"/>
              </p14:xfrm>
            </p:contentPart>
          </mc:Choice>
          <mc:Fallback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D0F76584-EDC7-48F9-28FC-C1A541048D5D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173880" y="4326022"/>
                  <a:ext cx="374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22D9C59C-BD38-8A36-8845-D6406E68948E}"/>
                    </a:ext>
                  </a:extLst>
                </p14:cNvPr>
                <p14:cNvContentPartPr/>
                <p14:nvPr/>
              </p14:nvContentPartPr>
              <p14:xfrm>
                <a:off x="251280" y="4385782"/>
                <a:ext cx="4320" cy="16200"/>
              </p14:xfrm>
            </p:contentPart>
          </mc:Choice>
          <mc:Fallback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22D9C59C-BD38-8A36-8845-D6406E68948E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246960" y="4381462"/>
                  <a:ext cx="12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F4402AA6-92E5-1E6F-55B3-1837A5DB7B87}"/>
                    </a:ext>
                  </a:extLst>
                </p14:cNvPr>
                <p14:cNvContentPartPr/>
                <p14:nvPr/>
              </p14:nvContentPartPr>
              <p14:xfrm>
                <a:off x="257760" y="4282102"/>
                <a:ext cx="46800" cy="8856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F4402AA6-92E5-1E6F-55B3-1837A5DB7B87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253440" y="4277782"/>
                  <a:ext cx="554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23AA68A5-110B-60EB-1BD7-379E6E050C81}"/>
                    </a:ext>
                  </a:extLst>
                </p14:cNvPr>
                <p14:cNvContentPartPr/>
                <p14:nvPr/>
              </p14:nvContentPartPr>
              <p14:xfrm>
                <a:off x="291240" y="4220542"/>
                <a:ext cx="63720" cy="117000"/>
              </p14:xfrm>
            </p:contentPart>
          </mc:Choice>
          <mc:Fallback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23AA68A5-110B-60EB-1BD7-379E6E050C81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286920" y="4216222"/>
                  <a:ext cx="723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5CB7137F-A015-39B2-B568-CD5D04FFB068}"/>
                    </a:ext>
                  </a:extLst>
                </p14:cNvPr>
                <p14:cNvContentPartPr/>
                <p14:nvPr/>
              </p14:nvContentPartPr>
              <p14:xfrm>
                <a:off x="358920" y="4223062"/>
                <a:ext cx="46440" cy="116640"/>
              </p14:xfrm>
            </p:contentPart>
          </mc:Choice>
          <mc:Fallback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5CB7137F-A015-39B2-B568-CD5D04FFB068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354600" y="4218742"/>
                  <a:ext cx="55080" cy="12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2">
            <p14:nvContentPartPr>
              <p14:cNvPr id="657" name="Freihand 656">
                <a:extLst>
                  <a:ext uri="{FF2B5EF4-FFF2-40B4-BE49-F238E27FC236}">
                    <a16:creationId xmlns:a16="http://schemas.microsoft.com/office/drawing/2014/main" id="{1F98F889-C0B0-2171-7ED0-6C4B17086A28}"/>
                  </a:ext>
                </a:extLst>
              </p14:cNvPr>
              <p14:cNvContentPartPr/>
              <p14:nvPr/>
            </p14:nvContentPartPr>
            <p14:xfrm>
              <a:off x="3822840" y="3408382"/>
              <a:ext cx="59400" cy="93600"/>
            </p14:xfrm>
          </p:contentPart>
        </mc:Choice>
        <mc:Fallback>
          <p:pic>
            <p:nvPicPr>
              <p:cNvPr id="657" name="Freihand 656">
                <a:extLst>
                  <a:ext uri="{FF2B5EF4-FFF2-40B4-BE49-F238E27FC236}">
                    <a16:creationId xmlns:a16="http://schemas.microsoft.com/office/drawing/2014/main" id="{1F98F889-C0B0-2171-7ED0-6C4B17086A28}"/>
                  </a:ext>
                </a:extLst>
              </p:cNvPr>
              <p:cNvPicPr/>
              <p:nvPr/>
            </p:nvPicPr>
            <p:blipFill>
              <a:blip r:embed="rId1003"/>
              <a:stretch>
                <a:fillRect/>
              </a:stretch>
            </p:blipFill>
            <p:spPr>
              <a:xfrm>
                <a:off x="3818520" y="3404062"/>
                <a:ext cx="6804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4">
            <p14:nvContentPartPr>
              <p14:cNvPr id="674" name="Freihand 673">
                <a:extLst>
                  <a:ext uri="{FF2B5EF4-FFF2-40B4-BE49-F238E27FC236}">
                    <a16:creationId xmlns:a16="http://schemas.microsoft.com/office/drawing/2014/main" id="{E3636867-6AFC-A708-A688-D21E688299DF}"/>
                  </a:ext>
                </a:extLst>
              </p14:cNvPr>
              <p14:cNvContentPartPr/>
              <p14:nvPr/>
            </p14:nvContentPartPr>
            <p14:xfrm>
              <a:off x="2208600" y="5020462"/>
              <a:ext cx="12600" cy="82440"/>
            </p14:xfrm>
          </p:contentPart>
        </mc:Choice>
        <mc:Fallback>
          <p:pic>
            <p:nvPicPr>
              <p:cNvPr id="674" name="Freihand 673">
                <a:extLst>
                  <a:ext uri="{FF2B5EF4-FFF2-40B4-BE49-F238E27FC236}">
                    <a16:creationId xmlns:a16="http://schemas.microsoft.com/office/drawing/2014/main" id="{E3636867-6AFC-A708-A688-D21E688299DF}"/>
                  </a:ext>
                </a:extLst>
              </p:cNvPr>
              <p:cNvPicPr/>
              <p:nvPr/>
            </p:nvPicPr>
            <p:blipFill>
              <a:blip r:embed="rId1005"/>
              <a:stretch>
                <a:fillRect/>
              </a:stretch>
            </p:blipFill>
            <p:spPr>
              <a:xfrm>
                <a:off x="2204280" y="5016142"/>
                <a:ext cx="212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6">
            <p14:nvContentPartPr>
              <p14:cNvPr id="677" name="Freihand 676">
                <a:extLst>
                  <a:ext uri="{FF2B5EF4-FFF2-40B4-BE49-F238E27FC236}">
                    <a16:creationId xmlns:a16="http://schemas.microsoft.com/office/drawing/2014/main" id="{5C78C26C-181C-3B73-594D-6F3A993012A9}"/>
                  </a:ext>
                </a:extLst>
              </p14:cNvPr>
              <p14:cNvContentPartPr/>
              <p14:nvPr/>
            </p14:nvContentPartPr>
            <p14:xfrm>
              <a:off x="2213640" y="3719782"/>
              <a:ext cx="9720" cy="24480"/>
            </p14:xfrm>
          </p:contentPart>
        </mc:Choice>
        <mc:Fallback>
          <p:pic>
            <p:nvPicPr>
              <p:cNvPr id="677" name="Freihand 676">
                <a:extLst>
                  <a:ext uri="{FF2B5EF4-FFF2-40B4-BE49-F238E27FC236}">
                    <a16:creationId xmlns:a16="http://schemas.microsoft.com/office/drawing/2014/main" id="{5C78C26C-181C-3B73-594D-6F3A993012A9}"/>
                  </a:ext>
                </a:extLst>
              </p:cNvPr>
              <p:cNvPicPr/>
              <p:nvPr/>
            </p:nvPicPr>
            <p:blipFill>
              <a:blip r:embed="rId1007"/>
              <a:stretch>
                <a:fillRect/>
              </a:stretch>
            </p:blipFill>
            <p:spPr>
              <a:xfrm>
                <a:off x="2209320" y="3715462"/>
                <a:ext cx="183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8">
            <p14:nvContentPartPr>
              <p14:cNvPr id="679" name="Freihand 678">
                <a:extLst>
                  <a:ext uri="{FF2B5EF4-FFF2-40B4-BE49-F238E27FC236}">
                    <a16:creationId xmlns:a16="http://schemas.microsoft.com/office/drawing/2014/main" id="{D84E4412-420E-30B2-4AB5-25AF26A491E1}"/>
                  </a:ext>
                </a:extLst>
              </p14:cNvPr>
              <p14:cNvContentPartPr/>
              <p14:nvPr/>
            </p14:nvContentPartPr>
            <p14:xfrm>
              <a:off x="2156760" y="3148102"/>
              <a:ext cx="17280" cy="73080"/>
            </p14:xfrm>
          </p:contentPart>
        </mc:Choice>
        <mc:Fallback>
          <p:pic>
            <p:nvPicPr>
              <p:cNvPr id="679" name="Freihand 678">
                <a:extLst>
                  <a:ext uri="{FF2B5EF4-FFF2-40B4-BE49-F238E27FC236}">
                    <a16:creationId xmlns:a16="http://schemas.microsoft.com/office/drawing/2014/main" id="{D84E4412-420E-30B2-4AB5-25AF26A491E1}"/>
                  </a:ext>
                </a:extLst>
              </p:cNvPr>
              <p:cNvPicPr/>
              <p:nvPr/>
            </p:nvPicPr>
            <p:blipFill>
              <a:blip r:embed="rId1009"/>
              <a:stretch>
                <a:fillRect/>
              </a:stretch>
            </p:blipFill>
            <p:spPr>
              <a:xfrm>
                <a:off x="2152440" y="3143782"/>
                <a:ext cx="25920" cy="8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02" name="Gruppieren 701">
            <a:extLst>
              <a:ext uri="{FF2B5EF4-FFF2-40B4-BE49-F238E27FC236}">
                <a16:creationId xmlns:a16="http://schemas.microsoft.com/office/drawing/2014/main" id="{DCF7071E-DC51-F413-89D8-912BE223BD35}"/>
              </a:ext>
            </a:extLst>
          </p:cNvPr>
          <p:cNvGrpSpPr/>
          <p:nvPr/>
        </p:nvGrpSpPr>
        <p:grpSpPr>
          <a:xfrm>
            <a:off x="3413160" y="3142702"/>
            <a:ext cx="2341080" cy="912600"/>
            <a:chOff x="3413160" y="3142702"/>
            <a:chExt cx="2341080" cy="91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0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E0FB6BB2-98C1-CC36-A839-4676ABEB8B8E}"/>
                    </a:ext>
                  </a:extLst>
                </p14:cNvPr>
                <p14:cNvContentPartPr/>
                <p14:nvPr/>
              </p14:nvContentPartPr>
              <p14:xfrm>
                <a:off x="3788280" y="3243502"/>
                <a:ext cx="118440" cy="282240"/>
              </p14:xfrm>
            </p:contentPart>
          </mc:Choice>
          <mc:Fallback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E0FB6BB2-98C1-CC36-A839-4676ABEB8B8E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3783960" y="3239182"/>
                  <a:ext cx="1270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2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32AC5847-C91E-1CB0-B3D4-F4B4D9C73466}"/>
                    </a:ext>
                  </a:extLst>
                </p14:cNvPr>
                <p14:cNvContentPartPr/>
                <p14:nvPr/>
              </p14:nvContentPartPr>
              <p14:xfrm>
                <a:off x="3953880" y="3363382"/>
                <a:ext cx="77760" cy="132480"/>
              </p14:xfrm>
            </p:contentPart>
          </mc:Choice>
          <mc:Fallback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32AC5847-C91E-1CB0-B3D4-F4B4D9C73466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3949560" y="3359062"/>
                  <a:ext cx="864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4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1F215A05-8F90-E645-97ED-BDEB84D05108}"/>
                    </a:ext>
                  </a:extLst>
                </p14:cNvPr>
                <p14:cNvContentPartPr/>
                <p14:nvPr/>
              </p14:nvContentPartPr>
              <p14:xfrm>
                <a:off x="4079880" y="3381022"/>
                <a:ext cx="142200" cy="92520"/>
              </p14:xfrm>
            </p:contentPart>
          </mc:Choice>
          <mc:Fallback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1F215A05-8F90-E645-97ED-BDEB84D05108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4075560" y="3376702"/>
                  <a:ext cx="1508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6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D6650D97-C5AC-BD5E-B8B9-F6A03AC1F0B8}"/>
                    </a:ext>
                  </a:extLst>
                </p14:cNvPr>
                <p14:cNvContentPartPr/>
                <p14:nvPr/>
              </p14:nvContentPartPr>
              <p14:xfrm>
                <a:off x="4271760" y="3354022"/>
                <a:ext cx="196560" cy="94680"/>
              </p14:xfrm>
            </p:contentPart>
          </mc:Choice>
          <mc:Fallback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D6650D97-C5AC-BD5E-B8B9-F6A03AC1F0B8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4267440" y="3349702"/>
                  <a:ext cx="2052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8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5A3C62C3-CB97-5D5D-7BD4-EC25E5902ABB}"/>
                    </a:ext>
                  </a:extLst>
                </p14:cNvPr>
                <p14:cNvContentPartPr/>
                <p14:nvPr/>
              </p14:nvContentPartPr>
              <p14:xfrm>
                <a:off x="4436280" y="3292822"/>
                <a:ext cx="12240" cy="5400"/>
              </p14:xfrm>
            </p:contentPart>
          </mc:Choice>
          <mc:Fallback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5A3C62C3-CB97-5D5D-7BD4-EC25E5902ABB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4431960" y="3288502"/>
                  <a:ext cx="208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0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2AFC2F0C-F06D-E1F9-484B-D52094AA4462}"/>
                    </a:ext>
                  </a:extLst>
                </p14:cNvPr>
                <p14:cNvContentPartPr/>
                <p14:nvPr/>
              </p14:nvContentPartPr>
              <p14:xfrm>
                <a:off x="4524840" y="3332422"/>
                <a:ext cx="80280" cy="102960"/>
              </p14:xfrm>
            </p:contentPart>
          </mc:Choice>
          <mc:Fallback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2AFC2F0C-F06D-E1F9-484B-D52094AA4462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4520520" y="3328102"/>
                  <a:ext cx="889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2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DEFAFD9F-1E36-F7EE-7704-01EE8D682F96}"/>
                    </a:ext>
                  </a:extLst>
                </p14:cNvPr>
                <p14:cNvContentPartPr/>
                <p14:nvPr/>
              </p14:nvContentPartPr>
              <p14:xfrm>
                <a:off x="4653720" y="3326662"/>
                <a:ext cx="229680" cy="102600"/>
              </p14:xfrm>
            </p:contentPart>
          </mc:Choice>
          <mc:Fallback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DEFAFD9F-1E36-F7EE-7704-01EE8D682F96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4649400" y="3322342"/>
                  <a:ext cx="238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4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20FFF90D-D606-1445-694E-6A81E588DD26}"/>
                    </a:ext>
                  </a:extLst>
                </p14:cNvPr>
                <p14:cNvContentPartPr/>
                <p14:nvPr/>
              </p14:nvContentPartPr>
              <p14:xfrm>
                <a:off x="4918680" y="3295342"/>
                <a:ext cx="113400" cy="93600"/>
              </p14:xfrm>
            </p:contentPart>
          </mc:Choice>
          <mc:Fallback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20FFF90D-D606-1445-694E-6A81E588DD26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4914360" y="3291022"/>
                  <a:ext cx="122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6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AB1A4F84-6BDD-DD70-00B7-C2AFAAF9A07A}"/>
                    </a:ext>
                  </a:extLst>
                </p14:cNvPr>
                <p14:cNvContentPartPr/>
                <p14:nvPr/>
              </p14:nvContentPartPr>
              <p14:xfrm>
                <a:off x="5221800" y="3175102"/>
                <a:ext cx="134640" cy="147240"/>
              </p14:xfrm>
            </p:contentPart>
          </mc:Choice>
          <mc:Fallback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AB1A4F84-6BDD-DD70-00B7-C2AFAAF9A07A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5217480" y="3170782"/>
                  <a:ext cx="1432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8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2B19E50F-5B80-7D08-96B5-8F47B200DA8C}"/>
                    </a:ext>
                  </a:extLst>
                </p14:cNvPr>
                <p14:cNvContentPartPr/>
                <p14:nvPr/>
              </p14:nvContentPartPr>
              <p14:xfrm>
                <a:off x="5377320" y="3224422"/>
                <a:ext cx="130680" cy="96120"/>
              </p14:xfrm>
            </p:contentPart>
          </mc:Choice>
          <mc:Fallback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2B19E50F-5B80-7D08-96B5-8F47B200DA8C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5373000" y="3220102"/>
                  <a:ext cx="1393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0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ACE460C8-7A76-8518-E26B-A00CC5EB020D}"/>
                    </a:ext>
                  </a:extLst>
                </p14:cNvPr>
                <p14:cNvContentPartPr/>
                <p14:nvPr/>
              </p14:nvContentPartPr>
              <p14:xfrm>
                <a:off x="5526000" y="3142702"/>
                <a:ext cx="134640" cy="180000"/>
              </p14:xfrm>
            </p:contentPart>
          </mc:Choice>
          <mc:Fallback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ACE460C8-7A76-8518-E26B-A00CC5EB020D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5521680" y="3138382"/>
                  <a:ext cx="1432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2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0E6FF13C-BD36-AAD3-E953-29E7F3B3013F}"/>
                    </a:ext>
                  </a:extLst>
                </p14:cNvPr>
                <p14:cNvContentPartPr/>
                <p14:nvPr/>
              </p14:nvContentPartPr>
              <p14:xfrm>
                <a:off x="5727240" y="3243862"/>
                <a:ext cx="23760" cy="10080"/>
              </p14:xfrm>
            </p:contentPart>
          </mc:Choice>
          <mc:Fallback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0E6FF13C-BD36-AAD3-E953-29E7F3B3013F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5722920" y="3239542"/>
                  <a:ext cx="324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4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C8156350-8688-D203-6202-BFFFA4338DBB}"/>
                    </a:ext>
                  </a:extLst>
                </p14:cNvPr>
                <p14:cNvContentPartPr/>
                <p14:nvPr/>
              </p14:nvContentPartPr>
              <p14:xfrm>
                <a:off x="5748120" y="3294622"/>
                <a:ext cx="6120" cy="12240"/>
              </p14:xfrm>
            </p:contentPart>
          </mc:Choice>
          <mc:Fallback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C8156350-8688-D203-6202-BFFFA4338DBB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5743800" y="3290302"/>
                  <a:ext cx="147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6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2D6B3D5F-B711-9C30-6F77-1F008B8323AB}"/>
                    </a:ext>
                  </a:extLst>
                </p14:cNvPr>
                <p14:cNvContentPartPr/>
                <p14:nvPr/>
              </p14:nvContentPartPr>
              <p14:xfrm>
                <a:off x="3494520" y="3749662"/>
                <a:ext cx="24120" cy="171000"/>
              </p14:xfrm>
            </p:contentPart>
          </mc:Choice>
          <mc:Fallback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2D6B3D5F-B711-9C30-6F77-1F008B8323AB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3490200" y="3745342"/>
                  <a:ext cx="327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8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8C432067-BF17-7EEA-57EB-C479F253E01F}"/>
                    </a:ext>
                  </a:extLst>
                </p14:cNvPr>
                <p14:cNvContentPartPr/>
                <p14:nvPr/>
              </p14:nvContentPartPr>
              <p14:xfrm>
                <a:off x="3413160" y="3708622"/>
                <a:ext cx="163800" cy="107280"/>
              </p14:xfrm>
            </p:contentPart>
          </mc:Choice>
          <mc:Fallback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8C432067-BF17-7EEA-57EB-C479F253E01F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3408840" y="3704302"/>
                  <a:ext cx="1724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0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69F31C33-D6F6-9BCD-E2EB-8F574ECE0FB5}"/>
                    </a:ext>
                  </a:extLst>
                </p14:cNvPr>
                <p14:cNvContentPartPr/>
                <p14:nvPr/>
              </p14:nvContentPartPr>
              <p14:xfrm>
                <a:off x="3575520" y="3707542"/>
                <a:ext cx="160920" cy="238680"/>
              </p14:xfrm>
            </p:contentPart>
          </mc:Choice>
          <mc:Fallback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69F31C33-D6F6-9BCD-E2EB-8F574ECE0FB5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3571200" y="3703222"/>
                  <a:ext cx="1695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2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1D0D5821-EFA9-3C43-6A9C-5C2F78DA8AE3}"/>
                    </a:ext>
                  </a:extLst>
                </p14:cNvPr>
                <p14:cNvContentPartPr/>
                <p14:nvPr/>
              </p14:nvContentPartPr>
              <p14:xfrm>
                <a:off x="3665880" y="3883222"/>
                <a:ext cx="109440" cy="172080"/>
              </p14:xfrm>
            </p:contentPart>
          </mc:Choice>
          <mc:Fallback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1D0D5821-EFA9-3C43-6A9C-5C2F78DA8AE3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3661560" y="3878902"/>
                  <a:ext cx="118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4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E30BA758-C4BE-F321-0B30-8D81A65E9647}"/>
                    </a:ext>
                  </a:extLst>
                </p14:cNvPr>
                <p14:cNvContentPartPr/>
                <p14:nvPr/>
              </p14:nvContentPartPr>
              <p14:xfrm>
                <a:off x="3895560" y="3816982"/>
                <a:ext cx="9720" cy="38880"/>
              </p14:xfrm>
            </p:contentPart>
          </mc:Choice>
          <mc:Fallback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E30BA758-C4BE-F321-0B30-8D81A65E9647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3891240" y="3812662"/>
                  <a:ext cx="183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6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E6FD6294-A334-ABA1-0166-607B2CF7CF42}"/>
                    </a:ext>
                  </a:extLst>
                </p14:cNvPr>
                <p14:cNvContentPartPr/>
                <p14:nvPr/>
              </p14:nvContentPartPr>
              <p14:xfrm>
                <a:off x="3893040" y="3905542"/>
                <a:ext cx="7560" cy="9720"/>
              </p14:xfrm>
            </p:contentPart>
          </mc:Choice>
          <mc:Fallback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E6FD6294-A334-ABA1-0166-607B2CF7CF42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3888720" y="3901222"/>
                  <a:ext cx="162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8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AB9702FD-FF0B-99CA-3F93-09856230A43D}"/>
                    </a:ext>
                  </a:extLst>
                </p14:cNvPr>
                <p14:cNvContentPartPr/>
                <p14:nvPr/>
              </p14:nvContentPartPr>
              <p14:xfrm>
                <a:off x="4207680" y="3743182"/>
                <a:ext cx="17280" cy="169200"/>
              </p14:xfrm>
            </p:contentPart>
          </mc:Choice>
          <mc:Fallback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AB9702FD-FF0B-99CA-3F93-09856230A43D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4203360" y="3738862"/>
                  <a:ext cx="25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0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C4645DEB-60AA-5C49-5969-3C96E7CCE0E3}"/>
                    </a:ext>
                  </a:extLst>
                </p14:cNvPr>
                <p14:cNvContentPartPr/>
                <p14:nvPr/>
              </p14:nvContentPartPr>
              <p14:xfrm>
                <a:off x="4132800" y="3671902"/>
                <a:ext cx="159120" cy="109080"/>
              </p14:xfrm>
            </p:contentPart>
          </mc:Choice>
          <mc:Fallback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C4645DEB-60AA-5C49-5969-3C96E7CCE0E3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4128480" y="3667582"/>
                  <a:ext cx="1677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2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FE1F47AC-BC5E-0FBE-47CB-8766EE33777E}"/>
                    </a:ext>
                  </a:extLst>
                </p14:cNvPr>
                <p14:cNvContentPartPr/>
                <p14:nvPr/>
              </p14:nvContentPartPr>
              <p14:xfrm>
                <a:off x="4386240" y="3769102"/>
                <a:ext cx="106200" cy="91800"/>
              </p14:xfrm>
            </p:contentPart>
          </mc:Choice>
          <mc:Fallback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FE1F47AC-BC5E-0FBE-47CB-8766EE33777E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4381920" y="3764782"/>
                  <a:ext cx="1148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4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84930497-D3EF-B325-B5D0-F85FF0D90262}"/>
                    </a:ext>
                  </a:extLst>
                </p14:cNvPr>
                <p14:cNvContentPartPr/>
                <p14:nvPr/>
              </p14:nvContentPartPr>
              <p14:xfrm>
                <a:off x="4578120" y="3708982"/>
                <a:ext cx="83520" cy="144000"/>
              </p14:xfrm>
            </p:contentPart>
          </mc:Choice>
          <mc:Fallback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84930497-D3EF-B325-B5D0-F85FF0D90262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4573800" y="3704662"/>
                  <a:ext cx="92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6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57596D3A-0622-67BA-5DC8-FF06A4C79229}"/>
                    </a:ext>
                  </a:extLst>
                </p14:cNvPr>
                <p14:cNvContentPartPr/>
                <p14:nvPr/>
              </p14:nvContentPartPr>
              <p14:xfrm>
                <a:off x="4687560" y="3721222"/>
                <a:ext cx="58680" cy="126360"/>
              </p14:xfrm>
            </p:contentPart>
          </mc:Choice>
          <mc:Fallback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57596D3A-0622-67BA-5DC8-FF06A4C79229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4683240" y="3716902"/>
                  <a:ext cx="67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8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5D2C6224-23B9-0661-17E9-C3169C91137A}"/>
                    </a:ext>
                  </a:extLst>
                </p14:cNvPr>
                <p14:cNvContentPartPr/>
                <p14:nvPr/>
              </p14:nvContentPartPr>
              <p14:xfrm>
                <a:off x="4811400" y="3712222"/>
                <a:ext cx="127440" cy="151200"/>
              </p14:xfrm>
            </p:contentPart>
          </mc:Choice>
          <mc:Fallback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5D2C6224-23B9-0661-17E9-C3169C91137A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4807080" y="3707902"/>
                  <a:ext cx="1360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0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C2DD4581-5BD4-0A09-2DC2-8A785D2E82B3}"/>
                    </a:ext>
                  </a:extLst>
                </p14:cNvPr>
                <p14:cNvContentPartPr/>
                <p14:nvPr/>
              </p14:nvContentPartPr>
              <p14:xfrm>
                <a:off x="4942440" y="3696382"/>
                <a:ext cx="78840" cy="104400"/>
              </p14:xfrm>
            </p:contentPart>
          </mc:Choice>
          <mc:Fallback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C2DD4581-5BD4-0A09-2DC2-8A785D2E82B3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4938120" y="3692062"/>
                  <a:ext cx="874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2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5F1B742E-4A2D-7D62-92B6-89C0BB03EA6B}"/>
                    </a:ext>
                  </a:extLst>
                </p14:cNvPr>
                <p14:cNvContentPartPr/>
                <p14:nvPr/>
              </p14:nvContentPartPr>
              <p14:xfrm>
                <a:off x="5067720" y="3693502"/>
                <a:ext cx="77040" cy="80640"/>
              </p14:xfrm>
            </p:contentPart>
          </mc:Choice>
          <mc:Fallback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5F1B742E-4A2D-7D62-92B6-89C0BB03EA6B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5063400" y="3689182"/>
                  <a:ext cx="856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4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03545C0A-6676-65CB-A10F-3A6537AF8239}"/>
                    </a:ext>
                  </a:extLst>
                </p14:cNvPr>
                <p14:cNvContentPartPr/>
                <p14:nvPr/>
              </p14:nvContentPartPr>
              <p14:xfrm>
                <a:off x="5198400" y="3685582"/>
                <a:ext cx="104760" cy="109800"/>
              </p14:xfrm>
            </p:contentPart>
          </mc:Choice>
          <mc:Fallback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03545C0A-6676-65CB-A10F-3A6537AF8239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5194080" y="3681262"/>
                  <a:ext cx="1134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6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3B5DB5F8-CF0C-7367-C918-6834C84FEB10}"/>
                    </a:ext>
                  </a:extLst>
                </p14:cNvPr>
                <p14:cNvContentPartPr/>
                <p14:nvPr/>
              </p14:nvContentPartPr>
              <p14:xfrm>
                <a:off x="5367600" y="3580102"/>
                <a:ext cx="76320" cy="136440"/>
              </p14:xfrm>
            </p:contentPart>
          </mc:Choice>
          <mc:Fallback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3B5DB5F8-CF0C-7367-C918-6834C84FEB10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5363280" y="3575782"/>
                  <a:ext cx="84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8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6DAC09CB-35AD-FF1F-7A04-0F1155FF1778}"/>
                    </a:ext>
                  </a:extLst>
                </p14:cNvPr>
                <p14:cNvContentPartPr/>
                <p14:nvPr/>
              </p14:nvContentPartPr>
              <p14:xfrm>
                <a:off x="5468760" y="3547702"/>
                <a:ext cx="70560" cy="133920"/>
              </p14:xfrm>
            </p:contentPart>
          </mc:Choice>
          <mc:Fallback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6DAC09CB-35AD-FF1F-7A04-0F1155FF1778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5464440" y="3543382"/>
                  <a:ext cx="79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0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F7DAE00C-440C-AAB4-1A10-98264DFBD68F}"/>
                    </a:ext>
                  </a:extLst>
                </p14:cNvPr>
                <p14:cNvContentPartPr/>
                <p14:nvPr/>
              </p14:nvContentPartPr>
              <p14:xfrm>
                <a:off x="5557320" y="3563902"/>
                <a:ext cx="61920" cy="108720"/>
              </p14:xfrm>
            </p:contentPart>
          </mc:Choice>
          <mc:Fallback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F7DAE00C-440C-AAB4-1A10-98264DFBD68F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5553000" y="3559582"/>
                  <a:ext cx="705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2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F47A045A-9EDC-AD2B-CE38-4FDB9DA86FCB}"/>
                    </a:ext>
                  </a:extLst>
                </p14:cNvPr>
                <p14:cNvContentPartPr/>
                <p14:nvPr/>
              </p14:nvContentPartPr>
              <p14:xfrm>
                <a:off x="5422320" y="3539422"/>
                <a:ext cx="302040" cy="198000"/>
              </p14:xfrm>
            </p:contentPart>
          </mc:Choice>
          <mc:Fallback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F47A045A-9EDC-AD2B-CE38-4FDB9DA86FCB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5418000" y="3535102"/>
                  <a:ext cx="3106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4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0DF40D3C-0389-1CCE-2044-DEE1A1C6C2C7}"/>
                    </a:ext>
                  </a:extLst>
                </p14:cNvPr>
                <p14:cNvContentPartPr/>
                <p14:nvPr/>
              </p14:nvContentPartPr>
              <p14:xfrm>
                <a:off x="5509080" y="3814462"/>
                <a:ext cx="119520" cy="76680"/>
              </p14:xfrm>
            </p:contentPart>
          </mc:Choice>
          <mc:Fallback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0DF40D3C-0389-1CCE-2044-DEE1A1C6C2C7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5504760" y="3810142"/>
                  <a:ext cx="128160" cy="8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76">
            <p14:nvContentPartPr>
              <p14:cNvPr id="710" name="Freihand 709">
                <a:extLst>
                  <a:ext uri="{FF2B5EF4-FFF2-40B4-BE49-F238E27FC236}">
                    <a16:creationId xmlns:a16="http://schemas.microsoft.com/office/drawing/2014/main" id="{262F2BB3-96CA-3DE7-AC52-9C5B556B7FC8}"/>
                  </a:ext>
                </a:extLst>
              </p14:cNvPr>
              <p14:cNvContentPartPr/>
              <p14:nvPr/>
            </p14:nvContentPartPr>
            <p14:xfrm>
              <a:off x="2425680" y="4577662"/>
              <a:ext cx="14040" cy="50400"/>
            </p14:xfrm>
          </p:contentPart>
        </mc:Choice>
        <mc:Fallback>
          <p:pic>
            <p:nvPicPr>
              <p:cNvPr id="710" name="Freihand 709">
                <a:extLst>
                  <a:ext uri="{FF2B5EF4-FFF2-40B4-BE49-F238E27FC236}">
                    <a16:creationId xmlns:a16="http://schemas.microsoft.com/office/drawing/2014/main" id="{262F2BB3-96CA-3DE7-AC52-9C5B556B7FC8}"/>
                  </a:ext>
                </a:extLst>
              </p:cNvPr>
              <p:cNvPicPr/>
              <p:nvPr/>
            </p:nvPicPr>
            <p:blipFill>
              <a:blip r:embed="rId1077"/>
              <a:stretch>
                <a:fillRect/>
              </a:stretch>
            </p:blipFill>
            <p:spPr>
              <a:xfrm>
                <a:off x="2421360" y="4573342"/>
                <a:ext cx="226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8">
            <p14:nvContentPartPr>
              <p14:cNvPr id="711" name="Freihand 710">
                <a:extLst>
                  <a:ext uri="{FF2B5EF4-FFF2-40B4-BE49-F238E27FC236}">
                    <a16:creationId xmlns:a16="http://schemas.microsoft.com/office/drawing/2014/main" id="{D4068E05-2E06-4F13-22E5-BB1E85B2E582}"/>
                  </a:ext>
                </a:extLst>
              </p14:cNvPr>
              <p14:cNvContentPartPr/>
              <p14:nvPr/>
            </p14:nvContentPartPr>
            <p14:xfrm>
              <a:off x="2391120" y="4578382"/>
              <a:ext cx="38520" cy="39240"/>
            </p14:xfrm>
          </p:contentPart>
        </mc:Choice>
        <mc:Fallback>
          <p:pic>
            <p:nvPicPr>
              <p:cNvPr id="711" name="Freihand 710">
                <a:extLst>
                  <a:ext uri="{FF2B5EF4-FFF2-40B4-BE49-F238E27FC236}">
                    <a16:creationId xmlns:a16="http://schemas.microsoft.com/office/drawing/2014/main" id="{D4068E05-2E06-4F13-22E5-BB1E85B2E582}"/>
                  </a:ext>
                </a:extLst>
              </p:cNvPr>
              <p:cNvPicPr/>
              <p:nvPr/>
            </p:nvPicPr>
            <p:blipFill>
              <a:blip r:embed="rId1079"/>
              <a:stretch>
                <a:fillRect/>
              </a:stretch>
            </p:blipFill>
            <p:spPr>
              <a:xfrm>
                <a:off x="2386800" y="4574062"/>
                <a:ext cx="471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0">
            <p14:nvContentPartPr>
              <p14:cNvPr id="712" name="Freihand 711">
                <a:extLst>
                  <a:ext uri="{FF2B5EF4-FFF2-40B4-BE49-F238E27FC236}">
                    <a16:creationId xmlns:a16="http://schemas.microsoft.com/office/drawing/2014/main" id="{7DB5CE17-A481-2E6F-28E3-9405964421B5}"/>
                  </a:ext>
                </a:extLst>
              </p14:cNvPr>
              <p14:cNvContentPartPr/>
              <p14:nvPr/>
            </p14:nvContentPartPr>
            <p14:xfrm>
              <a:off x="688320" y="3379582"/>
              <a:ext cx="12240" cy="23400"/>
            </p14:xfrm>
          </p:contentPart>
        </mc:Choice>
        <mc:Fallback>
          <p:pic>
            <p:nvPicPr>
              <p:cNvPr id="712" name="Freihand 711">
                <a:extLst>
                  <a:ext uri="{FF2B5EF4-FFF2-40B4-BE49-F238E27FC236}">
                    <a16:creationId xmlns:a16="http://schemas.microsoft.com/office/drawing/2014/main" id="{7DB5CE17-A481-2E6F-28E3-9405964421B5}"/>
                  </a:ext>
                </a:extLst>
              </p:cNvPr>
              <p:cNvPicPr/>
              <p:nvPr/>
            </p:nvPicPr>
            <p:blipFill>
              <a:blip r:embed="rId1081"/>
              <a:stretch>
                <a:fillRect/>
              </a:stretch>
            </p:blipFill>
            <p:spPr>
              <a:xfrm>
                <a:off x="684000" y="3375262"/>
                <a:ext cx="208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2">
            <p14:nvContentPartPr>
              <p14:cNvPr id="713" name="Freihand 712">
                <a:extLst>
                  <a:ext uri="{FF2B5EF4-FFF2-40B4-BE49-F238E27FC236}">
                    <a16:creationId xmlns:a16="http://schemas.microsoft.com/office/drawing/2014/main" id="{C7D6D4B4-AD29-13C3-A867-664D99E13D57}"/>
                  </a:ext>
                </a:extLst>
              </p14:cNvPr>
              <p14:cNvContentPartPr/>
              <p14:nvPr/>
            </p14:nvContentPartPr>
            <p14:xfrm>
              <a:off x="2449800" y="4570822"/>
              <a:ext cx="3960" cy="34560"/>
            </p14:xfrm>
          </p:contentPart>
        </mc:Choice>
        <mc:Fallback>
          <p:pic>
            <p:nvPicPr>
              <p:cNvPr id="713" name="Freihand 712">
                <a:extLst>
                  <a:ext uri="{FF2B5EF4-FFF2-40B4-BE49-F238E27FC236}">
                    <a16:creationId xmlns:a16="http://schemas.microsoft.com/office/drawing/2014/main" id="{C7D6D4B4-AD29-13C3-A867-664D99E13D57}"/>
                  </a:ext>
                </a:extLst>
              </p:cNvPr>
              <p:cNvPicPr/>
              <p:nvPr/>
            </p:nvPicPr>
            <p:blipFill>
              <a:blip r:embed="rId1083"/>
              <a:stretch>
                <a:fillRect/>
              </a:stretch>
            </p:blipFill>
            <p:spPr>
              <a:xfrm>
                <a:off x="2445480" y="4566502"/>
                <a:ext cx="126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4">
            <p14:nvContentPartPr>
              <p14:cNvPr id="714" name="Freihand 713">
                <a:extLst>
                  <a:ext uri="{FF2B5EF4-FFF2-40B4-BE49-F238E27FC236}">
                    <a16:creationId xmlns:a16="http://schemas.microsoft.com/office/drawing/2014/main" id="{BE4E530C-5601-C1E1-9EDA-14050F7DC1C7}"/>
                  </a:ext>
                </a:extLst>
              </p14:cNvPr>
              <p14:cNvContentPartPr/>
              <p14:nvPr/>
            </p14:nvContentPartPr>
            <p14:xfrm>
              <a:off x="8997480" y="884422"/>
              <a:ext cx="436680" cy="342720"/>
            </p14:xfrm>
          </p:contentPart>
        </mc:Choice>
        <mc:Fallback>
          <p:pic>
            <p:nvPicPr>
              <p:cNvPr id="714" name="Freihand 713">
                <a:extLst>
                  <a:ext uri="{FF2B5EF4-FFF2-40B4-BE49-F238E27FC236}">
                    <a16:creationId xmlns:a16="http://schemas.microsoft.com/office/drawing/2014/main" id="{BE4E530C-5601-C1E1-9EDA-14050F7DC1C7}"/>
                  </a:ext>
                </a:extLst>
              </p:cNvPr>
              <p:cNvPicPr/>
              <p:nvPr/>
            </p:nvPicPr>
            <p:blipFill>
              <a:blip r:embed="rId1085"/>
              <a:stretch>
                <a:fillRect/>
              </a:stretch>
            </p:blipFill>
            <p:spPr>
              <a:xfrm>
                <a:off x="8993160" y="880102"/>
                <a:ext cx="445320" cy="35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719" name="Gruppieren 718">
            <a:extLst>
              <a:ext uri="{FF2B5EF4-FFF2-40B4-BE49-F238E27FC236}">
                <a16:creationId xmlns:a16="http://schemas.microsoft.com/office/drawing/2014/main" id="{6E50ECF3-75DD-F96C-5877-961E077B8F58}"/>
              </a:ext>
            </a:extLst>
          </p:cNvPr>
          <p:cNvGrpSpPr/>
          <p:nvPr/>
        </p:nvGrpSpPr>
        <p:grpSpPr>
          <a:xfrm>
            <a:off x="10297440" y="3298582"/>
            <a:ext cx="466560" cy="302400"/>
            <a:chOff x="10297440" y="3298582"/>
            <a:chExt cx="466560" cy="30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6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95879433-61E0-7A63-A1BA-A92BBCB83664}"/>
                    </a:ext>
                  </a:extLst>
                </p14:cNvPr>
                <p14:cNvContentPartPr/>
                <p14:nvPr/>
              </p14:nvContentPartPr>
              <p14:xfrm>
                <a:off x="10297440" y="3298582"/>
                <a:ext cx="413280" cy="279000"/>
              </p14:xfrm>
            </p:contentPart>
          </mc:Choice>
          <mc:Fallback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95879433-61E0-7A63-A1BA-A92BBCB83664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10293120" y="3294262"/>
                  <a:ext cx="4219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8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5D449677-25EE-410C-9B2B-28926A679BBE}"/>
                    </a:ext>
                  </a:extLst>
                </p14:cNvPr>
                <p14:cNvContentPartPr/>
                <p14:nvPr/>
              </p14:nvContentPartPr>
              <p14:xfrm>
                <a:off x="10623600" y="3319102"/>
                <a:ext cx="140400" cy="178200"/>
              </p14:xfrm>
            </p:contentPart>
          </mc:Choice>
          <mc:Fallback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5D449677-25EE-410C-9B2B-28926A679BBE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10619280" y="3314782"/>
                  <a:ext cx="1490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0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2C44F5C6-5C0E-0B24-61A9-9CE75F0E8E53}"/>
                    </a:ext>
                  </a:extLst>
                </p14:cNvPr>
                <p14:cNvContentPartPr/>
                <p14:nvPr/>
              </p14:nvContentPartPr>
              <p14:xfrm>
                <a:off x="10549800" y="3333862"/>
                <a:ext cx="165240" cy="267120"/>
              </p14:xfrm>
            </p:contentPart>
          </mc:Choice>
          <mc:Fallback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2C44F5C6-5C0E-0B24-61A9-9CE75F0E8E53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10545480" y="3329542"/>
                  <a:ext cx="173880" cy="27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92">
            <p14:nvContentPartPr>
              <p14:cNvPr id="728" name="Freihand 727">
                <a:extLst>
                  <a:ext uri="{FF2B5EF4-FFF2-40B4-BE49-F238E27FC236}">
                    <a16:creationId xmlns:a16="http://schemas.microsoft.com/office/drawing/2014/main" id="{CD42B343-7519-A536-9064-C47F1C3BB784}"/>
                  </a:ext>
                </a:extLst>
              </p14:cNvPr>
              <p14:cNvContentPartPr/>
              <p14:nvPr/>
            </p14:nvContentPartPr>
            <p14:xfrm>
              <a:off x="8613000" y="506422"/>
              <a:ext cx="1532160" cy="666360"/>
            </p14:xfrm>
          </p:contentPart>
        </mc:Choice>
        <mc:Fallback>
          <p:pic>
            <p:nvPicPr>
              <p:cNvPr id="728" name="Freihand 727">
                <a:extLst>
                  <a:ext uri="{FF2B5EF4-FFF2-40B4-BE49-F238E27FC236}">
                    <a16:creationId xmlns:a16="http://schemas.microsoft.com/office/drawing/2014/main" id="{CD42B343-7519-A536-9064-C47F1C3BB784}"/>
                  </a:ext>
                </a:extLst>
              </p:cNvPr>
              <p:cNvPicPr/>
              <p:nvPr/>
            </p:nvPicPr>
            <p:blipFill>
              <a:blip r:embed="rId1093"/>
              <a:stretch>
                <a:fillRect/>
              </a:stretch>
            </p:blipFill>
            <p:spPr>
              <a:xfrm>
                <a:off x="8608680" y="502102"/>
                <a:ext cx="1540800" cy="67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4">
            <p14:nvContentPartPr>
              <p14:cNvPr id="871" name="Freihand 870">
                <a:extLst>
                  <a:ext uri="{FF2B5EF4-FFF2-40B4-BE49-F238E27FC236}">
                    <a16:creationId xmlns:a16="http://schemas.microsoft.com/office/drawing/2014/main" id="{F1E6E230-48AE-2553-A8F1-54045D8AF3D8}"/>
                  </a:ext>
                </a:extLst>
              </p14:cNvPr>
              <p14:cNvContentPartPr/>
              <p14:nvPr/>
            </p14:nvContentPartPr>
            <p14:xfrm>
              <a:off x="547920" y="4660822"/>
              <a:ext cx="30240" cy="10800"/>
            </p14:xfrm>
          </p:contentPart>
        </mc:Choice>
        <mc:Fallback>
          <p:pic>
            <p:nvPicPr>
              <p:cNvPr id="871" name="Freihand 870">
                <a:extLst>
                  <a:ext uri="{FF2B5EF4-FFF2-40B4-BE49-F238E27FC236}">
                    <a16:creationId xmlns:a16="http://schemas.microsoft.com/office/drawing/2014/main" id="{F1E6E230-48AE-2553-A8F1-54045D8AF3D8}"/>
                  </a:ext>
                </a:extLst>
              </p:cNvPr>
              <p:cNvPicPr/>
              <p:nvPr/>
            </p:nvPicPr>
            <p:blipFill>
              <a:blip r:embed="rId1095"/>
              <a:stretch>
                <a:fillRect/>
              </a:stretch>
            </p:blipFill>
            <p:spPr>
              <a:xfrm>
                <a:off x="543600" y="4656502"/>
                <a:ext cx="3888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6">
            <p14:nvContentPartPr>
              <p14:cNvPr id="872" name="Freihand 871">
                <a:extLst>
                  <a:ext uri="{FF2B5EF4-FFF2-40B4-BE49-F238E27FC236}">
                    <a16:creationId xmlns:a16="http://schemas.microsoft.com/office/drawing/2014/main" id="{AD20636E-5164-5F03-A591-4125C4ADBD01}"/>
                  </a:ext>
                </a:extLst>
              </p14:cNvPr>
              <p14:cNvContentPartPr/>
              <p14:nvPr/>
            </p14:nvContentPartPr>
            <p14:xfrm>
              <a:off x="4692960" y="5046022"/>
              <a:ext cx="412920" cy="380880"/>
            </p14:xfrm>
          </p:contentPart>
        </mc:Choice>
        <mc:Fallback>
          <p:pic>
            <p:nvPicPr>
              <p:cNvPr id="872" name="Freihand 871">
                <a:extLst>
                  <a:ext uri="{FF2B5EF4-FFF2-40B4-BE49-F238E27FC236}">
                    <a16:creationId xmlns:a16="http://schemas.microsoft.com/office/drawing/2014/main" id="{AD20636E-5164-5F03-A591-4125C4ADBD01}"/>
                  </a:ext>
                </a:extLst>
              </p:cNvPr>
              <p:cNvPicPr/>
              <p:nvPr/>
            </p:nvPicPr>
            <p:blipFill>
              <a:blip r:embed="rId1097"/>
              <a:stretch>
                <a:fillRect/>
              </a:stretch>
            </p:blipFill>
            <p:spPr>
              <a:xfrm>
                <a:off x="4688640" y="5041702"/>
                <a:ext cx="421560" cy="38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78" name="Gruppieren 877">
            <a:extLst>
              <a:ext uri="{FF2B5EF4-FFF2-40B4-BE49-F238E27FC236}">
                <a16:creationId xmlns:a16="http://schemas.microsoft.com/office/drawing/2014/main" id="{4EE5089B-2681-358B-3791-8706D0C2C9B9}"/>
              </a:ext>
            </a:extLst>
          </p:cNvPr>
          <p:cNvGrpSpPr/>
          <p:nvPr/>
        </p:nvGrpSpPr>
        <p:grpSpPr>
          <a:xfrm>
            <a:off x="518040" y="4080502"/>
            <a:ext cx="2777040" cy="605880"/>
            <a:chOff x="518040" y="4080502"/>
            <a:chExt cx="2777040" cy="60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8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B26C3E36-F77F-47A6-B7EF-E718C746E476}"/>
                    </a:ext>
                  </a:extLst>
                </p14:cNvPr>
                <p14:cNvContentPartPr/>
                <p14:nvPr/>
              </p14:nvContentPartPr>
              <p14:xfrm>
                <a:off x="2207880" y="4175902"/>
                <a:ext cx="9720" cy="35280"/>
              </p14:xfrm>
            </p:contentPart>
          </mc:Choice>
          <mc:Fallback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B26C3E36-F77F-47A6-B7EF-E718C746E476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2203560" y="4171582"/>
                  <a:ext cx="183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0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D3F94D99-5E97-492A-24DF-16E25D5E9C1B}"/>
                    </a:ext>
                  </a:extLst>
                </p14:cNvPr>
                <p14:cNvContentPartPr/>
                <p14:nvPr/>
              </p14:nvContentPartPr>
              <p14:xfrm>
                <a:off x="2211840" y="4177702"/>
                <a:ext cx="9720" cy="20880"/>
              </p14:xfrm>
            </p:contentPart>
          </mc:Choice>
          <mc:Fallback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D3F94D99-5E97-492A-24DF-16E25D5E9C1B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2207520" y="4173382"/>
                  <a:ext cx="18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2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C649069D-C463-7571-DDB9-4A8780BAB00B}"/>
                    </a:ext>
                  </a:extLst>
                </p14:cNvPr>
                <p14:cNvContentPartPr/>
                <p14:nvPr/>
              </p14:nvContentPartPr>
              <p14:xfrm>
                <a:off x="1603800" y="4380382"/>
                <a:ext cx="24120" cy="90720"/>
              </p14:xfrm>
            </p:contentPart>
          </mc:Choice>
          <mc:Fallback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C649069D-C463-7571-DDB9-4A8780BAB00B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1599480" y="4376062"/>
                  <a:ext cx="327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4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70CAC944-D90B-3FAC-C2B8-180E6D81D827}"/>
                    </a:ext>
                  </a:extLst>
                </p14:cNvPr>
                <p14:cNvContentPartPr/>
                <p14:nvPr/>
              </p14:nvContentPartPr>
              <p14:xfrm>
                <a:off x="1278360" y="4229182"/>
                <a:ext cx="28440" cy="67680"/>
              </p14:xfrm>
            </p:contentPart>
          </mc:Choice>
          <mc:Fallback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70CAC944-D90B-3FAC-C2B8-180E6D81D827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1274040" y="4224862"/>
                  <a:ext cx="370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6">
              <p14:nvContentPartPr>
                <p14:cNvPr id="874" name="Freihand 873">
                  <a:extLst>
                    <a:ext uri="{FF2B5EF4-FFF2-40B4-BE49-F238E27FC236}">
                      <a16:creationId xmlns:a16="http://schemas.microsoft.com/office/drawing/2014/main" id="{40782254-8D58-EED0-92D1-730AC9B81323}"/>
                    </a:ext>
                  </a:extLst>
                </p14:cNvPr>
                <p14:cNvContentPartPr/>
                <p14:nvPr/>
              </p14:nvContentPartPr>
              <p14:xfrm>
                <a:off x="518040" y="4204342"/>
                <a:ext cx="2437920" cy="482040"/>
              </p14:xfrm>
            </p:contentPart>
          </mc:Choice>
          <mc:Fallback>
            <p:pic>
              <p:nvPicPr>
                <p:cNvPr id="874" name="Freihand 873">
                  <a:extLst>
                    <a:ext uri="{FF2B5EF4-FFF2-40B4-BE49-F238E27FC236}">
                      <a16:creationId xmlns:a16="http://schemas.microsoft.com/office/drawing/2014/main" id="{40782254-8D58-EED0-92D1-730AC9B81323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513720" y="4200022"/>
                  <a:ext cx="244656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8">
              <p14:nvContentPartPr>
                <p14:cNvPr id="875" name="Freihand 874">
                  <a:extLst>
                    <a:ext uri="{FF2B5EF4-FFF2-40B4-BE49-F238E27FC236}">
                      <a16:creationId xmlns:a16="http://schemas.microsoft.com/office/drawing/2014/main" id="{D6AD60CE-3BF8-D5AE-674F-323562721AB6}"/>
                    </a:ext>
                  </a:extLst>
                </p14:cNvPr>
                <p14:cNvContentPartPr/>
                <p14:nvPr/>
              </p14:nvContentPartPr>
              <p14:xfrm>
                <a:off x="2971440" y="4102102"/>
                <a:ext cx="111960" cy="180720"/>
              </p14:xfrm>
            </p:contentPart>
          </mc:Choice>
          <mc:Fallback>
            <p:pic>
              <p:nvPicPr>
                <p:cNvPr id="875" name="Freihand 874">
                  <a:extLst>
                    <a:ext uri="{FF2B5EF4-FFF2-40B4-BE49-F238E27FC236}">
                      <a16:creationId xmlns:a16="http://schemas.microsoft.com/office/drawing/2014/main" id="{D6AD60CE-3BF8-D5AE-674F-323562721AB6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2967120" y="4097782"/>
                  <a:ext cx="1206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0">
              <p14:nvContentPartPr>
                <p14:cNvPr id="876" name="Freihand 875">
                  <a:extLst>
                    <a:ext uri="{FF2B5EF4-FFF2-40B4-BE49-F238E27FC236}">
                      <a16:creationId xmlns:a16="http://schemas.microsoft.com/office/drawing/2014/main" id="{4B4E39BC-7973-44E9-BAB9-1416A5D6CC50}"/>
                    </a:ext>
                  </a:extLst>
                </p14:cNvPr>
                <p14:cNvContentPartPr/>
                <p14:nvPr/>
              </p14:nvContentPartPr>
              <p14:xfrm>
                <a:off x="3082680" y="4080502"/>
                <a:ext cx="80640" cy="150840"/>
              </p14:xfrm>
            </p:contentPart>
          </mc:Choice>
          <mc:Fallback>
            <p:pic>
              <p:nvPicPr>
                <p:cNvPr id="876" name="Freihand 875">
                  <a:extLst>
                    <a:ext uri="{FF2B5EF4-FFF2-40B4-BE49-F238E27FC236}">
                      <a16:creationId xmlns:a16="http://schemas.microsoft.com/office/drawing/2014/main" id="{4B4E39BC-7973-44E9-BAB9-1416A5D6CC50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3078360" y="4076182"/>
                  <a:ext cx="89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2">
              <p14:nvContentPartPr>
                <p14:cNvPr id="877" name="Freihand 876">
                  <a:extLst>
                    <a:ext uri="{FF2B5EF4-FFF2-40B4-BE49-F238E27FC236}">
                      <a16:creationId xmlns:a16="http://schemas.microsoft.com/office/drawing/2014/main" id="{922D950F-1DDA-E48B-4904-4AB6D623252A}"/>
                    </a:ext>
                  </a:extLst>
                </p14:cNvPr>
                <p14:cNvContentPartPr/>
                <p14:nvPr/>
              </p14:nvContentPartPr>
              <p14:xfrm>
                <a:off x="3173400" y="4129102"/>
                <a:ext cx="121680" cy="221040"/>
              </p14:xfrm>
            </p:contentPart>
          </mc:Choice>
          <mc:Fallback>
            <p:pic>
              <p:nvPicPr>
                <p:cNvPr id="877" name="Freihand 876">
                  <a:extLst>
                    <a:ext uri="{FF2B5EF4-FFF2-40B4-BE49-F238E27FC236}">
                      <a16:creationId xmlns:a16="http://schemas.microsoft.com/office/drawing/2014/main" id="{922D950F-1DDA-E48B-4904-4AB6D623252A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3169080" y="4124782"/>
                  <a:ext cx="130320" cy="22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14">
            <p14:nvContentPartPr>
              <p14:cNvPr id="879" name="Freihand 878">
                <a:extLst>
                  <a:ext uri="{FF2B5EF4-FFF2-40B4-BE49-F238E27FC236}">
                    <a16:creationId xmlns:a16="http://schemas.microsoft.com/office/drawing/2014/main" id="{E642014B-EE5E-5C7D-5633-514655168963}"/>
                  </a:ext>
                </a:extLst>
              </p14:cNvPr>
              <p14:cNvContentPartPr/>
              <p14:nvPr/>
            </p14:nvContentPartPr>
            <p14:xfrm>
              <a:off x="1821240" y="4477582"/>
              <a:ext cx="5040" cy="118440"/>
            </p14:xfrm>
          </p:contentPart>
        </mc:Choice>
        <mc:Fallback>
          <p:pic>
            <p:nvPicPr>
              <p:cNvPr id="879" name="Freihand 878">
                <a:extLst>
                  <a:ext uri="{FF2B5EF4-FFF2-40B4-BE49-F238E27FC236}">
                    <a16:creationId xmlns:a16="http://schemas.microsoft.com/office/drawing/2014/main" id="{E642014B-EE5E-5C7D-5633-514655168963}"/>
                  </a:ext>
                </a:extLst>
              </p:cNvPr>
              <p:cNvPicPr/>
              <p:nvPr/>
            </p:nvPicPr>
            <p:blipFill>
              <a:blip r:embed="rId1115"/>
              <a:stretch>
                <a:fillRect/>
              </a:stretch>
            </p:blipFill>
            <p:spPr>
              <a:xfrm>
                <a:off x="1816920" y="4473262"/>
                <a:ext cx="13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6">
            <p14:nvContentPartPr>
              <p14:cNvPr id="880" name="Freihand 879">
                <a:extLst>
                  <a:ext uri="{FF2B5EF4-FFF2-40B4-BE49-F238E27FC236}">
                    <a16:creationId xmlns:a16="http://schemas.microsoft.com/office/drawing/2014/main" id="{D26F2AFB-48C7-DA18-52F6-7E94E875A77C}"/>
                  </a:ext>
                </a:extLst>
              </p14:cNvPr>
              <p14:cNvContentPartPr/>
              <p14:nvPr/>
            </p14:nvContentPartPr>
            <p14:xfrm>
              <a:off x="1841040" y="4706182"/>
              <a:ext cx="59400" cy="290160"/>
            </p14:xfrm>
          </p:contentPart>
        </mc:Choice>
        <mc:Fallback>
          <p:pic>
            <p:nvPicPr>
              <p:cNvPr id="880" name="Freihand 879">
                <a:extLst>
                  <a:ext uri="{FF2B5EF4-FFF2-40B4-BE49-F238E27FC236}">
                    <a16:creationId xmlns:a16="http://schemas.microsoft.com/office/drawing/2014/main" id="{D26F2AFB-48C7-DA18-52F6-7E94E875A77C}"/>
                  </a:ext>
                </a:extLst>
              </p:cNvPr>
              <p:cNvPicPr/>
              <p:nvPr/>
            </p:nvPicPr>
            <p:blipFill>
              <a:blip r:embed="rId1117"/>
              <a:stretch>
                <a:fillRect/>
              </a:stretch>
            </p:blipFill>
            <p:spPr>
              <a:xfrm>
                <a:off x="1836720" y="4701862"/>
                <a:ext cx="68040" cy="29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90" name="Gruppieren 889">
            <a:extLst>
              <a:ext uri="{FF2B5EF4-FFF2-40B4-BE49-F238E27FC236}">
                <a16:creationId xmlns:a16="http://schemas.microsoft.com/office/drawing/2014/main" id="{815B8210-2BE4-A89E-5440-3B36E56357FD}"/>
              </a:ext>
            </a:extLst>
          </p:cNvPr>
          <p:cNvGrpSpPr/>
          <p:nvPr/>
        </p:nvGrpSpPr>
        <p:grpSpPr>
          <a:xfrm>
            <a:off x="480240" y="4468222"/>
            <a:ext cx="1299240" cy="82080"/>
            <a:chOff x="480240" y="4468222"/>
            <a:chExt cx="1299240" cy="8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8">
              <p14:nvContentPartPr>
                <p14:cNvPr id="887" name="Freihand 886">
                  <a:extLst>
                    <a:ext uri="{FF2B5EF4-FFF2-40B4-BE49-F238E27FC236}">
                      <a16:creationId xmlns:a16="http://schemas.microsoft.com/office/drawing/2014/main" id="{3C429AA1-7915-DEB9-6163-61B016EBDEB3}"/>
                    </a:ext>
                  </a:extLst>
                </p14:cNvPr>
                <p14:cNvContentPartPr/>
                <p14:nvPr/>
              </p14:nvContentPartPr>
              <p14:xfrm>
                <a:off x="1736280" y="4468222"/>
                <a:ext cx="43200" cy="12600"/>
              </p14:xfrm>
            </p:contentPart>
          </mc:Choice>
          <mc:Fallback>
            <p:pic>
              <p:nvPicPr>
                <p:cNvPr id="887" name="Freihand 886">
                  <a:extLst>
                    <a:ext uri="{FF2B5EF4-FFF2-40B4-BE49-F238E27FC236}">
                      <a16:creationId xmlns:a16="http://schemas.microsoft.com/office/drawing/2014/main" id="{3C429AA1-7915-DEB9-6163-61B016EBDEB3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1731960" y="4463902"/>
                  <a:ext cx="518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0">
              <p14:nvContentPartPr>
                <p14:cNvPr id="888" name="Freihand 887">
                  <a:extLst>
                    <a:ext uri="{FF2B5EF4-FFF2-40B4-BE49-F238E27FC236}">
                      <a16:creationId xmlns:a16="http://schemas.microsoft.com/office/drawing/2014/main" id="{53D0CA5E-5A8E-1DBB-B18F-5CC093DCEDA3}"/>
                    </a:ext>
                  </a:extLst>
                </p14:cNvPr>
                <p14:cNvContentPartPr/>
                <p14:nvPr/>
              </p14:nvContentPartPr>
              <p14:xfrm>
                <a:off x="1003320" y="4482622"/>
                <a:ext cx="597960" cy="59400"/>
              </p14:xfrm>
            </p:contentPart>
          </mc:Choice>
          <mc:Fallback>
            <p:pic>
              <p:nvPicPr>
                <p:cNvPr id="888" name="Freihand 887">
                  <a:extLst>
                    <a:ext uri="{FF2B5EF4-FFF2-40B4-BE49-F238E27FC236}">
                      <a16:creationId xmlns:a16="http://schemas.microsoft.com/office/drawing/2014/main" id="{53D0CA5E-5A8E-1DBB-B18F-5CC093DCEDA3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999000" y="4478302"/>
                  <a:ext cx="6066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2">
              <p14:nvContentPartPr>
                <p14:cNvPr id="889" name="Freihand 888">
                  <a:extLst>
                    <a:ext uri="{FF2B5EF4-FFF2-40B4-BE49-F238E27FC236}">
                      <a16:creationId xmlns:a16="http://schemas.microsoft.com/office/drawing/2014/main" id="{6A3B379D-68A0-099E-87E4-8F9EBCF7543F}"/>
                    </a:ext>
                  </a:extLst>
                </p14:cNvPr>
                <p14:cNvContentPartPr/>
                <p14:nvPr/>
              </p14:nvContentPartPr>
              <p14:xfrm>
                <a:off x="480240" y="4515022"/>
                <a:ext cx="466200" cy="35280"/>
              </p14:xfrm>
            </p:contentPart>
          </mc:Choice>
          <mc:Fallback>
            <p:pic>
              <p:nvPicPr>
                <p:cNvPr id="889" name="Freihand 888">
                  <a:extLst>
                    <a:ext uri="{FF2B5EF4-FFF2-40B4-BE49-F238E27FC236}">
                      <a16:creationId xmlns:a16="http://schemas.microsoft.com/office/drawing/2014/main" id="{6A3B379D-68A0-099E-87E4-8F9EBCF7543F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475920" y="4510702"/>
                  <a:ext cx="474840" cy="4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24">
            <p14:nvContentPartPr>
              <p14:cNvPr id="703" name="Freihand 702">
                <a:extLst>
                  <a:ext uri="{FF2B5EF4-FFF2-40B4-BE49-F238E27FC236}">
                    <a16:creationId xmlns:a16="http://schemas.microsoft.com/office/drawing/2014/main" id="{8DA8A596-BEED-8B80-6F71-35F98479E3F3}"/>
                  </a:ext>
                </a:extLst>
              </p14:cNvPr>
              <p14:cNvContentPartPr/>
              <p14:nvPr/>
            </p14:nvContentPartPr>
            <p14:xfrm>
              <a:off x="3443400" y="4233502"/>
              <a:ext cx="138600" cy="188640"/>
            </p14:xfrm>
          </p:contentPart>
        </mc:Choice>
        <mc:Fallback>
          <p:pic>
            <p:nvPicPr>
              <p:cNvPr id="703" name="Freihand 702">
                <a:extLst>
                  <a:ext uri="{FF2B5EF4-FFF2-40B4-BE49-F238E27FC236}">
                    <a16:creationId xmlns:a16="http://schemas.microsoft.com/office/drawing/2014/main" id="{8DA8A596-BEED-8B80-6F71-35F98479E3F3}"/>
                  </a:ext>
                </a:extLst>
              </p:cNvPr>
              <p:cNvPicPr/>
              <p:nvPr/>
            </p:nvPicPr>
            <p:blipFill>
              <a:blip r:embed="rId1125"/>
              <a:stretch>
                <a:fillRect/>
              </a:stretch>
            </p:blipFill>
            <p:spPr>
              <a:xfrm>
                <a:off x="3439080" y="4229182"/>
                <a:ext cx="14724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6">
            <p14:nvContentPartPr>
              <p14:cNvPr id="704" name="Freihand 703">
                <a:extLst>
                  <a:ext uri="{FF2B5EF4-FFF2-40B4-BE49-F238E27FC236}">
                    <a16:creationId xmlns:a16="http://schemas.microsoft.com/office/drawing/2014/main" id="{CBEF7C5F-B59C-EF45-435F-42278953A7FC}"/>
                  </a:ext>
                </a:extLst>
              </p14:cNvPr>
              <p14:cNvContentPartPr/>
              <p14:nvPr/>
            </p14:nvContentPartPr>
            <p14:xfrm>
              <a:off x="3574800" y="4274182"/>
              <a:ext cx="104040" cy="165240"/>
            </p14:xfrm>
          </p:contentPart>
        </mc:Choice>
        <mc:Fallback>
          <p:pic>
            <p:nvPicPr>
              <p:cNvPr id="704" name="Freihand 703">
                <a:extLst>
                  <a:ext uri="{FF2B5EF4-FFF2-40B4-BE49-F238E27FC236}">
                    <a16:creationId xmlns:a16="http://schemas.microsoft.com/office/drawing/2014/main" id="{CBEF7C5F-B59C-EF45-435F-42278953A7FC}"/>
                  </a:ext>
                </a:extLst>
              </p:cNvPr>
              <p:cNvPicPr/>
              <p:nvPr/>
            </p:nvPicPr>
            <p:blipFill>
              <a:blip r:embed="rId1127"/>
              <a:stretch>
                <a:fillRect/>
              </a:stretch>
            </p:blipFill>
            <p:spPr>
              <a:xfrm>
                <a:off x="3570480" y="4269862"/>
                <a:ext cx="1126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8">
            <p14:nvContentPartPr>
              <p14:cNvPr id="705" name="Freihand 704">
                <a:extLst>
                  <a:ext uri="{FF2B5EF4-FFF2-40B4-BE49-F238E27FC236}">
                    <a16:creationId xmlns:a16="http://schemas.microsoft.com/office/drawing/2014/main" id="{1C8A8A7E-B408-847F-4961-1D1F4A7D1B6F}"/>
                  </a:ext>
                </a:extLst>
              </p14:cNvPr>
              <p14:cNvContentPartPr/>
              <p14:nvPr/>
            </p14:nvContentPartPr>
            <p14:xfrm>
              <a:off x="3681360" y="4369582"/>
              <a:ext cx="108360" cy="167760"/>
            </p14:xfrm>
          </p:contentPart>
        </mc:Choice>
        <mc:Fallback>
          <p:pic>
            <p:nvPicPr>
              <p:cNvPr id="705" name="Freihand 704">
                <a:extLst>
                  <a:ext uri="{FF2B5EF4-FFF2-40B4-BE49-F238E27FC236}">
                    <a16:creationId xmlns:a16="http://schemas.microsoft.com/office/drawing/2014/main" id="{1C8A8A7E-B408-847F-4961-1D1F4A7D1B6F}"/>
                  </a:ext>
                </a:extLst>
              </p:cNvPr>
              <p:cNvPicPr/>
              <p:nvPr/>
            </p:nvPicPr>
            <p:blipFill>
              <a:blip r:embed="rId1129"/>
              <a:stretch>
                <a:fillRect/>
              </a:stretch>
            </p:blipFill>
            <p:spPr>
              <a:xfrm>
                <a:off x="3677040" y="4365262"/>
                <a:ext cx="11700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0">
            <p14:nvContentPartPr>
              <p14:cNvPr id="706" name="Freihand 705">
                <a:extLst>
                  <a:ext uri="{FF2B5EF4-FFF2-40B4-BE49-F238E27FC236}">
                    <a16:creationId xmlns:a16="http://schemas.microsoft.com/office/drawing/2014/main" id="{41F0BCCA-C425-F717-E5DA-9D31589465B4}"/>
                  </a:ext>
                </a:extLst>
              </p14:cNvPr>
              <p14:cNvContentPartPr/>
              <p14:nvPr/>
            </p14:nvContentPartPr>
            <p14:xfrm>
              <a:off x="3868200" y="4297582"/>
              <a:ext cx="7200" cy="114480"/>
            </p14:xfrm>
          </p:contentPart>
        </mc:Choice>
        <mc:Fallback>
          <p:pic>
            <p:nvPicPr>
              <p:cNvPr id="706" name="Freihand 705">
                <a:extLst>
                  <a:ext uri="{FF2B5EF4-FFF2-40B4-BE49-F238E27FC236}">
                    <a16:creationId xmlns:a16="http://schemas.microsoft.com/office/drawing/2014/main" id="{41F0BCCA-C425-F717-E5DA-9D31589465B4}"/>
                  </a:ext>
                </a:extLst>
              </p:cNvPr>
              <p:cNvPicPr/>
              <p:nvPr/>
            </p:nvPicPr>
            <p:blipFill>
              <a:blip r:embed="rId1131"/>
              <a:stretch>
                <a:fillRect/>
              </a:stretch>
            </p:blipFill>
            <p:spPr>
              <a:xfrm>
                <a:off x="3863880" y="4293262"/>
                <a:ext cx="158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2">
            <p14:nvContentPartPr>
              <p14:cNvPr id="720" name="Freihand 719">
                <a:extLst>
                  <a:ext uri="{FF2B5EF4-FFF2-40B4-BE49-F238E27FC236}">
                    <a16:creationId xmlns:a16="http://schemas.microsoft.com/office/drawing/2014/main" id="{627D8602-E607-8E75-A93C-2FD82958AB12}"/>
                  </a:ext>
                </a:extLst>
              </p14:cNvPr>
              <p14:cNvContentPartPr/>
              <p14:nvPr/>
            </p14:nvContentPartPr>
            <p14:xfrm>
              <a:off x="4043160" y="4221622"/>
              <a:ext cx="7200" cy="164520"/>
            </p14:xfrm>
          </p:contentPart>
        </mc:Choice>
        <mc:Fallback>
          <p:pic>
            <p:nvPicPr>
              <p:cNvPr id="720" name="Freihand 719">
                <a:extLst>
                  <a:ext uri="{FF2B5EF4-FFF2-40B4-BE49-F238E27FC236}">
                    <a16:creationId xmlns:a16="http://schemas.microsoft.com/office/drawing/2014/main" id="{627D8602-E607-8E75-A93C-2FD82958AB12}"/>
                  </a:ext>
                </a:extLst>
              </p:cNvPr>
              <p:cNvPicPr/>
              <p:nvPr/>
            </p:nvPicPr>
            <p:blipFill>
              <a:blip r:embed="rId1133"/>
              <a:stretch>
                <a:fillRect/>
              </a:stretch>
            </p:blipFill>
            <p:spPr>
              <a:xfrm>
                <a:off x="4038840" y="4217302"/>
                <a:ext cx="1584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4">
            <p14:nvContentPartPr>
              <p14:cNvPr id="721" name="Freihand 720">
                <a:extLst>
                  <a:ext uri="{FF2B5EF4-FFF2-40B4-BE49-F238E27FC236}">
                    <a16:creationId xmlns:a16="http://schemas.microsoft.com/office/drawing/2014/main" id="{D2C9CACC-0245-E736-FCDF-E0C19EB4A77B}"/>
                  </a:ext>
                </a:extLst>
              </p14:cNvPr>
              <p14:cNvContentPartPr/>
              <p14:nvPr/>
            </p14:nvContentPartPr>
            <p14:xfrm>
              <a:off x="3948840" y="4214062"/>
              <a:ext cx="166320" cy="180000"/>
            </p14:xfrm>
          </p:contentPart>
        </mc:Choice>
        <mc:Fallback>
          <p:pic>
            <p:nvPicPr>
              <p:cNvPr id="721" name="Freihand 720">
                <a:extLst>
                  <a:ext uri="{FF2B5EF4-FFF2-40B4-BE49-F238E27FC236}">
                    <a16:creationId xmlns:a16="http://schemas.microsoft.com/office/drawing/2014/main" id="{D2C9CACC-0245-E736-FCDF-E0C19EB4A77B}"/>
                  </a:ext>
                </a:extLst>
              </p:cNvPr>
              <p:cNvPicPr/>
              <p:nvPr/>
            </p:nvPicPr>
            <p:blipFill>
              <a:blip r:embed="rId1135"/>
              <a:stretch>
                <a:fillRect/>
              </a:stretch>
            </p:blipFill>
            <p:spPr>
              <a:xfrm>
                <a:off x="3944520" y="4209742"/>
                <a:ext cx="17496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6">
            <p14:nvContentPartPr>
              <p14:cNvPr id="722" name="Freihand 721">
                <a:extLst>
                  <a:ext uri="{FF2B5EF4-FFF2-40B4-BE49-F238E27FC236}">
                    <a16:creationId xmlns:a16="http://schemas.microsoft.com/office/drawing/2014/main" id="{D22ED4C2-2A02-D00C-AD5E-BDCF5A5C3A08}"/>
                  </a:ext>
                </a:extLst>
              </p14:cNvPr>
              <p14:cNvContentPartPr/>
              <p14:nvPr/>
            </p14:nvContentPartPr>
            <p14:xfrm>
              <a:off x="4143240" y="4207222"/>
              <a:ext cx="115920" cy="129960"/>
            </p14:xfrm>
          </p:contentPart>
        </mc:Choice>
        <mc:Fallback>
          <p:pic>
            <p:nvPicPr>
              <p:cNvPr id="722" name="Freihand 721">
                <a:extLst>
                  <a:ext uri="{FF2B5EF4-FFF2-40B4-BE49-F238E27FC236}">
                    <a16:creationId xmlns:a16="http://schemas.microsoft.com/office/drawing/2014/main" id="{D22ED4C2-2A02-D00C-AD5E-BDCF5A5C3A08}"/>
                  </a:ext>
                </a:extLst>
              </p:cNvPr>
              <p:cNvPicPr/>
              <p:nvPr/>
            </p:nvPicPr>
            <p:blipFill>
              <a:blip r:embed="rId1137"/>
              <a:stretch>
                <a:fillRect/>
              </a:stretch>
            </p:blipFill>
            <p:spPr>
              <a:xfrm>
                <a:off x="4138920" y="4202902"/>
                <a:ext cx="1245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8">
            <p14:nvContentPartPr>
              <p14:cNvPr id="723" name="Freihand 722">
                <a:extLst>
                  <a:ext uri="{FF2B5EF4-FFF2-40B4-BE49-F238E27FC236}">
                    <a16:creationId xmlns:a16="http://schemas.microsoft.com/office/drawing/2014/main" id="{3933BFB0-842D-166A-647C-4173276AFA6E}"/>
                  </a:ext>
                </a:extLst>
              </p14:cNvPr>
              <p14:cNvContentPartPr/>
              <p14:nvPr/>
            </p14:nvContentPartPr>
            <p14:xfrm>
              <a:off x="4227840" y="4294342"/>
              <a:ext cx="51480" cy="77400"/>
            </p14:xfrm>
          </p:contentPart>
        </mc:Choice>
        <mc:Fallback>
          <p:pic>
            <p:nvPicPr>
              <p:cNvPr id="723" name="Freihand 722">
                <a:extLst>
                  <a:ext uri="{FF2B5EF4-FFF2-40B4-BE49-F238E27FC236}">
                    <a16:creationId xmlns:a16="http://schemas.microsoft.com/office/drawing/2014/main" id="{3933BFB0-842D-166A-647C-4173276AFA6E}"/>
                  </a:ext>
                </a:extLst>
              </p:cNvPr>
              <p:cNvPicPr/>
              <p:nvPr/>
            </p:nvPicPr>
            <p:blipFill>
              <a:blip r:embed="rId1139"/>
              <a:stretch>
                <a:fillRect/>
              </a:stretch>
            </p:blipFill>
            <p:spPr>
              <a:xfrm>
                <a:off x="4223520" y="4290022"/>
                <a:ext cx="6012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0">
            <p14:nvContentPartPr>
              <p14:cNvPr id="725" name="Freihand 724">
                <a:extLst>
                  <a:ext uri="{FF2B5EF4-FFF2-40B4-BE49-F238E27FC236}">
                    <a16:creationId xmlns:a16="http://schemas.microsoft.com/office/drawing/2014/main" id="{E60C4A12-B554-FC3B-29E7-AFD151126800}"/>
                  </a:ext>
                </a:extLst>
              </p14:cNvPr>
              <p14:cNvContentPartPr/>
              <p14:nvPr/>
            </p14:nvContentPartPr>
            <p14:xfrm>
              <a:off x="4388760" y="4257262"/>
              <a:ext cx="93240" cy="9000"/>
            </p14:xfrm>
          </p:contentPart>
        </mc:Choice>
        <mc:Fallback>
          <p:pic>
            <p:nvPicPr>
              <p:cNvPr id="725" name="Freihand 724">
                <a:extLst>
                  <a:ext uri="{FF2B5EF4-FFF2-40B4-BE49-F238E27FC236}">
                    <a16:creationId xmlns:a16="http://schemas.microsoft.com/office/drawing/2014/main" id="{E60C4A12-B554-FC3B-29E7-AFD151126800}"/>
                  </a:ext>
                </a:extLst>
              </p:cNvPr>
              <p:cNvPicPr/>
              <p:nvPr/>
            </p:nvPicPr>
            <p:blipFill>
              <a:blip r:embed="rId1141"/>
              <a:stretch>
                <a:fillRect/>
              </a:stretch>
            </p:blipFill>
            <p:spPr>
              <a:xfrm>
                <a:off x="4384440" y="4252942"/>
                <a:ext cx="10188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2">
            <p14:nvContentPartPr>
              <p14:cNvPr id="726" name="Freihand 725">
                <a:extLst>
                  <a:ext uri="{FF2B5EF4-FFF2-40B4-BE49-F238E27FC236}">
                    <a16:creationId xmlns:a16="http://schemas.microsoft.com/office/drawing/2014/main" id="{126CC4E0-7B57-ECAA-398A-2D63B264FEAE}"/>
                  </a:ext>
                </a:extLst>
              </p14:cNvPr>
              <p14:cNvContentPartPr/>
              <p14:nvPr/>
            </p14:nvContentPartPr>
            <p14:xfrm>
              <a:off x="4407840" y="4313062"/>
              <a:ext cx="86040" cy="11880"/>
            </p14:xfrm>
          </p:contentPart>
        </mc:Choice>
        <mc:Fallback>
          <p:pic>
            <p:nvPicPr>
              <p:cNvPr id="726" name="Freihand 725">
                <a:extLst>
                  <a:ext uri="{FF2B5EF4-FFF2-40B4-BE49-F238E27FC236}">
                    <a16:creationId xmlns:a16="http://schemas.microsoft.com/office/drawing/2014/main" id="{126CC4E0-7B57-ECAA-398A-2D63B264FEAE}"/>
                  </a:ext>
                </a:extLst>
              </p:cNvPr>
              <p:cNvPicPr/>
              <p:nvPr/>
            </p:nvPicPr>
            <p:blipFill>
              <a:blip r:embed="rId1143"/>
              <a:stretch>
                <a:fillRect/>
              </a:stretch>
            </p:blipFill>
            <p:spPr>
              <a:xfrm>
                <a:off x="4403520" y="4308742"/>
                <a:ext cx="9468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4">
            <p14:nvContentPartPr>
              <p14:cNvPr id="729" name="Freihand 728">
                <a:extLst>
                  <a:ext uri="{FF2B5EF4-FFF2-40B4-BE49-F238E27FC236}">
                    <a16:creationId xmlns:a16="http://schemas.microsoft.com/office/drawing/2014/main" id="{4A5074A0-DA38-1776-6CC1-05A8E6575051}"/>
                  </a:ext>
                </a:extLst>
              </p14:cNvPr>
              <p14:cNvContentPartPr/>
              <p14:nvPr/>
            </p14:nvContentPartPr>
            <p14:xfrm>
              <a:off x="4578840" y="4198582"/>
              <a:ext cx="99360" cy="115920"/>
            </p14:xfrm>
          </p:contentPart>
        </mc:Choice>
        <mc:Fallback>
          <p:pic>
            <p:nvPicPr>
              <p:cNvPr id="729" name="Freihand 728">
                <a:extLst>
                  <a:ext uri="{FF2B5EF4-FFF2-40B4-BE49-F238E27FC236}">
                    <a16:creationId xmlns:a16="http://schemas.microsoft.com/office/drawing/2014/main" id="{4A5074A0-DA38-1776-6CC1-05A8E6575051}"/>
                  </a:ext>
                </a:extLst>
              </p:cNvPr>
              <p:cNvPicPr/>
              <p:nvPr/>
            </p:nvPicPr>
            <p:blipFill>
              <a:blip r:embed="rId1145"/>
              <a:stretch>
                <a:fillRect/>
              </a:stretch>
            </p:blipFill>
            <p:spPr>
              <a:xfrm>
                <a:off x="4574520" y="4194262"/>
                <a:ext cx="1080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6">
            <p14:nvContentPartPr>
              <p14:cNvPr id="730" name="Freihand 729">
                <a:extLst>
                  <a:ext uri="{FF2B5EF4-FFF2-40B4-BE49-F238E27FC236}">
                    <a16:creationId xmlns:a16="http://schemas.microsoft.com/office/drawing/2014/main" id="{3042FA82-6182-3FE0-9015-580BCE5F7BC6}"/>
                  </a:ext>
                </a:extLst>
              </p14:cNvPr>
              <p14:cNvContentPartPr/>
              <p14:nvPr/>
            </p14:nvContentPartPr>
            <p14:xfrm>
              <a:off x="4756320" y="4230262"/>
              <a:ext cx="10800" cy="42120"/>
            </p14:xfrm>
          </p:contentPart>
        </mc:Choice>
        <mc:Fallback>
          <p:pic>
            <p:nvPicPr>
              <p:cNvPr id="730" name="Freihand 729">
                <a:extLst>
                  <a:ext uri="{FF2B5EF4-FFF2-40B4-BE49-F238E27FC236}">
                    <a16:creationId xmlns:a16="http://schemas.microsoft.com/office/drawing/2014/main" id="{3042FA82-6182-3FE0-9015-580BCE5F7BC6}"/>
                  </a:ext>
                </a:extLst>
              </p:cNvPr>
              <p:cNvPicPr/>
              <p:nvPr/>
            </p:nvPicPr>
            <p:blipFill>
              <a:blip r:embed="rId1147"/>
              <a:stretch>
                <a:fillRect/>
              </a:stretch>
            </p:blipFill>
            <p:spPr>
              <a:xfrm>
                <a:off x="4752000" y="4225942"/>
                <a:ext cx="194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8">
            <p14:nvContentPartPr>
              <p14:cNvPr id="731" name="Freihand 730">
                <a:extLst>
                  <a:ext uri="{FF2B5EF4-FFF2-40B4-BE49-F238E27FC236}">
                    <a16:creationId xmlns:a16="http://schemas.microsoft.com/office/drawing/2014/main" id="{2B7F4D67-B373-3C06-77AA-9356C4A4DA88}"/>
                  </a:ext>
                </a:extLst>
              </p14:cNvPr>
              <p14:cNvContentPartPr/>
              <p14:nvPr/>
            </p14:nvContentPartPr>
            <p14:xfrm>
              <a:off x="4898520" y="4035142"/>
              <a:ext cx="77400" cy="150480"/>
            </p14:xfrm>
          </p:contentPart>
        </mc:Choice>
        <mc:Fallback>
          <p:pic>
            <p:nvPicPr>
              <p:cNvPr id="731" name="Freihand 730">
                <a:extLst>
                  <a:ext uri="{FF2B5EF4-FFF2-40B4-BE49-F238E27FC236}">
                    <a16:creationId xmlns:a16="http://schemas.microsoft.com/office/drawing/2014/main" id="{2B7F4D67-B373-3C06-77AA-9356C4A4DA88}"/>
                  </a:ext>
                </a:extLst>
              </p:cNvPr>
              <p:cNvPicPr/>
              <p:nvPr/>
            </p:nvPicPr>
            <p:blipFill>
              <a:blip r:embed="rId1149"/>
              <a:stretch>
                <a:fillRect/>
              </a:stretch>
            </p:blipFill>
            <p:spPr>
              <a:xfrm>
                <a:off x="4894200" y="4030822"/>
                <a:ext cx="860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0">
            <p14:nvContentPartPr>
              <p14:cNvPr id="732" name="Freihand 731">
                <a:extLst>
                  <a:ext uri="{FF2B5EF4-FFF2-40B4-BE49-F238E27FC236}">
                    <a16:creationId xmlns:a16="http://schemas.microsoft.com/office/drawing/2014/main" id="{C60E5376-7500-1822-CD28-783782BBBF89}"/>
                  </a:ext>
                </a:extLst>
              </p14:cNvPr>
              <p14:cNvContentPartPr/>
              <p14:nvPr/>
            </p14:nvContentPartPr>
            <p14:xfrm>
              <a:off x="4946760" y="4142782"/>
              <a:ext cx="45720" cy="24480"/>
            </p14:xfrm>
          </p:contentPart>
        </mc:Choice>
        <mc:Fallback>
          <p:pic>
            <p:nvPicPr>
              <p:cNvPr id="732" name="Freihand 731">
                <a:extLst>
                  <a:ext uri="{FF2B5EF4-FFF2-40B4-BE49-F238E27FC236}">
                    <a16:creationId xmlns:a16="http://schemas.microsoft.com/office/drawing/2014/main" id="{C60E5376-7500-1822-CD28-783782BBBF89}"/>
                  </a:ext>
                </a:extLst>
              </p:cNvPr>
              <p:cNvPicPr/>
              <p:nvPr/>
            </p:nvPicPr>
            <p:blipFill>
              <a:blip r:embed="rId1151"/>
              <a:stretch>
                <a:fillRect/>
              </a:stretch>
            </p:blipFill>
            <p:spPr>
              <a:xfrm>
                <a:off x="4942440" y="4138462"/>
                <a:ext cx="543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2">
            <p14:nvContentPartPr>
              <p14:cNvPr id="733" name="Freihand 732">
                <a:extLst>
                  <a:ext uri="{FF2B5EF4-FFF2-40B4-BE49-F238E27FC236}">
                    <a16:creationId xmlns:a16="http://schemas.microsoft.com/office/drawing/2014/main" id="{711EAD04-53CA-BED4-8CBD-893065794687}"/>
                  </a:ext>
                </a:extLst>
              </p14:cNvPr>
              <p14:cNvContentPartPr/>
              <p14:nvPr/>
            </p14:nvContentPartPr>
            <p14:xfrm>
              <a:off x="5004000" y="4124782"/>
              <a:ext cx="88920" cy="60840"/>
            </p14:xfrm>
          </p:contentPart>
        </mc:Choice>
        <mc:Fallback>
          <p:pic>
            <p:nvPicPr>
              <p:cNvPr id="733" name="Freihand 732">
                <a:extLst>
                  <a:ext uri="{FF2B5EF4-FFF2-40B4-BE49-F238E27FC236}">
                    <a16:creationId xmlns:a16="http://schemas.microsoft.com/office/drawing/2014/main" id="{711EAD04-53CA-BED4-8CBD-893065794687}"/>
                  </a:ext>
                </a:extLst>
              </p:cNvPr>
              <p:cNvPicPr/>
              <p:nvPr/>
            </p:nvPicPr>
            <p:blipFill>
              <a:blip r:embed="rId1153"/>
              <a:stretch>
                <a:fillRect/>
              </a:stretch>
            </p:blipFill>
            <p:spPr>
              <a:xfrm>
                <a:off x="4999680" y="4120462"/>
                <a:ext cx="9756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4">
            <p14:nvContentPartPr>
              <p14:cNvPr id="734" name="Freihand 733">
                <a:extLst>
                  <a:ext uri="{FF2B5EF4-FFF2-40B4-BE49-F238E27FC236}">
                    <a16:creationId xmlns:a16="http://schemas.microsoft.com/office/drawing/2014/main" id="{7D86FBF7-E1A2-12B2-7663-55EC868A86BB}"/>
                  </a:ext>
                </a:extLst>
              </p14:cNvPr>
              <p14:cNvContentPartPr/>
              <p14:nvPr/>
            </p14:nvContentPartPr>
            <p14:xfrm>
              <a:off x="4880160" y="4224142"/>
              <a:ext cx="266040" cy="51480"/>
            </p14:xfrm>
          </p:contentPart>
        </mc:Choice>
        <mc:Fallback>
          <p:pic>
            <p:nvPicPr>
              <p:cNvPr id="734" name="Freihand 733">
                <a:extLst>
                  <a:ext uri="{FF2B5EF4-FFF2-40B4-BE49-F238E27FC236}">
                    <a16:creationId xmlns:a16="http://schemas.microsoft.com/office/drawing/2014/main" id="{7D86FBF7-E1A2-12B2-7663-55EC868A86BB}"/>
                  </a:ext>
                </a:extLst>
              </p:cNvPr>
              <p:cNvPicPr/>
              <p:nvPr/>
            </p:nvPicPr>
            <p:blipFill>
              <a:blip r:embed="rId1155"/>
              <a:stretch>
                <a:fillRect/>
              </a:stretch>
            </p:blipFill>
            <p:spPr>
              <a:xfrm>
                <a:off x="4875840" y="4219822"/>
                <a:ext cx="27468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6">
            <p14:nvContentPartPr>
              <p14:cNvPr id="735" name="Freihand 734">
                <a:extLst>
                  <a:ext uri="{FF2B5EF4-FFF2-40B4-BE49-F238E27FC236}">
                    <a16:creationId xmlns:a16="http://schemas.microsoft.com/office/drawing/2014/main" id="{56245D40-EEC5-691D-4EEE-C3FC72BA66AF}"/>
                  </a:ext>
                </a:extLst>
              </p14:cNvPr>
              <p14:cNvContentPartPr/>
              <p14:nvPr/>
            </p14:nvContentPartPr>
            <p14:xfrm>
              <a:off x="4826160" y="4367062"/>
              <a:ext cx="83160" cy="174600"/>
            </p14:xfrm>
          </p:contentPart>
        </mc:Choice>
        <mc:Fallback>
          <p:pic>
            <p:nvPicPr>
              <p:cNvPr id="735" name="Freihand 734">
                <a:extLst>
                  <a:ext uri="{FF2B5EF4-FFF2-40B4-BE49-F238E27FC236}">
                    <a16:creationId xmlns:a16="http://schemas.microsoft.com/office/drawing/2014/main" id="{56245D40-EEC5-691D-4EEE-C3FC72BA66AF}"/>
                  </a:ext>
                </a:extLst>
              </p:cNvPr>
              <p:cNvPicPr/>
              <p:nvPr/>
            </p:nvPicPr>
            <p:blipFill>
              <a:blip r:embed="rId1157"/>
              <a:stretch>
                <a:fillRect/>
              </a:stretch>
            </p:blipFill>
            <p:spPr>
              <a:xfrm>
                <a:off x="4821840" y="4362742"/>
                <a:ext cx="9180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8">
            <p14:nvContentPartPr>
              <p14:cNvPr id="737" name="Freihand 736">
                <a:extLst>
                  <a:ext uri="{FF2B5EF4-FFF2-40B4-BE49-F238E27FC236}">
                    <a16:creationId xmlns:a16="http://schemas.microsoft.com/office/drawing/2014/main" id="{399B3696-383C-4077-4FD8-6BE589A845E8}"/>
                  </a:ext>
                </a:extLst>
              </p14:cNvPr>
              <p14:cNvContentPartPr/>
              <p14:nvPr/>
            </p14:nvContentPartPr>
            <p14:xfrm>
              <a:off x="4956840" y="4500622"/>
              <a:ext cx="8640" cy="90000"/>
            </p14:xfrm>
          </p:contentPart>
        </mc:Choice>
        <mc:Fallback>
          <p:pic>
            <p:nvPicPr>
              <p:cNvPr id="737" name="Freihand 736">
                <a:extLst>
                  <a:ext uri="{FF2B5EF4-FFF2-40B4-BE49-F238E27FC236}">
                    <a16:creationId xmlns:a16="http://schemas.microsoft.com/office/drawing/2014/main" id="{399B3696-383C-4077-4FD8-6BE589A845E8}"/>
                  </a:ext>
                </a:extLst>
              </p:cNvPr>
              <p:cNvPicPr/>
              <p:nvPr/>
            </p:nvPicPr>
            <p:blipFill>
              <a:blip r:embed="rId1159"/>
              <a:stretch>
                <a:fillRect/>
              </a:stretch>
            </p:blipFill>
            <p:spPr>
              <a:xfrm>
                <a:off x="4952520" y="4496302"/>
                <a:ext cx="1728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0">
            <p14:nvContentPartPr>
              <p14:cNvPr id="738" name="Freihand 737">
                <a:extLst>
                  <a:ext uri="{FF2B5EF4-FFF2-40B4-BE49-F238E27FC236}">
                    <a16:creationId xmlns:a16="http://schemas.microsoft.com/office/drawing/2014/main" id="{CD69F53C-8B60-5E79-59F0-575D8F1589AA}"/>
                  </a:ext>
                </a:extLst>
              </p14:cNvPr>
              <p14:cNvContentPartPr/>
              <p14:nvPr/>
            </p14:nvContentPartPr>
            <p14:xfrm>
              <a:off x="4918320" y="4511422"/>
              <a:ext cx="85680" cy="85680"/>
            </p14:xfrm>
          </p:contentPart>
        </mc:Choice>
        <mc:Fallback>
          <p:pic>
            <p:nvPicPr>
              <p:cNvPr id="738" name="Freihand 737">
                <a:extLst>
                  <a:ext uri="{FF2B5EF4-FFF2-40B4-BE49-F238E27FC236}">
                    <a16:creationId xmlns:a16="http://schemas.microsoft.com/office/drawing/2014/main" id="{CD69F53C-8B60-5E79-59F0-575D8F1589AA}"/>
                  </a:ext>
                </a:extLst>
              </p:cNvPr>
              <p:cNvPicPr/>
              <p:nvPr/>
            </p:nvPicPr>
            <p:blipFill>
              <a:blip r:embed="rId1161"/>
              <a:stretch>
                <a:fillRect/>
              </a:stretch>
            </p:blipFill>
            <p:spPr>
              <a:xfrm>
                <a:off x="4914000" y="4507102"/>
                <a:ext cx="9432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2">
            <p14:nvContentPartPr>
              <p14:cNvPr id="739" name="Freihand 738">
                <a:extLst>
                  <a:ext uri="{FF2B5EF4-FFF2-40B4-BE49-F238E27FC236}">
                    <a16:creationId xmlns:a16="http://schemas.microsoft.com/office/drawing/2014/main" id="{F7E57665-FF52-E2D7-F33C-77807B4F7272}"/>
                  </a:ext>
                </a:extLst>
              </p14:cNvPr>
              <p14:cNvContentPartPr/>
              <p14:nvPr/>
            </p14:nvContentPartPr>
            <p14:xfrm>
              <a:off x="4987440" y="4414222"/>
              <a:ext cx="117360" cy="77760"/>
            </p14:xfrm>
          </p:contentPart>
        </mc:Choice>
        <mc:Fallback>
          <p:pic>
            <p:nvPicPr>
              <p:cNvPr id="739" name="Freihand 738">
                <a:extLst>
                  <a:ext uri="{FF2B5EF4-FFF2-40B4-BE49-F238E27FC236}">
                    <a16:creationId xmlns:a16="http://schemas.microsoft.com/office/drawing/2014/main" id="{F7E57665-FF52-E2D7-F33C-77807B4F7272}"/>
                  </a:ext>
                </a:extLst>
              </p:cNvPr>
              <p:cNvPicPr/>
              <p:nvPr/>
            </p:nvPicPr>
            <p:blipFill>
              <a:blip r:embed="rId1163"/>
              <a:stretch>
                <a:fillRect/>
              </a:stretch>
            </p:blipFill>
            <p:spPr>
              <a:xfrm>
                <a:off x="4983120" y="4409902"/>
                <a:ext cx="1260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4">
            <p14:nvContentPartPr>
              <p14:cNvPr id="740" name="Freihand 739">
                <a:extLst>
                  <a:ext uri="{FF2B5EF4-FFF2-40B4-BE49-F238E27FC236}">
                    <a16:creationId xmlns:a16="http://schemas.microsoft.com/office/drawing/2014/main" id="{EAE5BBF3-11AC-8532-7D5B-1F47DD339F3F}"/>
                  </a:ext>
                </a:extLst>
              </p14:cNvPr>
              <p14:cNvContentPartPr/>
              <p14:nvPr/>
            </p14:nvContentPartPr>
            <p14:xfrm>
              <a:off x="5103360" y="4335742"/>
              <a:ext cx="56520" cy="160560"/>
            </p14:xfrm>
          </p:contentPart>
        </mc:Choice>
        <mc:Fallback>
          <p:pic>
            <p:nvPicPr>
              <p:cNvPr id="740" name="Freihand 739">
                <a:extLst>
                  <a:ext uri="{FF2B5EF4-FFF2-40B4-BE49-F238E27FC236}">
                    <a16:creationId xmlns:a16="http://schemas.microsoft.com/office/drawing/2014/main" id="{EAE5BBF3-11AC-8532-7D5B-1F47DD339F3F}"/>
                  </a:ext>
                </a:extLst>
              </p:cNvPr>
              <p:cNvPicPr/>
              <p:nvPr/>
            </p:nvPicPr>
            <p:blipFill>
              <a:blip r:embed="rId1165"/>
              <a:stretch>
                <a:fillRect/>
              </a:stretch>
            </p:blipFill>
            <p:spPr>
              <a:xfrm>
                <a:off x="5099040" y="4331422"/>
                <a:ext cx="6516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6">
            <p14:nvContentPartPr>
              <p14:cNvPr id="741" name="Freihand 740">
                <a:extLst>
                  <a:ext uri="{FF2B5EF4-FFF2-40B4-BE49-F238E27FC236}">
                    <a16:creationId xmlns:a16="http://schemas.microsoft.com/office/drawing/2014/main" id="{0B8A9BB0-1E71-052C-990A-09276259D664}"/>
                  </a:ext>
                </a:extLst>
              </p14:cNvPr>
              <p14:cNvContentPartPr/>
              <p14:nvPr/>
            </p14:nvContentPartPr>
            <p14:xfrm>
              <a:off x="5168160" y="4414222"/>
              <a:ext cx="55800" cy="136080"/>
            </p14:xfrm>
          </p:contentPart>
        </mc:Choice>
        <mc:Fallback>
          <p:pic>
            <p:nvPicPr>
              <p:cNvPr id="741" name="Freihand 740">
                <a:extLst>
                  <a:ext uri="{FF2B5EF4-FFF2-40B4-BE49-F238E27FC236}">
                    <a16:creationId xmlns:a16="http://schemas.microsoft.com/office/drawing/2014/main" id="{0B8A9BB0-1E71-052C-990A-09276259D664}"/>
                  </a:ext>
                </a:extLst>
              </p:cNvPr>
              <p:cNvPicPr/>
              <p:nvPr/>
            </p:nvPicPr>
            <p:blipFill>
              <a:blip r:embed="rId1167"/>
              <a:stretch>
                <a:fillRect/>
              </a:stretch>
            </p:blipFill>
            <p:spPr>
              <a:xfrm>
                <a:off x="5163840" y="4409902"/>
                <a:ext cx="644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8">
            <p14:nvContentPartPr>
              <p14:cNvPr id="742" name="Freihand 741">
                <a:extLst>
                  <a:ext uri="{FF2B5EF4-FFF2-40B4-BE49-F238E27FC236}">
                    <a16:creationId xmlns:a16="http://schemas.microsoft.com/office/drawing/2014/main" id="{9DFDFA15-1119-8D0B-D703-066C52281ECD}"/>
                  </a:ext>
                </a:extLst>
              </p14:cNvPr>
              <p14:cNvContentPartPr/>
              <p14:nvPr/>
            </p14:nvContentPartPr>
            <p14:xfrm>
              <a:off x="5208840" y="4399462"/>
              <a:ext cx="103680" cy="145800"/>
            </p14:xfrm>
          </p:contentPart>
        </mc:Choice>
        <mc:Fallback>
          <p:pic>
            <p:nvPicPr>
              <p:cNvPr id="742" name="Freihand 741">
                <a:extLst>
                  <a:ext uri="{FF2B5EF4-FFF2-40B4-BE49-F238E27FC236}">
                    <a16:creationId xmlns:a16="http://schemas.microsoft.com/office/drawing/2014/main" id="{9DFDFA15-1119-8D0B-D703-066C52281ECD}"/>
                  </a:ext>
                </a:extLst>
              </p:cNvPr>
              <p:cNvPicPr/>
              <p:nvPr/>
            </p:nvPicPr>
            <p:blipFill>
              <a:blip r:embed="rId1169"/>
              <a:stretch>
                <a:fillRect/>
              </a:stretch>
            </p:blipFill>
            <p:spPr>
              <a:xfrm>
                <a:off x="5204520" y="4395142"/>
                <a:ext cx="1123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0">
            <p14:nvContentPartPr>
              <p14:cNvPr id="744" name="Freihand 743">
                <a:extLst>
                  <a:ext uri="{FF2B5EF4-FFF2-40B4-BE49-F238E27FC236}">
                    <a16:creationId xmlns:a16="http://schemas.microsoft.com/office/drawing/2014/main" id="{77924A60-5092-5540-5062-9606AFAC8813}"/>
                  </a:ext>
                </a:extLst>
              </p14:cNvPr>
              <p14:cNvContentPartPr/>
              <p14:nvPr/>
            </p14:nvContentPartPr>
            <p14:xfrm>
              <a:off x="5371920" y="4186342"/>
              <a:ext cx="11520" cy="95400"/>
            </p14:xfrm>
          </p:contentPart>
        </mc:Choice>
        <mc:Fallback>
          <p:pic>
            <p:nvPicPr>
              <p:cNvPr id="744" name="Freihand 743">
                <a:extLst>
                  <a:ext uri="{FF2B5EF4-FFF2-40B4-BE49-F238E27FC236}">
                    <a16:creationId xmlns:a16="http://schemas.microsoft.com/office/drawing/2014/main" id="{77924A60-5092-5540-5062-9606AFAC8813}"/>
                  </a:ext>
                </a:extLst>
              </p:cNvPr>
              <p:cNvPicPr/>
              <p:nvPr/>
            </p:nvPicPr>
            <p:blipFill>
              <a:blip r:embed="rId1171"/>
              <a:stretch>
                <a:fillRect/>
              </a:stretch>
            </p:blipFill>
            <p:spPr>
              <a:xfrm>
                <a:off x="5367600" y="4182022"/>
                <a:ext cx="201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2">
            <p14:nvContentPartPr>
              <p14:cNvPr id="745" name="Freihand 744">
                <a:extLst>
                  <a:ext uri="{FF2B5EF4-FFF2-40B4-BE49-F238E27FC236}">
                    <a16:creationId xmlns:a16="http://schemas.microsoft.com/office/drawing/2014/main" id="{0E4868BD-A855-B3F8-EB9B-2B12D69A5906}"/>
                  </a:ext>
                </a:extLst>
              </p14:cNvPr>
              <p14:cNvContentPartPr/>
              <p14:nvPr/>
            </p14:nvContentPartPr>
            <p14:xfrm>
              <a:off x="5338800" y="4192822"/>
              <a:ext cx="93600" cy="64800"/>
            </p14:xfrm>
          </p:contentPart>
        </mc:Choice>
        <mc:Fallback>
          <p:pic>
            <p:nvPicPr>
              <p:cNvPr id="745" name="Freihand 744">
                <a:extLst>
                  <a:ext uri="{FF2B5EF4-FFF2-40B4-BE49-F238E27FC236}">
                    <a16:creationId xmlns:a16="http://schemas.microsoft.com/office/drawing/2014/main" id="{0E4868BD-A855-B3F8-EB9B-2B12D69A5906}"/>
                  </a:ext>
                </a:extLst>
              </p:cNvPr>
              <p:cNvPicPr/>
              <p:nvPr/>
            </p:nvPicPr>
            <p:blipFill>
              <a:blip r:embed="rId1173"/>
              <a:stretch>
                <a:fillRect/>
              </a:stretch>
            </p:blipFill>
            <p:spPr>
              <a:xfrm>
                <a:off x="5334480" y="4188502"/>
                <a:ext cx="1022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4">
            <p14:nvContentPartPr>
              <p14:cNvPr id="746" name="Freihand 745">
                <a:extLst>
                  <a:ext uri="{FF2B5EF4-FFF2-40B4-BE49-F238E27FC236}">
                    <a16:creationId xmlns:a16="http://schemas.microsoft.com/office/drawing/2014/main" id="{122FBB05-677D-C6D4-ABD8-4C9D5526C527}"/>
                  </a:ext>
                </a:extLst>
              </p14:cNvPr>
              <p14:cNvContentPartPr/>
              <p14:nvPr/>
            </p14:nvContentPartPr>
            <p14:xfrm>
              <a:off x="5487120" y="4102102"/>
              <a:ext cx="123840" cy="146520"/>
            </p14:xfrm>
          </p:contentPart>
        </mc:Choice>
        <mc:Fallback>
          <p:pic>
            <p:nvPicPr>
              <p:cNvPr id="746" name="Freihand 745">
                <a:extLst>
                  <a:ext uri="{FF2B5EF4-FFF2-40B4-BE49-F238E27FC236}">
                    <a16:creationId xmlns:a16="http://schemas.microsoft.com/office/drawing/2014/main" id="{122FBB05-677D-C6D4-ABD8-4C9D5526C527}"/>
                  </a:ext>
                </a:extLst>
              </p:cNvPr>
              <p:cNvPicPr/>
              <p:nvPr/>
            </p:nvPicPr>
            <p:blipFill>
              <a:blip r:embed="rId1175"/>
              <a:stretch>
                <a:fillRect/>
              </a:stretch>
            </p:blipFill>
            <p:spPr>
              <a:xfrm>
                <a:off x="5482800" y="4097782"/>
                <a:ext cx="13248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6">
            <p14:nvContentPartPr>
              <p14:cNvPr id="747" name="Freihand 746">
                <a:extLst>
                  <a:ext uri="{FF2B5EF4-FFF2-40B4-BE49-F238E27FC236}">
                    <a16:creationId xmlns:a16="http://schemas.microsoft.com/office/drawing/2014/main" id="{A513A9BF-333E-80B5-A44A-324AA33B638B}"/>
                  </a:ext>
                </a:extLst>
              </p14:cNvPr>
              <p14:cNvContentPartPr/>
              <p14:nvPr/>
            </p14:nvContentPartPr>
            <p14:xfrm>
              <a:off x="5638680" y="4155382"/>
              <a:ext cx="97200" cy="122040"/>
            </p14:xfrm>
          </p:contentPart>
        </mc:Choice>
        <mc:Fallback>
          <p:pic>
            <p:nvPicPr>
              <p:cNvPr id="747" name="Freihand 746">
                <a:extLst>
                  <a:ext uri="{FF2B5EF4-FFF2-40B4-BE49-F238E27FC236}">
                    <a16:creationId xmlns:a16="http://schemas.microsoft.com/office/drawing/2014/main" id="{A513A9BF-333E-80B5-A44A-324AA33B638B}"/>
                  </a:ext>
                </a:extLst>
              </p:cNvPr>
              <p:cNvPicPr/>
              <p:nvPr/>
            </p:nvPicPr>
            <p:blipFill>
              <a:blip r:embed="rId1177"/>
              <a:stretch>
                <a:fillRect/>
              </a:stretch>
            </p:blipFill>
            <p:spPr>
              <a:xfrm>
                <a:off x="5634360" y="4151062"/>
                <a:ext cx="10584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8">
            <p14:nvContentPartPr>
              <p14:cNvPr id="748" name="Freihand 747">
                <a:extLst>
                  <a:ext uri="{FF2B5EF4-FFF2-40B4-BE49-F238E27FC236}">
                    <a16:creationId xmlns:a16="http://schemas.microsoft.com/office/drawing/2014/main" id="{76F6AC21-B79F-0E6C-C00D-2638D33EFE22}"/>
                  </a:ext>
                </a:extLst>
              </p14:cNvPr>
              <p14:cNvContentPartPr/>
              <p14:nvPr/>
            </p14:nvContentPartPr>
            <p14:xfrm>
              <a:off x="4483800" y="4893382"/>
              <a:ext cx="101880" cy="21960"/>
            </p14:xfrm>
          </p:contentPart>
        </mc:Choice>
        <mc:Fallback>
          <p:pic>
            <p:nvPicPr>
              <p:cNvPr id="748" name="Freihand 747">
                <a:extLst>
                  <a:ext uri="{FF2B5EF4-FFF2-40B4-BE49-F238E27FC236}">
                    <a16:creationId xmlns:a16="http://schemas.microsoft.com/office/drawing/2014/main" id="{76F6AC21-B79F-0E6C-C00D-2638D33EFE22}"/>
                  </a:ext>
                </a:extLst>
              </p:cNvPr>
              <p:cNvPicPr/>
              <p:nvPr/>
            </p:nvPicPr>
            <p:blipFill>
              <a:blip r:embed="rId1179"/>
              <a:stretch>
                <a:fillRect/>
              </a:stretch>
            </p:blipFill>
            <p:spPr>
              <a:xfrm>
                <a:off x="4479480" y="4889062"/>
                <a:ext cx="1105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0">
            <p14:nvContentPartPr>
              <p14:cNvPr id="749" name="Freihand 748">
                <a:extLst>
                  <a:ext uri="{FF2B5EF4-FFF2-40B4-BE49-F238E27FC236}">
                    <a16:creationId xmlns:a16="http://schemas.microsoft.com/office/drawing/2014/main" id="{A3B89DB9-49F5-F134-A205-1B261A330D32}"/>
                  </a:ext>
                </a:extLst>
              </p14:cNvPr>
              <p14:cNvContentPartPr/>
              <p14:nvPr/>
            </p14:nvContentPartPr>
            <p14:xfrm>
              <a:off x="4504320" y="4956022"/>
              <a:ext cx="87120" cy="14760"/>
            </p14:xfrm>
          </p:contentPart>
        </mc:Choice>
        <mc:Fallback>
          <p:pic>
            <p:nvPicPr>
              <p:cNvPr id="749" name="Freihand 748">
                <a:extLst>
                  <a:ext uri="{FF2B5EF4-FFF2-40B4-BE49-F238E27FC236}">
                    <a16:creationId xmlns:a16="http://schemas.microsoft.com/office/drawing/2014/main" id="{A3B89DB9-49F5-F134-A205-1B261A330D32}"/>
                  </a:ext>
                </a:extLst>
              </p:cNvPr>
              <p:cNvPicPr/>
              <p:nvPr/>
            </p:nvPicPr>
            <p:blipFill>
              <a:blip r:embed="rId1181"/>
              <a:stretch>
                <a:fillRect/>
              </a:stretch>
            </p:blipFill>
            <p:spPr>
              <a:xfrm>
                <a:off x="4500000" y="4951702"/>
                <a:ext cx="9576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2">
            <p14:nvContentPartPr>
              <p14:cNvPr id="752" name="Freihand 751">
                <a:extLst>
                  <a:ext uri="{FF2B5EF4-FFF2-40B4-BE49-F238E27FC236}">
                    <a16:creationId xmlns:a16="http://schemas.microsoft.com/office/drawing/2014/main" id="{7EA330F3-35A9-09D5-D5C9-275B5D4F8245}"/>
                  </a:ext>
                </a:extLst>
              </p14:cNvPr>
              <p14:cNvContentPartPr/>
              <p14:nvPr/>
            </p14:nvContentPartPr>
            <p14:xfrm>
              <a:off x="4723200" y="4856662"/>
              <a:ext cx="110520" cy="95400"/>
            </p14:xfrm>
          </p:contentPart>
        </mc:Choice>
        <mc:Fallback>
          <p:pic>
            <p:nvPicPr>
              <p:cNvPr id="752" name="Freihand 751">
                <a:extLst>
                  <a:ext uri="{FF2B5EF4-FFF2-40B4-BE49-F238E27FC236}">
                    <a16:creationId xmlns:a16="http://schemas.microsoft.com/office/drawing/2014/main" id="{7EA330F3-35A9-09D5-D5C9-275B5D4F8245}"/>
                  </a:ext>
                </a:extLst>
              </p:cNvPr>
              <p:cNvPicPr/>
              <p:nvPr/>
            </p:nvPicPr>
            <p:blipFill>
              <a:blip r:embed="rId1183"/>
              <a:stretch>
                <a:fillRect/>
              </a:stretch>
            </p:blipFill>
            <p:spPr>
              <a:xfrm>
                <a:off x="4718880" y="4852342"/>
                <a:ext cx="1191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4">
            <p14:nvContentPartPr>
              <p14:cNvPr id="753" name="Freihand 752">
                <a:extLst>
                  <a:ext uri="{FF2B5EF4-FFF2-40B4-BE49-F238E27FC236}">
                    <a16:creationId xmlns:a16="http://schemas.microsoft.com/office/drawing/2014/main" id="{F534BD3A-B942-F8C3-E7EE-99B74709DA9B}"/>
                  </a:ext>
                </a:extLst>
              </p14:cNvPr>
              <p14:cNvContentPartPr/>
              <p14:nvPr/>
            </p14:nvContentPartPr>
            <p14:xfrm>
              <a:off x="4924440" y="4852702"/>
              <a:ext cx="8280" cy="7200"/>
            </p14:xfrm>
          </p:contentPart>
        </mc:Choice>
        <mc:Fallback>
          <p:pic>
            <p:nvPicPr>
              <p:cNvPr id="753" name="Freihand 752">
                <a:extLst>
                  <a:ext uri="{FF2B5EF4-FFF2-40B4-BE49-F238E27FC236}">
                    <a16:creationId xmlns:a16="http://schemas.microsoft.com/office/drawing/2014/main" id="{F534BD3A-B942-F8C3-E7EE-99B74709DA9B}"/>
                  </a:ext>
                </a:extLst>
              </p:cNvPr>
              <p:cNvPicPr/>
              <p:nvPr/>
            </p:nvPicPr>
            <p:blipFill>
              <a:blip r:embed="rId1185"/>
              <a:stretch>
                <a:fillRect/>
              </a:stretch>
            </p:blipFill>
            <p:spPr>
              <a:xfrm>
                <a:off x="4920120" y="4848382"/>
                <a:ext cx="1692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6">
            <p14:nvContentPartPr>
              <p14:cNvPr id="754" name="Freihand 753">
                <a:extLst>
                  <a:ext uri="{FF2B5EF4-FFF2-40B4-BE49-F238E27FC236}">
                    <a16:creationId xmlns:a16="http://schemas.microsoft.com/office/drawing/2014/main" id="{1B201740-73BE-ADA0-969B-7DCADA26FDE6}"/>
                  </a:ext>
                </a:extLst>
              </p14:cNvPr>
              <p14:cNvContentPartPr/>
              <p14:nvPr/>
            </p14:nvContentPartPr>
            <p14:xfrm>
              <a:off x="4983840" y="4710142"/>
              <a:ext cx="18360" cy="97200"/>
            </p14:xfrm>
          </p:contentPart>
        </mc:Choice>
        <mc:Fallback>
          <p:pic>
            <p:nvPicPr>
              <p:cNvPr id="754" name="Freihand 753">
                <a:extLst>
                  <a:ext uri="{FF2B5EF4-FFF2-40B4-BE49-F238E27FC236}">
                    <a16:creationId xmlns:a16="http://schemas.microsoft.com/office/drawing/2014/main" id="{1B201740-73BE-ADA0-969B-7DCADA26FDE6}"/>
                  </a:ext>
                </a:extLst>
              </p:cNvPr>
              <p:cNvPicPr/>
              <p:nvPr/>
            </p:nvPicPr>
            <p:blipFill>
              <a:blip r:embed="rId1187"/>
              <a:stretch>
                <a:fillRect/>
              </a:stretch>
            </p:blipFill>
            <p:spPr>
              <a:xfrm>
                <a:off x="4979520" y="4705822"/>
                <a:ext cx="2700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8">
            <p14:nvContentPartPr>
              <p14:cNvPr id="755" name="Freihand 754">
                <a:extLst>
                  <a:ext uri="{FF2B5EF4-FFF2-40B4-BE49-F238E27FC236}">
                    <a16:creationId xmlns:a16="http://schemas.microsoft.com/office/drawing/2014/main" id="{35350B25-3774-971B-AF59-4AF193E7CFC8}"/>
                  </a:ext>
                </a:extLst>
              </p14:cNvPr>
              <p14:cNvContentPartPr/>
              <p14:nvPr/>
            </p14:nvContentPartPr>
            <p14:xfrm>
              <a:off x="5083920" y="4688182"/>
              <a:ext cx="43920" cy="115920"/>
            </p14:xfrm>
          </p:contentPart>
        </mc:Choice>
        <mc:Fallback>
          <p:pic>
            <p:nvPicPr>
              <p:cNvPr id="755" name="Freihand 754">
                <a:extLst>
                  <a:ext uri="{FF2B5EF4-FFF2-40B4-BE49-F238E27FC236}">
                    <a16:creationId xmlns:a16="http://schemas.microsoft.com/office/drawing/2014/main" id="{35350B25-3774-971B-AF59-4AF193E7CFC8}"/>
                  </a:ext>
                </a:extLst>
              </p:cNvPr>
              <p:cNvPicPr/>
              <p:nvPr/>
            </p:nvPicPr>
            <p:blipFill>
              <a:blip r:embed="rId1189"/>
              <a:stretch>
                <a:fillRect/>
              </a:stretch>
            </p:blipFill>
            <p:spPr>
              <a:xfrm>
                <a:off x="5079600" y="4683862"/>
                <a:ext cx="525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0">
            <p14:nvContentPartPr>
              <p14:cNvPr id="756" name="Freihand 755">
                <a:extLst>
                  <a:ext uri="{FF2B5EF4-FFF2-40B4-BE49-F238E27FC236}">
                    <a16:creationId xmlns:a16="http://schemas.microsoft.com/office/drawing/2014/main" id="{F791C870-82FD-FB44-E9D6-563BB4F7D89F}"/>
                  </a:ext>
                </a:extLst>
              </p14:cNvPr>
              <p14:cNvContentPartPr/>
              <p14:nvPr/>
            </p14:nvContentPartPr>
            <p14:xfrm>
              <a:off x="5158440" y="4689622"/>
              <a:ext cx="30600" cy="90360"/>
            </p14:xfrm>
          </p:contentPart>
        </mc:Choice>
        <mc:Fallback>
          <p:pic>
            <p:nvPicPr>
              <p:cNvPr id="756" name="Freihand 755">
                <a:extLst>
                  <a:ext uri="{FF2B5EF4-FFF2-40B4-BE49-F238E27FC236}">
                    <a16:creationId xmlns:a16="http://schemas.microsoft.com/office/drawing/2014/main" id="{F791C870-82FD-FB44-E9D6-563BB4F7D89F}"/>
                  </a:ext>
                </a:extLst>
              </p:cNvPr>
              <p:cNvPicPr/>
              <p:nvPr/>
            </p:nvPicPr>
            <p:blipFill>
              <a:blip r:embed="rId1191"/>
              <a:stretch>
                <a:fillRect/>
              </a:stretch>
            </p:blipFill>
            <p:spPr>
              <a:xfrm>
                <a:off x="5154120" y="4685302"/>
                <a:ext cx="3924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2">
            <p14:nvContentPartPr>
              <p14:cNvPr id="757" name="Freihand 756">
                <a:extLst>
                  <a:ext uri="{FF2B5EF4-FFF2-40B4-BE49-F238E27FC236}">
                    <a16:creationId xmlns:a16="http://schemas.microsoft.com/office/drawing/2014/main" id="{3F4D9141-4FC6-693B-BD62-13BD9E45D562}"/>
                  </a:ext>
                </a:extLst>
              </p14:cNvPr>
              <p14:cNvContentPartPr/>
              <p14:nvPr/>
            </p14:nvContentPartPr>
            <p14:xfrm>
              <a:off x="5223600" y="4681342"/>
              <a:ext cx="40680" cy="76680"/>
            </p14:xfrm>
          </p:contentPart>
        </mc:Choice>
        <mc:Fallback>
          <p:pic>
            <p:nvPicPr>
              <p:cNvPr id="757" name="Freihand 756">
                <a:extLst>
                  <a:ext uri="{FF2B5EF4-FFF2-40B4-BE49-F238E27FC236}">
                    <a16:creationId xmlns:a16="http://schemas.microsoft.com/office/drawing/2014/main" id="{3F4D9141-4FC6-693B-BD62-13BD9E45D562}"/>
                  </a:ext>
                </a:extLst>
              </p:cNvPr>
              <p:cNvPicPr/>
              <p:nvPr/>
            </p:nvPicPr>
            <p:blipFill>
              <a:blip r:embed="rId1193"/>
              <a:stretch>
                <a:fillRect/>
              </a:stretch>
            </p:blipFill>
            <p:spPr>
              <a:xfrm>
                <a:off x="5219280" y="4677022"/>
                <a:ext cx="493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4">
            <p14:nvContentPartPr>
              <p14:cNvPr id="758" name="Freihand 757">
                <a:extLst>
                  <a:ext uri="{FF2B5EF4-FFF2-40B4-BE49-F238E27FC236}">
                    <a16:creationId xmlns:a16="http://schemas.microsoft.com/office/drawing/2014/main" id="{5695BDA8-221E-C6DF-AC9C-703939D73F49}"/>
                  </a:ext>
                </a:extLst>
              </p14:cNvPr>
              <p14:cNvContentPartPr/>
              <p14:nvPr/>
            </p14:nvContentPartPr>
            <p14:xfrm>
              <a:off x="5285520" y="4670902"/>
              <a:ext cx="49320" cy="75240"/>
            </p14:xfrm>
          </p:contentPart>
        </mc:Choice>
        <mc:Fallback>
          <p:pic>
            <p:nvPicPr>
              <p:cNvPr id="758" name="Freihand 757">
                <a:extLst>
                  <a:ext uri="{FF2B5EF4-FFF2-40B4-BE49-F238E27FC236}">
                    <a16:creationId xmlns:a16="http://schemas.microsoft.com/office/drawing/2014/main" id="{5695BDA8-221E-C6DF-AC9C-703939D73F49}"/>
                  </a:ext>
                </a:extLst>
              </p:cNvPr>
              <p:cNvPicPr/>
              <p:nvPr/>
            </p:nvPicPr>
            <p:blipFill>
              <a:blip r:embed="rId1195"/>
              <a:stretch>
                <a:fillRect/>
              </a:stretch>
            </p:blipFill>
            <p:spPr>
              <a:xfrm>
                <a:off x="5281200" y="4666582"/>
                <a:ext cx="5796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6">
            <p14:nvContentPartPr>
              <p14:cNvPr id="759" name="Freihand 758">
                <a:extLst>
                  <a:ext uri="{FF2B5EF4-FFF2-40B4-BE49-F238E27FC236}">
                    <a16:creationId xmlns:a16="http://schemas.microsoft.com/office/drawing/2014/main" id="{3B22DC6F-E273-090D-A350-B08B6F058BCE}"/>
                  </a:ext>
                </a:extLst>
              </p14:cNvPr>
              <p14:cNvContentPartPr/>
              <p14:nvPr/>
            </p14:nvContentPartPr>
            <p14:xfrm>
              <a:off x="5075640" y="4807702"/>
              <a:ext cx="308520" cy="58680"/>
            </p14:xfrm>
          </p:contentPart>
        </mc:Choice>
        <mc:Fallback>
          <p:pic>
            <p:nvPicPr>
              <p:cNvPr id="759" name="Freihand 758">
                <a:extLst>
                  <a:ext uri="{FF2B5EF4-FFF2-40B4-BE49-F238E27FC236}">
                    <a16:creationId xmlns:a16="http://schemas.microsoft.com/office/drawing/2014/main" id="{3B22DC6F-E273-090D-A350-B08B6F058BCE}"/>
                  </a:ext>
                </a:extLst>
              </p:cNvPr>
              <p:cNvPicPr/>
              <p:nvPr/>
            </p:nvPicPr>
            <p:blipFill>
              <a:blip r:embed="rId1197"/>
              <a:stretch>
                <a:fillRect/>
              </a:stretch>
            </p:blipFill>
            <p:spPr>
              <a:xfrm>
                <a:off x="5071320" y="4803382"/>
                <a:ext cx="3171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8">
            <p14:nvContentPartPr>
              <p14:cNvPr id="761" name="Freihand 760">
                <a:extLst>
                  <a:ext uri="{FF2B5EF4-FFF2-40B4-BE49-F238E27FC236}">
                    <a16:creationId xmlns:a16="http://schemas.microsoft.com/office/drawing/2014/main" id="{9196AF81-6343-B962-3127-C3EC6893AFF1}"/>
                  </a:ext>
                </a:extLst>
              </p14:cNvPr>
              <p14:cNvContentPartPr/>
              <p14:nvPr/>
            </p14:nvContentPartPr>
            <p14:xfrm>
              <a:off x="5124240" y="4879342"/>
              <a:ext cx="159480" cy="117000"/>
            </p14:xfrm>
          </p:contentPart>
        </mc:Choice>
        <mc:Fallback>
          <p:pic>
            <p:nvPicPr>
              <p:cNvPr id="761" name="Freihand 760">
                <a:extLst>
                  <a:ext uri="{FF2B5EF4-FFF2-40B4-BE49-F238E27FC236}">
                    <a16:creationId xmlns:a16="http://schemas.microsoft.com/office/drawing/2014/main" id="{9196AF81-6343-B962-3127-C3EC6893AFF1}"/>
                  </a:ext>
                </a:extLst>
              </p:cNvPr>
              <p:cNvPicPr/>
              <p:nvPr/>
            </p:nvPicPr>
            <p:blipFill>
              <a:blip r:embed="rId1199"/>
              <a:stretch>
                <a:fillRect/>
              </a:stretch>
            </p:blipFill>
            <p:spPr>
              <a:xfrm>
                <a:off x="5119920" y="4875022"/>
                <a:ext cx="16812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0">
            <p14:nvContentPartPr>
              <p14:cNvPr id="762" name="Freihand 761">
                <a:extLst>
                  <a:ext uri="{FF2B5EF4-FFF2-40B4-BE49-F238E27FC236}">
                    <a16:creationId xmlns:a16="http://schemas.microsoft.com/office/drawing/2014/main" id="{8E31E39C-969B-F0F6-9744-EFBB8F28D3F0}"/>
                  </a:ext>
                </a:extLst>
              </p14:cNvPr>
              <p14:cNvContentPartPr/>
              <p14:nvPr/>
            </p14:nvContentPartPr>
            <p14:xfrm>
              <a:off x="5302440" y="4873942"/>
              <a:ext cx="50400" cy="71280"/>
            </p14:xfrm>
          </p:contentPart>
        </mc:Choice>
        <mc:Fallback>
          <p:pic>
            <p:nvPicPr>
              <p:cNvPr id="762" name="Freihand 761">
                <a:extLst>
                  <a:ext uri="{FF2B5EF4-FFF2-40B4-BE49-F238E27FC236}">
                    <a16:creationId xmlns:a16="http://schemas.microsoft.com/office/drawing/2014/main" id="{8E31E39C-969B-F0F6-9744-EFBB8F28D3F0}"/>
                  </a:ext>
                </a:extLst>
              </p:cNvPr>
              <p:cNvPicPr/>
              <p:nvPr/>
            </p:nvPicPr>
            <p:blipFill>
              <a:blip r:embed="rId1201"/>
              <a:stretch>
                <a:fillRect/>
              </a:stretch>
            </p:blipFill>
            <p:spPr>
              <a:xfrm>
                <a:off x="5298120" y="4869622"/>
                <a:ext cx="5904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2">
            <p14:nvContentPartPr>
              <p14:cNvPr id="764" name="Freihand 763">
                <a:extLst>
                  <a:ext uri="{FF2B5EF4-FFF2-40B4-BE49-F238E27FC236}">
                    <a16:creationId xmlns:a16="http://schemas.microsoft.com/office/drawing/2014/main" id="{42AEF301-8DAF-DC09-064D-536C0E31080E}"/>
                  </a:ext>
                </a:extLst>
              </p14:cNvPr>
              <p14:cNvContentPartPr/>
              <p14:nvPr/>
            </p14:nvContentPartPr>
            <p14:xfrm>
              <a:off x="5469840" y="4691782"/>
              <a:ext cx="50040" cy="139680"/>
            </p14:xfrm>
          </p:contentPart>
        </mc:Choice>
        <mc:Fallback>
          <p:pic>
            <p:nvPicPr>
              <p:cNvPr id="764" name="Freihand 763">
                <a:extLst>
                  <a:ext uri="{FF2B5EF4-FFF2-40B4-BE49-F238E27FC236}">
                    <a16:creationId xmlns:a16="http://schemas.microsoft.com/office/drawing/2014/main" id="{42AEF301-8DAF-DC09-064D-536C0E31080E}"/>
                  </a:ext>
                </a:extLst>
              </p:cNvPr>
              <p:cNvPicPr/>
              <p:nvPr/>
            </p:nvPicPr>
            <p:blipFill>
              <a:blip r:embed="rId1203"/>
              <a:stretch>
                <a:fillRect/>
              </a:stretch>
            </p:blipFill>
            <p:spPr>
              <a:xfrm>
                <a:off x="5465520" y="4687462"/>
                <a:ext cx="5868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4">
            <p14:nvContentPartPr>
              <p14:cNvPr id="765" name="Freihand 764">
                <a:extLst>
                  <a:ext uri="{FF2B5EF4-FFF2-40B4-BE49-F238E27FC236}">
                    <a16:creationId xmlns:a16="http://schemas.microsoft.com/office/drawing/2014/main" id="{36119A2E-22BB-8606-9E52-44EA2DC250F4}"/>
                  </a:ext>
                </a:extLst>
              </p14:cNvPr>
              <p14:cNvContentPartPr/>
              <p14:nvPr/>
            </p14:nvContentPartPr>
            <p14:xfrm>
              <a:off x="5469480" y="4740022"/>
              <a:ext cx="106560" cy="48240"/>
            </p14:xfrm>
          </p:contentPart>
        </mc:Choice>
        <mc:Fallback>
          <p:pic>
            <p:nvPicPr>
              <p:cNvPr id="765" name="Freihand 764">
                <a:extLst>
                  <a:ext uri="{FF2B5EF4-FFF2-40B4-BE49-F238E27FC236}">
                    <a16:creationId xmlns:a16="http://schemas.microsoft.com/office/drawing/2014/main" id="{36119A2E-22BB-8606-9E52-44EA2DC250F4}"/>
                  </a:ext>
                </a:extLst>
              </p:cNvPr>
              <p:cNvPicPr/>
              <p:nvPr/>
            </p:nvPicPr>
            <p:blipFill>
              <a:blip r:embed="rId1205"/>
              <a:stretch>
                <a:fillRect/>
              </a:stretch>
            </p:blipFill>
            <p:spPr>
              <a:xfrm>
                <a:off x="5465160" y="4735702"/>
                <a:ext cx="1152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6">
            <p14:nvContentPartPr>
              <p14:cNvPr id="766" name="Freihand 765">
                <a:extLst>
                  <a:ext uri="{FF2B5EF4-FFF2-40B4-BE49-F238E27FC236}">
                    <a16:creationId xmlns:a16="http://schemas.microsoft.com/office/drawing/2014/main" id="{C80E2D73-95C6-6975-A145-F87ABB7146D4}"/>
                  </a:ext>
                </a:extLst>
              </p14:cNvPr>
              <p14:cNvContentPartPr/>
              <p14:nvPr/>
            </p14:nvContentPartPr>
            <p14:xfrm>
              <a:off x="5614560" y="4649662"/>
              <a:ext cx="59760" cy="121680"/>
            </p14:xfrm>
          </p:contentPart>
        </mc:Choice>
        <mc:Fallback>
          <p:pic>
            <p:nvPicPr>
              <p:cNvPr id="766" name="Freihand 765">
                <a:extLst>
                  <a:ext uri="{FF2B5EF4-FFF2-40B4-BE49-F238E27FC236}">
                    <a16:creationId xmlns:a16="http://schemas.microsoft.com/office/drawing/2014/main" id="{C80E2D73-95C6-6975-A145-F87ABB7146D4}"/>
                  </a:ext>
                </a:extLst>
              </p:cNvPr>
              <p:cNvPicPr/>
              <p:nvPr/>
            </p:nvPicPr>
            <p:blipFill>
              <a:blip r:embed="rId1207"/>
              <a:stretch>
                <a:fillRect/>
              </a:stretch>
            </p:blipFill>
            <p:spPr>
              <a:xfrm>
                <a:off x="5610240" y="4645342"/>
                <a:ext cx="6840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8">
            <p14:nvContentPartPr>
              <p14:cNvPr id="767" name="Freihand 766">
                <a:extLst>
                  <a:ext uri="{FF2B5EF4-FFF2-40B4-BE49-F238E27FC236}">
                    <a16:creationId xmlns:a16="http://schemas.microsoft.com/office/drawing/2014/main" id="{0BEFDF53-BF7C-8247-69B5-55299BD4135F}"/>
                  </a:ext>
                </a:extLst>
              </p14:cNvPr>
              <p14:cNvContentPartPr/>
              <p14:nvPr/>
            </p14:nvContentPartPr>
            <p14:xfrm>
              <a:off x="5729400" y="4637062"/>
              <a:ext cx="115920" cy="98640"/>
            </p14:xfrm>
          </p:contentPart>
        </mc:Choice>
        <mc:Fallback>
          <p:pic>
            <p:nvPicPr>
              <p:cNvPr id="767" name="Freihand 766">
                <a:extLst>
                  <a:ext uri="{FF2B5EF4-FFF2-40B4-BE49-F238E27FC236}">
                    <a16:creationId xmlns:a16="http://schemas.microsoft.com/office/drawing/2014/main" id="{0BEFDF53-BF7C-8247-69B5-55299BD4135F}"/>
                  </a:ext>
                </a:extLst>
              </p:cNvPr>
              <p:cNvPicPr/>
              <p:nvPr/>
            </p:nvPicPr>
            <p:blipFill>
              <a:blip r:embed="rId1209"/>
              <a:stretch>
                <a:fillRect/>
              </a:stretch>
            </p:blipFill>
            <p:spPr>
              <a:xfrm>
                <a:off x="5725080" y="4632742"/>
                <a:ext cx="1245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0">
            <p14:nvContentPartPr>
              <p14:cNvPr id="768" name="Freihand 767">
                <a:extLst>
                  <a:ext uri="{FF2B5EF4-FFF2-40B4-BE49-F238E27FC236}">
                    <a16:creationId xmlns:a16="http://schemas.microsoft.com/office/drawing/2014/main" id="{B2144DC6-7DB1-B264-6421-C2F717436C96}"/>
                  </a:ext>
                </a:extLst>
              </p14:cNvPr>
              <p14:cNvContentPartPr/>
              <p14:nvPr/>
            </p14:nvContentPartPr>
            <p14:xfrm>
              <a:off x="5863680" y="4616182"/>
              <a:ext cx="54360" cy="82440"/>
            </p14:xfrm>
          </p:contentPart>
        </mc:Choice>
        <mc:Fallback>
          <p:pic>
            <p:nvPicPr>
              <p:cNvPr id="768" name="Freihand 767">
                <a:extLst>
                  <a:ext uri="{FF2B5EF4-FFF2-40B4-BE49-F238E27FC236}">
                    <a16:creationId xmlns:a16="http://schemas.microsoft.com/office/drawing/2014/main" id="{B2144DC6-7DB1-B264-6421-C2F717436C96}"/>
                  </a:ext>
                </a:extLst>
              </p:cNvPr>
              <p:cNvPicPr/>
              <p:nvPr/>
            </p:nvPicPr>
            <p:blipFill>
              <a:blip r:embed="rId1211"/>
              <a:stretch>
                <a:fillRect/>
              </a:stretch>
            </p:blipFill>
            <p:spPr>
              <a:xfrm>
                <a:off x="5859360" y="4611862"/>
                <a:ext cx="6300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2">
            <p14:nvContentPartPr>
              <p14:cNvPr id="769" name="Freihand 768">
                <a:extLst>
                  <a:ext uri="{FF2B5EF4-FFF2-40B4-BE49-F238E27FC236}">
                    <a16:creationId xmlns:a16="http://schemas.microsoft.com/office/drawing/2014/main" id="{AF320FB5-A784-9AAA-9DA5-D72656C9FCDD}"/>
                  </a:ext>
                </a:extLst>
              </p14:cNvPr>
              <p14:cNvContentPartPr/>
              <p14:nvPr/>
            </p14:nvContentPartPr>
            <p14:xfrm>
              <a:off x="5962680" y="4581982"/>
              <a:ext cx="78120" cy="91440"/>
            </p14:xfrm>
          </p:contentPart>
        </mc:Choice>
        <mc:Fallback>
          <p:pic>
            <p:nvPicPr>
              <p:cNvPr id="769" name="Freihand 768">
                <a:extLst>
                  <a:ext uri="{FF2B5EF4-FFF2-40B4-BE49-F238E27FC236}">
                    <a16:creationId xmlns:a16="http://schemas.microsoft.com/office/drawing/2014/main" id="{AF320FB5-A784-9AAA-9DA5-D72656C9FCDD}"/>
                  </a:ext>
                </a:extLst>
              </p:cNvPr>
              <p:cNvPicPr/>
              <p:nvPr/>
            </p:nvPicPr>
            <p:blipFill>
              <a:blip r:embed="rId1213"/>
              <a:stretch>
                <a:fillRect/>
              </a:stretch>
            </p:blipFill>
            <p:spPr>
              <a:xfrm>
                <a:off x="5958360" y="4577662"/>
                <a:ext cx="867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4">
            <p14:nvContentPartPr>
              <p14:cNvPr id="770" name="Freihand 769">
                <a:extLst>
                  <a:ext uri="{FF2B5EF4-FFF2-40B4-BE49-F238E27FC236}">
                    <a16:creationId xmlns:a16="http://schemas.microsoft.com/office/drawing/2014/main" id="{E2760B95-1C5E-C650-FEEC-60739F2D3AB3}"/>
                  </a:ext>
                </a:extLst>
              </p14:cNvPr>
              <p14:cNvContentPartPr/>
              <p14:nvPr/>
            </p14:nvContentPartPr>
            <p14:xfrm>
              <a:off x="6060600" y="4588822"/>
              <a:ext cx="47520" cy="83160"/>
            </p14:xfrm>
          </p:contentPart>
        </mc:Choice>
        <mc:Fallback>
          <p:pic>
            <p:nvPicPr>
              <p:cNvPr id="770" name="Freihand 769">
                <a:extLst>
                  <a:ext uri="{FF2B5EF4-FFF2-40B4-BE49-F238E27FC236}">
                    <a16:creationId xmlns:a16="http://schemas.microsoft.com/office/drawing/2014/main" id="{E2760B95-1C5E-C650-FEEC-60739F2D3AB3}"/>
                  </a:ext>
                </a:extLst>
              </p:cNvPr>
              <p:cNvPicPr/>
              <p:nvPr/>
            </p:nvPicPr>
            <p:blipFill>
              <a:blip r:embed="rId1215"/>
              <a:stretch>
                <a:fillRect/>
              </a:stretch>
            </p:blipFill>
            <p:spPr>
              <a:xfrm>
                <a:off x="6056280" y="4584502"/>
                <a:ext cx="5616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6">
            <p14:nvContentPartPr>
              <p14:cNvPr id="771" name="Freihand 770">
                <a:extLst>
                  <a:ext uri="{FF2B5EF4-FFF2-40B4-BE49-F238E27FC236}">
                    <a16:creationId xmlns:a16="http://schemas.microsoft.com/office/drawing/2014/main" id="{6AAF190C-526C-2F1F-4F1E-089BA0440B15}"/>
                  </a:ext>
                </a:extLst>
              </p14:cNvPr>
              <p14:cNvContentPartPr/>
              <p14:nvPr/>
            </p14:nvContentPartPr>
            <p14:xfrm>
              <a:off x="5230800" y="4871422"/>
              <a:ext cx="119160" cy="125280"/>
            </p14:xfrm>
          </p:contentPart>
        </mc:Choice>
        <mc:Fallback>
          <p:pic>
            <p:nvPicPr>
              <p:cNvPr id="771" name="Freihand 770">
                <a:extLst>
                  <a:ext uri="{FF2B5EF4-FFF2-40B4-BE49-F238E27FC236}">
                    <a16:creationId xmlns:a16="http://schemas.microsoft.com/office/drawing/2014/main" id="{6AAF190C-526C-2F1F-4F1E-089BA0440B15}"/>
                  </a:ext>
                </a:extLst>
              </p:cNvPr>
              <p:cNvPicPr/>
              <p:nvPr/>
            </p:nvPicPr>
            <p:blipFill>
              <a:blip r:embed="rId1217"/>
              <a:stretch>
                <a:fillRect/>
              </a:stretch>
            </p:blipFill>
            <p:spPr>
              <a:xfrm>
                <a:off x="5226480" y="4867102"/>
                <a:ext cx="1278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8">
            <p14:nvContentPartPr>
              <p14:cNvPr id="773" name="Freihand 772">
                <a:extLst>
                  <a:ext uri="{FF2B5EF4-FFF2-40B4-BE49-F238E27FC236}">
                    <a16:creationId xmlns:a16="http://schemas.microsoft.com/office/drawing/2014/main" id="{83C7C26C-C193-DAEC-774E-3D49E0FBA85A}"/>
                  </a:ext>
                </a:extLst>
              </p14:cNvPr>
              <p14:cNvContentPartPr/>
              <p14:nvPr/>
            </p14:nvContentPartPr>
            <p14:xfrm>
              <a:off x="5228280" y="4639582"/>
              <a:ext cx="138960" cy="172800"/>
            </p14:xfrm>
          </p:contentPart>
        </mc:Choice>
        <mc:Fallback>
          <p:pic>
            <p:nvPicPr>
              <p:cNvPr id="773" name="Freihand 772">
                <a:extLst>
                  <a:ext uri="{FF2B5EF4-FFF2-40B4-BE49-F238E27FC236}">
                    <a16:creationId xmlns:a16="http://schemas.microsoft.com/office/drawing/2014/main" id="{83C7C26C-C193-DAEC-774E-3D49E0FBA85A}"/>
                  </a:ext>
                </a:extLst>
              </p:cNvPr>
              <p:cNvPicPr/>
              <p:nvPr/>
            </p:nvPicPr>
            <p:blipFill>
              <a:blip r:embed="rId1219"/>
              <a:stretch>
                <a:fillRect/>
              </a:stretch>
            </p:blipFill>
            <p:spPr>
              <a:xfrm>
                <a:off x="5223960" y="4635262"/>
                <a:ext cx="1476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0">
            <p14:nvContentPartPr>
              <p14:cNvPr id="775" name="Freihand 774">
                <a:extLst>
                  <a:ext uri="{FF2B5EF4-FFF2-40B4-BE49-F238E27FC236}">
                    <a16:creationId xmlns:a16="http://schemas.microsoft.com/office/drawing/2014/main" id="{A61D74CD-0670-0097-41DB-D52D7F2B7CFB}"/>
                  </a:ext>
                </a:extLst>
              </p14:cNvPr>
              <p14:cNvContentPartPr/>
              <p14:nvPr/>
            </p14:nvContentPartPr>
            <p14:xfrm>
              <a:off x="5105880" y="4906702"/>
              <a:ext cx="102960" cy="51840"/>
            </p14:xfrm>
          </p:contentPart>
        </mc:Choice>
        <mc:Fallback>
          <p:pic>
            <p:nvPicPr>
              <p:cNvPr id="775" name="Freihand 774">
                <a:extLst>
                  <a:ext uri="{FF2B5EF4-FFF2-40B4-BE49-F238E27FC236}">
                    <a16:creationId xmlns:a16="http://schemas.microsoft.com/office/drawing/2014/main" id="{A61D74CD-0670-0097-41DB-D52D7F2B7CFB}"/>
                  </a:ext>
                </a:extLst>
              </p:cNvPr>
              <p:cNvPicPr/>
              <p:nvPr/>
            </p:nvPicPr>
            <p:blipFill>
              <a:blip r:embed="rId1221"/>
              <a:stretch>
                <a:fillRect/>
              </a:stretch>
            </p:blipFill>
            <p:spPr>
              <a:xfrm>
                <a:off x="5101560" y="4902382"/>
                <a:ext cx="1116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2">
            <p14:nvContentPartPr>
              <p14:cNvPr id="777" name="Freihand 776">
                <a:extLst>
                  <a:ext uri="{FF2B5EF4-FFF2-40B4-BE49-F238E27FC236}">
                    <a16:creationId xmlns:a16="http://schemas.microsoft.com/office/drawing/2014/main" id="{8E3E46AF-77E9-CE4F-E24A-E865862249C9}"/>
                  </a:ext>
                </a:extLst>
              </p14:cNvPr>
              <p14:cNvContentPartPr/>
              <p14:nvPr/>
            </p14:nvContentPartPr>
            <p14:xfrm>
              <a:off x="4977720" y="4713022"/>
              <a:ext cx="185040" cy="46080"/>
            </p14:xfrm>
          </p:contentPart>
        </mc:Choice>
        <mc:Fallback>
          <p:pic>
            <p:nvPicPr>
              <p:cNvPr id="777" name="Freihand 776">
                <a:extLst>
                  <a:ext uri="{FF2B5EF4-FFF2-40B4-BE49-F238E27FC236}">
                    <a16:creationId xmlns:a16="http://schemas.microsoft.com/office/drawing/2014/main" id="{8E3E46AF-77E9-CE4F-E24A-E865862249C9}"/>
                  </a:ext>
                </a:extLst>
              </p:cNvPr>
              <p:cNvPicPr/>
              <p:nvPr/>
            </p:nvPicPr>
            <p:blipFill>
              <a:blip r:embed="rId1223"/>
              <a:stretch>
                <a:fillRect/>
              </a:stretch>
            </p:blipFill>
            <p:spPr>
              <a:xfrm>
                <a:off x="4973400" y="4708702"/>
                <a:ext cx="1936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4">
            <p14:nvContentPartPr>
              <p14:cNvPr id="778" name="Freihand 777">
                <a:extLst>
                  <a:ext uri="{FF2B5EF4-FFF2-40B4-BE49-F238E27FC236}">
                    <a16:creationId xmlns:a16="http://schemas.microsoft.com/office/drawing/2014/main" id="{F54E6B8B-2A12-F96B-96C9-147327CD6A09}"/>
                  </a:ext>
                </a:extLst>
              </p14:cNvPr>
              <p14:cNvContentPartPr/>
              <p14:nvPr/>
            </p14:nvContentPartPr>
            <p14:xfrm>
              <a:off x="4787640" y="4644622"/>
              <a:ext cx="78840" cy="118080"/>
            </p14:xfrm>
          </p:contentPart>
        </mc:Choice>
        <mc:Fallback>
          <p:pic>
            <p:nvPicPr>
              <p:cNvPr id="778" name="Freihand 777">
                <a:extLst>
                  <a:ext uri="{FF2B5EF4-FFF2-40B4-BE49-F238E27FC236}">
                    <a16:creationId xmlns:a16="http://schemas.microsoft.com/office/drawing/2014/main" id="{F54E6B8B-2A12-F96B-96C9-147327CD6A09}"/>
                  </a:ext>
                </a:extLst>
              </p:cNvPr>
              <p:cNvPicPr/>
              <p:nvPr/>
            </p:nvPicPr>
            <p:blipFill>
              <a:blip r:embed="rId1225"/>
              <a:stretch>
                <a:fillRect/>
              </a:stretch>
            </p:blipFill>
            <p:spPr>
              <a:xfrm>
                <a:off x="4783320" y="4640302"/>
                <a:ext cx="8748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6">
            <p14:nvContentPartPr>
              <p14:cNvPr id="779" name="Freihand 778">
                <a:extLst>
                  <a:ext uri="{FF2B5EF4-FFF2-40B4-BE49-F238E27FC236}">
                    <a16:creationId xmlns:a16="http://schemas.microsoft.com/office/drawing/2014/main" id="{AD745D40-D329-A286-02E2-8555B74E8E88}"/>
                  </a:ext>
                </a:extLst>
              </p14:cNvPr>
              <p14:cNvContentPartPr/>
              <p14:nvPr/>
            </p14:nvContentPartPr>
            <p14:xfrm>
              <a:off x="4898520" y="4648942"/>
              <a:ext cx="37440" cy="50040"/>
            </p14:xfrm>
          </p:contentPart>
        </mc:Choice>
        <mc:Fallback>
          <p:pic>
            <p:nvPicPr>
              <p:cNvPr id="779" name="Freihand 778">
                <a:extLst>
                  <a:ext uri="{FF2B5EF4-FFF2-40B4-BE49-F238E27FC236}">
                    <a16:creationId xmlns:a16="http://schemas.microsoft.com/office/drawing/2014/main" id="{AD745D40-D329-A286-02E2-8555B74E8E88}"/>
                  </a:ext>
                </a:extLst>
              </p:cNvPr>
              <p:cNvPicPr/>
              <p:nvPr/>
            </p:nvPicPr>
            <p:blipFill>
              <a:blip r:embed="rId1227"/>
              <a:stretch>
                <a:fillRect/>
              </a:stretch>
            </p:blipFill>
            <p:spPr>
              <a:xfrm>
                <a:off x="4894200" y="4644622"/>
                <a:ext cx="460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8">
            <p14:nvContentPartPr>
              <p14:cNvPr id="781" name="Freihand 780">
                <a:extLst>
                  <a:ext uri="{FF2B5EF4-FFF2-40B4-BE49-F238E27FC236}">
                    <a16:creationId xmlns:a16="http://schemas.microsoft.com/office/drawing/2014/main" id="{5F16C7DF-3DA2-911F-0300-A19C7500A868}"/>
                  </a:ext>
                </a:extLst>
              </p14:cNvPr>
              <p14:cNvContentPartPr/>
              <p14:nvPr/>
            </p14:nvContentPartPr>
            <p14:xfrm>
              <a:off x="4548240" y="5295502"/>
              <a:ext cx="137160" cy="16920"/>
            </p14:xfrm>
          </p:contentPart>
        </mc:Choice>
        <mc:Fallback>
          <p:pic>
            <p:nvPicPr>
              <p:cNvPr id="781" name="Freihand 780">
                <a:extLst>
                  <a:ext uri="{FF2B5EF4-FFF2-40B4-BE49-F238E27FC236}">
                    <a16:creationId xmlns:a16="http://schemas.microsoft.com/office/drawing/2014/main" id="{5F16C7DF-3DA2-911F-0300-A19C7500A868}"/>
                  </a:ext>
                </a:extLst>
              </p:cNvPr>
              <p:cNvPicPr/>
              <p:nvPr/>
            </p:nvPicPr>
            <p:blipFill>
              <a:blip r:embed="rId1229"/>
              <a:stretch>
                <a:fillRect/>
              </a:stretch>
            </p:blipFill>
            <p:spPr>
              <a:xfrm>
                <a:off x="4543920" y="5291182"/>
                <a:ext cx="1458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0">
            <p14:nvContentPartPr>
              <p14:cNvPr id="782" name="Freihand 781">
                <a:extLst>
                  <a:ext uri="{FF2B5EF4-FFF2-40B4-BE49-F238E27FC236}">
                    <a16:creationId xmlns:a16="http://schemas.microsoft.com/office/drawing/2014/main" id="{B61F65B3-222D-1470-6C3C-06DF638CBA9C}"/>
                  </a:ext>
                </a:extLst>
              </p14:cNvPr>
              <p14:cNvContentPartPr/>
              <p14:nvPr/>
            </p14:nvContentPartPr>
            <p14:xfrm>
              <a:off x="4589640" y="5332582"/>
              <a:ext cx="99360" cy="18360"/>
            </p14:xfrm>
          </p:contentPart>
        </mc:Choice>
        <mc:Fallback>
          <p:pic>
            <p:nvPicPr>
              <p:cNvPr id="782" name="Freihand 781">
                <a:extLst>
                  <a:ext uri="{FF2B5EF4-FFF2-40B4-BE49-F238E27FC236}">
                    <a16:creationId xmlns:a16="http://schemas.microsoft.com/office/drawing/2014/main" id="{B61F65B3-222D-1470-6C3C-06DF638CBA9C}"/>
                  </a:ext>
                </a:extLst>
              </p:cNvPr>
              <p:cNvPicPr/>
              <p:nvPr/>
            </p:nvPicPr>
            <p:blipFill>
              <a:blip r:embed="rId1231"/>
              <a:stretch>
                <a:fillRect/>
              </a:stretch>
            </p:blipFill>
            <p:spPr>
              <a:xfrm>
                <a:off x="4585320" y="5328262"/>
                <a:ext cx="1080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2">
            <p14:nvContentPartPr>
              <p14:cNvPr id="783" name="Freihand 782">
                <a:extLst>
                  <a:ext uri="{FF2B5EF4-FFF2-40B4-BE49-F238E27FC236}">
                    <a16:creationId xmlns:a16="http://schemas.microsoft.com/office/drawing/2014/main" id="{87913F62-1C20-D9D5-645A-D2CA28DEE8E5}"/>
                  </a:ext>
                </a:extLst>
              </p14:cNvPr>
              <p14:cNvContentPartPr/>
              <p14:nvPr/>
            </p14:nvContentPartPr>
            <p14:xfrm>
              <a:off x="4808880" y="5205502"/>
              <a:ext cx="117000" cy="160920"/>
            </p14:xfrm>
          </p:contentPart>
        </mc:Choice>
        <mc:Fallback>
          <p:pic>
            <p:nvPicPr>
              <p:cNvPr id="783" name="Freihand 782">
                <a:extLst>
                  <a:ext uri="{FF2B5EF4-FFF2-40B4-BE49-F238E27FC236}">
                    <a16:creationId xmlns:a16="http://schemas.microsoft.com/office/drawing/2014/main" id="{87913F62-1C20-D9D5-645A-D2CA28DEE8E5}"/>
                  </a:ext>
                </a:extLst>
              </p:cNvPr>
              <p:cNvPicPr/>
              <p:nvPr/>
            </p:nvPicPr>
            <p:blipFill>
              <a:blip r:embed="rId1233"/>
              <a:stretch>
                <a:fillRect/>
              </a:stretch>
            </p:blipFill>
            <p:spPr>
              <a:xfrm>
                <a:off x="4804560" y="5201182"/>
                <a:ext cx="1256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4">
            <p14:nvContentPartPr>
              <p14:cNvPr id="784" name="Freihand 783">
                <a:extLst>
                  <a:ext uri="{FF2B5EF4-FFF2-40B4-BE49-F238E27FC236}">
                    <a16:creationId xmlns:a16="http://schemas.microsoft.com/office/drawing/2014/main" id="{9DF9E7AA-7A2D-3FEA-5146-4D07A2665B87}"/>
                  </a:ext>
                </a:extLst>
              </p14:cNvPr>
              <p14:cNvContentPartPr/>
              <p14:nvPr/>
            </p14:nvContentPartPr>
            <p14:xfrm>
              <a:off x="4975200" y="5213782"/>
              <a:ext cx="60840" cy="106560"/>
            </p14:xfrm>
          </p:contentPart>
        </mc:Choice>
        <mc:Fallback>
          <p:pic>
            <p:nvPicPr>
              <p:cNvPr id="784" name="Freihand 783">
                <a:extLst>
                  <a:ext uri="{FF2B5EF4-FFF2-40B4-BE49-F238E27FC236}">
                    <a16:creationId xmlns:a16="http://schemas.microsoft.com/office/drawing/2014/main" id="{9DF9E7AA-7A2D-3FEA-5146-4D07A2665B87}"/>
                  </a:ext>
                </a:extLst>
              </p:cNvPr>
              <p:cNvPicPr/>
              <p:nvPr/>
            </p:nvPicPr>
            <p:blipFill>
              <a:blip r:embed="rId1235"/>
              <a:stretch>
                <a:fillRect/>
              </a:stretch>
            </p:blipFill>
            <p:spPr>
              <a:xfrm>
                <a:off x="4970880" y="5209462"/>
                <a:ext cx="6948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6">
            <p14:nvContentPartPr>
              <p14:cNvPr id="785" name="Freihand 784">
                <a:extLst>
                  <a:ext uri="{FF2B5EF4-FFF2-40B4-BE49-F238E27FC236}">
                    <a16:creationId xmlns:a16="http://schemas.microsoft.com/office/drawing/2014/main" id="{FAA4E393-B1EA-BDA2-638E-F0828C6BB5B0}"/>
                  </a:ext>
                </a:extLst>
              </p14:cNvPr>
              <p14:cNvContentPartPr/>
              <p14:nvPr/>
            </p14:nvContentPartPr>
            <p14:xfrm>
              <a:off x="5126760" y="5223142"/>
              <a:ext cx="95760" cy="79920"/>
            </p14:xfrm>
          </p:contentPart>
        </mc:Choice>
        <mc:Fallback>
          <p:pic>
            <p:nvPicPr>
              <p:cNvPr id="785" name="Freihand 784">
                <a:extLst>
                  <a:ext uri="{FF2B5EF4-FFF2-40B4-BE49-F238E27FC236}">
                    <a16:creationId xmlns:a16="http://schemas.microsoft.com/office/drawing/2014/main" id="{FAA4E393-B1EA-BDA2-638E-F0828C6BB5B0}"/>
                  </a:ext>
                </a:extLst>
              </p:cNvPr>
              <p:cNvPicPr/>
              <p:nvPr/>
            </p:nvPicPr>
            <p:blipFill>
              <a:blip r:embed="rId1237"/>
              <a:stretch>
                <a:fillRect/>
              </a:stretch>
            </p:blipFill>
            <p:spPr>
              <a:xfrm>
                <a:off x="5122440" y="5218822"/>
                <a:ext cx="10440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8">
            <p14:nvContentPartPr>
              <p14:cNvPr id="786" name="Freihand 785">
                <a:extLst>
                  <a:ext uri="{FF2B5EF4-FFF2-40B4-BE49-F238E27FC236}">
                    <a16:creationId xmlns:a16="http://schemas.microsoft.com/office/drawing/2014/main" id="{86639576-FD21-D854-B144-3F6DCE1F4740}"/>
                  </a:ext>
                </a:extLst>
              </p14:cNvPr>
              <p14:cNvContentPartPr/>
              <p14:nvPr/>
            </p14:nvContentPartPr>
            <p14:xfrm>
              <a:off x="5388480" y="5163742"/>
              <a:ext cx="28080" cy="129960"/>
            </p14:xfrm>
          </p:contentPart>
        </mc:Choice>
        <mc:Fallback>
          <p:pic>
            <p:nvPicPr>
              <p:cNvPr id="786" name="Freihand 785">
                <a:extLst>
                  <a:ext uri="{FF2B5EF4-FFF2-40B4-BE49-F238E27FC236}">
                    <a16:creationId xmlns:a16="http://schemas.microsoft.com/office/drawing/2014/main" id="{86639576-FD21-D854-B144-3F6DCE1F4740}"/>
                  </a:ext>
                </a:extLst>
              </p:cNvPr>
              <p:cNvPicPr/>
              <p:nvPr/>
            </p:nvPicPr>
            <p:blipFill>
              <a:blip r:embed="rId1239"/>
              <a:stretch>
                <a:fillRect/>
              </a:stretch>
            </p:blipFill>
            <p:spPr>
              <a:xfrm>
                <a:off x="5383800" y="5159422"/>
                <a:ext cx="3672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0">
            <p14:nvContentPartPr>
              <p14:cNvPr id="787" name="Freihand 786">
                <a:extLst>
                  <a:ext uri="{FF2B5EF4-FFF2-40B4-BE49-F238E27FC236}">
                    <a16:creationId xmlns:a16="http://schemas.microsoft.com/office/drawing/2014/main" id="{C4D6462F-3087-6B7A-9AEA-B32D764AB3A2}"/>
                  </a:ext>
                </a:extLst>
              </p14:cNvPr>
              <p14:cNvContentPartPr/>
              <p14:nvPr/>
            </p14:nvContentPartPr>
            <p14:xfrm>
              <a:off x="5344920" y="5189662"/>
              <a:ext cx="106200" cy="47160"/>
            </p14:xfrm>
          </p:contentPart>
        </mc:Choice>
        <mc:Fallback>
          <p:pic>
            <p:nvPicPr>
              <p:cNvPr id="787" name="Freihand 786">
                <a:extLst>
                  <a:ext uri="{FF2B5EF4-FFF2-40B4-BE49-F238E27FC236}">
                    <a16:creationId xmlns:a16="http://schemas.microsoft.com/office/drawing/2014/main" id="{C4D6462F-3087-6B7A-9AEA-B32D764AB3A2}"/>
                  </a:ext>
                </a:extLst>
              </p:cNvPr>
              <p:cNvPicPr/>
              <p:nvPr/>
            </p:nvPicPr>
            <p:blipFill>
              <a:blip r:embed="rId1241"/>
              <a:stretch>
                <a:fillRect/>
              </a:stretch>
            </p:blipFill>
            <p:spPr>
              <a:xfrm>
                <a:off x="5340600" y="5185342"/>
                <a:ext cx="1148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2">
            <p14:nvContentPartPr>
              <p14:cNvPr id="788" name="Freihand 787">
                <a:extLst>
                  <a:ext uri="{FF2B5EF4-FFF2-40B4-BE49-F238E27FC236}">
                    <a16:creationId xmlns:a16="http://schemas.microsoft.com/office/drawing/2014/main" id="{BD0C70AF-F25A-0291-4128-6AC35F3AE40C}"/>
                  </a:ext>
                </a:extLst>
              </p14:cNvPr>
              <p14:cNvContentPartPr/>
              <p14:nvPr/>
            </p14:nvContentPartPr>
            <p14:xfrm>
              <a:off x="5560200" y="5086702"/>
              <a:ext cx="176400" cy="141120"/>
            </p14:xfrm>
          </p:contentPart>
        </mc:Choice>
        <mc:Fallback>
          <p:pic>
            <p:nvPicPr>
              <p:cNvPr id="788" name="Freihand 787">
                <a:extLst>
                  <a:ext uri="{FF2B5EF4-FFF2-40B4-BE49-F238E27FC236}">
                    <a16:creationId xmlns:a16="http://schemas.microsoft.com/office/drawing/2014/main" id="{BD0C70AF-F25A-0291-4128-6AC35F3AE40C}"/>
                  </a:ext>
                </a:extLst>
              </p:cNvPr>
              <p:cNvPicPr/>
              <p:nvPr/>
            </p:nvPicPr>
            <p:blipFill>
              <a:blip r:embed="rId1243"/>
              <a:stretch>
                <a:fillRect/>
              </a:stretch>
            </p:blipFill>
            <p:spPr>
              <a:xfrm>
                <a:off x="5555880" y="5082382"/>
                <a:ext cx="1850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4">
            <p14:nvContentPartPr>
              <p14:cNvPr id="789" name="Freihand 788">
                <a:extLst>
                  <a:ext uri="{FF2B5EF4-FFF2-40B4-BE49-F238E27FC236}">
                    <a16:creationId xmlns:a16="http://schemas.microsoft.com/office/drawing/2014/main" id="{A01CD412-E993-2667-3793-537C18E0DCA1}"/>
                  </a:ext>
                </a:extLst>
              </p14:cNvPr>
              <p14:cNvContentPartPr/>
              <p14:nvPr/>
            </p14:nvContentPartPr>
            <p14:xfrm>
              <a:off x="5790600" y="5065102"/>
              <a:ext cx="92160" cy="99000"/>
            </p14:xfrm>
          </p:contentPart>
        </mc:Choice>
        <mc:Fallback>
          <p:pic>
            <p:nvPicPr>
              <p:cNvPr id="789" name="Freihand 788">
                <a:extLst>
                  <a:ext uri="{FF2B5EF4-FFF2-40B4-BE49-F238E27FC236}">
                    <a16:creationId xmlns:a16="http://schemas.microsoft.com/office/drawing/2014/main" id="{A01CD412-E993-2667-3793-537C18E0DCA1}"/>
                  </a:ext>
                </a:extLst>
              </p:cNvPr>
              <p:cNvPicPr/>
              <p:nvPr/>
            </p:nvPicPr>
            <p:blipFill>
              <a:blip r:embed="rId1245"/>
              <a:stretch>
                <a:fillRect/>
              </a:stretch>
            </p:blipFill>
            <p:spPr>
              <a:xfrm>
                <a:off x="5786280" y="5060782"/>
                <a:ext cx="10080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6">
            <p14:nvContentPartPr>
              <p14:cNvPr id="790" name="Freihand 789">
                <a:extLst>
                  <a:ext uri="{FF2B5EF4-FFF2-40B4-BE49-F238E27FC236}">
                    <a16:creationId xmlns:a16="http://schemas.microsoft.com/office/drawing/2014/main" id="{043AA894-A034-FCC6-5F92-72FBCA2B2580}"/>
                  </a:ext>
                </a:extLst>
              </p14:cNvPr>
              <p14:cNvContentPartPr/>
              <p14:nvPr/>
            </p14:nvContentPartPr>
            <p14:xfrm>
              <a:off x="5916240" y="5031982"/>
              <a:ext cx="122400" cy="92880"/>
            </p14:xfrm>
          </p:contentPart>
        </mc:Choice>
        <mc:Fallback>
          <p:pic>
            <p:nvPicPr>
              <p:cNvPr id="790" name="Freihand 789">
                <a:extLst>
                  <a:ext uri="{FF2B5EF4-FFF2-40B4-BE49-F238E27FC236}">
                    <a16:creationId xmlns:a16="http://schemas.microsoft.com/office/drawing/2014/main" id="{043AA894-A034-FCC6-5F92-72FBCA2B2580}"/>
                  </a:ext>
                </a:extLst>
              </p:cNvPr>
              <p:cNvPicPr/>
              <p:nvPr/>
            </p:nvPicPr>
            <p:blipFill>
              <a:blip r:embed="rId1247"/>
              <a:stretch>
                <a:fillRect/>
              </a:stretch>
            </p:blipFill>
            <p:spPr>
              <a:xfrm>
                <a:off x="5911920" y="5027662"/>
                <a:ext cx="13104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8">
            <p14:nvContentPartPr>
              <p14:cNvPr id="791" name="Freihand 790">
                <a:extLst>
                  <a:ext uri="{FF2B5EF4-FFF2-40B4-BE49-F238E27FC236}">
                    <a16:creationId xmlns:a16="http://schemas.microsoft.com/office/drawing/2014/main" id="{DA266B24-A0AF-9885-BFCC-F2FD329B0673}"/>
                  </a:ext>
                </a:extLst>
              </p14:cNvPr>
              <p14:cNvContentPartPr/>
              <p14:nvPr/>
            </p14:nvContentPartPr>
            <p14:xfrm>
              <a:off x="6086520" y="5039902"/>
              <a:ext cx="32760" cy="57600"/>
            </p14:xfrm>
          </p:contentPart>
        </mc:Choice>
        <mc:Fallback>
          <p:pic>
            <p:nvPicPr>
              <p:cNvPr id="791" name="Freihand 790">
                <a:extLst>
                  <a:ext uri="{FF2B5EF4-FFF2-40B4-BE49-F238E27FC236}">
                    <a16:creationId xmlns:a16="http://schemas.microsoft.com/office/drawing/2014/main" id="{DA266B24-A0AF-9885-BFCC-F2FD329B0673}"/>
                  </a:ext>
                </a:extLst>
              </p:cNvPr>
              <p:cNvPicPr/>
              <p:nvPr/>
            </p:nvPicPr>
            <p:blipFill>
              <a:blip r:embed="rId1249"/>
              <a:stretch>
                <a:fillRect/>
              </a:stretch>
            </p:blipFill>
            <p:spPr>
              <a:xfrm>
                <a:off x="6082200" y="5035582"/>
                <a:ext cx="4140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0">
            <p14:nvContentPartPr>
              <p14:cNvPr id="797" name="Freihand 796">
                <a:extLst>
                  <a:ext uri="{FF2B5EF4-FFF2-40B4-BE49-F238E27FC236}">
                    <a16:creationId xmlns:a16="http://schemas.microsoft.com/office/drawing/2014/main" id="{370BD36D-ABE0-B471-4F0E-6E73840DE3FB}"/>
                  </a:ext>
                </a:extLst>
              </p14:cNvPr>
              <p14:cNvContentPartPr/>
              <p14:nvPr/>
            </p14:nvContentPartPr>
            <p14:xfrm>
              <a:off x="4439880" y="5664862"/>
              <a:ext cx="105120" cy="23400"/>
            </p14:xfrm>
          </p:contentPart>
        </mc:Choice>
        <mc:Fallback>
          <p:pic>
            <p:nvPicPr>
              <p:cNvPr id="797" name="Freihand 796">
                <a:extLst>
                  <a:ext uri="{FF2B5EF4-FFF2-40B4-BE49-F238E27FC236}">
                    <a16:creationId xmlns:a16="http://schemas.microsoft.com/office/drawing/2014/main" id="{370BD36D-ABE0-B471-4F0E-6E73840DE3FB}"/>
                  </a:ext>
                </a:extLst>
              </p:cNvPr>
              <p:cNvPicPr/>
              <p:nvPr/>
            </p:nvPicPr>
            <p:blipFill>
              <a:blip r:embed="rId1251"/>
              <a:stretch>
                <a:fillRect/>
              </a:stretch>
            </p:blipFill>
            <p:spPr>
              <a:xfrm>
                <a:off x="4435560" y="5660542"/>
                <a:ext cx="11376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2">
            <p14:nvContentPartPr>
              <p14:cNvPr id="798" name="Freihand 797">
                <a:extLst>
                  <a:ext uri="{FF2B5EF4-FFF2-40B4-BE49-F238E27FC236}">
                    <a16:creationId xmlns:a16="http://schemas.microsoft.com/office/drawing/2014/main" id="{A6722107-8859-2AD4-24AC-05BA8BABBE0E}"/>
                  </a:ext>
                </a:extLst>
              </p14:cNvPr>
              <p14:cNvContentPartPr/>
              <p14:nvPr/>
            </p14:nvContentPartPr>
            <p14:xfrm>
              <a:off x="4457520" y="5715262"/>
              <a:ext cx="87120" cy="30960"/>
            </p14:xfrm>
          </p:contentPart>
        </mc:Choice>
        <mc:Fallback>
          <p:pic>
            <p:nvPicPr>
              <p:cNvPr id="798" name="Freihand 797">
                <a:extLst>
                  <a:ext uri="{FF2B5EF4-FFF2-40B4-BE49-F238E27FC236}">
                    <a16:creationId xmlns:a16="http://schemas.microsoft.com/office/drawing/2014/main" id="{A6722107-8859-2AD4-24AC-05BA8BABBE0E}"/>
                  </a:ext>
                </a:extLst>
              </p:cNvPr>
              <p:cNvPicPr/>
              <p:nvPr/>
            </p:nvPicPr>
            <p:blipFill>
              <a:blip r:embed="rId1253"/>
              <a:stretch>
                <a:fillRect/>
              </a:stretch>
            </p:blipFill>
            <p:spPr>
              <a:xfrm>
                <a:off x="4453200" y="5710942"/>
                <a:ext cx="9576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4">
            <p14:nvContentPartPr>
              <p14:cNvPr id="799" name="Freihand 798">
                <a:extLst>
                  <a:ext uri="{FF2B5EF4-FFF2-40B4-BE49-F238E27FC236}">
                    <a16:creationId xmlns:a16="http://schemas.microsoft.com/office/drawing/2014/main" id="{F03B86E3-C70B-2930-AE39-F639C83E3D97}"/>
                  </a:ext>
                </a:extLst>
              </p14:cNvPr>
              <p14:cNvContentPartPr/>
              <p14:nvPr/>
            </p14:nvContentPartPr>
            <p14:xfrm>
              <a:off x="4678920" y="5570542"/>
              <a:ext cx="223200" cy="189000"/>
            </p14:xfrm>
          </p:contentPart>
        </mc:Choice>
        <mc:Fallback>
          <p:pic>
            <p:nvPicPr>
              <p:cNvPr id="799" name="Freihand 798">
                <a:extLst>
                  <a:ext uri="{FF2B5EF4-FFF2-40B4-BE49-F238E27FC236}">
                    <a16:creationId xmlns:a16="http://schemas.microsoft.com/office/drawing/2014/main" id="{F03B86E3-C70B-2930-AE39-F639C83E3D97}"/>
                  </a:ext>
                </a:extLst>
              </p:cNvPr>
              <p:cNvPicPr/>
              <p:nvPr/>
            </p:nvPicPr>
            <p:blipFill>
              <a:blip r:embed="rId1255"/>
              <a:stretch>
                <a:fillRect/>
              </a:stretch>
            </p:blipFill>
            <p:spPr>
              <a:xfrm>
                <a:off x="4674600" y="5566222"/>
                <a:ext cx="2318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6">
            <p14:nvContentPartPr>
              <p14:cNvPr id="800" name="Freihand 799">
                <a:extLst>
                  <a:ext uri="{FF2B5EF4-FFF2-40B4-BE49-F238E27FC236}">
                    <a16:creationId xmlns:a16="http://schemas.microsoft.com/office/drawing/2014/main" id="{2CDE4F66-929F-74A5-710B-8D9C11D61562}"/>
                  </a:ext>
                </a:extLst>
              </p14:cNvPr>
              <p14:cNvContentPartPr/>
              <p14:nvPr/>
            </p14:nvContentPartPr>
            <p14:xfrm>
              <a:off x="4938120" y="5646862"/>
              <a:ext cx="94320" cy="125280"/>
            </p14:xfrm>
          </p:contentPart>
        </mc:Choice>
        <mc:Fallback>
          <p:pic>
            <p:nvPicPr>
              <p:cNvPr id="800" name="Freihand 799">
                <a:extLst>
                  <a:ext uri="{FF2B5EF4-FFF2-40B4-BE49-F238E27FC236}">
                    <a16:creationId xmlns:a16="http://schemas.microsoft.com/office/drawing/2014/main" id="{2CDE4F66-929F-74A5-710B-8D9C11D61562}"/>
                  </a:ext>
                </a:extLst>
              </p:cNvPr>
              <p:cNvPicPr/>
              <p:nvPr/>
            </p:nvPicPr>
            <p:blipFill>
              <a:blip r:embed="rId1257"/>
              <a:stretch>
                <a:fillRect/>
              </a:stretch>
            </p:blipFill>
            <p:spPr>
              <a:xfrm>
                <a:off x="4933800" y="5642542"/>
                <a:ext cx="1029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8">
            <p14:nvContentPartPr>
              <p14:cNvPr id="801" name="Freihand 800">
                <a:extLst>
                  <a:ext uri="{FF2B5EF4-FFF2-40B4-BE49-F238E27FC236}">
                    <a16:creationId xmlns:a16="http://schemas.microsoft.com/office/drawing/2014/main" id="{B5C7C8BD-30F7-9735-9833-4074AF27A72A}"/>
                  </a:ext>
                </a:extLst>
              </p14:cNvPr>
              <p14:cNvContentPartPr/>
              <p14:nvPr/>
            </p14:nvContentPartPr>
            <p14:xfrm>
              <a:off x="4907880" y="5451022"/>
              <a:ext cx="69480" cy="88560"/>
            </p14:xfrm>
          </p:contentPart>
        </mc:Choice>
        <mc:Fallback>
          <p:pic>
            <p:nvPicPr>
              <p:cNvPr id="801" name="Freihand 800">
                <a:extLst>
                  <a:ext uri="{FF2B5EF4-FFF2-40B4-BE49-F238E27FC236}">
                    <a16:creationId xmlns:a16="http://schemas.microsoft.com/office/drawing/2014/main" id="{B5C7C8BD-30F7-9735-9833-4074AF27A72A}"/>
                  </a:ext>
                </a:extLst>
              </p:cNvPr>
              <p:cNvPicPr/>
              <p:nvPr/>
            </p:nvPicPr>
            <p:blipFill>
              <a:blip r:embed="rId1259"/>
              <a:stretch>
                <a:fillRect/>
              </a:stretch>
            </p:blipFill>
            <p:spPr>
              <a:xfrm>
                <a:off x="4903560" y="5446702"/>
                <a:ext cx="781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0">
            <p14:nvContentPartPr>
              <p14:cNvPr id="793" name="Freihand 792">
                <a:extLst>
                  <a:ext uri="{FF2B5EF4-FFF2-40B4-BE49-F238E27FC236}">
                    <a16:creationId xmlns:a16="http://schemas.microsoft.com/office/drawing/2014/main" id="{DF3F96B9-C8C1-C9C7-08F9-4FC24C71147E}"/>
                  </a:ext>
                </a:extLst>
              </p14:cNvPr>
              <p14:cNvContentPartPr/>
              <p14:nvPr/>
            </p14:nvContentPartPr>
            <p14:xfrm>
              <a:off x="3866040" y="5699422"/>
              <a:ext cx="38520" cy="199440"/>
            </p14:xfrm>
          </p:contentPart>
        </mc:Choice>
        <mc:Fallback>
          <p:pic>
            <p:nvPicPr>
              <p:cNvPr id="793" name="Freihand 792">
                <a:extLst>
                  <a:ext uri="{FF2B5EF4-FFF2-40B4-BE49-F238E27FC236}">
                    <a16:creationId xmlns:a16="http://schemas.microsoft.com/office/drawing/2014/main" id="{DF3F96B9-C8C1-C9C7-08F9-4FC24C71147E}"/>
                  </a:ext>
                </a:extLst>
              </p:cNvPr>
              <p:cNvPicPr/>
              <p:nvPr/>
            </p:nvPicPr>
            <p:blipFill>
              <a:blip r:embed="rId1261"/>
              <a:stretch>
                <a:fillRect/>
              </a:stretch>
            </p:blipFill>
            <p:spPr>
              <a:xfrm>
                <a:off x="3861720" y="5695102"/>
                <a:ext cx="4716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2">
            <p14:nvContentPartPr>
              <p14:cNvPr id="794" name="Freihand 793">
                <a:extLst>
                  <a:ext uri="{FF2B5EF4-FFF2-40B4-BE49-F238E27FC236}">
                    <a16:creationId xmlns:a16="http://schemas.microsoft.com/office/drawing/2014/main" id="{AAFAB1A4-60AE-1BC9-9623-4536702E98A4}"/>
                  </a:ext>
                </a:extLst>
              </p14:cNvPr>
              <p14:cNvContentPartPr/>
              <p14:nvPr/>
            </p14:nvContentPartPr>
            <p14:xfrm>
              <a:off x="3791160" y="5656582"/>
              <a:ext cx="145440" cy="130680"/>
            </p14:xfrm>
          </p:contentPart>
        </mc:Choice>
        <mc:Fallback>
          <p:pic>
            <p:nvPicPr>
              <p:cNvPr id="794" name="Freihand 793">
                <a:extLst>
                  <a:ext uri="{FF2B5EF4-FFF2-40B4-BE49-F238E27FC236}">
                    <a16:creationId xmlns:a16="http://schemas.microsoft.com/office/drawing/2014/main" id="{AAFAB1A4-60AE-1BC9-9623-4536702E98A4}"/>
                  </a:ext>
                </a:extLst>
              </p:cNvPr>
              <p:cNvPicPr/>
              <p:nvPr/>
            </p:nvPicPr>
            <p:blipFill>
              <a:blip r:embed="rId1263"/>
              <a:stretch>
                <a:fillRect/>
              </a:stretch>
            </p:blipFill>
            <p:spPr>
              <a:xfrm>
                <a:off x="3786840" y="5652262"/>
                <a:ext cx="1540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4">
            <p14:nvContentPartPr>
              <p14:cNvPr id="795" name="Freihand 794">
                <a:extLst>
                  <a:ext uri="{FF2B5EF4-FFF2-40B4-BE49-F238E27FC236}">
                    <a16:creationId xmlns:a16="http://schemas.microsoft.com/office/drawing/2014/main" id="{BB0D070F-521B-31C5-32E9-08D0F29DB953}"/>
                  </a:ext>
                </a:extLst>
              </p14:cNvPr>
              <p14:cNvContentPartPr/>
              <p14:nvPr/>
            </p14:nvContentPartPr>
            <p14:xfrm>
              <a:off x="3957480" y="5599702"/>
              <a:ext cx="127800" cy="221040"/>
            </p14:xfrm>
          </p:contentPart>
        </mc:Choice>
        <mc:Fallback>
          <p:pic>
            <p:nvPicPr>
              <p:cNvPr id="795" name="Freihand 794">
                <a:extLst>
                  <a:ext uri="{FF2B5EF4-FFF2-40B4-BE49-F238E27FC236}">
                    <a16:creationId xmlns:a16="http://schemas.microsoft.com/office/drawing/2014/main" id="{BB0D070F-521B-31C5-32E9-08D0F29DB953}"/>
                  </a:ext>
                </a:extLst>
              </p:cNvPr>
              <p:cNvPicPr/>
              <p:nvPr/>
            </p:nvPicPr>
            <p:blipFill>
              <a:blip r:embed="rId1265"/>
              <a:stretch>
                <a:fillRect/>
              </a:stretch>
            </p:blipFill>
            <p:spPr>
              <a:xfrm>
                <a:off x="3953160" y="5595382"/>
                <a:ext cx="13644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6">
            <p14:nvContentPartPr>
              <p14:cNvPr id="796" name="Freihand 795">
                <a:extLst>
                  <a:ext uri="{FF2B5EF4-FFF2-40B4-BE49-F238E27FC236}">
                    <a16:creationId xmlns:a16="http://schemas.microsoft.com/office/drawing/2014/main" id="{05AB81F5-1E2B-2649-CC1A-00AC846FF29B}"/>
                  </a:ext>
                </a:extLst>
              </p14:cNvPr>
              <p14:cNvContentPartPr/>
              <p14:nvPr/>
            </p14:nvContentPartPr>
            <p14:xfrm>
              <a:off x="4120200" y="5726782"/>
              <a:ext cx="115920" cy="142560"/>
            </p14:xfrm>
          </p:contentPart>
        </mc:Choice>
        <mc:Fallback>
          <p:pic>
            <p:nvPicPr>
              <p:cNvPr id="796" name="Freihand 795">
                <a:extLst>
                  <a:ext uri="{FF2B5EF4-FFF2-40B4-BE49-F238E27FC236}">
                    <a16:creationId xmlns:a16="http://schemas.microsoft.com/office/drawing/2014/main" id="{05AB81F5-1E2B-2649-CC1A-00AC846FF29B}"/>
                  </a:ext>
                </a:extLst>
              </p:cNvPr>
              <p:cNvPicPr/>
              <p:nvPr/>
            </p:nvPicPr>
            <p:blipFill>
              <a:blip r:embed="rId1267"/>
              <a:stretch>
                <a:fillRect/>
              </a:stretch>
            </p:blipFill>
            <p:spPr>
              <a:xfrm>
                <a:off x="4115880" y="5722462"/>
                <a:ext cx="1245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8">
            <p14:nvContentPartPr>
              <p14:cNvPr id="802" name="Freihand 801">
                <a:extLst>
                  <a:ext uri="{FF2B5EF4-FFF2-40B4-BE49-F238E27FC236}">
                    <a16:creationId xmlns:a16="http://schemas.microsoft.com/office/drawing/2014/main" id="{9B0C4418-4A47-C185-207F-467AD186347D}"/>
                  </a:ext>
                </a:extLst>
              </p14:cNvPr>
              <p14:cNvContentPartPr/>
              <p14:nvPr/>
            </p14:nvContentPartPr>
            <p14:xfrm>
              <a:off x="3712320" y="5570542"/>
              <a:ext cx="86040" cy="57960"/>
            </p14:xfrm>
          </p:contentPart>
        </mc:Choice>
        <mc:Fallback>
          <p:pic>
            <p:nvPicPr>
              <p:cNvPr id="802" name="Freihand 801">
                <a:extLst>
                  <a:ext uri="{FF2B5EF4-FFF2-40B4-BE49-F238E27FC236}">
                    <a16:creationId xmlns:a16="http://schemas.microsoft.com/office/drawing/2014/main" id="{9B0C4418-4A47-C185-207F-467AD186347D}"/>
                  </a:ext>
                </a:extLst>
              </p:cNvPr>
              <p:cNvPicPr/>
              <p:nvPr/>
            </p:nvPicPr>
            <p:blipFill>
              <a:blip r:embed="rId1269"/>
              <a:stretch>
                <a:fillRect/>
              </a:stretch>
            </p:blipFill>
            <p:spPr>
              <a:xfrm>
                <a:off x="3708000" y="5566222"/>
                <a:ext cx="9468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0">
            <p14:nvContentPartPr>
              <p14:cNvPr id="806" name="Freihand 805">
                <a:extLst>
                  <a:ext uri="{FF2B5EF4-FFF2-40B4-BE49-F238E27FC236}">
                    <a16:creationId xmlns:a16="http://schemas.microsoft.com/office/drawing/2014/main" id="{F393FDA6-4FB9-56D9-5359-FF2D7CBA2A88}"/>
                  </a:ext>
                </a:extLst>
              </p14:cNvPr>
              <p14:cNvContentPartPr/>
              <p14:nvPr/>
            </p14:nvContentPartPr>
            <p14:xfrm>
              <a:off x="5198760" y="5574142"/>
              <a:ext cx="97200" cy="29880"/>
            </p14:xfrm>
          </p:contentPart>
        </mc:Choice>
        <mc:Fallback>
          <p:pic>
            <p:nvPicPr>
              <p:cNvPr id="806" name="Freihand 805">
                <a:extLst>
                  <a:ext uri="{FF2B5EF4-FFF2-40B4-BE49-F238E27FC236}">
                    <a16:creationId xmlns:a16="http://schemas.microsoft.com/office/drawing/2014/main" id="{F393FDA6-4FB9-56D9-5359-FF2D7CBA2A88}"/>
                  </a:ext>
                </a:extLst>
              </p:cNvPr>
              <p:cNvPicPr/>
              <p:nvPr/>
            </p:nvPicPr>
            <p:blipFill>
              <a:blip r:embed="rId1271"/>
              <a:stretch>
                <a:fillRect/>
              </a:stretch>
            </p:blipFill>
            <p:spPr>
              <a:xfrm>
                <a:off x="5194440" y="5569822"/>
                <a:ext cx="1058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2">
            <p14:nvContentPartPr>
              <p14:cNvPr id="807" name="Freihand 806">
                <a:extLst>
                  <a:ext uri="{FF2B5EF4-FFF2-40B4-BE49-F238E27FC236}">
                    <a16:creationId xmlns:a16="http://schemas.microsoft.com/office/drawing/2014/main" id="{A4085706-4D45-D2A6-4157-76981D44BA24}"/>
                  </a:ext>
                </a:extLst>
              </p14:cNvPr>
              <p14:cNvContentPartPr/>
              <p14:nvPr/>
            </p14:nvContentPartPr>
            <p14:xfrm>
              <a:off x="5225760" y="5503942"/>
              <a:ext cx="205200" cy="138240"/>
            </p14:xfrm>
          </p:contentPart>
        </mc:Choice>
        <mc:Fallback>
          <p:pic>
            <p:nvPicPr>
              <p:cNvPr id="807" name="Freihand 806">
                <a:extLst>
                  <a:ext uri="{FF2B5EF4-FFF2-40B4-BE49-F238E27FC236}">
                    <a16:creationId xmlns:a16="http://schemas.microsoft.com/office/drawing/2014/main" id="{A4085706-4D45-D2A6-4157-76981D44BA24}"/>
                  </a:ext>
                </a:extLst>
              </p:cNvPr>
              <p:cNvPicPr/>
              <p:nvPr/>
            </p:nvPicPr>
            <p:blipFill>
              <a:blip r:embed="rId1273"/>
              <a:stretch>
                <a:fillRect/>
              </a:stretch>
            </p:blipFill>
            <p:spPr>
              <a:xfrm>
                <a:off x="5221440" y="5499622"/>
                <a:ext cx="2138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4">
            <p14:nvContentPartPr>
              <p14:cNvPr id="809" name="Freihand 808">
                <a:extLst>
                  <a:ext uri="{FF2B5EF4-FFF2-40B4-BE49-F238E27FC236}">
                    <a16:creationId xmlns:a16="http://schemas.microsoft.com/office/drawing/2014/main" id="{8CEB3AF3-B9C6-507F-0377-7F835808457F}"/>
                  </a:ext>
                </a:extLst>
              </p14:cNvPr>
              <p14:cNvContentPartPr/>
              <p14:nvPr/>
            </p14:nvContentPartPr>
            <p14:xfrm>
              <a:off x="5624280" y="5450302"/>
              <a:ext cx="93240" cy="129960"/>
            </p14:xfrm>
          </p:contentPart>
        </mc:Choice>
        <mc:Fallback>
          <p:pic>
            <p:nvPicPr>
              <p:cNvPr id="809" name="Freihand 808">
                <a:extLst>
                  <a:ext uri="{FF2B5EF4-FFF2-40B4-BE49-F238E27FC236}">
                    <a16:creationId xmlns:a16="http://schemas.microsoft.com/office/drawing/2014/main" id="{8CEB3AF3-B9C6-507F-0377-7F835808457F}"/>
                  </a:ext>
                </a:extLst>
              </p:cNvPr>
              <p:cNvPicPr/>
              <p:nvPr/>
            </p:nvPicPr>
            <p:blipFill>
              <a:blip r:embed="rId1275"/>
              <a:stretch>
                <a:fillRect/>
              </a:stretch>
            </p:blipFill>
            <p:spPr>
              <a:xfrm>
                <a:off x="5619960" y="5445982"/>
                <a:ext cx="10188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6">
            <p14:nvContentPartPr>
              <p14:cNvPr id="810" name="Freihand 809">
                <a:extLst>
                  <a:ext uri="{FF2B5EF4-FFF2-40B4-BE49-F238E27FC236}">
                    <a16:creationId xmlns:a16="http://schemas.microsoft.com/office/drawing/2014/main" id="{D4D06DE7-9591-9F77-D597-D435C987C230}"/>
                  </a:ext>
                </a:extLst>
              </p14:cNvPr>
              <p14:cNvContentPartPr/>
              <p14:nvPr/>
            </p14:nvContentPartPr>
            <p14:xfrm>
              <a:off x="5786640" y="5453542"/>
              <a:ext cx="42840" cy="86760"/>
            </p14:xfrm>
          </p:contentPart>
        </mc:Choice>
        <mc:Fallback>
          <p:pic>
            <p:nvPicPr>
              <p:cNvPr id="810" name="Freihand 809">
                <a:extLst>
                  <a:ext uri="{FF2B5EF4-FFF2-40B4-BE49-F238E27FC236}">
                    <a16:creationId xmlns:a16="http://schemas.microsoft.com/office/drawing/2014/main" id="{D4D06DE7-9591-9F77-D597-D435C987C230}"/>
                  </a:ext>
                </a:extLst>
              </p:cNvPr>
              <p:cNvPicPr/>
              <p:nvPr/>
            </p:nvPicPr>
            <p:blipFill>
              <a:blip r:embed="rId1277"/>
              <a:stretch>
                <a:fillRect/>
              </a:stretch>
            </p:blipFill>
            <p:spPr>
              <a:xfrm>
                <a:off x="5782320" y="5449222"/>
                <a:ext cx="5148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8">
            <p14:nvContentPartPr>
              <p14:cNvPr id="811" name="Freihand 810">
                <a:extLst>
                  <a:ext uri="{FF2B5EF4-FFF2-40B4-BE49-F238E27FC236}">
                    <a16:creationId xmlns:a16="http://schemas.microsoft.com/office/drawing/2014/main" id="{81B8F82D-F45B-4CCC-CCA5-350F02AD7988}"/>
                  </a:ext>
                </a:extLst>
              </p14:cNvPr>
              <p14:cNvContentPartPr/>
              <p14:nvPr/>
            </p14:nvContentPartPr>
            <p14:xfrm>
              <a:off x="5907240" y="5381542"/>
              <a:ext cx="104040" cy="113760"/>
            </p14:xfrm>
          </p:contentPart>
        </mc:Choice>
        <mc:Fallback>
          <p:pic>
            <p:nvPicPr>
              <p:cNvPr id="811" name="Freihand 810">
                <a:extLst>
                  <a:ext uri="{FF2B5EF4-FFF2-40B4-BE49-F238E27FC236}">
                    <a16:creationId xmlns:a16="http://schemas.microsoft.com/office/drawing/2014/main" id="{81B8F82D-F45B-4CCC-CCA5-350F02AD7988}"/>
                  </a:ext>
                </a:extLst>
              </p:cNvPr>
              <p:cNvPicPr/>
              <p:nvPr/>
            </p:nvPicPr>
            <p:blipFill>
              <a:blip r:embed="rId1279"/>
              <a:stretch>
                <a:fillRect/>
              </a:stretch>
            </p:blipFill>
            <p:spPr>
              <a:xfrm>
                <a:off x="5902920" y="5377222"/>
                <a:ext cx="1126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0">
            <p14:nvContentPartPr>
              <p14:cNvPr id="812" name="Freihand 811">
                <a:extLst>
                  <a:ext uri="{FF2B5EF4-FFF2-40B4-BE49-F238E27FC236}">
                    <a16:creationId xmlns:a16="http://schemas.microsoft.com/office/drawing/2014/main" id="{76A94280-3089-EDAA-4136-391106085A93}"/>
                  </a:ext>
                </a:extLst>
              </p14:cNvPr>
              <p14:cNvContentPartPr/>
              <p14:nvPr/>
            </p14:nvContentPartPr>
            <p14:xfrm>
              <a:off x="6056640" y="5368942"/>
              <a:ext cx="63000" cy="91080"/>
            </p14:xfrm>
          </p:contentPart>
        </mc:Choice>
        <mc:Fallback>
          <p:pic>
            <p:nvPicPr>
              <p:cNvPr id="812" name="Freihand 811">
                <a:extLst>
                  <a:ext uri="{FF2B5EF4-FFF2-40B4-BE49-F238E27FC236}">
                    <a16:creationId xmlns:a16="http://schemas.microsoft.com/office/drawing/2014/main" id="{76A94280-3089-EDAA-4136-391106085A93}"/>
                  </a:ext>
                </a:extLst>
              </p:cNvPr>
              <p:cNvPicPr/>
              <p:nvPr/>
            </p:nvPicPr>
            <p:blipFill>
              <a:blip r:embed="rId1281"/>
              <a:stretch>
                <a:fillRect/>
              </a:stretch>
            </p:blipFill>
            <p:spPr>
              <a:xfrm>
                <a:off x="6052320" y="5364622"/>
                <a:ext cx="716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2">
            <p14:nvContentPartPr>
              <p14:cNvPr id="813" name="Freihand 812">
                <a:extLst>
                  <a:ext uri="{FF2B5EF4-FFF2-40B4-BE49-F238E27FC236}">
                    <a16:creationId xmlns:a16="http://schemas.microsoft.com/office/drawing/2014/main" id="{3E9BD4BD-3321-7464-49D3-C2ACEF0C2DF3}"/>
                  </a:ext>
                </a:extLst>
              </p14:cNvPr>
              <p14:cNvContentPartPr/>
              <p14:nvPr/>
            </p14:nvContentPartPr>
            <p14:xfrm>
              <a:off x="6153480" y="5331502"/>
              <a:ext cx="84960" cy="105480"/>
            </p14:xfrm>
          </p:contentPart>
        </mc:Choice>
        <mc:Fallback>
          <p:pic>
            <p:nvPicPr>
              <p:cNvPr id="813" name="Freihand 812">
                <a:extLst>
                  <a:ext uri="{FF2B5EF4-FFF2-40B4-BE49-F238E27FC236}">
                    <a16:creationId xmlns:a16="http://schemas.microsoft.com/office/drawing/2014/main" id="{3E9BD4BD-3321-7464-49D3-C2ACEF0C2DF3}"/>
                  </a:ext>
                </a:extLst>
              </p:cNvPr>
              <p:cNvPicPr/>
              <p:nvPr/>
            </p:nvPicPr>
            <p:blipFill>
              <a:blip r:embed="rId1283"/>
              <a:stretch>
                <a:fillRect/>
              </a:stretch>
            </p:blipFill>
            <p:spPr>
              <a:xfrm>
                <a:off x="6149160" y="5327182"/>
                <a:ext cx="9360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4">
            <p14:nvContentPartPr>
              <p14:cNvPr id="815" name="Freihand 814">
                <a:extLst>
                  <a:ext uri="{FF2B5EF4-FFF2-40B4-BE49-F238E27FC236}">
                    <a16:creationId xmlns:a16="http://schemas.microsoft.com/office/drawing/2014/main" id="{E28874A3-D143-1398-6A53-947F38398B41}"/>
                  </a:ext>
                </a:extLst>
              </p14:cNvPr>
              <p14:cNvContentPartPr/>
              <p14:nvPr/>
            </p14:nvContentPartPr>
            <p14:xfrm>
              <a:off x="6344280" y="5305222"/>
              <a:ext cx="37440" cy="98280"/>
            </p14:xfrm>
          </p:contentPart>
        </mc:Choice>
        <mc:Fallback>
          <p:pic>
            <p:nvPicPr>
              <p:cNvPr id="815" name="Freihand 814">
                <a:extLst>
                  <a:ext uri="{FF2B5EF4-FFF2-40B4-BE49-F238E27FC236}">
                    <a16:creationId xmlns:a16="http://schemas.microsoft.com/office/drawing/2014/main" id="{E28874A3-D143-1398-6A53-947F38398B41}"/>
                  </a:ext>
                </a:extLst>
              </p:cNvPr>
              <p:cNvPicPr/>
              <p:nvPr/>
            </p:nvPicPr>
            <p:blipFill>
              <a:blip r:embed="rId1285"/>
              <a:stretch>
                <a:fillRect/>
              </a:stretch>
            </p:blipFill>
            <p:spPr>
              <a:xfrm>
                <a:off x="6339960" y="5300902"/>
                <a:ext cx="4608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6">
            <p14:nvContentPartPr>
              <p14:cNvPr id="816" name="Freihand 815">
                <a:extLst>
                  <a:ext uri="{FF2B5EF4-FFF2-40B4-BE49-F238E27FC236}">
                    <a16:creationId xmlns:a16="http://schemas.microsoft.com/office/drawing/2014/main" id="{AE8A09EB-10E4-08F5-35CC-358DBBB4BCB1}"/>
                  </a:ext>
                </a:extLst>
              </p14:cNvPr>
              <p14:cNvContentPartPr/>
              <p14:nvPr/>
            </p14:nvContentPartPr>
            <p14:xfrm>
              <a:off x="6327360" y="5327182"/>
              <a:ext cx="114480" cy="31680"/>
            </p14:xfrm>
          </p:contentPart>
        </mc:Choice>
        <mc:Fallback>
          <p:pic>
            <p:nvPicPr>
              <p:cNvPr id="816" name="Freihand 815">
                <a:extLst>
                  <a:ext uri="{FF2B5EF4-FFF2-40B4-BE49-F238E27FC236}">
                    <a16:creationId xmlns:a16="http://schemas.microsoft.com/office/drawing/2014/main" id="{AE8A09EB-10E4-08F5-35CC-358DBBB4BCB1}"/>
                  </a:ext>
                </a:extLst>
              </p:cNvPr>
              <p:cNvPicPr/>
              <p:nvPr/>
            </p:nvPicPr>
            <p:blipFill>
              <a:blip r:embed="rId1287"/>
              <a:stretch>
                <a:fillRect/>
              </a:stretch>
            </p:blipFill>
            <p:spPr>
              <a:xfrm>
                <a:off x="6323040" y="5322862"/>
                <a:ext cx="1231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8">
            <p14:nvContentPartPr>
              <p14:cNvPr id="817" name="Freihand 816">
                <a:extLst>
                  <a:ext uri="{FF2B5EF4-FFF2-40B4-BE49-F238E27FC236}">
                    <a16:creationId xmlns:a16="http://schemas.microsoft.com/office/drawing/2014/main" id="{88175896-8AD0-CEED-D7B0-5BCC8A10CF3C}"/>
                  </a:ext>
                </a:extLst>
              </p14:cNvPr>
              <p14:cNvContentPartPr/>
              <p14:nvPr/>
            </p14:nvContentPartPr>
            <p14:xfrm>
              <a:off x="6449760" y="5132062"/>
              <a:ext cx="145800" cy="160560"/>
            </p14:xfrm>
          </p:contentPart>
        </mc:Choice>
        <mc:Fallback>
          <p:pic>
            <p:nvPicPr>
              <p:cNvPr id="817" name="Freihand 816">
                <a:extLst>
                  <a:ext uri="{FF2B5EF4-FFF2-40B4-BE49-F238E27FC236}">
                    <a16:creationId xmlns:a16="http://schemas.microsoft.com/office/drawing/2014/main" id="{88175896-8AD0-CEED-D7B0-5BCC8A10CF3C}"/>
                  </a:ext>
                </a:extLst>
              </p:cNvPr>
              <p:cNvPicPr/>
              <p:nvPr/>
            </p:nvPicPr>
            <p:blipFill>
              <a:blip r:embed="rId1289"/>
              <a:stretch>
                <a:fillRect/>
              </a:stretch>
            </p:blipFill>
            <p:spPr>
              <a:xfrm>
                <a:off x="6445440" y="5127742"/>
                <a:ext cx="15444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0">
            <p14:nvContentPartPr>
              <p14:cNvPr id="818" name="Freihand 817">
                <a:extLst>
                  <a:ext uri="{FF2B5EF4-FFF2-40B4-BE49-F238E27FC236}">
                    <a16:creationId xmlns:a16="http://schemas.microsoft.com/office/drawing/2014/main" id="{91F446B8-2F3E-7C11-99B8-8CC592E2CA10}"/>
                  </a:ext>
                </a:extLst>
              </p14:cNvPr>
              <p14:cNvContentPartPr/>
              <p14:nvPr/>
            </p14:nvContentPartPr>
            <p14:xfrm>
              <a:off x="6612840" y="5119102"/>
              <a:ext cx="61920" cy="107280"/>
            </p14:xfrm>
          </p:contentPart>
        </mc:Choice>
        <mc:Fallback>
          <p:pic>
            <p:nvPicPr>
              <p:cNvPr id="818" name="Freihand 817">
                <a:extLst>
                  <a:ext uri="{FF2B5EF4-FFF2-40B4-BE49-F238E27FC236}">
                    <a16:creationId xmlns:a16="http://schemas.microsoft.com/office/drawing/2014/main" id="{91F446B8-2F3E-7C11-99B8-8CC592E2CA10}"/>
                  </a:ext>
                </a:extLst>
              </p:cNvPr>
              <p:cNvPicPr/>
              <p:nvPr/>
            </p:nvPicPr>
            <p:blipFill>
              <a:blip r:embed="rId1291"/>
              <a:stretch>
                <a:fillRect/>
              </a:stretch>
            </p:blipFill>
            <p:spPr>
              <a:xfrm>
                <a:off x="6608520" y="5114782"/>
                <a:ext cx="7056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2">
            <p14:nvContentPartPr>
              <p14:cNvPr id="819" name="Freihand 818">
                <a:extLst>
                  <a:ext uri="{FF2B5EF4-FFF2-40B4-BE49-F238E27FC236}">
                    <a16:creationId xmlns:a16="http://schemas.microsoft.com/office/drawing/2014/main" id="{27F55827-3471-1F00-3C77-1152ECC35635}"/>
                  </a:ext>
                </a:extLst>
              </p14:cNvPr>
              <p14:cNvContentPartPr/>
              <p14:nvPr/>
            </p14:nvContentPartPr>
            <p14:xfrm>
              <a:off x="6694200" y="5098222"/>
              <a:ext cx="60480" cy="74520"/>
            </p14:xfrm>
          </p:contentPart>
        </mc:Choice>
        <mc:Fallback>
          <p:pic>
            <p:nvPicPr>
              <p:cNvPr id="819" name="Freihand 818">
                <a:extLst>
                  <a:ext uri="{FF2B5EF4-FFF2-40B4-BE49-F238E27FC236}">
                    <a16:creationId xmlns:a16="http://schemas.microsoft.com/office/drawing/2014/main" id="{27F55827-3471-1F00-3C77-1152ECC35635}"/>
                  </a:ext>
                </a:extLst>
              </p:cNvPr>
              <p:cNvPicPr/>
              <p:nvPr/>
            </p:nvPicPr>
            <p:blipFill>
              <a:blip r:embed="rId1293"/>
              <a:stretch>
                <a:fillRect/>
              </a:stretch>
            </p:blipFill>
            <p:spPr>
              <a:xfrm>
                <a:off x="6689880" y="5093902"/>
                <a:ext cx="6912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4">
            <p14:nvContentPartPr>
              <p14:cNvPr id="820" name="Freihand 819">
                <a:extLst>
                  <a:ext uri="{FF2B5EF4-FFF2-40B4-BE49-F238E27FC236}">
                    <a16:creationId xmlns:a16="http://schemas.microsoft.com/office/drawing/2014/main" id="{4F0FD13F-E9D8-190C-7155-00785B372B3B}"/>
                  </a:ext>
                </a:extLst>
              </p14:cNvPr>
              <p14:cNvContentPartPr/>
              <p14:nvPr/>
            </p14:nvContentPartPr>
            <p14:xfrm>
              <a:off x="6523560" y="5237542"/>
              <a:ext cx="230040" cy="81720"/>
            </p14:xfrm>
          </p:contentPart>
        </mc:Choice>
        <mc:Fallback>
          <p:pic>
            <p:nvPicPr>
              <p:cNvPr id="820" name="Freihand 819">
                <a:extLst>
                  <a:ext uri="{FF2B5EF4-FFF2-40B4-BE49-F238E27FC236}">
                    <a16:creationId xmlns:a16="http://schemas.microsoft.com/office/drawing/2014/main" id="{4F0FD13F-E9D8-190C-7155-00785B372B3B}"/>
                  </a:ext>
                </a:extLst>
              </p:cNvPr>
              <p:cNvPicPr/>
              <p:nvPr/>
            </p:nvPicPr>
            <p:blipFill>
              <a:blip r:embed="rId1295"/>
              <a:stretch>
                <a:fillRect/>
              </a:stretch>
            </p:blipFill>
            <p:spPr>
              <a:xfrm>
                <a:off x="6519240" y="5233222"/>
                <a:ext cx="23868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6">
            <p14:nvContentPartPr>
              <p14:cNvPr id="821" name="Freihand 820">
                <a:extLst>
                  <a:ext uri="{FF2B5EF4-FFF2-40B4-BE49-F238E27FC236}">
                    <a16:creationId xmlns:a16="http://schemas.microsoft.com/office/drawing/2014/main" id="{F308659E-3CE8-9BDF-795E-3BCB3E39624C}"/>
                  </a:ext>
                </a:extLst>
              </p14:cNvPr>
              <p14:cNvContentPartPr/>
              <p14:nvPr/>
            </p14:nvContentPartPr>
            <p14:xfrm>
              <a:off x="6584400" y="5377942"/>
              <a:ext cx="128160" cy="64800"/>
            </p14:xfrm>
          </p:contentPart>
        </mc:Choice>
        <mc:Fallback>
          <p:pic>
            <p:nvPicPr>
              <p:cNvPr id="821" name="Freihand 820">
                <a:extLst>
                  <a:ext uri="{FF2B5EF4-FFF2-40B4-BE49-F238E27FC236}">
                    <a16:creationId xmlns:a16="http://schemas.microsoft.com/office/drawing/2014/main" id="{F308659E-3CE8-9BDF-795E-3BCB3E39624C}"/>
                  </a:ext>
                </a:extLst>
              </p:cNvPr>
              <p:cNvPicPr/>
              <p:nvPr/>
            </p:nvPicPr>
            <p:blipFill>
              <a:blip r:embed="rId1297"/>
              <a:stretch>
                <a:fillRect/>
              </a:stretch>
            </p:blipFill>
            <p:spPr>
              <a:xfrm>
                <a:off x="6580080" y="5373622"/>
                <a:ext cx="1368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8">
            <p14:nvContentPartPr>
              <p14:cNvPr id="822" name="Freihand 821">
                <a:extLst>
                  <a:ext uri="{FF2B5EF4-FFF2-40B4-BE49-F238E27FC236}">
                    <a16:creationId xmlns:a16="http://schemas.microsoft.com/office/drawing/2014/main" id="{B9DCB116-B2A8-C6AF-CF4B-447AE05AC816}"/>
                  </a:ext>
                </a:extLst>
              </p14:cNvPr>
              <p14:cNvContentPartPr/>
              <p14:nvPr/>
            </p14:nvContentPartPr>
            <p14:xfrm>
              <a:off x="6870240" y="5157262"/>
              <a:ext cx="90000" cy="31320"/>
            </p14:xfrm>
          </p:contentPart>
        </mc:Choice>
        <mc:Fallback>
          <p:pic>
            <p:nvPicPr>
              <p:cNvPr id="822" name="Freihand 821">
                <a:extLst>
                  <a:ext uri="{FF2B5EF4-FFF2-40B4-BE49-F238E27FC236}">
                    <a16:creationId xmlns:a16="http://schemas.microsoft.com/office/drawing/2014/main" id="{B9DCB116-B2A8-C6AF-CF4B-447AE05AC816}"/>
                  </a:ext>
                </a:extLst>
              </p:cNvPr>
              <p:cNvPicPr/>
              <p:nvPr/>
            </p:nvPicPr>
            <p:blipFill>
              <a:blip r:embed="rId1299"/>
              <a:stretch>
                <a:fillRect/>
              </a:stretch>
            </p:blipFill>
            <p:spPr>
              <a:xfrm>
                <a:off x="6865920" y="5152942"/>
                <a:ext cx="986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0">
            <p14:nvContentPartPr>
              <p14:cNvPr id="823" name="Freihand 822">
                <a:extLst>
                  <a:ext uri="{FF2B5EF4-FFF2-40B4-BE49-F238E27FC236}">
                    <a16:creationId xmlns:a16="http://schemas.microsoft.com/office/drawing/2014/main" id="{74426C85-0489-DFF9-5746-40520904C981}"/>
                  </a:ext>
                </a:extLst>
              </p14:cNvPr>
              <p14:cNvContentPartPr/>
              <p14:nvPr/>
            </p14:nvContentPartPr>
            <p14:xfrm>
              <a:off x="6889320" y="5168062"/>
              <a:ext cx="86040" cy="64440"/>
            </p14:xfrm>
          </p:contentPart>
        </mc:Choice>
        <mc:Fallback>
          <p:pic>
            <p:nvPicPr>
              <p:cNvPr id="823" name="Freihand 822">
                <a:extLst>
                  <a:ext uri="{FF2B5EF4-FFF2-40B4-BE49-F238E27FC236}">
                    <a16:creationId xmlns:a16="http://schemas.microsoft.com/office/drawing/2014/main" id="{74426C85-0489-DFF9-5746-40520904C981}"/>
                  </a:ext>
                </a:extLst>
              </p:cNvPr>
              <p:cNvPicPr/>
              <p:nvPr/>
            </p:nvPicPr>
            <p:blipFill>
              <a:blip r:embed="rId1301"/>
              <a:stretch>
                <a:fillRect/>
              </a:stretch>
            </p:blipFill>
            <p:spPr>
              <a:xfrm>
                <a:off x="6885000" y="5163742"/>
                <a:ext cx="946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2">
            <p14:nvContentPartPr>
              <p14:cNvPr id="824" name="Freihand 823">
                <a:extLst>
                  <a:ext uri="{FF2B5EF4-FFF2-40B4-BE49-F238E27FC236}">
                    <a16:creationId xmlns:a16="http://schemas.microsoft.com/office/drawing/2014/main" id="{E752A326-A9B1-932C-7CBA-A710F899861D}"/>
                  </a:ext>
                </a:extLst>
              </p14:cNvPr>
              <p14:cNvContentPartPr/>
              <p14:nvPr/>
            </p14:nvContentPartPr>
            <p14:xfrm>
              <a:off x="7036920" y="5021902"/>
              <a:ext cx="131040" cy="200160"/>
            </p14:xfrm>
          </p:contentPart>
        </mc:Choice>
        <mc:Fallback>
          <p:pic>
            <p:nvPicPr>
              <p:cNvPr id="824" name="Freihand 823">
                <a:extLst>
                  <a:ext uri="{FF2B5EF4-FFF2-40B4-BE49-F238E27FC236}">
                    <a16:creationId xmlns:a16="http://schemas.microsoft.com/office/drawing/2014/main" id="{E752A326-A9B1-932C-7CBA-A710F899861D}"/>
                  </a:ext>
                </a:extLst>
              </p:cNvPr>
              <p:cNvPicPr/>
              <p:nvPr/>
            </p:nvPicPr>
            <p:blipFill>
              <a:blip r:embed="rId1303"/>
              <a:stretch>
                <a:fillRect/>
              </a:stretch>
            </p:blipFill>
            <p:spPr>
              <a:xfrm>
                <a:off x="7032600" y="5017582"/>
                <a:ext cx="13968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4">
            <p14:nvContentPartPr>
              <p14:cNvPr id="825" name="Freihand 824">
                <a:extLst>
                  <a:ext uri="{FF2B5EF4-FFF2-40B4-BE49-F238E27FC236}">
                    <a16:creationId xmlns:a16="http://schemas.microsoft.com/office/drawing/2014/main" id="{C9EE0078-4CBA-D316-34EC-C09B67D79ACB}"/>
                  </a:ext>
                </a:extLst>
              </p14:cNvPr>
              <p14:cNvContentPartPr/>
              <p14:nvPr/>
            </p14:nvContentPartPr>
            <p14:xfrm>
              <a:off x="7187760" y="5016502"/>
              <a:ext cx="51840" cy="115200"/>
            </p14:xfrm>
          </p:contentPart>
        </mc:Choice>
        <mc:Fallback>
          <p:pic>
            <p:nvPicPr>
              <p:cNvPr id="825" name="Freihand 824">
                <a:extLst>
                  <a:ext uri="{FF2B5EF4-FFF2-40B4-BE49-F238E27FC236}">
                    <a16:creationId xmlns:a16="http://schemas.microsoft.com/office/drawing/2014/main" id="{C9EE0078-4CBA-D316-34EC-C09B67D79ACB}"/>
                  </a:ext>
                </a:extLst>
              </p:cNvPr>
              <p:cNvPicPr/>
              <p:nvPr/>
            </p:nvPicPr>
            <p:blipFill>
              <a:blip r:embed="rId1305"/>
              <a:stretch>
                <a:fillRect/>
              </a:stretch>
            </p:blipFill>
            <p:spPr>
              <a:xfrm>
                <a:off x="7183440" y="5012182"/>
                <a:ext cx="6048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6">
            <p14:nvContentPartPr>
              <p14:cNvPr id="826" name="Freihand 825">
                <a:extLst>
                  <a:ext uri="{FF2B5EF4-FFF2-40B4-BE49-F238E27FC236}">
                    <a16:creationId xmlns:a16="http://schemas.microsoft.com/office/drawing/2014/main" id="{7B13F8CF-5EDD-F088-E888-FD98A53F40F7}"/>
                  </a:ext>
                </a:extLst>
              </p14:cNvPr>
              <p14:cNvContentPartPr/>
              <p14:nvPr/>
            </p14:nvContentPartPr>
            <p14:xfrm>
              <a:off x="7310880" y="5047102"/>
              <a:ext cx="99360" cy="53640"/>
            </p14:xfrm>
          </p:contentPart>
        </mc:Choice>
        <mc:Fallback>
          <p:pic>
            <p:nvPicPr>
              <p:cNvPr id="826" name="Freihand 825">
                <a:extLst>
                  <a:ext uri="{FF2B5EF4-FFF2-40B4-BE49-F238E27FC236}">
                    <a16:creationId xmlns:a16="http://schemas.microsoft.com/office/drawing/2014/main" id="{7B13F8CF-5EDD-F088-E888-FD98A53F40F7}"/>
                  </a:ext>
                </a:extLst>
              </p:cNvPr>
              <p:cNvPicPr/>
              <p:nvPr/>
            </p:nvPicPr>
            <p:blipFill>
              <a:blip r:embed="rId1307"/>
              <a:stretch>
                <a:fillRect/>
              </a:stretch>
            </p:blipFill>
            <p:spPr>
              <a:xfrm>
                <a:off x="7306560" y="5042782"/>
                <a:ext cx="1080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8">
            <p14:nvContentPartPr>
              <p14:cNvPr id="827" name="Freihand 826">
                <a:extLst>
                  <a:ext uri="{FF2B5EF4-FFF2-40B4-BE49-F238E27FC236}">
                    <a16:creationId xmlns:a16="http://schemas.microsoft.com/office/drawing/2014/main" id="{AF878629-A3FA-D425-5CD6-D160217587E8}"/>
                  </a:ext>
                </a:extLst>
              </p14:cNvPr>
              <p14:cNvContentPartPr/>
              <p14:nvPr/>
            </p14:nvContentPartPr>
            <p14:xfrm>
              <a:off x="7445520" y="4970422"/>
              <a:ext cx="69480" cy="112680"/>
            </p14:xfrm>
          </p:contentPart>
        </mc:Choice>
        <mc:Fallback>
          <p:pic>
            <p:nvPicPr>
              <p:cNvPr id="827" name="Freihand 826">
                <a:extLst>
                  <a:ext uri="{FF2B5EF4-FFF2-40B4-BE49-F238E27FC236}">
                    <a16:creationId xmlns:a16="http://schemas.microsoft.com/office/drawing/2014/main" id="{AF878629-A3FA-D425-5CD6-D160217587E8}"/>
                  </a:ext>
                </a:extLst>
              </p:cNvPr>
              <p:cNvPicPr/>
              <p:nvPr/>
            </p:nvPicPr>
            <p:blipFill>
              <a:blip r:embed="rId1309"/>
              <a:stretch>
                <a:fillRect/>
              </a:stretch>
            </p:blipFill>
            <p:spPr>
              <a:xfrm>
                <a:off x="7441200" y="4966102"/>
                <a:ext cx="781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0">
            <p14:nvContentPartPr>
              <p14:cNvPr id="828" name="Freihand 827">
                <a:extLst>
                  <a:ext uri="{FF2B5EF4-FFF2-40B4-BE49-F238E27FC236}">
                    <a16:creationId xmlns:a16="http://schemas.microsoft.com/office/drawing/2014/main" id="{355EAFCD-C0F8-18FA-C08C-7712727A4421}"/>
                  </a:ext>
                </a:extLst>
              </p14:cNvPr>
              <p14:cNvContentPartPr/>
              <p14:nvPr/>
            </p14:nvContentPartPr>
            <p14:xfrm>
              <a:off x="7578720" y="4888342"/>
              <a:ext cx="90720" cy="134280"/>
            </p14:xfrm>
          </p:contentPart>
        </mc:Choice>
        <mc:Fallback>
          <p:pic>
            <p:nvPicPr>
              <p:cNvPr id="828" name="Freihand 827">
                <a:extLst>
                  <a:ext uri="{FF2B5EF4-FFF2-40B4-BE49-F238E27FC236}">
                    <a16:creationId xmlns:a16="http://schemas.microsoft.com/office/drawing/2014/main" id="{355EAFCD-C0F8-18FA-C08C-7712727A4421}"/>
                  </a:ext>
                </a:extLst>
              </p:cNvPr>
              <p:cNvPicPr/>
              <p:nvPr/>
            </p:nvPicPr>
            <p:blipFill>
              <a:blip r:embed="rId1311"/>
              <a:stretch>
                <a:fillRect/>
              </a:stretch>
            </p:blipFill>
            <p:spPr>
              <a:xfrm>
                <a:off x="7574400" y="4884022"/>
                <a:ext cx="993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2">
            <p14:nvContentPartPr>
              <p14:cNvPr id="829" name="Freihand 828">
                <a:extLst>
                  <a:ext uri="{FF2B5EF4-FFF2-40B4-BE49-F238E27FC236}">
                    <a16:creationId xmlns:a16="http://schemas.microsoft.com/office/drawing/2014/main" id="{6AB64900-30E2-3714-2FA3-C0502ABAEF37}"/>
                  </a:ext>
                </a:extLst>
              </p14:cNvPr>
              <p14:cNvContentPartPr/>
              <p14:nvPr/>
            </p14:nvContentPartPr>
            <p14:xfrm>
              <a:off x="7644600" y="4863502"/>
              <a:ext cx="145440" cy="104760"/>
            </p14:xfrm>
          </p:contentPart>
        </mc:Choice>
        <mc:Fallback>
          <p:pic>
            <p:nvPicPr>
              <p:cNvPr id="829" name="Freihand 828">
                <a:extLst>
                  <a:ext uri="{FF2B5EF4-FFF2-40B4-BE49-F238E27FC236}">
                    <a16:creationId xmlns:a16="http://schemas.microsoft.com/office/drawing/2014/main" id="{6AB64900-30E2-3714-2FA3-C0502ABAEF37}"/>
                  </a:ext>
                </a:extLst>
              </p:cNvPr>
              <p:cNvPicPr/>
              <p:nvPr/>
            </p:nvPicPr>
            <p:blipFill>
              <a:blip r:embed="rId1313"/>
              <a:stretch>
                <a:fillRect/>
              </a:stretch>
            </p:blipFill>
            <p:spPr>
              <a:xfrm>
                <a:off x="7640280" y="4859182"/>
                <a:ext cx="1540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4">
            <p14:nvContentPartPr>
              <p14:cNvPr id="830" name="Freihand 829">
                <a:extLst>
                  <a:ext uri="{FF2B5EF4-FFF2-40B4-BE49-F238E27FC236}">
                    <a16:creationId xmlns:a16="http://schemas.microsoft.com/office/drawing/2014/main" id="{AF54C38B-968C-23A8-78FD-8593D7C82009}"/>
                  </a:ext>
                </a:extLst>
              </p14:cNvPr>
              <p14:cNvContentPartPr/>
              <p14:nvPr/>
            </p14:nvContentPartPr>
            <p14:xfrm>
              <a:off x="7797240" y="4815262"/>
              <a:ext cx="70920" cy="132480"/>
            </p14:xfrm>
          </p:contentPart>
        </mc:Choice>
        <mc:Fallback>
          <p:pic>
            <p:nvPicPr>
              <p:cNvPr id="830" name="Freihand 829">
                <a:extLst>
                  <a:ext uri="{FF2B5EF4-FFF2-40B4-BE49-F238E27FC236}">
                    <a16:creationId xmlns:a16="http://schemas.microsoft.com/office/drawing/2014/main" id="{AF54C38B-968C-23A8-78FD-8593D7C82009}"/>
                  </a:ext>
                </a:extLst>
              </p:cNvPr>
              <p:cNvPicPr/>
              <p:nvPr/>
            </p:nvPicPr>
            <p:blipFill>
              <a:blip r:embed="rId1315"/>
              <a:stretch>
                <a:fillRect/>
              </a:stretch>
            </p:blipFill>
            <p:spPr>
              <a:xfrm>
                <a:off x="7792920" y="4810942"/>
                <a:ext cx="795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6">
            <p14:nvContentPartPr>
              <p14:cNvPr id="831" name="Freihand 830">
                <a:extLst>
                  <a:ext uri="{FF2B5EF4-FFF2-40B4-BE49-F238E27FC236}">
                    <a16:creationId xmlns:a16="http://schemas.microsoft.com/office/drawing/2014/main" id="{915F52F1-0BA7-849E-F241-952D430FE474}"/>
                  </a:ext>
                </a:extLst>
              </p14:cNvPr>
              <p14:cNvContentPartPr/>
              <p14:nvPr/>
            </p14:nvContentPartPr>
            <p14:xfrm>
              <a:off x="7874640" y="4772782"/>
              <a:ext cx="98280" cy="117000"/>
            </p14:xfrm>
          </p:contentPart>
        </mc:Choice>
        <mc:Fallback>
          <p:pic>
            <p:nvPicPr>
              <p:cNvPr id="831" name="Freihand 830">
                <a:extLst>
                  <a:ext uri="{FF2B5EF4-FFF2-40B4-BE49-F238E27FC236}">
                    <a16:creationId xmlns:a16="http://schemas.microsoft.com/office/drawing/2014/main" id="{915F52F1-0BA7-849E-F241-952D430FE474}"/>
                  </a:ext>
                </a:extLst>
              </p:cNvPr>
              <p:cNvPicPr/>
              <p:nvPr/>
            </p:nvPicPr>
            <p:blipFill>
              <a:blip r:embed="rId1317"/>
              <a:stretch>
                <a:fillRect/>
              </a:stretch>
            </p:blipFill>
            <p:spPr>
              <a:xfrm>
                <a:off x="7870320" y="4768462"/>
                <a:ext cx="10692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8">
            <p14:nvContentPartPr>
              <p14:cNvPr id="832" name="Freihand 831">
                <a:extLst>
                  <a:ext uri="{FF2B5EF4-FFF2-40B4-BE49-F238E27FC236}">
                    <a16:creationId xmlns:a16="http://schemas.microsoft.com/office/drawing/2014/main" id="{DE5F7D76-2EB0-CE1B-011B-E09377300102}"/>
                  </a:ext>
                </a:extLst>
              </p14:cNvPr>
              <p14:cNvContentPartPr/>
              <p14:nvPr/>
            </p14:nvContentPartPr>
            <p14:xfrm>
              <a:off x="7717320" y="4674502"/>
              <a:ext cx="328320" cy="387720"/>
            </p14:xfrm>
          </p:contentPart>
        </mc:Choice>
        <mc:Fallback>
          <p:pic>
            <p:nvPicPr>
              <p:cNvPr id="832" name="Freihand 831">
                <a:extLst>
                  <a:ext uri="{FF2B5EF4-FFF2-40B4-BE49-F238E27FC236}">
                    <a16:creationId xmlns:a16="http://schemas.microsoft.com/office/drawing/2014/main" id="{DE5F7D76-2EB0-CE1B-011B-E09377300102}"/>
                  </a:ext>
                </a:extLst>
              </p:cNvPr>
              <p:cNvPicPr/>
              <p:nvPr/>
            </p:nvPicPr>
            <p:blipFill>
              <a:blip r:embed="rId1319"/>
              <a:stretch>
                <a:fillRect/>
              </a:stretch>
            </p:blipFill>
            <p:spPr>
              <a:xfrm>
                <a:off x="7713000" y="4670182"/>
                <a:ext cx="33696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0">
            <p14:nvContentPartPr>
              <p14:cNvPr id="833" name="Freihand 832">
                <a:extLst>
                  <a:ext uri="{FF2B5EF4-FFF2-40B4-BE49-F238E27FC236}">
                    <a16:creationId xmlns:a16="http://schemas.microsoft.com/office/drawing/2014/main" id="{D3C9116B-0E73-99D4-86B6-E99A51F87306}"/>
                  </a:ext>
                </a:extLst>
              </p14:cNvPr>
              <p14:cNvContentPartPr/>
              <p14:nvPr/>
            </p14:nvContentPartPr>
            <p14:xfrm>
              <a:off x="5865120" y="5280382"/>
              <a:ext cx="229320" cy="398520"/>
            </p14:xfrm>
          </p:contentPart>
        </mc:Choice>
        <mc:Fallback>
          <p:pic>
            <p:nvPicPr>
              <p:cNvPr id="833" name="Freihand 832">
                <a:extLst>
                  <a:ext uri="{FF2B5EF4-FFF2-40B4-BE49-F238E27FC236}">
                    <a16:creationId xmlns:a16="http://schemas.microsoft.com/office/drawing/2014/main" id="{D3C9116B-0E73-99D4-86B6-E99A51F87306}"/>
                  </a:ext>
                </a:extLst>
              </p:cNvPr>
              <p:cNvPicPr/>
              <p:nvPr/>
            </p:nvPicPr>
            <p:blipFill>
              <a:blip r:embed="rId1321"/>
              <a:stretch>
                <a:fillRect/>
              </a:stretch>
            </p:blipFill>
            <p:spPr>
              <a:xfrm>
                <a:off x="5860800" y="5276062"/>
                <a:ext cx="23796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2">
            <p14:nvContentPartPr>
              <p14:cNvPr id="835" name="Freihand 834">
                <a:extLst>
                  <a:ext uri="{FF2B5EF4-FFF2-40B4-BE49-F238E27FC236}">
                    <a16:creationId xmlns:a16="http://schemas.microsoft.com/office/drawing/2014/main" id="{E3BE0DCC-C135-332E-E1B2-6841A1EB555E}"/>
                  </a:ext>
                </a:extLst>
              </p14:cNvPr>
              <p14:cNvContentPartPr/>
              <p14:nvPr/>
            </p14:nvContentPartPr>
            <p14:xfrm>
              <a:off x="7140600" y="4963222"/>
              <a:ext cx="93600" cy="147240"/>
            </p14:xfrm>
          </p:contentPart>
        </mc:Choice>
        <mc:Fallback>
          <p:pic>
            <p:nvPicPr>
              <p:cNvPr id="835" name="Freihand 834">
                <a:extLst>
                  <a:ext uri="{FF2B5EF4-FFF2-40B4-BE49-F238E27FC236}">
                    <a16:creationId xmlns:a16="http://schemas.microsoft.com/office/drawing/2014/main" id="{E3BE0DCC-C135-332E-E1B2-6841A1EB555E}"/>
                  </a:ext>
                </a:extLst>
              </p:cNvPr>
              <p:cNvPicPr/>
              <p:nvPr/>
            </p:nvPicPr>
            <p:blipFill>
              <a:blip r:embed="rId1323"/>
              <a:stretch>
                <a:fillRect/>
              </a:stretch>
            </p:blipFill>
            <p:spPr>
              <a:xfrm>
                <a:off x="7136280" y="4958902"/>
                <a:ext cx="1022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4">
            <p14:nvContentPartPr>
              <p14:cNvPr id="837" name="Freihand 836">
                <a:extLst>
                  <a:ext uri="{FF2B5EF4-FFF2-40B4-BE49-F238E27FC236}">
                    <a16:creationId xmlns:a16="http://schemas.microsoft.com/office/drawing/2014/main" id="{CD74935D-612B-C441-34EB-EAA3A31B1C62}"/>
                  </a:ext>
                </a:extLst>
              </p14:cNvPr>
              <p14:cNvContentPartPr/>
              <p14:nvPr/>
            </p14:nvContentPartPr>
            <p14:xfrm>
              <a:off x="6644880" y="5042422"/>
              <a:ext cx="114840" cy="127800"/>
            </p14:xfrm>
          </p:contentPart>
        </mc:Choice>
        <mc:Fallback>
          <p:pic>
            <p:nvPicPr>
              <p:cNvPr id="837" name="Freihand 836">
                <a:extLst>
                  <a:ext uri="{FF2B5EF4-FFF2-40B4-BE49-F238E27FC236}">
                    <a16:creationId xmlns:a16="http://schemas.microsoft.com/office/drawing/2014/main" id="{CD74935D-612B-C441-34EB-EAA3A31B1C62}"/>
                  </a:ext>
                </a:extLst>
              </p:cNvPr>
              <p:cNvPicPr/>
              <p:nvPr/>
            </p:nvPicPr>
            <p:blipFill>
              <a:blip r:embed="rId1325"/>
              <a:stretch>
                <a:fillRect/>
              </a:stretch>
            </p:blipFill>
            <p:spPr>
              <a:xfrm>
                <a:off x="6640560" y="5038102"/>
                <a:ext cx="1234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6">
            <p14:nvContentPartPr>
              <p14:cNvPr id="838" name="Freihand 837">
                <a:extLst>
                  <a:ext uri="{FF2B5EF4-FFF2-40B4-BE49-F238E27FC236}">
                    <a16:creationId xmlns:a16="http://schemas.microsoft.com/office/drawing/2014/main" id="{03DFF0AE-98D5-3273-F6BB-F080D01B51F6}"/>
                  </a:ext>
                </a:extLst>
              </p14:cNvPr>
              <p14:cNvContentPartPr/>
              <p14:nvPr/>
            </p14:nvContentPartPr>
            <p14:xfrm>
              <a:off x="7029360" y="5021542"/>
              <a:ext cx="87480" cy="261360"/>
            </p14:xfrm>
          </p:contentPart>
        </mc:Choice>
        <mc:Fallback>
          <p:pic>
            <p:nvPicPr>
              <p:cNvPr id="838" name="Freihand 837">
                <a:extLst>
                  <a:ext uri="{FF2B5EF4-FFF2-40B4-BE49-F238E27FC236}">
                    <a16:creationId xmlns:a16="http://schemas.microsoft.com/office/drawing/2014/main" id="{03DFF0AE-98D5-3273-F6BB-F080D01B51F6}"/>
                  </a:ext>
                </a:extLst>
              </p:cNvPr>
              <p:cNvPicPr/>
              <p:nvPr/>
            </p:nvPicPr>
            <p:blipFill>
              <a:blip r:embed="rId1327"/>
              <a:stretch>
                <a:fillRect/>
              </a:stretch>
            </p:blipFill>
            <p:spPr>
              <a:xfrm>
                <a:off x="7025040" y="5017222"/>
                <a:ext cx="9612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8">
            <p14:nvContentPartPr>
              <p14:cNvPr id="840" name="Freihand 839">
                <a:extLst>
                  <a:ext uri="{FF2B5EF4-FFF2-40B4-BE49-F238E27FC236}">
                    <a16:creationId xmlns:a16="http://schemas.microsoft.com/office/drawing/2014/main" id="{4F9D5692-A6AD-0E56-3581-D69A0E5AD433}"/>
                  </a:ext>
                </a:extLst>
              </p14:cNvPr>
              <p14:cNvContentPartPr/>
              <p14:nvPr/>
            </p14:nvContentPartPr>
            <p14:xfrm>
              <a:off x="6510240" y="5107222"/>
              <a:ext cx="149400" cy="205920"/>
            </p14:xfrm>
          </p:contentPart>
        </mc:Choice>
        <mc:Fallback>
          <p:pic>
            <p:nvPicPr>
              <p:cNvPr id="840" name="Freihand 839">
                <a:extLst>
                  <a:ext uri="{FF2B5EF4-FFF2-40B4-BE49-F238E27FC236}">
                    <a16:creationId xmlns:a16="http://schemas.microsoft.com/office/drawing/2014/main" id="{4F9D5692-A6AD-0E56-3581-D69A0E5AD433}"/>
                  </a:ext>
                </a:extLst>
              </p:cNvPr>
              <p:cNvPicPr/>
              <p:nvPr/>
            </p:nvPicPr>
            <p:blipFill>
              <a:blip r:embed="rId1329"/>
              <a:stretch>
                <a:fillRect/>
              </a:stretch>
            </p:blipFill>
            <p:spPr>
              <a:xfrm>
                <a:off x="6505920" y="5102902"/>
                <a:ext cx="15804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0">
            <p14:nvContentPartPr>
              <p14:cNvPr id="842" name="Freihand 841">
                <a:extLst>
                  <a:ext uri="{FF2B5EF4-FFF2-40B4-BE49-F238E27FC236}">
                    <a16:creationId xmlns:a16="http://schemas.microsoft.com/office/drawing/2014/main" id="{53A078B6-6F82-8C33-5E92-9A1FD8168FA9}"/>
                  </a:ext>
                </a:extLst>
              </p14:cNvPr>
              <p14:cNvContentPartPr/>
              <p14:nvPr/>
            </p14:nvContentPartPr>
            <p14:xfrm>
              <a:off x="6496200" y="4908502"/>
              <a:ext cx="52560" cy="118080"/>
            </p14:xfrm>
          </p:contentPart>
        </mc:Choice>
        <mc:Fallback>
          <p:pic>
            <p:nvPicPr>
              <p:cNvPr id="842" name="Freihand 841">
                <a:extLst>
                  <a:ext uri="{FF2B5EF4-FFF2-40B4-BE49-F238E27FC236}">
                    <a16:creationId xmlns:a16="http://schemas.microsoft.com/office/drawing/2014/main" id="{53A078B6-6F82-8C33-5E92-9A1FD8168FA9}"/>
                  </a:ext>
                </a:extLst>
              </p:cNvPr>
              <p:cNvPicPr/>
              <p:nvPr/>
            </p:nvPicPr>
            <p:blipFill>
              <a:blip r:embed="rId1331"/>
              <a:stretch>
                <a:fillRect/>
              </a:stretch>
            </p:blipFill>
            <p:spPr>
              <a:xfrm>
                <a:off x="6491880" y="4904182"/>
                <a:ext cx="612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2">
            <p14:nvContentPartPr>
              <p14:cNvPr id="843" name="Freihand 842">
                <a:extLst>
                  <a:ext uri="{FF2B5EF4-FFF2-40B4-BE49-F238E27FC236}">
                    <a16:creationId xmlns:a16="http://schemas.microsoft.com/office/drawing/2014/main" id="{2D8364CC-188E-DACB-DF24-E88F2161F092}"/>
                  </a:ext>
                </a:extLst>
              </p14:cNvPr>
              <p14:cNvContentPartPr/>
              <p14:nvPr/>
            </p14:nvContentPartPr>
            <p14:xfrm>
              <a:off x="6544080" y="4911022"/>
              <a:ext cx="91080" cy="124920"/>
            </p14:xfrm>
          </p:contentPart>
        </mc:Choice>
        <mc:Fallback>
          <p:pic>
            <p:nvPicPr>
              <p:cNvPr id="843" name="Freihand 842">
                <a:extLst>
                  <a:ext uri="{FF2B5EF4-FFF2-40B4-BE49-F238E27FC236}">
                    <a16:creationId xmlns:a16="http://schemas.microsoft.com/office/drawing/2014/main" id="{2D8364CC-188E-DACB-DF24-E88F2161F092}"/>
                  </a:ext>
                </a:extLst>
              </p:cNvPr>
              <p:cNvPicPr/>
              <p:nvPr/>
            </p:nvPicPr>
            <p:blipFill>
              <a:blip r:embed="rId1333"/>
              <a:stretch>
                <a:fillRect/>
              </a:stretch>
            </p:blipFill>
            <p:spPr>
              <a:xfrm>
                <a:off x="6539760" y="4906702"/>
                <a:ext cx="997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4">
            <p14:nvContentPartPr>
              <p14:cNvPr id="845" name="Freihand 844">
                <a:extLst>
                  <a:ext uri="{FF2B5EF4-FFF2-40B4-BE49-F238E27FC236}">
                    <a16:creationId xmlns:a16="http://schemas.microsoft.com/office/drawing/2014/main" id="{8F34B89B-1C1F-DDBD-7994-C40B02A9D6F0}"/>
                  </a:ext>
                </a:extLst>
              </p14:cNvPr>
              <p14:cNvContentPartPr/>
              <p14:nvPr/>
            </p14:nvContentPartPr>
            <p14:xfrm>
              <a:off x="6690240" y="5625262"/>
              <a:ext cx="88560" cy="132840"/>
            </p14:xfrm>
          </p:contentPart>
        </mc:Choice>
        <mc:Fallback>
          <p:pic>
            <p:nvPicPr>
              <p:cNvPr id="845" name="Freihand 844">
                <a:extLst>
                  <a:ext uri="{FF2B5EF4-FFF2-40B4-BE49-F238E27FC236}">
                    <a16:creationId xmlns:a16="http://schemas.microsoft.com/office/drawing/2014/main" id="{8F34B89B-1C1F-DDBD-7994-C40B02A9D6F0}"/>
                  </a:ext>
                </a:extLst>
              </p:cNvPr>
              <p:cNvPicPr/>
              <p:nvPr/>
            </p:nvPicPr>
            <p:blipFill>
              <a:blip r:embed="rId1335"/>
              <a:stretch>
                <a:fillRect/>
              </a:stretch>
            </p:blipFill>
            <p:spPr>
              <a:xfrm>
                <a:off x="6685920" y="5620942"/>
                <a:ext cx="97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6">
            <p14:nvContentPartPr>
              <p14:cNvPr id="846" name="Freihand 845">
                <a:extLst>
                  <a:ext uri="{FF2B5EF4-FFF2-40B4-BE49-F238E27FC236}">
                    <a16:creationId xmlns:a16="http://schemas.microsoft.com/office/drawing/2014/main" id="{A57D312E-CFC0-83A2-EF01-70CE38F8F98E}"/>
                  </a:ext>
                </a:extLst>
              </p14:cNvPr>
              <p14:cNvContentPartPr/>
              <p14:nvPr/>
            </p14:nvContentPartPr>
            <p14:xfrm>
              <a:off x="6780960" y="5493502"/>
              <a:ext cx="146880" cy="106560"/>
            </p14:xfrm>
          </p:contentPart>
        </mc:Choice>
        <mc:Fallback>
          <p:pic>
            <p:nvPicPr>
              <p:cNvPr id="846" name="Freihand 845">
                <a:extLst>
                  <a:ext uri="{FF2B5EF4-FFF2-40B4-BE49-F238E27FC236}">
                    <a16:creationId xmlns:a16="http://schemas.microsoft.com/office/drawing/2014/main" id="{A57D312E-CFC0-83A2-EF01-70CE38F8F98E}"/>
                  </a:ext>
                </a:extLst>
              </p:cNvPr>
              <p:cNvPicPr/>
              <p:nvPr/>
            </p:nvPicPr>
            <p:blipFill>
              <a:blip r:embed="rId1337"/>
              <a:stretch>
                <a:fillRect/>
              </a:stretch>
            </p:blipFill>
            <p:spPr>
              <a:xfrm>
                <a:off x="6776640" y="5489182"/>
                <a:ext cx="1555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8">
            <p14:nvContentPartPr>
              <p14:cNvPr id="847" name="Freihand 846">
                <a:extLst>
                  <a:ext uri="{FF2B5EF4-FFF2-40B4-BE49-F238E27FC236}">
                    <a16:creationId xmlns:a16="http://schemas.microsoft.com/office/drawing/2014/main" id="{8249ECE1-0979-CA8F-189A-071395725C97}"/>
                  </a:ext>
                </a:extLst>
              </p14:cNvPr>
              <p14:cNvContentPartPr/>
              <p14:nvPr/>
            </p14:nvContentPartPr>
            <p14:xfrm>
              <a:off x="7004880" y="5543902"/>
              <a:ext cx="75600" cy="26640"/>
            </p14:xfrm>
          </p:contentPart>
        </mc:Choice>
        <mc:Fallback>
          <p:pic>
            <p:nvPicPr>
              <p:cNvPr id="847" name="Freihand 846">
                <a:extLst>
                  <a:ext uri="{FF2B5EF4-FFF2-40B4-BE49-F238E27FC236}">
                    <a16:creationId xmlns:a16="http://schemas.microsoft.com/office/drawing/2014/main" id="{8249ECE1-0979-CA8F-189A-071395725C97}"/>
                  </a:ext>
                </a:extLst>
              </p:cNvPr>
              <p:cNvPicPr/>
              <p:nvPr/>
            </p:nvPicPr>
            <p:blipFill>
              <a:blip r:embed="rId1339"/>
              <a:stretch>
                <a:fillRect/>
              </a:stretch>
            </p:blipFill>
            <p:spPr>
              <a:xfrm>
                <a:off x="7000560" y="5539582"/>
                <a:ext cx="8424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0">
            <p14:nvContentPartPr>
              <p14:cNvPr id="848" name="Freihand 847">
                <a:extLst>
                  <a:ext uri="{FF2B5EF4-FFF2-40B4-BE49-F238E27FC236}">
                    <a16:creationId xmlns:a16="http://schemas.microsoft.com/office/drawing/2014/main" id="{83364A4E-B872-4DC6-0F54-4BA86B279B4B}"/>
                  </a:ext>
                </a:extLst>
              </p14:cNvPr>
              <p14:cNvContentPartPr/>
              <p14:nvPr/>
            </p14:nvContentPartPr>
            <p14:xfrm>
              <a:off x="7021440" y="5575582"/>
              <a:ext cx="61920" cy="34560"/>
            </p14:xfrm>
          </p:contentPart>
        </mc:Choice>
        <mc:Fallback>
          <p:pic>
            <p:nvPicPr>
              <p:cNvPr id="848" name="Freihand 847">
                <a:extLst>
                  <a:ext uri="{FF2B5EF4-FFF2-40B4-BE49-F238E27FC236}">
                    <a16:creationId xmlns:a16="http://schemas.microsoft.com/office/drawing/2014/main" id="{83364A4E-B872-4DC6-0F54-4BA86B279B4B}"/>
                  </a:ext>
                </a:extLst>
              </p:cNvPr>
              <p:cNvPicPr/>
              <p:nvPr/>
            </p:nvPicPr>
            <p:blipFill>
              <a:blip r:embed="rId1341"/>
              <a:stretch>
                <a:fillRect/>
              </a:stretch>
            </p:blipFill>
            <p:spPr>
              <a:xfrm>
                <a:off x="7017120" y="5571262"/>
                <a:ext cx="7056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2">
            <p14:nvContentPartPr>
              <p14:cNvPr id="849" name="Freihand 848">
                <a:extLst>
                  <a:ext uri="{FF2B5EF4-FFF2-40B4-BE49-F238E27FC236}">
                    <a16:creationId xmlns:a16="http://schemas.microsoft.com/office/drawing/2014/main" id="{D3E94083-3B92-543D-9245-99AD23AA39E9}"/>
                  </a:ext>
                </a:extLst>
              </p14:cNvPr>
              <p14:cNvContentPartPr/>
              <p14:nvPr/>
            </p14:nvContentPartPr>
            <p14:xfrm>
              <a:off x="7146360" y="5407102"/>
              <a:ext cx="86040" cy="117720"/>
            </p14:xfrm>
          </p:contentPart>
        </mc:Choice>
        <mc:Fallback>
          <p:pic>
            <p:nvPicPr>
              <p:cNvPr id="849" name="Freihand 848">
                <a:extLst>
                  <a:ext uri="{FF2B5EF4-FFF2-40B4-BE49-F238E27FC236}">
                    <a16:creationId xmlns:a16="http://schemas.microsoft.com/office/drawing/2014/main" id="{D3E94083-3B92-543D-9245-99AD23AA39E9}"/>
                  </a:ext>
                </a:extLst>
              </p:cNvPr>
              <p:cNvPicPr/>
              <p:nvPr/>
            </p:nvPicPr>
            <p:blipFill>
              <a:blip r:embed="rId1343"/>
              <a:stretch>
                <a:fillRect/>
              </a:stretch>
            </p:blipFill>
            <p:spPr>
              <a:xfrm>
                <a:off x="7142040" y="5402782"/>
                <a:ext cx="9468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4">
            <p14:nvContentPartPr>
              <p14:cNvPr id="850" name="Freihand 849">
                <a:extLst>
                  <a:ext uri="{FF2B5EF4-FFF2-40B4-BE49-F238E27FC236}">
                    <a16:creationId xmlns:a16="http://schemas.microsoft.com/office/drawing/2014/main" id="{2F014E15-AB22-5E6C-9F19-825893676A97}"/>
                  </a:ext>
                </a:extLst>
              </p14:cNvPr>
              <p14:cNvContentPartPr/>
              <p14:nvPr/>
            </p14:nvContentPartPr>
            <p14:xfrm>
              <a:off x="7224120" y="5454982"/>
              <a:ext cx="35280" cy="88200"/>
            </p14:xfrm>
          </p:contentPart>
        </mc:Choice>
        <mc:Fallback>
          <p:pic>
            <p:nvPicPr>
              <p:cNvPr id="850" name="Freihand 849">
                <a:extLst>
                  <a:ext uri="{FF2B5EF4-FFF2-40B4-BE49-F238E27FC236}">
                    <a16:creationId xmlns:a16="http://schemas.microsoft.com/office/drawing/2014/main" id="{2F014E15-AB22-5E6C-9F19-825893676A97}"/>
                  </a:ext>
                </a:extLst>
              </p:cNvPr>
              <p:cNvPicPr/>
              <p:nvPr/>
            </p:nvPicPr>
            <p:blipFill>
              <a:blip r:embed="rId1345"/>
              <a:stretch>
                <a:fillRect/>
              </a:stretch>
            </p:blipFill>
            <p:spPr>
              <a:xfrm>
                <a:off x="7219800" y="5450662"/>
                <a:ext cx="4392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6">
            <p14:nvContentPartPr>
              <p14:cNvPr id="851" name="Freihand 850">
                <a:extLst>
                  <a:ext uri="{FF2B5EF4-FFF2-40B4-BE49-F238E27FC236}">
                    <a16:creationId xmlns:a16="http://schemas.microsoft.com/office/drawing/2014/main" id="{1756899A-A895-3721-BA67-4070EBD6AAED}"/>
                  </a:ext>
                </a:extLst>
              </p14:cNvPr>
              <p14:cNvContentPartPr/>
              <p14:nvPr/>
            </p14:nvContentPartPr>
            <p14:xfrm>
              <a:off x="7341120" y="5392702"/>
              <a:ext cx="67680" cy="101160"/>
            </p14:xfrm>
          </p:contentPart>
        </mc:Choice>
        <mc:Fallback>
          <p:pic>
            <p:nvPicPr>
              <p:cNvPr id="851" name="Freihand 850">
                <a:extLst>
                  <a:ext uri="{FF2B5EF4-FFF2-40B4-BE49-F238E27FC236}">
                    <a16:creationId xmlns:a16="http://schemas.microsoft.com/office/drawing/2014/main" id="{1756899A-A895-3721-BA67-4070EBD6AAED}"/>
                  </a:ext>
                </a:extLst>
              </p:cNvPr>
              <p:cNvPicPr/>
              <p:nvPr/>
            </p:nvPicPr>
            <p:blipFill>
              <a:blip r:embed="rId1347"/>
              <a:stretch>
                <a:fillRect/>
              </a:stretch>
            </p:blipFill>
            <p:spPr>
              <a:xfrm>
                <a:off x="7336800" y="5388382"/>
                <a:ext cx="7632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8">
            <p14:nvContentPartPr>
              <p14:cNvPr id="852" name="Freihand 851">
                <a:extLst>
                  <a:ext uri="{FF2B5EF4-FFF2-40B4-BE49-F238E27FC236}">
                    <a16:creationId xmlns:a16="http://schemas.microsoft.com/office/drawing/2014/main" id="{B0C7B013-23F7-172C-1A85-13EEFB4EC1B9}"/>
                  </a:ext>
                </a:extLst>
              </p14:cNvPr>
              <p14:cNvContentPartPr/>
              <p14:nvPr/>
            </p14:nvContentPartPr>
            <p14:xfrm>
              <a:off x="6776640" y="5906422"/>
              <a:ext cx="131400" cy="110160"/>
            </p14:xfrm>
          </p:contentPart>
        </mc:Choice>
        <mc:Fallback>
          <p:pic>
            <p:nvPicPr>
              <p:cNvPr id="852" name="Freihand 851">
                <a:extLst>
                  <a:ext uri="{FF2B5EF4-FFF2-40B4-BE49-F238E27FC236}">
                    <a16:creationId xmlns:a16="http://schemas.microsoft.com/office/drawing/2014/main" id="{B0C7B013-23F7-172C-1A85-13EEFB4EC1B9}"/>
                  </a:ext>
                </a:extLst>
              </p:cNvPr>
              <p:cNvPicPr/>
              <p:nvPr/>
            </p:nvPicPr>
            <p:blipFill>
              <a:blip r:embed="rId1349"/>
              <a:stretch>
                <a:fillRect/>
              </a:stretch>
            </p:blipFill>
            <p:spPr>
              <a:xfrm>
                <a:off x="6772320" y="5902102"/>
                <a:ext cx="14004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0">
            <p14:nvContentPartPr>
              <p14:cNvPr id="853" name="Freihand 852">
                <a:extLst>
                  <a:ext uri="{FF2B5EF4-FFF2-40B4-BE49-F238E27FC236}">
                    <a16:creationId xmlns:a16="http://schemas.microsoft.com/office/drawing/2014/main" id="{731AFADB-F48D-AC58-64FB-675687BECC3F}"/>
                  </a:ext>
                </a:extLst>
              </p14:cNvPr>
              <p14:cNvContentPartPr/>
              <p14:nvPr/>
            </p14:nvContentPartPr>
            <p14:xfrm>
              <a:off x="6909840" y="5809942"/>
              <a:ext cx="82800" cy="105480"/>
            </p14:xfrm>
          </p:contentPart>
        </mc:Choice>
        <mc:Fallback>
          <p:pic>
            <p:nvPicPr>
              <p:cNvPr id="853" name="Freihand 852">
                <a:extLst>
                  <a:ext uri="{FF2B5EF4-FFF2-40B4-BE49-F238E27FC236}">
                    <a16:creationId xmlns:a16="http://schemas.microsoft.com/office/drawing/2014/main" id="{731AFADB-F48D-AC58-64FB-675687BECC3F}"/>
                  </a:ext>
                </a:extLst>
              </p:cNvPr>
              <p:cNvPicPr/>
              <p:nvPr/>
            </p:nvPicPr>
            <p:blipFill>
              <a:blip r:embed="rId1351"/>
              <a:stretch>
                <a:fillRect/>
              </a:stretch>
            </p:blipFill>
            <p:spPr>
              <a:xfrm>
                <a:off x="6905520" y="5805622"/>
                <a:ext cx="9144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2">
            <p14:nvContentPartPr>
              <p14:cNvPr id="854" name="Freihand 853">
                <a:extLst>
                  <a:ext uri="{FF2B5EF4-FFF2-40B4-BE49-F238E27FC236}">
                    <a16:creationId xmlns:a16="http://schemas.microsoft.com/office/drawing/2014/main" id="{54D3D07C-A44B-9E51-E518-D656D413A88E}"/>
                  </a:ext>
                </a:extLst>
              </p14:cNvPr>
              <p14:cNvContentPartPr/>
              <p14:nvPr/>
            </p14:nvContentPartPr>
            <p14:xfrm>
              <a:off x="7003440" y="5942422"/>
              <a:ext cx="82080" cy="122040"/>
            </p14:xfrm>
          </p:contentPart>
        </mc:Choice>
        <mc:Fallback>
          <p:pic>
            <p:nvPicPr>
              <p:cNvPr id="854" name="Freihand 853">
                <a:extLst>
                  <a:ext uri="{FF2B5EF4-FFF2-40B4-BE49-F238E27FC236}">
                    <a16:creationId xmlns:a16="http://schemas.microsoft.com/office/drawing/2014/main" id="{54D3D07C-A44B-9E51-E518-D656D413A88E}"/>
                  </a:ext>
                </a:extLst>
              </p:cNvPr>
              <p:cNvPicPr/>
              <p:nvPr/>
            </p:nvPicPr>
            <p:blipFill>
              <a:blip r:embed="rId1353"/>
              <a:stretch>
                <a:fillRect/>
              </a:stretch>
            </p:blipFill>
            <p:spPr>
              <a:xfrm>
                <a:off x="6999120" y="5938102"/>
                <a:ext cx="907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4">
            <p14:nvContentPartPr>
              <p14:cNvPr id="855" name="Freihand 854">
                <a:extLst>
                  <a:ext uri="{FF2B5EF4-FFF2-40B4-BE49-F238E27FC236}">
                    <a16:creationId xmlns:a16="http://schemas.microsoft.com/office/drawing/2014/main" id="{9B48FAD4-059E-F6CC-99EF-C3777CCEE1D9}"/>
                  </a:ext>
                </a:extLst>
              </p14:cNvPr>
              <p14:cNvContentPartPr/>
              <p14:nvPr/>
            </p14:nvContentPartPr>
            <p14:xfrm>
              <a:off x="7124760" y="5826862"/>
              <a:ext cx="82440" cy="35280"/>
            </p14:xfrm>
          </p:contentPart>
        </mc:Choice>
        <mc:Fallback>
          <p:pic>
            <p:nvPicPr>
              <p:cNvPr id="855" name="Freihand 854">
                <a:extLst>
                  <a:ext uri="{FF2B5EF4-FFF2-40B4-BE49-F238E27FC236}">
                    <a16:creationId xmlns:a16="http://schemas.microsoft.com/office/drawing/2014/main" id="{9B48FAD4-059E-F6CC-99EF-C3777CCEE1D9}"/>
                  </a:ext>
                </a:extLst>
              </p:cNvPr>
              <p:cNvPicPr/>
              <p:nvPr/>
            </p:nvPicPr>
            <p:blipFill>
              <a:blip r:embed="rId1355"/>
              <a:stretch>
                <a:fillRect/>
              </a:stretch>
            </p:blipFill>
            <p:spPr>
              <a:xfrm>
                <a:off x="7120440" y="5822542"/>
                <a:ext cx="910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6">
            <p14:nvContentPartPr>
              <p14:cNvPr id="856" name="Freihand 855">
                <a:extLst>
                  <a:ext uri="{FF2B5EF4-FFF2-40B4-BE49-F238E27FC236}">
                    <a16:creationId xmlns:a16="http://schemas.microsoft.com/office/drawing/2014/main" id="{4AAB765B-B47A-CE08-BB5F-A27C86744EE4}"/>
                  </a:ext>
                </a:extLst>
              </p14:cNvPr>
              <p14:cNvContentPartPr/>
              <p14:nvPr/>
            </p14:nvContentPartPr>
            <p14:xfrm>
              <a:off x="7149960" y="5858182"/>
              <a:ext cx="70920" cy="51480"/>
            </p14:xfrm>
          </p:contentPart>
        </mc:Choice>
        <mc:Fallback>
          <p:pic>
            <p:nvPicPr>
              <p:cNvPr id="856" name="Freihand 855">
                <a:extLst>
                  <a:ext uri="{FF2B5EF4-FFF2-40B4-BE49-F238E27FC236}">
                    <a16:creationId xmlns:a16="http://schemas.microsoft.com/office/drawing/2014/main" id="{4AAB765B-B47A-CE08-BB5F-A27C86744EE4}"/>
                  </a:ext>
                </a:extLst>
              </p:cNvPr>
              <p:cNvPicPr/>
              <p:nvPr/>
            </p:nvPicPr>
            <p:blipFill>
              <a:blip r:embed="rId1357"/>
              <a:stretch>
                <a:fillRect/>
              </a:stretch>
            </p:blipFill>
            <p:spPr>
              <a:xfrm>
                <a:off x="7145640" y="5853862"/>
                <a:ext cx="795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8">
            <p14:nvContentPartPr>
              <p14:cNvPr id="857" name="Freihand 856">
                <a:extLst>
                  <a:ext uri="{FF2B5EF4-FFF2-40B4-BE49-F238E27FC236}">
                    <a16:creationId xmlns:a16="http://schemas.microsoft.com/office/drawing/2014/main" id="{FA8AE2DE-112D-D162-609E-C036B22BE143}"/>
                  </a:ext>
                </a:extLst>
              </p14:cNvPr>
              <p14:cNvContentPartPr/>
              <p14:nvPr/>
            </p14:nvContentPartPr>
            <p14:xfrm>
              <a:off x="7266960" y="5478382"/>
              <a:ext cx="348480" cy="390600"/>
            </p14:xfrm>
          </p:contentPart>
        </mc:Choice>
        <mc:Fallback>
          <p:pic>
            <p:nvPicPr>
              <p:cNvPr id="857" name="Freihand 856">
                <a:extLst>
                  <a:ext uri="{FF2B5EF4-FFF2-40B4-BE49-F238E27FC236}">
                    <a16:creationId xmlns:a16="http://schemas.microsoft.com/office/drawing/2014/main" id="{FA8AE2DE-112D-D162-609E-C036B22BE143}"/>
                  </a:ext>
                </a:extLst>
              </p:cNvPr>
              <p:cNvPicPr/>
              <p:nvPr/>
            </p:nvPicPr>
            <p:blipFill>
              <a:blip r:embed="rId1359"/>
              <a:stretch>
                <a:fillRect/>
              </a:stretch>
            </p:blipFill>
            <p:spPr>
              <a:xfrm>
                <a:off x="7262640" y="5474062"/>
                <a:ext cx="35712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0">
            <p14:nvContentPartPr>
              <p14:cNvPr id="859" name="Freihand 858">
                <a:extLst>
                  <a:ext uri="{FF2B5EF4-FFF2-40B4-BE49-F238E27FC236}">
                    <a16:creationId xmlns:a16="http://schemas.microsoft.com/office/drawing/2014/main" id="{C9A1DF09-EF7E-FE20-8B0D-54E2B54D4BCE}"/>
                  </a:ext>
                </a:extLst>
              </p14:cNvPr>
              <p14:cNvContentPartPr/>
              <p14:nvPr/>
            </p14:nvContentPartPr>
            <p14:xfrm>
              <a:off x="7405920" y="5639302"/>
              <a:ext cx="54720" cy="105840"/>
            </p14:xfrm>
          </p:contentPart>
        </mc:Choice>
        <mc:Fallback>
          <p:pic>
            <p:nvPicPr>
              <p:cNvPr id="859" name="Freihand 858">
                <a:extLst>
                  <a:ext uri="{FF2B5EF4-FFF2-40B4-BE49-F238E27FC236}">
                    <a16:creationId xmlns:a16="http://schemas.microsoft.com/office/drawing/2014/main" id="{C9A1DF09-EF7E-FE20-8B0D-54E2B54D4BCE}"/>
                  </a:ext>
                </a:extLst>
              </p:cNvPr>
              <p:cNvPicPr/>
              <p:nvPr/>
            </p:nvPicPr>
            <p:blipFill>
              <a:blip r:embed="rId1361"/>
              <a:stretch>
                <a:fillRect/>
              </a:stretch>
            </p:blipFill>
            <p:spPr>
              <a:xfrm>
                <a:off x="7401600" y="5634982"/>
                <a:ext cx="6336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2">
            <p14:nvContentPartPr>
              <p14:cNvPr id="860" name="Freihand 859">
                <a:extLst>
                  <a:ext uri="{FF2B5EF4-FFF2-40B4-BE49-F238E27FC236}">
                    <a16:creationId xmlns:a16="http://schemas.microsoft.com/office/drawing/2014/main" id="{F8ADA3FD-B59A-688C-8B86-9A2DB3ADE8CD}"/>
                  </a:ext>
                </a:extLst>
              </p14:cNvPr>
              <p14:cNvContentPartPr/>
              <p14:nvPr/>
            </p14:nvContentPartPr>
            <p14:xfrm>
              <a:off x="7446960" y="5667382"/>
              <a:ext cx="42120" cy="136080"/>
            </p14:xfrm>
          </p:contentPart>
        </mc:Choice>
        <mc:Fallback>
          <p:pic>
            <p:nvPicPr>
              <p:cNvPr id="860" name="Freihand 859">
                <a:extLst>
                  <a:ext uri="{FF2B5EF4-FFF2-40B4-BE49-F238E27FC236}">
                    <a16:creationId xmlns:a16="http://schemas.microsoft.com/office/drawing/2014/main" id="{F8ADA3FD-B59A-688C-8B86-9A2DB3ADE8CD}"/>
                  </a:ext>
                </a:extLst>
              </p:cNvPr>
              <p:cNvPicPr/>
              <p:nvPr/>
            </p:nvPicPr>
            <p:blipFill>
              <a:blip r:embed="rId1363"/>
              <a:stretch>
                <a:fillRect/>
              </a:stretch>
            </p:blipFill>
            <p:spPr>
              <a:xfrm>
                <a:off x="7442640" y="5663062"/>
                <a:ext cx="507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4">
            <p14:nvContentPartPr>
              <p14:cNvPr id="861" name="Freihand 860">
                <a:extLst>
                  <a:ext uri="{FF2B5EF4-FFF2-40B4-BE49-F238E27FC236}">
                    <a16:creationId xmlns:a16="http://schemas.microsoft.com/office/drawing/2014/main" id="{49903482-D55F-1BD0-4211-8F2309352AB7}"/>
                  </a:ext>
                </a:extLst>
              </p14:cNvPr>
              <p14:cNvContentPartPr/>
              <p14:nvPr/>
            </p14:nvContentPartPr>
            <p14:xfrm>
              <a:off x="7526880" y="5607622"/>
              <a:ext cx="82080" cy="150480"/>
            </p14:xfrm>
          </p:contentPart>
        </mc:Choice>
        <mc:Fallback>
          <p:pic>
            <p:nvPicPr>
              <p:cNvPr id="861" name="Freihand 860">
                <a:extLst>
                  <a:ext uri="{FF2B5EF4-FFF2-40B4-BE49-F238E27FC236}">
                    <a16:creationId xmlns:a16="http://schemas.microsoft.com/office/drawing/2014/main" id="{49903482-D55F-1BD0-4211-8F2309352AB7}"/>
                  </a:ext>
                </a:extLst>
              </p:cNvPr>
              <p:cNvPicPr/>
              <p:nvPr/>
            </p:nvPicPr>
            <p:blipFill>
              <a:blip r:embed="rId1365"/>
              <a:stretch>
                <a:fillRect/>
              </a:stretch>
            </p:blipFill>
            <p:spPr>
              <a:xfrm>
                <a:off x="7522560" y="5603302"/>
                <a:ext cx="907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6">
            <p14:nvContentPartPr>
              <p14:cNvPr id="891" name="Freihand 890">
                <a:extLst>
                  <a:ext uri="{FF2B5EF4-FFF2-40B4-BE49-F238E27FC236}">
                    <a16:creationId xmlns:a16="http://schemas.microsoft.com/office/drawing/2014/main" id="{275B4C30-D463-45F4-0009-93E92A9618A4}"/>
                  </a:ext>
                </a:extLst>
              </p14:cNvPr>
              <p14:cNvContentPartPr/>
              <p14:nvPr/>
            </p14:nvContentPartPr>
            <p14:xfrm>
              <a:off x="4176360" y="6270382"/>
              <a:ext cx="70560" cy="304920"/>
            </p14:xfrm>
          </p:contentPart>
        </mc:Choice>
        <mc:Fallback>
          <p:pic>
            <p:nvPicPr>
              <p:cNvPr id="891" name="Freihand 890">
                <a:extLst>
                  <a:ext uri="{FF2B5EF4-FFF2-40B4-BE49-F238E27FC236}">
                    <a16:creationId xmlns:a16="http://schemas.microsoft.com/office/drawing/2014/main" id="{275B4C30-D463-45F4-0009-93E92A9618A4}"/>
                  </a:ext>
                </a:extLst>
              </p:cNvPr>
              <p:cNvPicPr/>
              <p:nvPr/>
            </p:nvPicPr>
            <p:blipFill>
              <a:blip r:embed="rId1367"/>
              <a:stretch>
                <a:fillRect/>
              </a:stretch>
            </p:blipFill>
            <p:spPr>
              <a:xfrm>
                <a:off x="4172040" y="6266062"/>
                <a:ext cx="7920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8">
            <p14:nvContentPartPr>
              <p14:cNvPr id="892" name="Freihand 891">
                <a:extLst>
                  <a:ext uri="{FF2B5EF4-FFF2-40B4-BE49-F238E27FC236}">
                    <a16:creationId xmlns:a16="http://schemas.microsoft.com/office/drawing/2014/main" id="{3BD75E8D-A5B6-E3DC-5716-DD0AF1B11D2D}"/>
                  </a:ext>
                </a:extLst>
              </p14:cNvPr>
              <p14:cNvContentPartPr/>
              <p14:nvPr/>
            </p14:nvContentPartPr>
            <p14:xfrm>
              <a:off x="4049280" y="6200902"/>
              <a:ext cx="220320" cy="209160"/>
            </p14:xfrm>
          </p:contentPart>
        </mc:Choice>
        <mc:Fallback>
          <p:pic>
            <p:nvPicPr>
              <p:cNvPr id="892" name="Freihand 891">
                <a:extLst>
                  <a:ext uri="{FF2B5EF4-FFF2-40B4-BE49-F238E27FC236}">
                    <a16:creationId xmlns:a16="http://schemas.microsoft.com/office/drawing/2014/main" id="{3BD75E8D-A5B6-E3DC-5716-DD0AF1B11D2D}"/>
                  </a:ext>
                </a:extLst>
              </p:cNvPr>
              <p:cNvPicPr/>
              <p:nvPr/>
            </p:nvPicPr>
            <p:blipFill>
              <a:blip r:embed="rId1369"/>
              <a:stretch>
                <a:fillRect/>
              </a:stretch>
            </p:blipFill>
            <p:spPr>
              <a:xfrm>
                <a:off x="4044960" y="6196582"/>
                <a:ext cx="22896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0">
            <p14:nvContentPartPr>
              <p14:cNvPr id="894" name="Freihand 893">
                <a:extLst>
                  <a:ext uri="{FF2B5EF4-FFF2-40B4-BE49-F238E27FC236}">
                    <a16:creationId xmlns:a16="http://schemas.microsoft.com/office/drawing/2014/main" id="{04E2F588-5A77-B068-CA9F-3CD3A3F41BB0}"/>
                  </a:ext>
                </a:extLst>
              </p14:cNvPr>
              <p14:cNvContentPartPr/>
              <p14:nvPr/>
            </p14:nvContentPartPr>
            <p14:xfrm>
              <a:off x="4321800" y="6406462"/>
              <a:ext cx="158760" cy="235440"/>
            </p14:xfrm>
          </p:contentPart>
        </mc:Choice>
        <mc:Fallback>
          <p:pic>
            <p:nvPicPr>
              <p:cNvPr id="894" name="Freihand 893">
                <a:extLst>
                  <a:ext uri="{FF2B5EF4-FFF2-40B4-BE49-F238E27FC236}">
                    <a16:creationId xmlns:a16="http://schemas.microsoft.com/office/drawing/2014/main" id="{04E2F588-5A77-B068-CA9F-3CD3A3F41BB0}"/>
                  </a:ext>
                </a:extLst>
              </p:cNvPr>
              <p:cNvPicPr/>
              <p:nvPr/>
            </p:nvPicPr>
            <p:blipFill>
              <a:blip r:embed="rId1371"/>
              <a:stretch>
                <a:fillRect/>
              </a:stretch>
            </p:blipFill>
            <p:spPr>
              <a:xfrm>
                <a:off x="4317480" y="6402142"/>
                <a:ext cx="1674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2">
            <p14:nvContentPartPr>
              <p14:cNvPr id="896" name="Freihand 895">
                <a:extLst>
                  <a:ext uri="{FF2B5EF4-FFF2-40B4-BE49-F238E27FC236}">
                    <a16:creationId xmlns:a16="http://schemas.microsoft.com/office/drawing/2014/main" id="{1E2DB4C3-5FB2-1C7C-482C-0C9F5340969F}"/>
                  </a:ext>
                </a:extLst>
              </p14:cNvPr>
              <p14:cNvContentPartPr/>
              <p14:nvPr/>
            </p14:nvContentPartPr>
            <p14:xfrm>
              <a:off x="4536360" y="6268582"/>
              <a:ext cx="100440" cy="37080"/>
            </p14:xfrm>
          </p:contentPart>
        </mc:Choice>
        <mc:Fallback>
          <p:pic>
            <p:nvPicPr>
              <p:cNvPr id="896" name="Freihand 895">
                <a:extLst>
                  <a:ext uri="{FF2B5EF4-FFF2-40B4-BE49-F238E27FC236}">
                    <a16:creationId xmlns:a16="http://schemas.microsoft.com/office/drawing/2014/main" id="{1E2DB4C3-5FB2-1C7C-482C-0C9F5340969F}"/>
                  </a:ext>
                </a:extLst>
              </p:cNvPr>
              <p:cNvPicPr/>
              <p:nvPr/>
            </p:nvPicPr>
            <p:blipFill>
              <a:blip r:embed="rId1373"/>
              <a:stretch>
                <a:fillRect/>
              </a:stretch>
            </p:blipFill>
            <p:spPr>
              <a:xfrm>
                <a:off x="4532040" y="6264262"/>
                <a:ext cx="1090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4">
            <p14:nvContentPartPr>
              <p14:cNvPr id="897" name="Freihand 896">
                <a:extLst>
                  <a:ext uri="{FF2B5EF4-FFF2-40B4-BE49-F238E27FC236}">
                    <a16:creationId xmlns:a16="http://schemas.microsoft.com/office/drawing/2014/main" id="{F4D29F10-4011-3DCA-F0E3-A3B088FF6191}"/>
                  </a:ext>
                </a:extLst>
              </p14:cNvPr>
              <p14:cNvContentPartPr/>
              <p14:nvPr/>
            </p14:nvContentPartPr>
            <p14:xfrm>
              <a:off x="4574520" y="6342382"/>
              <a:ext cx="110160" cy="61920"/>
            </p14:xfrm>
          </p:contentPart>
        </mc:Choice>
        <mc:Fallback>
          <p:pic>
            <p:nvPicPr>
              <p:cNvPr id="897" name="Freihand 896">
                <a:extLst>
                  <a:ext uri="{FF2B5EF4-FFF2-40B4-BE49-F238E27FC236}">
                    <a16:creationId xmlns:a16="http://schemas.microsoft.com/office/drawing/2014/main" id="{F4D29F10-4011-3DCA-F0E3-A3B088FF6191}"/>
                  </a:ext>
                </a:extLst>
              </p:cNvPr>
              <p:cNvPicPr/>
              <p:nvPr/>
            </p:nvPicPr>
            <p:blipFill>
              <a:blip r:embed="rId1375"/>
              <a:stretch>
                <a:fillRect/>
              </a:stretch>
            </p:blipFill>
            <p:spPr>
              <a:xfrm>
                <a:off x="4570200" y="6338062"/>
                <a:ext cx="1188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6">
            <p14:nvContentPartPr>
              <p14:cNvPr id="898" name="Freihand 897">
                <a:extLst>
                  <a:ext uri="{FF2B5EF4-FFF2-40B4-BE49-F238E27FC236}">
                    <a16:creationId xmlns:a16="http://schemas.microsoft.com/office/drawing/2014/main" id="{535DEC5F-EF7A-CDED-2DFF-671B1959DCC0}"/>
                  </a:ext>
                </a:extLst>
              </p14:cNvPr>
              <p14:cNvContentPartPr/>
              <p14:nvPr/>
            </p14:nvContentPartPr>
            <p14:xfrm>
              <a:off x="4740120" y="6142222"/>
              <a:ext cx="108360" cy="205200"/>
            </p14:xfrm>
          </p:contentPart>
        </mc:Choice>
        <mc:Fallback>
          <p:pic>
            <p:nvPicPr>
              <p:cNvPr id="898" name="Freihand 897">
                <a:extLst>
                  <a:ext uri="{FF2B5EF4-FFF2-40B4-BE49-F238E27FC236}">
                    <a16:creationId xmlns:a16="http://schemas.microsoft.com/office/drawing/2014/main" id="{535DEC5F-EF7A-CDED-2DFF-671B1959DCC0}"/>
                  </a:ext>
                </a:extLst>
              </p:cNvPr>
              <p:cNvPicPr/>
              <p:nvPr/>
            </p:nvPicPr>
            <p:blipFill>
              <a:blip r:embed="rId1377"/>
              <a:stretch>
                <a:fillRect/>
              </a:stretch>
            </p:blipFill>
            <p:spPr>
              <a:xfrm>
                <a:off x="4735800" y="6137902"/>
                <a:ext cx="11700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8">
            <p14:nvContentPartPr>
              <p14:cNvPr id="899" name="Freihand 898">
                <a:extLst>
                  <a:ext uri="{FF2B5EF4-FFF2-40B4-BE49-F238E27FC236}">
                    <a16:creationId xmlns:a16="http://schemas.microsoft.com/office/drawing/2014/main" id="{A220488F-7E98-05EF-7C39-D1C6198B3839}"/>
                  </a:ext>
                </a:extLst>
              </p14:cNvPr>
              <p14:cNvContentPartPr/>
              <p14:nvPr/>
            </p14:nvContentPartPr>
            <p14:xfrm>
              <a:off x="4874400" y="6112702"/>
              <a:ext cx="175320" cy="216000"/>
            </p14:xfrm>
          </p:contentPart>
        </mc:Choice>
        <mc:Fallback>
          <p:pic>
            <p:nvPicPr>
              <p:cNvPr id="899" name="Freihand 898">
                <a:extLst>
                  <a:ext uri="{FF2B5EF4-FFF2-40B4-BE49-F238E27FC236}">
                    <a16:creationId xmlns:a16="http://schemas.microsoft.com/office/drawing/2014/main" id="{A220488F-7E98-05EF-7C39-D1C6198B3839}"/>
                  </a:ext>
                </a:extLst>
              </p:cNvPr>
              <p:cNvPicPr/>
              <p:nvPr/>
            </p:nvPicPr>
            <p:blipFill>
              <a:blip r:embed="rId1379"/>
              <a:stretch>
                <a:fillRect/>
              </a:stretch>
            </p:blipFill>
            <p:spPr>
              <a:xfrm>
                <a:off x="4870080" y="6108382"/>
                <a:ext cx="18396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0">
            <p14:nvContentPartPr>
              <p14:cNvPr id="900" name="Freihand 899">
                <a:extLst>
                  <a:ext uri="{FF2B5EF4-FFF2-40B4-BE49-F238E27FC236}">
                    <a16:creationId xmlns:a16="http://schemas.microsoft.com/office/drawing/2014/main" id="{4A5C4364-3423-489E-948C-5C6CEE5CF8CF}"/>
                  </a:ext>
                </a:extLst>
              </p14:cNvPr>
              <p14:cNvContentPartPr/>
              <p14:nvPr/>
            </p14:nvContentPartPr>
            <p14:xfrm>
              <a:off x="5042880" y="6077422"/>
              <a:ext cx="84240" cy="172440"/>
            </p14:xfrm>
          </p:contentPart>
        </mc:Choice>
        <mc:Fallback>
          <p:pic>
            <p:nvPicPr>
              <p:cNvPr id="900" name="Freihand 899">
                <a:extLst>
                  <a:ext uri="{FF2B5EF4-FFF2-40B4-BE49-F238E27FC236}">
                    <a16:creationId xmlns:a16="http://schemas.microsoft.com/office/drawing/2014/main" id="{4A5C4364-3423-489E-948C-5C6CEE5CF8CF}"/>
                  </a:ext>
                </a:extLst>
              </p:cNvPr>
              <p:cNvPicPr/>
              <p:nvPr/>
            </p:nvPicPr>
            <p:blipFill>
              <a:blip r:embed="rId1381"/>
              <a:stretch>
                <a:fillRect/>
              </a:stretch>
            </p:blipFill>
            <p:spPr>
              <a:xfrm>
                <a:off x="5038560" y="6073102"/>
                <a:ext cx="928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2">
            <p14:nvContentPartPr>
              <p14:cNvPr id="901" name="Freihand 900">
                <a:extLst>
                  <a:ext uri="{FF2B5EF4-FFF2-40B4-BE49-F238E27FC236}">
                    <a16:creationId xmlns:a16="http://schemas.microsoft.com/office/drawing/2014/main" id="{742992B8-BBBE-3712-08BD-A1E3D97855B3}"/>
                  </a:ext>
                </a:extLst>
              </p14:cNvPr>
              <p14:cNvContentPartPr/>
              <p14:nvPr/>
            </p14:nvContentPartPr>
            <p14:xfrm>
              <a:off x="5143320" y="6053302"/>
              <a:ext cx="51120" cy="162720"/>
            </p14:xfrm>
          </p:contentPart>
        </mc:Choice>
        <mc:Fallback>
          <p:pic>
            <p:nvPicPr>
              <p:cNvPr id="901" name="Freihand 900">
                <a:extLst>
                  <a:ext uri="{FF2B5EF4-FFF2-40B4-BE49-F238E27FC236}">
                    <a16:creationId xmlns:a16="http://schemas.microsoft.com/office/drawing/2014/main" id="{742992B8-BBBE-3712-08BD-A1E3D97855B3}"/>
                  </a:ext>
                </a:extLst>
              </p:cNvPr>
              <p:cNvPicPr/>
              <p:nvPr/>
            </p:nvPicPr>
            <p:blipFill>
              <a:blip r:embed="rId1383"/>
              <a:stretch>
                <a:fillRect/>
              </a:stretch>
            </p:blipFill>
            <p:spPr>
              <a:xfrm>
                <a:off x="5139000" y="6048982"/>
                <a:ext cx="597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4">
            <p14:nvContentPartPr>
              <p14:cNvPr id="902" name="Freihand 901">
                <a:extLst>
                  <a:ext uri="{FF2B5EF4-FFF2-40B4-BE49-F238E27FC236}">
                    <a16:creationId xmlns:a16="http://schemas.microsoft.com/office/drawing/2014/main" id="{E1B97497-CABD-7828-7125-968A740A4AEB}"/>
                  </a:ext>
                </a:extLst>
              </p14:cNvPr>
              <p14:cNvContentPartPr/>
              <p14:nvPr/>
            </p14:nvContentPartPr>
            <p14:xfrm>
              <a:off x="5225760" y="6038542"/>
              <a:ext cx="53640" cy="137880"/>
            </p14:xfrm>
          </p:contentPart>
        </mc:Choice>
        <mc:Fallback>
          <p:pic>
            <p:nvPicPr>
              <p:cNvPr id="902" name="Freihand 901">
                <a:extLst>
                  <a:ext uri="{FF2B5EF4-FFF2-40B4-BE49-F238E27FC236}">
                    <a16:creationId xmlns:a16="http://schemas.microsoft.com/office/drawing/2014/main" id="{E1B97497-CABD-7828-7125-968A740A4AEB}"/>
                  </a:ext>
                </a:extLst>
              </p:cNvPr>
              <p:cNvPicPr/>
              <p:nvPr/>
            </p:nvPicPr>
            <p:blipFill>
              <a:blip r:embed="rId1385"/>
              <a:stretch>
                <a:fillRect/>
              </a:stretch>
            </p:blipFill>
            <p:spPr>
              <a:xfrm>
                <a:off x="5221440" y="6034222"/>
                <a:ext cx="622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6">
            <p14:nvContentPartPr>
              <p14:cNvPr id="903" name="Freihand 902">
                <a:extLst>
                  <a:ext uri="{FF2B5EF4-FFF2-40B4-BE49-F238E27FC236}">
                    <a16:creationId xmlns:a16="http://schemas.microsoft.com/office/drawing/2014/main" id="{EA0FD3DB-3F51-34ED-D42B-CAED39885E52}"/>
                  </a:ext>
                </a:extLst>
              </p14:cNvPr>
              <p14:cNvContentPartPr/>
              <p14:nvPr/>
            </p14:nvContentPartPr>
            <p14:xfrm>
              <a:off x="5370120" y="6006862"/>
              <a:ext cx="39960" cy="139680"/>
            </p14:xfrm>
          </p:contentPart>
        </mc:Choice>
        <mc:Fallback>
          <p:pic>
            <p:nvPicPr>
              <p:cNvPr id="903" name="Freihand 902">
                <a:extLst>
                  <a:ext uri="{FF2B5EF4-FFF2-40B4-BE49-F238E27FC236}">
                    <a16:creationId xmlns:a16="http://schemas.microsoft.com/office/drawing/2014/main" id="{EA0FD3DB-3F51-34ED-D42B-CAED39885E52}"/>
                  </a:ext>
                </a:extLst>
              </p:cNvPr>
              <p:cNvPicPr/>
              <p:nvPr/>
            </p:nvPicPr>
            <p:blipFill>
              <a:blip r:embed="rId1387"/>
              <a:stretch>
                <a:fillRect/>
              </a:stretch>
            </p:blipFill>
            <p:spPr>
              <a:xfrm>
                <a:off x="5365800" y="6002542"/>
                <a:ext cx="486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8">
            <p14:nvContentPartPr>
              <p14:cNvPr id="904" name="Freihand 903">
                <a:extLst>
                  <a:ext uri="{FF2B5EF4-FFF2-40B4-BE49-F238E27FC236}">
                    <a16:creationId xmlns:a16="http://schemas.microsoft.com/office/drawing/2014/main" id="{EF80D9C9-5A08-D3AF-1065-7F9B62F0EAB7}"/>
                  </a:ext>
                </a:extLst>
              </p14:cNvPr>
              <p14:cNvContentPartPr/>
              <p14:nvPr/>
            </p14:nvContentPartPr>
            <p14:xfrm>
              <a:off x="5345640" y="6045022"/>
              <a:ext cx="72000" cy="52920"/>
            </p14:xfrm>
          </p:contentPart>
        </mc:Choice>
        <mc:Fallback>
          <p:pic>
            <p:nvPicPr>
              <p:cNvPr id="904" name="Freihand 903">
                <a:extLst>
                  <a:ext uri="{FF2B5EF4-FFF2-40B4-BE49-F238E27FC236}">
                    <a16:creationId xmlns:a16="http://schemas.microsoft.com/office/drawing/2014/main" id="{EF80D9C9-5A08-D3AF-1065-7F9B62F0EAB7}"/>
                  </a:ext>
                </a:extLst>
              </p:cNvPr>
              <p:cNvPicPr/>
              <p:nvPr/>
            </p:nvPicPr>
            <p:blipFill>
              <a:blip r:embed="rId1389"/>
              <a:stretch>
                <a:fillRect/>
              </a:stretch>
            </p:blipFill>
            <p:spPr>
              <a:xfrm>
                <a:off x="5341320" y="6040702"/>
                <a:ext cx="8064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0">
            <p14:nvContentPartPr>
              <p14:cNvPr id="905" name="Freihand 904">
                <a:extLst>
                  <a:ext uri="{FF2B5EF4-FFF2-40B4-BE49-F238E27FC236}">
                    <a16:creationId xmlns:a16="http://schemas.microsoft.com/office/drawing/2014/main" id="{D6A500D5-50D7-CC05-8696-DD11815D6A67}"/>
                  </a:ext>
                </a:extLst>
              </p14:cNvPr>
              <p14:cNvContentPartPr/>
              <p14:nvPr/>
            </p14:nvContentPartPr>
            <p14:xfrm>
              <a:off x="5475960" y="5826502"/>
              <a:ext cx="124200" cy="183960"/>
            </p14:xfrm>
          </p:contentPart>
        </mc:Choice>
        <mc:Fallback>
          <p:pic>
            <p:nvPicPr>
              <p:cNvPr id="905" name="Freihand 904">
                <a:extLst>
                  <a:ext uri="{FF2B5EF4-FFF2-40B4-BE49-F238E27FC236}">
                    <a16:creationId xmlns:a16="http://schemas.microsoft.com/office/drawing/2014/main" id="{D6A500D5-50D7-CC05-8696-DD11815D6A67}"/>
                  </a:ext>
                </a:extLst>
              </p:cNvPr>
              <p:cNvPicPr/>
              <p:nvPr/>
            </p:nvPicPr>
            <p:blipFill>
              <a:blip r:embed="rId1391"/>
              <a:stretch>
                <a:fillRect/>
              </a:stretch>
            </p:blipFill>
            <p:spPr>
              <a:xfrm>
                <a:off x="5471640" y="5822182"/>
                <a:ext cx="13284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2">
            <p14:nvContentPartPr>
              <p14:cNvPr id="907" name="Freihand 906">
                <a:extLst>
                  <a:ext uri="{FF2B5EF4-FFF2-40B4-BE49-F238E27FC236}">
                    <a16:creationId xmlns:a16="http://schemas.microsoft.com/office/drawing/2014/main" id="{8C71ECD1-C8FD-F988-B425-02F3C07A7382}"/>
                  </a:ext>
                </a:extLst>
              </p14:cNvPr>
              <p14:cNvContentPartPr/>
              <p14:nvPr/>
            </p14:nvContentPartPr>
            <p14:xfrm>
              <a:off x="5623920" y="5763502"/>
              <a:ext cx="104040" cy="175680"/>
            </p14:xfrm>
          </p:contentPart>
        </mc:Choice>
        <mc:Fallback>
          <p:pic>
            <p:nvPicPr>
              <p:cNvPr id="907" name="Freihand 906">
                <a:extLst>
                  <a:ext uri="{FF2B5EF4-FFF2-40B4-BE49-F238E27FC236}">
                    <a16:creationId xmlns:a16="http://schemas.microsoft.com/office/drawing/2014/main" id="{8C71ECD1-C8FD-F988-B425-02F3C07A7382}"/>
                  </a:ext>
                </a:extLst>
              </p:cNvPr>
              <p:cNvPicPr/>
              <p:nvPr/>
            </p:nvPicPr>
            <p:blipFill>
              <a:blip r:embed="rId1393"/>
              <a:stretch>
                <a:fillRect/>
              </a:stretch>
            </p:blipFill>
            <p:spPr>
              <a:xfrm>
                <a:off x="5619600" y="5759182"/>
                <a:ext cx="11268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4">
            <p14:nvContentPartPr>
              <p14:cNvPr id="908" name="Freihand 907">
                <a:extLst>
                  <a:ext uri="{FF2B5EF4-FFF2-40B4-BE49-F238E27FC236}">
                    <a16:creationId xmlns:a16="http://schemas.microsoft.com/office/drawing/2014/main" id="{825B320D-6433-B1BE-2D1C-B56E24BC115E}"/>
                  </a:ext>
                </a:extLst>
              </p14:cNvPr>
              <p14:cNvContentPartPr/>
              <p14:nvPr/>
            </p14:nvContentPartPr>
            <p14:xfrm>
              <a:off x="5747040" y="5723182"/>
              <a:ext cx="68760" cy="124200"/>
            </p14:xfrm>
          </p:contentPart>
        </mc:Choice>
        <mc:Fallback>
          <p:pic>
            <p:nvPicPr>
              <p:cNvPr id="908" name="Freihand 907">
                <a:extLst>
                  <a:ext uri="{FF2B5EF4-FFF2-40B4-BE49-F238E27FC236}">
                    <a16:creationId xmlns:a16="http://schemas.microsoft.com/office/drawing/2014/main" id="{825B320D-6433-B1BE-2D1C-B56E24BC115E}"/>
                  </a:ext>
                </a:extLst>
              </p:cNvPr>
              <p:cNvPicPr/>
              <p:nvPr/>
            </p:nvPicPr>
            <p:blipFill>
              <a:blip r:embed="rId1395"/>
              <a:stretch>
                <a:fillRect/>
              </a:stretch>
            </p:blipFill>
            <p:spPr>
              <a:xfrm>
                <a:off x="5742720" y="5718862"/>
                <a:ext cx="7740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6">
            <p14:nvContentPartPr>
              <p14:cNvPr id="909" name="Freihand 908">
                <a:extLst>
                  <a:ext uri="{FF2B5EF4-FFF2-40B4-BE49-F238E27FC236}">
                    <a16:creationId xmlns:a16="http://schemas.microsoft.com/office/drawing/2014/main" id="{CCD07BAC-BC23-C66F-3BDA-78CC75ED0BF7}"/>
                  </a:ext>
                </a:extLst>
              </p14:cNvPr>
              <p14:cNvContentPartPr/>
              <p14:nvPr/>
            </p14:nvContentPartPr>
            <p14:xfrm>
              <a:off x="5855400" y="5696542"/>
              <a:ext cx="52560" cy="128880"/>
            </p14:xfrm>
          </p:contentPart>
        </mc:Choice>
        <mc:Fallback>
          <p:pic>
            <p:nvPicPr>
              <p:cNvPr id="909" name="Freihand 908">
                <a:extLst>
                  <a:ext uri="{FF2B5EF4-FFF2-40B4-BE49-F238E27FC236}">
                    <a16:creationId xmlns:a16="http://schemas.microsoft.com/office/drawing/2014/main" id="{CCD07BAC-BC23-C66F-3BDA-78CC75ED0BF7}"/>
                  </a:ext>
                </a:extLst>
              </p:cNvPr>
              <p:cNvPicPr/>
              <p:nvPr/>
            </p:nvPicPr>
            <p:blipFill>
              <a:blip r:embed="rId1397"/>
              <a:stretch>
                <a:fillRect/>
              </a:stretch>
            </p:blipFill>
            <p:spPr>
              <a:xfrm>
                <a:off x="5851080" y="5692222"/>
                <a:ext cx="612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8">
            <p14:nvContentPartPr>
              <p14:cNvPr id="911" name="Freihand 910">
                <a:extLst>
                  <a:ext uri="{FF2B5EF4-FFF2-40B4-BE49-F238E27FC236}">
                    <a16:creationId xmlns:a16="http://schemas.microsoft.com/office/drawing/2014/main" id="{F8F9302C-341A-9F6C-6841-C7DC8CBE1A6A}"/>
                  </a:ext>
                </a:extLst>
              </p14:cNvPr>
              <p14:cNvContentPartPr/>
              <p14:nvPr/>
            </p14:nvContentPartPr>
            <p14:xfrm>
              <a:off x="5562720" y="5864302"/>
              <a:ext cx="373320" cy="208800"/>
            </p14:xfrm>
          </p:contentPart>
        </mc:Choice>
        <mc:Fallback>
          <p:pic>
            <p:nvPicPr>
              <p:cNvPr id="911" name="Freihand 910">
                <a:extLst>
                  <a:ext uri="{FF2B5EF4-FFF2-40B4-BE49-F238E27FC236}">
                    <a16:creationId xmlns:a16="http://schemas.microsoft.com/office/drawing/2014/main" id="{F8F9302C-341A-9F6C-6841-C7DC8CBE1A6A}"/>
                  </a:ext>
                </a:extLst>
              </p:cNvPr>
              <p:cNvPicPr/>
              <p:nvPr/>
            </p:nvPicPr>
            <p:blipFill>
              <a:blip r:embed="rId1399"/>
              <a:stretch>
                <a:fillRect/>
              </a:stretch>
            </p:blipFill>
            <p:spPr>
              <a:xfrm>
                <a:off x="5558400" y="5859982"/>
                <a:ext cx="38196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0">
            <p14:nvContentPartPr>
              <p14:cNvPr id="912" name="Freihand 911">
                <a:extLst>
                  <a:ext uri="{FF2B5EF4-FFF2-40B4-BE49-F238E27FC236}">
                    <a16:creationId xmlns:a16="http://schemas.microsoft.com/office/drawing/2014/main" id="{353F2BF6-6B8B-A769-58CA-CCC70445FA0C}"/>
                  </a:ext>
                </a:extLst>
              </p14:cNvPr>
              <p14:cNvContentPartPr/>
              <p14:nvPr/>
            </p14:nvContentPartPr>
            <p14:xfrm>
              <a:off x="5621760" y="5949622"/>
              <a:ext cx="289440" cy="316080"/>
            </p14:xfrm>
          </p:contentPart>
        </mc:Choice>
        <mc:Fallback>
          <p:pic>
            <p:nvPicPr>
              <p:cNvPr id="912" name="Freihand 911">
                <a:extLst>
                  <a:ext uri="{FF2B5EF4-FFF2-40B4-BE49-F238E27FC236}">
                    <a16:creationId xmlns:a16="http://schemas.microsoft.com/office/drawing/2014/main" id="{353F2BF6-6B8B-A769-58CA-CCC70445FA0C}"/>
                  </a:ext>
                </a:extLst>
              </p:cNvPr>
              <p:cNvPicPr/>
              <p:nvPr/>
            </p:nvPicPr>
            <p:blipFill>
              <a:blip r:embed="rId1401"/>
              <a:stretch>
                <a:fillRect/>
              </a:stretch>
            </p:blipFill>
            <p:spPr>
              <a:xfrm>
                <a:off x="5617440" y="5945302"/>
                <a:ext cx="29808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2">
            <p14:nvContentPartPr>
              <p14:cNvPr id="913" name="Freihand 912">
                <a:extLst>
                  <a:ext uri="{FF2B5EF4-FFF2-40B4-BE49-F238E27FC236}">
                    <a16:creationId xmlns:a16="http://schemas.microsoft.com/office/drawing/2014/main" id="{AD61EE10-8C4E-17A3-B0B6-CDB7F3F87D00}"/>
                  </a:ext>
                </a:extLst>
              </p14:cNvPr>
              <p14:cNvContentPartPr/>
              <p14:nvPr/>
            </p14:nvContentPartPr>
            <p14:xfrm>
              <a:off x="5745240" y="6098302"/>
              <a:ext cx="109080" cy="122400"/>
            </p14:xfrm>
          </p:contentPart>
        </mc:Choice>
        <mc:Fallback>
          <p:pic>
            <p:nvPicPr>
              <p:cNvPr id="913" name="Freihand 912">
                <a:extLst>
                  <a:ext uri="{FF2B5EF4-FFF2-40B4-BE49-F238E27FC236}">
                    <a16:creationId xmlns:a16="http://schemas.microsoft.com/office/drawing/2014/main" id="{AD61EE10-8C4E-17A3-B0B6-CDB7F3F87D00}"/>
                  </a:ext>
                </a:extLst>
              </p:cNvPr>
              <p:cNvPicPr/>
              <p:nvPr/>
            </p:nvPicPr>
            <p:blipFill>
              <a:blip r:embed="rId1403"/>
              <a:stretch>
                <a:fillRect/>
              </a:stretch>
            </p:blipFill>
            <p:spPr>
              <a:xfrm>
                <a:off x="5740920" y="6093982"/>
                <a:ext cx="11772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4">
            <p14:nvContentPartPr>
              <p14:cNvPr id="914" name="Freihand 913">
                <a:extLst>
                  <a:ext uri="{FF2B5EF4-FFF2-40B4-BE49-F238E27FC236}">
                    <a16:creationId xmlns:a16="http://schemas.microsoft.com/office/drawing/2014/main" id="{EB59EA93-DD3B-59AF-F8A5-B847CFBB34EC}"/>
                  </a:ext>
                </a:extLst>
              </p14:cNvPr>
              <p14:cNvContentPartPr/>
              <p14:nvPr/>
            </p14:nvContentPartPr>
            <p14:xfrm>
              <a:off x="5861880" y="6074542"/>
              <a:ext cx="48240" cy="112320"/>
            </p14:xfrm>
          </p:contentPart>
        </mc:Choice>
        <mc:Fallback>
          <p:pic>
            <p:nvPicPr>
              <p:cNvPr id="914" name="Freihand 913">
                <a:extLst>
                  <a:ext uri="{FF2B5EF4-FFF2-40B4-BE49-F238E27FC236}">
                    <a16:creationId xmlns:a16="http://schemas.microsoft.com/office/drawing/2014/main" id="{EB59EA93-DD3B-59AF-F8A5-B847CFBB34EC}"/>
                  </a:ext>
                </a:extLst>
              </p:cNvPr>
              <p:cNvPicPr/>
              <p:nvPr/>
            </p:nvPicPr>
            <p:blipFill>
              <a:blip r:embed="rId1405"/>
              <a:stretch>
                <a:fillRect/>
              </a:stretch>
            </p:blipFill>
            <p:spPr>
              <a:xfrm>
                <a:off x="5857560" y="6070222"/>
                <a:ext cx="56880" cy="12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27" name="Gruppieren 926">
            <a:extLst>
              <a:ext uri="{FF2B5EF4-FFF2-40B4-BE49-F238E27FC236}">
                <a16:creationId xmlns:a16="http://schemas.microsoft.com/office/drawing/2014/main" id="{31DBE20E-4FEE-663B-358F-FCA141DECA80}"/>
              </a:ext>
            </a:extLst>
          </p:cNvPr>
          <p:cNvGrpSpPr/>
          <p:nvPr/>
        </p:nvGrpSpPr>
        <p:grpSpPr>
          <a:xfrm>
            <a:off x="5152320" y="6358222"/>
            <a:ext cx="1003320" cy="428760"/>
            <a:chOff x="5152320" y="6358222"/>
            <a:chExt cx="1003320" cy="42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6">
              <p14:nvContentPartPr>
                <p14:cNvPr id="916" name="Freihand 915">
                  <a:extLst>
                    <a:ext uri="{FF2B5EF4-FFF2-40B4-BE49-F238E27FC236}">
                      <a16:creationId xmlns:a16="http://schemas.microsoft.com/office/drawing/2014/main" id="{7CA3EFF9-EB4A-39B2-AE37-681D1E1E0F96}"/>
                    </a:ext>
                  </a:extLst>
                </p14:cNvPr>
                <p14:cNvContentPartPr/>
                <p14:nvPr/>
              </p14:nvContentPartPr>
              <p14:xfrm>
                <a:off x="5152320" y="6627142"/>
                <a:ext cx="113760" cy="47880"/>
              </p14:xfrm>
            </p:contentPart>
          </mc:Choice>
          <mc:Fallback>
            <p:pic>
              <p:nvPicPr>
                <p:cNvPr id="916" name="Freihand 915">
                  <a:extLst>
                    <a:ext uri="{FF2B5EF4-FFF2-40B4-BE49-F238E27FC236}">
                      <a16:creationId xmlns:a16="http://schemas.microsoft.com/office/drawing/2014/main" id="{7CA3EFF9-EB4A-39B2-AE37-681D1E1E0F96}"/>
                    </a:ext>
                  </a:extLst>
                </p:cNvPr>
                <p:cNvPicPr/>
                <p:nvPr/>
              </p:nvPicPr>
              <p:blipFill>
                <a:blip r:embed="rId1407"/>
                <a:stretch>
                  <a:fillRect/>
                </a:stretch>
              </p:blipFill>
              <p:spPr>
                <a:xfrm>
                  <a:off x="5148000" y="6622822"/>
                  <a:ext cx="1224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8">
              <p14:nvContentPartPr>
                <p14:cNvPr id="917" name="Freihand 916">
                  <a:extLst>
                    <a:ext uri="{FF2B5EF4-FFF2-40B4-BE49-F238E27FC236}">
                      <a16:creationId xmlns:a16="http://schemas.microsoft.com/office/drawing/2014/main" id="{F26A0C3B-610F-D49C-4220-3C2CB207FD83}"/>
                    </a:ext>
                  </a:extLst>
                </p14:cNvPr>
                <p14:cNvContentPartPr/>
                <p14:nvPr/>
              </p14:nvContentPartPr>
              <p14:xfrm>
                <a:off x="5188680" y="6705982"/>
                <a:ext cx="103680" cy="37440"/>
              </p14:xfrm>
            </p:contentPart>
          </mc:Choice>
          <mc:Fallback>
            <p:pic>
              <p:nvPicPr>
                <p:cNvPr id="917" name="Freihand 916">
                  <a:extLst>
                    <a:ext uri="{FF2B5EF4-FFF2-40B4-BE49-F238E27FC236}">
                      <a16:creationId xmlns:a16="http://schemas.microsoft.com/office/drawing/2014/main" id="{F26A0C3B-610F-D49C-4220-3C2CB207FD83}"/>
                    </a:ext>
                  </a:extLst>
                </p:cNvPr>
                <p:cNvPicPr/>
                <p:nvPr/>
              </p:nvPicPr>
              <p:blipFill>
                <a:blip r:embed="rId1409"/>
                <a:stretch>
                  <a:fillRect/>
                </a:stretch>
              </p:blipFill>
              <p:spPr>
                <a:xfrm>
                  <a:off x="5184360" y="6701662"/>
                  <a:ext cx="112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0">
              <p14:nvContentPartPr>
                <p14:cNvPr id="919" name="Freihand 918">
                  <a:extLst>
                    <a:ext uri="{FF2B5EF4-FFF2-40B4-BE49-F238E27FC236}">
                      <a16:creationId xmlns:a16="http://schemas.microsoft.com/office/drawing/2014/main" id="{480313BB-860A-1421-939A-3D03569AD817}"/>
                    </a:ext>
                  </a:extLst>
                </p14:cNvPr>
                <p14:cNvContentPartPr/>
                <p14:nvPr/>
              </p14:nvContentPartPr>
              <p14:xfrm>
                <a:off x="5339880" y="6533182"/>
                <a:ext cx="87480" cy="177480"/>
              </p14:xfrm>
            </p:contentPart>
          </mc:Choice>
          <mc:Fallback>
            <p:pic>
              <p:nvPicPr>
                <p:cNvPr id="919" name="Freihand 918">
                  <a:extLst>
                    <a:ext uri="{FF2B5EF4-FFF2-40B4-BE49-F238E27FC236}">
                      <a16:creationId xmlns:a16="http://schemas.microsoft.com/office/drawing/2014/main" id="{480313BB-860A-1421-939A-3D03569AD817}"/>
                    </a:ext>
                  </a:extLst>
                </p:cNvPr>
                <p:cNvPicPr/>
                <p:nvPr/>
              </p:nvPicPr>
              <p:blipFill>
                <a:blip r:embed="rId1411"/>
                <a:stretch>
                  <a:fillRect/>
                </a:stretch>
              </p:blipFill>
              <p:spPr>
                <a:xfrm>
                  <a:off x="5335560" y="6528862"/>
                  <a:ext cx="961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2">
              <p14:nvContentPartPr>
                <p14:cNvPr id="920" name="Freihand 919">
                  <a:extLst>
                    <a:ext uri="{FF2B5EF4-FFF2-40B4-BE49-F238E27FC236}">
                      <a16:creationId xmlns:a16="http://schemas.microsoft.com/office/drawing/2014/main" id="{CA22620F-7C20-EA39-0C55-7347370B38E4}"/>
                    </a:ext>
                  </a:extLst>
                </p14:cNvPr>
                <p14:cNvContentPartPr/>
                <p14:nvPr/>
              </p14:nvContentPartPr>
              <p14:xfrm>
                <a:off x="5453640" y="6532462"/>
                <a:ext cx="102600" cy="164160"/>
              </p14:xfrm>
            </p:contentPart>
          </mc:Choice>
          <mc:Fallback>
            <p:pic>
              <p:nvPicPr>
                <p:cNvPr id="920" name="Freihand 919">
                  <a:extLst>
                    <a:ext uri="{FF2B5EF4-FFF2-40B4-BE49-F238E27FC236}">
                      <a16:creationId xmlns:a16="http://schemas.microsoft.com/office/drawing/2014/main" id="{CA22620F-7C20-EA39-0C55-7347370B38E4}"/>
                    </a:ext>
                  </a:extLst>
                </p:cNvPr>
                <p:cNvPicPr/>
                <p:nvPr/>
              </p:nvPicPr>
              <p:blipFill>
                <a:blip r:embed="rId1413"/>
                <a:stretch>
                  <a:fillRect/>
                </a:stretch>
              </p:blipFill>
              <p:spPr>
                <a:xfrm>
                  <a:off x="5449320" y="6528142"/>
                  <a:ext cx="1112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4">
              <p14:nvContentPartPr>
                <p14:cNvPr id="921" name="Freihand 920">
                  <a:extLst>
                    <a:ext uri="{FF2B5EF4-FFF2-40B4-BE49-F238E27FC236}">
                      <a16:creationId xmlns:a16="http://schemas.microsoft.com/office/drawing/2014/main" id="{0001FB4C-7AC7-2BE9-E020-4CB6102FC9F0}"/>
                    </a:ext>
                  </a:extLst>
                </p14:cNvPr>
                <p14:cNvContentPartPr/>
                <p14:nvPr/>
              </p14:nvContentPartPr>
              <p14:xfrm>
                <a:off x="5616000" y="6617782"/>
                <a:ext cx="19080" cy="28800"/>
              </p14:xfrm>
            </p:contentPart>
          </mc:Choice>
          <mc:Fallback>
            <p:pic>
              <p:nvPicPr>
                <p:cNvPr id="921" name="Freihand 920">
                  <a:extLst>
                    <a:ext uri="{FF2B5EF4-FFF2-40B4-BE49-F238E27FC236}">
                      <a16:creationId xmlns:a16="http://schemas.microsoft.com/office/drawing/2014/main" id="{0001FB4C-7AC7-2BE9-E020-4CB6102FC9F0}"/>
                    </a:ext>
                  </a:extLst>
                </p:cNvPr>
                <p:cNvPicPr/>
                <p:nvPr/>
              </p:nvPicPr>
              <p:blipFill>
                <a:blip r:embed="rId1415"/>
                <a:stretch>
                  <a:fillRect/>
                </a:stretch>
              </p:blipFill>
              <p:spPr>
                <a:xfrm>
                  <a:off x="5611680" y="6613462"/>
                  <a:ext cx="27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6">
              <p14:nvContentPartPr>
                <p14:cNvPr id="922" name="Freihand 921">
                  <a:extLst>
                    <a:ext uri="{FF2B5EF4-FFF2-40B4-BE49-F238E27FC236}">
                      <a16:creationId xmlns:a16="http://schemas.microsoft.com/office/drawing/2014/main" id="{BAD1121B-C457-DDEB-872A-40A2E85FCC56}"/>
                    </a:ext>
                  </a:extLst>
                </p14:cNvPr>
                <p14:cNvContentPartPr/>
                <p14:nvPr/>
              </p14:nvContentPartPr>
              <p14:xfrm>
                <a:off x="5655600" y="6443542"/>
                <a:ext cx="109800" cy="193680"/>
              </p14:xfrm>
            </p:contentPart>
          </mc:Choice>
          <mc:Fallback>
            <p:pic>
              <p:nvPicPr>
                <p:cNvPr id="922" name="Freihand 921">
                  <a:extLst>
                    <a:ext uri="{FF2B5EF4-FFF2-40B4-BE49-F238E27FC236}">
                      <a16:creationId xmlns:a16="http://schemas.microsoft.com/office/drawing/2014/main" id="{BAD1121B-C457-DDEB-872A-40A2E85FCC56}"/>
                    </a:ext>
                  </a:extLst>
                </p:cNvPr>
                <p:cNvPicPr/>
                <p:nvPr/>
              </p:nvPicPr>
              <p:blipFill>
                <a:blip r:embed="rId1417"/>
                <a:stretch>
                  <a:fillRect/>
                </a:stretch>
              </p:blipFill>
              <p:spPr>
                <a:xfrm>
                  <a:off x="5651280" y="6439222"/>
                  <a:ext cx="1184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8">
              <p14:nvContentPartPr>
                <p14:cNvPr id="923" name="Freihand 922">
                  <a:extLst>
                    <a:ext uri="{FF2B5EF4-FFF2-40B4-BE49-F238E27FC236}">
                      <a16:creationId xmlns:a16="http://schemas.microsoft.com/office/drawing/2014/main" id="{786385F0-9AE9-AB27-2D3E-F0D6B23F25B3}"/>
                    </a:ext>
                  </a:extLst>
                </p14:cNvPr>
                <p14:cNvContentPartPr/>
                <p14:nvPr/>
              </p14:nvContentPartPr>
              <p14:xfrm>
                <a:off x="5840280" y="6375862"/>
                <a:ext cx="77400" cy="141480"/>
              </p14:xfrm>
            </p:contentPart>
          </mc:Choice>
          <mc:Fallback>
            <p:pic>
              <p:nvPicPr>
                <p:cNvPr id="923" name="Freihand 922">
                  <a:extLst>
                    <a:ext uri="{FF2B5EF4-FFF2-40B4-BE49-F238E27FC236}">
                      <a16:creationId xmlns:a16="http://schemas.microsoft.com/office/drawing/2014/main" id="{786385F0-9AE9-AB27-2D3E-F0D6B23F25B3}"/>
                    </a:ext>
                  </a:extLst>
                </p:cNvPr>
                <p:cNvPicPr/>
                <p:nvPr/>
              </p:nvPicPr>
              <p:blipFill>
                <a:blip r:embed="rId1419"/>
                <a:stretch>
                  <a:fillRect/>
                </a:stretch>
              </p:blipFill>
              <p:spPr>
                <a:xfrm>
                  <a:off x="5835960" y="6371542"/>
                  <a:ext cx="860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0">
              <p14:nvContentPartPr>
                <p14:cNvPr id="924" name="Freihand 923">
                  <a:extLst>
                    <a:ext uri="{FF2B5EF4-FFF2-40B4-BE49-F238E27FC236}">
                      <a16:creationId xmlns:a16="http://schemas.microsoft.com/office/drawing/2014/main" id="{C5F1ECE5-3365-EBF3-CA3B-E24CCEBE0CBD}"/>
                    </a:ext>
                  </a:extLst>
                </p14:cNvPr>
                <p14:cNvContentPartPr/>
                <p14:nvPr/>
              </p14:nvContentPartPr>
              <p14:xfrm>
                <a:off x="5965200" y="6358222"/>
                <a:ext cx="88200" cy="126360"/>
              </p14:xfrm>
            </p:contentPart>
          </mc:Choice>
          <mc:Fallback>
            <p:pic>
              <p:nvPicPr>
                <p:cNvPr id="924" name="Freihand 923">
                  <a:extLst>
                    <a:ext uri="{FF2B5EF4-FFF2-40B4-BE49-F238E27FC236}">
                      <a16:creationId xmlns:a16="http://schemas.microsoft.com/office/drawing/2014/main" id="{C5F1ECE5-3365-EBF3-CA3B-E24CCEBE0CBD}"/>
                    </a:ext>
                  </a:extLst>
                </p:cNvPr>
                <p:cNvPicPr/>
                <p:nvPr/>
              </p:nvPicPr>
              <p:blipFill>
                <a:blip r:embed="rId1421"/>
                <a:stretch>
                  <a:fillRect/>
                </a:stretch>
              </p:blipFill>
              <p:spPr>
                <a:xfrm>
                  <a:off x="5960880" y="6353902"/>
                  <a:ext cx="968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2">
              <p14:nvContentPartPr>
                <p14:cNvPr id="925" name="Freihand 924">
                  <a:extLst>
                    <a:ext uri="{FF2B5EF4-FFF2-40B4-BE49-F238E27FC236}">
                      <a16:creationId xmlns:a16="http://schemas.microsoft.com/office/drawing/2014/main" id="{0101EA9F-1812-C39F-1EDF-9741880BB60C}"/>
                    </a:ext>
                  </a:extLst>
                </p14:cNvPr>
                <p14:cNvContentPartPr/>
                <p14:nvPr/>
              </p14:nvContentPartPr>
              <p14:xfrm>
                <a:off x="5538960" y="6478822"/>
                <a:ext cx="616680" cy="286200"/>
              </p14:xfrm>
            </p:contentPart>
          </mc:Choice>
          <mc:Fallback>
            <p:pic>
              <p:nvPicPr>
                <p:cNvPr id="925" name="Freihand 924">
                  <a:extLst>
                    <a:ext uri="{FF2B5EF4-FFF2-40B4-BE49-F238E27FC236}">
                      <a16:creationId xmlns:a16="http://schemas.microsoft.com/office/drawing/2014/main" id="{0101EA9F-1812-C39F-1EDF-9741880BB60C}"/>
                    </a:ext>
                  </a:extLst>
                </p:cNvPr>
                <p:cNvPicPr/>
                <p:nvPr/>
              </p:nvPicPr>
              <p:blipFill>
                <a:blip r:embed="rId1423"/>
                <a:stretch>
                  <a:fillRect/>
                </a:stretch>
              </p:blipFill>
              <p:spPr>
                <a:xfrm>
                  <a:off x="5534640" y="6474502"/>
                  <a:ext cx="6253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4">
              <p14:nvContentPartPr>
                <p14:cNvPr id="926" name="Freihand 925">
                  <a:extLst>
                    <a:ext uri="{FF2B5EF4-FFF2-40B4-BE49-F238E27FC236}">
                      <a16:creationId xmlns:a16="http://schemas.microsoft.com/office/drawing/2014/main" id="{BF4A532E-A09E-ADCD-2BA3-65C42DD9C7FA}"/>
                    </a:ext>
                  </a:extLst>
                </p14:cNvPr>
                <p14:cNvContentPartPr/>
                <p14:nvPr/>
              </p14:nvContentPartPr>
              <p14:xfrm>
                <a:off x="5718600" y="6586462"/>
                <a:ext cx="409680" cy="200520"/>
              </p14:xfrm>
            </p:contentPart>
          </mc:Choice>
          <mc:Fallback>
            <p:pic>
              <p:nvPicPr>
                <p:cNvPr id="926" name="Freihand 925">
                  <a:extLst>
                    <a:ext uri="{FF2B5EF4-FFF2-40B4-BE49-F238E27FC236}">
                      <a16:creationId xmlns:a16="http://schemas.microsoft.com/office/drawing/2014/main" id="{BF4A532E-A09E-ADCD-2BA3-65C42DD9C7FA}"/>
                    </a:ext>
                  </a:extLst>
                </p:cNvPr>
                <p:cNvPicPr/>
                <p:nvPr/>
              </p:nvPicPr>
              <p:blipFill>
                <a:blip r:embed="rId1425"/>
                <a:stretch>
                  <a:fillRect/>
                </a:stretch>
              </p:blipFill>
              <p:spPr>
                <a:xfrm>
                  <a:off x="5714280" y="6582142"/>
                  <a:ext cx="41832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0" name="Gruppieren 929">
            <a:extLst>
              <a:ext uri="{FF2B5EF4-FFF2-40B4-BE49-F238E27FC236}">
                <a16:creationId xmlns:a16="http://schemas.microsoft.com/office/drawing/2014/main" id="{4AECB91B-7325-3405-E0F1-7329078EF7EA}"/>
              </a:ext>
            </a:extLst>
          </p:cNvPr>
          <p:cNvGrpSpPr/>
          <p:nvPr/>
        </p:nvGrpSpPr>
        <p:grpSpPr>
          <a:xfrm>
            <a:off x="7697880" y="5209102"/>
            <a:ext cx="585360" cy="561960"/>
            <a:chOff x="7697880" y="5209102"/>
            <a:chExt cx="585360" cy="56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6">
              <p14:nvContentPartPr>
                <p14:cNvPr id="863" name="Freihand 862">
                  <a:extLst>
                    <a:ext uri="{FF2B5EF4-FFF2-40B4-BE49-F238E27FC236}">
                      <a16:creationId xmlns:a16="http://schemas.microsoft.com/office/drawing/2014/main" id="{62DD7FCD-3617-DD08-28E0-E5D06B7CFA99}"/>
                    </a:ext>
                  </a:extLst>
                </p14:cNvPr>
                <p14:cNvContentPartPr/>
                <p14:nvPr/>
              </p14:nvContentPartPr>
              <p14:xfrm>
                <a:off x="7697880" y="5520502"/>
                <a:ext cx="99000" cy="63720"/>
              </p14:xfrm>
            </p:contentPart>
          </mc:Choice>
          <mc:Fallback>
            <p:pic>
              <p:nvPicPr>
                <p:cNvPr id="863" name="Freihand 862">
                  <a:extLst>
                    <a:ext uri="{FF2B5EF4-FFF2-40B4-BE49-F238E27FC236}">
                      <a16:creationId xmlns:a16="http://schemas.microsoft.com/office/drawing/2014/main" id="{62DD7FCD-3617-DD08-28E0-E5D06B7CFA99}"/>
                    </a:ext>
                  </a:extLst>
                </p:cNvPr>
                <p:cNvPicPr/>
                <p:nvPr/>
              </p:nvPicPr>
              <p:blipFill>
                <a:blip r:embed="rId1427"/>
                <a:stretch>
                  <a:fillRect/>
                </a:stretch>
              </p:blipFill>
              <p:spPr>
                <a:xfrm>
                  <a:off x="7693560" y="5516182"/>
                  <a:ext cx="1076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8">
              <p14:nvContentPartPr>
                <p14:cNvPr id="864" name="Freihand 863">
                  <a:extLst>
                    <a:ext uri="{FF2B5EF4-FFF2-40B4-BE49-F238E27FC236}">
                      <a16:creationId xmlns:a16="http://schemas.microsoft.com/office/drawing/2014/main" id="{E7A1B494-357B-23FE-2C32-3E2AAB786055}"/>
                    </a:ext>
                  </a:extLst>
                </p14:cNvPr>
                <p14:cNvContentPartPr/>
                <p14:nvPr/>
              </p14:nvContentPartPr>
              <p14:xfrm>
                <a:off x="7708320" y="5548222"/>
                <a:ext cx="112680" cy="77400"/>
              </p14:xfrm>
            </p:contentPart>
          </mc:Choice>
          <mc:Fallback>
            <p:pic>
              <p:nvPicPr>
                <p:cNvPr id="864" name="Freihand 863">
                  <a:extLst>
                    <a:ext uri="{FF2B5EF4-FFF2-40B4-BE49-F238E27FC236}">
                      <a16:creationId xmlns:a16="http://schemas.microsoft.com/office/drawing/2014/main" id="{E7A1B494-357B-23FE-2C32-3E2AAB786055}"/>
                    </a:ext>
                  </a:extLst>
                </p:cNvPr>
                <p:cNvPicPr/>
                <p:nvPr/>
              </p:nvPicPr>
              <p:blipFill>
                <a:blip r:embed="rId1429"/>
                <a:stretch>
                  <a:fillRect/>
                </a:stretch>
              </p:blipFill>
              <p:spPr>
                <a:xfrm>
                  <a:off x="7704000" y="5543902"/>
                  <a:ext cx="1213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0">
              <p14:nvContentPartPr>
                <p14:cNvPr id="866" name="Freihand 865">
                  <a:extLst>
                    <a:ext uri="{FF2B5EF4-FFF2-40B4-BE49-F238E27FC236}">
                      <a16:creationId xmlns:a16="http://schemas.microsoft.com/office/drawing/2014/main" id="{EF133606-6381-BF66-9ED2-84A7E4907D96}"/>
                    </a:ext>
                  </a:extLst>
                </p14:cNvPr>
                <p14:cNvContentPartPr/>
                <p14:nvPr/>
              </p14:nvContentPartPr>
              <p14:xfrm>
                <a:off x="7863480" y="5351302"/>
                <a:ext cx="163080" cy="182880"/>
              </p14:xfrm>
            </p:contentPart>
          </mc:Choice>
          <mc:Fallback>
            <p:pic>
              <p:nvPicPr>
                <p:cNvPr id="866" name="Freihand 865">
                  <a:extLst>
                    <a:ext uri="{FF2B5EF4-FFF2-40B4-BE49-F238E27FC236}">
                      <a16:creationId xmlns:a16="http://schemas.microsoft.com/office/drawing/2014/main" id="{EF133606-6381-BF66-9ED2-84A7E4907D96}"/>
                    </a:ext>
                  </a:extLst>
                </p:cNvPr>
                <p:cNvPicPr/>
                <p:nvPr/>
              </p:nvPicPr>
              <p:blipFill>
                <a:blip r:embed="rId1431"/>
                <a:stretch>
                  <a:fillRect/>
                </a:stretch>
              </p:blipFill>
              <p:spPr>
                <a:xfrm>
                  <a:off x="7859160" y="5346982"/>
                  <a:ext cx="1717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2">
              <p14:nvContentPartPr>
                <p14:cNvPr id="867" name="Freihand 866">
                  <a:extLst>
                    <a:ext uri="{FF2B5EF4-FFF2-40B4-BE49-F238E27FC236}">
                      <a16:creationId xmlns:a16="http://schemas.microsoft.com/office/drawing/2014/main" id="{6076E1CC-B7EC-46A5-D89B-E0DE8919AE00}"/>
                    </a:ext>
                  </a:extLst>
                </p14:cNvPr>
                <p14:cNvContentPartPr/>
                <p14:nvPr/>
              </p14:nvContentPartPr>
              <p14:xfrm>
                <a:off x="7976520" y="5277502"/>
                <a:ext cx="102240" cy="133560"/>
              </p14:xfrm>
            </p:contentPart>
          </mc:Choice>
          <mc:Fallback>
            <p:pic>
              <p:nvPicPr>
                <p:cNvPr id="867" name="Freihand 866">
                  <a:extLst>
                    <a:ext uri="{FF2B5EF4-FFF2-40B4-BE49-F238E27FC236}">
                      <a16:creationId xmlns:a16="http://schemas.microsoft.com/office/drawing/2014/main" id="{6076E1CC-B7EC-46A5-D89B-E0DE8919AE00}"/>
                    </a:ext>
                  </a:extLst>
                </p:cNvPr>
                <p:cNvPicPr/>
                <p:nvPr/>
              </p:nvPicPr>
              <p:blipFill>
                <a:blip r:embed="rId1433"/>
                <a:stretch>
                  <a:fillRect/>
                </a:stretch>
              </p:blipFill>
              <p:spPr>
                <a:xfrm>
                  <a:off x="7972200" y="5273182"/>
                  <a:ext cx="1108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4">
              <p14:nvContentPartPr>
                <p14:cNvPr id="869" name="Freihand 868">
                  <a:extLst>
                    <a:ext uri="{FF2B5EF4-FFF2-40B4-BE49-F238E27FC236}">
                      <a16:creationId xmlns:a16="http://schemas.microsoft.com/office/drawing/2014/main" id="{290073B6-A785-6FC1-12E2-B4AA2B2B243F}"/>
                    </a:ext>
                  </a:extLst>
                </p14:cNvPr>
                <p14:cNvContentPartPr/>
                <p14:nvPr/>
              </p14:nvContentPartPr>
              <p14:xfrm>
                <a:off x="8095320" y="5209102"/>
                <a:ext cx="90000" cy="151920"/>
              </p14:xfrm>
            </p:contentPart>
          </mc:Choice>
          <mc:Fallback>
            <p:pic>
              <p:nvPicPr>
                <p:cNvPr id="869" name="Freihand 868">
                  <a:extLst>
                    <a:ext uri="{FF2B5EF4-FFF2-40B4-BE49-F238E27FC236}">
                      <a16:creationId xmlns:a16="http://schemas.microsoft.com/office/drawing/2014/main" id="{290073B6-A785-6FC1-12E2-B4AA2B2B243F}"/>
                    </a:ext>
                  </a:extLst>
                </p:cNvPr>
                <p:cNvPicPr/>
                <p:nvPr/>
              </p:nvPicPr>
              <p:blipFill>
                <a:blip r:embed="rId1435"/>
                <a:stretch>
                  <a:fillRect/>
                </a:stretch>
              </p:blipFill>
              <p:spPr>
                <a:xfrm>
                  <a:off x="8091000" y="5204782"/>
                  <a:ext cx="986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6">
              <p14:nvContentPartPr>
                <p14:cNvPr id="928" name="Freihand 927">
                  <a:extLst>
                    <a:ext uri="{FF2B5EF4-FFF2-40B4-BE49-F238E27FC236}">
                      <a16:creationId xmlns:a16="http://schemas.microsoft.com/office/drawing/2014/main" id="{7AF8F3B5-A3EC-10BE-DDFE-94500AFCC2D9}"/>
                    </a:ext>
                  </a:extLst>
                </p14:cNvPr>
                <p14:cNvContentPartPr/>
                <p14:nvPr/>
              </p14:nvContentPartPr>
              <p14:xfrm>
                <a:off x="7864920" y="5374702"/>
                <a:ext cx="384480" cy="306000"/>
              </p14:xfrm>
            </p:contentPart>
          </mc:Choice>
          <mc:Fallback>
            <p:pic>
              <p:nvPicPr>
                <p:cNvPr id="928" name="Freihand 927">
                  <a:extLst>
                    <a:ext uri="{FF2B5EF4-FFF2-40B4-BE49-F238E27FC236}">
                      <a16:creationId xmlns:a16="http://schemas.microsoft.com/office/drawing/2014/main" id="{7AF8F3B5-A3EC-10BE-DDFE-94500AFCC2D9}"/>
                    </a:ext>
                  </a:extLst>
                </p:cNvPr>
                <p:cNvPicPr/>
                <p:nvPr/>
              </p:nvPicPr>
              <p:blipFill>
                <a:blip r:embed="rId1437"/>
                <a:stretch>
                  <a:fillRect/>
                </a:stretch>
              </p:blipFill>
              <p:spPr>
                <a:xfrm>
                  <a:off x="7860600" y="5370382"/>
                  <a:ext cx="3931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8">
              <p14:nvContentPartPr>
                <p14:cNvPr id="929" name="Freihand 928">
                  <a:extLst>
                    <a:ext uri="{FF2B5EF4-FFF2-40B4-BE49-F238E27FC236}">
                      <a16:creationId xmlns:a16="http://schemas.microsoft.com/office/drawing/2014/main" id="{AED4AF6C-8CD7-083E-577E-B932F917E6BE}"/>
                    </a:ext>
                  </a:extLst>
                </p14:cNvPr>
                <p14:cNvContentPartPr/>
                <p14:nvPr/>
              </p14:nvContentPartPr>
              <p14:xfrm>
                <a:off x="7882560" y="5407822"/>
                <a:ext cx="400680" cy="363240"/>
              </p14:xfrm>
            </p:contentPart>
          </mc:Choice>
          <mc:Fallback>
            <p:pic>
              <p:nvPicPr>
                <p:cNvPr id="929" name="Freihand 928">
                  <a:extLst>
                    <a:ext uri="{FF2B5EF4-FFF2-40B4-BE49-F238E27FC236}">
                      <a16:creationId xmlns:a16="http://schemas.microsoft.com/office/drawing/2014/main" id="{AED4AF6C-8CD7-083E-577E-B932F917E6BE}"/>
                    </a:ext>
                  </a:extLst>
                </p:cNvPr>
                <p:cNvPicPr/>
                <p:nvPr/>
              </p:nvPicPr>
              <p:blipFill>
                <a:blip r:embed="rId1439"/>
                <a:stretch>
                  <a:fillRect/>
                </a:stretch>
              </p:blipFill>
              <p:spPr>
                <a:xfrm>
                  <a:off x="7878240" y="5403502"/>
                  <a:ext cx="409320" cy="37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40">
            <p14:nvContentPartPr>
              <p14:cNvPr id="941" name="Freihand 940">
                <a:extLst>
                  <a:ext uri="{FF2B5EF4-FFF2-40B4-BE49-F238E27FC236}">
                    <a16:creationId xmlns:a16="http://schemas.microsoft.com/office/drawing/2014/main" id="{0CF73356-299F-1977-209C-44A2634ECD4B}"/>
                  </a:ext>
                </a:extLst>
              </p14:cNvPr>
              <p14:cNvContentPartPr/>
              <p14:nvPr/>
            </p14:nvContentPartPr>
            <p14:xfrm>
              <a:off x="313200" y="2930662"/>
              <a:ext cx="419400" cy="122400"/>
            </p14:xfrm>
          </p:contentPart>
        </mc:Choice>
        <mc:Fallback>
          <p:pic>
            <p:nvPicPr>
              <p:cNvPr id="941" name="Freihand 940">
                <a:extLst>
                  <a:ext uri="{FF2B5EF4-FFF2-40B4-BE49-F238E27FC236}">
                    <a16:creationId xmlns:a16="http://schemas.microsoft.com/office/drawing/2014/main" id="{0CF73356-299F-1977-209C-44A2634ECD4B}"/>
                  </a:ext>
                </a:extLst>
              </p:cNvPr>
              <p:cNvPicPr/>
              <p:nvPr/>
            </p:nvPicPr>
            <p:blipFill>
              <a:blip r:embed="rId1441"/>
              <a:stretch>
                <a:fillRect/>
              </a:stretch>
            </p:blipFill>
            <p:spPr>
              <a:xfrm>
                <a:off x="308880" y="2926342"/>
                <a:ext cx="428040" cy="13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1" name="Gruppieren 1030">
            <a:extLst>
              <a:ext uri="{FF2B5EF4-FFF2-40B4-BE49-F238E27FC236}">
                <a16:creationId xmlns:a16="http://schemas.microsoft.com/office/drawing/2014/main" id="{D390CABF-60DE-8754-3718-314ADEC4FCF9}"/>
              </a:ext>
            </a:extLst>
          </p:cNvPr>
          <p:cNvGrpSpPr/>
          <p:nvPr/>
        </p:nvGrpSpPr>
        <p:grpSpPr>
          <a:xfrm>
            <a:off x="159840" y="5117662"/>
            <a:ext cx="3415320" cy="1528920"/>
            <a:chOff x="159840" y="5117662"/>
            <a:chExt cx="3415320" cy="152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2">
              <p14:nvContentPartPr>
                <p14:cNvPr id="1028" name="Freihand 1027">
                  <a:extLst>
                    <a:ext uri="{FF2B5EF4-FFF2-40B4-BE49-F238E27FC236}">
                      <a16:creationId xmlns:a16="http://schemas.microsoft.com/office/drawing/2014/main" id="{1C153F4A-F5CC-9396-5750-67D084F591D4}"/>
                    </a:ext>
                  </a:extLst>
                </p14:cNvPr>
                <p14:cNvContentPartPr/>
                <p14:nvPr/>
              </p14:nvContentPartPr>
              <p14:xfrm>
                <a:off x="414360" y="5466502"/>
                <a:ext cx="247680" cy="820080"/>
              </p14:xfrm>
            </p:contentPart>
          </mc:Choice>
          <mc:Fallback>
            <p:pic>
              <p:nvPicPr>
                <p:cNvPr id="1028" name="Freihand 1027">
                  <a:extLst>
                    <a:ext uri="{FF2B5EF4-FFF2-40B4-BE49-F238E27FC236}">
                      <a16:creationId xmlns:a16="http://schemas.microsoft.com/office/drawing/2014/main" id="{1C153F4A-F5CC-9396-5750-67D084F591D4}"/>
                    </a:ext>
                  </a:extLst>
                </p:cNvPr>
                <p:cNvPicPr/>
                <p:nvPr/>
              </p:nvPicPr>
              <p:blipFill>
                <a:blip r:embed="rId1443"/>
                <a:stretch>
                  <a:fillRect/>
                </a:stretch>
              </p:blipFill>
              <p:spPr>
                <a:xfrm>
                  <a:off x="410040" y="5462182"/>
                  <a:ext cx="256320" cy="82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4">
              <p14:nvContentPartPr>
                <p14:cNvPr id="881" name="Freihand 880">
                  <a:extLst>
                    <a:ext uri="{FF2B5EF4-FFF2-40B4-BE49-F238E27FC236}">
                      <a16:creationId xmlns:a16="http://schemas.microsoft.com/office/drawing/2014/main" id="{DBFE05D2-E518-6ED1-71F6-82CF5E9B72C9}"/>
                    </a:ext>
                  </a:extLst>
                </p14:cNvPr>
                <p14:cNvContentPartPr/>
                <p14:nvPr/>
              </p14:nvContentPartPr>
              <p14:xfrm>
                <a:off x="1939320" y="5117662"/>
                <a:ext cx="50400" cy="203040"/>
              </p14:xfrm>
            </p:contentPart>
          </mc:Choice>
          <mc:Fallback>
            <p:pic>
              <p:nvPicPr>
                <p:cNvPr id="881" name="Freihand 880">
                  <a:extLst>
                    <a:ext uri="{FF2B5EF4-FFF2-40B4-BE49-F238E27FC236}">
                      <a16:creationId xmlns:a16="http://schemas.microsoft.com/office/drawing/2014/main" id="{DBFE05D2-E518-6ED1-71F6-82CF5E9B72C9}"/>
                    </a:ext>
                  </a:extLst>
                </p:cNvPr>
                <p:cNvPicPr/>
                <p:nvPr/>
              </p:nvPicPr>
              <p:blipFill>
                <a:blip r:embed="rId1445"/>
                <a:stretch>
                  <a:fillRect/>
                </a:stretch>
              </p:blipFill>
              <p:spPr>
                <a:xfrm>
                  <a:off x="1935000" y="5113342"/>
                  <a:ext cx="590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6">
              <p14:nvContentPartPr>
                <p14:cNvPr id="882" name="Freihand 881">
                  <a:extLst>
                    <a:ext uri="{FF2B5EF4-FFF2-40B4-BE49-F238E27FC236}">
                      <a16:creationId xmlns:a16="http://schemas.microsoft.com/office/drawing/2014/main" id="{71E3E3E1-7FAF-B50F-BBAA-500EB2A80F3B}"/>
                    </a:ext>
                  </a:extLst>
                </p14:cNvPr>
                <p14:cNvContentPartPr/>
                <p14:nvPr/>
              </p14:nvContentPartPr>
              <p14:xfrm>
                <a:off x="2035080" y="5268862"/>
                <a:ext cx="21240" cy="103320"/>
              </p14:xfrm>
            </p:contentPart>
          </mc:Choice>
          <mc:Fallback>
            <p:pic>
              <p:nvPicPr>
                <p:cNvPr id="882" name="Freihand 881">
                  <a:extLst>
                    <a:ext uri="{FF2B5EF4-FFF2-40B4-BE49-F238E27FC236}">
                      <a16:creationId xmlns:a16="http://schemas.microsoft.com/office/drawing/2014/main" id="{71E3E3E1-7FAF-B50F-BBAA-500EB2A80F3B}"/>
                    </a:ext>
                  </a:extLst>
                </p:cNvPr>
                <p:cNvPicPr/>
                <p:nvPr/>
              </p:nvPicPr>
              <p:blipFill>
                <a:blip r:embed="rId1447"/>
                <a:stretch>
                  <a:fillRect/>
                </a:stretch>
              </p:blipFill>
              <p:spPr>
                <a:xfrm>
                  <a:off x="2030760" y="5264542"/>
                  <a:ext cx="298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8">
              <p14:nvContentPartPr>
                <p14:cNvPr id="883" name="Freihand 882">
                  <a:extLst>
                    <a:ext uri="{FF2B5EF4-FFF2-40B4-BE49-F238E27FC236}">
                      <a16:creationId xmlns:a16="http://schemas.microsoft.com/office/drawing/2014/main" id="{D9B94AED-0001-2CE0-8EBD-486B9216C441}"/>
                    </a:ext>
                  </a:extLst>
                </p14:cNvPr>
                <p14:cNvContentPartPr/>
                <p14:nvPr/>
              </p14:nvContentPartPr>
              <p14:xfrm>
                <a:off x="2042640" y="5135302"/>
                <a:ext cx="28080" cy="87840"/>
              </p14:xfrm>
            </p:contentPart>
          </mc:Choice>
          <mc:Fallback>
            <p:pic>
              <p:nvPicPr>
                <p:cNvPr id="883" name="Freihand 882">
                  <a:extLst>
                    <a:ext uri="{FF2B5EF4-FFF2-40B4-BE49-F238E27FC236}">
                      <a16:creationId xmlns:a16="http://schemas.microsoft.com/office/drawing/2014/main" id="{D9B94AED-0001-2CE0-8EBD-486B9216C441}"/>
                    </a:ext>
                  </a:extLst>
                </p:cNvPr>
                <p:cNvPicPr/>
                <p:nvPr/>
              </p:nvPicPr>
              <p:blipFill>
                <a:blip r:embed="rId1449"/>
                <a:stretch>
                  <a:fillRect/>
                </a:stretch>
              </p:blipFill>
              <p:spPr>
                <a:xfrm>
                  <a:off x="2038320" y="5130982"/>
                  <a:ext cx="36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0">
              <p14:nvContentPartPr>
                <p14:cNvPr id="884" name="Freihand 883">
                  <a:extLst>
                    <a:ext uri="{FF2B5EF4-FFF2-40B4-BE49-F238E27FC236}">
                      <a16:creationId xmlns:a16="http://schemas.microsoft.com/office/drawing/2014/main" id="{D36CD8FA-FD7E-16D7-2BE8-0103C3B093D3}"/>
                    </a:ext>
                  </a:extLst>
                </p14:cNvPr>
                <p14:cNvContentPartPr/>
                <p14:nvPr/>
              </p14:nvContentPartPr>
              <p14:xfrm>
                <a:off x="2037240" y="5161582"/>
                <a:ext cx="110160" cy="147960"/>
              </p14:xfrm>
            </p:contentPart>
          </mc:Choice>
          <mc:Fallback>
            <p:pic>
              <p:nvPicPr>
                <p:cNvPr id="884" name="Freihand 883">
                  <a:extLst>
                    <a:ext uri="{FF2B5EF4-FFF2-40B4-BE49-F238E27FC236}">
                      <a16:creationId xmlns:a16="http://schemas.microsoft.com/office/drawing/2014/main" id="{D36CD8FA-FD7E-16D7-2BE8-0103C3B093D3}"/>
                    </a:ext>
                  </a:extLst>
                </p:cNvPr>
                <p:cNvPicPr/>
                <p:nvPr/>
              </p:nvPicPr>
              <p:blipFill>
                <a:blip r:embed="rId1451"/>
                <a:stretch>
                  <a:fillRect/>
                </a:stretch>
              </p:blipFill>
              <p:spPr>
                <a:xfrm>
                  <a:off x="2032920" y="5157262"/>
                  <a:ext cx="1188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2">
              <p14:nvContentPartPr>
                <p14:cNvPr id="885" name="Freihand 884">
                  <a:extLst>
                    <a:ext uri="{FF2B5EF4-FFF2-40B4-BE49-F238E27FC236}">
                      <a16:creationId xmlns:a16="http://schemas.microsoft.com/office/drawing/2014/main" id="{F57A8C66-9F7D-F340-E47E-8165A97994EB}"/>
                    </a:ext>
                  </a:extLst>
                </p14:cNvPr>
                <p14:cNvContentPartPr/>
                <p14:nvPr/>
              </p14:nvContentPartPr>
              <p14:xfrm>
                <a:off x="2167920" y="5138182"/>
                <a:ext cx="69480" cy="153000"/>
              </p14:xfrm>
            </p:contentPart>
          </mc:Choice>
          <mc:Fallback>
            <p:pic>
              <p:nvPicPr>
                <p:cNvPr id="885" name="Freihand 884">
                  <a:extLst>
                    <a:ext uri="{FF2B5EF4-FFF2-40B4-BE49-F238E27FC236}">
                      <a16:creationId xmlns:a16="http://schemas.microsoft.com/office/drawing/2014/main" id="{F57A8C66-9F7D-F340-E47E-8165A97994EB}"/>
                    </a:ext>
                  </a:extLst>
                </p:cNvPr>
                <p:cNvPicPr/>
                <p:nvPr/>
              </p:nvPicPr>
              <p:blipFill>
                <a:blip r:embed="rId1453"/>
                <a:stretch>
                  <a:fillRect/>
                </a:stretch>
              </p:blipFill>
              <p:spPr>
                <a:xfrm>
                  <a:off x="2163600" y="5133862"/>
                  <a:ext cx="78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4">
              <p14:nvContentPartPr>
                <p14:cNvPr id="938" name="Freihand 937">
                  <a:extLst>
                    <a:ext uri="{FF2B5EF4-FFF2-40B4-BE49-F238E27FC236}">
                      <a16:creationId xmlns:a16="http://schemas.microsoft.com/office/drawing/2014/main" id="{43F6D0DB-5A9E-A1C2-26BC-7B5D1AD5F8F1}"/>
                    </a:ext>
                  </a:extLst>
                </p14:cNvPr>
                <p14:cNvContentPartPr/>
                <p14:nvPr/>
              </p14:nvContentPartPr>
              <p14:xfrm>
                <a:off x="1688760" y="5419342"/>
                <a:ext cx="158400" cy="24840"/>
              </p14:xfrm>
            </p:contentPart>
          </mc:Choice>
          <mc:Fallback>
            <p:pic>
              <p:nvPicPr>
                <p:cNvPr id="938" name="Freihand 937">
                  <a:extLst>
                    <a:ext uri="{FF2B5EF4-FFF2-40B4-BE49-F238E27FC236}">
                      <a16:creationId xmlns:a16="http://schemas.microsoft.com/office/drawing/2014/main" id="{43F6D0DB-5A9E-A1C2-26BC-7B5D1AD5F8F1}"/>
                    </a:ext>
                  </a:extLst>
                </p:cNvPr>
                <p:cNvPicPr/>
                <p:nvPr/>
              </p:nvPicPr>
              <p:blipFill>
                <a:blip r:embed="rId1455"/>
                <a:stretch>
                  <a:fillRect/>
                </a:stretch>
              </p:blipFill>
              <p:spPr>
                <a:xfrm>
                  <a:off x="1684440" y="5415022"/>
                  <a:ext cx="167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6">
              <p14:nvContentPartPr>
                <p14:cNvPr id="939" name="Freihand 938">
                  <a:extLst>
                    <a:ext uri="{FF2B5EF4-FFF2-40B4-BE49-F238E27FC236}">
                      <a16:creationId xmlns:a16="http://schemas.microsoft.com/office/drawing/2014/main" id="{96E20BD1-4150-52D3-4AB1-1FBBABDCA38C}"/>
                    </a:ext>
                  </a:extLst>
                </p14:cNvPr>
                <p14:cNvContentPartPr/>
                <p14:nvPr/>
              </p14:nvContentPartPr>
              <p14:xfrm>
                <a:off x="1815120" y="5362102"/>
                <a:ext cx="83520" cy="162720"/>
              </p14:xfrm>
            </p:contentPart>
          </mc:Choice>
          <mc:Fallback>
            <p:pic>
              <p:nvPicPr>
                <p:cNvPr id="939" name="Freihand 938">
                  <a:extLst>
                    <a:ext uri="{FF2B5EF4-FFF2-40B4-BE49-F238E27FC236}">
                      <a16:creationId xmlns:a16="http://schemas.microsoft.com/office/drawing/2014/main" id="{96E20BD1-4150-52D3-4AB1-1FBBABDCA38C}"/>
                    </a:ext>
                  </a:extLst>
                </p:cNvPr>
                <p:cNvPicPr/>
                <p:nvPr/>
              </p:nvPicPr>
              <p:blipFill>
                <a:blip r:embed="rId1457"/>
                <a:stretch>
                  <a:fillRect/>
                </a:stretch>
              </p:blipFill>
              <p:spPr>
                <a:xfrm>
                  <a:off x="1810800" y="5357782"/>
                  <a:ext cx="92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8">
              <p14:nvContentPartPr>
                <p14:cNvPr id="942" name="Freihand 941">
                  <a:extLst>
                    <a:ext uri="{FF2B5EF4-FFF2-40B4-BE49-F238E27FC236}">
                      <a16:creationId xmlns:a16="http://schemas.microsoft.com/office/drawing/2014/main" id="{C1D91963-24DC-252B-AC34-15D817315F5A}"/>
                    </a:ext>
                  </a:extLst>
                </p14:cNvPr>
                <p14:cNvContentPartPr/>
                <p14:nvPr/>
              </p14:nvContentPartPr>
              <p14:xfrm>
                <a:off x="159840" y="5730382"/>
                <a:ext cx="122760" cy="29160"/>
              </p14:xfrm>
            </p:contentPart>
          </mc:Choice>
          <mc:Fallback>
            <p:pic>
              <p:nvPicPr>
                <p:cNvPr id="942" name="Freihand 941">
                  <a:extLst>
                    <a:ext uri="{FF2B5EF4-FFF2-40B4-BE49-F238E27FC236}">
                      <a16:creationId xmlns:a16="http://schemas.microsoft.com/office/drawing/2014/main" id="{C1D91963-24DC-252B-AC34-15D817315F5A}"/>
                    </a:ext>
                  </a:extLst>
                </p:cNvPr>
                <p:cNvPicPr/>
                <p:nvPr/>
              </p:nvPicPr>
              <p:blipFill>
                <a:blip r:embed="rId1459"/>
                <a:stretch>
                  <a:fillRect/>
                </a:stretch>
              </p:blipFill>
              <p:spPr>
                <a:xfrm>
                  <a:off x="155520" y="5726062"/>
                  <a:ext cx="1314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0">
              <p14:nvContentPartPr>
                <p14:cNvPr id="943" name="Freihand 942">
                  <a:extLst>
                    <a:ext uri="{FF2B5EF4-FFF2-40B4-BE49-F238E27FC236}">
                      <a16:creationId xmlns:a16="http://schemas.microsoft.com/office/drawing/2014/main" id="{CA7E1A5D-8398-A775-EE2F-3A50B2CE8C81}"/>
                    </a:ext>
                  </a:extLst>
                </p14:cNvPr>
                <p14:cNvContentPartPr/>
                <p14:nvPr/>
              </p14:nvContentPartPr>
              <p14:xfrm>
                <a:off x="194040" y="5673502"/>
                <a:ext cx="173160" cy="158760"/>
              </p14:xfrm>
            </p:contentPart>
          </mc:Choice>
          <mc:Fallback>
            <p:pic>
              <p:nvPicPr>
                <p:cNvPr id="943" name="Freihand 942">
                  <a:extLst>
                    <a:ext uri="{FF2B5EF4-FFF2-40B4-BE49-F238E27FC236}">
                      <a16:creationId xmlns:a16="http://schemas.microsoft.com/office/drawing/2014/main" id="{CA7E1A5D-8398-A775-EE2F-3A50B2CE8C81}"/>
                    </a:ext>
                  </a:extLst>
                </p:cNvPr>
                <p:cNvPicPr/>
                <p:nvPr/>
              </p:nvPicPr>
              <p:blipFill>
                <a:blip r:embed="rId1461"/>
                <a:stretch>
                  <a:fillRect/>
                </a:stretch>
              </p:blipFill>
              <p:spPr>
                <a:xfrm>
                  <a:off x="189720" y="5669182"/>
                  <a:ext cx="1818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2">
              <p14:nvContentPartPr>
                <p14:cNvPr id="944" name="Freihand 943">
                  <a:extLst>
                    <a:ext uri="{FF2B5EF4-FFF2-40B4-BE49-F238E27FC236}">
                      <a16:creationId xmlns:a16="http://schemas.microsoft.com/office/drawing/2014/main" id="{B14A56BA-E215-92B4-30C3-218882F8EB45}"/>
                    </a:ext>
                  </a:extLst>
                </p14:cNvPr>
                <p14:cNvContentPartPr/>
                <p14:nvPr/>
              </p14:nvContentPartPr>
              <p14:xfrm>
                <a:off x="536400" y="5617342"/>
                <a:ext cx="28800" cy="171720"/>
              </p14:xfrm>
            </p:contentPart>
          </mc:Choice>
          <mc:Fallback>
            <p:pic>
              <p:nvPicPr>
                <p:cNvPr id="944" name="Freihand 943">
                  <a:extLst>
                    <a:ext uri="{FF2B5EF4-FFF2-40B4-BE49-F238E27FC236}">
                      <a16:creationId xmlns:a16="http://schemas.microsoft.com/office/drawing/2014/main" id="{B14A56BA-E215-92B4-30C3-218882F8EB45}"/>
                    </a:ext>
                  </a:extLst>
                </p:cNvPr>
                <p:cNvPicPr/>
                <p:nvPr/>
              </p:nvPicPr>
              <p:blipFill>
                <a:blip r:embed="rId1463"/>
                <a:stretch>
                  <a:fillRect/>
                </a:stretch>
              </p:blipFill>
              <p:spPr>
                <a:xfrm>
                  <a:off x="532080" y="5613022"/>
                  <a:ext cx="374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4">
              <p14:nvContentPartPr>
                <p14:cNvPr id="945" name="Freihand 944">
                  <a:extLst>
                    <a:ext uri="{FF2B5EF4-FFF2-40B4-BE49-F238E27FC236}">
                      <a16:creationId xmlns:a16="http://schemas.microsoft.com/office/drawing/2014/main" id="{B861EBF9-690B-E99B-6BE8-1C2250F35938}"/>
                    </a:ext>
                  </a:extLst>
                </p14:cNvPr>
                <p14:cNvContentPartPr/>
                <p14:nvPr/>
              </p14:nvContentPartPr>
              <p14:xfrm>
                <a:off x="446040" y="5565502"/>
                <a:ext cx="150480" cy="249480"/>
              </p14:xfrm>
            </p:contentPart>
          </mc:Choice>
          <mc:Fallback>
            <p:pic>
              <p:nvPicPr>
                <p:cNvPr id="945" name="Freihand 944">
                  <a:extLst>
                    <a:ext uri="{FF2B5EF4-FFF2-40B4-BE49-F238E27FC236}">
                      <a16:creationId xmlns:a16="http://schemas.microsoft.com/office/drawing/2014/main" id="{B861EBF9-690B-E99B-6BE8-1C2250F35938}"/>
                    </a:ext>
                  </a:extLst>
                </p:cNvPr>
                <p:cNvPicPr/>
                <p:nvPr/>
              </p:nvPicPr>
              <p:blipFill>
                <a:blip r:embed="rId1465"/>
                <a:stretch>
                  <a:fillRect/>
                </a:stretch>
              </p:blipFill>
              <p:spPr>
                <a:xfrm>
                  <a:off x="441720" y="5561182"/>
                  <a:ext cx="1591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6">
              <p14:nvContentPartPr>
                <p14:cNvPr id="946" name="Freihand 945">
                  <a:extLst>
                    <a:ext uri="{FF2B5EF4-FFF2-40B4-BE49-F238E27FC236}">
                      <a16:creationId xmlns:a16="http://schemas.microsoft.com/office/drawing/2014/main" id="{772619EE-2F76-0AF4-1150-E0D4A8141377}"/>
                    </a:ext>
                  </a:extLst>
                </p14:cNvPr>
                <p14:cNvContentPartPr/>
                <p14:nvPr/>
              </p14:nvContentPartPr>
              <p14:xfrm>
                <a:off x="646560" y="5622022"/>
                <a:ext cx="171000" cy="110880"/>
              </p14:xfrm>
            </p:contentPart>
          </mc:Choice>
          <mc:Fallback>
            <p:pic>
              <p:nvPicPr>
                <p:cNvPr id="946" name="Freihand 945">
                  <a:extLst>
                    <a:ext uri="{FF2B5EF4-FFF2-40B4-BE49-F238E27FC236}">
                      <a16:creationId xmlns:a16="http://schemas.microsoft.com/office/drawing/2014/main" id="{772619EE-2F76-0AF4-1150-E0D4A8141377}"/>
                    </a:ext>
                  </a:extLst>
                </p:cNvPr>
                <p:cNvPicPr/>
                <p:nvPr/>
              </p:nvPicPr>
              <p:blipFill>
                <a:blip r:embed="rId1467"/>
                <a:stretch>
                  <a:fillRect/>
                </a:stretch>
              </p:blipFill>
              <p:spPr>
                <a:xfrm>
                  <a:off x="642240" y="5617702"/>
                  <a:ext cx="1796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8">
              <p14:nvContentPartPr>
                <p14:cNvPr id="947" name="Freihand 946">
                  <a:extLst>
                    <a:ext uri="{FF2B5EF4-FFF2-40B4-BE49-F238E27FC236}">
                      <a16:creationId xmlns:a16="http://schemas.microsoft.com/office/drawing/2014/main" id="{A92F2AAF-136D-6428-9632-1D9471379D01}"/>
                    </a:ext>
                  </a:extLst>
                </p14:cNvPr>
                <p14:cNvContentPartPr/>
                <p14:nvPr/>
              </p14:nvContentPartPr>
              <p14:xfrm>
                <a:off x="741240" y="5568742"/>
                <a:ext cx="14400" cy="8280"/>
              </p14:xfrm>
            </p:contentPart>
          </mc:Choice>
          <mc:Fallback>
            <p:pic>
              <p:nvPicPr>
                <p:cNvPr id="947" name="Freihand 946">
                  <a:extLst>
                    <a:ext uri="{FF2B5EF4-FFF2-40B4-BE49-F238E27FC236}">
                      <a16:creationId xmlns:a16="http://schemas.microsoft.com/office/drawing/2014/main" id="{A92F2AAF-136D-6428-9632-1D9471379D01}"/>
                    </a:ext>
                  </a:extLst>
                </p:cNvPr>
                <p:cNvPicPr/>
                <p:nvPr/>
              </p:nvPicPr>
              <p:blipFill>
                <a:blip r:embed="rId1469"/>
                <a:stretch>
                  <a:fillRect/>
                </a:stretch>
              </p:blipFill>
              <p:spPr>
                <a:xfrm>
                  <a:off x="736920" y="5564422"/>
                  <a:ext cx="230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0">
              <p14:nvContentPartPr>
                <p14:cNvPr id="948" name="Freihand 947">
                  <a:extLst>
                    <a:ext uri="{FF2B5EF4-FFF2-40B4-BE49-F238E27FC236}">
                      <a16:creationId xmlns:a16="http://schemas.microsoft.com/office/drawing/2014/main" id="{1A1B2F88-3828-D9B2-1D00-0D4083972CE1}"/>
                    </a:ext>
                  </a:extLst>
                </p14:cNvPr>
                <p14:cNvContentPartPr/>
                <p14:nvPr/>
              </p14:nvContentPartPr>
              <p14:xfrm>
                <a:off x="1009080" y="5533102"/>
                <a:ext cx="51480" cy="165960"/>
              </p14:xfrm>
            </p:contentPart>
          </mc:Choice>
          <mc:Fallback>
            <p:pic>
              <p:nvPicPr>
                <p:cNvPr id="948" name="Freihand 947">
                  <a:extLst>
                    <a:ext uri="{FF2B5EF4-FFF2-40B4-BE49-F238E27FC236}">
                      <a16:creationId xmlns:a16="http://schemas.microsoft.com/office/drawing/2014/main" id="{1A1B2F88-3828-D9B2-1D00-0D4083972CE1}"/>
                    </a:ext>
                  </a:extLst>
                </p:cNvPr>
                <p:cNvPicPr/>
                <p:nvPr/>
              </p:nvPicPr>
              <p:blipFill>
                <a:blip r:embed="rId1471"/>
                <a:stretch>
                  <a:fillRect/>
                </a:stretch>
              </p:blipFill>
              <p:spPr>
                <a:xfrm>
                  <a:off x="1004760" y="5528782"/>
                  <a:ext cx="601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2">
              <p14:nvContentPartPr>
                <p14:cNvPr id="950" name="Freihand 949">
                  <a:extLst>
                    <a:ext uri="{FF2B5EF4-FFF2-40B4-BE49-F238E27FC236}">
                      <a16:creationId xmlns:a16="http://schemas.microsoft.com/office/drawing/2014/main" id="{0E2532F5-1D9A-4438-F0EE-46CD15DF7DF6}"/>
                    </a:ext>
                  </a:extLst>
                </p14:cNvPr>
                <p14:cNvContentPartPr/>
                <p14:nvPr/>
              </p14:nvContentPartPr>
              <p14:xfrm>
                <a:off x="924120" y="5520862"/>
                <a:ext cx="135000" cy="101520"/>
              </p14:xfrm>
            </p:contentPart>
          </mc:Choice>
          <mc:Fallback>
            <p:pic>
              <p:nvPicPr>
                <p:cNvPr id="950" name="Freihand 949">
                  <a:extLst>
                    <a:ext uri="{FF2B5EF4-FFF2-40B4-BE49-F238E27FC236}">
                      <a16:creationId xmlns:a16="http://schemas.microsoft.com/office/drawing/2014/main" id="{0E2532F5-1D9A-4438-F0EE-46CD15DF7DF6}"/>
                    </a:ext>
                  </a:extLst>
                </p:cNvPr>
                <p:cNvPicPr/>
                <p:nvPr/>
              </p:nvPicPr>
              <p:blipFill>
                <a:blip r:embed="rId1473"/>
                <a:stretch>
                  <a:fillRect/>
                </a:stretch>
              </p:blipFill>
              <p:spPr>
                <a:xfrm>
                  <a:off x="919800" y="5516542"/>
                  <a:ext cx="1436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4">
              <p14:nvContentPartPr>
                <p14:cNvPr id="951" name="Freihand 950">
                  <a:extLst>
                    <a:ext uri="{FF2B5EF4-FFF2-40B4-BE49-F238E27FC236}">
                      <a16:creationId xmlns:a16="http://schemas.microsoft.com/office/drawing/2014/main" id="{66B8FDF0-9A6C-7AF4-D0A9-926EC7256DBC}"/>
                    </a:ext>
                  </a:extLst>
                </p14:cNvPr>
                <p14:cNvContentPartPr/>
                <p14:nvPr/>
              </p14:nvContentPartPr>
              <p14:xfrm>
                <a:off x="982800" y="5591422"/>
                <a:ext cx="98280" cy="56160"/>
              </p14:xfrm>
            </p:contentPart>
          </mc:Choice>
          <mc:Fallback>
            <p:pic>
              <p:nvPicPr>
                <p:cNvPr id="951" name="Freihand 950">
                  <a:extLst>
                    <a:ext uri="{FF2B5EF4-FFF2-40B4-BE49-F238E27FC236}">
                      <a16:creationId xmlns:a16="http://schemas.microsoft.com/office/drawing/2014/main" id="{66B8FDF0-9A6C-7AF4-D0A9-926EC7256DBC}"/>
                    </a:ext>
                  </a:extLst>
                </p:cNvPr>
                <p:cNvPicPr/>
                <p:nvPr/>
              </p:nvPicPr>
              <p:blipFill>
                <a:blip r:embed="rId1475"/>
                <a:stretch>
                  <a:fillRect/>
                </a:stretch>
              </p:blipFill>
              <p:spPr>
                <a:xfrm>
                  <a:off x="978480" y="5587102"/>
                  <a:ext cx="1069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6">
              <p14:nvContentPartPr>
                <p14:cNvPr id="952" name="Freihand 951">
                  <a:extLst>
                    <a:ext uri="{FF2B5EF4-FFF2-40B4-BE49-F238E27FC236}">
                      <a16:creationId xmlns:a16="http://schemas.microsoft.com/office/drawing/2014/main" id="{9EDA0609-3060-CB45-AF47-1912AF1C1082}"/>
                    </a:ext>
                  </a:extLst>
                </p14:cNvPr>
                <p14:cNvContentPartPr/>
                <p14:nvPr/>
              </p14:nvContentPartPr>
              <p14:xfrm>
                <a:off x="1105560" y="5586382"/>
                <a:ext cx="204840" cy="95400"/>
              </p14:xfrm>
            </p:contentPart>
          </mc:Choice>
          <mc:Fallback>
            <p:pic>
              <p:nvPicPr>
                <p:cNvPr id="952" name="Freihand 951">
                  <a:extLst>
                    <a:ext uri="{FF2B5EF4-FFF2-40B4-BE49-F238E27FC236}">
                      <a16:creationId xmlns:a16="http://schemas.microsoft.com/office/drawing/2014/main" id="{9EDA0609-3060-CB45-AF47-1912AF1C1082}"/>
                    </a:ext>
                  </a:extLst>
                </p:cNvPr>
                <p:cNvPicPr/>
                <p:nvPr/>
              </p:nvPicPr>
              <p:blipFill>
                <a:blip r:embed="rId1477"/>
                <a:stretch>
                  <a:fillRect/>
                </a:stretch>
              </p:blipFill>
              <p:spPr>
                <a:xfrm>
                  <a:off x="1101240" y="5582062"/>
                  <a:ext cx="2134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8">
              <p14:nvContentPartPr>
                <p14:cNvPr id="953" name="Freihand 952">
                  <a:extLst>
                    <a:ext uri="{FF2B5EF4-FFF2-40B4-BE49-F238E27FC236}">
                      <a16:creationId xmlns:a16="http://schemas.microsoft.com/office/drawing/2014/main" id="{6C0865E0-87D6-C01A-F8E6-7F189BB39E5E}"/>
                    </a:ext>
                  </a:extLst>
                </p14:cNvPr>
                <p14:cNvContentPartPr/>
                <p14:nvPr/>
              </p14:nvContentPartPr>
              <p14:xfrm>
                <a:off x="1237320" y="5514022"/>
                <a:ext cx="6480" cy="24120"/>
              </p14:xfrm>
            </p:contentPart>
          </mc:Choice>
          <mc:Fallback>
            <p:pic>
              <p:nvPicPr>
                <p:cNvPr id="953" name="Freihand 952">
                  <a:extLst>
                    <a:ext uri="{FF2B5EF4-FFF2-40B4-BE49-F238E27FC236}">
                      <a16:creationId xmlns:a16="http://schemas.microsoft.com/office/drawing/2014/main" id="{6C0865E0-87D6-C01A-F8E6-7F189BB39E5E}"/>
                    </a:ext>
                  </a:extLst>
                </p:cNvPr>
                <p:cNvPicPr/>
                <p:nvPr/>
              </p:nvPicPr>
              <p:blipFill>
                <a:blip r:embed="rId1479"/>
                <a:stretch>
                  <a:fillRect/>
                </a:stretch>
              </p:blipFill>
              <p:spPr>
                <a:xfrm>
                  <a:off x="1233000" y="5509702"/>
                  <a:ext cx="151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0">
              <p14:nvContentPartPr>
                <p14:cNvPr id="954" name="Freihand 953">
                  <a:extLst>
                    <a:ext uri="{FF2B5EF4-FFF2-40B4-BE49-F238E27FC236}">
                      <a16:creationId xmlns:a16="http://schemas.microsoft.com/office/drawing/2014/main" id="{2E668796-8A17-53D8-1483-73C8A0D59A16}"/>
                    </a:ext>
                  </a:extLst>
                </p14:cNvPr>
                <p14:cNvContentPartPr/>
                <p14:nvPr/>
              </p14:nvContentPartPr>
              <p14:xfrm>
                <a:off x="1332000" y="5475142"/>
                <a:ext cx="252720" cy="177120"/>
              </p14:xfrm>
            </p:contentPart>
          </mc:Choice>
          <mc:Fallback>
            <p:pic>
              <p:nvPicPr>
                <p:cNvPr id="954" name="Freihand 953">
                  <a:extLst>
                    <a:ext uri="{FF2B5EF4-FFF2-40B4-BE49-F238E27FC236}">
                      <a16:creationId xmlns:a16="http://schemas.microsoft.com/office/drawing/2014/main" id="{2E668796-8A17-53D8-1483-73C8A0D59A16}"/>
                    </a:ext>
                  </a:extLst>
                </p:cNvPr>
                <p:cNvPicPr/>
                <p:nvPr/>
              </p:nvPicPr>
              <p:blipFill>
                <a:blip r:embed="rId1481"/>
                <a:stretch>
                  <a:fillRect/>
                </a:stretch>
              </p:blipFill>
              <p:spPr>
                <a:xfrm>
                  <a:off x="1327680" y="5470822"/>
                  <a:ext cx="2613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2">
              <p14:nvContentPartPr>
                <p14:cNvPr id="955" name="Freihand 954">
                  <a:extLst>
                    <a:ext uri="{FF2B5EF4-FFF2-40B4-BE49-F238E27FC236}">
                      <a16:creationId xmlns:a16="http://schemas.microsoft.com/office/drawing/2014/main" id="{49ACC303-F6E3-A79B-7161-5314A7827420}"/>
                    </a:ext>
                  </a:extLst>
                </p14:cNvPr>
                <p14:cNvContentPartPr/>
                <p14:nvPr/>
              </p14:nvContentPartPr>
              <p14:xfrm>
                <a:off x="1639080" y="5514742"/>
                <a:ext cx="124200" cy="153360"/>
              </p14:xfrm>
            </p:contentPart>
          </mc:Choice>
          <mc:Fallback>
            <p:pic>
              <p:nvPicPr>
                <p:cNvPr id="955" name="Freihand 954">
                  <a:extLst>
                    <a:ext uri="{FF2B5EF4-FFF2-40B4-BE49-F238E27FC236}">
                      <a16:creationId xmlns:a16="http://schemas.microsoft.com/office/drawing/2014/main" id="{49ACC303-F6E3-A79B-7161-5314A7827420}"/>
                    </a:ext>
                  </a:extLst>
                </p:cNvPr>
                <p:cNvPicPr/>
                <p:nvPr/>
              </p:nvPicPr>
              <p:blipFill>
                <a:blip r:embed="rId1483"/>
                <a:stretch>
                  <a:fillRect/>
                </a:stretch>
              </p:blipFill>
              <p:spPr>
                <a:xfrm>
                  <a:off x="1634760" y="5510422"/>
                  <a:ext cx="1328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4">
              <p14:nvContentPartPr>
                <p14:cNvPr id="956" name="Freihand 955">
                  <a:extLst>
                    <a:ext uri="{FF2B5EF4-FFF2-40B4-BE49-F238E27FC236}">
                      <a16:creationId xmlns:a16="http://schemas.microsoft.com/office/drawing/2014/main" id="{A03D8EB0-E6CF-A536-5F30-9E5EB05E99FC}"/>
                    </a:ext>
                  </a:extLst>
                </p14:cNvPr>
                <p14:cNvContentPartPr/>
                <p14:nvPr/>
              </p14:nvContentPartPr>
              <p14:xfrm>
                <a:off x="1767240" y="5499262"/>
                <a:ext cx="150480" cy="156240"/>
              </p14:xfrm>
            </p:contentPart>
          </mc:Choice>
          <mc:Fallback>
            <p:pic>
              <p:nvPicPr>
                <p:cNvPr id="956" name="Freihand 955">
                  <a:extLst>
                    <a:ext uri="{FF2B5EF4-FFF2-40B4-BE49-F238E27FC236}">
                      <a16:creationId xmlns:a16="http://schemas.microsoft.com/office/drawing/2014/main" id="{A03D8EB0-E6CF-A536-5F30-9E5EB05E99FC}"/>
                    </a:ext>
                  </a:extLst>
                </p:cNvPr>
                <p:cNvPicPr/>
                <p:nvPr/>
              </p:nvPicPr>
              <p:blipFill>
                <a:blip r:embed="rId1485"/>
                <a:stretch>
                  <a:fillRect/>
                </a:stretch>
              </p:blipFill>
              <p:spPr>
                <a:xfrm>
                  <a:off x="1762920" y="5494942"/>
                  <a:ext cx="1591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6">
              <p14:nvContentPartPr>
                <p14:cNvPr id="958" name="Freihand 957">
                  <a:extLst>
                    <a:ext uri="{FF2B5EF4-FFF2-40B4-BE49-F238E27FC236}">
                      <a16:creationId xmlns:a16="http://schemas.microsoft.com/office/drawing/2014/main" id="{5CD4AF5A-5BC2-B574-89F4-83D25538EEC4}"/>
                    </a:ext>
                  </a:extLst>
                </p14:cNvPr>
                <p14:cNvContentPartPr/>
                <p14:nvPr/>
              </p14:nvContentPartPr>
              <p14:xfrm>
                <a:off x="611280" y="5978422"/>
                <a:ext cx="39600" cy="181440"/>
              </p14:xfrm>
            </p:contentPart>
          </mc:Choice>
          <mc:Fallback>
            <p:pic>
              <p:nvPicPr>
                <p:cNvPr id="958" name="Freihand 957">
                  <a:extLst>
                    <a:ext uri="{FF2B5EF4-FFF2-40B4-BE49-F238E27FC236}">
                      <a16:creationId xmlns:a16="http://schemas.microsoft.com/office/drawing/2014/main" id="{5CD4AF5A-5BC2-B574-89F4-83D25538EEC4}"/>
                    </a:ext>
                  </a:extLst>
                </p:cNvPr>
                <p:cNvPicPr/>
                <p:nvPr/>
              </p:nvPicPr>
              <p:blipFill>
                <a:blip r:embed="rId1487"/>
                <a:stretch>
                  <a:fillRect/>
                </a:stretch>
              </p:blipFill>
              <p:spPr>
                <a:xfrm>
                  <a:off x="606960" y="5974102"/>
                  <a:ext cx="482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8">
              <p14:nvContentPartPr>
                <p14:cNvPr id="959" name="Freihand 958">
                  <a:extLst>
                    <a:ext uri="{FF2B5EF4-FFF2-40B4-BE49-F238E27FC236}">
                      <a16:creationId xmlns:a16="http://schemas.microsoft.com/office/drawing/2014/main" id="{37BA057D-EAC2-94CA-E460-9E77207C2D94}"/>
                    </a:ext>
                  </a:extLst>
                </p14:cNvPr>
                <p14:cNvContentPartPr/>
                <p14:nvPr/>
              </p14:nvContentPartPr>
              <p14:xfrm>
                <a:off x="478440" y="5886622"/>
                <a:ext cx="196560" cy="165240"/>
              </p14:xfrm>
            </p:contentPart>
          </mc:Choice>
          <mc:Fallback>
            <p:pic>
              <p:nvPicPr>
                <p:cNvPr id="959" name="Freihand 958">
                  <a:extLst>
                    <a:ext uri="{FF2B5EF4-FFF2-40B4-BE49-F238E27FC236}">
                      <a16:creationId xmlns:a16="http://schemas.microsoft.com/office/drawing/2014/main" id="{37BA057D-EAC2-94CA-E460-9E77207C2D94}"/>
                    </a:ext>
                  </a:extLst>
                </p:cNvPr>
                <p:cNvPicPr/>
                <p:nvPr/>
              </p:nvPicPr>
              <p:blipFill>
                <a:blip r:embed="rId1489"/>
                <a:stretch>
                  <a:fillRect/>
                </a:stretch>
              </p:blipFill>
              <p:spPr>
                <a:xfrm>
                  <a:off x="474120" y="5882302"/>
                  <a:ext cx="2052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0">
              <p14:nvContentPartPr>
                <p14:cNvPr id="960" name="Freihand 959">
                  <a:extLst>
                    <a:ext uri="{FF2B5EF4-FFF2-40B4-BE49-F238E27FC236}">
                      <a16:creationId xmlns:a16="http://schemas.microsoft.com/office/drawing/2014/main" id="{303B280B-72DD-8A5B-8511-F3CA48F94D61}"/>
                    </a:ext>
                  </a:extLst>
                </p14:cNvPr>
                <p14:cNvContentPartPr/>
                <p14:nvPr/>
              </p14:nvContentPartPr>
              <p14:xfrm>
                <a:off x="771840" y="5800582"/>
                <a:ext cx="52920" cy="226440"/>
              </p14:xfrm>
            </p:contentPart>
          </mc:Choice>
          <mc:Fallback>
            <p:pic>
              <p:nvPicPr>
                <p:cNvPr id="960" name="Freihand 959">
                  <a:extLst>
                    <a:ext uri="{FF2B5EF4-FFF2-40B4-BE49-F238E27FC236}">
                      <a16:creationId xmlns:a16="http://schemas.microsoft.com/office/drawing/2014/main" id="{303B280B-72DD-8A5B-8511-F3CA48F94D61}"/>
                    </a:ext>
                  </a:extLst>
                </p:cNvPr>
                <p:cNvPicPr/>
                <p:nvPr/>
              </p:nvPicPr>
              <p:blipFill>
                <a:blip r:embed="rId1491"/>
                <a:stretch>
                  <a:fillRect/>
                </a:stretch>
              </p:blipFill>
              <p:spPr>
                <a:xfrm>
                  <a:off x="767520" y="5796262"/>
                  <a:ext cx="615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2">
              <p14:nvContentPartPr>
                <p14:cNvPr id="961" name="Freihand 960">
                  <a:extLst>
                    <a:ext uri="{FF2B5EF4-FFF2-40B4-BE49-F238E27FC236}">
                      <a16:creationId xmlns:a16="http://schemas.microsoft.com/office/drawing/2014/main" id="{AD39C819-A1DC-4A2F-3414-1BE29253FB49}"/>
                    </a:ext>
                  </a:extLst>
                </p14:cNvPr>
                <p14:cNvContentPartPr/>
                <p14:nvPr/>
              </p14:nvContentPartPr>
              <p14:xfrm>
                <a:off x="743040" y="5978062"/>
                <a:ext cx="158400" cy="163080"/>
              </p14:xfrm>
            </p:contentPart>
          </mc:Choice>
          <mc:Fallback>
            <p:pic>
              <p:nvPicPr>
                <p:cNvPr id="961" name="Freihand 960">
                  <a:extLst>
                    <a:ext uri="{FF2B5EF4-FFF2-40B4-BE49-F238E27FC236}">
                      <a16:creationId xmlns:a16="http://schemas.microsoft.com/office/drawing/2014/main" id="{AD39C819-A1DC-4A2F-3414-1BE29253FB49}"/>
                    </a:ext>
                  </a:extLst>
                </p:cNvPr>
                <p:cNvPicPr/>
                <p:nvPr/>
              </p:nvPicPr>
              <p:blipFill>
                <a:blip r:embed="rId1493"/>
                <a:stretch>
                  <a:fillRect/>
                </a:stretch>
              </p:blipFill>
              <p:spPr>
                <a:xfrm>
                  <a:off x="738720" y="5973742"/>
                  <a:ext cx="1670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4">
              <p14:nvContentPartPr>
                <p14:cNvPr id="963" name="Freihand 962">
                  <a:extLst>
                    <a:ext uri="{FF2B5EF4-FFF2-40B4-BE49-F238E27FC236}">
                      <a16:creationId xmlns:a16="http://schemas.microsoft.com/office/drawing/2014/main" id="{CC8CA574-4944-C926-DCE8-22015E2FD405}"/>
                    </a:ext>
                  </a:extLst>
                </p14:cNvPr>
                <p14:cNvContentPartPr/>
                <p14:nvPr/>
              </p14:nvContentPartPr>
              <p14:xfrm>
                <a:off x="1134000" y="5846302"/>
                <a:ext cx="53640" cy="166320"/>
              </p14:xfrm>
            </p:contentPart>
          </mc:Choice>
          <mc:Fallback>
            <p:pic>
              <p:nvPicPr>
                <p:cNvPr id="963" name="Freihand 962">
                  <a:extLst>
                    <a:ext uri="{FF2B5EF4-FFF2-40B4-BE49-F238E27FC236}">
                      <a16:creationId xmlns:a16="http://schemas.microsoft.com/office/drawing/2014/main" id="{CC8CA574-4944-C926-DCE8-22015E2FD405}"/>
                    </a:ext>
                  </a:extLst>
                </p:cNvPr>
                <p:cNvPicPr/>
                <p:nvPr/>
              </p:nvPicPr>
              <p:blipFill>
                <a:blip r:embed="rId1495"/>
                <a:stretch>
                  <a:fillRect/>
                </a:stretch>
              </p:blipFill>
              <p:spPr>
                <a:xfrm>
                  <a:off x="1129680" y="5841982"/>
                  <a:ext cx="622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6">
              <p14:nvContentPartPr>
                <p14:cNvPr id="964" name="Freihand 963">
                  <a:extLst>
                    <a:ext uri="{FF2B5EF4-FFF2-40B4-BE49-F238E27FC236}">
                      <a16:creationId xmlns:a16="http://schemas.microsoft.com/office/drawing/2014/main" id="{913979F7-5C9F-CDB1-EA4B-6FA0CAEB9AFC}"/>
                    </a:ext>
                  </a:extLst>
                </p14:cNvPr>
                <p14:cNvContentPartPr/>
                <p14:nvPr/>
              </p14:nvContentPartPr>
              <p14:xfrm>
                <a:off x="1083600" y="5788702"/>
                <a:ext cx="96840" cy="164880"/>
              </p14:xfrm>
            </p:contentPart>
          </mc:Choice>
          <mc:Fallback>
            <p:pic>
              <p:nvPicPr>
                <p:cNvPr id="964" name="Freihand 963">
                  <a:extLst>
                    <a:ext uri="{FF2B5EF4-FFF2-40B4-BE49-F238E27FC236}">
                      <a16:creationId xmlns:a16="http://schemas.microsoft.com/office/drawing/2014/main" id="{913979F7-5C9F-CDB1-EA4B-6FA0CAEB9AFC}"/>
                    </a:ext>
                  </a:extLst>
                </p:cNvPr>
                <p:cNvPicPr/>
                <p:nvPr/>
              </p:nvPicPr>
              <p:blipFill>
                <a:blip r:embed="rId1497"/>
                <a:stretch>
                  <a:fillRect/>
                </a:stretch>
              </p:blipFill>
              <p:spPr>
                <a:xfrm>
                  <a:off x="1079280" y="5784382"/>
                  <a:ext cx="1054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8">
              <p14:nvContentPartPr>
                <p14:cNvPr id="965" name="Freihand 964">
                  <a:extLst>
                    <a:ext uri="{FF2B5EF4-FFF2-40B4-BE49-F238E27FC236}">
                      <a16:creationId xmlns:a16="http://schemas.microsoft.com/office/drawing/2014/main" id="{172EDA79-EB77-337D-DC56-4CBC3A2D23F5}"/>
                    </a:ext>
                  </a:extLst>
                </p14:cNvPr>
                <p14:cNvContentPartPr/>
                <p14:nvPr/>
              </p14:nvContentPartPr>
              <p14:xfrm>
                <a:off x="1243800" y="5889142"/>
                <a:ext cx="127080" cy="124560"/>
              </p14:xfrm>
            </p:contentPart>
          </mc:Choice>
          <mc:Fallback>
            <p:pic>
              <p:nvPicPr>
                <p:cNvPr id="965" name="Freihand 964">
                  <a:extLst>
                    <a:ext uri="{FF2B5EF4-FFF2-40B4-BE49-F238E27FC236}">
                      <a16:creationId xmlns:a16="http://schemas.microsoft.com/office/drawing/2014/main" id="{172EDA79-EB77-337D-DC56-4CBC3A2D23F5}"/>
                    </a:ext>
                  </a:extLst>
                </p:cNvPr>
                <p:cNvPicPr/>
                <p:nvPr/>
              </p:nvPicPr>
              <p:blipFill>
                <a:blip r:embed="rId1499"/>
                <a:stretch>
                  <a:fillRect/>
                </a:stretch>
              </p:blipFill>
              <p:spPr>
                <a:xfrm>
                  <a:off x="1239480" y="5884822"/>
                  <a:ext cx="1357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0">
              <p14:nvContentPartPr>
                <p14:cNvPr id="967" name="Freihand 966">
                  <a:extLst>
                    <a:ext uri="{FF2B5EF4-FFF2-40B4-BE49-F238E27FC236}">
                      <a16:creationId xmlns:a16="http://schemas.microsoft.com/office/drawing/2014/main" id="{ECF04056-07AB-0798-8157-37EC94F620D0}"/>
                    </a:ext>
                  </a:extLst>
                </p14:cNvPr>
                <p14:cNvContentPartPr/>
                <p14:nvPr/>
              </p14:nvContentPartPr>
              <p14:xfrm>
                <a:off x="1439280" y="5783662"/>
                <a:ext cx="197640" cy="179640"/>
              </p14:xfrm>
            </p:contentPart>
          </mc:Choice>
          <mc:Fallback>
            <p:pic>
              <p:nvPicPr>
                <p:cNvPr id="967" name="Freihand 966">
                  <a:extLst>
                    <a:ext uri="{FF2B5EF4-FFF2-40B4-BE49-F238E27FC236}">
                      <a16:creationId xmlns:a16="http://schemas.microsoft.com/office/drawing/2014/main" id="{ECF04056-07AB-0798-8157-37EC94F620D0}"/>
                    </a:ext>
                  </a:extLst>
                </p:cNvPr>
                <p:cNvPicPr/>
                <p:nvPr/>
              </p:nvPicPr>
              <p:blipFill>
                <a:blip r:embed="rId1501"/>
                <a:stretch>
                  <a:fillRect/>
                </a:stretch>
              </p:blipFill>
              <p:spPr>
                <a:xfrm>
                  <a:off x="1434960" y="5779342"/>
                  <a:ext cx="2062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2">
              <p14:nvContentPartPr>
                <p14:cNvPr id="968" name="Freihand 967">
                  <a:extLst>
                    <a:ext uri="{FF2B5EF4-FFF2-40B4-BE49-F238E27FC236}">
                      <a16:creationId xmlns:a16="http://schemas.microsoft.com/office/drawing/2014/main" id="{7A473215-C6A8-0401-3F64-A6AB3258815B}"/>
                    </a:ext>
                  </a:extLst>
                </p14:cNvPr>
                <p14:cNvContentPartPr/>
                <p14:nvPr/>
              </p14:nvContentPartPr>
              <p14:xfrm>
                <a:off x="1628640" y="5772862"/>
                <a:ext cx="124560" cy="155160"/>
              </p14:xfrm>
            </p:contentPart>
          </mc:Choice>
          <mc:Fallback>
            <p:pic>
              <p:nvPicPr>
                <p:cNvPr id="968" name="Freihand 967">
                  <a:extLst>
                    <a:ext uri="{FF2B5EF4-FFF2-40B4-BE49-F238E27FC236}">
                      <a16:creationId xmlns:a16="http://schemas.microsoft.com/office/drawing/2014/main" id="{7A473215-C6A8-0401-3F64-A6AB3258815B}"/>
                    </a:ext>
                  </a:extLst>
                </p:cNvPr>
                <p:cNvPicPr/>
                <p:nvPr/>
              </p:nvPicPr>
              <p:blipFill>
                <a:blip r:embed="rId1503"/>
                <a:stretch>
                  <a:fillRect/>
                </a:stretch>
              </p:blipFill>
              <p:spPr>
                <a:xfrm>
                  <a:off x="1624320" y="5768542"/>
                  <a:ext cx="1332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4">
              <p14:nvContentPartPr>
                <p14:cNvPr id="969" name="Freihand 968">
                  <a:extLst>
                    <a:ext uri="{FF2B5EF4-FFF2-40B4-BE49-F238E27FC236}">
                      <a16:creationId xmlns:a16="http://schemas.microsoft.com/office/drawing/2014/main" id="{E5B982D0-8066-22B8-65FA-58322005B6C5}"/>
                    </a:ext>
                  </a:extLst>
                </p14:cNvPr>
                <p14:cNvContentPartPr/>
                <p14:nvPr/>
              </p14:nvContentPartPr>
              <p14:xfrm>
                <a:off x="1732680" y="5756302"/>
                <a:ext cx="63720" cy="135000"/>
              </p14:xfrm>
            </p:contentPart>
          </mc:Choice>
          <mc:Fallback>
            <p:pic>
              <p:nvPicPr>
                <p:cNvPr id="969" name="Freihand 968">
                  <a:extLst>
                    <a:ext uri="{FF2B5EF4-FFF2-40B4-BE49-F238E27FC236}">
                      <a16:creationId xmlns:a16="http://schemas.microsoft.com/office/drawing/2014/main" id="{E5B982D0-8066-22B8-65FA-58322005B6C5}"/>
                    </a:ext>
                  </a:extLst>
                </p:cNvPr>
                <p:cNvPicPr/>
                <p:nvPr/>
              </p:nvPicPr>
              <p:blipFill>
                <a:blip r:embed="rId1505"/>
                <a:stretch>
                  <a:fillRect/>
                </a:stretch>
              </p:blipFill>
              <p:spPr>
                <a:xfrm>
                  <a:off x="1728360" y="5751982"/>
                  <a:ext cx="723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6">
              <p14:nvContentPartPr>
                <p14:cNvPr id="971" name="Freihand 970">
                  <a:extLst>
                    <a:ext uri="{FF2B5EF4-FFF2-40B4-BE49-F238E27FC236}">
                      <a16:creationId xmlns:a16="http://schemas.microsoft.com/office/drawing/2014/main" id="{4246509B-8A71-D16B-99D9-BC6B38B5EFA4}"/>
                    </a:ext>
                  </a:extLst>
                </p14:cNvPr>
                <p14:cNvContentPartPr/>
                <p14:nvPr/>
              </p14:nvContentPartPr>
              <p14:xfrm>
                <a:off x="1825920" y="5808142"/>
                <a:ext cx="131040" cy="81360"/>
              </p14:xfrm>
            </p:contentPart>
          </mc:Choice>
          <mc:Fallback>
            <p:pic>
              <p:nvPicPr>
                <p:cNvPr id="971" name="Freihand 970">
                  <a:extLst>
                    <a:ext uri="{FF2B5EF4-FFF2-40B4-BE49-F238E27FC236}">
                      <a16:creationId xmlns:a16="http://schemas.microsoft.com/office/drawing/2014/main" id="{4246509B-8A71-D16B-99D9-BC6B38B5EFA4}"/>
                    </a:ext>
                  </a:extLst>
                </p:cNvPr>
                <p:cNvPicPr/>
                <p:nvPr/>
              </p:nvPicPr>
              <p:blipFill>
                <a:blip r:embed="rId1507"/>
                <a:stretch>
                  <a:fillRect/>
                </a:stretch>
              </p:blipFill>
              <p:spPr>
                <a:xfrm>
                  <a:off x="1821600" y="5803822"/>
                  <a:ext cx="139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8">
              <p14:nvContentPartPr>
                <p14:cNvPr id="972" name="Freihand 971">
                  <a:extLst>
                    <a:ext uri="{FF2B5EF4-FFF2-40B4-BE49-F238E27FC236}">
                      <a16:creationId xmlns:a16="http://schemas.microsoft.com/office/drawing/2014/main" id="{B99A0890-9E52-E96F-D5C1-8F140CAFCD69}"/>
                    </a:ext>
                  </a:extLst>
                </p14:cNvPr>
                <p14:cNvContentPartPr/>
                <p14:nvPr/>
              </p14:nvContentPartPr>
              <p14:xfrm>
                <a:off x="1980360" y="5754142"/>
                <a:ext cx="162360" cy="105120"/>
              </p14:xfrm>
            </p:contentPart>
          </mc:Choice>
          <mc:Fallback>
            <p:pic>
              <p:nvPicPr>
                <p:cNvPr id="972" name="Freihand 971">
                  <a:extLst>
                    <a:ext uri="{FF2B5EF4-FFF2-40B4-BE49-F238E27FC236}">
                      <a16:creationId xmlns:a16="http://schemas.microsoft.com/office/drawing/2014/main" id="{B99A0890-9E52-E96F-D5C1-8F140CAFCD69}"/>
                    </a:ext>
                  </a:extLst>
                </p:cNvPr>
                <p:cNvPicPr/>
                <p:nvPr/>
              </p:nvPicPr>
              <p:blipFill>
                <a:blip r:embed="rId1509"/>
                <a:stretch>
                  <a:fillRect/>
                </a:stretch>
              </p:blipFill>
              <p:spPr>
                <a:xfrm>
                  <a:off x="1976040" y="5749822"/>
                  <a:ext cx="1710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0">
              <p14:nvContentPartPr>
                <p14:cNvPr id="973" name="Freihand 972">
                  <a:extLst>
                    <a:ext uri="{FF2B5EF4-FFF2-40B4-BE49-F238E27FC236}">
                      <a16:creationId xmlns:a16="http://schemas.microsoft.com/office/drawing/2014/main" id="{9212ED86-AD77-651D-AB43-961A582A7437}"/>
                    </a:ext>
                  </a:extLst>
                </p14:cNvPr>
                <p14:cNvContentPartPr/>
                <p14:nvPr/>
              </p14:nvContentPartPr>
              <p14:xfrm>
                <a:off x="2090160" y="5697982"/>
                <a:ext cx="45360" cy="40680"/>
              </p14:xfrm>
            </p:contentPart>
          </mc:Choice>
          <mc:Fallback>
            <p:pic>
              <p:nvPicPr>
                <p:cNvPr id="973" name="Freihand 972">
                  <a:extLst>
                    <a:ext uri="{FF2B5EF4-FFF2-40B4-BE49-F238E27FC236}">
                      <a16:creationId xmlns:a16="http://schemas.microsoft.com/office/drawing/2014/main" id="{9212ED86-AD77-651D-AB43-961A582A7437}"/>
                    </a:ext>
                  </a:extLst>
                </p:cNvPr>
                <p:cNvPicPr/>
                <p:nvPr/>
              </p:nvPicPr>
              <p:blipFill>
                <a:blip r:embed="rId1511"/>
                <a:stretch>
                  <a:fillRect/>
                </a:stretch>
              </p:blipFill>
              <p:spPr>
                <a:xfrm>
                  <a:off x="2085840" y="5693662"/>
                  <a:ext cx="54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2">
              <p14:nvContentPartPr>
                <p14:cNvPr id="974" name="Freihand 973">
                  <a:extLst>
                    <a:ext uri="{FF2B5EF4-FFF2-40B4-BE49-F238E27FC236}">
                      <a16:creationId xmlns:a16="http://schemas.microsoft.com/office/drawing/2014/main" id="{7C647846-1E4A-3481-1B87-F8480681C32F}"/>
                    </a:ext>
                  </a:extLst>
                </p14:cNvPr>
                <p14:cNvContentPartPr/>
                <p14:nvPr/>
              </p14:nvContentPartPr>
              <p14:xfrm>
                <a:off x="2188080" y="5595742"/>
                <a:ext cx="250560" cy="205920"/>
              </p14:xfrm>
            </p:contentPart>
          </mc:Choice>
          <mc:Fallback>
            <p:pic>
              <p:nvPicPr>
                <p:cNvPr id="974" name="Freihand 973">
                  <a:extLst>
                    <a:ext uri="{FF2B5EF4-FFF2-40B4-BE49-F238E27FC236}">
                      <a16:creationId xmlns:a16="http://schemas.microsoft.com/office/drawing/2014/main" id="{7C647846-1E4A-3481-1B87-F8480681C32F}"/>
                    </a:ext>
                  </a:extLst>
                </p:cNvPr>
                <p:cNvPicPr/>
                <p:nvPr/>
              </p:nvPicPr>
              <p:blipFill>
                <a:blip r:embed="rId1513"/>
                <a:stretch>
                  <a:fillRect/>
                </a:stretch>
              </p:blipFill>
              <p:spPr>
                <a:xfrm>
                  <a:off x="2183760" y="5591422"/>
                  <a:ext cx="2592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4">
              <p14:nvContentPartPr>
                <p14:cNvPr id="975" name="Freihand 974">
                  <a:extLst>
                    <a:ext uri="{FF2B5EF4-FFF2-40B4-BE49-F238E27FC236}">
                      <a16:creationId xmlns:a16="http://schemas.microsoft.com/office/drawing/2014/main" id="{F1882DF7-4E12-8D4A-2E23-C081E6EA83B4}"/>
                    </a:ext>
                  </a:extLst>
                </p14:cNvPr>
                <p14:cNvContentPartPr/>
                <p14:nvPr/>
              </p14:nvContentPartPr>
              <p14:xfrm>
                <a:off x="2460240" y="5657662"/>
                <a:ext cx="84240" cy="52200"/>
              </p14:xfrm>
            </p:contentPart>
          </mc:Choice>
          <mc:Fallback>
            <p:pic>
              <p:nvPicPr>
                <p:cNvPr id="975" name="Freihand 974">
                  <a:extLst>
                    <a:ext uri="{FF2B5EF4-FFF2-40B4-BE49-F238E27FC236}">
                      <a16:creationId xmlns:a16="http://schemas.microsoft.com/office/drawing/2014/main" id="{F1882DF7-4E12-8D4A-2E23-C081E6EA83B4}"/>
                    </a:ext>
                  </a:extLst>
                </p:cNvPr>
                <p:cNvPicPr/>
                <p:nvPr/>
              </p:nvPicPr>
              <p:blipFill>
                <a:blip r:embed="rId1515"/>
                <a:stretch>
                  <a:fillRect/>
                </a:stretch>
              </p:blipFill>
              <p:spPr>
                <a:xfrm>
                  <a:off x="2455920" y="5653342"/>
                  <a:ext cx="928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6">
              <p14:nvContentPartPr>
                <p14:cNvPr id="977" name="Freihand 976">
                  <a:extLst>
                    <a:ext uri="{FF2B5EF4-FFF2-40B4-BE49-F238E27FC236}">
                      <a16:creationId xmlns:a16="http://schemas.microsoft.com/office/drawing/2014/main" id="{F0AA0CC8-C86D-7253-846A-9DA992904B08}"/>
                    </a:ext>
                  </a:extLst>
                </p14:cNvPr>
                <p14:cNvContentPartPr/>
                <p14:nvPr/>
              </p14:nvContentPartPr>
              <p14:xfrm>
                <a:off x="2661840" y="5550382"/>
                <a:ext cx="50760" cy="180720"/>
              </p14:xfrm>
            </p:contentPart>
          </mc:Choice>
          <mc:Fallback>
            <p:pic>
              <p:nvPicPr>
                <p:cNvPr id="977" name="Freihand 976">
                  <a:extLst>
                    <a:ext uri="{FF2B5EF4-FFF2-40B4-BE49-F238E27FC236}">
                      <a16:creationId xmlns:a16="http://schemas.microsoft.com/office/drawing/2014/main" id="{F0AA0CC8-C86D-7253-846A-9DA992904B08}"/>
                    </a:ext>
                  </a:extLst>
                </p:cNvPr>
                <p:cNvPicPr/>
                <p:nvPr/>
              </p:nvPicPr>
              <p:blipFill>
                <a:blip r:embed="rId1517"/>
                <a:stretch>
                  <a:fillRect/>
                </a:stretch>
              </p:blipFill>
              <p:spPr>
                <a:xfrm>
                  <a:off x="2657520" y="5546062"/>
                  <a:ext cx="594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8">
              <p14:nvContentPartPr>
                <p14:cNvPr id="978" name="Freihand 977">
                  <a:extLst>
                    <a:ext uri="{FF2B5EF4-FFF2-40B4-BE49-F238E27FC236}">
                      <a16:creationId xmlns:a16="http://schemas.microsoft.com/office/drawing/2014/main" id="{0983745C-9139-F6F7-482D-71F8B4BB0802}"/>
                    </a:ext>
                  </a:extLst>
                </p14:cNvPr>
                <p14:cNvContentPartPr/>
                <p14:nvPr/>
              </p14:nvContentPartPr>
              <p14:xfrm>
                <a:off x="2564640" y="5442022"/>
                <a:ext cx="147960" cy="160560"/>
              </p14:xfrm>
            </p:contentPart>
          </mc:Choice>
          <mc:Fallback>
            <p:pic>
              <p:nvPicPr>
                <p:cNvPr id="978" name="Freihand 977">
                  <a:extLst>
                    <a:ext uri="{FF2B5EF4-FFF2-40B4-BE49-F238E27FC236}">
                      <a16:creationId xmlns:a16="http://schemas.microsoft.com/office/drawing/2014/main" id="{0983745C-9139-F6F7-482D-71F8B4BB0802}"/>
                    </a:ext>
                  </a:extLst>
                </p:cNvPr>
                <p:cNvPicPr/>
                <p:nvPr/>
              </p:nvPicPr>
              <p:blipFill>
                <a:blip r:embed="rId1519"/>
                <a:stretch>
                  <a:fillRect/>
                </a:stretch>
              </p:blipFill>
              <p:spPr>
                <a:xfrm>
                  <a:off x="2560320" y="5437702"/>
                  <a:ext cx="156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0">
              <p14:nvContentPartPr>
                <p14:cNvPr id="979" name="Freihand 978">
                  <a:extLst>
                    <a:ext uri="{FF2B5EF4-FFF2-40B4-BE49-F238E27FC236}">
                      <a16:creationId xmlns:a16="http://schemas.microsoft.com/office/drawing/2014/main" id="{14E8C14E-7B6C-649F-7F77-D3A4208AA009}"/>
                    </a:ext>
                  </a:extLst>
                </p14:cNvPr>
                <p14:cNvContentPartPr/>
                <p14:nvPr/>
              </p14:nvContentPartPr>
              <p14:xfrm>
                <a:off x="2856600" y="5534902"/>
                <a:ext cx="101160" cy="111600"/>
              </p14:xfrm>
            </p:contentPart>
          </mc:Choice>
          <mc:Fallback>
            <p:pic>
              <p:nvPicPr>
                <p:cNvPr id="979" name="Freihand 978">
                  <a:extLst>
                    <a:ext uri="{FF2B5EF4-FFF2-40B4-BE49-F238E27FC236}">
                      <a16:creationId xmlns:a16="http://schemas.microsoft.com/office/drawing/2014/main" id="{14E8C14E-7B6C-649F-7F77-D3A4208AA009}"/>
                    </a:ext>
                  </a:extLst>
                </p:cNvPr>
                <p:cNvPicPr/>
                <p:nvPr/>
              </p:nvPicPr>
              <p:blipFill>
                <a:blip r:embed="rId1521"/>
                <a:stretch>
                  <a:fillRect/>
                </a:stretch>
              </p:blipFill>
              <p:spPr>
                <a:xfrm>
                  <a:off x="2852280" y="5530582"/>
                  <a:ext cx="1098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2">
              <p14:nvContentPartPr>
                <p14:cNvPr id="981" name="Freihand 980">
                  <a:extLst>
                    <a:ext uri="{FF2B5EF4-FFF2-40B4-BE49-F238E27FC236}">
                      <a16:creationId xmlns:a16="http://schemas.microsoft.com/office/drawing/2014/main" id="{22EE2D8B-EDC4-373C-0C2A-5CA337E56539}"/>
                    </a:ext>
                  </a:extLst>
                </p14:cNvPr>
                <p14:cNvContentPartPr/>
                <p14:nvPr/>
              </p14:nvContentPartPr>
              <p14:xfrm>
                <a:off x="3091320" y="5420422"/>
                <a:ext cx="46080" cy="178920"/>
              </p14:xfrm>
            </p:contentPart>
          </mc:Choice>
          <mc:Fallback>
            <p:pic>
              <p:nvPicPr>
                <p:cNvPr id="981" name="Freihand 980">
                  <a:extLst>
                    <a:ext uri="{FF2B5EF4-FFF2-40B4-BE49-F238E27FC236}">
                      <a16:creationId xmlns:a16="http://schemas.microsoft.com/office/drawing/2014/main" id="{22EE2D8B-EDC4-373C-0C2A-5CA337E56539}"/>
                    </a:ext>
                  </a:extLst>
                </p:cNvPr>
                <p:cNvPicPr/>
                <p:nvPr/>
              </p:nvPicPr>
              <p:blipFill>
                <a:blip r:embed="rId1523"/>
                <a:stretch>
                  <a:fillRect/>
                </a:stretch>
              </p:blipFill>
              <p:spPr>
                <a:xfrm>
                  <a:off x="3087000" y="5416102"/>
                  <a:ext cx="547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4">
              <p14:nvContentPartPr>
                <p14:cNvPr id="982" name="Freihand 981">
                  <a:extLst>
                    <a:ext uri="{FF2B5EF4-FFF2-40B4-BE49-F238E27FC236}">
                      <a16:creationId xmlns:a16="http://schemas.microsoft.com/office/drawing/2014/main" id="{434A3126-F2D4-CC76-C5FA-75A3E0A5130C}"/>
                    </a:ext>
                  </a:extLst>
                </p14:cNvPr>
                <p14:cNvContentPartPr/>
                <p14:nvPr/>
              </p14:nvContentPartPr>
              <p14:xfrm>
                <a:off x="3020400" y="5294062"/>
                <a:ext cx="119880" cy="172440"/>
              </p14:xfrm>
            </p:contentPart>
          </mc:Choice>
          <mc:Fallback>
            <p:pic>
              <p:nvPicPr>
                <p:cNvPr id="982" name="Freihand 981">
                  <a:extLst>
                    <a:ext uri="{FF2B5EF4-FFF2-40B4-BE49-F238E27FC236}">
                      <a16:creationId xmlns:a16="http://schemas.microsoft.com/office/drawing/2014/main" id="{434A3126-F2D4-CC76-C5FA-75A3E0A5130C}"/>
                    </a:ext>
                  </a:extLst>
                </p:cNvPr>
                <p:cNvPicPr/>
                <p:nvPr/>
              </p:nvPicPr>
              <p:blipFill>
                <a:blip r:embed="rId1525"/>
                <a:stretch>
                  <a:fillRect/>
                </a:stretch>
              </p:blipFill>
              <p:spPr>
                <a:xfrm>
                  <a:off x="3016080" y="5289742"/>
                  <a:ext cx="1285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6">
              <p14:nvContentPartPr>
                <p14:cNvPr id="984" name="Freihand 983">
                  <a:extLst>
                    <a:ext uri="{FF2B5EF4-FFF2-40B4-BE49-F238E27FC236}">
                      <a16:creationId xmlns:a16="http://schemas.microsoft.com/office/drawing/2014/main" id="{34C94CF9-BBC8-8208-FA21-598DBA977B7C}"/>
                    </a:ext>
                  </a:extLst>
                </p14:cNvPr>
                <p14:cNvContentPartPr/>
                <p14:nvPr/>
              </p14:nvContentPartPr>
              <p14:xfrm>
                <a:off x="253080" y="6302782"/>
                <a:ext cx="140760" cy="235080"/>
              </p14:xfrm>
            </p:contentPart>
          </mc:Choice>
          <mc:Fallback>
            <p:pic>
              <p:nvPicPr>
                <p:cNvPr id="984" name="Freihand 983">
                  <a:extLst>
                    <a:ext uri="{FF2B5EF4-FFF2-40B4-BE49-F238E27FC236}">
                      <a16:creationId xmlns:a16="http://schemas.microsoft.com/office/drawing/2014/main" id="{34C94CF9-BBC8-8208-FA21-598DBA977B7C}"/>
                    </a:ext>
                  </a:extLst>
                </p:cNvPr>
                <p:cNvPicPr/>
                <p:nvPr/>
              </p:nvPicPr>
              <p:blipFill>
                <a:blip r:embed="rId1527"/>
                <a:stretch>
                  <a:fillRect/>
                </a:stretch>
              </p:blipFill>
              <p:spPr>
                <a:xfrm>
                  <a:off x="248760" y="6298462"/>
                  <a:ext cx="1494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8">
              <p14:nvContentPartPr>
                <p14:cNvPr id="985" name="Freihand 984">
                  <a:extLst>
                    <a:ext uri="{FF2B5EF4-FFF2-40B4-BE49-F238E27FC236}">
                      <a16:creationId xmlns:a16="http://schemas.microsoft.com/office/drawing/2014/main" id="{5203E5F6-3442-F220-7B00-1C2E91542B10}"/>
                    </a:ext>
                  </a:extLst>
                </p14:cNvPr>
                <p14:cNvContentPartPr/>
                <p14:nvPr/>
              </p14:nvContentPartPr>
              <p14:xfrm>
                <a:off x="300600" y="6392782"/>
                <a:ext cx="97200" cy="75240"/>
              </p14:xfrm>
            </p:contentPart>
          </mc:Choice>
          <mc:Fallback>
            <p:pic>
              <p:nvPicPr>
                <p:cNvPr id="985" name="Freihand 984">
                  <a:extLst>
                    <a:ext uri="{FF2B5EF4-FFF2-40B4-BE49-F238E27FC236}">
                      <a16:creationId xmlns:a16="http://schemas.microsoft.com/office/drawing/2014/main" id="{5203E5F6-3442-F220-7B00-1C2E91542B10}"/>
                    </a:ext>
                  </a:extLst>
                </p:cNvPr>
                <p:cNvPicPr/>
                <p:nvPr/>
              </p:nvPicPr>
              <p:blipFill>
                <a:blip r:embed="rId1529"/>
                <a:stretch>
                  <a:fillRect/>
                </a:stretch>
              </p:blipFill>
              <p:spPr>
                <a:xfrm>
                  <a:off x="296280" y="6388462"/>
                  <a:ext cx="1058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0">
              <p14:nvContentPartPr>
                <p14:cNvPr id="986" name="Freihand 985">
                  <a:extLst>
                    <a:ext uri="{FF2B5EF4-FFF2-40B4-BE49-F238E27FC236}">
                      <a16:creationId xmlns:a16="http://schemas.microsoft.com/office/drawing/2014/main" id="{F102BB33-646A-6CA1-BE56-87CE76087B95}"/>
                    </a:ext>
                  </a:extLst>
                </p14:cNvPr>
                <p14:cNvContentPartPr/>
                <p14:nvPr/>
              </p14:nvContentPartPr>
              <p14:xfrm>
                <a:off x="412560" y="6275062"/>
                <a:ext cx="95040" cy="199440"/>
              </p14:xfrm>
            </p:contentPart>
          </mc:Choice>
          <mc:Fallback>
            <p:pic>
              <p:nvPicPr>
                <p:cNvPr id="986" name="Freihand 985">
                  <a:extLst>
                    <a:ext uri="{FF2B5EF4-FFF2-40B4-BE49-F238E27FC236}">
                      <a16:creationId xmlns:a16="http://schemas.microsoft.com/office/drawing/2014/main" id="{F102BB33-646A-6CA1-BE56-87CE76087B95}"/>
                    </a:ext>
                  </a:extLst>
                </p:cNvPr>
                <p:cNvPicPr/>
                <p:nvPr/>
              </p:nvPicPr>
              <p:blipFill>
                <a:blip r:embed="rId1531"/>
                <a:stretch>
                  <a:fillRect/>
                </a:stretch>
              </p:blipFill>
              <p:spPr>
                <a:xfrm>
                  <a:off x="408240" y="6270742"/>
                  <a:ext cx="1036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2">
              <p14:nvContentPartPr>
                <p14:cNvPr id="987" name="Freihand 986">
                  <a:extLst>
                    <a:ext uri="{FF2B5EF4-FFF2-40B4-BE49-F238E27FC236}">
                      <a16:creationId xmlns:a16="http://schemas.microsoft.com/office/drawing/2014/main" id="{B5C5BC1E-BFA7-EB0A-4BEB-F2DE7BB9B9B2}"/>
                    </a:ext>
                  </a:extLst>
                </p14:cNvPr>
                <p14:cNvContentPartPr/>
                <p14:nvPr/>
              </p14:nvContentPartPr>
              <p14:xfrm>
                <a:off x="573120" y="6296662"/>
                <a:ext cx="96120" cy="102240"/>
              </p14:xfrm>
            </p:contentPart>
          </mc:Choice>
          <mc:Fallback>
            <p:pic>
              <p:nvPicPr>
                <p:cNvPr id="987" name="Freihand 986">
                  <a:extLst>
                    <a:ext uri="{FF2B5EF4-FFF2-40B4-BE49-F238E27FC236}">
                      <a16:creationId xmlns:a16="http://schemas.microsoft.com/office/drawing/2014/main" id="{B5C5BC1E-BFA7-EB0A-4BEB-F2DE7BB9B9B2}"/>
                    </a:ext>
                  </a:extLst>
                </p:cNvPr>
                <p:cNvPicPr/>
                <p:nvPr/>
              </p:nvPicPr>
              <p:blipFill>
                <a:blip r:embed="rId1533"/>
                <a:stretch>
                  <a:fillRect/>
                </a:stretch>
              </p:blipFill>
              <p:spPr>
                <a:xfrm>
                  <a:off x="568800" y="6292342"/>
                  <a:ext cx="1047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4">
              <p14:nvContentPartPr>
                <p14:cNvPr id="989" name="Freihand 988">
                  <a:extLst>
                    <a:ext uri="{FF2B5EF4-FFF2-40B4-BE49-F238E27FC236}">
                      <a16:creationId xmlns:a16="http://schemas.microsoft.com/office/drawing/2014/main" id="{0E0A63F1-A371-7353-185B-085F9A797F8D}"/>
                    </a:ext>
                  </a:extLst>
                </p14:cNvPr>
                <p14:cNvContentPartPr/>
                <p14:nvPr/>
              </p14:nvContentPartPr>
              <p14:xfrm>
                <a:off x="815760" y="6251662"/>
                <a:ext cx="110520" cy="109800"/>
              </p14:xfrm>
            </p:contentPart>
          </mc:Choice>
          <mc:Fallback>
            <p:pic>
              <p:nvPicPr>
                <p:cNvPr id="989" name="Freihand 988">
                  <a:extLst>
                    <a:ext uri="{FF2B5EF4-FFF2-40B4-BE49-F238E27FC236}">
                      <a16:creationId xmlns:a16="http://schemas.microsoft.com/office/drawing/2014/main" id="{0E0A63F1-A371-7353-185B-085F9A797F8D}"/>
                    </a:ext>
                  </a:extLst>
                </p:cNvPr>
                <p:cNvPicPr/>
                <p:nvPr/>
              </p:nvPicPr>
              <p:blipFill>
                <a:blip r:embed="rId1535"/>
                <a:stretch>
                  <a:fillRect/>
                </a:stretch>
              </p:blipFill>
              <p:spPr>
                <a:xfrm>
                  <a:off x="811440" y="6247342"/>
                  <a:ext cx="119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6">
              <p14:nvContentPartPr>
                <p14:cNvPr id="990" name="Freihand 989">
                  <a:extLst>
                    <a:ext uri="{FF2B5EF4-FFF2-40B4-BE49-F238E27FC236}">
                      <a16:creationId xmlns:a16="http://schemas.microsoft.com/office/drawing/2014/main" id="{185CBEF6-E813-A8CA-35A1-0BFCE8EC6A22}"/>
                    </a:ext>
                  </a:extLst>
                </p14:cNvPr>
                <p14:cNvContentPartPr/>
                <p14:nvPr/>
              </p14:nvContentPartPr>
              <p14:xfrm>
                <a:off x="1006560" y="6257062"/>
                <a:ext cx="93240" cy="157680"/>
              </p14:xfrm>
            </p:contentPart>
          </mc:Choice>
          <mc:Fallback>
            <p:pic>
              <p:nvPicPr>
                <p:cNvPr id="990" name="Freihand 989">
                  <a:extLst>
                    <a:ext uri="{FF2B5EF4-FFF2-40B4-BE49-F238E27FC236}">
                      <a16:creationId xmlns:a16="http://schemas.microsoft.com/office/drawing/2014/main" id="{185CBEF6-E813-A8CA-35A1-0BFCE8EC6A22}"/>
                    </a:ext>
                  </a:extLst>
                </p:cNvPr>
                <p:cNvPicPr/>
                <p:nvPr/>
              </p:nvPicPr>
              <p:blipFill>
                <a:blip r:embed="rId1537"/>
                <a:stretch>
                  <a:fillRect/>
                </a:stretch>
              </p:blipFill>
              <p:spPr>
                <a:xfrm>
                  <a:off x="1002240" y="6252742"/>
                  <a:ext cx="1018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8">
              <p14:nvContentPartPr>
                <p14:cNvPr id="991" name="Freihand 990">
                  <a:extLst>
                    <a:ext uri="{FF2B5EF4-FFF2-40B4-BE49-F238E27FC236}">
                      <a16:creationId xmlns:a16="http://schemas.microsoft.com/office/drawing/2014/main" id="{6D645145-242A-81D2-E4C1-C72769985873}"/>
                    </a:ext>
                  </a:extLst>
                </p14:cNvPr>
                <p14:cNvContentPartPr/>
                <p14:nvPr/>
              </p14:nvContentPartPr>
              <p14:xfrm>
                <a:off x="967320" y="6068782"/>
                <a:ext cx="94320" cy="141120"/>
              </p14:xfrm>
            </p:contentPart>
          </mc:Choice>
          <mc:Fallback>
            <p:pic>
              <p:nvPicPr>
                <p:cNvPr id="991" name="Freihand 990">
                  <a:extLst>
                    <a:ext uri="{FF2B5EF4-FFF2-40B4-BE49-F238E27FC236}">
                      <a16:creationId xmlns:a16="http://schemas.microsoft.com/office/drawing/2014/main" id="{6D645145-242A-81D2-E4C1-C72769985873}"/>
                    </a:ext>
                  </a:extLst>
                </p:cNvPr>
                <p:cNvPicPr/>
                <p:nvPr/>
              </p:nvPicPr>
              <p:blipFill>
                <a:blip r:embed="rId1539"/>
                <a:stretch>
                  <a:fillRect/>
                </a:stretch>
              </p:blipFill>
              <p:spPr>
                <a:xfrm>
                  <a:off x="963000" y="6064462"/>
                  <a:ext cx="1029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0">
              <p14:nvContentPartPr>
                <p14:cNvPr id="992" name="Freihand 991">
                  <a:extLst>
                    <a:ext uri="{FF2B5EF4-FFF2-40B4-BE49-F238E27FC236}">
                      <a16:creationId xmlns:a16="http://schemas.microsoft.com/office/drawing/2014/main" id="{C572A281-56B8-B09B-15B3-62A70295899B}"/>
                    </a:ext>
                  </a:extLst>
                </p14:cNvPr>
                <p14:cNvContentPartPr/>
                <p14:nvPr/>
              </p14:nvContentPartPr>
              <p14:xfrm>
                <a:off x="1269720" y="6140782"/>
                <a:ext cx="104400" cy="123840"/>
              </p14:xfrm>
            </p:contentPart>
          </mc:Choice>
          <mc:Fallback>
            <p:pic>
              <p:nvPicPr>
                <p:cNvPr id="992" name="Freihand 991">
                  <a:extLst>
                    <a:ext uri="{FF2B5EF4-FFF2-40B4-BE49-F238E27FC236}">
                      <a16:creationId xmlns:a16="http://schemas.microsoft.com/office/drawing/2014/main" id="{C572A281-56B8-B09B-15B3-62A70295899B}"/>
                    </a:ext>
                  </a:extLst>
                </p:cNvPr>
                <p:cNvPicPr/>
                <p:nvPr/>
              </p:nvPicPr>
              <p:blipFill>
                <a:blip r:embed="rId1541"/>
                <a:stretch>
                  <a:fillRect/>
                </a:stretch>
              </p:blipFill>
              <p:spPr>
                <a:xfrm>
                  <a:off x="1265400" y="6136462"/>
                  <a:ext cx="1130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2">
              <p14:nvContentPartPr>
                <p14:cNvPr id="993" name="Freihand 992">
                  <a:extLst>
                    <a:ext uri="{FF2B5EF4-FFF2-40B4-BE49-F238E27FC236}">
                      <a16:creationId xmlns:a16="http://schemas.microsoft.com/office/drawing/2014/main" id="{5A5D89A9-B87B-F8BC-BF29-288F8486F86F}"/>
                    </a:ext>
                  </a:extLst>
                </p14:cNvPr>
                <p14:cNvContentPartPr/>
                <p14:nvPr/>
              </p14:nvContentPartPr>
              <p14:xfrm>
                <a:off x="1486080" y="6113782"/>
                <a:ext cx="106200" cy="117360"/>
              </p14:xfrm>
            </p:contentPart>
          </mc:Choice>
          <mc:Fallback>
            <p:pic>
              <p:nvPicPr>
                <p:cNvPr id="993" name="Freihand 992">
                  <a:extLst>
                    <a:ext uri="{FF2B5EF4-FFF2-40B4-BE49-F238E27FC236}">
                      <a16:creationId xmlns:a16="http://schemas.microsoft.com/office/drawing/2014/main" id="{5A5D89A9-B87B-F8BC-BF29-288F8486F86F}"/>
                    </a:ext>
                  </a:extLst>
                </p:cNvPr>
                <p:cNvPicPr/>
                <p:nvPr/>
              </p:nvPicPr>
              <p:blipFill>
                <a:blip r:embed="rId1543"/>
                <a:stretch>
                  <a:fillRect/>
                </a:stretch>
              </p:blipFill>
              <p:spPr>
                <a:xfrm>
                  <a:off x="1481760" y="6109462"/>
                  <a:ext cx="1148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4">
              <p14:nvContentPartPr>
                <p14:cNvPr id="995" name="Freihand 994">
                  <a:extLst>
                    <a:ext uri="{FF2B5EF4-FFF2-40B4-BE49-F238E27FC236}">
                      <a16:creationId xmlns:a16="http://schemas.microsoft.com/office/drawing/2014/main" id="{795DECD9-6A1A-A4F8-E085-7294DA8E481D}"/>
                    </a:ext>
                  </a:extLst>
                </p14:cNvPr>
                <p14:cNvContentPartPr/>
                <p14:nvPr/>
              </p14:nvContentPartPr>
              <p14:xfrm>
                <a:off x="1585440" y="6020902"/>
                <a:ext cx="83520" cy="81360"/>
              </p14:xfrm>
            </p:contentPart>
          </mc:Choice>
          <mc:Fallback>
            <p:pic>
              <p:nvPicPr>
                <p:cNvPr id="995" name="Freihand 994">
                  <a:extLst>
                    <a:ext uri="{FF2B5EF4-FFF2-40B4-BE49-F238E27FC236}">
                      <a16:creationId xmlns:a16="http://schemas.microsoft.com/office/drawing/2014/main" id="{795DECD9-6A1A-A4F8-E085-7294DA8E481D}"/>
                    </a:ext>
                  </a:extLst>
                </p:cNvPr>
                <p:cNvPicPr/>
                <p:nvPr/>
              </p:nvPicPr>
              <p:blipFill>
                <a:blip r:embed="rId1545"/>
                <a:stretch>
                  <a:fillRect/>
                </a:stretch>
              </p:blipFill>
              <p:spPr>
                <a:xfrm>
                  <a:off x="1581120" y="6016582"/>
                  <a:ext cx="921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6">
              <p14:nvContentPartPr>
                <p14:cNvPr id="996" name="Freihand 995">
                  <a:extLst>
                    <a:ext uri="{FF2B5EF4-FFF2-40B4-BE49-F238E27FC236}">
                      <a16:creationId xmlns:a16="http://schemas.microsoft.com/office/drawing/2014/main" id="{A2E8F788-D5CD-9DCB-0ED1-DE5FB91FBB85}"/>
                    </a:ext>
                  </a:extLst>
                </p14:cNvPr>
                <p14:cNvContentPartPr/>
                <p14:nvPr/>
              </p14:nvContentPartPr>
              <p14:xfrm>
                <a:off x="1648800" y="6173182"/>
                <a:ext cx="61920" cy="86040"/>
              </p14:xfrm>
            </p:contentPart>
          </mc:Choice>
          <mc:Fallback>
            <p:pic>
              <p:nvPicPr>
                <p:cNvPr id="996" name="Freihand 995">
                  <a:extLst>
                    <a:ext uri="{FF2B5EF4-FFF2-40B4-BE49-F238E27FC236}">
                      <a16:creationId xmlns:a16="http://schemas.microsoft.com/office/drawing/2014/main" id="{A2E8F788-D5CD-9DCB-0ED1-DE5FB91FBB85}"/>
                    </a:ext>
                  </a:extLst>
                </p:cNvPr>
                <p:cNvPicPr/>
                <p:nvPr/>
              </p:nvPicPr>
              <p:blipFill>
                <a:blip r:embed="rId1547"/>
                <a:stretch>
                  <a:fillRect/>
                </a:stretch>
              </p:blipFill>
              <p:spPr>
                <a:xfrm>
                  <a:off x="1644480" y="6168862"/>
                  <a:ext cx="705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8">
              <p14:nvContentPartPr>
                <p14:cNvPr id="997" name="Freihand 996">
                  <a:extLst>
                    <a:ext uri="{FF2B5EF4-FFF2-40B4-BE49-F238E27FC236}">
                      <a16:creationId xmlns:a16="http://schemas.microsoft.com/office/drawing/2014/main" id="{7A23AD3E-152E-EF6A-42FE-D547D7D9799E}"/>
                    </a:ext>
                  </a:extLst>
                </p14:cNvPr>
                <p14:cNvContentPartPr/>
                <p14:nvPr/>
              </p14:nvContentPartPr>
              <p14:xfrm>
                <a:off x="1711080" y="6130702"/>
                <a:ext cx="64080" cy="131400"/>
              </p14:xfrm>
            </p:contentPart>
          </mc:Choice>
          <mc:Fallback>
            <p:pic>
              <p:nvPicPr>
                <p:cNvPr id="997" name="Freihand 996">
                  <a:extLst>
                    <a:ext uri="{FF2B5EF4-FFF2-40B4-BE49-F238E27FC236}">
                      <a16:creationId xmlns:a16="http://schemas.microsoft.com/office/drawing/2014/main" id="{7A23AD3E-152E-EF6A-42FE-D547D7D9799E}"/>
                    </a:ext>
                  </a:extLst>
                </p:cNvPr>
                <p:cNvPicPr/>
                <p:nvPr/>
              </p:nvPicPr>
              <p:blipFill>
                <a:blip r:embed="rId1549"/>
                <a:stretch>
                  <a:fillRect/>
                </a:stretch>
              </p:blipFill>
              <p:spPr>
                <a:xfrm>
                  <a:off x="1706760" y="6126382"/>
                  <a:ext cx="727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0">
              <p14:nvContentPartPr>
                <p14:cNvPr id="998" name="Freihand 997">
                  <a:extLst>
                    <a:ext uri="{FF2B5EF4-FFF2-40B4-BE49-F238E27FC236}">
                      <a16:creationId xmlns:a16="http://schemas.microsoft.com/office/drawing/2014/main" id="{115DE6E4-8C58-E12A-10D9-90E3A236CA28}"/>
                    </a:ext>
                  </a:extLst>
                </p14:cNvPr>
                <p14:cNvContentPartPr/>
                <p14:nvPr/>
              </p14:nvContentPartPr>
              <p14:xfrm>
                <a:off x="1798560" y="6078502"/>
                <a:ext cx="78840" cy="101880"/>
              </p14:xfrm>
            </p:contentPart>
          </mc:Choice>
          <mc:Fallback>
            <p:pic>
              <p:nvPicPr>
                <p:cNvPr id="998" name="Freihand 997">
                  <a:extLst>
                    <a:ext uri="{FF2B5EF4-FFF2-40B4-BE49-F238E27FC236}">
                      <a16:creationId xmlns:a16="http://schemas.microsoft.com/office/drawing/2014/main" id="{115DE6E4-8C58-E12A-10D9-90E3A236CA28}"/>
                    </a:ext>
                  </a:extLst>
                </p:cNvPr>
                <p:cNvPicPr/>
                <p:nvPr/>
              </p:nvPicPr>
              <p:blipFill>
                <a:blip r:embed="rId1551"/>
                <a:stretch>
                  <a:fillRect/>
                </a:stretch>
              </p:blipFill>
              <p:spPr>
                <a:xfrm>
                  <a:off x="1794240" y="6074182"/>
                  <a:ext cx="874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2">
              <p14:nvContentPartPr>
                <p14:cNvPr id="999" name="Freihand 998">
                  <a:extLst>
                    <a:ext uri="{FF2B5EF4-FFF2-40B4-BE49-F238E27FC236}">
                      <a16:creationId xmlns:a16="http://schemas.microsoft.com/office/drawing/2014/main" id="{1A3D1E0C-8F38-F841-E728-12062F097FBB}"/>
                    </a:ext>
                  </a:extLst>
                </p14:cNvPr>
                <p14:cNvContentPartPr/>
                <p14:nvPr/>
              </p14:nvContentPartPr>
              <p14:xfrm>
                <a:off x="1992960" y="5988502"/>
                <a:ext cx="114120" cy="100800"/>
              </p14:xfrm>
            </p:contentPart>
          </mc:Choice>
          <mc:Fallback>
            <p:pic>
              <p:nvPicPr>
                <p:cNvPr id="999" name="Freihand 998">
                  <a:extLst>
                    <a:ext uri="{FF2B5EF4-FFF2-40B4-BE49-F238E27FC236}">
                      <a16:creationId xmlns:a16="http://schemas.microsoft.com/office/drawing/2014/main" id="{1A3D1E0C-8F38-F841-E728-12062F097FBB}"/>
                    </a:ext>
                  </a:extLst>
                </p:cNvPr>
                <p:cNvPicPr/>
                <p:nvPr/>
              </p:nvPicPr>
              <p:blipFill>
                <a:blip r:embed="rId1553"/>
                <a:stretch>
                  <a:fillRect/>
                </a:stretch>
              </p:blipFill>
              <p:spPr>
                <a:xfrm>
                  <a:off x="1988640" y="5984182"/>
                  <a:ext cx="1227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4">
              <p14:nvContentPartPr>
                <p14:cNvPr id="1000" name="Freihand 999">
                  <a:extLst>
                    <a:ext uri="{FF2B5EF4-FFF2-40B4-BE49-F238E27FC236}">
                      <a16:creationId xmlns:a16="http://schemas.microsoft.com/office/drawing/2014/main" id="{C2D46E50-2236-FAC1-EA53-FE316620D53D}"/>
                    </a:ext>
                  </a:extLst>
                </p14:cNvPr>
                <p14:cNvContentPartPr/>
                <p14:nvPr/>
              </p14:nvContentPartPr>
              <p14:xfrm>
                <a:off x="2114640" y="5832982"/>
                <a:ext cx="66240" cy="123120"/>
              </p14:xfrm>
            </p:contentPart>
          </mc:Choice>
          <mc:Fallback>
            <p:pic>
              <p:nvPicPr>
                <p:cNvPr id="1000" name="Freihand 999">
                  <a:extLst>
                    <a:ext uri="{FF2B5EF4-FFF2-40B4-BE49-F238E27FC236}">
                      <a16:creationId xmlns:a16="http://schemas.microsoft.com/office/drawing/2014/main" id="{C2D46E50-2236-FAC1-EA53-FE316620D53D}"/>
                    </a:ext>
                  </a:extLst>
                </p:cNvPr>
                <p:cNvPicPr/>
                <p:nvPr/>
              </p:nvPicPr>
              <p:blipFill>
                <a:blip r:embed="rId1555"/>
                <a:stretch>
                  <a:fillRect/>
                </a:stretch>
              </p:blipFill>
              <p:spPr>
                <a:xfrm>
                  <a:off x="2110320" y="5828662"/>
                  <a:ext cx="748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6">
              <p14:nvContentPartPr>
                <p14:cNvPr id="1001" name="Freihand 1000">
                  <a:extLst>
                    <a:ext uri="{FF2B5EF4-FFF2-40B4-BE49-F238E27FC236}">
                      <a16:creationId xmlns:a16="http://schemas.microsoft.com/office/drawing/2014/main" id="{661A115E-9E9C-A85B-55FA-2C6B51C138F2}"/>
                    </a:ext>
                  </a:extLst>
                </p14:cNvPr>
                <p14:cNvContentPartPr/>
                <p14:nvPr/>
              </p14:nvContentPartPr>
              <p14:xfrm>
                <a:off x="2235600" y="6021982"/>
                <a:ext cx="30960" cy="91080"/>
              </p14:xfrm>
            </p:contentPart>
          </mc:Choice>
          <mc:Fallback>
            <p:pic>
              <p:nvPicPr>
                <p:cNvPr id="1001" name="Freihand 1000">
                  <a:extLst>
                    <a:ext uri="{FF2B5EF4-FFF2-40B4-BE49-F238E27FC236}">
                      <a16:creationId xmlns:a16="http://schemas.microsoft.com/office/drawing/2014/main" id="{661A115E-9E9C-A85B-55FA-2C6B51C138F2}"/>
                    </a:ext>
                  </a:extLst>
                </p:cNvPr>
                <p:cNvPicPr/>
                <p:nvPr/>
              </p:nvPicPr>
              <p:blipFill>
                <a:blip r:embed="rId1557"/>
                <a:stretch>
                  <a:fillRect/>
                </a:stretch>
              </p:blipFill>
              <p:spPr>
                <a:xfrm>
                  <a:off x="2231280" y="6017662"/>
                  <a:ext cx="396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8">
              <p14:nvContentPartPr>
                <p14:cNvPr id="1002" name="Freihand 1001">
                  <a:extLst>
                    <a:ext uri="{FF2B5EF4-FFF2-40B4-BE49-F238E27FC236}">
                      <a16:creationId xmlns:a16="http://schemas.microsoft.com/office/drawing/2014/main" id="{6E374C2D-0734-CC7D-87B7-17CEFD8C0EB8}"/>
                    </a:ext>
                  </a:extLst>
                </p14:cNvPr>
                <p14:cNvContentPartPr/>
                <p14:nvPr/>
              </p14:nvContentPartPr>
              <p14:xfrm>
                <a:off x="2186640" y="6016942"/>
                <a:ext cx="145440" cy="152640"/>
              </p14:xfrm>
            </p:contentPart>
          </mc:Choice>
          <mc:Fallback>
            <p:pic>
              <p:nvPicPr>
                <p:cNvPr id="1002" name="Freihand 1001">
                  <a:extLst>
                    <a:ext uri="{FF2B5EF4-FFF2-40B4-BE49-F238E27FC236}">
                      <a16:creationId xmlns:a16="http://schemas.microsoft.com/office/drawing/2014/main" id="{6E374C2D-0734-CC7D-87B7-17CEFD8C0EB8}"/>
                    </a:ext>
                  </a:extLst>
                </p:cNvPr>
                <p:cNvPicPr/>
                <p:nvPr/>
              </p:nvPicPr>
              <p:blipFill>
                <a:blip r:embed="rId1559"/>
                <a:stretch>
                  <a:fillRect/>
                </a:stretch>
              </p:blipFill>
              <p:spPr>
                <a:xfrm>
                  <a:off x="2182320" y="6012622"/>
                  <a:ext cx="1540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0">
              <p14:nvContentPartPr>
                <p14:cNvPr id="1004" name="Freihand 1003">
                  <a:extLst>
                    <a:ext uri="{FF2B5EF4-FFF2-40B4-BE49-F238E27FC236}">
                      <a16:creationId xmlns:a16="http://schemas.microsoft.com/office/drawing/2014/main" id="{CF019D8E-23E6-0CFA-4F22-605FCC73712B}"/>
                    </a:ext>
                  </a:extLst>
                </p14:cNvPr>
                <p14:cNvContentPartPr/>
                <p14:nvPr/>
              </p14:nvContentPartPr>
              <p14:xfrm>
                <a:off x="1113840" y="6549742"/>
                <a:ext cx="117360" cy="89280"/>
              </p14:xfrm>
            </p:contentPart>
          </mc:Choice>
          <mc:Fallback>
            <p:pic>
              <p:nvPicPr>
                <p:cNvPr id="1004" name="Freihand 1003">
                  <a:extLst>
                    <a:ext uri="{FF2B5EF4-FFF2-40B4-BE49-F238E27FC236}">
                      <a16:creationId xmlns:a16="http://schemas.microsoft.com/office/drawing/2014/main" id="{CF019D8E-23E6-0CFA-4F22-605FCC73712B}"/>
                    </a:ext>
                  </a:extLst>
                </p:cNvPr>
                <p:cNvPicPr/>
                <p:nvPr/>
              </p:nvPicPr>
              <p:blipFill>
                <a:blip r:embed="rId1561"/>
                <a:stretch>
                  <a:fillRect/>
                </a:stretch>
              </p:blipFill>
              <p:spPr>
                <a:xfrm>
                  <a:off x="1109520" y="6545422"/>
                  <a:ext cx="126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2">
              <p14:nvContentPartPr>
                <p14:cNvPr id="1005" name="Freihand 1004">
                  <a:extLst>
                    <a:ext uri="{FF2B5EF4-FFF2-40B4-BE49-F238E27FC236}">
                      <a16:creationId xmlns:a16="http://schemas.microsoft.com/office/drawing/2014/main" id="{1DD605D0-CA9B-619F-7855-71F901C70B3D}"/>
                    </a:ext>
                  </a:extLst>
                </p14:cNvPr>
                <p14:cNvContentPartPr/>
                <p14:nvPr/>
              </p14:nvContentPartPr>
              <p14:xfrm>
                <a:off x="1149120" y="6501862"/>
                <a:ext cx="180360" cy="144720"/>
              </p14:xfrm>
            </p:contentPart>
          </mc:Choice>
          <mc:Fallback>
            <p:pic>
              <p:nvPicPr>
                <p:cNvPr id="1005" name="Freihand 1004">
                  <a:extLst>
                    <a:ext uri="{FF2B5EF4-FFF2-40B4-BE49-F238E27FC236}">
                      <a16:creationId xmlns:a16="http://schemas.microsoft.com/office/drawing/2014/main" id="{1DD605D0-CA9B-619F-7855-71F901C70B3D}"/>
                    </a:ext>
                  </a:extLst>
                </p:cNvPr>
                <p:cNvPicPr/>
                <p:nvPr/>
              </p:nvPicPr>
              <p:blipFill>
                <a:blip r:embed="rId1563"/>
                <a:stretch>
                  <a:fillRect/>
                </a:stretch>
              </p:blipFill>
              <p:spPr>
                <a:xfrm>
                  <a:off x="1144800" y="6497542"/>
                  <a:ext cx="1890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4">
              <p14:nvContentPartPr>
                <p14:cNvPr id="1006" name="Freihand 1005">
                  <a:extLst>
                    <a:ext uri="{FF2B5EF4-FFF2-40B4-BE49-F238E27FC236}">
                      <a16:creationId xmlns:a16="http://schemas.microsoft.com/office/drawing/2014/main" id="{33CFFBDA-C190-BD34-767E-0CD692259850}"/>
                    </a:ext>
                  </a:extLst>
                </p14:cNvPr>
                <p14:cNvContentPartPr/>
                <p14:nvPr/>
              </p14:nvContentPartPr>
              <p14:xfrm>
                <a:off x="1446120" y="6464062"/>
                <a:ext cx="306720" cy="110520"/>
              </p14:xfrm>
            </p:contentPart>
          </mc:Choice>
          <mc:Fallback>
            <p:pic>
              <p:nvPicPr>
                <p:cNvPr id="1006" name="Freihand 1005">
                  <a:extLst>
                    <a:ext uri="{FF2B5EF4-FFF2-40B4-BE49-F238E27FC236}">
                      <a16:creationId xmlns:a16="http://schemas.microsoft.com/office/drawing/2014/main" id="{33CFFBDA-C190-BD34-767E-0CD692259850}"/>
                    </a:ext>
                  </a:extLst>
                </p:cNvPr>
                <p:cNvPicPr/>
                <p:nvPr/>
              </p:nvPicPr>
              <p:blipFill>
                <a:blip r:embed="rId1565"/>
                <a:stretch>
                  <a:fillRect/>
                </a:stretch>
              </p:blipFill>
              <p:spPr>
                <a:xfrm>
                  <a:off x="1441800" y="6459742"/>
                  <a:ext cx="3153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6">
              <p14:nvContentPartPr>
                <p14:cNvPr id="1007" name="Freihand 1006">
                  <a:extLst>
                    <a:ext uri="{FF2B5EF4-FFF2-40B4-BE49-F238E27FC236}">
                      <a16:creationId xmlns:a16="http://schemas.microsoft.com/office/drawing/2014/main" id="{C09EDEB7-DBB3-A32E-91C6-4709F00C3843}"/>
                    </a:ext>
                  </a:extLst>
                </p14:cNvPr>
                <p14:cNvContentPartPr/>
                <p14:nvPr/>
              </p14:nvContentPartPr>
              <p14:xfrm>
                <a:off x="1678320" y="6367942"/>
                <a:ext cx="24480" cy="27360"/>
              </p14:xfrm>
            </p:contentPart>
          </mc:Choice>
          <mc:Fallback>
            <p:pic>
              <p:nvPicPr>
                <p:cNvPr id="1007" name="Freihand 1006">
                  <a:extLst>
                    <a:ext uri="{FF2B5EF4-FFF2-40B4-BE49-F238E27FC236}">
                      <a16:creationId xmlns:a16="http://schemas.microsoft.com/office/drawing/2014/main" id="{C09EDEB7-DBB3-A32E-91C6-4709F00C3843}"/>
                    </a:ext>
                  </a:extLst>
                </p:cNvPr>
                <p:cNvPicPr/>
                <p:nvPr/>
              </p:nvPicPr>
              <p:blipFill>
                <a:blip r:embed="rId1567"/>
                <a:stretch>
                  <a:fillRect/>
                </a:stretch>
              </p:blipFill>
              <p:spPr>
                <a:xfrm>
                  <a:off x="1674000" y="6363622"/>
                  <a:ext cx="33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8">
              <p14:nvContentPartPr>
                <p14:cNvPr id="1008" name="Freihand 1007">
                  <a:extLst>
                    <a:ext uri="{FF2B5EF4-FFF2-40B4-BE49-F238E27FC236}">
                      <a16:creationId xmlns:a16="http://schemas.microsoft.com/office/drawing/2014/main" id="{7446DD9E-7F35-F526-9E35-17B172D5322B}"/>
                    </a:ext>
                  </a:extLst>
                </p14:cNvPr>
                <p14:cNvContentPartPr/>
                <p14:nvPr/>
              </p14:nvContentPartPr>
              <p14:xfrm>
                <a:off x="1786680" y="6355702"/>
                <a:ext cx="58320" cy="125640"/>
              </p14:xfrm>
            </p:contentPart>
          </mc:Choice>
          <mc:Fallback>
            <p:pic>
              <p:nvPicPr>
                <p:cNvPr id="1008" name="Freihand 1007">
                  <a:extLst>
                    <a:ext uri="{FF2B5EF4-FFF2-40B4-BE49-F238E27FC236}">
                      <a16:creationId xmlns:a16="http://schemas.microsoft.com/office/drawing/2014/main" id="{7446DD9E-7F35-F526-9E35-17B172D5322B}"/>
                    </a:ext>
                  </a:extLst>
                </p:cNvPr>
                <p:cNvPicPr/>
                <p:nvPr/>
              </p:nvPicPr>
              <p:blipFill>
                <a:blip r:embed="rId1569"/>
                <a:stretch>
                  <a:fillRect/>
                </a:stretch>
              </p:blipFill>
              <p:spPr>
                <a:xfrm>
                  <a:off x="1782360" y="6351382"/>
                  <a:ext cx="669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0">
              <p14:nvContentPartPr>
                <p14:cNvPr id="1009" name="Freihand 1008">
                  <a:extLst>
                    <a:ext uri="{FF2B5EF4-FFF2-40B4-BE49-F238E27FC236}">
                      <a16:creationId xmlns:a16="http://schemas.microsoft.com/office/drawing/2014/main" id="{896E9FDE-0C60-A7CC-A6AA-04A6D1ECA369}"/>
                    </a:ext>
                  </a:extLst>
                </p14:cNvPr>
                <p14:cNvContentPartPr/>
                <p14:nvPr/>
              </p14:nvContentPartPr>
              <p14:xfrm>
                <a:off x="1904760" y="6338782"/>
                <a:ext cx="93600" cy="218160"/>
              </p14:xfrm>
            </p:contentPart>
          </mc:Choice>
          <mc:Fallback>
            <p:pic>
              <p:nvPicPr>
                <p:cNvPr id="1009" name="Freihand 1008">
                  <a:extLst>
                    <a:ext uri="{FF2B5EF4-FFF2-40B4-BE49-F238E27FC236}">
                      <a16:creationId xmlns:a16="http://schemas.microsoft.com/office/drawing/2014/main" id="{896E9FDE-0C60-A7CC-A6AA-04A6D1ECA369}"/>
                    </a:ext>
                  </a:extLst>
                </p:cNvPr>
                <p:cNvPicPr/>
                <p:nvPr/>
              </p:nvPicPr>
              <p:blipFill>
                <a:blip r:embed="rId1571"/>
                <a:stretch>
                  <a:fillRect/>
                </a:stretch>
              </p:blipFill>
              <p:spPr>
                <a:xfrm>
                  <a:off x="1900440" y="6334462"/>
                  <a:ext cx="1022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2">
              <p14:nvContentPartPr>
                <p14:cNvPr id="1010" name="Freihand 1009">
                  <a:extLst>
                    <a:ext uri="{FF2B5EF4-FFF2-40B4-BE49-F238E27FC236}">
                      <a16:creationId xmlns:a16="http://schemas.microsoft.com/office/drawing/2014/main" id="{AF011C18-41A2-27D7-8E51-54A58474AB7A}"/>
                    </a:ext>
                  </a:extLst>
                </p14:cNvPr>
                <p14:cNvContentPartPr/>
                <p14:nvPr/>
              </p14:nvContentPartPr>
              <p14:xfrm>
                <a:off x="2144160" y="6248782"/>
                <a:ext cx="68040" cy="98280"/>
              </p14:xfrm>
            </p:contentPart>
          </mc:Choice>
          <mc:Fallback>
            <p:pic>
              <p:nvPicPr>
                <p:cNvPr id="1010" name="Freihand 1009">
                  <a:extLst>
                    <a:ext uri="{FF2B5EF4-FFF2-40B4-BE49-F238E27FC236}">
                      <a16:creationId xmlns:a16="http://schemas.microsoft.com/office/drawing/2014/main" id="{AF011C18-41A2-27D7-8E51-54A58474AB7A}"/>
                    </a:ext>
                  </a:extLst>
                </p:cNvPr>
                <p:cNvPicPr/>
                <p:nvPr/>
              </p:nvPicPr>
              <p:blipFill>
                <a:blip r:embed="rId1573"/>
                <a:stretch>
                  <a:fillRect/>
                </a:stretch>
              </p:blipFill>
              <p:spPr>
                <a:xfrm>
                  <a:off x="2139840" y="6244462"/>
                  <a:ext cx="766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4">
              <p14:nvContentPartPr>
                <p14:cNvPr id="1011" name="Freihand 1010">
                  <a:extLst>
                    <a:ext uri="{FF2B5EF4-FFF2-40B4-BE49-F238E27FC236}">
                      <a16:creationId xmlns:a16="http://schemas.microsoft.com/office/drawing/2014/main" id="{0202BC3D-E45F-83EE-A5EE-0098EB8FDE62}"/>
                    </a:ext>
                  </a:extLst>
                </p14:cNvPr>
                <p14:cNvContentPartPr/>
                <p14:nvPr/>
              </p14:nvContentPartPr>
              <p14:xfrm>
                <a:off x="2080800" y="6183262"/>
                <a:ext cx="134640" cy="171000"/>
              </p14:xfrm>
            </p:contentPart>
          </mc:Choice>
          <mc:Fallback>
            <p:pic>
              <p:nvPicPr>
                <p:cNvPr id="1011" name="Freihand 1010">
                  <a:extLst>
                    <a:ext uri="{FF2B5EF4-FFF2-40B4-BE49-F238E27FC236}">
                      <a16:creationId xmlns:a16="http://schemas.microsoft.com/office/drawing/2014/main" id="{0202BC3D-E45F-83EE-A5EE-0098EB8FDE62}"/>
                    </a:ext>
                  </a:extLst>
                </p:cNvPr>
                <p:cNvPicPr/>
                <p:nvPr/>
              </p:nvPicPr>
              <p:blipFill>
                <a:blip r:embed="rId1575"/>
                <a:stretch>
                  <a:fillRect/>
                </a:stretch>
              </p:blipFill>
              <p:spPr>
                <a:xfrm>
                  <a:off x="2076480" y="6178942"/>
                  <a:ext cx="1432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6">
              <p14:nvContentPartPr>
                <p14:cNvPr id="1012" name="Freihand 1011">
                  <a:extLst>
                    <a:ext uri="{FF2B5EF4-FFF2-40B4-BE49-F238E27FC236}">
                      <a16:creationId xmlns:a16="http://schemas.microsoft.com/office/drawing/2014/main" id="{105A8487-270F-34B3-09F0-410C923A1E89}"/>
                    </a:ext>
                  </a:extLst>
                </p14:cNvPr>
                <p14:cNvContentPartPr/>
                <p14:nvPr/>
              </p14:nvContentPartPr>
              <p14:xfrm>
                <a:off x="2249640" y="6084262"/>
                <a:ext cx="456840" cy="212400"/>
              </p14:xfrm>
            </p:contentPart>
          </mc:Choice>
          <mc:Fallback>
            <p:pic>
              <p:nvPicPr>
                <p:cNvPr id="1012" name="Freihand 1011">
                  <a:extLst>
                    <a:ext uri="{FF2B5EF4-FFF2-40B4-BE49-F238E27FC236}">
                      <a16:creationId xmlns:a16="http://schemas.microsoft.com/office/drawing/2014/main" id="{105A8487-270F-34B3-09F0-410C923A1E89}"/>
                    </a:ext>
                  </a:extLst>
                </p:cNvPr>
                <p:cNvPicPr/>
                <p:nvPr/>
              </p:nvPicPr>
              <p:blipFill>
                <a:blip r:embed="rId1577"/>
                <a:stretch>
                  <a:fillRect/>
                </a:stretch>
              </p:blipFill>
              <p:spPr>
                <a:xfrm>
                  <a:off x="2245320" y="6079942"/>
                  <a:ext cx="4654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8">
              <p14:nvContentPartPr>
                <p14:cNvPr id="1013" name="Freihand 1012">
                  <a:extLst>
                    <a:ext uri="{FF2B5EF4-FFF2-40B4-BE49-F238E27FC236}">
                      <a16:creationId xmlns:a16="http://schemas.microsoft.com/office/drawing/2014/main" id="{8B8D30A3-C8D2-B0DD-1350-BA788407F3B9}"/>
                    </a:ext>
                  </a:extLst>
                </p14:cNvPr>
                <p14:cNvContentPartPr/>
                <p14:nvPr/>
              </p14:nvContentPartPr>
              <p14:xfrm>
                <a:off x="2530440" y="5980582"/>
                <a:ext cx="10080" cy="12240"/>
              </p14:xfrm>
            </p:contentPart>
          </mc:Choice>
          <mc:Fallback>
            <p:pic>
              <p:nvPicPr>
                <p:cNvPr id="1013" name="Freihand 1012">
                  <a:extLst>
                    <a:ext uri="{FF2B5EF4-FFF2-40B4-BE49-F238E27FC236}">
                      <a16:creationId xmlns:a16="http://schemas.microsoft.com/office/drawing/2014/main" id="{8B8D30A3-C8D2-B0DD-1350-BA788407F3B9}"/>
                    </a:ext>
                  </a:extLst>
                </p:cNvPr>
                <p:cNvPicPr/>
                <p:nvPr/>
              </p:nvPicPr>
              <p:blipFill>
                <a:blip r:embed="rId1579"/>
                <a:stretch>
                  <a:fillRect/>
                </a:stretch>
              </p:blipFill>
              <p:spPr>
                <a:xfrm>
                  <a:off x="2526120" y="5976262"/>
                  <a:ext cx="187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0">
              <p14:nvContentPartPr>
                <p14:cNvPr id="1014" name="Freihand 1013">
                  <a:extLst>
                    <a:ext uri="{FF2B5EF4-FFF2-40B4-BE49-F238E27FC236}">
                      <a16:creationId xmlns:a16="http://schemas.microsoft.com/office/drawing/2014/main" id="{DF922802-8126-B5FD-1C4B-F6FF8DF094AA}"/>
                    </a:ext>
                  </a:extLst>
                </p14:cNvPr>
                <p14:cNvContentPartPr/>
                <p14:nvPr/>
              </p14:nvContentPartPr>
              <p14:xfrm>
                <a:off x="2807640" y="5965462"/>
                <a:ext cx="176400" cy="144000"/>
              </p14:xfrm>
            </p:contentPart>
          </mc:Choice>
          <mc:Fallback>
            <p:pic>
              <p:nvPicPr>
                <p:cNvPr id="1014" name="Freihand 1013">
                  <a:extLst>
                    <a:ext uri="{FF2B5EF4-FFF2-40B4-BE49-F238E27FC236}">
                      <a16:creationId xmlns:a16="http://schemas.microsoft.com/office/drawing/2014/main" id="{DF922802-8126-B5FD-1C4B-F6FF8DF094AA}"/>
                    </a:ext>
                  </a:extLst>
                </p:cNvPr>
                <p:cNvPicPr/>
                <p:nvPr/>
              </p:nvPicPr>
              <p:blipFill>
                <a:blip r:embed="rId1581"/>
                <a:stretch>
                  <a:fillRect/>
                </a:stretch>
              </p:blipFill>
              <p:spPr>
                <a:xfrm>
                  <a:off x="2803320" y="5961142"/>
                  <a:ext cx="1850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2">
              <p14:nvContentPartPr>
                <p14:cNvPr id="1015" name="Freihand 1014">
                  <a:extLst>
                    <a:ext uri="{FF2B5EF4-FFF2-40B4-BE49-F238E27FC236}">
                      <a16:creationId xmlns:a16="http://schemas.microsoft.com/office/drawing/2014/main" id="{195461C2-EC73-2843-4C61-F4CAB77F5138}"/>
                    </a:ext>
                  </a:extLst>
                </p14:cNvPr>
                <p14:cNvContentPartPr/>
                <p14:nvPr/>
              </p14:nvContentPartPr>
              <p14:xfrm>
                <a:off x="2980800" y="5929102"/>
                <a:ext cx="102960" cy="99720"/>
              </p14:xfrm>
            </p:contentPart>
          </mc:Choice>
          <mc:Fallback>
            <p:pic>
              <p:nvPicPr>
                <p:cNvPr id="1015" name="Freihand 1014">
                  <a:extLst>
                    <a:ext uri="{FF2B5EF4-FFF2-40B4-BE49-F238E27FC236}">
                      <a16:creationId xmlns:a16="http://schemas.microsoft.com/office/drawing/2014/main" id="{195461C2-EC73-2843-4C61-F4CAB77F5138}"/>
                    </a:ext>
                  </a:extLst>
                </p:cNvPr>
                <p:cNvPicPr/>
                <p:nvPr/>
              </p:nvPicPr>
              <p:blipFill>
                <a:blip r:embed="rId1583"/>
                <a:stretch>
                  <a:fillRect/>
                </a:stretch>
              </p:blipFill>
              <p:spPr>
                <a:xfrm>
                  <a:off x="2976480" y="5924782"/>
                  <a:ext cx="111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4">
              <p14:nvContentPartPr>
                <p14:cNvPr id="1016" name="Freihand 1015">
                  <a:extLst>
                    <a:ext uri="{FF2B5EF4-FFF2-40B4-BE49-F238E27FC236}">
                      <a16:creationId xmlns:a16="http://schemas.microsoft.com/office/drawing/2014/main" id="{A03CAD2D-98FF-9811-2F92-7F448C96325F}"/>
                    </a:ext>
                  </a:extLst>
                </p14:cNvPr>
                <p14:cNvContentPartPr/>
                <p14:nvPr/>
              </p14:nvContentPartPr>
              <p14:xfrm>
                <a:off x="3085560" y="5821102"/>
                <a:ext cx="248760" cy="172080"/>
              </p14:xfrm>
            </p:contentPart>
          </mc:Choice>
          <mc:Fallback>
            <p:pic>
              <p:nvPicPr>
                <p:cNvPr id="1016" name="Freihand 1015">
                  <a:extLst>
                    <a:ext uri="{FF2B5EF4-FFF2-40B4-BE49-F238E27FC236}">
                      <a16:creationId xmlns:a16="http://schemas.microsoft.com/office/drawing/2014/main" id="{A03CAD2D-98FF-9811-2F92-7F448C96325F}"/>
                    </a:ext>
                  </a:extLst>
                </p:cNvPr>
                <p:cNvPicPr/>
                <p:nvPr/>
              </p:nvPicPr>
              <p:blipFill>
                <a:blip r:embed="rId1585"/>
                <a:stretch>
                  <a:fillRect/>
                </a:stretch>
              </p:blipFill>
              <p:spPr>
                <a:xfrm>
                  <a:off x="3081240" y="5816782"/>
                  <a:ext cx="2574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6">
              <p14:nvContentPartPr>
                <p14:cNvPr id="1017" name="Freihand 1016">
                  <a:extLst>
                    <a:ext uri="{FF2B5EF4-FFF2-40B4-BE49-F238E27FC236}">
                      <a16:creationId xmlns:a16="http://schemas.microsoft.com/office/drawing/2014/main" id="{D7BD663B-E636-AAF3-6B53-72D239CFD8E5}"/>
                    </a:ext>
                  </a:extLst>
                </p14:cNvPr>
                <p14:cNvContentPartPr/>
                <p14:nvPr/>
              </p14:nvContentPartPr>
              <p14:xfrm>
                <a:off x="3279960" y="5792302"/>
                <a:ext cx="7200" cy="15840"/>
              </p14:xfrm>
            </p:contentPart>
          </mc:Choice>
          <mc:Fallback>
            <p:pic>
              <p:nvPicPr>
                <p:cNvPr id="1017" name="Freihand 1016">
                  <a:extLst>
                    <a:ext uri="{FF2B5EF4-FFF2-40B4-BE49-F238E27FC236}">
                      <a16:creationId xmlns:a16="http://schemas.microsoft.com/office/drawing/2014/main" id="{D7BD663B-E636-AAF3-6B53-72D239CFD8E5}"/>
                    </a:ext>
                  </a:extLst>
                </p:cNvPr>
                <p:cNvPicPr/>
                <p:nvPr/>
              </p:nvPicPr>
              <p:blipFill>
                <a:blip r:embed="rId1587"/>
                <a:stretch>
                  <a:fillRect/>
                </a:stretch>
              </p:blipFill>
              <p:spPr>
                <a:xfrm>
                  <a:off x="3275640" y="5787982"/>
                  <a:ext cx="158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8">
              <p14:nvContentPartPr>
                <p14:cNvPr id="1018" name="Freihand 1017">
                  <a:extLst>
                    <a:ext uri="{FF2B5EF4-FFF2-40B4-BE49-F238E27FC236}">
                      <a16:creationId xmlns:a16="http://schemas.microsoft.com/office/drawing/2014/main" id="{9FBA8E9F-0E4A-482A-5104-41E84540355A}"/>
                    </a:ext>
                  </a:extLst>
                </p14:cNvPr>
                <p14:cNvContentPartPr/>
                <p14:nvPr/>
              </p14:nvContentPartPr>
              <p14:xfrm>
                <a:off x="3331440" y="5860702"/>
                <a:ext cx="58320" cy="44640"/>
              </p14:xfrm>
            </p:contentPart>
          </mc:Choice>
          <mc:Fallback>
            <p:pic>
              <p:nvPicPr>
                <p:cNvPr id="1018" name="Freihand 1017">
                  <a:extLst>
                    <a:ext uri="{FF2B5EF4-FFF2-40B4-BE49-F238E27FC236}">
                      <a16:creationId xmlns:a16="http://schemas.microsoft.com/office/drawing/2014/main" id="{9FBA8E9F-0E4A-482A-5104-41E84540355A}"/>
                    </a:ext>
                  </a:extLst>
                </p:cNvPr>
                <p:cNvPicPr/>
                <p:nvPr/>
              </p:nvPicPr>
              <p:blipFill>
                <a:blip r:embed="rId1589"/>
                <a:stretch>
                  <a:fillRect/>
                </a:stretch>
              </p:blipFill>
              <p:spPr>
                <a:xfrm>
                  <a:off x="3327120" y="5856382"/>
                  <a:ext cx="669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0">
              <p14:nvContentPartPr>
                <p14:cNvPr id="1019" name="Freihand 1018">
                  <a:extLst>
                    <a:ext uri="{FF2B5EF4-FFF2-40B4-BE49-F238E27FC236}">
                      <a16:creationId xmlns:a16="http://schemas.microsoft.com/office/drawing/2014/main" id="{8BDCD08B-061D-6F91-64C0-C595CA7809A0}"/>
                    </a:ext>
                  </a:extLst>
                </p14:cNvPr>
                <p14:cNvContentPartPr/>
                <p14:nvPr/>
              </p14:nvContentPartPr>
              <p14:xfrm>
                <a:off x="3422160" y="5741542"/>
                <a:ext cx="153000" cy="130680"/>
              </p14:xfrm>
            </p:contentPart>
          </mc:Choice>
          <mc:Fallback>
            <p:pic>
              <p:nvPicPr>
                <p:cNvPr id="1019" name="Freihand 1018">
                  <a:extLst>
                    <a:ext uri="{FF2B5EF4-FFF2-40B4-BE49-F238E27FC236}">
                      <a16:creationId xmlns:a16="http://schemas.microsoft.com/office/drawing/2014/main" id="{8BDCD08B-061D-6F91-64C0-C595CA7809A0}"/>
                    </a:ext>
                  </a:extLst>
                </p:cNvPr>
                <p:cNvPicPr/>
                <p:nvPr/>
              </p:nvPicPr>
              <p:blipFill>
                <a:blip r:embed="rId1591"/>
                <a:stretch>
                  <a:fillRect/>
                </a:stretch>
              </p:blipFill>
              <p:spPr>
                <a:xfrm>
                  <a:off x="3417840" y="5737222"/>
                  <a:ext cx="1616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2">
              <p14:nvContentPartPr>
                <p14:cNvPr id="1020" name="Freihand 1019">
                  <a:extLst>
                    <a:ext uri="{FF2B5EF4-FFF2-40B4-BE49-F238E27FC236}">
                      <a16:creationId xmlns:a16="http://schemas.microsoft.com/office/drawing/2014/main" id="{ECD33964-E6D9-65BD-D864-108B464B2753}"/>
                    </a:ext>
                  </a:extLst>
                </p14:cNvPr>
                <p14:cNvContentPartPr/>
                <p14:nvPr/>
              </p14:nvContentPartPr>
              <p14:xfrm>
                <a:off x="2414880" y="6453622"/>
                <a:ext cx="119880" cy="118800"/>
              </p14:xfrm>
            </p:contentPart>
          </mc:Choice>
          <mc:Fallback>
            <p:pic>
              <p:nvPicPr>
                <p:cNvPr id="1020" name="Freihand 1019">
                  <a:extLst>
                    <a:ext uri="{FF2B5EF4-FFF2-40B4-BE49-F238E27FC236}">
                      <a16:creationId xmlns:a16="http://schemas.microsoft.com/office/drawing/2014/main" id="{ECD33964-E6D9-65BD-D864-108B464B2753}"/>
                    </a:ext>
                  </a:extLst>
                </p:cNvPr>
                <p:cNvPicPr/>
                <p:nvPr/>
              </p:nvPicPr>
              <p:blipFill>
                <a:blip r:embed="rId1593"/>
                <a:stretch>
                  <a:fillRect/>
                </a:stretch>
              </p:blipFill>
              <p:spPr>
                <a:xfrm>
                  <a:off x="2410560" y="6449302"/>
                  <a:ext cx="1285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4">
              <p14:nvContentPartPr>
                <p14:cNvPr id="1021" name="Freihand 1020">
                  <a:extLst>
                    <a:ext uri="{FF2B5EF4-FFF2-40B4-BE49-F238E27FC236}">
                      <a16:creationId xmlns:a16="http://schemas.microsoft.com/office/drawing/2014/main" id="{B7837528-2A4E-003B-3D1A-59FC8DCDDDD4}"/>
                    </a:ext>
                  </a:extLst>
                </p14:cNvPr>
                <p14:cNvContentPartPr/>
                <p14:nvPr/>
              </p14:nvContentPartPr>
              <p14:xfrm>
                <a:off x="2598840" y="6405742"/>
                <a:ext cx="268200" cy="104760"/>
              </p14:xfrm>
            </p:contentPart>
          </mc:Choice>
          <mc:Fallback>
            <p:pic>
              <p:nvPicPr>
                <p:cNvPr id="1021" name="Freihand 1020">
                  <a:extLst>
                    <a:ext uri="{FF2B5EF4-FFF2-40B4-BE49-F238E27FC236}">
                      <a16:creationId xmlns:a16="http://schemas.microsoft.com/office/drawing/2014/main" id="{B7837528-2A4E-003B-3D1A-59FC8DCDDDD4}"/>
                    </a:ext>
                  </a:extLst>
                </p:cNvPr>
                <p:cNvPicPr/>
                <p:nvPr/>
              </p:nvPicPr>
              <p:blipFill>
                <a:blip r:embed="rId1595"/>
                <a:stretch>
                  <a:fillRect/>
                </a:stretch>
              </p:blipFill>
              <p:spPr>
                <a:xfrm>
                  <a:off x="2594520" y="6401422"/>
                  <a:ext cx="2768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6">
              <p14:nvContentPartPr>
                <p14:cNvPr id="1022" name="Freihand 1021">
                  <a:extLst>
                    <a:ext uri="{FF2B5EF4-FFF2-40B4-BE49-F238E27FC236}">
                      <a16:creationId xmlns:a16="http://schemas.microsoft.com/office/drawing/2014/main" id="{EC0F7435-0413-4E76-500D-1D593F3F4A8E}"/>
                    </a:ext>
                  </a:extLst>
                </p14:cNvPr>
                <p14:cNvContentPartPr/>
                <p14:nvPr/>
              </p14:nvContentPartPr>
              <p14:xfrm>
                <a:off x="2926080" y="6245902"/>
                <a:ext cx="148320" cy="232920"/>
              </p14:xfrm>
            </p:contentPart>
          </mc:Choice>
          <mc:Fallback>
            <p:pic>
              <p:nvPicPr>
                <p:cNvPr id="1022" name="Freihand 1021">
                  <a:extLst>
                    <a:ext uri="{FF2B5EF4-FFF2-40B4-BE49-F238E27FC236}">
                      <a16:creationId xmlns:a16="http://schemas.microsoft.com/office/drawing/2014/main" id="{EC0F7435-0413-4E76-500D-1D593F3F4A8E}"/>
                    </a:ext>
                  </a:extLst>
                </p:cNvPr>
                <p:cNvPicPr/>
                <p:nvPr/>
              </p:nvPicPr>
              <p:blipFill>
                <a:blip r:embed="rId1597"/>
                <a:stretch>
                  <a:fillRect/>
                </a:stretch>
              </p:blipFill>
              <p:spPr>
                <a:xfrm>
                  <a:off x="2921760" y="6241582"/>
                  <a:ext cx="1569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8">
              <p14:nvContentPartPr>
                <p14:cNvPr id="1023" name="Freihand 1022">
                  <a:extLst>
                    <a:ext uri="{FF2B5EF4-FFF2-40B4-BE49-F238E27FC236}">
                      <a16:creationId xmlns:a16="http://schemas.microsoft.com/office/drawing/2014/main" id="{7DA7349D-0D3F-1B51-654C-7EDCE3ECA2E8}"/>
                    </a:ext>
                  </a:extLst>
                </p14:cNvPr>
                <p14:cNvContentPartPr/>
                <p14:nvPr/>
              </p14:nvContentPartPr>
              <p14:xfrm>
                <a:off x="3097440" y="6123862"/>
                <a:ext cx="253800" cy="253800"/>
              </p14:xfrm>
            </p:contentPart>
          </mc:Choice>
          <mc:Fallback>
            <p:pic>
              <p:nvPicPr>
                <p:cNvPr id="1023" name="Freihand 1022">
                  <a:extLst>
                    <a:ext uri="{FF2B5EF4-FFF2-40B4-BE49-F238E27FC236}">
                      <a16:creationId xmlns:a16="http://schemas.microsoft.com/office/drawing/2014/main" id="{7DA7349D-0D3F-1B51-654C-7EDCE3ECA2E8}"/>
                    </a:ext>
                  </a:extLst>
                </p:cNvPr>
                <p:cNvPicPr/>
                <p:nvPr/>
              </p:nvPicPr>
              <p:blipFill>
                <a:blip r:embed="rId1599"/>
                <a:stretch>
                  <a:fillRect/>
                </a:stretch>
              </p:blipFill>
              <p:spPr>
                <a:xfrm>
                  <a:off x="3093120" y="6119542"/>
                  <a:ext cx="2624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0">
              <p14:nvContentPartPr>
                <p14:cNvPr id="1024" name="Freihand 1023">
                  <a:extLst>
                    <a:ext uri="{FF2B5EF4-FFF2-40B4-BE49-F238E27FC236}">
                      <a16:creationId xmlns:a16="http://schemas.microsoft.com/office/drawing/2014/main" id="{F0B3C7A2-765C-A157-FFB2-1671A65360C6}"/>
                    </a:ext>
                  </a:extLst>
                </p14:cNvPr>
                <p14:cNvContentPartPr/>
                <p14:nvPr/>
              </p14:nvContentPartPr>
              <p14:xfrm>
                <a:off x="3378600" y="5979142"/>
                <a:ext cx="73800" cy="185760"/>
              </p14:xfrm>
            </p:contentPart>
          </mc:Choice>
          <mc:Fallback>
            <p:pic>
              <p:nvPicPr>
                <p:cNvPr id="1024" name="Freihand 1023">
                  <a:extLst>
                    <a:ext uri="{FF2B5EF4-FFF2-40B4-BE49-F238E27FC236}">
                      <a16:creationId xmlns:a16="http://schemas.microsoft.com/office/drawing/2014/main" id="{F0B3C7A2-765C-A157-FFB2-1671A65360C6}"/>
                    </a:ext>
                  </a:extLst>
                </p:cNvPr>
                <p:cNvPicPr/>
                <p:nvPr/>
              </p:nvPicPr>
              <p:blipFill>
                <a:blip r:embed="rId1601"/>
                <a:stretch>
                  <a:fillRect/>
                </a:stretch>
              </p:blipFill>
              <p:spPr>
                <a:xfrm>
                  <a:off x="3374280" y="5974822"/>
                  <a:ext cx="824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2">
              <p14:nvContentPartPr>
                <p14:cNvPr id="1025" name="Freihand 1024">
                  <a:extLst>
                    <a:ext uri="{FF2B5EF4-FFF2-40B4-BE49-F238E27FC236}">
                      <a16:creationId xmlns:a16="http://schemas.microsoft.com/office/drawing/2014/main" id="{EEAF6004-DA9F-E7A1-EC9F-018B354C4CEE}"/>
                    </a:ext>
                  </a:extLst>
                </p14:cNvPr>
                <p14:cNvContentPartPr/>
                <p14:nvPr/>
              </p14:nvContentPartPr>
              <p14:xfrm>
                <a:off x="3488040" y="6241222"/>
                <a:ext cx="16920" cy="25200"/>
              </p14:xfrm>
            </p:contentPart>
          </mc:Choice>
          <mc:Fallback>
            <p:pic>
              <p:nvPicPr>
                <p:cNvPr id="1025" name="Freihand 1024">
                  <a:extLst>
                    <a:ext uri="{FF2B5EF4-FFF2-40B4-BE49-F238E27FC236}">
                      <a16:creationId xmlns:a16="http://schemas.microsoft.com/office/drawing/2014/main" id="{EEAF6004-DA9F-E7A1-EC9F-018B354C4CEE}"/>
                    </a:ext>
                  </a:extLst>
                </p:cNvPr>
                <p:cNvPicPr/>
                <p:nvPr/>
              </p:nvPicPr>
              <p:blipFill>
                <a:blip r:embed="rId1603"/>
                <a:stretch>
                  <a:fillRect/>
                </a:stretch>
              </p:blipFill>
              <p:spPr>
                <a:xfrm>
                  <a:off x="3483720" y="6236902"/>
                  <a:ext cx="255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4">
              <p14:nvContentPartPr>
                <p14:cNvPr id="1026" name="Freihand 1025">
                  <a:extLst>
                    <a:ext uri="{FF2B5EF4-FFF2-40B4-BE49-F238E27FC236}">
                      <a16:creationId xmlns:a16="http://schemas.microsoft.com/office/drawing/2014/main" id="{977BE9D3-19A3-5A66-CD4B-C999E06A4B2B}"/>
                    </a:ext>
                  </a:extLst>
                </p14:cNvPr>
                <p14:cNvContentPartPr/>
                <p14:nvPr/>
              </p14:nvContentPartPr>
              <p14:xfrm>
                <a:off x="2915280" y="6313942"/>
                <a:ext cx="636120" cy="313920"/>
              </p14:xfrm>
            </p:contentPart>
          </mc:Choice>
          <mc:Fallback>
            <p:pic>
              <p:nvPicPr>
                <p:cNvPr id="1026" name="Freihand 1025">
                  <a:extLst>
                    <a:ext uri="{FF2B5EF4-FFF2-40B4-BE49-F238E27FC236}">
                      <a16:creationId xmlns:a16="http://schemas.microsoft.com/office/drawing/2014/main" id="{977BE9D3-19A3-5A66-CD4B-C999E06A4B2B}"/>
                    </a:ext>
                  </a:extLst>
                </p:cNvPr>
                <p:cNvPicPr/>
                <p:nvPr/>
              </p:nvPicPr>
              <p:blipFill>
                <a:blip r:embed="rId1605"/>
                <a:stretch>
                  <a:fillRect/>
                </a:stretch>
              </p:blipFill>
              <p:spPr>
                <a:xfrm>
                  <a:off x="2910960" y="6309622"/>
                  <a:ext cx="644760" cy="32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06">
            <p14:nvContentPartPr>
              <p14:cNvPr id="1029" name="Freihand 1028">
                <a:extLst>
                  <a:ext uri="{FF2B5EF4-FFF2-40B4-BE49-F238E27FC236}">
                    <a16:creationId xmlns:a16="http://schemas.microsoft.com/office/drawing/2014/main" id="{E73404A8-D992-D44E-1B0C-4616F37454CC}"/>
                  </a:ext>
                </a:extLst>
              </p14:cNvPr>
              <p14:cNvContentPartPr/>
              <p14:nvPr/>
            </p14:nvContentPartPr>
            <p14:xfrm>
              <a:off x="423000" y="5224942"/>
              <a:ext cx="2814840" cy="1006200"/>
            </p14:xfrm>
          </p:contentPart>
        </mc:Choice>
        <mc:Fallback>
          <p:pic>
            <p:nvPicPr>
              <p:cNvPr id="1029" name="Freihand 1028">
                <a:extLst>
                  <a:ext uri="{FF2B5EF4-FFF2-40B4-BE49-F238E27FC236}">
                    <a16:creationId xmlns:a16="http://schemas.microsoft.com/office/drawing/2014/main" id="{E73404A8-D992-D44E-1B0C-4616F37454CC}"/>
                  </a:ext>
                </a:extLst>
              </p:cNvPr>
              <p:cNvPicPr/>
              <p:nvPr/>
            </p:nvPicPr>
            <p:blipFill>
              <a:blip r:embed="rId1607"/>
              <a:stretch>
                <a:fillRect/>
              </a:stretch>
            </p:blipFill>
            <p:spPr>
              <a:xfrm>
                <a:off x="418680" y="5220622"/>
                <a:ext cx="2823480" cy="10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8">
            <p14:nvContentPartPr>
              <p14:cNvPr id="1032" name="Freihand 1031">
                <a:extLst>
                  <a:ext uri="{FF2B5EF4-FFF2-40B4-BE49-F238E27FC236}">
                    <a16:creationId xmlns:a16="http://schemas.microsoft.com/office/drawing/2014/main" id="{1B889663-97E8-400F-5CB5-0B8E3310964F}"/>
                  </a:ext>
                </a:extLst>
              </p14:cNvPr>
              <p14:cNvContentPartPr/>
              <p14:nvPr/>
            </p14:nvContentPartPr>
            <p14:xfrm>
              <a:off x="9117720" y="511822"/>
              <a:ext cx="342360" cy="334800"/>
            </p14:xfrm>
          </p:contentPart>
        </mc:Choice>
        <mc:Fallback>
          <p:pic>
            <p:nvPicPr>
              <p:cNvPr id="1032" name="Freihand 1031">
                <a:extLst>
                  <a:ext uri="{FF2B5EF4-FFF2-40B4-BE49-F238E27FC236}">
                    <a16:creationId xmlns:a16="http://schemas.microsoft.com/office/drawing/2014/main" id="{1B889663-97E8-400F-5CB5-0B8E3310964F}"/>
                  </a:ext>
                </a:extLst>
              </p:cNvPr>
              <p:cNvPicPr/>
              <p:nvPr/>
            </p:nvPicPr>
            <p:blipFill>
              <a:blip r:embed="rId1609"/>
              <a:stretch>
                <a:fillRect/>
              </a:stretch>
            </p:blipFill>
            <p:spPr>
              <a:xfrm>
                <a:off x="9113400" y="507502"/>
                <a:ext cx="35100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0">
            <p14:nvContentPartPr>
              <p14:cNvPr id="1033" name="Freihand 1032">
                <a:extLst>
                  <a:ext uri="{FF2B5EF4-FFF2-40B4-BE49-F238E27FC236}">
                    <a16:creationId xmlns:a16="http://schemas.microsoft.com/office/drawing/2014/main" id="{F5B052F3-3E44-C0B3-BD12-85F89234A900}"/>
                  </a:ext>
                </a:extLst>
              </p14:cNvPr>
              <p14:cNvContentPartPr/>
              <p14:nvPr/>
            </p14:nvContentPartPr>
            <p14:xfrm>
              <a:off x="8868960" y="269902"/>
              <a:ext cx="836640" cy="70920"/>
            </p14:xfrm>
          </p:contentPart>
        </mc:Choice>
        <mc:Fallback>
          <p:pic>
            <p:nvPicPr>
              <p:cNvPr id="1033" name="Freihand 1032">
                <a:extLst>
                  <a:ext uri="{FF2B5EF4-FFF2-40B4-BE49-F238E27FC236}">
                    <a16:creationId xmlns:a16="http://schemas.microsoft.com/office/drawing/2014/main" id="{F5B052F3-3E44-C0B3-BD12-85F89234A900}"/>
                  </a:ext>
                </a:extLst>
              </p:cNvPr>
              <p:cNvPicPr/>
              <p:nvPr/>
            </p:nvPicPr>
            <p:blipFill>
              <a:blip r:embed="rId1611"/>
              <a:stretch>
                <a:fillRect/>
              </a:stretch>
            </p:blipFill>
            <p:spPr>
              <a:xfrm>
                <a:off x="8864640" y="265582"/>
                <a:ext cx="84528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2">
            <p14:nvContentPartPr>
              <p14:cNvPr id="1034" name="Freihand 1033">
                <a:extLst>
                  <a:ext uri="{FF2B5EF4-FFF2-40B4-BE49-F238E27FC236}">
                    <a16:creationId xmlns:a16="http://schemas.microsoft.com/office/drawing/2014/main" id="{630D227F-A349-D6A2-B53C-C4538BAF5042}"/>
                  </a:ext>
                </a:extLst>
              </p14:cNvPr>
              <p14:cNvContentPartPr/>
              <p14:nvPr/>
            </p14:nvContentPartPr>
            <p14:xfrm>
              <a:off x="11843280" y="829342"/>
              <a:ext cx="263880" cy="43560"/>
            </p14:xfrm>
          </p:contentPart>
        </mc:Choice>
        <mc:Fallback>
          <p:pic>
            <p:nvPicPr>
              <p:cNvPr id="1034" name="Freihand 1033">
                <a:extLst>
                  <a:ext uri="{FF2B5EF4-FFF2-40B4-BE49-F238E27FC236}">
                    <a16:creationId xmlns:a16="http://schemas.microsoft.com/office/drawing/2014/main" id="{630D227F-A349-D6A2-B53C-C4538BAF5042}"/>
                  </a:ext>
                </a:extLst>
              </p:cNvPr>
              <p:cNvPicPr/>
              <p:nvPr/>
            </p:nvPicPr>
            <p:blipFill>
              <a:blip r:embed="rId1613"/>
              <a:stretch>
                <a:fillRect/>
              </a:stretch>
            </p:blipFill>
            <p:spPr>
              <a:xfrm>
                <a:off x="11838960" y="825022"/>
                <a:ext cx="272520" cy="5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6" name="Gruppieren 1035">
            <a:extLst>
              <a:ext uri="{FF2B5EF4-FFF2-40B4-BE49-F238E27FC236}">
                <a16:creationId xmlns:a16="http://schemas.microsoft.com/office/drawing/2014/main" id="{14A43C91-DFF6-B309-8E08-62BB6C066D15}"/>
              </a:ext>
            </a:extLst>
          </p:cNvPr>
          <p:cNvGrpSpPr/>
          <p:nvPr/>
        </p:nvGrpSpPr>
        <p:grpSpPr>
          <a:xfrm>
            <a:off x="52560" y="4383262"/>
            <a:ext cx="398520" cy="432000"/>
            <a:chOff x="52560" y="4383262"/>
            <a:chExt cx="398520" cy="43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4">
              <p14:nvContentPartPr>
                <p14:cNvPr id="931" name="Freihand 930">
                  <a:extLst>
                    <a:ext uri="{FF2B5EF4-FFF2-40B4-BE49-F238E27FC236}">
                      <a16:creationId xmlns:a16="http://schemas.microsoft.com/office/drawing/2014/main" id="{B3C51855-7694-86ED-1711-DAF6E698194E}"/>
                    </a:ext>
                  </a:extLst>
                </p14:cNvPr>
                <p14:cNvContentPartPr/>
                <p14:nvPr/>
              </p14:nvContentPartPr>
              <p14:xfrm>
                <a:off x="52560" y="4499182"/>
                <a:ext cx="110160" cy="109080"/>
              </p14:xfrm>
            </p:contentPart>
          </mc:Choice>
          <mc:Fallback>
            <p:pic>
              <p:nvPicPr>
                <p:cNvPr id="931" name="Freihand 930">
                  <a:extLst>
                    <a:ext uri="{FF2B5EF4-FFF2-40B4-BE49-F238E27FC236}">
                      <a16:creationId xmlns:a16="http://schemas.microsoft.com/office/drawing/2014/main" id="{B3C51855-7694-86ED-1711-DAF6E698194E}"/>
                    </a:ext>
                  </a:extLst>
                </p:cNvPr>
                <p:cNvPicPr/>
                <p:nvPr/>
              </p:nvPicPr>
              <p:blipFill>
                <a:blip r:embed="rId1615"/>
                <a:stretch>
                  <a:fillRect/>
                </a:stretch>
              </p:blipFill>
              <p:spPr>
                <a:xfrm>
                  <a:off x="48240" y="4494862"/>
                  <a:ext cx="118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6">
              <p14:nvContentPartPr>
                <p14:cNvPr id="932" name="Freihand 931">
                  <a:extLst>
                    <a:ext uri="{FF2B5EF4-FFF2-40B4-BE49-F238E27FC236}">
                      <a16:creationId xmlns:a16="http://schemas.microsoft.com/office/drawing/2014/main" id="{56472A33-FDE1-8C01-51EF-1BFEDA08EC97}"/>
                    </a:ext>
                  </a:extLst>
                </p14:cNvPr>
                <p14:cNvContentPartPr/>
                <p14:nvPr/>
              </p14:nvContentPartPr>
              <p14:xfrm>
                <a:off x="168840" y="4487662"/>
                <a:ext cx="27360" cy="68760"/>
              </p14:xfrm>
            </p:contentPart>
          </mc:Choice>
          <mc:Fallback>
            <p:pic>
              <p:nvPicPr>
                <p:cNvPr id="932" name="Freihand 931">
                  <a:extLst>
                    <a:ext uri="{FF2B5EF4-FFF2-40B4-BE49-F238E27FC236}">
                      <a16:creationId xmlns:a16="http://schemas.microsoft.com/office/drawing/2014/main" id="{56472A33-FDE1-8C01-51EF-1BFEDA08EC97}"/>
                    </a:ext>
                  </a:extLst>
                </p:cNvPr>
                <p:cNvPicPr/>
                <p:nvPr/>
              </p:nvPicPr>
              <p:blipFill>
                <a:blip r:embed="rId1617"/>
                <a:stretch>
                  <a:fillRect/>
                </a:stretch>
              </p:blipFill>
              <p:spPr>
                <a:xfrm>
                  <a:off x="164520" y="4483342"/>
                  <a:ext cx="360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8">
              <p14:nvContentPartPr>
                <p14:cNvPr id="933" name="Freihand 932">
                  <a:extLst>
                    <a:ext uri="{FF2B5EF4-FFF2-40B4-BE49-F238E27FC236}">
                      <a16:creationId xmlns:a16="http://schemas.microsoft.com/office/drawing/2014/main" id="{80148BE4-F44A-A0A3-E6F9-213E558EB42A}"/>
                    </a:ext>
                  </a:extLst>
                </p14:cNvPr>
                <p14:cNvContentPartPr/>
                <p14:nvPr/>
              </p14:nvContentPartPr>
              <p14:xfrm>
                <a:off x="244080" y="4525102"/>
                <a:ext cx="5040" cy="6480"/>
              </p14:xfrm>
            </p:contentPart>
          </mc:Choice>
          <mc:Fallback>
            <p:pic>
              <p:nvPicPr>
                <p:cNvPr id="933" name="Freihand 932">
                  <a:extLst>
                    <a:ext uri="{FF2B5EF4-FFF2-40B4-BE49-F238E27FC236}">
                      <a16:creationId xmlns:a16="http://schemas.microsoft.com/office/drawing/2014/main" id="{80148BE4-F44A-A0A3-E6F9-213E558EB42A}"/>
                    </a:ext>
                  </a:extLst>
                </p:cNvPr>
                <p:cNvPicPr/>
                <p:nvPr/>
              </p:nvPicPr>
              <p:blipFill>
                <a:blip r:embed="rId1619"/>
                <a:stretch>
                  <a:fillRect/>
                </a:stretch>
              </p:blipFill>
              <p:spPr>
                <a:xfrm>
                  <a:off x="239760" y="4520782"/>
                  <a:ext cx="136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0">
              <p14:nvContentPartPr>
                <p14:cNvPr id="934" name="Freihand 933">
                  <a:extLst>
                    <a:ext uri="{FF2B5EF4-FFF2-40B4-BE49-F238E27FC236}">
                      <a16:creationId xmlns:a16="http://schemas.microsoft.com/office/drawing/2014/main" id="{EAD028E2-5D94-F8BF-350D-9DDE5DDF726F}"/>
                    </a:ext>
                  </a:extLst>
                </p14:cNvPr>
                <p14:cNvContentPartPr/>
                <p14:nvPr/>
              </p14:nvContentPartPr>
              <p14:xfrm>
                <a:off x="243000" y="4426102"/>
                <a:ext cx="75960" cy="149400"/>
              </p14:xfrm>
            </p:contentPart>
          </mc:Choice>
          <mc:Fallback>
            <p:pic>
              <p:nvPicPr>
                <p:cNvPr id="934" name="Freihand 933">
                  <a:extLst>
                    <a:ext uri="{FF2B5EF4-FFF2-40B4-BE49-F238E27FC236}">
                      <a16:creationId xmlns:a16="http://schemas.microsoft.com/office/drawing/2014/main" id="{EAD028E2-5D94-F8BF-350D-9DDE5DDF726F}"/>
                    </a:ext>
                  </a:extLst>
                </p:cNvPr>
                <p:cNvPicPr/>
                <p:nvPr/>
              </p:nvPicPr>
              <p:blipFill>
                <a:blip r:embed="rId1621"/>
                <a:stretch>
                  <a:fillRect/>
                </a:stretch>
              </p:blipFill>
              <p:spPr>
                <a:xfrm>
                  <a:off x="238680" y="4421782"/>
                  <a:ext cx="84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2">
              <p14:nvContentPartPr>
                <p14:cNvPr id="935" name="Freihand 934">
                  <a:extLst>
                    <a:ext uri="{FF2B5EF4-FFF2-40B4-BE49-F238E27FC236}">
                      <a16:creationId xmlns:a16="http://schemas.microsoft.com/office/drawing/2014/main" id="{E81FD211-870C-9532-1018-FC1EA6933CC8}"/>
                    </a:ext>
                  </a:extLst>
                </p14:cNvPr>
                <p14:cNvContentPartPr/>
                <p14:nvPr/>
              </p14:nvContentPartPr>
              <p14:xfrm>
                <a:off x="335880" y="4409902"/>
                <a:ext cx="40680" cy="87840"/>
              </p14:xfrm>
            </p:contentPart>
          </mc:Choice>
          <mc:Fallback>
            <p:pic>
              <p:nvPicPr>
                <p:cNvPr id="935" name="Freihand 934">
                  <a:extLst>
                    <a:ext uri="{FF2B5EF4-FFF2-40B4-BE49-F238E27FC236}">
                      <a16:creationId xmlns:a16="http://schemas.microsoft.com/office/drawing/2014/main" id="{E81FD211-870C-9532-1018-FC1EA6933CC8}"/>
                    </a:ext>
                  </a:extLst>
                </p:cNvPr>
                <p:cNvPicPr/>
                <p:nvPr/>
              </p:nvPicPr>
              <p:blipFill>
                <a:blip r:embed="rId1623"/>
                <a:stretch>
                  <a:fillRect/>
                </a:stretch>
              </p:blipFill>
              <p:spPr>
                <a:xfrm>
                  <a:off x="331560" y="4405582"/>
                  <a:ext cx="493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4">
              <p14:nvContentPartPr>
                <p14:cNvPr id="936" name="Freihand 935">
                  <a:extLst>
                    <a:ext uri="{FF2B5EF4-FFF2-40B4-BE49-F238E27FC236}">
                      <a16:creationId xmlns:a16="http://schemas.microsoft.com/office/drawing/2014/main" id="{B10D7E91-0C65-BF2F-C5CB-A5980BE46DCB}"/>
                    </a:ext>
                  </a:extLst>
                </p14:cNvPr>
                <p14:cNvContentPartPr/>
                <p14:nvPr/>
              </p14:nvContentPartPr>
              <p14:xfrm>
                <a:off x="394200" y="4383262"/>
                <a:ext cx="35280" cy="104400"/>
              </p14:xfrm>
            </p:contentPart>
          </mc:Choice>
          <mc:Fallback>
            <p:pic>
              <p:nvPicPr>
                <p:cNvPr id="936" name="Freihand 935">
                  <a:extLst>
                    <a:ext uri="{FF2B5EF4-FFF2-40B4-BE49-F238E27FC236}">
                      <a16:creationId xmlns:a16="http://schemas.microsoft.com/office/drawing/2014/main" id="{B10D7E91-0C65-BF2F-C5CB-A5980BE46DCB}"/>
                    </a:ext>
                  </a:extLst>
                </p:cNvPr>
                <p:cNvPicPr/>
                <p:nvPr/>
              </p:nvPicPr>
              <p:blipFill>
                <a:blip r:embed="rId1625"/>
                <a:stretch>
                  <a:fillRect/>
                </a:stretch>
              </p:blipFill>
              <p:spPr>
                <a:xfrm>
                  <a:off x="389880" y="4378942"/>
                  <a:ext cx="439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6">
              <p14:nvContentPartPr>
                <p14:cNvPr id="1035" name="Freihand 1034">
                  <a:extLst>
                    <a:ext uri="{FF2B5EF4-FFF2-40B4-BE49-F238E27FC236}">
                      <a16:creationId xmlns:a16="http://schemas.microsoft.com/office/drawing/2014/main" id="{8482956D-49FA-449A-473D-3C5EF54422F7}"/>
                    </a:ext>
                  </a:extLst>
                </p14:cNvPr>
                <p14:cNvContentPartPr/>
                <p14:nvPr/>
              </p14:nvContentPartPr>
              <p14:xfrm>
                <a:off x="110160" y="4512142"/>
                <a:ext cx="340920" cy="303120"/>
              </p14:xfrm>
            </p:contentPart>
          </mc:Choice>
          <mc:Fallback>
            <p:pic>
              <p:nvPicPr>
                <p:cNvPr id="1035" name="Freihand 1034">
                  <a:extLst>
                    <a:ext uri="{FF2B5EF4-FFF2-40B4-BE49-F238E27FC236}">
                      <a16:creationId xmlns:a16="http://schemas.microsoft.com/office/drawing/2014/main" id="{8482956D-49FA-449A-473D-3C5EF54422F7}"/>
                    </a:ext>
                  </a:extLst>
                </p:cNvPr>
                <p:cNvPicPr/>
                <p:nvPr/>
              </p:nvPicPr>
              <p:blipFill>
                <a:blip r:embed="rId1627"/>
                <a:stretch>
                  <a:fillRect/>
                </a:stretch>
              </p:blipFill>
              <p:spPr>
                <a:xfrm>
                  <a:off x="105840" y="4507822"/>
                  <a:ext cx="349560" cy="311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8918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1FED0A9A-508B-44A1-BAF2-72BA9AA4AD47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2B70808-BA25-BDA0-E9A3-2FCEDB2DD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74"/>
            <a:ext cx="7254082" cy="259609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BD9E3AA7-03D6-5B67-2825-A21AA40AF70C}"/>
                  </a:ext>
                </a:extLst>
              </p14:cNvPr>
              <p14:cNvContentPartPr/>
              <p14:nvPr/>
            </p14:nvContentPartPr>
            <p14:xfrm>
              <a:off x="1323360" y="822142"/>
              <a:ext cx="622080" cy="532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BD9E3AA7-03D6-5B67-2825-A21AA40AF70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19040" y="817822"/>
                <a:ext cx="63072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A7497095-182E-FDC1-7958-40E17E422C79}"/>
                  </a:ext>
                </a:extLst>
              </p14:cNvPr>
              <p14:cNvContentPartPr/>
              <p14:nvPr/>
            </p14:nvContentPartPr>
            <p14:xfrm>
              <a:off x="4843800" y="828982"/>
              <a:ext cx="569160" cy="586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A7497095-182E-FDC1-7958-40E17E422C7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39480" y="824662"/>
                <a:ext cx="5778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3FAF0DD4-3E9F-7EA7-B235-0B66672ADBFA}"/>
                  </a:ext>
                </a:extLst>
              </p14:cNvPr>
              <p14:cNvContentPartPr/>
              <p14:nvPr/>
            </p14:nvContentPartPr>
            <p14:xfrm>
              <a:off x="1414800" y="1061902"/>
              <a:ext cx="1047240" cy="651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3FAF0DD4-3E9F-7EA7-B235-0B66672ADBF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10480" y="1057582"/>
                <a:ext cx="105588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B63C87EA-2DEA-3369-E6EC-71472999422E}"/>
                  </a:ext>
                </a:extLst>
              </p14:cNvPr>
              <p14:cNvContentPartPr/>
              <p14:nvPr/>
            </p14:nvContentPartPr>
            <p14:xfrm>
              <a:off x="4468320" y="2470582"/>
              <a:ext cx="142200" cy="30024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B63C87EA-2DEA-3369-E6EC-71472999422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64000" y="2466262"/>
                <a:ext cx="1508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A2698494-FF36-F506-AC3B-466A69A6553F}"/>
                  </a:ext>
                </a:extLst>
              </p14:cNvPr>
              <p14:cNvContentPartPr/>
              <p14:nvPr/>
            </p14:nvContentPartPr>
            <p14:xfrm>
              <a:off x="2505960" y="2582542"/>
              <a:ext cx="126360" cy="7776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A2698494-FF36-F506-AC3B-466A69A6553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01640" y="2578222"/>
                <a:ext cx="1350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81561CD4-8BF5-5697-284D-F2F658E9C886}"/>
                  </a:ext>
                </a:extLst>
              </p14:cNvPr>
              <p14:cNvContentPartPr/>
              <p14:nvPr/>
            </p14:nvContentPartPr>
            <p14:xfrm>
              <a:off x="1348200" y="825382"/>
              <a:ext cx="637920" cy="8568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81561CD4-8BF5-5697-284D-F2F658E9C88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43880" y="821062"/>
                <a:ext cx="64656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694BC64E-1BD9-F433-670C-03EA79B10C11}"/>
                  </a:ext>
                </a:extLst>
              </p14:cNvPr>
              <p14:cNvContentPartPr/>
              <p14:nvPr/>
            </p14:nvContentPartPr>
            <p14:xfrm>
              <a:off x="2810160" y="3266182"/>
              <a:ext cx="108360" cy="21276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694BC64E-1BD9-F433-670C-03EA79B10C1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05840" y="3261862"/>
                <a:ext cx="1170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D84A2B79-7B15-5202-C42E-F9FB00B2FF22}"/>
                  </a:ext>
                </a:extLst>
              </p14:cNvPr>
              <p14:cNvContentPartPr/>
              <p14:nvPr/>
            </p14:nvContentPartPr>
            <p14:xfrm>
              <a:off x="4924440" y="854542"/>
              <a:ext cx="429840" cy="6444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D84A2B79-7B15-5202-C42E-F9FB00B2FF2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20120" y="850222"/>
                <a:ext cx="4384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649F507-C332-6B91-F094-02F5807FE4B4}"/>
                  </a:ext>
                </a:extLst>
              </p14:cNvPr>
              <p14:cNvContentPartPr/>
              <p14:nvPr/>
            </p14:nvContentPartPr>
            <p14:xfrm>
              <a:off x="934920" y="3400822"/>
              <a:ext cx="183600" cy="18396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649F507-C332-6B91-F094-02F5807FE4B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30600" y="3396502"/>
                <a:ext cx="192240" cy="19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uppieren 194">
            <a:extLst>
              <a:ext uri="{FF2B5EF4-FFF2-40B4-BE49-F238E27FC236}">
                <a16:creationId xmlns:a16="http://schemas.microsoft.com/office/drawing/2014/main" id="{35BD9190-4BD8-911A-A37A-E6E12BE94E77}"/>
              </a:ext>
            </a:extLst>
          </p:cNvPr>
          <p:cNvGrpSpPr/>
          <p:nvPr/>
        </p:nvGrpSpPr>
        <p:grpSpPr>
          <a:xfrm>
            <a:off x="9051480" y="2488582"/>
            <a:ext cx="514080" cy="248400"/>
            <a:chOff x="9051480" y="2488582"/>
            <a:chExt cx="514080" cy="24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6EEA1683-66D1-F9D4-AAA4-B77FC5DBD2C1}"/>
                    </a:ext>
                  </a:extLst>
                </p14:cNvPr>
                <p14:cNvContentPartPr/>
                <p14:nvPr/>
              </p14:nvContentPartPr>
              <p14:xfrm>
                <a:off x="9051480" y="2556622"/>
                <a:ext cx="177480" cy="1803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6EEA1683-66D1-F9D4-AAA4-B77FC5DBD2C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047160" y="2552302"/>
                  <a:ext cx="1861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AB154071-2180-688E-1020-889A47E9DF9D}"/>
                    </a:ext>
                  </a:extLst>
                </p14:cNvPr>
                <p14:cNvContentPartPr/>
                <p14:nvPr/>
              </p14:nvContentPartPr>
              <p14:xfrm>
                <a:off x="9329760" y="2549782"/>
                <a:ext cx="26280" cy="1443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AB154071-2180-688E-1020-889A47E9DF9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325440" y="2545462"/>
                  <a:ext cx="349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5EF615EF-E01F-D870-D72F-E6FD0D97B6D6}"/>
                    </a:ext>
                  </a:extLst>
                </p14:cNvPr>
                <p14:cNvContentPartPr/>
                <p14:nvPr/>
              </p14:nvContentPartPr>
              <p14:xfrm>
                <a:off x="9394920" y="2584342"/>
                <a:ext cx="74160" cy="13356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5EF615EF-E01F-D870-D72F-E6FD0D97B6D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390600" y="2580022"/>
                  <a:ext cx="828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AD784CBC-FC8A-8EDD-478F-EF9F2974632F}"/>
                    </a:ext>
                  </a:extLst>
                </p14:cNvPr>
                <p14:cNvContentPartPr/>
                <p14:nvPr/>
              </p14:nvContentPartPr>
              <p14:xfrm>
                <a:off x="9466200" y="2488582"/>
                <a:ext cx="99360" cy="1839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AD784CBC-FC8A-8EDD-478F-EF9F2974632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461880" y="2484262"/>
                  <a:ext cx="10800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uppieren 259">
            <a:extLst>
              <a:ext uri="{FF2B5EF4-FFF2-40B4-BE49-F238E27FC236}">
                <a16:creationId xmlns:a16="http://schemas.microsoft.com/office/drawing/2014/main" id="{41BDDBF0-7179-ED4A-8FF8-10C8C2B77CDD}"/>
              </a:ext>
            </a:extLst>
          </p:cNvPr>
          <p:cNvGrpSpPr/>
          <p:nvPr/>
        </p:nvGrpSpPr>
        <p:grpSpPr>
          <a:xfrm>
            <a:off x="462600" y="3351502"/>
            <a:ext cx="326520" cy="284400"/>
            <a:chOff x="462600" y="3351502"/>
            <a:chExt cx="326520" cy="28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9386799B-145C-A5C8-C7DD-99C503AD10A4}"/>
                    </a:ext>
                  </a:extLst>
                </p14:cNvPr>
                <p14:cNvContentPartPr/>
                <p14:nvPr/>
              </p14:nvContentPartPr>
              <p14:xfrm>
                <a:off x="485280" y="3468142"/>
                <a:ext cx="221400" cy="1080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9386799B-145C-A5C8-C7DD-99C503AD10A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80960" y="3463822"/>
                  <a:ext cx="2300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FB0F1A70-AA49-B452-471A-74A43F7C57BD}"/>
                    </a:ext>
                  </a:extLst>
                </p14:cNvPr>
                <p14:cNvContentPartPr/>
                <p14:nvPr/>
              </p14:nvContentPartPr>
              <p14:xfrm>
                <a:off x="654480" y="3351502"/>
                <a:ext cx="107280" cy="19476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FB0F1A70-AA49-B452-471A-74A43F7C57B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50160" y="3347182"/>
                  <a:ext cx="1159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C9857FCF-C398-1D1C-9480-E4F2E726DF74}"/>
                    </a:ext>
                  </a:extLst>
                </p14:cNvPr>
                <p14:cNvContentPartPr/>
                <p14:nvPr/>
              </p14:nvContentPartPr>
              <p14:xfrm>
                <a:off x="462600" y="3476062"/>
                <a:ext cx="239400" cy="7344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C9857FCF-C398-1D1C-9480-E4F2E726DF7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8280" y="3471742"/>
                  <a:ext cx="2480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1888008D-4533-564E-BDF8-865ED834F65F}"/>
                    </a:ext>
                  </a:extLst>
                </p14:cNvPr>
                <p14:cNvContentPartPr/>
                <p14:nvPr/>
              </p14:nvContentPartPr>
              <p14:xfrm>
                <a:off x="652320" y="3389302"/>
                <a:ext cx="136800" cy="24660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1888008D-4533-564E-BDF8-865ED834F65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48000" y="3384982"/>
                  <a:ext cx="145440" cy="25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uppieren 300">
            <a:extLst>
              <a:ext uri="{FF2B5EF4-FFF2-40B4-BE49-F238E27FC236}">
                <a16:creationId xmlns:a16="http://schemas.microsoft.com/office/drawing/2014/main" id="{DAF69E37-DF4B-CF38-A413-FC85A508EB84}"/>
              </a:ext>
            </a:extLst>
          </p:cNvPr>
          <p:cNvGrpSpPr/>
          <p:nvPr/>
        </p:nvGrpSpPr>
        <p:grpSpPr>
          <a:xfrm>
            <a:off x="561960" y="4022542"/>
            <a:ext cx="322920" cy="256320"/>
            <a:chOff x="561960" y="4022542"/>
            <a:chExt cx="322920" cy="25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02020F30-FE8C-E945-30BA-C4E7D8382F53}"/>
                    </a:ext>
                  </a:extLst>
                </p14:cNvPr>
                <p14:cNvContentPartPr/>
                <p14:nvPr/>
              </p14:nvContentPartPr>
              <p14:xfrm>
                <a:off x="561960" y="4085542"/>
                <a:ext cx="298080" cy="5868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02020F30-FE8C-E945-30BA-C4E7D8382F5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7280" y="4081222"/>
                  <a:ext cx="3067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FE021F87-2906-5C55-3D26-C5CE15E98DA1}"/>
                    </a:ext>
                  </a:extLst>
                </p14:cNvPr>
                <p14:cNvContentPartPr/>
                <p14:nvPr/>
              </p14:nvContentPartPr>
              <p14:xfrm>
                <a:off x="775800" y="4022542"/>
                <a:ext cx="109080" cy="25632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FE021F87-2906-5C55-3D26-C5CE15E98DA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71480" y="4018222"/>
                  <a:ext cx="117720" cy="26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Gruppieren 306">
            <a:extLst>
              <a:ext uri="{FF2B5EF4-FFF2-40B4-BE49-F238E27FC236}">
                <a16:creationId xmlns:a16="http://schemas.microsoft.com/office/drawing/2014/main" id="{5CC8F2CC-78A0-254F-9869-2409323F3B4B}"/>
              </a:ext>
            </a:extLst>
          </p:cNvPr>
          <p:cNvGrpSpPr/>
          <p:nvPr/>
        </p:nvGrpSpPr>
        <p:grpSpPr>
          <a:xfrm>
            <a:off x="1360080" y="2384182"/>
            <a:ext cx="2336400" cy="2400120"/>
            <a:chOff x="1360080" y="2384182"/>
            <a:chExt cx="2336400" cy="240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51A6C2D2-B137-B255-2949-3F8A4B7C82E0}"/>
                    </a:ext>
                  </a:extLst>
                </p14:cNvPr>
                <p14:cNvContentPartPr/>
                <p14:nvPr/>
              </p14:nvContentPartPr>
              <p14:xfrm>
                <a:off x="1649520" y="2793862"/>
                <a:ext cx="10080" cy="108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51A6C2D2-B137-B255-2949-3F8A4B7C82E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645200" y="2789542"/>
                  <a:ext cx="187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5269B52A-057B-8755-B8E3-8EE492E7266A}"/>
                    </a:ext>
                  </a:extLst>
                </p14:cNvPr>
                <p14:cNvContentPartPr/>
                <p14:nvPr/>
              </p14:nvContentPartPr>
              <p14:xfrm>
                <a:off x="2480040" y="2586142"/>
                <a:ext cx="145800" cy="2181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5269B52A-057B-8755-B8E3-8EE492E7266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475720" y="2581822"/>
                  <a:ext cx="1544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C1E1725-5A9C-C07B-6FBF-21D765CE84A1}"/>
                    </a:ext>
                  </a:extLst>
                </p14:cNvPr>
                <p14:cNvContentPartPr/>
                <p14:nvPr/>
              </p14:nvContentPartPr>
              <p14:xfrm>
                <a:off x="1699920" y="3089782"/>
                <a:ext cx="1937160" cy="464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C1E1725-5A9C-C07B-6FBF-21D765CE84A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695600" y="3085462"/>
                  <a:ext cx="19458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D25EB32-B39A-1E29-2A2B-020B8D71503E}"/>
                    </a:ext>
                  </a:extLst>
                </p14:cNvPr>
                <p14:cNvContentPartPr/>
                <p14:nvPr/>
              </p14:nvContentPartPr>
              <p14:xfrm>
                <a:off x="1729440" y="3138742"/>
                <a:ext cx="37440" cy="11844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D25EB32-B39A-1E29-2A2B-020B8D71503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25120" y="3134422"/>
                  <a:ext cx="46080" cy="11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3602993-9914-B868-FD07-8EF7F8A40BFE}"/>
                    </a:ext>
                  </a:extLst>
                </p14:cNvPr>
                <p14:cNvContentPartPr/>
                <p14:nvPr/>
              </p14:nvContentPartPr>
              <p14:xfrm>
                <a:off x="3594600" y="3093742"/>
                <a:ext cx="53640" cy="11336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3602993-9914-B868-FD07-8EF7F8A40BF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590280" y="3089422"/>
                  <a:ext cx="62280" cy="11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413CC53-EF3C-8B61-DAFF-E3E7CF4A8F7C}"/>
                    </a:ext>
                  </a:extLst>
                </p14:cNvPr>
                <p14:cNvContentPartPr/>
                <p14:nvPr/>
              </p14:nvContentPartPr>
              <p14:xfrm>
                <a:off x="1774440" y="4232062"/>
                <a:ext cx="1879920" cy="1173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413CC53-EF3C-8B61-DAFF-E3E7CF4A8F7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770120" y="4227742"/>
                  <a:ext cx="18885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275D69B-E9BA-2094-5A5C-2698FC5B37DC}"/>
                    </a:ext>
                  </a:extLst>
                </p14:cNvPr>
                <p14:cNvContentPartPr/>
                <p14:nvPr/>
              </p14:nvContentPartPr>
              <p14:xfrm>
                <a:off x="2638800" y="3149902"/>
                <a:ext cx="30240" cy="11919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275D69B-E9BA-2094-5A5C-2698FC5B37D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634480" y="3145582"/>
                  <a:ext cx="38880" cy="12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7F15C0D-188B-68BE-9592-387F6A34EC04}"/>
                    </a:ext>
                  </a:extLst>
                </p14:cNvPr>
                <p14:cNvContentPartPr/>
                <p14:nvPr/>
              </p14:nvContentPartPr>
              <p14:xfrm>
                <a:off x="2656800" y="2893942"/>
                <a:ext cx="18000" cy="2725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7F15C0D-188B-68BE-9592-387F6A34EC0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652480" y="2889622"/>
                  <a:ext cx="266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E1614DC-8756-C0FA-A5CE-38C2EB77E682}"/>
                    </a:ext>
                  </a:extLst>
                </p14:cNvPr>
                <p14:cNvContentPartPr/>
                <p14:nvPr/>
              </p14:nvContentPartPr>
              <p14:xfrm>
                <a:off x="1360080" y="3692782"/>
                <a:ext cx="2336400" cy="1458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E1614DC-8756-C0FA-A5CE-38C2EB77E68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355760" y="3688462"/>
                  <a:ext cx="23450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5AF7018-EF87-8501-B154-80AD22997553}"/>
                    </a:ext>
                  </a:extLst>
                </p14:cNvPr>
                <p14:cNvContentPartPr/>
                <p14:nvPr/>
              </p14:nvContentPartPr>
              <p14:xfrm>
                <a:off x="1458000" y="3073222"/>
                <a:ext cx="282600" cy="813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5AF7018-EF87-8501-B154-80AD2299755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453680" y="3068902"/>
                  <a:ext cx="291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DAF36A4-E42B-A4C9-DFEA-CEC59E356C2D}"/>
                    </a:ext>
                  </a:extLst>
                </p14:cNvPr>
                <p14:cNvContentPartPr/>
                <p14:nvPr/>
              </p14:nvContentPartPr>
              <p14:xfrm>
                <a:off x="1725480" y="2911222"/>
                <a:ext cx="23400" cy="2804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DAF36A4-E42B-A4C9-DFEA-CEC59E356C2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721160" y="2906902"/>
                  <a:ext cx="320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0116D6D-EF79-3189-88AE-060127105859}"/>
                    </a:ext>
                  </a:extLst>
                </p14:cNvPr>
                <p14:cNvContentPartPr/>
                <p14:nvPr/>
              </p14:nvContentPartPr>
              <p14:xfrm>
                <a:off x="1938600" y="2922022"/>
                <a:ext cx="20520" cy="1774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0116D6D-EF79-3189-88AE-06012710585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934280" y="2917702"/>
                  <a:ext cx="291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A0EAE32-D918-EBA6-66F0-DBC5B367B7F4}"/>
                    </a:ext>
                  </a:extLst>
                </p14:cNvPr>
                <p14:cNvContentPartPr/>
                <p14:nvPr/>
              </p14:nvContentPartPr>
              <p14:xfrm>
                <a:off x="1942200" y="2920942"/>
                <a:ext cx="101880" cy="1594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A0EAE32-D918-EBA6-66F0-DBC5B367B7F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937880" y="2916622"/>
                  <a:ext cx="1105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33BFCCA-C698-9F62-0BA2-B0EE3A235900}"/>
                    </a:ext>
                  </a:extLst>
                </p14:cNvPr>
                <p14:cNvContentPartPr/>
                <p14:nvPr/>
              </p14:nvContentPartPr>
              <p14:xfrm>
                <a:off x="2116800" y="2895742"/>
                <a:ext cx="109800" cy="1778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33BFCCA-C698-9F62-0BA2-B0EE3A23590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112480" y="2891422"/>
                  <a:ext cx="1184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92168FE-34EC-80CA-8C35-DE1047B511F7}"/>
                    </a:ext>
                  </a:extLst>
                </p14:cNvPr>
                <p14:cNvContentPartPr/>
                <p14:nvPr/>
              </p14:nvContentPartPr>
              <p14:xfrm>
                <a:off x="2109240" y="2971342"/>
                <a:ext cx="104040" cy="324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92168FE-34EC-80CA-8C35-DE1047B511F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104920" y="2967022"/>
                  <a:ext cx="112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4F34307-2CA5-02DF-6B35-1B0681D840ED}"/>
                    </a:ext>
                  </a:extLst>
                </p14:cNvPr>
                <p14:cNvContentPartPr/>
                <p14:nvPr/>
              </p14:nvContentPartPr>
              <p14:xfrm>
                <a:off x="1407960" y="3371302"/>
                <a:ext cx="27360" cy="1828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4F34307-2CA5-02DF-6B35-1B0681D840E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403640" y="3366982"/>
                  <a:ext cx="360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6AD6C7C-6E0E-20FF-664B-97E02900CB66}"/>
                    </a:ext>
                  </a:extLst>
                </p14:cNvPr>
                <p14:cNvContentPartPr/>
                <p14:nvPr/>
              </p14:nvContentPartPr>
              <p14:xfrm>
                <a:off x="1389240" y="3348982"/>
                <a:ext cx="123120" cy="1652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6AD6C7C-6E0E-20FF-664B-97E02900CB6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384920" y="3344662"/>
                  <a:ext cx="1317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0F07E28-3A33-C2C8-D1DC-9204A6B3A8A3}"/>
                    </a:ext>
                  </a:extLst>
                </p14:cNvPr>
                <p14:cNvContentPartPr/>
                <p14:nvPr/>
              </p14:nvContentPartPr>
              <p14:xfrm>
                <a:off x="1571400" y="3318022"/>
                <a:ext cx="100080" cy="1785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0F07E28-3A33-C2C8-D1DC-9204A6B3A8A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567080" y="3313702"/>
                  <a:ext cx="1087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8EDEA45-2D9C-0ECE-4692-26CC8C6F8E1C}"/>
                    </a:ext>
                  </a:extLst>
                </p14:cNvPr>
                <p14:cNvContentPartPr/>
                <p14:nvPr/>
              </p14:nvContentPartPr>
              <p14:xfrm>
                <a:off x="1559520" y="3379942"/>
                <a:ext cx="82800" cy="241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8EDEA45-2D9C-0ECE-4692-26CC8C6F8E1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555200" y="3375622"/>
                  <a:ext cx="91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DB0DBB8-759A-4568-0150-8771ED0ECFD5}"/>
                    </a:ext>
                  </a:extLst>
                </p14:cNvPr>
                <p14:cNvContentPartPr/>
                <p14:nvPr/>
              </p14:nvContentPartPr>
              <p14:xfrm>
                <a:off x="1481040" y="3954862"/>
                <a:ext cx="125640" cy="2754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DB0DBB8-759A-4568-0150-8771ED0ECFD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476720" y="3950542"/>
                  <a:ext cx="1342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A7FBDB7-C853-55CB-C349-44A3C7EA3D23}"/>
                    </a:ext>
                  </a:extLst>
                </p14:cNvPr>
                <p14:cNvContentPartPr/>
                <p14:nvPr/>
              </p14:nvContentPartPr>
              <p14:xfrm>
                <a:off x="1520640" y="4054942"/>
                <a:ext cx="81360" cy="608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A7FBDB7-C853-55CB-C349-44A3C7EA3D2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516320" y="4050622"/>
                  <a:ext cx="900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B59C383-B4DA-5464-8433-E235552CC072}"/>
                    </a:ext>
                  </a:extLst>
                </p14:cNvPr>
                <p14:cNvContentPartPr/>
                <p14:nvPr/>
              </p14:nvContentPartPr>
              <p14:xfrm>
                <a:off x="3095640" y="2828422"/>
                <a:ext cx="109440" cy="1818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B59C383-B4DA-5464-8433-E235552CC07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091320" y="2824102"/>
                  <a:ext cx="1180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73287BF-BC69-B914-5CE6-45E0C9414738}"/>
                    </a:ext>
                  </a:extLst>
                </p14:cNvPr>
                <p14:cNvContentPartPr/>
                <p14:nvPr/>
              </p14:nvContentPartPr>
              <p14:xfrm>
                <a:off x="3085560" y="2902942"/>
                <a:ext cx="128160" cy="370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73287BF-BC69-B914-5CE6-45E0C941473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081240" y="2898622"/>
                  <a:ext cx="136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3E91A8C-828D-2AA3-03C4-90CAFAD4909C}"/>
                    </a:ext>
                  </a:extLst>
                </p14:cNvPr>
                <p14:cNvContentPartPr/>
                <p14:nvPr/>
              </p14:nvContentPartPr>
              <p14:xfrm>
                <a:off x="3578400" y="3114982"/>
                <a:ext cx="20520" cy="835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3E91A8C-828D-2AA3-03C4-90CAFAD4909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574080" y="3110662"/>
                  <a:ext cx="291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C5558B2-125E-ED29-1F4C-3A9AC04C2E80}"/>
                    </a:ext>
                  </a:extLst>
                </p14:cNvPr>
                <p14:cNvContentPartPr/>
                <p14:nvPr/>
              </p14:nvContentPartPr>
              <p14:xfrm>
                <a:off x="3556440" y="3135142"/>
                <a:ext cx="53640" cy="262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C5558B2-125E-ED29-1F4C-3A9AC04C2E8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552120" y="3130822"/>
                  <a:ext cx="62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EEA890B-AAEA-C6F3-A8FF-C7D640AD29F6}"/>
                    </a:ext>
                  </a:extLst>
                </p14:cNvPr>
                <p14:cNvContentPartPr/>
                <p14:nvPr/>
              </p14:nvContentPartPr>
              <p14:xfrm>
                <a:off x="2110320" y="3325582"/>
                <a:ext cx="29160" cy="316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EEA890B-AAEA-C6F3-A8FF-C7D640AD29F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106000" y="3321262"/>
                  <a:ext cx="37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5BAD9B0-C8E5-0D85-39C1-264C5E648DDD}"/>
                    </a:ext>
                  </a:extLst>
                </p14:cNvPr>
                <p14:cNvContentPartPr/>
                <p14:nvPr/>
              </p14:nvContentPartPr>
              <p14:xfrm>
                <a:off x="3529800" y="3798622"/>
                <a:ext cx="33840" cy="586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5BAD9B0-C8E5-0D85-39C1-264C5E648DD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525480" y="3794302"/>
                  <a:ext cx="424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C458B6F-E7BF-176F-B422-CFF60C17482E}"/>
                    </a:ext>
                  </a:extLst>
                </p14:cNvPr>
                <p14:cNvContentPartPr/>
                <p14:nvPr/>
              </p14:nvContentPartPr>
              <p14:xfrm>
                <a:off x="3512520" y="3796462"/>
                <a:ext cx="58320" cy="655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C458B6F-E7BF-176F-B422-CFF60C17482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508200" y="3792142"/>
                  <a:ext cx="669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AEEDB4EC-C94A-AC53-E635-88E3408F2E5E}"/>
                    </a:ext>
                  </a:extLst>
                </p14:cNvPr>
                <p14:cNvContentPartPr/>
                <p14:nvPr/>
              </p14:nvContentPartPr>
              <p14:xfrm>
                <a:off x="2847960" y="2830222"/>
                <a:ext cx="20880" cy="3549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AEEDB4EC-C94A-AC53-E635-88E3408F2E5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843640" y="2825902"/>
                  <a:ext cx="2952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6F2651A-E710-9C37-2210-3DAB02FA3BB5}"/>
                    </a:ext>
                  </a:extLst>
                </p14:cNvPr>
                <p14:cNvContentPartPr/>
                <p14:nvPr/>
              </p14:nvContentPartPr>
              <p14:xfrm>
                <a:off x="2795040" y="3084022"/>
                <a:ext cx="114840" cy="1490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6F2651A-E710-9C37-2210-3DAB02FA3BB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790720" y="3079702"/>
                  <a:ext cx="1234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C94D5DB-3262-A7E7-CF62-D25B28236F20}"/>
                    </a:ext>
                  </a:extLst>
                </p14:cNvPr>
                <p14:cNvContentPartPr/>
                <p14:nvPr/>
              </p14:nvContentPartPr>
              <p14:xfrm>
                <a:off x="2753280" y="2592982"/>
                <a:ext cx="92160" cy="1706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C94D5DB-3262-A7E7-CF62-D25B28236F2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748960" y="2588662"/>
                  <a:ext cx="1008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596AC4A-982D-E862-17A6-3D0949230790}"/>
                    </a:ext>
                  </a:extLst>
                </p14:cNvPr>
                <p14:cNvContentPartPr/>
                <p14:nvPr/>
              </p14:nvContentPartPr>
              <p14:xfrm>
                <a:off x="2883240" y="2652022"/>
                <a:ext cx="36000" cy="252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596AC4A-982D-E862-17A6-3D094923079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878920" y="2647702"/>
                  <a:ext cx="44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A6FD475-1FF0-6DDB-A282-86802C517284}"/>
                    </a:ext>
                  </a:extLst>
                </p14:cNvPr>
                <p14:cNvContentPartPr/>
                <p14:nvPr/>
              </p14:nvContentPartPr>
              <p14:xfrm>
                <a:off x="2976480" y="2571382"/>
                <a:ext cx="72000" cy="1292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A6FD475-1FF0-6DDB-A282-86802C51728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972160" y="2567062"/>
                  <a:ext cx="806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DCD1E639-D520-0C4B-F5EB-00CADE23F48C}"/>
                    </a:ext>
                  </a:extLst>
                </p14:cNvPr>
                <p14:cNvContentPartPr/>
                <p14:nvPr/>
              </p14:nvContentPartPr>
              <p14:xfrm>
                <a:off x="3404880" y="2828422"/>
                <a:ext cx="15120" cy="3049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DCD1E639-D520-0C4B-F5EB-00CADE23F48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400560" y="2824102"/>
                  <a:ext cx="237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ECDD8FC8-5DA5-3BC3-BA2A-685CAB970EFF}"/>
                    </a:ext>
                  </a:extLst>
                </p14:cNvPr>
                <p14:cNvContentPartPr/>
                <p14:nvPr/>
              </p14:nvContentPartPr>
              <p14:xfrm>
                <a:off x="3370320" y="3043702"/>
                <a:ext cx="137520" cy="1267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ECDD8FC8-5DA5-3BC3-BA2A-685CAB970EF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366000" y="3039382"/>
                  <a:ext cx="1461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7A13696-FE49-0989-2458-6FDB49684E21}"/>
                    </a:ext>
                  </a:extLst>
                </p14:cNvPr>
                <p14:cNvContentPartPr/>
                <p14:nvPr/>
              </p14:nvContentPartPr>
              <p14:xfrm>
                <a:off x="3351600" y="2584702"/>
                <a:ext cx="51480" cy="1335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7A13696-FE49-0989-2458-6FDB49684E2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347280" y="2580382"/>
                  <a:ext cx="601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0107C2C-FFA6-344B-3A06-A9903890C240}"/>
                    </a:ext>
                  </a:extLst>
                </p14:cNvPr>
                <p14:cNvContentPartPr/>
                <p14:nvPr/>
              </p14:nvContentPartPr>
              <p14:xfrm>
                <a:off x="3461040" y="2643742"/>
                <a:ext cx="65520" cy="154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0107C2C-FFA6-344B-3A06-A9903890C24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456720" y="2639422"/>
                  <a:ext cx="741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C5C6BCD-84CD-5263-9351-D9C3291F4F47}"/>
                    </a:ext>
                  </a:extLst>
                </p14:cNvPr>
                <p14:cNvContentPartPr/>
                <p14:nvPr/>
              </p14:nvContentPartPr>
              <p14:xfrm>
                <a:off x="3564360" y="2551222"/>
                <a:ext cx="103320" cy="1742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C5C6BCD-84CD-5263-9351-D9C3291F4F4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560040" y="2546902"/>
                  <a:ext cx="1119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BC8AD33-E00B-A226-1353-FF7313073DFB}"/>
                    </a:ext>
                  </a:extLst>
                </p14:cNvPr>
                <p14:cNvContentPartPr/>
                <p14:nvPr/>
              </p14:nvContentPartPr>
              <p14:xfrm>
                <a:off x="2837520" y="3871702"/>
                <a:ext cx="100440" cy="1983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BC8AD33-E00B-A226-1353-FF7313073DF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833200" y="3867382"/>
                  <a:ext cx="1090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4757301-3F91-84FF-045D-F44EBC30F53A}"/>
                    </a:ext>
                  </a:extLst>
                </p14:cNvPr>
                <p14:cNvContentPartPr/>
                <p14:nvPr/>
              </p14:nvContentPartPr>
              <p14:xfrm>
                <a:off x="3108240" y="3914542"/>
                <a:ext cx="5400" cy="280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4757301-3F91-84FF-045D-F44EBC30F53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103920" y="3910222"/>
                  <a:ext cx="14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83ABE981-BE66-3717-BC03-4AD0CE293E3E}"/>
                    </a:ext>
                  </a:extLst>
                </p14:cNvPr>
                <p14:cNvContentPartPr/>
                <p14:nvPr/>
              </p14:nvContentPartPr>
              <p14:xfrm>
                <a:off x="3107160" y="4002382"/>
                <a:ext cx="10080" cy="536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83ABE981-BE66-3717-BC03-4AD0CE293E3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102840" y="3998062"/>
                  <a:ext cx="187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E0C5F99-B47C-2AA9-6877-FFC2BD7FB788}"/>
                    </a:ext>
                  </a:extLst>
                </p14:cNvPr>
                <p14:cNvContentPartPr/>
                <p14:nvPr/>
              </p14:nvContentPartPr>
              <p14:xfrm>
                <a:off x="3236040" y="3856582"/>
                <a:ext cx="107280" cy="1735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E0C5F99-B47C-2AA9-6877-FFC2BD7FB78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231720" y="3852262"/>
                  <a:ext cx="1159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E23D781A-6417-6D53-A808-9DB154B7CBC9}"/>
                    </a:ext>
                  </a:extLst>
                </p14:cNvPr>
                <p14:cNvContentPartPr/>
                <p14:nvPr/>
              </p14:nvContentPartPr>
              <p14:xfrm>
                <a:off x="2901600" y="4161502"/>
                <a:ext cx="2880" cy="2671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E23D781A-6417-6D53-A808-9DB154B7CBC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897280" y="4157182"/>
                  <a:ext cx="115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60D3497-E95E-2FFF-66C8-35471B6C7EAA}"/>
                    </a:ext>
                  </a:extLst>
                </p14:cNvPr>
                <p14:cNvContentPartPr/>
                <p14:nvPr/>
              </p14:nvContentPartPr>
              <p14:xfrm>
                <a:off x="2855880" y="4129462"/>
                <a:ext cx="76320" cy="694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60D3497-E95E-2FFF-66C8-35471B6C7EA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851560" y="4125142"/>
                  <a:ext cx="849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81838E4-E90F-159F-A081-E23419734413}"/>
                    </a:ext>
                  </a:extLst>
                </p14:cNvPr>
                <p14:cNvContentPartPr/>
                <p14:nvPr/>
              </p14:nvContentPartPr>
              <p14:xfrm>
                <a:off x="2760480" y="4488022"/>
                <a:ext cx="66240" cy="2120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81838E4-E90F-159F-A081-E2341973441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756160" y="4483702"/>
                  <a:ext cx="748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0CF1645A-A5B2-0749-906B-C0E8E17BC48B}"/>
                    </a:ext>
                  </a:extLst>
                </p14:cNvPr>
                <p14:cNvContentPartPr/>
                <p14:nvPr/>
              </p14:nvContentPartPr>
              <p14:xfrm>
                <a:off x="2883600" y="4651102"/>
                <a:ext cx="5400" cy="576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0CF1645A-A5B2-0749-906B-C0E8E17BC48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879280" y="4646782"/>
                  <a:ext cx="140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584927AF-BA71-8255-80E4-3ECA8A7D58AA}"/>
                    </a:ext>
                  </a:extLst>
                </p14:cNvPr>
                <p14:cNvContentPartPr/>
                <p14:nvPr/>
              </p14:nvContentPartPr>
              <p14:xfrm>
                <a:off x="2905920" y="4481542"/>
                <a:ext cx="30960" cy="864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584927AF-BA71-8255-80E4-3ECA8A7D58A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901600" y="4477222"/>
                  <a:ext cx="396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85F1B37E-48CC-6640-09AE-31B7600082F7}"/>
                    </a:ext>
                  </a:extLst>
                </p14:cNvPr>
                <p14:cNvContentPartPr/>
                <p14:nvPr/>
              </p14:nvContentPartPr>
              <p14:xfrm>
                <a:off x="2862000" y="4536622"/>
                <a:ext cx="84240" cy="468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85F1B37E-48CC-6640-09AE-31B7600082F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857680" y="4532302"/>
                  <a:ext cx="928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80FF9CD6-2803-A02C-6202-8D100472E9CF}"/>
                    </a:ext>
                  </a:extLst>
                </p14:cNvPr>
                <p14:cNvContentPartPr/>
                <p14:nvPr/>
              </p14:nvContentPartPr>
              <p14:xfrm>
                <a:off x="2977200" y="4442302"/>
                <a:ext cx="69840" cy="1609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80FF9CD6-2803-A02C-6202-8D100472E9C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972880" y="4437982"/>
                  <a:ext cx="78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B19E2AE-9DD1-58E4-639D-E982F15FA0FC}"/>
                    </a:ext>
                  </a:extLst>
                </p14:cNvPr>
                <p14:cNvContentPartPr/>
                <p14:nvPr/>
              </p14:nvContentPartPr>
              <p14:xfrm>
                <a:off x="3038400" y="4507462"/>
                <a:ext cx="10800" cy="1281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B19E2AE-9DD1-58E4-639D-E982F15FA0F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034080" y="4503142"/>
                  <a:ext cx="19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15A7D358-880B-7947-8E2C-94C44983D6A6}"/>
                    </a:ext>
                  </a:extLst>
                </p14:cNvPr>
                <p14:cNvContentPartPr/>
                <p14:nvPr/>
              </p14:nvContentPartPr>
              <p14:xfrm>
                <a:off x="3346560" y="4200022"/>
                <a:ext cx="42840" cy="1684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15A7D358-880B-7947-8E2C-94C44983D6A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342240" y="4195702"/>
                  <a:ext cx="514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8D1163E-7622-0299-5DA4-99CA81D82A8E}"/>
                    </a:ext>
                  </a:extLst>
                </p14:cNvPr>
                <p14:cNvContentPartPr/>
                <p14:nvPr/>
              </p14:nvContentPartPr>
              <p14:xfrm>
                <a:off x="3296880" y="4096342"/>
                <a:ext cx="59040" cy="1152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8D1163E-7622-0299-5DA4-99CA81D82A8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292560" y="4092022"/>
                  <a:ext cx="676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77BE965-C9F3-BD0F-DA02-4217BE36BE4A}"/>
                    </a:ext>
                  </a:extLst>
                </p14:cNvPr>
                <p14:cNvContentPartPr/>
                <p14:nvPr/>
              </p14:nvContentPartPr>
              <p14:xfrm>
                <a:off x="3328560" y="4430782"/>
                <a:ext cx="58320" cy="1818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77BE965-C9F3-BD0F-DA02-4217BE36BE4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324240" y="4426462"/>
                  <a:ext cx="669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1A7FDEBC-1D0D-8709-DBC6-10C80BA41C71}"/>
                    </a:ext>
                  </a:extLst>
                </p14:cNvPr>
                <p14:cNvContentPartPr/>
                <p14:nvPr/>
              </p14:nvContentPartPr>
              <p14:xfrm>
                <a:off x="3439440" y="4488382"/>
                <a:ext cx="87120" cy="334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1A7FDEBC-1D0D-8709-DBC6-10C80BA41C7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435120" y="4484062"/>
                  <a:ext cx="957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1122D64B-ECB0-AC34-AC72-29267507E607}"/>
                    </a:ext>
                  </a:extLst>
                </p14:cNvPr>
                <p14:cNvContentPartPr/>
                <p14:nvPr/>
              </p14:nvContentPartPr>
              <p14:xfrm>
                <a:off x="3582360" y="4414222"/>
                <a:ext cx="56880" cy="1627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1122D64B-ECB0-AC34-AC72-29267507E60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578040" y="4409902"/>
                  <a:ext cx="655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282A683C-72BE-7F34-B6C9-58052CC2BBF3}"/>
                    </a:ext>
                  </a:extLst>
                </p14:cNvPr>
                <p14:cNvContentPartPr/>
                <p14:nvPr/>
              </p14:nvContentPartPr>
              <p14:xfrm>
                <a:off x="2581920" y="3789262"/>
                <a:ext cx="33480" cy="536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282A683C-72BE-7F34-B6C9-58052CC2BBF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577600" y="3784942"/>
                  <a:ext cx="421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C2F8447-8D1E-75E3-ACA9-88920E07B8AB}"/>
                    </a:ext>
                  </a:extLst>
                </p14:cNvPr>
                <p14:cNvContentPartPr/>
                <p14:nvPr/>
              </p14:nvContentPartPr>
              <p14:xfrm>
                <a:off x="2575080" y="3787822"/>
                <a:ext cx="62640" cy="507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C2F8447-8D1E-75E3-ACA9-88920E07B8A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570760" y="3783502"/>
                  <a:ext cx="712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95321297-7F30-91DA-4E73-7A14F2B4D736}"/>
                    </a:ext>
                  </a:extLst>
                </p14:cNvPr>
                <p14:cNvContentPartPr/>
                <p14:nvPr/>
              </p14:nvContentPartPr>
              <p14:xfrm>
                <a:off x="1830960" y="4088062"/>
                <a:ext cx="134640" cy="187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95321297-7F30-91DA-4E73-7A14F2B4D73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826640" y="4083742"/>
                  <a:ext cx="1432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7B33A9DE-1B5C-B549-00C4-CC37CDD7E82F}"/>
                    </a:ext>
                  </a:extLst>
                </p14:cNvPr>
                <p14:cNvContentPartPr/>
                <p14:nvPr/>
              </p14:nvContentPartPr>
              <p14:xfrm>
                <a:off x="1997280" y="3946942"/>
                <a:ext cx="79920" cy="2005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7B33A9DE-1B5C-B549-00C4-CC37CDD7E82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992960" y="3942622"/>
                  <a:ext cx="885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E1C14C7-8BEC-3E41-B9F9-ECF5A4501207}"/>
                    </a:ext>
                  </a:extLst>
                </p14:cNvPr>
                <p14:cNvContentPartPr/>
                <p14:nvPr/>
              </p14:nvContentPartPr>
              <p14:xfrm>
                <a:off x="2191320" y="4049182"/>
                <a:ext cx="5040" cy="1465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E1C14C7-8BEC-3E41-B9F9-ECF5A450120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187000" y="4044862"/>
                  <a:ext cx="136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4230F765-D13F-4474-05F9-0654BC521E98}"/>
                    </a:ext>
                  </a:extLst>
                </p14:cNvPr>
                <p14:cNvContentPartPr/>
                <p14:nvPr/>
              </p14:nvContentPartPr>
              <p14:xfrm>
                <a:off x="2189880" y="3978982"/>
                <a:ext cx="19800" cy="198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4230F765-D13F-4474-05F9-0654BC521E9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185560" y="3974662"/>
                  <a:ext cx="28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000BC05B-6F9A-CFE0-C759-0BF34B6481D2}"/>
                    </a:ext>
                  </a:extLst>
                </p14:cNvPr>
                <p14:cNvContentPartPr/>
                <p14:nvPr/>
              </p14:nvContentPartPr>
              <p14:xfrm>
                <a:off x="2320920" y="3858022"/>
                <a:ext cx="119520" cy="2354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000BC05B-6F9A-CFE0-C759-0BF34B6481D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316600" y="3853702"/>
                  <a:ext cx="1281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5FD51B69-955C-C2C4-B1ED-5B5DBD298701}"/>
                    </a:ext>
                  </a:extLst>
                </p14:cNvPr>
                <p14:cNvContentPartPr/>
                <p14:nvPr/>
              </p14:nvContentPartPr>
              <p14:xfrm>
                <a:off x="1979280" y="4306942"/>
                <a:ext cx="28800" cy="1893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5FD51B69-955C-C2C4-B1ED-5B5DBD29870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974960" y="4302622"/>
                  <a:ext cx="374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04884E2D-F242-3307-6475-A59241039601}"/>
                    </a:ext>
                  </a:extLst>
                </p14:cNvPr>
                <p14:cNvContentPartPr/>
                <p14:nvPr/>
              </p14:nvContentPartPr>
              <p14:xfrm>
                <a:off x="1964520" y="4241062"/>
                <a:ext cx="72360" cy="910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04884E2D-F242-3307-6475-A5924103960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960200" y="4236742"/>
                  <a:ext cx="81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55232B6F-AE82-75D8-53A7-FFA5A1F35460}"/>
                    </a:ext>
                  </a:extLst>
                </p14:cNvPr>
                <p14:cNvContentPartPr/>
                <p14:nvPr/>
              </p14:nvContentPartPr>
              <p14:xfrm>
                <a:off x="1810800" y="4572262"/>
                <a:ext cx="95760" cy="2120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55232B6F-AE82-75D8-53A7-FFA5A1F3546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806480" y="4567942"/>
                  <a:ext cx="1044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7CC7B2A-1F87-F6D0-D44D-C93BB34CC36A}"/>
                    </a:ext>
                  </a:extLst>
                </p14:cNvPr>
                <p14:cNvContentPartPr/>
                <p14:nvPr/>
              </p14:nvContentPartPr>
              <p14:xfrm>
                <a:off x="1957680" y="4664422"/>
                <a:ext cx="35280" cy="288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7CC7B2A-1F87-F6D0-D44D-C93BB34CC36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953360" y="4660102"/>
                  <a:ext cx="43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B6F57BD4-AC83-AA7E-8389-D06B2CDE77BB}"/>
                    </a:ext>
                  </a:extLst>
                </p14:cNvPr>
                <p14:cNvContentPartPr/>
                <p14:nvPr/>
              </p14:nvContentPartPr>
              <p14:xfrm>
                <a:off x="2062800" y="4539502"/>
                <a:ext cx="74880" cy="2149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B6F57BD4-AC83-AA7E-8389-D06B2CDE77B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058480" y="4535182"/>
                  <a:ext cx="835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FC730766-1E98-D34F-F936-163BF5A90045}"/>
                    </a:ext>
                  </a:extLst>
                </p14:cNvPr>
                <p14:cNvContentPartPr/>
                <p14:nvPr/>
              </p14:nvContentPartPr>
              <p14:xfrm>
                <a:off x="2408760" y="4169422"/>
                <a:ext cx="48960" cy="2840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FC730766-1E98-D34F-F936-163BF5A9004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404440" y="4165102"/>
                  <a:ext cx="576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484296C4-D1D8-F071-70AA-2E8CFD74F7E9}"/>
                    </a:ext>
                  </a:extLst>
                </p14:cNvPr>
                <p14:cNvContentPartPr/>
                <p14:nvPr/>
              </p14:nvContentPartPr>
              <p14:xfrm>
                <a:off x="2360160" y="4141702"/>
                <a:ext cx="107640" cy="1008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484296C4-D1D8-F071-70AA-2E8CFD74F7E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355840" y="4137382"/>
                  <a:ext cx="1162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C6FB9983-EFC8-1297-30F2-6E821D79DF98}"/>
                    </a:ext>
                  </a:extLst>
                </p14:cNvPr>
                <p14:cNvContentPartPr/>
                <p14:nvPr/>
              </p14:nvContentPartPr>
              <p14:xfrm>
                <a:off x="2376720" y="4531942"/>
                <a:ext cx="56160" cy="1533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C6FB9983-EFC8-1297-30F2-6E821D79DF9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372400" y="4527622"/>
                  <a:ext cx="648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0057ADF-982C-D598-22B2-67B56F215D9C}"/>
                    </a:ext>
                  </a:extLst>
                </p14:cNvPr>
                <p14:cNvContentPartPr/>
                <p14:nvPr/>
              </p14:nvContentPartPr>
              <p14:xfrm>
                <a:off x="2479680" y="4601062"/>
                <a:ext cx="24480" cy="205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0057ADF-982C-D598-22B2-67B56F215D9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475360" y="4596742"/>
                  <a:ext cx="331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005F9FAA-EE04-4138-5C30-DB7690E8C4FA}"/>
                    </a:ext>
                  </a:extLst>
                </p14:cNvPr>
                <p14:cNvContentPartPr/>
                <p14:nvPr/>
              </p14:nvContentPartPr>
              <p14:xfrm>
                <a:off x="2546640" y="4518982"/>
                <a:ext cx="61560" cy="1180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005F9FAA-EE04-4138-5C30-DB7690E8C4F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542320" y="4514662"/>
                  <a:ext cx="702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C76BBA1A-D865-63F8-5AA9-76F9266BF15A}"/>
                    </a:ext>
                  </a:extLst>
                </p14:cNvPr>
                <p14:cNvContentPartPr/>
                <p14:nvPr/>
              </p14:nvContentPartPr>
              <p14:xfrm>
                <a:off x="2018520" y="2465542"/>
                <a:ext cx="28800" cy="2394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C76BBA1A-D865-63F8-5AA9-76F9266BF15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014200" y="2461222"/>
                  <a:ext cx="374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741ED035-2E07-1227-63A9-EA5B8930FFD3}"/>
                    </a:ext>
                  </a:extLst>
                </p14:cNvPr>
                <p14:cNvContentPartPr/>
                <p14:nvPr/>
              </p14:nvContentPartPr>
              <p14:xfrm>
                <a:off x="1978560" y="2568502"/>
                <a:ext cx="168840" cy="2462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741ED035-2E07-1227-63A9-EA5B8930FFD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974240" y="2564182"/>
                  <a:ext cx="1774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0DC59670-A652-8695-8C84-637468EE9B83}"/>
                    </a:ext>
                  </a:extLst>
                </p14:cNvPr>
                <p14:cNvContentPartPr/>
                <p14:nvPr/>
              </p14:nvContentPartPr>
              <p14:xfrm>
                <a:off x="1946160" y="3334582"/>
                <a:ext cx="60840" cy="1548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0DC59670-A652-8695-8C84-637468EE9B8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941840" y="3330262"/>
                  <a:ext cx="694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DFADA6E2-6369-FC1D-0A11-EB4A9F09F4C7}"/>
                    </a:ext>
                  </a:extLst>
                </p14:cNvPr>
                <p14:cNvContentPartPr/>
                <p14:nvPr/>
              </p14:nvContentPartPr>
              <p14:xfrm>
                <a:off x="1843920" y="4075462"/>
                <a:ext cx="142920" cy="277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DFADA6E2-6369-FC1D-0A11-EB4A9F09F4C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839600" y="4071142"/>
                  <a:ext cx="1515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B5A365ED-46E6-DD83-1DBF-A1D2526F917E}"/>
                    </a:ext>
                  </a:extLst>
                </p14:cNvPr>
                <p14:cNvContentPartPr/>
                <p14:nvPr/>
              </p14:nvContentPartPr>
              <p14:xfrm>
                <a:off x="1998360" y="3933622"/>
                <a:ext cx="79920" cy="2534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B5A365ED-46E6-DD83-1DBF-A1D2526F917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994040" y="3929302"/>
                  <a:ext cx="885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987FDB04-7D65-81B1-656A-1CF0A2F32A0B}"/>
                    </a:ext>
                  </a:extLst>
                </p14:cNvPr>
                <p14:cNvContentPartPr/>
                <p14:nvPr/>
              </p14:nvContentPartPr>
              <p14:xfrm>
                <a:off x="2236320" y="3298582"/>
                <a:ext cx="156960" cy="2052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987FDB04-7D65-81B1-656A-1CF0A2F32A0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232000" y="3294262"/>
                  <a:ext cx="1656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BC6A281F-CA2F-070A-A18E-BE4B23B96256}"/>
                    </a:ext>
                  </a:extLst>
                </p14:cNvPr>
                <p14:cNvContentPartPr/>
                <p14:nvPr/>
              </p14:nvContentPartPr>
              <p14:xfrm>
                <a:off x="2352600" y="3898342"/>
                <a:ext cx="95760" cy="2383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BC6A281F-CA2F-070A-A18E-BE4B23B9625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348280" y="3894022"/>
                  <a:ext cx="1044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C1CFE950-ECDB-A6AB-FF66-B61401226629}"/>
                    </a:ext>
                  </a:extLst>
                </p14:cNvPr>
                <p14:cNvContentPartPr/>
                <p14:nvPr/>
              </p14:nvContentPartPr>
              <p14:xfrm>
                <a:off x="3173760" y="2384182"/>
                <a:ext cx="15480" cy="1386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C1CFE950-ECDB-A6AB-FF66-B6140122662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169440" y="2379862"/>
                  <a:ext cx="24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D128273A-0E84-9F83-345D-CB0B337BACC0}"/>
                    </a:ext>
                  </a:extLst>
                </p14:cNvPr>
                <p14:cNvContentPartPr/>
                <p14:nvPr/>
              </p14:nvContentPartPr>
              <p14:xfrm>
                <a:off x="3143880" y="2457622"/>
                <a:ext cx="131400" cy="11556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D128273A-0E84-9F83-345D-CB0B337BACC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139560" y="2453302"/>
                  <a:ext cx="1400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1F886A17-7820-ECBB-A040-43CE52DB9CCD}"/>
                    </a:ext>
                  </a:extLst>
                </p14:cNvPr>
                <p14:cNvContentPartPr/>
                <p14:nvPr/>
              </p14:nvContentPartPr>
              <p14:xfrm>
                <a:off x="2828160" y="3285262"/>
                <a:ext cx="104400" cy="2055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1F886A17-7820-ECBB-A040-43CE52DB9CC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823840" y="3280942"/>
                  <a:ext cx="1130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76F4072E-043E-64CC-94F5-C688EF6CCA23}"/>
                    </a:ext>
                  </a:extLst>
                </p14:cNvPr>
                <p14:cNvContentPartPr/>
                <p14:nvPr/>
              </p14:nvContentPartPr>
              <p14:xfrm>
                <a:off x="2851200" y="3843982"/>
                <a:ext cx="80280" cy="20412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76F4072E-043E-64CC-94F5-C688EF6CCA2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846880" y="3839662"/>
                  <a:ext cx="889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D297608-BD2B-D455-AC25-071B6335865F}"/>
                    </a:ext>
                  </a:extLst>
                </p14:cNvPr>
                <p14:cNvContentPartPr/>
                <p14:nvPr/>
              </p14:nvContentPartPr>
              <p14:xfrm>
                <a:off x="1922040" y="3324142"/>
                <a:ext cx="92160" cy="1497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D297608-BD2B-D455-AC25-071B6335865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917720" y="3319822"/>
                  <a:ext cx="1008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07D5A3C-302E-05BA-924C-905D314DF106}"/>
                    </a:ext>
                  </a:extLst>
                </p14:cNvPr>
                <p14:cNvContentPartPr/>
                <p14:nvPr/>
              </p14:nvContentPartPr>
              <p14:xfrm>
                <a:off x="2131560" y="3413062"/>
                <a:ext cx="6840" cy="1242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07D5A3C-302E-05BA-924C-905D314DF10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127240" y="3408742"/>
                  <a:ext cx="154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B5D9D8F-0D5C-6555-B956-7A3B2B4FC0E1}"/>
                    </a:ext>
                  </a:extLst>
                </p14:cNvPr>
                <p14:cNvContentPartPr/>
                <p14:nvPr/>
              </p14:nvContentPartPr>
              <p14:xfrm>
                <a:off x="2247120" y="3291382"/>
                <a:ext cx="163440" cy="1738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B5D9D8F-0D5C-6555-B956-7A3B2B4FC0E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242800" y="3287062"/>
                  <a:ext cx="1720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2636E816-7BF3-3796-B81A-414C0640F15B}"/>
                    </a:ext>
                  </a:extLst>
                </p14:cNvPr>
                <p14:cNvContentPartPr/>
                <p14:nvPr/>
              </p14:nvContentPartPr>
              <p14:xfrm>
                <a:off x="2229840" y="3286342"/>
                <a:ext cx="178560" cy="23040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2636E816-7BF3-3796-B81A-414C0640F15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225520" y="3282022"/>
                  <a:ext cx="1872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D79050C-6068-7E74-9B0E-1F1F9E83268A}"/>
                    </a:ext>
                  </a:extLst>
                </p14:cNvPr>
                <p14:cNvContentPartPr/>
                <p14:nvPr/>
              </p14:nvContentPartPr>
              <p14:xfrm>
                <a:off x="3097440" y="3400102"/>
                <a:ext cx="11880" cy="975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D79050C-6068-7E74-9B0E-1F1F9E83268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093120" y="3395782"/>
                  <a:ext cx="205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A200B52-82F4-F033-6BB1-3BA01767103D}"/>
                    </a:ext>
                  </a:extLst>
                </p14:cNvPr>
                <p14:cNvContentPartPr/>
                <p14:nvPr/>
              </p14:nvContentPartPr>
              <p14:xfrm>
                <a:off x="3219120" y="3335662"/>
                <a:ext cx="96840" cy="190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A200B52-82F4-F033-6BB1-3BA01767103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214800" y="3331342"/>
                  <a:ext cx="105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7DBFF16-852C-EB0F-EB46-9DE633DD54AC}"/>
                    </a:ext>
                  </a:extLst>
                </p14:cNvPr>
                <p14:cNvContentPartPr/>
                <p14:nvPr/>
              </p14:nvContentPartPr>
              <p14:xfrm>
                <a:off x="3337920" y="3249982"/>
                <a:ext cx="79200" cy="1890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7DBFF16-852C-EB0F-EB46-9DE633DD54A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333600" y="3245662"/>
                  <a:ext cx="878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B8981DAB-2E6C-BCD3-233D-F20B03B6973F}"/>
                    </a:ext>
                  </a:extLst>
                </p14:cNvPr>
                <p14:cNvContentPartPr/>
                <p14:nvPr/>
              </p14:nvContentPartPr>
              <p14:xfrm>
                <a:off x="3114360" y="3298582"/>
                <a:ext cx="18000" cy="309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B8981DAB-2E6C-BCD3-233D-F20B03B6973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110040" y="3294262"/>
                  <a:ext cx="26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DDD5A6A2-5DBD-0B62-4213-6EE8DEABC5D7}"/>
                    </a:ext>
                  </a:extLst>
                </p14:cNvPr>
                <p14:cNvContentPartPr/>
                <p14:nvPr/>
              </p14:nvContentPartPr>
              <p14:xfrm>
                <a:off x="3190320" y="3345382"/>
                <a:ext cx="119160" cy="5148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DDD5A6A2-5DBD-0B62-4213-6EE8DEABC5D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186000" y="3341062"/>
                  <a:ext cx="1278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E8C54535-1409-7725-6071-6508FAAE2B0E}"/>
                    </a:ext>
                  </a:extLst>
                </p14:cNvPr>
                <p14:cNvContentPartPr/>
                <p14:nvPr/>
              </p14:nvContentPartPr>
              <p14:xfrm>
                <a:off x="3322440" y="3257902"/>
                <a:ext cx="91800" cy="22248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E8C54535-1409-7725-6071-6508FAAE2B0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318120" y="3253582"/>
                  <a:ext cx="1004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ABED46F6-4ED7-8AB8-7A8B-28E3E174F7B2}"/>
                    </a:ext>
                  </a:extLst>
                </p14:cNvPr>
                <p14:cNvContentPartPr/>
                <p14:nvPr/>
              </p14:nvContentPartPr>
              <p14:xfrm>
                <a:off x="2336760" y="3870982"/>
                <a:ext cx="118800" cy="22536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ABED46F6-4ED7-8AB8-7A8B-28E3E174F7B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332440" y="3866662"/>
                  <a:ext cx="1274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B6E8DE32-6CD4-1976-D333-E66454479412}"/>
                    </a:ext>
                  </a:extLst>
                </p14:cNvPr>
                <p14:cNvContentPartPr/>
                <p14:nvPr/>
              </p14:nvContentPartPr>
              <p14:xfrm>
                <a:off x="3239280" y="3855862"/>
                <a:ext cx="115920" cy="22500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B6E8DE32-6CD4-1976-D333-E6645447941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234960" y="3851542"/>
                  <a:ext cx="124560" cy="23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35FE33EB-5A3D-5A93-36B8-97672D0ECACB}"/>
                  </a:ext>
                </a:extLst>
              </p14:cNvPr>
              <p14:cNvContentPartPr/>
              <p14:nvPr/>
            </p14:nvContentPartPr>
            <p14:xfrm>
              <a:off x="4178160" y="3032182"/>
              <a:ext cx="127080" cy="22572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35FE33EB-5A3D-5A93-36B8-97672D0ECACB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4173840" y="3027862"/>
                <a:ext cx="13572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6831B88B-BFAC-D58A-45A9-16853F52C5C2}"/>
                  </a:ext>
                </a:extLst>
              </p14:cNvPr>
              <p14:cNvContentPartPr/>
              <p14:nvPr/>
            </p14:nvContentPartPr>
            <p14:xfrm>
              <a:off x="4443120" y="3098062"/>
              <a:ext cx="13680" cy="1332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6831B88B-BFAC-D58A-45A9-16853F52C5C2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4438800" y="3093742"/>
                <a:ext cx="223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77A31EED-ED0C-FE13-8207-C902A8325AA3}"/>
                  </a:ext>
                </a:extLst>
              </p14:cNvPr>
              <p14:cNvContentPartPr/>
              <p14:nvPr/>
            </p14:nvContentPartPr>
            <p14:xfrm>
              <a:off x="4473360" y="3193822"/>
              <a:ext cx="7560" cy="2196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77A31EED-ED0C-FE13-8207-C902A8325AA3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4469040" y="3189502"/>
                <a:ext cx="162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FCA3DD74-D4A5-C313-83E3-F04A279ACEBA}"/>
                  </a:ext>
                </a:extLst>
              </p14:cNvPr>
              <p14:cNvContentPartPr/>
              <p14:nvPr/>
            </p14:nvContentPartPr>
            <p14:xfrm>
              <a:off x="7907400" y="2635462"/>
              <a:ext cx="145800" cy="19476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FCA3DD74-D4A5-C313-83E3-F04A279ACEBA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7903080" y="2631142"/>
                <a:ext cx="15444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6C33D9F8-8DCD-DEA0-6FDE-1B86F4FCDD10}"/>
                  </a:ext>
                </a:extLst>
              </p14:cNvPr>
              <p14:cNvContentPartPr/>
              <p14:nvPr/>
            </p14:nvContentPartPr>
            <p14:xfrm>
              <a:off x="7932960" y="2752102"/>
              <a:ext cx="94320" cy="1008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6C33D9F8-8DCD-DEA0-6FDE-1B86F4FCDD10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7928640" y="2747782"/>
                <a:ext cx="10296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140CAF8B-E69D-7BF2-2454-867D4221EB08}"/>
                  </a:ext>
                </a:extLst>
              </p14:cNvPr>
              <p14:cNvContentPartPr/>
              <p14:nvPr/>
            </p14:nvContentPartPr>
            <p14:xfrm>
              <a:off x="8141760" y="2600542"/>
              <a:ext cx="49320" cy="19332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140CAF8B-E69D-7BF2-2454-867D4221EB08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8137440" y="2596222"/>
                <a:ext cx="5796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25069FEA-67DC-F087-DC33-797672138A65}"/>
                  </a:ext>
                </a:extLst>
              </p14:cNvPr>
              <p14:cNvContentPartPr/>
              <p14:nvPr/>
            </p14:nvContentPartPr>
            <p14:xfrm>
              <a:off x="8244360" y="2688742"/>
              <a:ext cx="66960" cy="8820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25069FEA-67DC-F087-DC33-797672138A65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8240040" y="2684422"/>
                <a:ext cx="756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A1A2B5F1-C620-8733-3D5E-47B0E2907A39}"/>
                  </a:ext>
                </a:extLst>
              </p14:cNvPr>
              <p14:cNvContentPartPr/>
              <p14:nvPr/>
            </p14:nvContentPartPr>
            <p14:xfrm>
              <a:off x="8329320" y="2690182"/>
              <a:ext cx="57600" cy="10764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A1A2B5F1-C620-8733-3D5E-47B0E2907A39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8325000" y="2685862"/>
                <a:ext cx="6624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9CAF11A5-621C-AEFE-9AEF-0CCF775CCE0E}"/>
                  </a:ext>
                </a:extLst>
              </p14:cNvPr>
              <p14:cNvContentPartPr/>
              <p14:nvPr/>
            </p14:nvContentPartPr>
            <p14:xfrm>
              <a:off x="8394120" y="2575342"/>
              <a:ext cx="122040" cy="190080"/>
            </p14:xfrm>
          </p:contentPart>
        </mc:Choice>
        <mc:Fallback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9CAF11A5-621C-AEFE-9AEF-0CCF775CCE0E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8389800" y="2571022"/>
                <a:ext cx="1306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F3D39B37-77B4-7AD0-DC76-A134D80E570E}"/>
                  </a:ext>
                </a:extLst>
              </p14:cNvPr>
              <p14:cNvContentPartPr/>
              <p14:nvPr/>
            </p14:nvContentPartPr>
            <p14:xfrm>
              <a:off x="8658360" y="2563822"/>
              <a:ext cx="177120" cy="192600"/>
            </p14:xfrm>
          </p:contentPart>
        </mc:Choice>
        <mc:Fallback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F3D39B37-77B4-7AD0-DC76-A134D80E570E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8654040" y="2559502"/>
                <a:ext cx="1857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B1FFCA90-623D-3805-C9F5-7FA77EF065DC}"/>
                  </a:ext>
                </a:extLst>
              </p14:cNvPr>
              <p14:cNvContentPartPr/>
              <p14:nvPr/>
            </p14:nvContentPartPr>
            <p14:xfrm>
              <a:off x="8841600" y="2550862"/>
              <a:ext cx="171720" cy="19260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B1FFCA90-623D-3805-C9F5-7FA77EF065DC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8837280" y="2546542"/>
                <a:ext cx="1803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524AE6F8-C674-5E79-6456-5BD47BAC972C}"/>
                  </a:ext>
                </a:extLst>
              </p14:cNvPr>
              <p14:cNvContentPartPr/>
              <p14:nvPr/>
            </p14:nvContentPartPr>
            <p14:xfrm>
              <a:off x="7800480" y="2674702"/>
              <a:ext cx="91080" cy="18216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524AE6F8-C674-5E79-6456-5BD47BAC972C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7796160" y="2670382"/>
                <a:ext cx="997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066FB0B5-C8A4-ADD8-5C19-318F16C492D3}"/>
                  </a:ext>
                </a:extLst>
              </p14:cNvPr>
              <p14:cNvContentPartPr/>
              <p14:nvPr/>
            </p14:nvContentPartPr>
            <p14:xfrm>
              <a:off x="4670280" y="2543662"/>
              <a:ext cx="86040" cy="12636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066FB0B5-C8A4-ADD8-5C19-318F16C492D3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4665960" y="2539342"/>
                <a:ext cx="946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515B1357-5D6A-52C2-8AB3-94AF1A92191A}"/>
                  </a:ext>
                </a:extLst>
              </p14:cNvPr>
              <p14:cNvContentPartPr/>
              <p14:nvPr/>
            </p14:nvContentPartPr>
            <p14:xfrm>
              <a:off x="4855680" y="2635462"/>
              <a:ext cx="5400" cy="10188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515B1357-5D6A-52C2-8AB3-94AF1A92191A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4851360" y="2631142"/>
                <a:ext cx="1404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152D990A-1CBE-591E-B7A9-0CCF2114BA8B}"/>
                  </a:ext>
                </a:extLst>
              </p14:cNvPr>
              <p14:cNvContentPartPr/>
              <p14:nvPr/>
            </p14:nvContentPartPr>
            <p14:xfrm>
              <a:off x="4971600" y="2526022"/>
              <a:ext cx="100800" cy="13356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152D990A-1CBE-591E-B7A9-0CCF2114BA8B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4967280" y="2521702"/>
                <a:ext cx="10944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00B4C317-C420-E624-B5A6-454BA04B6737}"/>
                  </a:ext>
                </a:extLst>
              </p14:cNvPr>
              <p14:cNvContentPartPr/>
              <p14:nvPr/>
            </p14:nvContentPartPr>
            <p14:xfrm>
              <a:off x="5103360" y="2461222"/>
              <a:ext cx="77040" cy="22824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00B4C317-C420-E624-B5A6-454BA04B6737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5099040" y="2456902"/>
                <a:ext cx="8568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452C3BB7-261A-7F9A-1166-D2EA96E3BA65}"/>
                  </a:ext>
                </a:extLst>
              </p14:cNvPr>
              <p14:cNvContentPartPr/>
              <p14:nvPr/>
            </p14:nvContentPartPr>
            <p14:xfrm>
              <a:off x="4996080" y="2492542"/>
              <a:ext cx="100080" cy="7956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452C3BB7-261A-7F9A-1166-D2EA96E3BA65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4991760" y="2488222"/>
                <a:ext cx="10872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F7D2FDF8-E82D-C1B1-A12C-2D6328F3CE3C}"/>
                  </a:ext>
                </a:extLst>
              </p14:cNvPr>
              <p14:cNvContentPartPr/>
              <p14:nvPr/>
            </p14:nvContentPartPr>
            <p14:xfrm>
              <a:off x="4708080" y="2978182"/>
              <a:ext cx="110160" cy="17748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F7D2FDF8-E82D-C1B1-A12C-2D6328F3CE3C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4703760" y="2973862"/>
                <a:ext cx="11880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90C43927-C076-1BE5-DDBB-2B61529A401D}"/>
                  </a:ext>
                </a:extLst>
              </p14:cNvPr>
              <p14:cNvContentPartPr/>
              <p14:nvPr/>
            </p14:nvContentPartPr>
            <p14:xfrm>
              <a:off x="4895640" y="3057742"/>
              <a:ext cx="83880" cy="1008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90C43927-C076-1BE5-DDBB-2B61529A401D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4891320" y="3053422"/>
                <a:ext cx="9252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134489C3-8556-BEDA-9DE3-6A7C9A44C736}"/>
                  </a:ext>
                </a:extLst>
              </p14:cNvPr>
              <p14:cNvContentPartPr/>
              <p14:nvPr/>
            </p14:nvContentPartPr>
            <p14:xfrm>
              <a:off x="4902840" y="3080782"/>
              <a:ext cx="77400" cy="5184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134489C3-8556-BEDA-9DE3-6A7C9A44C736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4898520" y="3076462"/>
                <a:ext cx="860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F398B882-0A35-5E51-169C-35E0E49819EE}"/>
                  </a:ext>
                </a:extLst>
              </p14:cNvPr>
              <p14:cNvContentPartPr/>
              <p14:nvPr/>
            </p14:nvContentPartPr>
            <p14:xfrm>
              <a:off x="4903920" y="2913382"/>
              <a:ext cx="69480" cy="11232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F398B882-0A35-5E51-169C-35E0E49819EE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4899600" y="2909062"/>
                <a:ext cx="7812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2F01533A-10D6-C6DA-6FA1-D33867FA4CE6}"/>
                  </a:ext>
                </a:extLst>
              </p14:cNvPr>
              <p14:cNvContentPartPr/>
              <p14:nvPr/>
            </p14:nvContentPartPr>
            <p14:xfrm>
              <a:off x="5111640" y="2965222"/>
              <a:ext cx="20520" cy="18792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2F01533A-10D6-C6DA-6FA1-D33867FA4CE6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5107320" y="2960902"/>
                <a:ext cx="2916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2BF19A41-4F8E-D63B-673C-6FD9BA03AA8D}"/>
                  </a:ext>
                </a:extLst>
              </p14:cNvPr>
              <p14:cNvContentPartPr/>
              <p14:nvPr/>
            </p14:nvContentPartPr>
            <p14:xfrm>
              <a:off x="5106600" y="2957302"/>
              <a:ext cx="99720" cy="14472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2BF19A41-4F8E-D63B-673C-6FD9BA03AA8D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5102280" y="2952982"/>
                <a:ext cx="10836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D2E095F2-D9E3-6DD4-BE14-A0E9961BE411}"/>
                  </a:ext>
                </a:extLst>
              </p14:cNvPr>
              <p14:cNvContentPartPr/>
              <p14:nvPr/>
            </p14:nvContentPartPr>
            <p14:xfrm>
              <a:off x="5236200" y="2927782"/>
              <a:ext cx="142200" cy="16020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D2E095F2-D9E3-6DD4-BE14-A0E9961BE411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5231880" y="2923462"/>
                <a:ext cx="15084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8165899A-36E7-3EC6-33B8-B57AF178BC1E}"/>
                  </a:ext>
                </a:extLst>
              </p14:cNvPr>
              <p14:cNvContentPartPr/>
              <p14:nvPr/>
            </p14:nvContentPartPr>
            <p14:xfrm>
              <a:off x="5257080" y="3001582"/>
              <a:ext cx="108360" cy="2628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8165899A-36E7-3EC6-33B8-B57AF178BC1E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5252760" y="2997262"/>
                <a:ext cx="1170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C4F3ECC0-1596-CC49-2B0B-A61BD2391B04}"/>
                  </a:ext>
                </a:extLst>
              </p14:cNvPr>
              <p14:cNvContentPartPr/>
              <p14:nvPr/>
            </p14:nvContentPartPr>
            <p14:xfrm>
              <a:off x="5504400" y="2972062"/>
              <a:ext cx="104760" cy="2808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C4F3ECC0-1596-CC49-2B0B-A61BD2391B04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5500080" y="2967742"/>
                <a:ext cx="1134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534F6B15-8ACC-A559-4A30-B13EBFC31D73}"/>
                  </a:ext>
                </a:extLst>
              </p14:cNvPr>
              <p14:cNvContentPartPr/>
              <p14:nvPr/>
            </p14:nvContentPartPr>
            <p14:xfrm>
              <a:off x="5538600" y="3015982"/>
              <a:ext cx="77760" cy="2736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534F6B15-8ACC-A559-4A30-B13EBFC31D73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5534280" y="3011662"/>
                <a:ext cx="86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EDB53729-863B-2200-1558-DF985DE325F1}"/>
                  </a:ext>
                </a:extLst>
              </p14:cNvPr>
              <p14:cNvContentPartPr/>
              <p14:nvPr/>
            </p14:nvContentPartPr>
            <p14:xfrm>
              <a:off x="5637960" y="2933902"/>
              <a:ext cx="70200" cy="14616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EDB53729-863B-2200-1558-DF985DE325F1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5633640" y="2929582"/>
                <a:ext cx="7884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321824AA-2ED7-A2FA-4004-562E2F57947A}"/>
                  </a:ext>
                </a:extLst>
              </p14:cNvPr>
              <p14:cNvContentPartPr/>
              <p14:nvPr/>
            </p14:nvContentPartPr>
            <p14:xfrm>
              <a:off x="4723200" y="3306502"/>
              <a:ext cx="157680" cy="16848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321824AA-2ED7-A2FA-4004-562E2F57947A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4718880" y="3302182"/>
                <a:ext cx="1663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5F395936-F97B-C87F-9E18-25E741B819E3}"/>
                  </a:ext>
                </a:extLst>
              </p14:cNvPr>
              <p14:cNvContentPartPr/>
              <p14:nvPr/>
            </p14:nvContentPartPr>
            <p14:xfrm>
              <a:off x="4945680" y="3351142"/>
              <a:ext cx="93600" cy="2160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5F395936-F97B-C87F-9E18-25E741B819E3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4941360" y="3346822"/>
                <a:ext cx="1022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61A4E04B-9629-5003-F381-B3B8C5F97DA6}"/>
                  </a:ext>
                </a:extLst>
              </p14:cNvPr>
              <p14:cNvContentPartPr/>
              <p14:nvPr/>
            </p14:nvContentPartPr>
            <p14:xfrm>
              <a:off x="4955040" y="3237742"/>
              <a:ext cx="68040" cy="19980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61A4E04B-9629-5003-F381-B3B8C5F97DA6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4950720" y="3233422"/>
                <a:ext cx="7668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8BC6A2F2-066D-7C59-C519-7BD30E124F8A}"/>
                  </a:ext>
                </a:extLst>
              </p14:cNvPr>
              <p14:cNvContentPartPr/>
              <p14:nvPr/>
            </p14:nvContentPartPr>
            <p14:xfrm>
              <a:off x="5213160" y="3261862"/>
              <a:ext cx="106920" cy="18396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8BC6A2F2-066D-7C59-C519-7BD30E124F8A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5208840" y="3257542"/>
                <a:ext cx="11556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E6710A60-A7C6-FDE6-A963-374FDADBEC19}"/>
                  </a:ext>
                </a:extLst>
              </p14:cNvPr>
              <p14:cNvContentPartPr/>
              <p14:nvPr/>
            </p14:nvContentPartPr>
            <p14:xfrm>
              <a:off x="5195160" y="3342502"/>
              <a:ext cx="96840" cy="1440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E6710A60-A7C6-FDE6-A963-374FDADBEC19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5190840" y="3338182"/>
                <a:ext cx="1054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317D5FCF-B2CF-6C1E-17DC-672715DB7C9C}"/>
                  </a:ext>
                </a:extLst>
              </p14:cNvPr>
              <p14:cNvContentPartPr/>
              <p14:nvPr/>
            </p14:nvContentPartPr>
            <p14:xfrm>
              <a:off x="5587560" y="3272662"/>
              <a:ext cx="102600" cy="8820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317D5FCF-B2CF-6C1E-17DC-672715DB7C9C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5583240" y="3268342"/>
                <a:ext cx="11124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64FB041D-89B8-3339-32CE-7546F7F84A64}"/>
                  </a:ext>
                </a:extLst>
              </p14:cNvPr>
              <p14:cNvContentPartPr/>
              <p14:nvPr/>
            </p14:nvContentPartPr>
            <p14:xfrm>
              <a:off x="5710320" y="3217222"/>
              <a:ext cx="75600" cy="15660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64FB041D-89B8-3339-32CE-7546F7F84A64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5706000" y="3212902"/>
                <a:ext cx="842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1627086D-7C2B-DD91-E825-6834495AEC34}"/>
                  </a:ext>
                </a:extLst>
              </p14:cNvPr>
              <p14:cNvContentPartPr/>
              <p14:nvPr/>
            </p14:nvContentPartPr>
            <p14:xfrm>
              <a:off x="5877360" y="2885662"/>
              <a:ext cx="14760" cy="13176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1627086D-7C2B-DD91-E825-6834495AEC34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5873040" y="2881342"/>
                <a:ext cx="234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FAAF2D32-9688-3439-E654-67CE45BE3F10}"/>
                  </a:ext>
                </a:extLst>
              </p14:cNvPr>
              <p14:cNvContentPartPr/>
              <p14:nvPr/>
            </p14:nvContentPartPr>
            <p14:xfrm>
              <a:off x="5880600" y="2860102"/>
              <a:ext cx="99000" cy="13212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FAAF2D32-9688-3439-E654-67CE45BE3F10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5876280" y="2855782"/>
                <a:ext cx="1076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5FD90CD7-7D06-6435-147C-6C4B3A098764}"/>
                  </a:ext>
                </a:extLst>
              </p14:cNvPr>
              <p14:cNvContentPartPr/>
              <p14:nvPr/>
            </p14:nvContentPartPr>
            <p14:xfrm>
              <a:off x="6033960" y="2842102"/>
              <a:ext cx="57600" cy="15552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5FD90CD7-7D06-6435-147C-6C4B3A098764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6029640" y="2837782"/>
                <a:ext cx="6624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C69040A1-EC88-7588-8219-68152B355FD1}"/>
                  </a:ext>
                </a:extLst>
              </p14:cNvPr>
              <p14:cNvContentPartPr/>
              <p14:nvPr/>
            </p14:nvContentPartPr>
            <p14:xfrm>
              <a:off x="6037560" y="2900422"/>
              <a:ext cx="54000" cy="2052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C69040A1-EC88-7588-8219-68152B355FD1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6033240" y="2896102"/>
                <a:ext cx="626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D1E6D857-7C9A-BEB9-C131-A804CAAD31F5}"/>
                  </a:ext>
                </a:extLst>
              </p14:cNvPr>
              <p14:cNvContentPartPr/>
              <p14:nvPr/>
            </p14:nvContentPartPr>
            <p14:xfrm>
              <a:off x="6168600" y="2902942"/>
              <a:ext cx="82800" cy="1080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D1E6D857-7C9A-BEB9-C131-A804CAAD31F5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6164280" y="2898622"/>
                <a:ext cx="9144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F0130152-A2F0-A464-C11D-DDA193898A2B}"/>
                  </a:ext>
                </a:extLst>
              </p14:cNvPr>
              <p14:cNvContentPartPr/>
              <p14:nvPr/>
            </p14:nvContentPartPr>
            <p14:xfrm>
              <a:off x="6165000" y="2950822"/>
              <a:ext cx="92880" cy="1260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F0130152-A2F0-A464-C11D-DDA193898A2B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6160680" y="2946502"/>
                <a:ext cx="10152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0DAC4F24-89D9-A44F-DB68-19580DB5B78D}"/>
                  </a:ext>
                </a:extLst>
              </p14:cNvPr>
              <p14:cNvContentPartPr/>
              <p14:nvPr/>
            </p14:nvContentPartPr>
            <p14:xfrm>
              <a:off x="6370200" y="2828422"/>
              <a:ext cx="99000" cy="12276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0DAC4F24-89D9-A44F-DB68-19580DB5B78D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6365880" y="2824102"/>
                <a:ext cx="10764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9DBA880E-EE0D-BF78-F73A-63F5766C5FB5}"/>
                  </a:ext>
                </a:extLst>
              </p14:cNvPr>
              <p14:cNvContentPartPr/>
              <p14:nvPr/>
            </p14:nvContentPartPr>
            <p14:xfrm>
              <a:off x="6570000" y="2808982"/>
              <a:ext cx="165960" cy="12456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9DBA880E-EE0D-BF78-F73A-63F5766C5FB5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6565680" y="2804662"/>
                <a:ext cx="1746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F3D8E2A8-96CC-E342-CB41-3A8D3C873855}"/>
                  </a:ext>
                </a:extLst>
              </p14:cNvPr>
              <p14:cNvContentPartPr/>
              <p14:nvPr/>
            </p14:nvContentPartPr>
            <p14:xfrm>
              <a:off x="6829560" y="2764342"/>
              <a:ext cx="56160" cy="3960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F3D8E2A8-96CC-E342-CB41-3A8D3C873855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6825240" y="2760022"/>
                <a:ext cx="648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BA03AEF4-3F04-57C7-02BA-B0CFAEA10178}"/>
                  </a:ext>
                </a:extLst>
              </p14:cNvPr>
              <p14:cNvContentPartPr/>
              <p14:nvPr/>
            </p14:nvContentPartPr>
            <p14:xfrm>
              <a:off x="6810840" y="2763262"/>
              <a:ext cx="115920" cy="16956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BA03AEF4-3F04-57C7-02BA-B0CFAEA10178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6806520" y="2758942"/>
                <a:ext cx="12456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CBFF3BF0-36EB-6A39-969A-0E5167C71EA2}"/>
                  </a:ext>
                </a:extLst>
              </p14:cNvPr>
              <p14:cNvContentPartPr/>
              <p14:nvPr/>
            </p14:nvContentPartPr>
            <p14:xfrm>
              <a:off x="6810480" y="2822302"/>
              <a:ext cx="143280" cy="3492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CBFF3BF0-36EB-6A39-969A-0E5167C71EA2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6806160" y="2817982"/>
                <a:ext cx="15192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C5D20E77-DD24-47CC-284C-A9EF3B91A1D2}"/>
                  </a:ext>
                </a:extLst>
              </p14:cNvPr>
              <p14:cNvContentPartPr/>
              <p14:nvPr/>
            </p14:nvContentPartPr>
            <p14:xfrm>
              <a:off x="7003800" y="2804302"/>
              <a:ext cx="94320" cy="2520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C5D20E77-DD24-47CC-284C-A9EF3B91A1D2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6999480" y="2799982"/>
                <a:ext cx="10296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D6AACC5E-E378-F018-5252-CAFA6E1D28D2}"/>
                  </a:ext>
                </a:extLst>
              </p14:cNvPr>
              <p14:cNvContentPartPr/>
              <p14:nvPr/>
            </p14:nvContentPartPr>
            <p14:xfrm>
              <a:off x="7017840" y="2857582"/>
              <a:ext cx="81720" cy="2520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D6AACC5E-E378-F018-5252-CAFA6E1D28D2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7013520" y="2853262"/>
                <a:ext cx="9036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08C84FF9-4CE2-10B4-708C-92A99858AF29}"/>
                  </a:ext>
                </a:extLst>
              </p14:cNvPr>
              <p14:cNvContentPartPr/>
              <p14:nvPr/>
            </p14:nvContentPartPr>
            <p14:xfrm>
              <a:off x="7159320" y="2820862"/>
              <a:ext cx="49320" cy="1692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08C84FF9-4CE2-10B4-708C-92A99858AF29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7155000" y="2816542"/>
                <a:ext cx="579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43273A29-0AAA-5227-B210-3524D90C4BB5}"/>
                  </a:ext>
                </a:extLst>
              </p14:cNvPr>
              <p14:cNvContentPartPr/>
              <p14:nvPr/>
            </p14:nvContentPartPr>
            <p14:xfrm>
              <a:off x="7237440" y="2732662"/>
              <a:ext cx="128160" cy="14472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43273A29-0AAA-5227-B210-3524D90C4BB5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7233120" y="2728342"/>
                <a:ext cx="1368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9FB81464-A255-22D2-B4F9-DBFEC95B14B1}"/>
                  </a:ext>
                </a:extLst>
              </p14:cNvPr>
              <p14:cNvContentPartPr/>
              <p14:nvPr/>
            </p14:nvContentPartPr>
            <p14:xfrm>
              <a:off x="7000920" y="2663542"/>
              <a:ext cx="73440" cy="11160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9FB81464-A255-22D2-B4F9-DBFEC95B14B1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6996600" y="2659222"/>
                <a:ext cx="8208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5A065AE6-D6DE-1AE7-91A9-36721C11D47B}"/>
                  </a:ext>
                </a:extLst>
              </p14:cNvPr>
              <p14:cNvContentPartPr/>
              <p14:nvPr/>
            </p14:nvContentPartPr>
            <p14:xfrm>
              <a:off x="6161400" y="2769382"/>
              <a:ext cx="104040" cy="9864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5A065AE6-D6DE-1AE7-91A9-36721C11D47B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6157080" y="2765062"/>
                <a:ext cx="1126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F88A500E-E21E-F74F-B939-1990885243A0}"/>
                  </a:ext>
                </a:extLst>
              </p14:cNvPr>
              <p14:cNvContentPartPr/>
              <p14:nvPr/>
            </p14:nvContentPartPr>
            <p14:xfrm>
              <a:off x="7469640" y="2766502"/>
              <a:ext cx="120600" cy="1080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F88A500E-E21E-F74F-B939-1990885243A0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7465320" y="2762182"/>
                <a:ext cx="12924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5D40F9D3-CE8D-11B8-FB3A-B9C027CA670D}"/>
                  </a:ext>
                </a:extLst>
              </p14:cNvPr>
              <p14:cNvContentPartPr/>
              <p14:nvPr/>
            </p14:nvContentPartPr>
            <p14:xfrm>
              <a:off x="7494120" y="2802862"/>
              <a:ext cx="141840" cy="2916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5D40F9D3-CE8D-11B8-FB3A-B9C027CA670D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7489800" y="2798542"/>
                <a:ext cx="1504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55823031-4884-34FC-1F9C-11F5836DF270}"/>
                  </a:ext>
                </a:extLst>
              </p14:cNvPr>
              <p14:cNvContentPartPr/>
              <p14:nvPr/>
            </p14:nvContentPartPr>
            <p14:xfrm>
              <a:off x="7615800" y="2712862"/>
              <a:ext cx="98280" cy="15768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55823031-4884-34FC-1F9C-11F5836DF270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7611480" y="2708542"/>
                <a:ext cx="10692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9CC9822E-D674-AB5B-A7D7-E52F0C18C9A7}"/>
                  </a:ext>
                </a:extLst>
              </p14:cNvPr>
              <p14:cNvContentPartPr/>
              <p14:nvPr/>
            </p14:nvContentPartPr>
            <p14:xfrm>
              <a:off x="5901840" y="3210382"/>
              <a:ext cx="96840" cy="13788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9CC9822E-D674-AB5B-A7D7-E52F0C18C9A7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5897520" y="3206062"/>
                <a:ext cx="1054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493B7EE5-D41A-445C-7338-2FEDB700FA1F}"/>
                  </a:ext>
                </a:extLst>
              </p14:cNvPr>
              <p14:cNvContentPartPr/>
              <p14:nvPr/>
            </p14:nvContentPartPr>
            <p14:xfrm>
              <a:off x="6054840" y="3193462"/>
              <a:ext cx="58680" cy="14616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493B7EE5-D41A-445C-7338-2FEDB700FA1F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6050520" y="3189142"/>
                <a:ext cx="673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6277F0BD-9D98-1545-4447-0D4955F6048D}"/>
                  </a:ext>
                </a:extLst>
              </p14:cNvPr>
              <p14:cNvContentPartPr/>
              <p14:nvPr/>
            </p14:nvContentPartPr>
            <p14:xfrm>
              <a:off x="6065280" y="3234502"/>
              <a:ext cx="205560" cy="4320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6277F0BD-9D98-1545-4447-0D4955F6048D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6060960" y="3230182"/>
                <a:ext cx="21420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13D1931F-4A1A-C71A-3D2B-9C0539D40555}"/>
                  </a:ext>
                </a:extLst>
              </p14:cNvPr>
              <p14:cNvContentPartPr/>
              <p14:nvPr/>
            </p14:nvContentPartPr>
            <p14:xfrm>
              <a:off x="6174000" y="3083662"/>
              <a:ext cx="115920" cy="222120"/>
            </p14:xfrm>
          </p:contentPart>
        </mc:Choice>
        <mc:Fallback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13D1931F-4A1A-C71A-3D2B-9C0539D40555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6169680" y="3079342"/>
                <a:ext cx="1245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5DA7E067-CB63-836D-2C0B-A67958543BFE}"/>
                  </a:ext>
                </a:extLst>
              </p14:cNvPr>
              <p14:cNvContentPartPr/>
              <p14:nvPr/>
            </p14:nvContentPartPr>
            <p14:xfrm>
              <a:off x="6395040" y="3109942"/>
              <a:ext cx="90360" cy="19512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5DA7E067-CB63-836D-2C0B-A67958543BFE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6390720" y="3105622"/>
                <a:ext cx="990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1268550D-298E-991E-AE53-DAEA7EFEF21A}"/>
                  </a:ext>
                </a:extLst>
              </p14:cNvPr>
              <p14:cNvContentPartPr/>
              <p14:nvPr/>
            </p14:nvContentPartPr>
            <p14:xfrm>
              <a:off x="6585840" y="3166102"/>
              <a:ext cx="128160" cy="12240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1268550D-298E-991E-AE53-DAEA7EFEF21A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6581520" y="3161782"/>
                <a:ext cx="13680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8F5D9F73-83C4-1232-18E7-403915B3AA91}"/>
                  </a:ext>
                </a:extLst>
              </p14:cNvPr>
              <p14:cNvContentPartPr/>
              <p14:nvPr/>
            </p14:nvContentPartPr>
            <p14:xfrm>
              <a:off x="6820560" y="3103462"/>
              <a:ext cx="137160" cy="16308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8F5D9F73-83C4-1232-18E7-403915B3AA91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6816240" y="3099142"/>
                <a:ext cx="1458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F9594F0B-6478-F264-DF22-C8CA33EA331F}"/>
                  </a:ext>
                </a:extLst>
              </p14:cNvPr>
              <p14:cNvContentPartPr/>
              <p14:nvPr/>
            </p14:nvContentPartPr>
            <p14:xfrm>
              <a:off x="6807600" y="3147022"/>
              <a:ext cx="147960" cy="45360"/>
            </p14:xfrm>
          </p:contentPart>
        </mc:Choice>
        <mc:Fallback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F9594F0B-6478-F264-DF22-C8CA33EA331F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6803280" y="3142702"/>
                <a:ext cx="1566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CCDF3753-74E8-BE19-47AC-A4A2625EDD5F}"/>
                  </a:ext>
                </a:extLst>
              </p14:cNvPr>
              <p14:cNvContentPartPr/>
              <p14:nvPr/>
            </p14:nvContentPartPr>
            <p14:xfrm>
              <a:off x="7046280" y="3162502"/>
              <a:ext cx="94680" cy="16200"/>
            </p14:xfrm>
          </p:contentPart>
        </mc:Choice>
        <mc:Fallback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CCDF3753-74E8-BE19-47AC-A4A2625EDD5F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7041960" y="3158182"/>
                <a:ext cx="1033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9DB60687-9649-1E0A-A68E-6373226D8F39}"/>
                  </a:ext>
                </a:extLst>
              </p14:cNvPr>
              <p14:cNvContentPartPr/>
              <p14:nvPr/>
            </p14:nvContentPartPr>
            <p14:xfrm>
              <a:off x="7048800" y="3226222"/>
              <a:ext cx="77760" cy="13320"/>
            </p14:xfrm>
          </p:contentPart>
        </mc:Choice>
        <mc:Fallback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9DB60687-9649-1E0A-A68E-6373226D8F39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7044480" y="3221902"/>
                <a:ext cx="864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26D39C5B-06A2-72E6-BB0A-068B405B42EA}"/>
                  </a:ext>
                </a:extLst>
              </p14:cNvPr>
              <p14:cNvContentPartPr/>
              <p14:nvPr/>
            </p14:nvContentPartPr>
            <p14:xfrm>
              <a:off x="7021440" y="3014542"/>
              <a:ext cx="94680" cy="75960"/>
            </p14:xfrm>
          </p:contentPart>
        </mc:Choice>
        <mc:Fallback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26D39C5B-06A2-72E6-BB0A-068B405B42EA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7017120" y="3010222"/>
                <a:ext cx="1033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F8765129-C743-BD72-D602-6EE217A651CD}"/>
                  </a:ext>
                </a:extLst>
              </p14:cNvPr>
              <p14:cNvContentPartPr/>
              <p14:nvPr/>
            </p14:nvContentPartPr>
            <p14:xfrm>
              <a:off x="7561800" y="3090502"/>
              <a:ext cx="105120" cy="78840"/>
            </p14:xfrm>
          </p:contentPart>
        </mc:Choice>
        <mc:Fallback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F8765129-C743-BD72-D602-6EE217A651CD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7557480" y="3086182"/>
                <a:ext cx="11376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5AA4DBB5-FEF6-6129-796A-507A107A22A7}"/>
                  </a:ext>
                </a:extLst>
              </p14:cNvPr>
              <p14:cNvContentPartPr/>
              <p14:nvPr/>
            </p14:nvContentPartPr>
            <p14:xfrm>
              <a:off x="7669440" y="3037942"/>
              <a:ext cx="55440" cy="176400"/>
            </p14:xfrm>
          </p:contentPart>
        </mc:Choice>
        <mc:Fallback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5AA4DBB5-FEF6-6129-796A-507A107A22A7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7665120" y="3033622"/>
                <a:ext cx="6408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72B87140-C5DD-1F87-78E3-CE90583855A2}"/>
                  </a:ext>
                </a:extLst>
              </p14:cNvPr>
              <p14:cNvContentPartPr/>
              <p14:nvPr/>
            </p14:nvContentPartPr>
            <p14:xfrm>
              <a:off x="7833960" y="3046942"/>
              <a:ext cx="9720" cy="103680"/>
            </p14:xfrm>
          </p:contentPart>
        </mc:Choice>
        <mc:Fallback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72B87140-C5DD-1F87-78E3-CE90583855A2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7829640" y="3042622"/>
                <a:ext cx="1836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159A1251-77BC-5739-74F6-597167C4456D}"/>
                  </a:ext>
                </a:extLst>
              </p14:cNvPr>
              <p14:cNvContentPartPr/>
              <p14:nvPr/>
            </p14:nvContentPartPr>
            <p14:xfrm>
              <a:off x="7829280" y="3017062"/>
              <a:ext cx="90360" cy="8640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159A1251-77BC-5739-74F6-597167C4456D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7824960" y="3012742"/>
                <a:ext cx="9900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78F2FC39-7E1E-9E35-5051-6F3ADAD95F6B}"/>
                  </a:ext>
                </a:extLst>
              </p14:cNvPr>
              <p14:cNvContentPartPr/>
              <p14:nvPr/>
            </p14:nvContentPartPr>
            <p14:xfrm>
              <a:off x="7975080" y="2977462"/>
              <a:ext cx="105120" cy="16164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78F2FC39-7E1E-9E35-5051-6F3ADAD95F6B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7970760" y="2973142"/>
                <a:ext cx="11376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D05894B2-91A0-F98A-4B91-E7C3CDD0C6AF}"/>
                  </a:ext>
                </a:extLst>
              </p14:cNvPr>
              <p14:cNvContentPartPr/>
              <p14:nvPr/>
            </p14:nvContentPartPr>
            <p14:xfrm>
              <a:off x="7942320" y="3045142"/>
              <a:ext cx="131040" cy="13680"/>
            </p14:xfrm>
          </p:contentPart>
        </mc:Choice>
        <mc:Fallback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D05894B2-91A0-F98A-4B91-E7C3CDD0C6AF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7938000" y="3040822"/>
                <a:ext cx="13968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BA4E1FC1-59FB-BEF5-8860-A6AFD565A5D3}"/>
                  </a:ext>
                </a:extLst>
              </p14:cNvPr>
              <p14:cNvContentPartPr/>
              <p14:nvPr/>
            </p14:nvContentPartPr>
            <p14:xfrm>
              <a:off x="8595000" y="2931022"/>
              <a:ext cx="97920" cy="8388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BA4E1FC1-59FB-BEF5-8860-A6AFD565A5D3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8590680" y="2926702"/>
                <a:ext cx="10656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94A078AF-5E5A-1F4B-135C-51DED2E59F40}"/>
                  </a:ext>
                </a:extLst>
              </p14:cNvPr>
              <p14:cNvContentPartPr/>
              <p14:nvPr/>
            </p14:nvContentPartPr>
            <p14:xfrm>
              <a:off x="4265640" y="3868462"/>
              <a:ext cx="150480" cy="18792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94A078AF-5E5A-1F4B-135C-51DED2E59F40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4261320" y="3864142"/>
                <a:ext cx="15912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8A083BF7-A56A-429C-6581-CC2364F7CB59}"/>
                  </a:ext>
                </a:extLst>
              </p14:cNvPr>
              <p14:cNvContentPartPr/>
              <p14:nvPr/>
            </p14:nvContentPartPr>
            <p14:xfrm>
              <a:off x="4573080" y="3928942"/>
              <a:ext cx="6120" cy="1332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8A083BF7-A56A-429C-6581-CC2364F7CB5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68760" y="3924622"/>
                <a:ext cx="147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1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F92FA52A-CA71-5755-AE89-CE3D4416ECA2}"/>
                  </a:ext>
                </a:extLst>
              </p14:cNvPr>
              <p14:cNvContentPartPr/>
              <p14:nvPr/>
            </p14:nvContentPartPr>
            <p14:xfrm>
              <a:off x="4595400" y="4000222"/>
              <a:ext cx="8640" cy="1440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F92FA52A-CA71-5755-AE89-CE3D4416ECA2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4591080" y="3995902"/>
                <a:ext cx="172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3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607307E4-2FA2-D28E-F015-32F120925D68}"/>
                  </a:ext>
                </a:extLst>
              </p14:cNvPr>
              <p14:cNvContentPartPr/>
              <p14:nvPr/>
            </p14:nvContentPartPr>
            <p14:xfrm>
              <a:off x="4729320" y="3783502"/>
              <a:ext cx="173160" cy="18072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607307E4-2FA2-D28E-F015-32F120925D68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4725000" y="3779182"/>
                <a:ext cx="18180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5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8AFFE5E4-221E-8F8B-83E1-18C6AC9F087E}"/>
                  </a:ext>
                </a:extLst>
              </p14:cNvPr>
              <p14:cNvContentPartPr/>
              <p14:nvPr/>
            </p14:nvContentPartPr>
            <p14:xfrm>
              <a:off x="4988880" y="3837142"/>
              <a:ext cx="93600" cy="35280"/>
            </p14:xfrm>
          </p:contentPart>
        </mc:Choice>
        <mc:Fallback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8AFFE5E4-221E-8F8B-83E1-18C6AC9F087E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4984560" y="3832822"/>
                <a:ext cx="1022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7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F94A0288-6320-08E0-3D70-859D235F4FA5}"/>
                  </a:ext>
                </a:extLst>
              </p14:cNvPr>
              <p14:cNvContentPartPr/>
              <p14:nvPr/>
            </p14:nvContentPartPr>
            <p14:xfrm>
              <a:off x="4996800" y="3878182"/>
              <a:ext cx="105480" cy="37440"/>
            </p14:xfrm>
          </p:contentPart>
        </mc:Choice>
        <mc:Fallback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F94A0288-6320-08E0-3D70-859D235F4FA5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4992480" y="3873862"/>
                <a:ext cx="1141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9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AD580EED-2B51-9E91-9EB3-BA4AD6B00ECB}"/>
                  </a:ext>
                </a:extLst>
              </p14:cNvPr>
              <p14:cNvContentPartPr/>
              <p14:nvPr/>
            </p14:nvContentPartPr>
            <p14:xfrm>
              <a:off x="4981680" y="3710062"/>
              <a:ext cx="110880" cy="65160"/>
            </p14:xfrm>
          </p:contentPart>
        </mc:Choice>
        <mc:Fallback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AD580EED-2B51-9E91-9EB3-BA4AD6B00ECB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4977360" y="3705742"/>
                <a:ext cx="11952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1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C445E243-3A26-EFED-0084-6C6449D5D3FF}"/>
                  </a:ext>
                </a:extLst>
              </p14:cNvPr>
              <p14:cNvContentPartPr/>
              <p14:nvPr/>
            </p14:nvContentPartPr>
            <p14:xfrm>
              <a:off x="5230440" y="3737782"/>
              <a:ext cx="24120" cy="168120"/>
            </p14:xfrm>
          </p:contentPart>
        </mc:Choice>
        <mc:Fallback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C445E243-3A26-EFED-0084-6C6449D5D3FF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5226120" y="3733462"/>
                <a:ext cx="3276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3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C9ECAB69-5326-7B98-1D5C-7B27B8D0E273}"/>
                  </a:ext>
                </a:extLst>
              </p14:cNvPr>
              <p14:cNvContentPartPr/>
              <p14:nvPr/>
            </p14:nvContentPartPr>
            <p14:xfrm>
              <a:off x="5218560" y="3711502"/>
              <a:ext cx="159480" cy="14292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C9ECAB69-5326-7B98-1D5C-7B27B8D0E273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5214240" y="3707182"/>
                <a:ext cx="1681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5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DF9C165B-79C5-7C43-85E1-CF8E71EBBF19}"/>
                  </a:ext>
                </a:extLst>
              </p14:cNvPr>
              <p14:cNvContentPartPr/>
              <p14:nvPr/>
            </p14:nvContentPartPr>
            <p14:xfrm>
              <a:off x="5402880" y="3699622"/>
              <a:ext cx="109800" cy="17928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DF9C165B-79C5-7C43-85E1-CF8E71EBBF19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5398560" y="3695302"/>
                <a:ext cx="1184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7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CAC4D8A0-E07E-B30B-2DF5-8DD527337D30}"/>
                  </a:ext>
                </a:extLst>
              </p14:cNvPr>
              <p14:cNvContentPartPr/>
              <p14:nvPr/>
            </p14:nvContentPartPr>
            <p14:xfrm>
              <a:off x="5658120" y="3730582"/>
              <a:ext cx="136080" cy="83880"/>
            </p14:xfrm>
          </p:contentPart>
        </mc:Choice>
        <mc:Fallback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CAC4D8A0-E07E-B30B-2DF5-8DD527337D30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5653800" y="3726262"/>
                <a:ext cx="14472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9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8FC44AF6-46A8-614F-98F4-E3C5A750F052}"/>
                  </a:ext>
                </a:extLst>
              </p14:cNvPr>
              <p14:cNvContentPartPr/>
              <p14:nvPr/>
            </p14:nvContentPartPr>
            <p14:xfrm>
              <a:off x="5779440" y="3688462"/>
              <a:ext cx="68040" cy="18504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8FC44AF6-46A8-614F-98F4-E3C5A750F052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5775120" y="3684142"/>
                <a:ext cx="7668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1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0221522B-9CD3-D894-D7DF-0FCBC6FFAC3D}"/>
                  </a:ext>
                </a:extLst>
              </p14:cNvPr>
              <p14:cNvContentPartPr/>
              <p14:nvPr/>
            </p14:nvContentPartPr>
            <p14:xfrm>
              <a:off x="5991120" y="3630862"/>
              <a:ext cx="79920" cy="16524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0221522B-9CD3-D894-D7DF-0FCBC6FFAC3D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5986800" y="3626542"/>
                <a:ext cx="8856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3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987972A5-16AA-7319-BD54-874EF86057F1}"/>
                  </a:ext>
                </a:extLst>
              </p14:cNvPr>
              <p14:cNvContentPartPr/>
              <p14:nvPr/>
            </p14:nvContentPartPr>
            <p14:xfrm>
              <a:off x="6132240" y="3608902"/>
              <a:ext cx="116280" cy="146160"/>
            </p14:xfrm>
          </p:contentPart>
        </mc:Choice>
        <mc:Fallback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987972A5-16AA-7319-BD54-874EF86057F1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6127920" y="3604582"/>
                <a:ext cx="1249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5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FF46D529-D5E3-AB61-FACF-5C2174F5CC39}"/>
                  </a:ext>
                </a:extLst>
              </p14:cNvPr>
              <p14:cNvContentPartPr/>
              <p14:nvPr/>
            </p14:nvContentPartPr>
            <p14:xfrm>
              <a:off x="6118560" y="3675862"/>
              <a:ext cx="99000" cy="17280"/>
            </p14:xfrm>
          </p:contentPart>
        </mc:Choice>
        <mc:Fallback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FF46D529-D5E3-AB61-FACF-5C2174F5CC39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6114240" y="3671542"/>
                <a:ext cx="1076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7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485ECDEA-8460-FB7A-6E65-BCB475AC5E56}"/>
                  </a:ext>
                </a:extLst>
              </p14:cNvPr>
              <p14:cNvContentPartPr/>
              <p14:nvPr/>
            </p14:nvContentPartPr>
            <p14:xfrm>
              <a:off x="6305040" y="3645982"/>
              <a:ext cx="58320" cy="62640"/>
            </p14:xfrm>
          </p:contentPart>
        </mc:Choice>
        <mc:Fallback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485ECDEA-8460-FB7A-6E65-BCB475AC5E56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6300720" y="3641662"/>
                <a:ext cx="669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9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CAEDAB36-447A-6BCB-8207-121D1E59EE0D}"/>
                  </a:ext>
                </a:extLst>
              </p14:cNvPr>
              <p14:cNvContentPartPr/>
              <p14:nvPr/>
            </p14:nvContentPartPr>
            <p14:xfrm>
              <a:off x="6228720" y="3483262"/>
              <a:ext cx="132840" cy="15300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CAEDAB36-447A-6BCB-8207-121D1E59EE0D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6224400" y="3478942"/>
                <a:ext cx="14148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1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A12C8B72-4389-2A1E-EBAF-A607DD04C2BF}"/>
                  </a:ext>
                </a:extLst>
              </p14:cNvPr>
              <p14:cNvContentPartPr/>
              <p14:nvPr/>
            </p14:nvContentPartPr>
            <p14:xfrm>
              <a:off x="6457320" y="3580822"/>
              <a:ext cx="67680" cy="118080"/>
            </p14:xfrm>
          </p:contentPart>
        </mc:Choice>
        <mc:Fallback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A12C8B72-4389-2A1E-EBAF-A607DD04C2BF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6453000" y="3576502"/>
                <a:ext cx="7632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3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E829A36D-ED46-5704-580C-E3B4CEA864A3}"/>
                  </a:ext>
                </a:extLst>
              </p14:cNvPr>
              <p14:cNvContentPartPr/>
              <p14:nvPr/>
            </p14:nvContentPartPr>
            <p14:xfrm>
              <a:off x="6604920" y="3541582"/>
              <a:ext cx="157320" cy="13608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E829A36D-ED46-5704-580C-E3B4CEA864A3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6600600" y="3537262"/>
                <a:ext cx="1659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5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7BB5FB9F-A88B-D59B-F57F-ED3D0D4A7342}"/>
                  </a:ext>
                </a:extLst>
              </p14:cNvPr>
              <p14:cNvContentPartPr/>
              <p14:nvPr/>
            </p14:nvContentPartPr>
            <p14:xfrm>
              <a:off x="6866640" y="3465982"/>
              <a:ext cx="107280" cy="169560"/>
            </p14:xfrm>
          </p:contentPart>
        </mc:Choice>
        <mc:Fallback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7BB5FB9F-A88B-D59B-F57F-ED3D0D4A7342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6862320" y="3461662"/>
                <a:ext cx="11592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7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6CDFD031-836A-8170-854B-94408934BFDB}"/>
                  </a:ext>
                </a:extLst>
              </p14:cNvPr>
              <p14:cNvContentPartPr/>
              <p14:nvPr/>
            </p14:nvContentPartPr>
            <p14:xfrm>
              <a:off x="6891840" y="3538342"/>
              <a:ext cx="100080" cy="864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6CDFD031-836A-8170-854B-94408934BFDB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6887520" y="3534022"/>
                <a:ext cx="10872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9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8EED18CB-FF11-D7E8-7B48-0B4B2719ADE3}"/>
                  </a:ext>
                </a:extLst>
              </p14:cNvPr>
              <p14:cNvContentPartPr/>
              <p14:nvPr/>
            </p14:nvContentPartPr>
            <p14:xfrm>
              <a:off x="7055280" y="3510262"/>
              <a:ext cx="125640" cy="2520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8EED18CB-FF11-D7E8-7B48-0B4B2719ADE3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7050960" y="3505942"/>
                <a:ext cx="1342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1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48626072-944A-7EC3-4E4F-D56B50E799B9}"/>
                  </a:ext>
                </a:extLst>
              </p14:cNvPr>
              <p14:cNvContentPartPr/>
              <p14:nvPr/>
            </p14:nvContentPartPr>
            <p14:xfrm>
              <a:off x="7053840" y="3362302"/>
              <a:ext cx="149040" cy="21456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48626072-944A-7EC3-4E4F-D56B50E799B9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7049520" y="3357982"/>
                <a:ext cx="1576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3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78909314-B927-9F7B-BF28-169A5A34A3E8}"/>
                  </a:ext>
                </a:extLst>
              </p14:cNvPr>
              <p14:cNvContentPartPr/>
              <p14:nvPr/>
            </p14:nvContentPartPr>
            <p14:xfrm>
              <a:off x="7246440" y="3529342"/>
              <a:ext cx="99360" cy="33840"/>
            </p14:xfrm>
          </p:contentPart>
        </mc:Choice>
        <mc:Fallback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78909314-B927-9F7B-BF28-169A5A34A3E8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7242120" y="3525022"/>
                <a:ext cx="1080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5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8D3CA34E-1099-04C6-E976-3377D7E4F7AF}"/>
                  </a:ext>
                </a:extLst>
              </p14:cNvPr>
              <p14:cNvContentPartPr/>
              <p14:nvPr/>
            </p14:nvContentPartPr>
            <p14:xfrm>
              <a:off x="7369920" y="3441862"/>
              <a:ext cx="90000" cy="181800"/>
            </p14:xfrm>
          </p:contentPart>
        </mc:Choice>
        <mc:Fallback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8D3CA34E-1099-04C6-E976-3377D7E4F7AF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7365600" y="3437542"/>
                <a:ext cx="9864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7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0103FFEB-FA73-E2C4-B081-E2A620A0AB57}"/>
                  </a:ext>
                </a:extLst>
              </p14:cNvPr>
              <p14:cNvContentPartPr/>
              <p14:nvPr/>
            </p14:nvContentPartPr>
            <p14:xfrm>
              <a:off x="7619040" y="3454462"/>
              <a:ext cx="100800" cy="21960"/>
            </p14:xfrm>
          </p:contentPart>
        </mc:Choice>
        <mc:Fallback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0103FFEB-FA73-E2C4-B081-E2A620A0AB57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7614720" y="3450142"/>
                <a:ext cx="10944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9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DD7A54E6-075C-60EF-83DC-5DBB4D417F94}"/>
                  </a:ext>
                </a:extLst>
              </p14:cNvPr>
              <p14:cNvContentPartPr/>
              <p14:nvPr/>
            </p14:nvContentPartPr>
            <p14:xfrm>
              <a:off x="7626600" y="3414142"/>
              <a:ext cx="175680" cy="148320"/>
            </p14:xfrm>
          </p:contentPart>
        </mc:Choice>
        <mc:Fallback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DD7A54E6-075C-60EF-83DC-5DBB4D417F94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7622280" y="3409822"/>
                <a:ext cx="1843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1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A60E820F-7AC0-7BBA-B637-13F0BF4A7096}"/>
                  </a:ext>
                </a:extLst>
              </p14:cNvPr>
              <p14:cNvContentPartPr/>
              <p14:nvPr/>
            </p14:nvContentPartPr>
            <p14:xfrm>
              <a:off x="7902720" y="3321622"/>
              <a:ext cx="11880" cy="16128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A60E820F-7AC0-7BBA-B637-13F0BF4A7096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7898400" y="3317302"/>
                <a:ext cx="205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3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D208E9D9-A7AF-9D4A-9207-2474C56868DA}"/>
                  </a:ext>
                </a:extLst>
              </p14:cNvPr>
              <p14:cNvContentPartPr/>
              <p14:nvPr/>
            </p14:nvContentPartPr>
            <p14:xfrm>
              <a:off x="7914960" y="3310462"/>
              <a:ext cx="106560" cy="14076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D208E9D9-A7AF-9D4A-9207-2474C56868DA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7910640" y="3306142"/>
                <a:ext cx="1152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5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5C06FD1F-AFEF-BEF0-AE79-210334BFF5CE}"/>
                  </a:ext>
                </a:extLst>
              </p14:cNvPr>
              <p14:cNvContentPartPr/>
              <p14:nvPr/>
            </p14:nvContentPartPr>
            <p14:xfrm>
              <a:off x="8081280" y="3289582"/>
              <a:ext cx="81720" cy="18216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5C06FD1F-AFEF-BEF0-AE79-210334BFF5CE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8076960" y="3285262"/>
                <a:ext cx="9036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7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B23263C8-E8F3-BF36-E300-2C85A3FEC435}"/>
                  </a:ext>
                </a:extLst>
              </p14:cNvPr>
              <p14:cNvContentPartPr/>
              <p14:nvPr/>
            </p14:nvContentPartPr>
            <p14:xfrm>
              <a:off x="8071920" y="3351142"/>
              <a:ext cx="99360" cy="44280"/>
            </p14:xfrm>
          </p:contentPart>
        </mc:Choice>
        <mc:Fallback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B23263C8-E8F3-BF36-E300-2C85A3FEC435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8067600" y="3346822"/>
                <a:ext cx="1080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9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88B16193-2158-41A0-031B-9DFEB98E656A}"/>
                  </a:ext>
                </a:extLst>
              </p14:cNvPr>
              <p14:cNvContentPartPr/>
              <p14:nvPr/>
            </p14:nvContentPartPr>
            <p14:xfrm>
              <a:off x="8646120" y="3270142"/>
              <a:ext cx="77760" cy="55080"/>
            </p14:xfrm>
          </p:contentPart>
        </mc:Choice>
        <mc:Fallback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88B16193-2158-41A0-031B-9DFEB98E656A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8641800" y="3265822"/>
                <a:ext cx="8640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1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B7C8BD80-44BB-1625-CE20-B52F409A8E7D}"/>
                  </a:ext>
                </a:extLst>
              </p14:cNvPr>
              <p14:cNvContentPartPr/>
              <p14:nvPr/>
            </p14:nvContentPartPr>
            <p14:xfrm>
              <a:off x="4792320" y="4213342"/>
              <a:ext cx="155880" cy="218160"/>
            </p14:xfrm>
          </p:contentPart>
        </mc:Choice>
        <mc:Fallback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B7C8BD80-44BB-1625-CE20-B52F409A8E7D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4788000" y="4209022"/>
                <a:ext cx="16452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3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0D57610A-63ED-21CD-D70F-2CF70B30D513}"/>
                  </a:ext>
                </a:extLst>
              </p14:cNvPr>
              <p14:cNvContentPartPr/>
              <p14:nvPr/>
            </p14:nvContentPartPr>
            <p14:xfrm>
              <a:off x="5030640" y="4240342"/>
              <a:ext cx="119160" cy="37440"/>
            </p14:xfrm>
          </p:contentPart>
        </mc:Choice>
        <mc:Fallback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0D57610A-63ED-21CD-D70F-2CF70B30D513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5026320" y="4236022"/>
                <a:ext cx="1278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5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D10A1E2A-D12C-0FC5-007B-0785B7AF8017}"/>
                  </a:ext>
                </a:extLst>
              </p14:cNvPr>
              <p14:cNvContentPartPr/>
              <p14:nvPr/>
            </p14:nvContentPartPr>
            <p14:xfrm>
              <a:off x="5043600" y="4288222"/>
              <a:ext cx="106200" cy="33840"/>
            </p14:xfrm>
          </p:contentPart>
        </mc:Choice>
        <mc:Fallback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D10A1E2A-D12C-0FC5-007B-0785B7AF8017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5039280" y="4283902"/>
                <a:ext cx="1148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7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3208ABF1-2509-133F-034D-EB19F91F4E18}"/>
                  </a:ext>
                </a:extLst>
              </p14:cNvPr>
              <p14:cNvContentPartPr/>
              <p14:nvPr/>
            </p14:nvContentPartPr>
            <p14:xfrm>
              <a:off x="5025600" y="4079422"/>
              <a:ext cx="115920" cy="112680"/>
            </p14:xfrm>
          </p:contentPart>
        </mc:Choice>
        <mc:Fallback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3208ABF1-2509-133F-034D-EB19F91F4E18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5021280" y="4075102"/>
                <a:ext cx="12456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9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E9F57CAC-C0BA-95A3-E9C9-C149BB82EB9D}"/>
                  </a:ext>
                </a:extLst>
              </p14:cNvPr>
              <p14:cNvContentPartPr/>
              <p14:nvPr/>
            </p14:nvContentPartPr>
            <p14:xfrm>
              <a:off x="5314680" y="4104982"/>
              <a:ext cx="93240" cy="204480"/>
            </p14:xfrm>
          </p:contentPart>
        </mc:Choice>
        <mc:Fallback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E9F57CAC-C0BA-95A3-E9C9-C149BB82EB9D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5310360" y="4100662"/>
                <a:ext cx="10188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1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C660F64D-05F5-8501-B45F-34DC169BF099}"/>
                  </a:ext>
                </a:extLst>
              </p14:cNvPr>
              <p14:cNvContentPartPr/>
              <p14:nvPr/>
            </p14:nvContentPartPr>
            <p14:xfrm>
              <a:off x="5334480" y="4163302"/>
              <a:ext cx="85320" cy="37080"/>
            </p14:xfrm>
          </p:contentPart>
        </mc:Choice>
        <mc:Fallback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C660F64D-05F5-8501-B45F-34DC169BF099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5330160" y="4158982"/>
                <a:ext cx="939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3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963D3607-CA55-19AB-F79C-0012520A34F2}"/>
                  </a:ext>
                </a:extLst>
              </p14:cNvPr>
              <p14:cNvContentPartPr/>
              <p14:nvPr/>
            </p14:nvContentPartPr>
            <p14:xfrm>
              <a:off x="5639040" y="4152142"/>
              <a:ext cx="148320" cy="29160"/>
            </p14:xfrm>
          </p:contentPart>
        </mc:Choice>
        <mc:Fallback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963D3607-CA55-19AB-F79C-0012520A34F2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5634720" y="4147822"/>
                <a:ext cx="15696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5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4F76EF29-3AE2-D049-72BA-10FBCB2F2C40}"/>
                  </a:ext>
                </a:extLst>
              </p14:cNvPr>
              <p14:cNvContentPartPr/>
              <p14:nvPr/>
            </p14:nvContentPartPr>
            <p14:xfrm>
              <a:off x="5652360" y="4074742"/>
              <a:ext cx="214560" cy="175320"/>
            </p14:xfrm>
          </p:contentPart>
        </mc:Choice>
        <mc:Fallback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4F76EF29-3AE2-D049-72BA-10FBCB2F2C40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5648040" y="4070422"/>
                <a:ext cx="22320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7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9E2CC520-E509-CD62-7CED-27996ED1C3B0}"/>
                  </a:ext>
                </a:extLst>
              </p14:cNvPr>
              <p14:cNvContentPartPr/>
              <p14:nvPr/>
            </p14:nvContentPartPr>
            <p14:xfrm>
              <a:off x="7246080" y="3051622"/>
              <a:ext cx="115920" cy="189360"/>
            </p14:xfrm>
          </p:contentPart>
        </mc:Choice>
        <mc:Fallback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9E2CC520-E509-CD62-7CED-27996ED1C3B0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7241760" y="3047302"/>
                <a:ext cx="1245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9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0C52375E-6E5A-211D-1618-4F942B551A40}"/>
                  </a:ext>
                </a:extLst>
              </p14:cNvPr>
              <p14:cNvContentPartPr/>
              <p14:nvPr/>
            </p14:nvContentPartPr>
            <p14:xfrm>
              <a:off x="6060960" y="3963862"/>
              <a:ext cx="100800" cy="205920"/>
            </p14:xfrm>
          </p:contentPart>
        </mc:Choice>
        <mc:Fallback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0C52375E-6E5A-211D-1618-4F942B551A40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6056640" y="3959542"/>
                <a:ext cx="10944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1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4D1F47C6-90C8-CB42-1283-A707B47A81F1}"/>
                  </a:ext>
                </a:extLst>
              </p14:cNvPr>
              <p14:cNvContentPartPr/>
              <p14:nvPr/>
            </p14:nvContentPartPr>
            <p14:xfrm>
              <a:off x="6188040" y="3953062"/>
              <a:ext cx="104760" cy="180360"/>
            </p14:xfrm>
          </p:contentPart>
        </mc:Choice>
        <mc:Fallback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4D1F47C6-90C8-CB42-1283-A707B47A81F1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6183720" y="3948742"/>
                <a:ext cx="1134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3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61470FA7-4934-3AE3-7624-1AF92B17953F}"/>
                  </a:ext>
                </a:extLst>
              </p14:cNvPr>
              <p14:cNvContentPartPr/>
              <p14:nvPr/>
            </p14:nvContentPartPr>
            <p14:xfrm>
              <a:off x="6188760" y="3986902"/>
              <a:ext cx="249120" cy="43560"/>
            </p14:xfrm>
          </p:contentPart>
        </mc:Choice>
        <mc:Fallback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61470FA7-4934-3AE3-7624-1AF92B17953F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6184440" y="3982582"/>
                <a:ext cx="2577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5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8334D86F-6A29-7873-6D81-79DD9982A488}"/>
                  </a:ext>
                </a:extLst>
              </p14:cNvPr>
              <p14:cNvContentPartPr/>
              <p14:nvPr/>
            </p14:nvContentPartPr>
            <p14:xfrm>
              <a:off x="6362640" y="4040542"/>
              <a:ext cx="70560" cy="54360"/>
            </p14:xfrm>
          </p:contentPart>
        </mc:Choice>
        <mc:Fallback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8334D86F-6A29-7873-6D81-79DD9982A488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6358320" y="4036222"/>
                <a:ext cx="7920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7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34EA3761-493A-5971-AD7B-3E9EE6831003}"/>
                  </a:ext>
                </a:extLst>
              </p14:cNvPr>
              <p14:cNvContentPartPr/>
              <p14:nvPr/>
            </p14:nvContentPartPr>
            <p14:xfrm>
              <a:off x="6313320" y="3857302"/>
              <a:ext cx="74160" cy="101880"/>
            </p14:xfrm>
          </p:contentPart>
        </mc:Choice>
        <mc:Fallback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34EA3761-493A-5971-AD7B-3E9EE6831003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6309000" y="3852982"/>
                <a:ext cx="8280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9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6CD637EB-68EC-367B-A1A8-670801C9278D}"/>
                  </a:ext>
                </a:extLst>
              </p14:cNvPr>
              <p14:cNvContentPartPr/>
              <p14:nvPr/>
            </p14:nvContentPartPr>
            <p14:xfrm>
              <a:off x="6534360" y="3864142"/>
              <a:ext cx="79920" cy="158400"/>
            </p14:xfrm>
          </p:contentPart>
        </mc:Choice>
        <mc:Fallback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6CD637EB-68EC-367B-A1A8-670801C9278D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6530040" y="3859822"/>
                <a:ext cx="8856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1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E69D0096-3AD6-8E84-730C-1D2214956A90}"/>
                  </a:ext>
                </a:extLst>
              </p14:cNvPr>
              <p14:cNvContentPartPr/>
              <p14:nvPr/>
            </p14:nvContentPartPr>
            <p14:xfrm>
              <a:off x="6714360" y="3913462"/>
              <a:ext cx="90720" cy="104400"/>
            </p14:xfrm>
          </p:contentPart>
        </mc:Choice>
        <mc:Fallback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E69D0096-3AD6-8E84-730C-1D2214956A90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6710040" y="3909142"/>
                <a:ext cx="9936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3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C13DF356-FDB4-6C8E-49B7-63A8D8BC04FE}"/>
                  </a:ext>
                </a:extLst>
              </p14:cNvPr>
              <p14:cNvContentPartPr/>
              <p14:nvPr/>
            </p14:nvContentPartPr>
            <p14:xfrm>
              <a:off x="6919920" y="3819502"/>
              <a:ext cx="90720" cy="173880"/>
            </p14:xfrm>
          </p:contentPart>
        </mc:Choice>
        <mc:Fallback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C13DF356-FDB4-6C8E-49B7-63A8D8BC04FE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6915600" y="3815182"/>
                <a:ext cx="993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5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5FD2560F-1758-3C6A-B6A7-BFCB08C8A2D6}"/>
                  </a:ext>
                </a:extLst>
              </p14:cNvPr>
              <p14:cNvContentPartPr/>
              <p14:nvPr/>
            </p14:nvContentPartPr>
            <p14:xfrm>
              <a:off x="6919200" y="3912022"/>
              <a:ext cx="76320" cy="23040"/>
            </p14:xfrm>
          </p:contentPart>
        </mc:Choice>
        <mc:Fallback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5FD2560F-1758-3C6A-B6A7-BFCB08C8A2D6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6914880" y="3907702"/>
                <a:ext cx="8496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7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7DD83344-D790-2141-009E-4D4D2CC02BAE}"/>
                  </a:ext>
                </a:extLst>
              </p14:cNvPr>
              <p14:cNvContentPartPr/>
              <p14:nvPr/>
            </p14:nvContentPartPr>
            <p14:xfrm>
              <a:off x="7105320" y="3853702"/>
              <a:ext cx="121680" cy="79920"/>
            </p14:xfrm>
          </p:contentPart>
        </mc:Choice>
        <mc:Fallback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7DD83344-D790-2141-009E-4D4D2CC02BAE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7101000" y="3849382"/>
                <a:ext cx="13032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9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A7AC5D78-BA14-9CAD-5870-20BBD7631839}"/>
                  </a:ext>
                </a:extLst>
              </p14:cNvPr>
              <p14:cNvContentPartPr/>
              <p14:nvPr/>
            </p14:nvContentPartPr>
            <p14:xfrm>
              <a:off x="7318800" y="3765142"/>
              <a:ext cx="124560" cy="169200"/>
            </p14:xfrm>
          </p:contentPart>
        </mc:Choice>
        <mc:Fallback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A7AC5D78-BA14-9CAD-5870-20BBD7631839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7314480" y="3760822"/>
                <a:ext cx="1332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1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6A6E5A4A-D70B-D736-F2EC-73DB91C115CE}"/>
                  </a:ext>
                </a:extLst>
              </p14:cNvPr>
              <p14:cNvContentPartPr/>
              <p14:nvPr/>
            </p14:nvContentPartPr>
            <p14:xfrm>
              <a:off x="7079040" y="3717622"/>
              <a:ext cx="109440" cy="118800"/>
            </p14:xfrm>
          </p:contentPart>
        </mc:Choice>
        <mc:Fallback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6A6E5A4A-D70B-D736-F2EC-73DB91C115CE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7074720" y="3713302"/>
                <a:ext cx="118080" cy="12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9" name="Gruppieren 328">
            <a:extLst>
              <a:ext uri="{FF2B5EF4-FFF2-40B4-BE49-F238E27FC236}">
                <a16:creationId xmlns:a16="http://schemas.microsoft.com/office/drawing/2014/main" id="{578887C1-73FF-3850-3527-BBA59960040F}"/>
              </a:ext>
            </a:extLst>
          </p:cNvPr>
          <p:cNvGrpSpPr/>
          <p:nvPr/>
        </p:nvGrpSpPr>
        <p:grpSpPr>
          <a:xfrm>
            <a:off x="7670160" y="3630862"/>
            <a:ext cx="615600" cy="289080"/>
            <a:chOff x="7670160" y="3630862"/>
            <a:chExt cx="615600" cy="28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FBCAACDA-BFB8-7161-0627-6B457F32DCC4}"/>
                    </a:ext>
                  </a:extLst>
                </p14:cNvPr>
                <p14:cNvContentPartPr/>
                <p14:nvPr/>
              </p14:nvContentPartPr>
              <p14:xfrm>
                <a:off x="7670160" y="3782422"/>
                <a:ext cx="129960" cy="4644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FBCAACDA-BFB8-7161-0627-6B457F32DCC4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665840" y="3778102"/>
                  <a:ext cx="1386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4F741365-608E-7A92-9CB6-51A7E817849E}"/>
                    </a:ext>
                  </a:extLst>
                </p14:cNvPr>
                <p14:cNvContentPartPr/>
                <p14:nvPr/>
              </p14:nvContentPartPr>
              <p14:xfrm>
                <a:off x="7682400" y="3747862"/>
                <a:ext cx="194400" cy="17208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4F741365-608E-7A92-9CB6-51A7E817849E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678080" y="3743542"/>
                  <a:ext cx="2030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A0C0F33C-6C48-8CDA-211A-EF6FE6A9F60D}"/>
                    </a:ext>
                  </a:extLst>
                </p14:cNvPr>
                <p14:cNvContentPartPr/>
                <p14:nvPr/>
              </p14:nvContentPartPr>
              <p14:xfrm>
                <a:off x="7954560" y="3680902"/>
                <a:ext cx="128880" cy="18144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A0C0F33C-6C48-8CDA-211A-EF6FE6A9F60D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950240" y="3676582"/>
                  <a:ext cx="1375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C7203073-964A-090E-4D99-9B051886B22E}"/>
                    </a:ext>
                  </a:extLst>
                </p14:cNvPr>
                <p14:cNvContentPartPr/>
                <p14:nvPr/>
              </p14:nvContentPartPr>
              <p14:xfrm>
                <a:off x="8180640" y="3630862"/>
                <a:ext cx="105120" cy="17064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C7203073-964A-090E-4D99-9B051886B22E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8176320" y="3626542"/>
                  <a:ext cx="1137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F75B5B82-E9CA-096D-0A27-4CC3C77C98C5}"/>
                    </a:ext>
                  </a:extLst>
                </p14:cNvPr>
                <p14:cNvContentPartPr/>
                <p14:nvPr/>
              </p14:nvContentPartPr>
              <p14:xfrm>
                <a:off x="8152920" y="3702502"/>
                <a:ext cx="115560" cy="2160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F75B5B82-E9CA-096D-0A27-4CC3C77C98C5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8148600" y="3698182"/>
                  <a:ext cx="12420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3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289000EF-290C-1244-24C8-8B1EE982205B}"/>
                  </a:ext>
                </a:extLst>
              </p14:cNvPr>
              <p14:cNvContentPartPr/>
              <p14:nvPr/>
            </p14:nvContentPartPr>
            <p14:xfrm>
              <a:off x="8680680" y="3645982"/>
              <a:ext cx="78840" cy="61200"/>
            </p14:xfrm>
          </p:contentPart>
        </mc:Choice>
        <mc:Fallback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289000EF-290C-1244-24C8-8B1EE982205B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8676360" y="3641662"/>
                <a:ext cx="874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5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D1775AB4-8121-4198-8F45-E595A579D308}"/>
                  </a:ext>
                </a:extLst>
              </p14:cNvPr>
              <p14:cNvContentPartPr/>
              <p14:nvPr/>
            </p14:nvContentPartPr>
            <p14:xfrm>
              <a:off x="4113720" y="3279502"/>
              <a:ext cx="324000" cy="95760"/>
            </p14:xfrm>
          </p:contentPart>
        </mc:Choice>
        <mc:Fallback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D1775AB4-8121-4198-8F45-E595A579D308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4109400" y="3275182"/>
                <a:ext cx="33264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7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897A67D8-F363-B525-BF69-731A1FBF8472}"/>
                  </a:ext>
                </a:extLst>
              </p14:cNvPr>
              <p14:cNvContentPartPr/>
              <p14:nvPr/>
            </p14:nvContentPartPr>
            <p14:xfrm>
              <a:off x="1873080" y="3574342"/>
              <a:ext cx="158040" cy="37080"/>
            </p14:xfrm>
          </p:contentPart>
        </mc:Choice>
        <mc:Fallback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897A67D8-F363-B525-BF69-731A1FBF8472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1868760" y="3570022"/>
                <a:ext cx="1666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9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5473E9CA-ECCE-89D5-9FDF-791F2BFE630F}"/>
                  </a:ext>
                </a:extLst>
              </p14:cNvPr>
              <p14:cNvContentPartPr/>
              <p14:nvPr/>
            </p14:nvContentPartPr>
            <p14:xfrm>
              <a:off x="4707360" y="3577582"/>
              <a:ext cx="125640" cy="23040"/>
            </p14:xfrm>
          </p:contentPart>
        </mc:Choice>
        <mc:Fallback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5473E9CA-ECCE-89D5-9FDF-791F2BFE630F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4703040" y="3573262"/>
                <a:ext cx="13428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1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2776C007-5285-D2D7-C84C-9D6D78FD557B}"/>
                  </a:ext>
                </a:extLst>
              </p14:cNvPr>
              <p14:cNvContentPartPr/>
              <p14:nvPr/>
            </p14:nvContentPartPr>
            <p14:xfrm>
              <a:off x="2787840" y="3589102"/>
              <a:ext cx="140400" cy="29160"/>
            </p14:xfrm>
          </p:contentPart>
        </mc:Choice>
        <mc:Fallback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2776C007-5285-D2D7-C84C-9D6D78FD557B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2783520" y="3584782"/>
                <a:ext cx="1490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3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74CCE49F-A8D6-60B2-6752-C8AEC4D1D74F}"/>
                  </a:ext>
                </a:extLst>
              </p14:cNvPr>
              <p14:cNvContentPartPr/>
              <p14:nvPr/>
            </p14:nvContentPartPr>
            <p14:xfrm>
              <a:off x="4183200" y="4167982"/>
              <a:ext cx="271440" cy="67680"/>
            </p14:xfrm>
          </p:contentPart>
        </mc:Choice>
        <mc:Fallback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74CCE49F-A8D6-60B2-6752-C8AEC4D1D74F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4178880" y="4163662"/>
                <a:ext cx="28008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5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074273D3-A70A-9B07-F18B-61BB60A562F5}"/>
                  </a:ext>
                </a:extLst>
              </p14:cNvPr>
              <p14:cNvContentPartPr/>
              <p14:nvPr/>
            </p14:nvContentPartPr>
            <p14:xfrm>
              <a:off x="5242320" y="3944062"/>
              <a:ext cx="263520" cy="37080"/>
            </p14:xfrm>
          </p:contentPart>
        </mc:Choice>
        <mc:Fallback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074273D3-A70A-9B07-F18B-61BB60A562F5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5238000" y="3939742"/>
                <a:ext cx="2721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7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5AABD814-89DA-368C-A333-16B50A03DFE2}"/>
                  </a:ext>
                </a:extLst>
              </p14:cNvPr>
              <p14:cNvContentPartPr/>
              <p14:nvPr/>
            </p14:nvContentPartPr>
            <p14:xfrm>
              <a:off x="2224440" y="3602782"/>
              <a:ext cx="146520" cy="24840"/>
            </p14:xfrm>
          </p:contentPart>
        </mc:Choice>
        <mc:Fallback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5AABD814-89DA-368C-A333-16B50A03DFE2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2220120" y="3598462"/>
                <a:ext cx="1551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9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15E13AFA-1826-7F4A-8D9D-567475BB74EA}"/>
                  </a:ext>
                </a:extLst>
              </p14:cNvPr>
              <p14:cNvContentPartPr/>
              <p14:nvPr/>
            </p14:nvContentPartPr>
            <p14:xfrm>
              <a:off x="5305320" y="4407382"/>
              <a:ext cx="168120" cy="53640"/>
            </p14:xfrm>
          </p:contentPart>
        </mc:Choice>
        <mc:Fallback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15E13AFA-1826-7F4A-8D9D-567475BB74EA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5301000" y="4403062"/>
                <a:ext cx="1767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1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3E4E2B5A-4F8C-CFFA-4E53-C05A92575CBF}"/>
                  </a:ext>
                </a:extLst>
              </p14:cNvPr>
              <p14:cNvContentPartPr/>
              <p14:nvPr/>
            </p14:nvContentPartPr>
            <p14:xfrm>
              <a:off x="2284200" y="4170142"/>
              <a:ext cx="226080" cy="40320"/>
            </p14:xfrm>
          </p:contentPart>
        </mc:Choice>
        <mc:Fallback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3E4E2B5A-4F8C-CFFA-4E53-C05A92575CBF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2279880" y="4165822"/>
                <a:ext cx="2347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3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2CA2108E-9D1A-0960-FB65-E14313ADF879}"/>
                  </a:ext>
                </a:extLst>
              </p14:cNvPr>
              <p14:cNvContentPartPr/>
              <p14:nvPr/>
            </p14:nvContentPartPr>
            <p14:xfrm>
              <a:off x="1691280" y="3144502"/>
              <a:ext cx="880920" cy="621720"/>
            </p14:xfrm>
          </p:contentPart>
        </mc:Choice>
        <mc:Fallback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2CA2108E-9D1A-0960-FB65-E14313ADF879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1686960" y="3140182"/>
                <a:ext cx="889560" cy="63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5" name="Gruppieren 344">
            <a:extLst>
              <a:ext uri="{FF2B5EF4-FFF2-40B4-BE49-F238E27FC236}">
                <a16:creationId xmlns:a16="http://schemas.microsoft.com/office/drawing/2014/main" id="{84A23FCE-54A4-C6D3-A909-15B1951863E6}"/>
              </a:ext>
            </a:extLst>
          </p:cNvPr>
          <p:cNvGrpSpPr/>
          <p:nvPr/>
        </p:nvGrpSpPr>
        <p:grpSpPr>
          <a:xfrm>
            <a:off x="857160" y="2617462"/>
            <a:ext cx="1032840" cy="805320"/>
            <a:chOff x="857160" y="2617462"/>
            <a:chExt cx="1032840" cy="80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07BF73E3-8F88-392B-D1FE-ED0B5EE20540}"/>
                    </a:ext>
                  </a:extLst>
                </p14:cNvPr>
                <p14:cNvContentPartPr/>
                <p14:nvPr/>
              </p14:nvContentPartPr>
              <p14:xfrm>
                <a:off x="1409040" y="2912302"/>
                <a:ext cx="448920" cy="43704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07BF73E3-8F88-392B-D1FE-ED0B5EE20540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404720" y="2907982"/>
                  <a:ext cx="45756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813BBAA9-86A3-FF2C-F89F-440E78B9E18C}"/>
                    </a:ext>
                  </a:extLst>
                </p14:cNvPr>
                <p14:cNvContentPartPr/>
                <p14:nvPr/>
              </p14:nvContentPartPr>
              <p14:xfrm>
                <a:off x="1713600" y="3212542"/>
                <a:ext cx="176400" cy="21024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813BBAA9-86A3-FF2C-F89F-440E78B9E18C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709280" y="3208222"/>
                  <a:ext cx="1850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466A9045-D070-49B7-3D54-46FF103588F5}"/>
                    </a:ext>
                  </a:extLst>
                </p14:cNvPr>
                <p14:cNvContentPartPr/>
                <p14:nvPr/>
              </p14:nvContentPartPr>
              <p14:xfrm>
                <a:off x="857160" y="2797822"/>
                <a:ext cx="170640" cy="24768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466A9045-D070-49B7-3D54-46FF103588F5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852840" y="2793502"/>
                  <a:ext cx="1792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87DC8B35-7EE9-1B10-B1BC-E49D4EFC5068}"/>
                    </a:ext>
                  </a:extLst>
                </p14:cNvPr>
                <p14:cNvContentPartPr/>
                <p14:nvPr/>
              </p14:nvContentPartPr>
              <p14:xfrm>
                <a:off x="1058400" y="2654542"/>
                <a:ext cx="179280" cy="23364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87DC8B35-7EE9-1B10-B1BC-E49D4EFC5068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054080" y="2650222"/>
                  <a:ext cx="1879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46C64C31-5CC3-A1EA-A52F-D94385703440}"/>
                    </a:ext>
                  </a:extLst>
                </p14:cNvPr>
                <p14:cNvContentPartPr/>
                <p14:nvPr/>
              </p14:nvContentPartPr>
              <p14:xfrm>
                <a:off x="1247760" y="2617462"/>
                <a:ext cx="148680" cy="20916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46C64C31-5CC3-A1EA-A52F-D94385703440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243440" y="2613142"/>
                  <a:ext cx="15732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" name="Gruppieren 367">
            <a:extLst>
              <a:ext uri="{FF2B5EF4-FFF2-40B4-BE49-F238E27FC236}">
                <a16:creationId xmlns:a16="http://schemas.microsoft.com/office/drawing/2014/main" id="{5B2F950E-8B21-F257-C125-B171E5E079A5}"/>
              </a:ext>
            </a:extLst>
          </p:cNvPr>
          <p:cNvGrpSpPr/>
          <p:nvPr/>
        </p:nvGrpSpPr>
        <p:grpSpPr>
          <a:xfrm>
            <a:off x="9536760" y="1996462"/>
            <a:ext cx="2077920" cy="1630800"/>
            <a:chOff x="9536760" y="1996462"/>
            <a:chExt cx="2077920" cy="163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6C6DE4F0-25D4-3696-9A89-FCBD487C9BBE}"/>
                    </a:ext>
                  </a:extLst>
                </p14:cNvPr>
                <p14:cNvContentPartPr/>
                <p14:nvPr/>
              </p14:nvContentPartPr>
              <p14:xfrm>
                <a:off x="9536760" y="2272222"/>
                <a:ext cx="369360" cy="135504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6C6DE4F0-25D4-3696-9A89-FCBD487C9BBE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9532440" y="2267902"/>
                  <a:ext cx="378000" cy="13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1F4A5E1A-80D8-6AC7-79FC-80E7FB0A546A}"/>
                    </a:ext>
                  </a:extLst>
                </p14:cNvPr>
                <p14:cNvContentPartPr/>
                <p14:nvPr/>
              </p14:nvContentPartPr>
              <p14:xfrm>
                <a:off x="10102320" y="2627182"/>
                <a:ext cx="23040" cy="20052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1F4A5E1A-80D8-6AC7-79FC-80E7FB0A546A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0098000" y="2622862"/>
                  <a:ext cx="316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6016203C-C315-5502-0A0B-4D4DF07A7885}"/>
                    </a:ext>
                  </a:extLst>
                </p14:cNvPr>
                <p14:cNvContentPartPr/>
                <p14:nvPr/>
              </p14:nvContentPartPr>
              <p14:xfrm>
                <a:off x="10109160" y="2594062"/>
                <a:ext cx="104400" cy="18360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6016203C-C315-5502-0A0B-4D4DF07A7885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0104840" y="2589742"/>
                  <a:ext cx="1130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CE0D0685-41DF-B6F4-36EC-E9931E550305}"/>
                    </a:ext>
                  </a:extLst>
                </p14:cNvPr>
                <p14:cNvContentPartPr/>
                <p14:nvPr/>
              </p14:nvContentPartPr>
              <p14:xfrm>
                <a:off x="10300320" y="2511982"/>
                <a:ext cx="194400" cy="27036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CE0D0685-41DF-B6F4-36EC-E9931E550305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0296000" y="2507662"/>
                  <a:ext cx="2030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87CDAC95-4789-2E4D-D9E0-35FF5B7A9BEA}"/>
                    </a:ext>
                  </a:extLst>
                </p14:cNvPr>
                <p14:cNvContentPartPr/>
                <p14:nvPr/>
              </p14:nvContentPartPr>
              <p14:xfrm>
                <a:off x="10563480" y="2416582"/>
                <a:ext cx="37080" cy="21528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87CDAC95-4789-2E4D-D9E0-35FF5B7A9BEA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0559160" y="2412262"/>
                  <a:ext cx="457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D8514336-D3FA-5CBE-A7C1-390BFA058EE5}"/>
                    </a:ext>
                  </a:extLst>
                </p14:cNvPr>
                <p14:cNvContentPartPr/>
                <p14:nvPr/>
              </p14:nvContentPartPr>
              <p14:xfrm>
                <a:off x="10516680" y="2369422"/>
                <a:ext cx="143280" cy="19476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D8514336-D3FA-5CBE-A7C1-390BFA058EE5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0512360" y="2365102"/>
                  <a:ext cx="1519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0C0BCE96-0592-B0F9-737F-14B29237052B}"/>
                    </a:ext>
                  </a:extLst>
                </p14:cNvPr>
                <p14:cNvContentPartPr/>
                <p14:nvPr/>
              </p14:nvContentPartPr>
              <p14:xfrm>
                <a:off x="10700280" y="2319742"/>
                <a:ext cx="125280" cy="20808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0C0BCE96-0592-B0F9-737F-14B29237052B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0695960" y="2315422"/>
                  <a:ext cx="1339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AD0AA2AF-EEFE-B417-B0DC-C94DD32BB8C6}"/>
                    </a:ext>
                  </a:extLst>
                </p14:cNvPr>
                <p14:cNvContentPartPr/>
                <p14:nvPr/>
              </p14:nvContentPartPr>
              <p14:xfrm>
                <a:off x="10840680" y="2221102"/>
                <a:ext cx="84240" cy="38088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AD0AA2AF-EEFE-B417-B0DC-C94DD32BB8C6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0836360" y="2216782"/>
                  <a:ext cx="9288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EC12074C-7E8F-5D37-ACD1-836EA982061D}"/>
                    </a:ext>
                  </a:extLst>
                </p14:cNvPr>
                <p14:cNvContentPartPr/>
                <p14:nvPr/>
              </p14:nvContentPartPr>
              <p14:xfrm>
                <a:off x="9930960" y="2563462"/>
                <a:ext cx="63360" cy="34956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EC12074C-7E8F-5D37-ACD1-836EA982061D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9926640" y="2559142"/>
                  <a:ext cx="7200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6BFD630C-A40F-675F-7083-9E3AC1401FD5}"/>
                    </a:ext>
                  </a:extLst>
                </p14:cNvPr>
                <p14:cNvContentPartPr/>
                <p14:nvPr/>
              </p14:nvContentPartPr>
              <p14:xfrm>
                <a:off x="11067840" y="2230102"/>
                <a:ext cx="20520" cy="11916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6BFD630C-A40F-675F-7083-9E3AC1401FD5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1063520" y="2225782"/>
                  <a:ext cx="291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6074185D-04CB-43B8-257B-80F705499EDA}"/>
                    </a:ext>
                  </a:extLst>
                </p14:cNvPr>
                <p14:cNvContentPartPr/>
                <p14:nvPr/>
              </p14:nvContentPartPr>
              <p14:xfrm>
                <a:off x="11039400" y="2169622"/>
                <a:ext cx="20880" cy="1728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6074185D-04CB-43B8-257B-80F705499EDA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1035080" y="2165302"/>
                  <a:ext cx="295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960D38A4-1BEB-2AA4-EAF0-1FFCA5E91F89}"/>
                    </a:ext>
                  </a:extLst>
                </p14:cNvPr>
                <p14:cNvContentPartPr/>
                <p14:nvPr/>
              </p14:nvContentPartPr>
              <p14:xfrm>
                <a:off x="11140560" y="1996462"/>
                <a:ext cx="185400" cy="36792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960D38A4-1BEB-2AA4-EAF0-1FFCA5E91F89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1136240" y="1992142"/>
                  <a:ext cx="19404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49F2247F-E056-9B81-C0E0-D2DCBD5B7E3A}"/>
                    </a:ext>
                  </a:extLst>
                </p14:cNvPr>
                <p14:cNvContentPartPr/>
                <p14:nvPr/>
              </p14:nvContentPartPr>
              <p14:xfrm>
                <a:off x="10191960" y="2971702"/>
                <a:ext cx="137880" cy="24984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49F2247F-E056-9B81-C0E0-D2DCBD5B7E3A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0187640" y="2967382"/>
                  <a:ext cx="1465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66982F09-4988-E406-0121-40658A6842AC}"/>
                    </a:ext>
                  </a:extLst>
                </p14:cNvPr>
                <p14:cNvContentPartPr/>
                <p14:nvPr/>
              </p14:nvContentPartPr>
              <p14:xfrm>
                <a:off x="10368000" y="2751742"/>
                <a:ext cx="474480" cy="39636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66982F09-4988-E406-0121-40658A6842AC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0363680" y="2747422"/>
                  <a:ext cx="48312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51A5E090-2D32-C64E-F4CC-06D29C6056AF}"/>
                    </a:ext>
                  </a:extLst>
                </p14:cNvPr>
                <p14:cNvContentPartPr/>
                <p14:nvPr/>
              </p14:nvContentPartPr>
              <p14:xfrm>
                <a:off x="10690920" y="2771182"/>
                <a:ext cx="7920" cy="1260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51A5E090-2D32-C64E-F4CC-06D29C6056AF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0686600" y="2766862"/>
                  <a:ext cx="165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AD14651A-2419-3DFF-BF2C-65DDAC7B7864}"/>
                    </a:ext>
                  </a:extLst>
                </p14:cNvPr>
                <p14:cNvContentPartPr/>
                <p14:nvPr/>
              </p14:nvContentPartPr>
              <p14:xfrm>
                <a:off x="11003760" y="2646622"/>
                <a:ext cx="158040" cy="23328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AD14651A-2419-3DFF-BF2C-65DDAC7B7864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0999440" y="2642302"/>
                  <a:ext cx="1666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DF9F387B-69C1-01C8-7851-292AEBC74F3A}"/>
                    </a:ext>
                  </a:extLst>
                </p14:cNvPr>
                <p14:cNvContentPartPr/>
                <p14:nvPr/>
              </p14:nvContentPartPr>
              <p14:xfrm>
                <a:off x="11255760" y="2555542"/>
                <a:ext cx="135720" cy="28836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DF9F387B-69C1-01C8-7851-292AEBC74F3A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1251440" y="2551222"/>
                  <a:ext cx="1443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09FC1300-9977-C5E3-2D13-90DA1B679A69}"/>
                    </a:ext>
                  </a:extLst>
                </p14:cNvPr>
                <p14:cNvContentPartPr/>
                <p14:nvPr/>
              </p14:nvContentPartPr>
              <p14:xfrm>
                <a:off x="11467440" y="2544382"/>
                <a:ext cx="147240" cy="27900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09FC1300-9977-C5E3-2D13-90DA1B679A69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1463120" y="2540062"/>
                  <a:ext cx="1558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BE2AABA0-20EF-9D0A-AA78-7CEC9A717BD9}"/>
                    </a:ext>
                  </a:extLst>
                </p14:cNvPr>
                <p14:cNvContentPartPr/>
                <p14:nvPr/>
              </p14:nvContentPartPr>
              <p14:xfrm>
                <a:off x="10138320" y="2834902"/>
                <a:ext cx="1405440" cy="65160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BE2AABA0-20EF-9D0A-AA78-7CEC9A717BD9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0134000" y="2830582"/>
                  <a:ext cx="1414080" cy="66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9" name="Gruppieren 388">
            <a:extLst>
              <a:ext uri="{FF2B5EF4-FFF2-40B4-BE49-F238E27FC236}">
                <a16:creationId xmlns:a16="http://schemas.microsoft.com/office/drawing/2014/main" id="{8B2E5AA0-9902-953B-4A91-9993051D320B}"/>
              </a:ext>
            </a:extLst>
          </p:cNvPr>
          <p:cNvGrpSpPr/>
          <p:nvPr/>
        </p:nvGrpSpPr>
        <p:grpSpPr>
          <a:xfrm>
            <a:off x="608760" y="4888702"/>
            <a:ext cx="731880" cy="265680"/>
            <a:chOff x="608760" y="4888702"/>
            <a:chExt cx="731880" cy="26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4B579CED-70BE-DDFC-D62B-394A961604A1}"/>
                    </a:ext>
                  </a:extLst>
                </p14:cNvPr>
                <p14:cNvContentPartPr/>
                <p14:nvPr/>
              </p14:nvContentPartPr>
              <p14:xfrm>
                <a:off x="613800" y="4963222"/>
                <a:ext cx="4320" cy="19116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4B579CED-70BE-DDFC-D62B-394A961604A1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609480" y="4958902"/>
                  <a:ext cx="129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08637187-E65B-E219-E068-9586B0F89541}"/>
                    </a:ext>
                  </a:extLst>
                </p14:cNvPr>
                <p14:cNvContentPartPr/>
                <p14:nvPr/>
              </p14:nvContentPartPr>
              <p14:xfrm>
                <a:off x="608760" y="4956022"/>
                <a:ext cx="120960" cy="16236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08637187-E65B-E219-E068-9586B0F89541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604440" y="4951702"/>
                  <a:ext cx="1296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BEA1D6B6-A8A7-AE14-EABE-2B2D65A20F53}"/>
                    </a:ext>
                  </a:extLst>
                </p14:cNvPr>
                <p14:cNvContentPartPr/>
                <p14:nvPr/>
              </p14:nvContentPartPr>
              <p14:xfrm>
                <a:off x="825480" y="4929022"/>
                <a:ext cx="80280" cy="19080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BEA1D6B6-A8A7-AE14-EABE-2B2D65A20F53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821160" y="4924702"/>
                  <a:ext cx="889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91189E35-1862-88ED-9D55-92A6936FED3B}"/>
                    </a:ext>
                  </a:extLst>
                </p14:cNvPr>
                <p14:cNvContentPartPr/>
                <p14:nvPr/>
              </p14:nvContentPartPr>
              <p14:xfrm>
                <a:off x="821160" y="5002462"/>
                <a:ext cx="68400" cy="1080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91189E35-1862-88ED-9D55-92A6936FED3B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816840" y="4998142"/>
                  <a:ext cx="770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D7F4C43D-BC35-4229-6664-CAAB50182D3F}"/>
                    </a:ext>
                  </a:extLst>
                </p14:cNvPr>
                <p14:cNvContentPartPr/>
                <p14:nvPr/>
              </p14:nvContentPartPr>
              <p14:xfrm>
                <a:off x="1044360" y="5060782"/>
                <a:ext cx="10080" cy="7884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D7F4C43D-BC35-4229-6664-CAAB50182D3F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040040" y="5056462"/>
                  <a:ext cx="187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BB8EBB6B-51F2-CF1F-E1C1-04BB34105DF0}"/>
                    </a:ext>
                  </a:extLst>
                </p14:cNvPr>
                <p14:cNvContentPartPr/>
                <p14:nvPr/>
              </p14:nvContentPartPr>
              <p14:xfrm>
                <a:off x="1089720" y="4926502"/>
                <a:ext cx="127080" cy="15840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BB8EBB6B-51F2-CF1F-E1C1-04BB34105DF0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085400" y="4922182"/>
                  <a:ext cx="1357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195AD68A-BB18-E7DC-420E-A5915EF47144}"/>
                    </a:ext>
                  </a:extLst>
                </p14:cNvPr>
                <p14:cNvContentPartPr/>
                <p14:nvPr/>
              </p14:nvContentPartPr>
              <p14:xfrm>
                <a:off x="1275840" y="4888702"/>
                <a:ext cx="64800" cy="15948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195AD68A-BB18-E7DC-420E-A5915EF47144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271520" y="4884382"/>
                  <a:ext cx="734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7CF2168A-2ABE-7436-8647-5FE4BB1F2F3A}"/>
                    </a:ext>
                  </a:extLst>
                </p14:cNvPr>
                <p14:cNvContentPartPr/>
                <p14:nvPr/>
              </p14:nvContentPartPr>
              <p14:xfrm>
                <a:off x="1276920" y="4961062"/>
                <a:ext cx="57600" cy="3348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7CF2168A-2ABE-7436-8647-5FE4BB1F2F3A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272600" y="4956742"/>
                  <a:ext cx="6624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uppieren 387">
            <a:extLst>
              <a:ext uri="{FF2B5EF4-FFF2-40B4-BE49-F238E27FC236}">
                <a16:creationId xmlns:a16="http://schemas.microsoft.com/office/drawing/2014/main" id="{2BEEFF14-CA6B-639E-3E5E-96252439526C}"/>
              </a:ext>
            </a:extLst>
          </p:cNvPr>
          <p:cNvGrpSpPr/>
          <p:nvPr/>
        </p:nvGrpSpPr>
        <p:grpSpPr>
          <a:xfrm>
            <a:off x="1584360" y="4890862"/>
            <a:ext cx="244440" cy="187200"/>
            <a:chOff x="1584360" y="4890862"/>
            <a:chExt cx="244440" cy="18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1F1F2C7D-BE85-B303-DA0B-73B4A1018715}"/>
                    </a:ext>
                  </a:extLst>
                </p14:cNvPr>
                <p14:cNvContentPartPr/>
                <p14:nvPr/>
              </p14:nvContentPartPr>
              <p14:xfrm>
                <a:off x="1584360" y="4903822"/>
                <a:ext cx="176040" cy="17424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1F1F2C7D-BE85-B303-DA0B-73B4A1018715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580040" y="4899502"/>
                  <a:ext cx="1846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2397498D-03A7-EF37-191C-3C36FA04CCC1}"/>
                    </a:ext>
                  </a:extLst>
                </p14:cNvPr>
                <p14:cNvContentPartPr/>
                <p14:nvPr/>
              </p14:nvContentPartPr>
              <p14:xfrm>
                <a:off x="1771560" y="4890862"/>
                <a:ext cx="57240" cy="17136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2397498D-03A7-EF37-191C-3C36FA04CCC1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767240" y="4886542"/>
                  <a:ext cx="6588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2" name="Gruppieren 421">
            <a:extLst>
              <a:ext uri="{FF2B5EF4-FFF2-40B4-BE49-F238E27FC236}">
                <a16:creationId xmlns:a16="http://schemas.microsoft.com/office/drawing/2014/main" id="{5B5FACE6-8AD2-29DE-E8DE-6DE62AF70A88}"/>
              </a:ext>
            </a:extLst>
          </p:cNvPr>
          <p:cNvGrpSpPr/>
          <p:nvPr/>
        </p:nvGrpSpPr>
        <p:grpSpPr>
          <a:xfrm>
            <a:off x="2030400" y="4824982"/>
            <a:ext cx="470880" cy="348840"/>
            <a:chOff x="2030400" y="4824982"/>
            <a:chExt cx="470880" cy="34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953708ED-56DD-2A65-6038-8397D98A476A}"/>
                    </a:ext>
                  </a:extLst>
                </p14:cNvPr>
                <p14:cNvContentPartPr/>
                <p14:nvPr/>
              </p14:nvContentPartPr>
              <p14:xfrm>
                <a:off x="2030400" y="4946302"/>
                <a:ext cx="175680" cy="9216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953708ED-56DD-2A65-6038-8397D98A476A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2026080" y="4941982"/>
                  <a:ext cx="1843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0FC36DDC-F2FC-2C80-4E42-D74CDAFFF79F}"/>
                    </a:ext>
                  </a:extLst>
                </p14:cNvPr>
                <p14:cNvContentPartPr/>
                <p14:nvPr/>
              </p14:nvContentPartPr>
              <p14:xfrm>
                <a:off x="2160360" y="4882942"/>
                <a:ext cx="6120" cy="1188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0FC36DDC-F2FC-2C80-4E42-D74CDAFFF79F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2156040" y="4878622"/>
                  <a:ext cx="147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492A99D6-B4BD-2339-3BAD-14CE5C83899A}"/>
                    </a:ext>
                  </a:extLst>
                </p14:cNvPr>
                <p14:cNvContentPartPr/>
                <p14:nvPr/>
              </p14:nvContentPartPr>
              <p14:xfrm>
                <a:off x="2280600" y="4824982"/>
                <a:ext cx="220680" cy="21312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492A99D6-B4BD-2339-3BAD-14CE5C83899A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2276280" y="4820662"/>
                  <a:ext cx="2293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3898BFA4-DCE5-0B4F-789C-FDCCF36AD1E4}"/>
                    </a:ext>
                  </a:extLst>
                </p14:cNvPr>
                <p14:cNvContentPartPr/>
                <p14:nvPr/>
              </p14:nvContentPartPr>
              <p14:xfrm>
                <a:off x="2031480" y="5084902"/>
                <a:ext cx="440640" cy="8892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3898BFA4-DCE5-0B4F-789C-FDCCF36AD1E4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2027160" y="5080582"/>
                  <a:ext cx="449280" cy="9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8" name="Gruppieren 427">
            <a:extLst>
              <a:ext uri="{FF2B5EF4-FFF2-40B4-BE49-F238E27FC236}">
                <a16:creationId xmlns:a16="http://schemas.microsoft.com/office/drawing/2014/main" id="{B0C34BD5-61EC-7E36-5EF2-36AF6ADD569F}"/>
              </a:ext>
            </a:extLst>
          </p:cNvPr>
          <p:cNvGrpSpPr/>
          <p:nvPr/>
        </p:nvGrpSpPr>
        <p:grpSpPr>
          <a:xfrm>
            <a:off x="751680" y="5436262"/>
            <a:ext cx="142920" cy="254880"/>
            <a:chOff x="751680" y="5436262"/>
            <a:chExt cx="142920" cy="25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2E076262-2999-0654-DC02-66681396880C}"/>
                    </a:ext>
                  </a:extLst>
                </p14:cNvPr>
                <p14:cNvContentPartPr/>
                <p14:nvPr/>
              </p14:nvContentPartPr>
              <p14:xfrm>
                <a:off x="751680" y="5436262"/>
                <a:ext cx="99360" cy="25488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2E076262-2999-0654-DC02-66681396880C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747360" y="5431942"/>
                  <a:ext cx="1080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DFFF37E6-9213-3E61-5AE6-E95A4DC5E68C}"/>
                    </a:ext>
                  </a:extLst>
                </p14:cNvPr>
                <p14:cNvContentPartPr/>
                <p14:nvPr/>
              </p14:nvContentPartPr>
              <p14:xfrm>
                <a:off x="757440" y="5531302"/>
                <a:ext cx="137160" cy="1728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DFFF37E6-9213-3E61-5AE6-E95A4DC5E68C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753120" y="5526982"/>
                  <a:ext cx="14580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7" name="Gruppieren 426">
            <a:extLst>
              <a:ext uri="{FF2B5EF4-FFF2-40B4-BE49-F238E27FC236}">
                <a16:creationId xmlns:a16="http://schemas.microsoft.com/office/drawing/2014/main" id="{061A63A1-42DA-8A9C-1464-CDE6F02DB3DC}"/>
              </a:ext>
            </a:extLst>
          </p:cNvPr>
          <p:cNvGrpSpPr/>
          <p:nvPr/>
        </p:nvGrpSpPr>
        <p:grpSpPr>
          <a:xfrm>
            <a:off x="1099800" y="5385502"/>
            <a:ext cx="230040" cy="327960"/>
            <a:chOff x="1099800" y="5385502"/>
            <a:chExt cx="230040" cy="32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86049DA5-DB82-8AA4-5AD9-84DC7F0349B1}"/>
                    </a:ext>
                  </a:extLst>
                </p14:cNvPr>
                <p14:cNvContentPartPr/>
                <p14:nvPr/>
              </p14:nvContentPartPr>
              <p14:xfrm>
                <a:off x="1099800" y="5574862"/>
                <a:ext cx="29160" cy="13860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86049DA5-DB82-8AA4-5AD9-84DC7F0349B1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1095480" y="5570542"/>
                  <a:ext cx="378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42212F96-9C42-320A-B2AF-898C7CC14800}"/>
                    </a:ext>
                  </a:extLst>
                </p14:cNvPr>
                <p14:cNvContentPartPr/>
                <p14:nvPr/>
              </p14:nvContentPartPr>
              <p14:xfrm>
                <a:off x="1200600" y="5385502"/>
                <a:ext cx="129240" cy="19728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42212F96-9C42-320A-B2AF-898C7CC14800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1196280" y="5381182"/>
                  <a:ext cx="137880" cy="20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5" name="Gruppieren 434">
            <a:extLst>
              <a:ext uri="{FF2B5EF4-FFF2-40B4-BE49-F238E27FC236}">
                <a16:creationId xmlns:a16="http://schemas.microsoft.com/office/drawing/2014/main" id="{67A1F59D-1966-3526-BEDD-8F573CC7C3E5}"/>
              </a:ext>
            </a:extLst>
          </p:cNvPr>
          <p:cNvGrpSpPr/>
          <p:nvPr/>
        </p:nvGrpSpPr>
        <p:grpSpPr>
          <a:xfrm>
            <a:off x="1708200" y="5369662"/>
            <a:ext cx="254880" cy="219600"/>
            <a:chOff x="1708200" y="5369662"/>
            <a:chExt cx="254880" cy="21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0FF81D28-0662-34FF-B678-AEF7392F7637}"/>
                    </a:ext>
                  </a:extLst>
                </p14:cNvPr>
                <p14:cNvContentPartPr/>
                <p14:nvPr/>
              </p14:nvContentPartPr>
              <p14:xfrm>
                <a:off x="1748520" y="5475862"/>
                <a:ext cx="8640" cy="7056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0FF81D28-0662-34FF-B678-AEF7392F7637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744200" y="5471542"/>
                  <a:ext cx="172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2BD6D916-F130-4137-4497-EE570ABED1D7}"/>
                    </a:ext>
                  </a:extLst>
                </p14:cNvPr>
                <p14:cNvContentPartPr/>
                <p14:nvPr/>
              </p14:nvContentPartPr>
              <p14:xfrm>
                <a:off x="1708200" y="5389102"/>
                <a:ext cx="25200" cy="648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2BD6D916-F130-4137-4497-EE570ABED1D7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703880" y="5384782"/>
                  <a:ext cx="338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EA4E98A1-6679-34D2-8AB0-EC78086307EF}"/>
                    </a:ext>
                  </a:extLst>
                </p14:cNvPr>
                <p14:cNvContentPartPr/>
                <p14:nvPr/>
              </p14:nvContentPartPr>
              <p14:xfrm>
                <a:off x="1800360" y="5369662"/>
                <a:ext cx="162720" cy="21960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EA4E98A1-6679-34D2-8AB0-EC78086307EF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796040" y="5365342"/>
                  <a:ext cx="171360" cy="22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7" name="Gruppieren 436">
            <a:extLst>
              <a:ext uri="{FF2B5EF4-FFF2-40B4-BE49-F238E27FC236}">
                <a16:creationId xmlns:a16="http://schemas.microsoft.com/office/drawing/2014/main" id="{0FBE2E42-86B0-7470-86D8-67961A2C3B52}"/>
              </a:ext>
            </a:extLst>
          </p:cNvPr>
          <p:cNvGrpSpPr/>
          <p:nvPr/>
        </p:nvGrpSpPr>
        <p:grpSpPr>
          <a:xfrm>
            <a:off x="2156040" y="5292622"/>
            <a:ext cx="447840" cy="194760"/>
            <a:chOff x="2156040" y="5292622"/>
            <a:chExt cx="447840" cy="19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CBE168DB-529F-1CFE-CDBF-261D35AB10FC}"/>
                    </a:ext>
                  </a:extLst>
                </p14:cNvPr>
                <p14:cNvContentPartPr/>
                <p14:nvPr/>
              </p14:nvContentPartPr>
              <p14:xfrm>
                <a:off x="2234160" y="5336542"/>
                <a:ext cx="34920" cy="11376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CBE168DB-529F-1CFE-CDBF-261D35AB10FC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2229840" y="5332222"/>
                  <a:ext cx="435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704A6D5E-554C-3A9B-2E38-6820CA714837}"/>
                    </a:ext>
                  </a:extLst>
                </p14:cNvPr>
                <p14:cNvContentPartPr/>
                <p14:nvPr/>
              </p14:nvContentPartPr>
              <p14:xfrm>
                <a:off x="2156040" y="5303062"/>
                <a:ext cx="316080" cy="14760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704A6D5E-554C-3A9B-2E38-6820CA714837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2151720" y="5298742"/>
                  <a:ext cx="3247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3CCE8518-650D-FC42-69DB-C2F55FE5B478}"/>
                    </a:ext>
                  </a:extLst>
                </p14:cNvPr>
                <p14:cNvContentPartPr/>
                <p14:nvPr/>
              </p14:nvContentPartPr>
              <p14:xfrm>
                <a:off x="2429280" y="5292622"/>
                <a:ext cx="174600" cy="19476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3CCE8518-650D-FC42-69DB-C2F55FE5B478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2424960" y="5288302"/>
                  <a:ext cx="18324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4" name="Gruppieren 533">
            <a:extLst>
              <a:ext uri="{FF2B5EF4-FFF2-40B4-BE49-F238E27FC236}">
                <a16:creationId xmlns:a16="http://schemas.microsoft.com/office/drawing/2014/main" id="{4B9763A2-D166-73CB-A064-F125C67B3813}"/>
              </a:ext>
            </a:extLst>
          </p:cNvPr>
          <p:cNvGrpSpPr/>
          <p:nvPr/>
        </p:nvGrpSpPr>
        <p:grpSpPr>
          <a:xfrm>
            <a:off x="789120" y="6168862"/>
            <a:ext cx="618840" cy="291240"/>
            <a:chOff x="789120" y="6168862"/>
            <a:chExt cx="618840" cy="29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F69E511C-0490-FC97-E927-0A875BE19DA3}"/>
                    </a:ext>
                  </a:extLst>
                </p14:cNvPr>
                <p14:cNvContentPartPr/>
                <p14:nvPr/>
              </p14:nvContentPartPr>
              <p14:xfrm>
                <a:off x="789120" y="6200542"/>
                <a:ext cx="92520" cy="21924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F69E511C-0490-FC97-E927-0A875BE19DA3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784800" y="6196222"/>
                  <a:ext cx="1011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1C9F24C6-9C5A-69EB-7D83-8F0EA6E25F5C}"/>
                    </a:ext>
                  </a:extLst>
                </p14:cNvPr>
                <p14:cNvContentPartPr/>
                <p14:nvPr/>
              </p14:nvContentPartPr>
              <p14:xfrm>
                <a:off x="1042200" y="6334462"/>
                <a:ext cx="52560" cy="12564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1C9F24C6-9C5A-69EB-7D83-8F0EA6E25F5C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037880" y="6330142"/>
                  <a:ext cx="61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B2E418B5-CA7D-7688-381E-F4E0E4ADF159}"/>
                    </a:ext>
                  </a:extLst>
                </p14:cNvPr>
                <p14:cNvContentPartPr/>
                <p14:nvPr/>
              </p14:nvContentPartPr>
              <p14:xfrm>
                <a:off x="1175760" y="6232942"/>
                <a:ext cx="113400" cy="1620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B2E418B5-CA7D-7688-381E-F4E0E4ADF159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171440" y="6228622"/>
                  <a:ext cx="122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85ACDB5E-249F-2F5C-F1DC-0B9EF4BD33A8}"/>
                    </a:ext>
                  </a:extLst>
                </p14:cNvPr>
                <p14:cNvContentPartPr/>
                <p14:nvPr/>
              </p14:nvContentPartPr>
              <p14:xfrm>
                <a:off x="1332720" y="6168862"/>
                <a:ext cx="75240" cy="14940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85ACDB5E-249F-2F5C-F1DC-0B9EF4BD33A8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328400" y="6164542"/>
                  <a:ext cx="8388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3" name="Gruppieren 532">
            <a:extLst>
              <a:ext uri="{FF2B5EF4-FFF2-40B4-BE49-F238E27FC236}">
                <a16:creationId xmlns:a16="http://schemas.microsoft.com/office/drawing/2014/main" id="{D3825C80-EC18-A185-4042-6CEB68CD4327}"/>
              </a:ext>
            </a:extLst>
          </p:cNvPr>
          <p:cNvGrpSpPr/>
          <p:nvPr/>
        </p:nvGrpSpPr>
        <p:grpSpPr>
          <a:xfrm>
            <a:off x="1629360" y="6159862"/>
            <a:ext cx="318240" cy="140040"/>
            <a:chOff x="1629360" y="6159862"/>
            <a:chExt cx="318240" cy="14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52AB36C2-2C4B-6118-5D26-0882A1CF686B}"/>
                    </a:ext>
                  </a:extLst>
                </p14:cNvPr>
                <p14:cNvContentPartPr/>
                <p14:nvPr/>
              </p14:nvContentPartPr>
              <p14:xfrm>
                <a:off x="1629360" y="6240142"/>
                <a:ext cx="133920" cy="5976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52AB36C2-2C4B-6118-5D26-0882A1CF686B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625040" y="6235822"/>
                  <a:ext cx="1425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790A13CE-B7E6-AC7E-7E75-E5A43F91E40C}"/>
                    </a:ext>
                  </a:extLst>
                </p14:cNvPr>
                <p14:cNvContentPartPr/>
                <p14:nvPr/>
              </p14:nvContentPartPr>
              <p14:xfrm>
                <a:off x="1809720" y="6159862"/>
                <a:ext cx="137880" cy="13068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790A13CE-B7E6-AC7E-7E75-E5A43F91E40C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805400" y="6155542"/>
                  <a:ext cx="14652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7" name="Gruppieren 536">
            <a:extLst>
              <a:ext uri="{FF2B5EF4-FFF2-40B4-BE49-F238E27FC236}">
                <a16:creationId xmlns:a16="http://schemas.microsoft.com/office/drawing/2014/main" id="{71DC5E43-8DBF-8450-282A-ABC29C064A54}"/>
              </a:ext>
            </a:extLst>
          </p:cNvPr>
          <p:cNvGrpSpPr/>
          <p:nvPr/>
        </p:nvGrpSpPr>
        <p:grpSpPr>
          <a:xfrm>
            <a:off x="2122200" y="6076702"/>
            <a:ext cx="578880" cy="234360"/>
            <a:chOff x="2122200" y="6076702"/>
            <a:chExt cx="578880" cy="23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4C833F6E-BF43-3DC5-0E9A-6AA3F7052DC9}"/>
                    </a:ext>
                  </a:extLst>
                </p14:cNvPr>
                <p14:cNvContentPartPr/>
                <p14:nvPr/>
              </p14:nvContentPartPr>
              <p14:xfrm>
                <a:off x="2213280" y="6091822"/>
                <a:ext cx="111960" cy="16236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4C833F6E-BF43-3DC5-0E9A-6AA3F7052DC9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2208960" y="6087502"/>
                  <a:ext cx="1206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77B87661-D4D0-AFB7-8D7E-4568C7B5ABDF}"/>
                    </a:ext>
                  </a:extLst>
                </p14:cNvPr>
                <p14:cNvContentPartPr/>
                <p14:nvPr/>
              </p14:nvContentPartPr>
              <p14:xfrm>
                <a:off x="2437920" y="6167422"/>
                <a:ext cx="76320" cy="2916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77B87661-D4D0-AFB7-8D7E-4568C7B5ABDF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2433600" y="6163102"/>
                  <a:ext cx="84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E9DCB6BD-484E-6F2D-F5AC-5897213AF0DE}"/>
                    </a:ext>
                  </a:extLst>
                </p14:cNvPr>
                <p14:cNvContentPartPr/>
                <p14:nvPr/>
              </p14:nvContentPartPr>
              <p14:xfrm>
                <a:off x="2642040" y="6076702"/>
                <a:ext cx="59040" cy="16776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E9DCB6BD-484E-6F2D-F5AC-5897213AF0DE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2637720" y="6072382"/>
                  <a:ext cx="676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7C533559-FAD8-EF0C-FF47-C54F96EA6736}"/>
                    </a:ext>
                  </a:extLst>
                </p14:cNvPr>
                <p14:cNvContentPartPr/>
                <p14:nvPr/>
              </p14:nvContentPartPr>
              <p14:xfrm>
                <a:off x="2431800" y="6213142"/>
                <a:ext cx="21960" cy="9792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7C533559-FAD8-EF0C-FF47-C54F96EA6736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2427480" y="6208822"/>
                  <a:ext cx="30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1E19335E-85DA-36B9-4025-D5449E9FF263}"/>
                    </a:ext>
                  </a:extLst>
                </p14:cNvPr>
                <p14:cNvContentPartPr/>
                <p14:nvPr/>
              </p14:nvContentPartPr>
              <p14:xfrm>
                <a:off x="2122200" y="6209542"/>
                <a:ext cx="93240" cy="864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1E19335E-85DA-36B9-4025-D5449E9FF263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2117880" y="6205222"/>
                  <a:ext cx="1018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C1F5B6A7-9216-16B0-D81E-3977FDEEF5EF}"/>
                    </a:ext>
                  </a:extLst>
                </p14:cNvPr>
                <p14:cNvContentPartPr/>
                <p14:nvPr/>
              </p14:nvContentPartPr>
              <p14:xfrm>
                <a:off x="2474640" y="6120262"/>
                <a:ext cx="18000" cy="11016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C1F5B6A7-9216-16B0-D81E-3977FDEEF5EF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2470320" y="6115942"/>
                  <a:ext cx="26640" cy="11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5">
            <p14:nvContentPartPr>
              <p14:cNvPr id="611" name="Freihand 610">
                <a:extLst>
                  <a:ext uri="{FF2B5EF4-FFF2-40B4-BE49-F238E27FC236}">
                    <a16:creationId xmlns:a16="http://schemas.microsoft.com/office/drawing/2014/main" id="{98A1652C-0845-8602-25EE-5CBDF3B2C34A}"/>
                  </a:ext>
                </a:extLst>
              </p14:cNvPr>
              <p14:cNvContentPartPr/>
              <p14:nvPr/>
            </p14:nvContentPartPr>
            <p14:xfrm>
              <a:off x="6003360" y="6081022"/>
              <a:ext cx="269280" cy="332280"/>
            </p14:xfrm>
          </p:contentPart>
        </mc:Choice>
        <mc:Fallback>
          <p:pic>
            <p:nvPicPr>
              <p:cNvPr id="611" name="Freihand 610">
                <a:extLst>
                  <a:ext uri="{FF2B5EF4-FFF2-40B4-BE49-F238E27FC236}">
                    <a16:creationId xmlns:a16="http://schemas.microsoft.com/office/drawing/2014/main" id="{98A1652C-0845-8602-25EE-5CBDF3B2C34A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5999040" y="6076702"/>
                <a:ext cx="277920" cy="34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26" name="Gruppieren 625">
            <a:extLst>
              <a:ext uri="{FF2B5EF4-FFF2-40B4-BE49-F238E27FC236}">
                <a16:creationId xmlns:a16="http://schemas.microsoft.com/office/drawing/2014/main" id="{5AB171A5-40A8-26E4-6C06-2D3D9D64E296}"/>
              </a:ext>
            </a:extLst>
          </p:cNvPr>
          <p:cNvGrpSpPr/>
          <p:nvPr/>
        </p:nvGrpSpPr>
        <p:grpSpPr>
          <a:xfrm>
            <a:off x="2710440" y="4346542"/>
            <a:ext cx="5566680" cy="2389320"/>
            <a:chOff x="2710440" y="4346542"/>
            <a:chExt cx="5566680" cy="238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5712FADE-1462-D7DC-9F83-0BC48449D185}"/>
                    </a:ext>
                  </a:extLst>
                </p14:cNvPr>
                <p14:cNvContentPartPr/>
                <p14:nvPr/>
              </p14:nvContentPartPr>
              <p14:xfrm>
                <a:off x="7847280" y="4378222"/>
                <a:ext cx="244080" cy="31248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5712FADE-1462-D7DC-9F83-0BC48449D185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7842960" y="4373902"/>
                  <a:ext cx="2527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BD87D6A1-4946-2D1E-80DA-A9772FFC832B}"/>
                    </a:ext>
                  </a:extLst>
                </p14:cNvPr>
                <p14:cNvContentPartPr/>
                <p14:nvPr/>
              </p14:nvContentPartPr>
              <p14:xfrm>
                <a:off x="8095680" y="4346542"/>
                <a:ext cx="88200" cy="20088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BD87D6A1-4946-2D1E-80DA-A9772FFC832B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8091360" y="4342222"/>
                  <a:ext cx="96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A7E25735-1022-4D49-9E88-F2E5E94516C2}"/>
                    </a:ext>
                  </a:extLst>
                </p14:cNvPr>
                <p14:cNvContentPartPr/>
                <p14:nvPr/>
              </p14:nvContentPartPr>
              <p14:xfrm>
                <a:off x="2782080" y="4848382"/>
                <a:ext cx="11160" cy="13104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A7E25735-1022-4D49-9E88-F2E5E94516C2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2777760" y="4844062"/>
                  <a:ext cx="198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987234BA-AAEE-13FF-E61F-C3714872F133}"/>
                    </a:ext>
                  </a:extLst>
                </p14:cNvPr>
                <p14:cNvContentPartPr/>
                <p14:nvPr/>
              </p14:nvContentPartPr>
              <p14:xfrm>
                <a:off x="2710440" y="4820302"/>
                <a:ext cx="225720" cy="17028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987234BA-AAEE-13FF-E61F-C3714872F133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2706120" y="4815982"/>
                  <a:ext cx="2343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EEA34056-F4C4-553C-A0C3-9923485E043D}"/>
                    </a:ext>
                  </a:extLst>
                </p14:cNvPr>
                <p14:cNvContentPartPr/>
                <p14:nvPr/>
              </p14:nvContentPartPr>
              <p14:xfrm>
                <a:off x="2908080" y="4822822"/>
                <a:ext cx="122760" cy="7776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EEA34056-F4C4-553C-A0C3-9923485E043D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2903760" y="4818502"/>
                  <a:ext cx="131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C7B11C1D-D947-8151-1A01-7C104A738550}"/>
                    </a:ext>
                  </a:extLst>
                </p14:cNvPr>
                <p14:cNvContentPartPr/>
                <p14:nvPr/>
              </p14:nvContentPartPr>
              <p14:xfrm>
                <a:off x="2930760" y="4950622"/>
                <a:ext cx="128880" cy="6552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C7B11C1D-D947-8151-1A01-7C104A738550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2926440" y="4946302"/>
                  <a:ext cx="1375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7458C6EB-A41E-DE66-681F-2FAD14395C59}"/>
                    </a:ext>
                  </a:extLst>
                </p14:cNvPr>
                <p14:cNvContentPartPr/>
                <p14:nvPr/>
              </p14:nvContentPartPr>
              <p14:xfrm>
                <a:off x="2904840" y="5278222"/>
                <a:ext cx="100080" cy="13536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7458C6EB-A41E-DE66-681F-2FAD14395C59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2900520" y="5273902"/>
                  <a:ext cx="1087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23B1A154-2867-96DE-CC73-40A3585C1FA6}"/>
                    </a:ext>
                  </a:extLst>
                </p14:cNvPr>
                <p14:cNvContentPartPr/>
                <p14:nvPr/>
              </p14:nvContentPartPr>
              <p14:xfrm>
                <a:off x="3071520" y="5334742"/>
                <a:ext cx="69840" cy="18900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23B1A154-2867-96DE-CC73-40A3585C1FA6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3067200" y="5330422"/>
                  <a:ext cx="784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FAC5E259-8F85-1CF2-305A-4FA4DC0723FC}"/>
                    </a:ext>
                  </a:extLst>
                </p14:cNvPr>
                <p14:cNvContentPartPr/>
                <p14:nvPr/>
              </p14:nvContentPartPr>
              <p14:xfrm>
                <a:off x="3077640" y="5309182"/>
                <a:ext cx="93240" cy="11808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FAC5E259-8F85-1CF2-305A-4FA4DC0723FC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3073320" y="5304862"/>
                  <a:ext cx="1018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9264DD23-071D-68F8-AACC-911389D6825A}"/>
                    </a:ext>
                  </a:extLst>
                </p14:cNvPr>
                <p14:cNvContentPartPr/>
                <p14:nvPr/>
              </p14:nvContentPartPr>
              <p14:xfrm>
                <a:off x="3406680" y="4786822"/>
                <a:ext cx="122760" cy="15120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9264DD23-071D-68F8-AACC-911389D6825A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3402360" y="4782502"/>
                  <a:ext cx="1314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877DD7DC-9BCC-159F-439A-344C287038A0}"/>
                    </a:ext>
                  </a:extLst>
                </p14:cNvPr>
                <p14:cNvContentPartPr/>
                <p14:nvPr/>
              </p14:nvContentPartPr>
              <p14:xfrm>
                <a:off x="3583080" y="4844062"/>
                <a:ext cx="112680" cy="9864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877DD7DC-9BCC-159F-439A-344C287038A0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3578760" y="4839742"/>
                  <a:ext cx="1213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8DDFD099-16E5-7B8D-AD23-C2F3E40CB005}"/>
                    </a:ext>
                  </a:extLst>
                </p14:cNvPr>
                <p14:cNvContentPartPr/>
                <p14:nvPr/>
              </p14:nvContentPartPr>
              <p14:xfrm>
                <a:off x="4011480" y="4787182"/>
                <a:ext cx="91080" cy="13932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8DDFD099-16E5-7B8D-AD23-C2F3E40CB005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4007160" y="4782862"/>
                  <a:ext cx="997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4F0E739C-EB43-432E-5785-1992196DC0F6}"/>
                    </a:ext>
                  </a:extLst>
                </p14:cNvPr>
                <p14:cNvContentPartPr/>
                <p14:nvPr/>
              </p14:nvContentPartPr>
              <p14:xfrm>
                <a:off x="3996720" y="4845862"/>
                <a:ext cx="89280" cy="1116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4F0E739C-EB43-432E-5785-1992196DC0F6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3992400" y="4841542"/>
                  <a:ext cx="979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627C0F48-B6B1-576D-774C-2A8B8BD78FCE}"/>
                    </a:ext>
                  </a:extLst>
                </p14:cNvPr>
                <p14:cNvContentPartPr/>
                <p14:nvPr/>
              </p14:nvContentPartPr>
              <p14:xfrm>
                <a:off x="4205520" y="4746862"/>
                <a:ext cx="164520" cy="20736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627C0F48-B6B1-576D-774C-2A8B8BD78FCE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4201200" y="4742542"/>
                  <a:ext cx="1731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F3828301-7FBE-8777-9CD0-FF62CF6DCFCE}"/>
                    </a:ext>
                  </a:extLst>
                </p14:cNvPr>
                <p14:cNvContentPartPr/>
                <p14:nvPr/>
              </p14:nvContentPartPr>
              <p14:xfrm>
                <a:off x="4269600" y="4809502"/>
                <a:ext cx="86400" cy="2736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F3828301-7FBE-8777-9CD0-FF62CF6DCFCE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4265280" y="4805182"/>
                  <a:ext cx="95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77062695-80BE-8371-B371-5DD611924660}"/>
                    </a:ext>
                  </a:extLst>
                </p14:cNvPr>
                <p14:cNvContentPartPr/>
                <p14:nvPr/>
              </p14:nvContentPartPr>
              <p14:xfrm>
                <a:off x="4597920" y="4628062"/>
                <a:ext cx="130320" cy="24084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77062695-80BE-8371-B371-5DD611924660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4593600" y="4623742"/>
                  <a:ext cx="1389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5732AA49-4688-919C-7DA3-3CF32A3C136E}"/>
                    </a:ext>
                  </a:extLst>
                </p14:cNvPr>
                <p14:cNvContentPartPr/>
                <p14:nvPr/>
              </p14:nvContentPartPr>
              <p14:xfrm>
                <a:off x="4781160" y="4697902"/>
                <a:ext cx="132840" cy="11124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5732AA49-4688-919C-7DA3-3CF32A3C136E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4776840" y="4693582"/>
                  <a:ext cx="141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6848BD63-511E-6A47-8CB3-372791EE94C1}"/>
                    </a:ext>
                  </a:extLst>
                </p14:cNvPr>
                <p14:cNvContentPartPr/>
                <p14:nvPr/>
              </p14:nvContentPartPr>
              <p14:xfrm>
                <a:off x="4901040" y="4626622"/>
                <a:ext cx="22680" cy="2880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6848BD63-511E-6A47-8CB3-372791EE94C1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4896720" y="4622302"/>
                  <a:ext cx="31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68C660E5-4D1D-9EA1-34F7-EA588D051AA3}"/>
                    </a:ext>
                  </a:extLst>
                </p14:cNvPr>
                <p14:cNvContentPartPr/>
                <p14:nvPr/>
              </p14:nvContentPartPr>
              <p14:xfrm>
                <a:off x="4961160" y="4612942"/>
                <a:ext cx="87480" cy="18432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68C660E5-4D1D-9EA1-34F7-EA588D051AA3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4956840" y="4608622"/>
                  <a:ext cx="961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E0CA1D3A-1B16-372F-81F8-DE1162B4E30C}"/>
                    </a:ext>
                  </a:extLst>
                </p14:cNvPr>
                <p14:cNvContentPartPr/>
                <p14:nvPr/>
              </p14:nvContentPartPr>
              <p14:xfrm>
                <a:off x="5101920" y="4678102"/>
                <a:ext cx="204120" cy="11232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E0CA1D3A-1B16-372F-81F8-DE1162B4E30C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5097600" y="4673782"/>
                  <a:ext cx="212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FEE38512-73B6-521C-A525-0B73C109FBCD}"/>
                    </a:ext>
                  </a:extLst>
                </p14:cNvPr>
                <p14:cNvContentPartPr/>
                <p14:nvPr/>
              </p14:nvContentPartPr>
              <p14:xfrm>
                <a:off x="5449680" y="4652902"/>
                <a:ext cx="316440" cy="14616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FEE38512-73B6-521C-A525-0B73C109FBCD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5445360" y="4648582"/>
                  <a:ext cx="3250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4C5A1B3B-2ABB-D9A9-07C4-3A1D00531645}"/>
                    </a:ext>
                  </a:extLst>
                </p14:cNvPr>
                <p14:cNvContentPartPr/>
                <p14:nvPr/>
              </p14:nvContentPartPr>
              <p14:xfrm>
                <a:off x="5675760" y="4614382"/>
                <a:ext cx="18360" cy="1440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4C5A1B3B-2ABB-D9A9-07C4-3A1D00531645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5671440" y="4610062"/>
                  <a:ext cx="27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0DED8A32-B167-387C-28CA-B9119E8F8A38}"/>
                    </a:ext>
                  </a:extLst>
                </p14:cNvPr>
                <p14:cNvContentPartPr/>
                <p14:nvPr/>
              </p14:nvContentPartPr>
              <p14:xfrm>
                <a:off x="5812560" y="4643902"/>
                <a:ext cx="56520" cy="14292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0DED8A32-B167-387C-28CA-B9119E8F8A38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5808240" y="4639582"/>
                  <a:ext cx="65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137A2101-23C5-BEA3-A8C3-5AFC0367D5CE}"/>
                    </a:ext>
                  </a:extLst>
                </p14:cNvPr>
                <p14:cNvContentPartPr/>
                <p14:nvPr/>
              </p14:nvContentPartPr>
              <p14:xfrm>
                <a:off x="6080760" y="4535902"/>
                <a:ext cx="101520" cy="21708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137A2101-23C5-BEA3-A8C3-5AFC0367D5CE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6076440" y="4531582"/>
                  <a:ext cx="1101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7D9CB5ED-00C1-204B-5EB2-1CC11B81DE89}"/>
                    </a:ext>
                  </a:extLst>
                </p14:cNvPr>
                <p14:cNvContentPartPr/>
                <p14:nvPr/>
              </p14:nvContentPartPr>
              <p14:xfrm>
                <a:off x="6225480" y="4628422"/>
                <a:ext cx="70200" cy="8712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7D9CB5ED-00C1-204B-5EB2-1CC11B81DE89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6221160" y="4624102"/>
                  <a:ext cx="788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C6FBB5B6-480F-EFAF-8637-94F5D545BBDD}"/>
                    </a:ext>
                  </a:extLst>
                </p14:cNvPr>
                <p14:cNvContentPartPr/>
                <p14:nvPr/>
              </p14:nvContentPartPr>
              <p14:xfrm>
                <a:off x="6315120" y="4505302"/>
                <a:ext cx="315720" cy="15840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C6FBB5B6-480F-EFAF-8637-94F5D545BBDD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6310800" y="4500982"/>
                  <a:ext cx="3243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AFCD8CD9-EEBA-2729-ED53-D02C7860A608}"/>
                    </a:ext>
                  </a:extLst>
                </p14:cNvPr>
                <p14:cNvContentPartPr/>
                <p14:nvPr/>
              </p14:nvContentPartPr>
              <p14:xfrm>
                <a:off x="6289200" y="4433302"/>
                <a:ext cx="45360" cy="1260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AFCD8CD9-EEBA-2729-ED53-D02C7860A608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6284880" y="4428982"/>
                  <a:ext cx="540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C7B6736B-4F4A-AA66-D176-D65FECAAF41A}"/>
                    </a:ext>
                  </a:extLst>
                </p14:cNvPr>
                <p14:cNvContentPartPr/>
                <p14:nvPr/>
              </p14:nvContentPartPr>
              <p14:xfrm>
                <a:off x="6756840" y="4434022"/>
                <a:ext cx="208440" cy="22104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C7B6736B-4F4A-AA66-D176-D65FECAAF41A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6752520" y="4429702"/>
                  <a:ext cx="2170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CC66E1FF-535B-97C7-8AA4-C4407DA70DF1}"/>
                    </a:ext>
                  </a:extLst>
                </p14:cNvPr>
                <p14:cNvContentPartPr/>
                <p14:nvPr/>
              </p14:nvContentPartPr>
              <p14:xfrm>
                <a:off x="6997320" y="4514662"/>
                <a:ext cx="78120" cy="11268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CC66E1FF-535B-97C7-8AA4-C4407DA70DF1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6993000" y="4510342"/>
                  <a:ext cx="867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C58A87C1-98CD-798B-89B9-CD041FDE88FD}"/>
                    </a:ext>
                  </a:extLst>
                </p14:cNvPr>
                <p14:cNvContentPartPr/>
                <p14:nvPr/>
              </p14:nvContentPartPr>
              <p14:xfrm>
                <a:off x="7102800" y="4491622"/>
                <a:ext cx="81720" cy="12456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C58A87C1-98CD-798B-89B9-CD041FDE88FD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7098480" y="4487302"/>
                  <a:ext cx="903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D951FCD3-B8EE-F9E7-BF30-F24348FF78ED}"/>
                    </a:ext>
                  </a:extLst>
                </p14:cNvPr>
                <p14:cNvContentPartPr/>
                <p14:nvPr/>
              </p14:nvContentPartPr>
              <p14:xfrm>
                <a:off x="7227360" y="4415662"/>
                <a:ext cx="182520" cy="19764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D951FCD3-B8EE-F9E7-BF30-F24348FF78ED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7223040" y="4411342"/>
                  <a:ext cx="1911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6117E1E6-0347-CCF2-ED1A-955FC5544F3D}"/>
                    </a:ext>
                  </a:extLst>
                </p14:cNvPr>
                <p14:cNvContentPartPr/>
                <p14:nvPr/>
              </p14:nvContentPartPr>
              <p14:xfrm>
                <a:off x="7428600" y="4394062"/>
                <a:ext cx="265320" cy="38376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6117E1E6-0347-CCF2-ED1A-955FC5544F3D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7424280" y="4389742"/>
                  <a:ext cx="27396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50D51C07-3D7B-3A14-EA42-EEBBF7A004DE}"/>
                    </a:ext>
                  </a:extLst>
                </p14:cNvPr>
                <p14:cNvContentPartPr/>
                <p14:nvPr/>
              </p14:nvContentPartPr>
              <p14:xfrm>
                <a:off x="3323160" y="5287942"/>
                <a:ext cx="95040" cy="20880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50D51C07-3D7B-3A14-EA42-EEBBF7A004DE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3318840" y="5283622"/>
                  <a:ext cx="1036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BCB03FDD-ECA6-EC16-4434-F5025FBAAEA1}"/>
                    </a:ext>
                  </a:extLst>
                </p14:cNvPr>
                <p14:cNvContentPartPr/>
                <p14:nvPr/>
              </p14:nvContentPartPr>
              <p14:xfrm>
                <a:off x="3456720" y="5280382"/>
                <a:ext cx="222840" cy="16380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BCB03FDD-ECA6-EC16-4434-F5025FBAAEA1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3452400" y="5276062"/>
                  <a:ext cx="2314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FC173C28-7B55-7103-DE30-EB59AC007DFB}"/>
                    </a:ext>
                  </a:extLst>
                </p14:cNvPr>
                <p14:cNvContentPartPr/>
                <p14:nvPr/>
              </p14:nvContentPartPr>
              <p14:xfrm>
                <a:off x="3718440" y="5194342"/>
                <a:ext cx="133920" cy="11988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FC173C28-7B55-7103-DE30-EB59AC007DFB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3714120" y="5190022"/>
                  <a:ext cx="1425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975B936E-73CA-33C5-478B-75351CE2C044}"/>
                    </a:ext>
                  </a:extLst>
                </p14:cNvPr>
                <p14:cNvContentPartPr/>
                <p14:nvPr/>
              </p14:nvContentPartPr>
              <p14:xfrm>
                <a:off x="3913200" y="5214862"/>
                <a:ext cx="92880" cy="6444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975B936E-73CA-33C5-478B-75351CE2C044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3908880" y="5210542"/>
                  <a:ext cx="1015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777BFA7D-033A-5678-CAF6-53BC6C30261C}"/>
                    </a:ext>
                  </a:extLst>
                </p14:cNvPr>
                <p14:cNvContentPartPr/>
                <p14:nvPr/>
              </p14:nvContentPartPr>
              <p14:xfrm>
                <a:off x="4278600" y="5138182"/>
                <a:ext cx="66240" cy="9072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777BFA7D-033A-5678-CAF6-53BC6C30261C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4274280" y="5133862"/>
                  <a:ext cx="748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10ED4F20-674B-2715-0789-81F87BF7765D}"/>
                    </a:ext>
                  </a:extLst>
                </p14:cNvPr>
                <p14:cNvContentPartPr/>
                <p14:nvPr/>
              </p14:nvContentPartPr>
              <p14:xfrm>
                <a:off x="4427640" y="5263822"/>
                <a:ext cx="31320" cy="6192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10ED4F20-674B-2715-0789-81F87BF7765D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4423320" y="5259502"/>
                  <a:ext cx="399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B0167396-AF94-22BE-DC12-9D0BFF892B7D}"/>
                    </a:ext>
                  </a:extLst>
                </p14:cNvPr>
                <p14:cNvContentPartPr/>
                <p14:nvPr/>
              </p14:nvContentPartPr>
              <p14:xfrm>
                <a:off x="4501080" y="5101822"/>
                <a:ext cx="66960" cy="9720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B0167396-AF94-22BE-DC12-9D0BFF892B7D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4496760" y="5097502"/>
                  <a:ext cx="756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52A681EC-8FDE-6E72-E2A4-34CF2194BA2E}"/>
                    </a:ext>
                  </a:extLst>
                </p14:cNvPr>
                <p14:cNvContentPartPr/>
                <p14:nvPr/>
              </p14:nvContentPartPr>
              <p14:xfrm>
                <a:off x="4746960" y="5042062"/>
                <a:ext cx="74880" cy="18468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52A681EC-8FDE-6E72-E2A4-34CF2194BA2E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4742640" y="5037742"/>
                  <a:ext cx="835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865F4A5A-1556-C633-3A8D-945DEB28EE85}"/>
                    </a:ext>
                  </a:extLst>
                </p14:cNvPr>
                <p14:cNvContentPartPr/>
                <p14:nvPr/>
              </p14:nvContentPartPr>
              <p14:xfrm>
                <a:off x="4918320" y="5102542"/>
                <a:ext cx="113040" cy="7344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865F4A5A-1556-C633-3A8D-945DEB28EE85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4914000" y="5098222"/>
                  <a:ext cx="1216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7D497EC8-7187-2C0E-827B-4B5057A19DD7}"/>
                    </a:ext>
                  </a:extLst>
                </p14:cNvPr>
                <p14:cNvContentPartPr/>
                <p14:nvPr/>
              </p14:nvContentPartPr>
              <p14:xfrm>
                <a:off x="4999680" y="5024062"/>
                <a:ext cx="10080" cy="864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7D497EC8-7187-2C0E-827B-4B5057A19DD7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4995360" y="5019742"/>
                  <a:ext cx="187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1821BEEF-99B6-8A92-A240-22C6A1F5E558}"/>
                    </a:ext>
                  </a:extLst>
                </p14:cNvPr>
                <p14:cNvContentPartPr/>
                <p14:nvPr/>
              </p14:nvContentPartPr>
              <p14:xfrm>
                <a:off x="5204160" y="5047822"/>
                <a:ext cx="98640" cy="13860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1821BEEF-99B6-8A92-A240-22C6A1F5E558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5199840" y="5043502"/>
                  <a:ext cx="1072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BDA692BC-7D18-FD0B-FB3B-7D04A940291F}"/>
                    </a:ext>
                  </a:extLst>
                </p14:cNvPr>
                <p14:cNvContentPartPr/>
                <p14:nvPr/>
              </p14:nvContentPartPr>
              <p14:xfrm>
                <a:off x="5363640" y="4991662"/>
                <a:ext cx="133560" cy="15300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BDA692BC-7D18-FD0B-FB3B-7D04A940291F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5359320" y="4987342"/>
                  <a:ext cx="1422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23BCFDE4-0576-7F58-4A64-F4DF29880C85}"/>
                    </a:ext>
                  </a:extLst>
                </p14:cNvPr>
                <p14:cNvContentPartPr/>
                <p14:nvPr/>
              </p14:nvContentPartPr>
              <p14:xfrm>
                <a:off x="5578560" y="4967902"/>
                <a:ext cx="11160" cy="14904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23BCFDE4-0576-7F58-4A64-F4DF29880C85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5574240" y="4963582"/>
                  <a:ext cx="198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A775943F-E11B-AB9B-659A-9327E8B476EB}"/>
                    </a:ext>
                  </a:extLst>
                </p14:cNvPr>
                <p14:cNvContentPartPr/>
                <p14:nvPr/>
              </p14:nvContentPartPr>
              <p14:xfrm>
                <a:off x="5636520" y="5027302"/>
                <a:ext cx="48240" cy="9252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A775943F-E11B-AB9B-659A-9327E8B476EB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5632200" y="5022982"/>
                  <a:ext cx="568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F71C5A67-C2D2-1501-28E9-5B86BC9C4DED}"/>
                    </a:ext>
                  </a:extLst>
                </p14:cNvPr>
                <p14:cNvContentPartPr/>
                <p14:nvPr/>
              </p14:nvContentPartPr>
              <p14:xfrm>
                <a:off x="5754240" y="4928302"/>
                <a:ext cx="249840" cy="15660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F71C5A67-C2D2-1501-28E9-5B86BC9C4DED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5749920" y="4923982"/>
                  <a:ext cx="2584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0F208A4D-BF56-07C8-D5B7-88EDD8D4E7F7}"/>
                    </a:ext>
                  </a:extLst>
                </p14:cNvPr>
                <p14:cNvContentPartPr/>
                <p14:nvPr/>
              </p14:nvContentPartPr>
              <p14:xfrm>
                <a:off x="6039360" y="4988782"/>
                <a:ext cx="124560" cy="8388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0F208A4D-BF56-07C8-D5B7-88EDD8D4E7F7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6035040" y="4984462"/>
                  <a:ext cx="1332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57BAC736-99E7-5D9C-5E2B-7E27919B2635}"/>
                    </a:ext>
                  </a:extLst>
                </p14:cNvPr>
                <p14:cNvContentPartPr/>
                <p14:nvPr/>
              </p14:nvContentPartPr>
              <p14:xfrm>
                <a:off x="6300360" y="4956382"/>
                <a:ext cx="153360" cy="20664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57BAC736-99E7-5D9C-5E2B-7E27919B2635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6296040" y="4952062"/>
                  <a:ext cx="1620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8451BD2A-8B51-3DC8-5379-7EB5BA07FA1B}"/>
                    </a:ext>
                  </a:extLst>
                </p14:cNvPr>
                <p14:cNvContentPartPr/>
                <p14:nvPr/>
              </p14:nvContentPartPr>
              <p14:xfrm>
                <a:off x="6497280" y="4935862"/>
                <a:ext cx="43200" cy="12384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8451BD2A-8B51-3DC8-5379-7EB5BA07FA1B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6492960" y="4931542"/>
                  <a:ext cx="51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40CD695B-0179-A1FE-E198-E1D7592E220E}"/>
                    </a:ext>
                  </a:extLst>
                </p14:cNvPr>
                <p14:cNvContentPartPr/>
                <p14:nvPr/>
              </p14:nvContentPartPr>
              <p14:xfrm>
                <a:off x="6546960" y="4823182"/>
                <a:ext cx="403920" cy="19872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40CD695B-0179-A1FE-E198-E1D7592E220E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6542640" y="4818862"/>
                  <a:ext cx="4125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35C600C2-D0E6-7901-8DD0-435821F971FA}"/>
                    </a:ext>
                  </a:extLst>
                </p14:cNvPr>
                <p14:cNvContentPartPr/>
                <p14:nvPr/>
              </p14:nvContentPartPr>
              <p14:xfrm>
                <a:off x="7057440" y="4872862"/>
                <a:ext cx="390600" cy="12708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35C600C2-D0E6-7901-8DD0-435821F971FA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7053120" y="4868542"/>
                  <a:ext cx="3992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A5F7D9F9-0D03-D94B-FB99-5779B18311C7}"/>
                    </a:ext>
                  </a:extLst>
                </p14:cNvPr>
                <p14:cNvContentPartPr/>
                <p14:nvPr/>
              </p14:nvContentPartPr>
              <p14:xfrm>
                <a:off x="7399440" y="4857382"/>
                <a:ext cx="39960" cy="1728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A5F7D9F9-0D03-D94B-FB99-5779B18311C7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7395120" y="4853062"/>
                  <a:ext cx="486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99191247-5E22-5166-8E36-E3F8B97B1078}"/>
                    </a:ext>
                  </a:extLst>
                </p14:cNvPr>
                <p14:cNvContentPartPr/>
                <p14:nvPr/>
              </p14:nvContentPartPr>
              <p14:xfrm>
                <a:off x="7478280" y="4835782"/>
                <a:ext cx="246600" cy="12240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99191247-5E22-5166-8E36-E3F8B97B1078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7473960" y="4831462"/>
                  <a:ext cx="2552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E58B5463-053F-979E-474D-615F23652756}"/>
                    </a:ext>
                  </a:extLst>
                </p14:cNvPr>
                <p14:cNvContentPartPr/>
                <p14:nvPr/>
              </p14:nvContentPartPr>
              <p14:xfrm>
                <a:off x="7432560" y="4779262"/>
                <a:ext cx="52560" cy="540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E58B5463-053F-979E-474D-615F23652756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7428240" y="4774942"/>
                  <a:ext cx="612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87B2BAA6-A079-2B30-382B-4BE9F347198C}"/>
                    </a:ext>
                  </a:extLst>
                </p14:cNvPr>
                <p14:cNvContentPartPr/>
                <p14:nvPr/>
              </p14:nvContentPartPr>
              <p14:xfrm>
                <a:off x="3101400" y="5540662"/>
                <a:ext cx="420480" cy="15624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87B2BAA6-A079-2B30-382B-4BE9F347198C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3097080" y="5536342"/>
                  <a:ext cx="4291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1EBB2BC7-A391-26A7-42D2-F12B656602EF}"/>
                    </a:ext>
                  </a:extLst>
                </p14:cNvPr>
                <p14:cNvContentPartPr/>
                <p14:nvPr/>
              </p14:nvContentPartPr>
              <p14:xfrm>
                <a:off x="3782520" y="5558302"/>
                <a:ext cx="105840" cy="20520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1EBB2BC7-A391-26A7-42D2-F12B656602EF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3778200" y="5553982"/>
                  <a:ext cx="1144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D092EF55-8516-DA92-4D1B-5ECE0B90AC98}"/>
                    </a:ext>
                  </a:extLst>
                </p14:cNvPr>
                <p14:cNvContentPartPr/>
                <p14:nvPr/>
              </p14:nvContentPartPr>
              <p14:xfrm>
                <a:off x="3946320" y="5542822"/>
                <a:ext cx="217800" cy="18252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D092EF55-8516-DA92-4D1B-5ECE0B90AC98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3942000" y="5538502"/>
                  <a:ext cx="2264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2D2191EE-7F82-9FC6-7184-D17A6C460033}"/>
                    </a:ext>
                  </a:extLst>
                </p14:cNvPr>
                <p14:cNvContentPartPr/>
                <p14:nvPr/>
              </p14:nvContentPartPr>
              <p14:xfrm>
                <a:off x="4263480" y="5470102"/>
                <a:ext cx="402480" cy="10548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2D2191EE-7F82-9FC6-7184-D17A6C460033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4259160" y="5465782"/>
                  <a:ext cx="4111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8CFF33E6-82B9-2F1C-DDE4-CCEB8F65CA91}"/>
                    </a:ext>
                  </a:extLst>
                </p14:cNvPr>
                <p14:cNvContentPartPr/>
                <p14:nvPr/>
              </p14:nvContentPartPr>
              <p14:xfrm>
                <a:off x="4932720" y="5373262"/>
                <a:ext cx="96480" cy="14796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8CFF33E6-82B9-2F1C-DDE4-CCEB8F65CA91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4928400" y="5368942"/>
                  <a:ext cx="1051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FD4DA19C-85A5-1236-4B38-6795C13D5BE1}"/>
                    </a:ext>
                  </a:extLst>
                </p14:cNvPr>
                <p14:cNvContentPartPr/>
                <p14:nvPr/>
              </p14:nvContentPartPr>
              <p14:xfrm>
                <a:off x="5101560" y="5514022"/>
                <a:ext cx="14400" cy="4536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FD4DA19C-85A5-1236-4B38-6795C13D5BE1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5097240" y="5509702"/>
                  <a:ext cx="230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694DF164-DE5D-5D82-43F1-E81676806BA0}"/>
                    </a:ext>
                  </a:extLst>
                </p14:cNvPr>
                <p14:cNvContentPartPr/>
                <p14:nvPr/>
              </p14:nvContentPartPr>
              <p14:xfrm>
                <a:off x="5162760" y="5411422"/>
                <a:ext cx="63720" cy="2340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694DF164-DE5D-5D82-43F1-E81676806BA0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5158440" y="5407102"/>
                  <a:ext cx="723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D208462F-A543-6382-258D-77B821D02F7E}"/>
                    </a:ext>
                  </a:extLst>
                </p14:cNvPr>
                <p14:cNvContentPartPr/>
                <p14:nvPr/>
              </p14:nvContentPartPr>
              <p14:xfrm>
                <a:off x="5315400" y="5332582"/>
                <a:ext cx="70200" cy="12924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D208462F-A543-6382-258D-77B821D02F7E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5311080" y="5328262"/>
                  <a:ext cx="788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BE9DB81E-B657-4C6E-E3AF-2BCD2629D5AD}"/>
                    </a:ext>
                  </a:extLst>
                </p14:cNvPr>
                <p14:cNvContentPartPr/>
                <p14:nvPr/>
              </p14:nvContentPartPr>
              <p14:xfrm>
                <a:off x="5561640" y="5348062"/>
                <a:ext cx="131040" cy="8028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BE9DB81E-B657-4C6E-E3AF-2BCD2629D5AD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5557320" y="5343742"/>
                  <a:ext cx="1396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4FA42571-E755-99F5-4363-B54D059FF169}"/>
                    </a:ext>
                  </a:extLst>
                </p14:cNvPr>
                <p14:cNvContentPartPr/>
                <p14:nvPr/>
              </p14:nvContentPartPr>
              <p14:xfrm>
                <a:off x="5780520" y="5275702"/>
                <a:ext cx="104040" cy="14220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4FA42571-E755-99F5-4363-B54D059FF169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5776200" y="5271382"/>
                  <a:ext cx="1126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0003A2DE-0006-F283-1CFA-CDCDCB9BA943}"/>
                    </a:ext>
                  </a:extLst>
                </p14:cNvPr>
                <p14:cNvContentPartPr/>
                <p14:nvPr/>
              </p14:nvContentPartPr>
              <p14:xfrm>
                <a:off x="6061320" y="5330062"/>
                <a:ext cx="62280" cy="1944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0003A2DE-0006-F283-1CFA-CDCDCB9BA943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6057000" y="5325742"/>
                  <a:ext cx="70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E5004ACE-F2B9-2F45-B6C2-7208ABE07FF0}"/>
                    </a:ext>
                  </a:extLst>
                </p14:cNvPr>
                <p14:cNvContentPartPr/>
                <p14:nvPr/>
              </p14:nvContentPartPr>
              <p14:xfrm>
                <a:off x="6177600" y="5271022"/>
                <a:ext cx="139680" cy="16056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E5004ACE-F2B9-2F45-B6C2-7208ABE07FF0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6173280" y="5266702"/>
                  <a:ext cx="1483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F5E72F7B-07C1-FF8C-2B2B-9CB9E5BB164A}"/>
                    </a:ext>
                  </a:extLst>
                </p14:cNvPr>
                <p14:cNvContentPartPr/>
                <p14:nvPr/>
              </p14:nvContentPartPr>
              <p14:xfrm>
                <a:off x="6417000" y="5252302"/>
                <a:ext cx="84240" cy="12060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F5E72F7B-07C1-FF8C-2B2B-9CB9E5BB164A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6412680" y="5247982"/>
                  <a:ext cx="928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0143D9A8-C209-5FE4-8717-886625D112A1}"/>
                    </a:ext>
                  </a:extLst>
                </p14:cNvPr>
                <p14:cNvContentPartPr/>
                <p14:nvPr/>
              </p14:nvContentPartPr>
              <p14:xfrm>
                <a:off x="6715440" y="5258782"/>
                <a:ext cx="322200" cy="10224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0143D9A8-C209-5FE4-8717-886625D112A1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6711120" y="5254462"/>
                  <a:ext cx="3308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2DEA703C-0B45-996A-ECE5-11287A92621C}"/>
                    </a:ext>
                  </a:extLst>
                </p14:cNvPr>
                <p14:cNvContentPartPr/>
                <p14:nvPr/>
              </p14:nvContentPartPr>
              <p14:xfrm>
                <a:off x="6964200" y="5166262"/>
                <a:ext cx="8640" cy="1800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2DEA703C-0B45-996A-ECE5-11287A92621C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6959880" y="5161942"/>
                  <a:ext cx="17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D21F69C8-B60D-F923-3136-1B68A970BCDB}"/>
                    </a:ext>
                  </a:extLst>
                </p14:cNvPr>
                <p14:cNvContentPartPr/>
                <p14:nvPr/>
              </p14:nvContentPartPr>
              <p14:xfrm>
                <a:off x="7253640" y="5163742"/>
                <a:ext cx="25560" cy="12780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D21F69C8-B60D-F923-3136-1B68A970BCDB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7249320" y="5159422"/>
                  <a:ext cx="34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0D2ECCFF-DB4F-5BB4-82FE-278254D93CA4}"/>
                    </a:ext>
                  </a:extLst>
                </p14:cNvPr>
                <p14:cNvContentPartPr/>
                <p14:nvPr/>
              </p14:nvContentPartPr>
              <p14:xfrm>
                <a:off x="7158600" y="5123422"/>
                <a:ext cx="160560" cy="8712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0D2ECCFF-DB4F-5BB4-82FE-278254D93CA4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7154280" y="5119102"/>
                  <a:ext cx="1692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1CF76F31-D0FF-AEB5-3A52-C02AD810805D}"/>
                    </a:ext>
                  </a:extLst>
                </p14:cNvPr>
                <p14:cNvContentPartPr/>
                <p14:nvPr/>
              </p14:nvContentPartPr>
              <p14:xfrm>
                <a:off x="7328520" y="5174902"/>
                <a:ext cx="114480" cy="10440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1CF76F31-D0FF-AEB5-3A52-C02AD810805D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7324200" y="5170582"/>
                  <a:ext cx="1231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3681866E-38AC-2890-0653-21910C41600B}"/>
                    </a:ext>
                  </a:extLst>
                </p14:cNvPr>
                <p14:cNvContentPartPr/>
                <p14:nvPr/>
              </p14:nvContentPartPr>
              <p14:xfrm>
                <a:off x="7465320" y="5169142"/>
                <a:ext cx="85320" cy="9756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3681866E-38AC-2890-0653-21910C41600B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7461000" y="5164822"/>
                  <a:ext cx="939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5EA369AD-2622-CC97-2A05-2ED90D16E9F9}"/>
                    </a:ext>
                  </a:extLst>
                </p14:cNvPr>
                <p14:cNvContentPartPr/>
                <p14:nvPr/>
              </p14:nvContentPartPr>
              <p14:xfrm>
                <a:off x="7580880" y="5182462"/>
                <a:ext cx="164880" cy="4752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5EA369AD-2622-CC97-2A05-2ED90D16E9F9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7576560" y="5178142"/>
                  <a:ext cx="1735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A63466EF-AF78-CDB4-787C-76BABC71ED41}"/>
                    </a:ext>
                  </a:extLst>
                </p14:cNvPr>
                <p14:cNvContentPartPr/>
                <p14:nvPr/>
              </p14:nvContentPartPr>
              <p14:xfrm>
                <a:off x="7879320" y="5099662"/>
                <a:ext cx="210240" cy="11880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A63466EF-AF78-CDB4-787C-76BABC71ED41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7875000" y="5095342"/>
                  <a:ext cx="2188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3B7706A8-95AC-3CEE-2D61-8CB50B48D305}"/>
                    </a:ext>
                  </a:extLst>
                </p14:cNvPr>
                <p14:cNvContentPartPr/>
                <p14:nvPr/>
              </p14:nvContentPartPr>
              <p14:xfrm>
                <a:off x="8125920" y="5047822"/>
                <a:ext cx="119160" cy="8388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3B7706A8-95AC-3CEE-2D61-8CB50B48D305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8121600" y="5043502"/>
                  <a:ext cx="1278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A216FC16-2593-C364-222B-C0F0425B5639}"/>
                    </a:ext>
                  </a:extLst>
                </p14:cNvPr>
                <p14:cNvContentPartPr/>
                <p14:nvPr/>
              </p14:nvContentPartPr>
              <p14:xfrm>
                <a:off x="4095000" y="5787982"/>
                <a:ext cx="164880" cy="21564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A216FC16-2593-C364-222B-C0F0425B5639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4090680" y="5783662"/>
                  <a:ext cx="1735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0596A601-7266-B9F9-B93E-165D3488D240}"/>
                    </a:ext>
                  </a:extLst>
                </p14:cNvPr>
                <p14:cNvContentPartPr/>
                <p14:nvPr/>
              </p14:nvContentPartPr>
              <p14:xfrm>
                <a:off x="4292640" y="5791222"/>
                <a:ext cx="88200" cy="8892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0596A601-7266-B9F9-B93E-165D3488D240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4288320" y="5786902"/>
                  <a:ext cx="968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942B00BC-EAEE-94E5-4AE2-E8D8DD7BCED8}"/>
                    </a:ext>
                  </a:extLst>
                </p14:cNvPr>
                <p14:cNvContentPartPr/>
                <p14:nvPr/>
              </p14:nvContentPartPr>
              <p14:xfrm>
                <a:off x="4389840" y="5651182"/>
                <a:ext cx="419400" cy="20772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942B00BC-EAEE-94E5-4AE2-E8D8DD7BCED8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4385520" y="5646862"/>
                  <a:ext cx="4280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1A9A13C1-80DB-D534-B527-9BC323502E89}"/>
                    </a:ext>
                  </a:extLst>
                </p14:cNvPr>
                <p14:cNvContentPartPr/>
                <p14:nvPr/>
              </p14:nvContentPartPr>
              <p14:xfrm>
                <a:off x="4995720" y="5636062"/>
                <a:ext cx="338400" cy="13464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1A9A13C1-80DB-D534-B527-9BC323502E89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4991400" y="5631742"/>
                  <a:ext cx="3470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DA12070B-4B08-1C29-2B7D-447641373DA8}"/>
                    </a:ext>
                  </a:extLst>
                </p14:cNvPr>
                <p14:cNvContentPartPr/>
                <p14:nvPr/>
              </p14:nvContentPartPr>
              <p14:xfrm>
                <a:off x="5318640" y="5586742"/>
                <a:ext cx="125640" cy="11412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DA12070B-4B08-1C29-2B7D-447641373DA8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5314320" y="5582422"/>
                  <a:ext cx="1342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FE9B4DE0-E479-29ED-DC5B-44B220997A0C}"/>
                    </a:ext>
                  </a:extLst>
                </p14:cNvPr>
                <p14:cNvContentPartPr/>
                <p14:nvPr/>
              </p14:nvContentPartPr>
              <p14:xfrm>
                <a:off x="5535000" y="5708062"/>
                <a:ext cx="43200" cy="6624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FE9B4DE0-E479-29ED-DC5B-44B220997A0C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5530680" y="5703742"/>
                  <a:ext cx="518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CE64F47B-6ED8-0A66-566F-53A3F2FE25C0}"/>
                    </a:ext>
                  </a:extLst>
                </p14:cNvPr>
                <p14:cNvContentPartPr/>
                <p14:nvPr/>
              </p14:nvContentPartPr>
              <p14:xfrm>
                <a:off x="5638680" y="5519782"/>
                <a:ext cx="228960" cy="18936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CE64F47B-6ED8-0A66-566F-53A3F2FE25C0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5634360" y="5515462"/>
                  <a:ext cx="2376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C23E32A9-AB5C-A720-2A29-7A813793DF45}"/>
                    </a:ext>
                  </a:extLst>
                </p14:cNvPr>
                <p14:cNvContentPartPr/>
                <p14:nvPr/>
              </p14:nvContentPartPr>
              <p14:xfrm>
                <a:off x="5886720" y="5575222"/>
                <a:ext cx="154080" cy="7200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C23E32A9-AB5C-A720-2A29-7A813793DF45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5882400" y="5570902"/>
                  <a:ext cx="1627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C8D38F0C-486B-F419-767E-039C0E6AC274}"/>
                    </a:ext>
                  </a:extLst>
                </p14:cNvPr>
                <p14:cNvContentPartPr/>
                <p14:nvPr/>
              </p14:nvContentPartPr>
              <p14:xfrm>
                <a:off x="6175080" y="5533102"/>
                <a:ext cx="250920" cy="12924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C8D38F0C-486B-F419-767E-039C0E6AC274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6170760" y="5528782"/>
                  <a:ext cx="2595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A1A24CF4-EC26-EDE0-2132-778EF215D95F}"/>
                    </a:ext>
                  </a:extLst>
                </p14:cNvPr>
                <p14:cNvContentPartPr/>
                <p14:nvPr/>
              </p14:nvContentPartPr>
              <p14:xfrm>
                <a:off x="6363000" y="5508622"/>
                <a:ext cx="13320" cy="1728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A1A24CF4-EC26-EDE0-2132-778EF215D95F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6358680" y="5504302"/>
                  <a:ext cx="21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6C00CD69-AF90-E58E-13A5-00E65538B6DB}"/>
                    </a:ext>
                  </a:extLst>
                </p14:cNvPr>
                <p14:cNvContentPartPr/>
                <p14:nvPr/>
              </p14:nvContentPartPr>
              <p14:xfrm>
                <a:off x="6548040" y="5548942"/>
                <a:ext cx="279360" cy="8028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6C00CD69-AF90-E58E-13A5-00E65538B6DB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6543720" y="5544622"/>
                  <a:ext cx="2880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0AF4FDE4-4BD0-10EE-04E8-DB6ACA73DF97}"/>
                    </a:ext>
                  </a:extLst>
                </p14:cNvPr>
                <p14:cNvContentPartPr/>
                <p14:nvPr/>
              </p14:nvContentPartPr>
              <p14:xfrm>
                <a:off x="6882840" y="5485942"/>
                <a:ext cx="294120" cy="10476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0AF4FDE4-4BD0-10EE-04E8-DB6ACA73DF97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6878520" y="5481622"/>
                  <a:ext cx="3027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29DBDC24-BAEF-2E61-6919-B80DCC14CE6E}"/>
                    </a:ext>
                  </a:extLst>
                </p14:cNvPr>
                <p14:cNvContentPartPr/>
                <p14:nvPr/>
              </p14:nvContentPartPr>
              <p14:xfrm>
                <a:off x="7289280" y="5459662"/>
                <a:ext cx="105120" cy="11376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29DBDC24-BAEF-2E61-6919-B80DCC14CE6E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7284960" y="5455342"/>
                  <a:ext cx="113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04B92E47-377C-9895-FB1C-12A227A994F0}"/>
                    </a:ext>
                  </a:extLst>
                </p14:cNvPr>
                <p14:cNvContentPartPr/>
                <p14:nvPr/>
              </p14:nvContentPartPr>
              <p14:xfrm>
                <a:off x="7441560" y="5393422"/>
                <a:ext cx="149040" cy="16380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04B92E47-377C-9895-FB1C-12A227A994F0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7437240" y="5389102"/>
                  <a:ext cx="1576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89035478-16CD-1176-4261-EFDAF2688D22}"/>
                    </a:ext>
                  </a:extLst>
                </p14:cNvPr>
                <p14:cNvContentPartPr/>
                <p14:nvPr/>
              </p14:nvContentPartPr>
              <p14:xfrm>
                <a:off x="7618320" y="5394862"/>
                <a:ext cx="16920" cy="13608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89035478-16CD-1176-4261-EFDAF2688D22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7614000" y="5390542"/>
                  <a:ext cx="255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7F3C10F7-FB24-8AC2-A46F-AA4E5A1B9533}"/>
                    </a:ext>
                  </a:extLst>
                </p14:cNvPr>
                <p14:cNvContentPartPr/>
                <p14:nvPr/>
              </p14:nvContentPartPr>
              <p14:xfrm>
                <a:off x="7667640" y="5457142"/>
                <a:ext cx="56520" cy="7308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7F3C10F7-FB24-8AC2-A46F-AA4E5A1B9533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7663320" y="5452822"/>
                  <a:ext cx="651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3E9DA17E-6A6F-A7FD-60F8-5E74F4A20059}"/>
                    </a:ext>
                  </a:extLst>
                </p14:cNvPr>
                <p14:cNvContentPartPr/>
                <p14:nvPr/>
              </p14:nvContentPartPr>
              <p14:xfrm>
                <a:off x="7788600" y="5333662"/>
                <a:ext cx="123120" cy="17388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3E9DA17E-6A6F-A7FD-60F8-5E74F4A20059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7784280" y="5329342"/>
                  <a:ext cx="1317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6C956735-2DD5-8E9F-929A-D5F75C3FFC31}"/>
                    </a:ext>
                  </a:extLst>
                </p14:cNvPr>
                <p14:cNvContentPartPr/>
                <p14:nvPr/>
              </p14:nvContentPartPr>
              <p14:xfrm>
                <a:off x="7932960" y="5307382"/>
                <a:ext cx="177480" cy="17748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6C956735-2DD5-8E9F-929A-D5F75C3FFC31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7928640" y="5303062"/>
                  <a:ext cx="1861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4FBBDC76-839C-EF2B-4B6C-09DF80AAD726}"/>
                    </a:ext>
                  </a:extLst>
                </p14:cNvPr>
                <p14:cNvContentPartPr/>
                <p14:nvPr/>
              </p14:nvContentPartPr>
              <p14:xfrm>
                <a:off x="3260520" y="5843422"/>
                <a:ext cx="105840" cy="14580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4FBBDC76-839C-EF2B-4B6C-09DF80AAD726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3256200" y="5839102"/>
                  <a:ext cx="114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994FE295-F347-5BE4-97C4-4861381D17C7}"/>
                    </a:ext>
                  </a:extLst>
                </p14:cNvPr>
                <p14:cNvContentPartPr/>
                <p14:nvPr/>
              </p14:nvContentPartPr>
              <p14:xfrm>
                <a:off x="3421440" y="5847022"/>
                <a:ext cx="96480" cy="12348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994FE295-F347-5BE4-97C4-4861381D17C7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3417120" y="5842702"/>
                  <a:ext cx="1051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F817AFE2-6939-9214-8D28-F45CC9121675}"/>
                    </a:ext>
                  </a:extLst>
                </p14:cNvPr>
                <p14:cNvContentPartPr/>
                <p14:nvPr/>
              </p14:nvContentPartPr>
              <p14:xfrm>
                <a:off x="3539880" y="5827942"/>
                <a:ext cx="73080" cy="12600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F817AFE2-6939-9214-8D28-F45CC9121675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3535560" y="5823622"/>
                  <a:ext cx="817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9A0B50B6-7FE4-6203-A449-F42E0F5E9D30}"/>
                    </a:ext>
                  </a:extLst>
                </p14:cNvPr>
                <p14:cNvContentPartPr/>
                <p14:nvPr/>
              </p14:nvContentPartPr>
              <p14:xfrm>
                <a:off x="3623760" y="5829022"/>
                <a:ext cx="230400" cy="13752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9A0B50B6-7FE4-6203-A449-F42E0F5E9D30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3619440" y="5824702"/>
                  <a:ext cx="2390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A5D520EE-448E-691F-D023-47D16C2A93E2}"/>
                    </a:ext>
                  </a:extLst>
                </p14:cNvPr>
                <p14:cNvContentPartPr/>
                <p14:nvPr/>
              </p14:nvContentPartPr>
              <p14:xfrm>
                <a:off x="2935080" y="6153742"/>
                <a:ext cx="297720" cy="12168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A5D520EE-448E-691F-D023-47D16C2A93E2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2930760" y="6149422"/>
                  <a:ext cx="3063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E9D9F8BC-6BB9-5DC8-2292-963108218153}"/>
                    </a:ext>
                  </a:extLst>
                </p14:cNvPr>
                <p14:cNvContentPartPr/>
                <p14:nvPr/>
              </p14:nvContentPartPr>
              <p14:xfrm>
                <a:off x="3183120" y="6123502"/>
                <a:ext cx="175680" cy="11700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E9D9F8BC-6BB9-5DC8-2292-963108218153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3178800" y="6119182"/>
                  <a:ext cx="1843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A113DC6F-EC69-23E2-FF51-7E8AF5B14B14}"/>
                    </a:ext>
                  </a:extLst>
                </p14:cNvPr>
                <p14:cNvContentPartPr/>
                <p14:nvPr/>
              </p14:nvContentPartPr>
              <p14:xfrm>
                <a:off x="3573000" y="6102262"/>
                <a:ext cx="23040" cy="11700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A113DC6F-EC69-23E2-FF51-7E8AF5B14B14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3568680" y="6097942"/>
                  <a:ext cx="316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3FF51A4B-E025-E42E-948B-48D394AC18CA}"/>
                    </a:ext>
                  </a:extLst>
                </p14:cNvPr>
                <p14:cNvContentPartPr/>
                <p14:nvPr/>
              </p14:nvContentPartPr>
              <p14:xfrm>
                <a:off x="3521880" y="6060502"/>
                <a:ext cx="106200" cy="8244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3FF51A4B-E025-E42E-948B-48D394AC18CA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3517560" y="6056182"/>
                  <a:ext cx="114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FA933E93-912F-A15F-EF8A-A47940CCF0CB}"/>
                    </a:ext>
                  </a:extLst>
                </p14:cNvPr>
                <p14:cNvContentPartPr/>
                <p14:nvPr/>
              </p14:nvContentPartPr>
              <p14:xfrm>
                <a:off x="3704760" y="6028102"/>
                <a:ext cx="102600" cy="15444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FA933E93-912F-A15F-EF8A-A47940CCF0CB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3700440" y="6023782"/>
                  <a:ext cx="1112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C80F944D-1428-A386-C99F-1BA33108D348}"/>
                    </a:ext>
                  </a:extLst>
                </p14:cNvPr>
                <p14:cNvContentPartPr/>
                <p14:nvPr/>
              </p14:nvContentPartPr>
              <p14:xfrm>
                <a:off x="3717720" y="6155902"/>
                <a:ext cx="91800" cy="2772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C80F944D-1428-A386-C99F-1BA33108D348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3713400" y="6151582"/>
                  <a:ext cx="1004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FC438854-5AFE-DEBB-A212-7D6D32B44F72}"/>
                    </a:ext>
                  </a:extLst>
                </p14:cNvPr>
                <p14:cNvContentPartPr/>
                <p14:nvPr/>
              </p14:nvContentPartPr>
              <p14:xfrm>
                <a:off x="4040640" y="6016222"/>
                <a:ext cx="108000" cy="16884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FC438854-5AFE-DEBB-A212-7D6D32B44F72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4036320" y="6011902"/>
                  <a:ext cx="116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70662DD7-A9AF-1434-604B-B86D9FDEAFF2}"/>
                    </a:ext>
                  </a:extLst>
                </p14:cNvPr>
                <p14:cNvContentPartPr/>
                <p14:nvPr/>
              </p14:nvContentPartPr>
              <p14:xfrm>
                <a:off x="4218120" y="6093622"/>
                <a:ext cx="79560" cy="8244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70662DD7-A9AF-1434-604B-B86D9FDEAFF2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4213800" y="6089302"/>
                  <a:ext cx="882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BF973516-0E4E-A1EF-764B-953AD4091E24}"/>
                    </a:ext>
                  </a:extLst>
                </p14:cNvPr>
                <p14:cNvContentPartPr/>
                <p14:nvPr/>
              </p14:nvContentPartPr>
              <p14:xfrm>
                <a:off x="4408200" y="6051862"/>
                <a:ext cx="266400" cy="8820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BF973516-0E4E-A1EF-764B-953AD4091E24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4403880" y="6047542"/>
                  <a:ext cx="2750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DB9D7E2A-C0AA-FDEC-97AF-76A15F091FAE}"/>
                    </a:ext>
                  </a:extLst>
                </p14:cNvPr>
                <p14:cNvContentPartPr/>
                <p14:nvPr/>
              </p14:nvContentPartPr>
              <p14:xfrm>
                <a:off x="4720680" y="5996782"/>
                <a:ext cx="159840" cy="24516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DB9D7E2A-C0AA-FDEC-97AF-76A15F091FAE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4716360" y="5992462"/>
                  <a:ext cx="1684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C8F84309-4085-ED2D-02B3-9121587125CF}"/>
                    </a:ext>
                  </a:extLst>
                </p14:cNvPr>
                <p14:cNvContentPartPr/>
                <p14:nvPr/>
              </p14:nvContentPartPr>
              <p14:xfrm>
                <a:off x="4846680" y="6003262"/>
                <a:ext cx="44280" cy="1008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C8F84309-4085-ED2D-02B3-9121587125CF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4842360" y="5998942"/>
                  <a:ext cx="529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08F43A12-6840-36B3-47F1-279AF2707513}"/>
                    </a:ext>
                  </a:extLst>
                </p14:cNvPr>
                <p14:cNvContentPartPr/>
                <p14:nvPr/>
              </p14:nvContentPartPr>
              <p14:xfrm>
                <a:off x="4937040" y="5966542"/>
                <a:ext cx="74880" cy="9720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08F43A12-6840-36B3-47F1-279AF2707513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4932720" y="5962222"/>
                  <a:ext cx="835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B679E60A-0050-9D7E-4A32-A5524588FAE2}"/>
                    </a:ext>
                  </a:extLst>
                </p14:cNvPr>
                <p14:cNvContentPartPr/>
                <p14:nvPr/>
              </p14:nvContentPartPr>
              <p14:xfrm>
                <a:off x="5087520" y="5999662"/>
                <a:ext cx="144720" cy="5760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B679E60A-0050-9D7E-4A32-A5524588FAE2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5083200" y="5995342"/>
                  <a:ext cx="1533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AD619F33-AAE8-6A54-B493-33FFA44BBEA5}"/>
                    </a:ext>
                  </a:extLst>
                </p14:cNvPr>
                <p14:cNvContentPartPr/>
                <p14:nvPr/>
              </p14:nvContentPartPr>
              <p14:xfrm>
                <a:off x="5392080" y="5875822"/>
                <a:ext cx="308520" cy="17424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AD619F33-AAE8-6A54-B493-33FFA44BBEA5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5387760" y="5871502"/>
                  <a:ext cx="3171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0DBCA7E4-6FFF-1843-21CB-747927754148}"/>
                    </a:ext>
                  </a:extLst>
                </p14:cNvPr>
                <p14:cNvContentPartPr/>
                <p14:nvPr/>
              </p14:nvContentPartPr>
              <p14:xfrm>
                <a:off x="5590080" y="5867182"/>
                <a:ext cx="18360" cy="1620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0DBCA7E4-6FFF-1843-21CB-747927754148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5585760" y="5862862"/>
                  <a:ext cx="27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0EF96899-25CA-927C-E7FB-54140E0E221D}"/>
                    </a:ext>
                  </a:extLst>
                </p14:cNvPr>
                <p14:cNvContentPartPr/>
                <p14:nvPr/>
              </p14:nvContentPartPr>
              <p14:xfrm>
                <a:off x="5859360" y="5881582"/>
                <a:ext cx="316080" cy="13500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0EF96899-25CA-927C-E7FB-54140E0E221D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5855040" y="5877262"/>
                  <a:ext cx="3247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D68D2F9E-3F15-50BD-0DA3-CD94FE5331BB}"/>
                    </a:ext>
                  </a:extLst>
                </p14:cNvPr>
                <p14:cNvContentPartPr/>
                <p14:nvPr/>
              </p14:nvContentPartPr>
              <p14:xfrm>
                <a:off x="6315840" y="5887342"/>
                <a:ext cx="437400" cy="26856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D68D2F9E-3F15-50BD-0DA3-CD94FE5331BB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6311520" y="5883022"/>
                  <a:ext cx="4460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080985B9-B100-C2DE-BEBB-3B15EE2139AB}"/>
                    </a:ext>
                  </a:extLst>
                </p14:cNvPr>
                <p14:cNvContentPartPr/>
                <p14:nvPr/>
              </p14:nvContentPartPr>
              <p14:xfrm>
                <a:off x="6709320" y="5785462"/>
                <a:ext cx="6480" cy="972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080985B9-B100-C2DE-BEBB-3B15EE2139AB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6705000" y="5781142"/>
                  <a:ext cx="151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2535071C-6375-A973-5FFB-327723EA98B5}"/>
                    </a:ext>
                  </a:extLst>
                </p14:cNvPr>
                <p14:cNvContentPartPr/>
                <p14:nvPr/>
              </p14:nvContentPartPr>
              <p14:xfrm>
                <a:off x="6736320" y="5804182"/>
                <a:ext cx="165960" cy="16632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2535071C-6375-A973-5FFB-327723EA98B5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6732000" y="5799862"/>
                  <a:ext cx="1746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CA7EAEC2-A2B5-222C-76A1-5841572FB40B}"/>
                    </a:ext>
                  </a:extLst>
                </p14:cNvPr>
                <p14:cNvContentPartPr/>
                <p14:nvPr/>
              </p14:nvContentPartPr>
              <p14:xfrm>
                <a:off x="6859440" y="5848822"/>
                <a:ext cx="30240" cy="1332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CA7EAEC2-A2B5-222C-76A1-5841572FB40B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6855120" y="5844502"/>
                  <a:ext cx="388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E314863C-7DDC-B4FB-D168-388908ECF9AB}"/>
                    </a:ext>
                  </a:extLst>
                </p14:cNvPr>
                <p14:cNvContentPartPr/>
                <p14:nvPr/>
              </p14:nvContentPartPr>
              <p14:xfrm>
                <a:off x="6946200" y="5877622"/>
                <a:ext cx="182160" cy="18936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E314863C-7DDC-B4FB-D168-388908ECF9AB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6941880" y="5873302"/>
                  <a:ext cx="190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18994DB6-7799-0E31-780E-81F9CBF7CE8F}"/>
                    </a:ext>
                  </a:extLst>
                </p14:cNvPr>
                <p14:cNvContentPartPr/>
                <p14:nvPr/>
              </p14:nvContentPartPr>
              <p14:xfrm>
                <a:off x="7291080" y="5806342"/>
                <a:ext cx="266400" cy="9864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18994DB6-7799-0E31-780E-81F9CBF7CE8F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7286760" y="5802022"/>
                  <a:ext cx="2750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0D4ABB83-6FB1-F0F7-0809-AB51D0A4AD53}"/>
                    </a:ext>
                  </a:extLst>
                </p14:cNvPr>
                <p14:cNvContentPartPr/>
                <p14:nvPr/>
              </p14:nvContentPartPr>
              <p14:xfrm>
                <a:off x="7585920" y="5716702"/>
                <a:ext cx="375840" cy="14220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0D4ABB83-6FB1-F0F7-0809-AB51D0A4AD53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7581600" y="5712382"/>
                  <a:ext cx="3844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312F9A67-5438-9FA8-0E62-2AA8D11E40D1}"/>
                    </a:ext>
                  </a:extLst>
                </p14:cNvPr>
                <p14:cNvContentPartPr/>
                <p14:nvPr/>
              </p14:nvContentPartPr>
              <p14:xfrm>
                <a:off x="2991600" y="6383422"/>
                <a:ext cx="447120" cy="15660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312F9A67-5438-9FA8-0E62-2AA8D11E40D1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2987280" y="6379102"/>
                  <a:ext cx="4557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CEB69223-CF4B-8AC4-46ED-49975D4A8701}"/>
                    </a:ext>
                  </a:extLst>
                </p14:cNvPr>
                <p14:cNvContentPartPr/>
                <p14:nvPr/>
              </p14:nvContentPartPr>
              <p14:xfrm>
                <a:off x="3357000" y="6357142"/>
                <a:ext cx="3960" cy="2448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CEB69223-CF4B-8AC4-46ED-49975D4A8701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3352680" y="6352822"/>
                  <a:ext cx="12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E1E46BDD-5F8E-820C-F304-13FF3BBE9A1D}"/>
                    </a:ext>
                  </a:extLst>
                </p14:cNvPr>
                <p14:cNvContentPartPr/>
                <p14:nvPr/>
              </p14:nvContentPartPr>
              <p14:xfrm>
                <a:off x="3648240" y="6300982"/>
                <a:ext cx="142560" cy="17496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E1E46BDD-5F8E-820C-F304-13FF3BBE9A1D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3643920" y="6296662"/>
                  <a:ext cx="151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730FFE09-622E-D4CA-A85F-B3E64BC2C06E}"/>
                    </a:ext>
                  </a:extLst>
                </p14:cNvPr>
                <p14:cNvContentPartPr/>
                <p14:nvPr/>
              </p14:nvContentPartPr>
              <p14:xfrm>
                <a:off x="3674880" y="6346342"/>
                <a:ext cx="214200" cy="8748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730FFE09-622E-D4CA-A85F-B3E64BC2C06E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3670560" y="6342022"/>
                  <a:ext cx="2228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CA2CEC42-8E0F-6478-B3A3-A82204C31794}"/>
                    </a:ext>
                  </a:extLst>
                </p14:cNvPr>
                <p14:cNvContentPartPr/>
                <p14:nvPr/>
              </p14:nvContentPartPr>
              <p14:xfrm>
                <a:off x="3930840" y="6330502"/>
                <a:ext cx="70200" cy="11988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CA2CEC42-8E0F-6478-B3A3-A82204C31794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3926520" y="6326182"/>
                  <a:ext cx="788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A6A8637B-B606-3CC6-22A1-10E9E8BF2A43}"/>
                    </a:ext>
                  </a:extLst>
                </p14:cNvPr>
                <p14:cNvContentPartPr/>
                <p14:nvPr/>
              </p14:nvContentPartPr>
              <p14:xfrm>
                <a:off x="3992040" y="6258862"/>
                <a:ext cx="298080" cy="17676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A6A8637B-B606-3CC6-22A1-10E9E8BF2A43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3987720" y="6254542"/>
                  <a:ext cx="3067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3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662524C5-87F3-6042-FB5B-CA5AAC03BABF}"/>
                    </a:ext>
                  </a:extLst>
                </p14:cNvPr>
                <p14:cNvContentPartPr/>
                <p14:nvPr/>
              </p14:nvContentPartPr>
              <p14:xfrm>
                <a:off x="4317840" y="6250582"/>
                <a:ext cx="239040" cy="13032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662524C5-87F3-6042-FB5B-CA5AAC03BABF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4313520" y="6246262"/>
                  <a:ext cx="2476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5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761C4A2D-300D-E539-B4E0-37A580F59F80}"/>
                    </a:ext>
                  </a:extLst>
                </p14:cNvPr>
                <p14:cNvContentPartPr/>
                <p14:nvPr/>
              </p14:nvContentPartPr>
              <p14:xfrm>
                <a:off x="4206240" y="6234382"/>
                <a:ext cx="43560" cy="2160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761C4A2D-300D-E539-B4E0-37A580F59F80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4201920" y="6230062"/>
                  <a:ext cx="52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7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9E795C05-F264-A967-4FDC-18842C384135}"/>
                    </a:ext>
                  </a:extLst>
                </p14:cNvPr>
                <p14:cNvContentPartPr/>
                <p14:nvPr/>
              </p14:nvContentPartPr>
              <p14:xfrm>
                <a:off x="4765320" y="6269662"/>
                <a:ext cx="273240" cy="11160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9E795C05-F264-A967-4FDC-18842C384135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4761000" y="6265342"/>
                  <a:ext cx="2818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9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3EB58D7D-B38C-7A55-F03A-FBA4912C728E}"/>
                    </a:ext>
                  </a:extLst>
                </p14:cNvPr>
                <p14:cNvContentPartPr/>
                <p14:nvPr/>
              </p14:nvContentPartPr>
              <p14:xfrm>
                <a:off x="5191560" y="6202702"/>
                <a:ext cx="220320" cy="13752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3EB58D7D-B38C-7A55-F03A-FBA4912C728E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5187240" y="6198382"/>
                  <a:ext cx="2289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1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84168C60-DA73-B7EC-2416-599F5A48B326}"/>
                    </a:ext>
                  </a:extLst>
                </p14:cNvPr>
                <p14:cNvContentPartPr/>
                <p14:nvPr/>
              </p14:nvContentPartPr>
              <p14:xfrm>
                <a:off x="5453640" y="6130702"/>
                <a:ext cx="210240" cy="19764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84168C60-DA73-B7EC-2416-599F5A48B326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5449320" y="6126382"/>
                  <a:ext cx="2188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3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8C9D8341-32F5-72EF-77C7-F2E03D6E156D}"/>
                    </a:ext>
                  </a:extLst>
                </p14:cNvPr>
                <p14:cNvContentPartPr/>
                <p14:nvPr/>
              </p14:nvContentPartPr>
              <p14:xfrm>
                <a:off x="5601960" y="6102262"/>
                <a:ext cx="151560" cy="21132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8C9D8341-32F5-72EF-77C7-F2E03D6E156D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5597640" y="6097942"/>
                  <a:ext cx="1602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5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9F16E799-B511-16A0-2544-4959EF554936}"/>
                    </a:ext>
                  </a:extLst>
                </p14:cNvPr>
                <p14:cNvContentPartPr/>
                <p14:nvPr/>
              </p14:nvContentPartPr>
              <p14:xfrm>
                <a:off x="5560200" y="6094702"/>
                <a:ext cx="14760" cy="2088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9F16E799-B511-16A0-2544-4959EF554936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5555880" y="6090382"/>
                  <a:ext cx="23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7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31DD2577-01E2-F11B-E00A-BC3703BAE10F}"/>
                    </a:ext>
                  </a:extLst>
                </p14:cNvPr>
                <p14:cNvContentPartPr/>
                <p14:nvPr/>
              </p14:nvContentPartPr>
              <p14:xfrm>
                <a:off x="5976360" y="6215302"/>
                <a:ext cx="142200" cy="13536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31DD2577-01E2-F11B-E00A-BC3703BAE10F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5972040" y="6210982"/>
                  <a:ext cx="150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9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98C2721C-AD79-817B-6899-8794EA379777}"/>
                    </a:ext>
                  </a:extLst>
                </p14:cNvPr>
                <p14:cNvContentPartPr/>
                <p14:nvPr/>
              </p14:nvContentPartPr>
              <p14:xfrm>
                <a:off x="6100920" y="6187582"/>
                <a:ext cx="7560" cy="3600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98C2721C-AD79-817B-6899-8794EA379777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6096600" y="6183262"/>
                  <a:ext cx="162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1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5913B83D-0B63-D6C2-E671-C67610DAB954}"/>
                    </a:ext>
                  </a:extLst>
                </p14:cNvPr>
                <p14:cNvContentPartPr/>
                <p14:nvPr/>
              </p14:nvContentPartPr>
              <p14:xfrm>
                <a:off x="6185520" y="6171022"/>
                <a:ext cx="111960" cy="16020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5913B83D-0B63-D6C2-E671-C67610DAB954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6181200" y="6166702"/>
                  <a:ext cx="1206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3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A13BE5C4-7AA7-11EA-4642-F9225DDC56A0}"/>
                    </a:ext>
                  </a:extLst>
                </p14:cNvPr>
                <p14:cNvContentPartPr/>
                <p14:nvPr/>
              </p14:nvContentPartPr>
              <p14:xfrm>
                <a:off x="6491160" y="6215302"/>
                <a:ext cx="248400" cy="7920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A13BE5C4-7AA7-11EA-4642-F9225DDC56A0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6486840" y="6210982"/>
                  <a:ext cx="2570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5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AE9576A1-C179-4877-D7FF-6AB78AB644DB}"/>
                    </a:ext>
                  </a:extLst>
                </p14:cNvPr>
                <p14:cNvContentPartPr/>
                <p14:nvPr/>
              </p14:nvContentPartPr>
              <p14:xfrm>
                <a:off x="6714720" y="6167782"/>
                <a:ext cx="19440" cy="1476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AE9576A1-C179-4877-D7FF-6AB78AB644DB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6710400" y="6163462"/>
                  <a:ext cx="280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7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401630B2-B001-4C6D-F5ED-06FDFA194774}"/>
                    </a:ext>
                  </a:extLst>
                </p14:cNvPr>
                <p14:cNvContentPartPr/>
                <p14:nvPr/>
              </p14:nvContentPartPr>
              <p14:xfrm>
                <a:off x="6795000" y="6167422"/>
                <a:ext cx="253080" cy="9468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401630B2-B001-4C6D-F5ED-06FDFA194774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6790680" y="6163102"/>
                  <a:ext cx="2617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9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F7F83FA6-F886-420D-171A-35A98452E472}"/>
                    </a:ext>
                  </a:extLst>
                </p14:cNvPr>
                <p14:cNvContentPartPr/>
                <p14:nvPr/>
              </p14:nvContentPartPr>
              <p14:xfrm>
                <a:off x="7243920" y="6066622"/>
                <a:ext cx="262080" cy="15372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F7F83FA6-F886-420D-171A-35A98452E472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7239600" y="6062302"/>
                  <a:ext cx="2707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1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BA823A6E-A826-F141-2018-D95E5A5CE7CE}"/>
                    </a:ext>
                  </a:extLst>
                </p14:cNvPr>
                <p14:cNvContentPartPr/>
                <p14:nvPr/>
              </p14:nvContentPartPr>
              <p14:xfrm>
                <a:off x="7445520" y="6043942"/>
                <a:ext cx="9000" cy="1224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BA823A6E-A826-F141-2018-D95E5A5CE7CE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7441200" y="6039622"/>
                  <a:ext cx="176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3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A75C2330-DAF9-B9F7-42EE-CA090E6BA96D}"/>
                    </a:ext>
                  </a:extLst>
                </p14:cNvPr>
                <p14:cNvContentPartPr/>
                <p14:nvPr/>
              </p14:nvContentPartPr>
              <p14:xfrm>
                <a:off x="7655400" y="6018742"/>
                <a:ext cx="121680" cy="20952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A75C2330-DAF9-B9F7-42EE-CA090E6BA96D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7651080" y="6014422"/>
                  <a:ext cx="1303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5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DBF64CED-CDED-CAA9-A183-CD5CCE1BB906}"/>
                    </a:ext>
                  </a:extLst>
                </p14:cNvPr>
                <p14:cNvContentPartPr/>
                <p14:nvPr/>
              </p14:nvContentPartPr>
              <p14:xfrm>
                <a:off x="7793640" y="6051142"/>
                <a:ext cx="86040" cy="13932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DBF64CED-CDED-CAA9-A183-CD5CCE1BB906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7789320" y="6046822"/>
                  <a:ext cx="946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7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B68F7592-C42C-1E4C-5988-E0D5B86A5AC7}"/>
                    </a:ext>
                  </a:extLst>
                </p14:cNvPr>
                <p14:cNvContentPartPr/>
                <p14:nvPr/>
              </p14:nvContentPartPr>
              <p14:xfrm>
                <a:off x="7777800" y="6037462"/>
                <a:ext cx="101520" cy="14184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B68F7592-C42C-1E4C-5988-E0D5B86A5AC7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7773480" y="6033142"/>
                  <a:ext cx="110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9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9AAE15C0-0D52-3AE5-5CB4-42D1D30D0131}"/>
                    </a:ext>
                  </a:extLst>
                </p14:cNvPr>
                <p14:cNvContentPartPr/>
                <p14:nvPr/>
              </p14:nvContentPartPr>
              <p14:xfrm>
                <a:off x="7899840" y="6029182"/>
                <a:ext cx="80640" cy="12564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9AAE15C0-0D52-3AE5-5CB4-42D1D30D0131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7895520" y="6024862"/>
                  <a:ext cx="892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1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1BF7D3F5-E176-D20A-680D-ABF3E78A90F2}"/>
                    </a:ext>
                  </a:extLst>
                </p14:cNvPr>
                <p14:cNvContentPartPr/>
                <p14:nvPr/>
              </p14:nvContentPartPr>
              <p14:xfrm>
                <a:off x="7911360" y="6027022"/>
                <a:ext cx="57960" cy="13788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1BF7D3F5-E176-D20A-680D-ABF3E78A90F2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7907040" y="6022702"/>
                  <a:ext cx="666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3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5FF86250-1D2B-7181-AAD4-E55646D726D2}"/>
                    </a:ext>
                  </a:extLst>
                </p14:cNvPr>
                <p14:cNvContentPartPr/>
                <p14:nvPr/>
              </p14:nvContentPartPr>
              <p14:xfrm>
                <a:off x="7976880" y="5998942"/>
                <a:ext cx="83520" cy="14508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5FF86250-1D2B-7181-AAD4-E55646D726D2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7972560" y="5994622"/>
                  <a:ext cx="921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5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CBB9F815-C58C-2177-37A7-A99AE39732F3}"/>
                    </a:ext>
                  </a:extLst>
                </p14:cNvPr>
                <p14:cNvContentPartPr/>
                <p14:nvPr/>
              </p14:nvContentPartPr>
              <p14:xfrm>
                <a:off x="8096400" y="5996782"/>
                <a:ext cx="180720" cy="9216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CBB9F815-C58C-2177-37A7-A99AE39732F3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8092080" y="5992462"/>
                  <a:ext cx="1893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7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2AEA4906-2168-D474-D02E-04F52A921C2A}"/>
                    </a:ext>
                  </a:extLst>
                </p14:cNvPr>
                <p14:cNvContentPartPr/>
                <p14:nvPr/>
              </p14:nvContentPartPr>
              <p14:xfrm>
                <a:off x="2999880" y="6575302"/>
                <a:ext cx="337680" cy="16056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2AEA4906-2168-D474-D02E-04F52A921C2A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2995560" y="6570982"/>
                  <a:ext cx="3463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9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0F213CFB-C3E8-4F3A-0783-1BC1E8D818FC}"/>
                    </a:ext>
                  </a:extLst>
                </p14:cNvPr>
                <p14:cNvContentPartPr/>
                <p14:nvPr/>
              </p14:nvContentPartPr>
              <p14:xfrm>
                <a:off x="3195360" y="6572422"/>
                <a:ext cx="11880" cy="900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0F213CFB-C3E8-4F3A-0783-1BC1E8D818FC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3191040" y="6568102"/>
                  <a:ext cx="205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1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FD27A351-557C-9DC3-DB7E-466025CD46DB}"/>
                    </a:ext>
                  </a:extLst>
                </p14:cNvPr>
                <p14:cNvContentPartPr/>
                <p14:nvPr/>
              </p14:nvContentPartPr>
              <p14:xfrm>
                <a:off x="3521520" y="6559102"/>
                <a:ext cx="261720" cy="15588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FD27A351-557C-9DC3-DB7E-466025CD46DB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3517200" y="6554782"/>
                  <a:ext cx="2703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3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C3A9188C-32AF-C092-9BAB-85DF24738EF4}"/>
                    </a:ext>
                  </a:extLst>
                </p14:cNvPr>
                <p14:cNvContentPartPr/>
                <p14:nvPr/>
              </p14:nvContentPartPr>
              <p14:xfrm>
                <a:off x="3965760" y="6551902"/>
                <a:ext cx="236520" cy="15300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C3A9188C-32AF-C092-9BAB-85DF24738EF4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3961440" y="6547582"/>
                  <a:ext cx="2451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5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05E40241-EE33-ADCB-CD15-59CDAAD4B4B8}"/>
                    </a:ext>
                  </a:extLst>
                </p14:cNvPr>
                <p14:cNvContentPartPr/>
                <p14:nvPr/>
              </p14:nvContentPartPr>
              <p14:xfrm>
                <a:off x="4219560" y="6579982"/>
                <a:ext cx="64800" cy="11772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05E40241-EE33-ADCB-CD15-59CDAAD4B4B8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4215240" y="6575662"/>
                  <a:ext cx="734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7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A702D2F1-5134-F098-3491-F0F54C2D92F7}"/>
                    </a:ext>
                  </a:extLst>
                </p14:cNvPr>
                <p14:cNvContentPartPr/>
                <p14:nvPr/>
              </p14:nvContentPartPr>
              <p14:xfrm>
                <a:off x="4212720" y="6544342"/>
                <a:ext cx="72360" cy="15660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A702D2F1-5134-F098-3491-F0F54C2D92F7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4208400" y="6540022"/>
                  <a:ext cx="81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9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6D0DA05A-BDEA-0236-059F-8B6F180547F3}"/>
                    </a:ext>
                  </a:extLst>
                </p14:cNvPr>
                <p14:cNvContentPartPr/>
                <p14:nvPr/>
              </p14:nvContentPartPr>
              <p14:xfrm>
                <a:off x="4344840" y="6547942"/>
                <a:ext cx="104760" cy="14256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6D0DA05A-BDEA-0236-059F-8B6F180547F3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4340520" y="6543622"/>
                  <a:ext cx="113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1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CAB1655E-F134-5900-C285-56754BD1B0D4}"/>
                    </a:ext>
                  </a:extLst>
                </p14:cNvPr>
                <p14:cNvContentPartPr/>
                <p14:nvPr/>
              </p14:nvContentPartPr>
              <p14:xfrm>
                <a:off x="4478760" y="6571342"/>
                <a:ext cx="79560" cy="9936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CAB1655E-F134-5900-C285-56754BD1B0D4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4474440" y="6567022"/>
                  <a:ext cx="882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3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06A51CC4-BB99-6840-5EAF-91206A5B3370}"/>
                    </a:ext>
                  </a:extLst>
                </p14:cNvPr>
                <p14:cNvContentPartPr/>
                <p14:nvPr/>
              </p14:nvContentPartPr>
              <p14:xfrm>
                <a:off x="4548960" y="6494302"/>
                <a:ext cx="372240" cy="22752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06A51CC4-BB99-6840-5EAF-91206A5B3370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4544640" y="6489982"/>
                  <a:ext cx="3808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5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BDC0183B-8E5B-EC77-6EBF-12304340F807}"/>
                    </a:ext>
                  </a:extLst>
                </p14:cNvPr>
                <p14:cNvContentPartPr/>
                <p14:nvPr/>
              </p14:nvContentPartPr>
              <p14:xfrm>
                <a:off x="5151240" y="6481702"/>
                <a:ext cx="65160" cy="17028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BDC0183B-8E5B-EC77-6EBF-12304340F807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5146920" y="6477382"/>
                  <a:ext cx="73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7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E61B9865-82CE-4D81-3083-24CE32F3BE74}"/>
                    </a:ext>
                  </a:extLst>
                </p14:cNvPr>
                <p14:cNvContentPartPr/>
                <p14:nvPr/>
              </p14:nvContentPartPr>
              <p14:xfrm>
                <a:off x="5394600" y="6533182"/>
                <a:ext cx="106920" cy="14328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E61B9865-82CE-4D81-3083-24CE32F3BE74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5390280" y="6528862"/>
                  <a:ext cx="1155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9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78C645D7-2EA3-2984-04E8-83113CF99B94}"/>
                    </a:ext>
                  </a:extLst>
                </p14:cNvPr>
                <p14:cNvContentPartPr/>
                <p14:nvPr/>
              </p14:nvContentPartPr>
              <p14:xfrm>
                <a:off x="5589000" y="6453622"/>
                <a:ext cx="113760" cy="20340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78C645D7-2EA3-2984-04E8-83113CF99B94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5584680" y="6449302"/>
                  <a:ext cx="1224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1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61CE5498-8D1E-9EAA-1843-788E89745B23}"/>
                    </a:ext>
                  </a:extLst>
                </p14:cNvPr>
                <p14:cNvContentPartPr/>
                <p14:nvPr/>
              </p14:nvContentPartPr>
              <p14:xfrm>
                <a:off x="5692320" y="6430942"/>
                <a:ext cx="74520" cy="18036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61CE5498-8D1E-9EAA-1843-788E89745B23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5688000" y="6426622"/>
                  <a:ext cx="831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3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E17C7ED1-7EF7-294E-A276-F0BF5A75D827}"/>
                    </a:ext>
                  </a:extLst>
                </p14:cNvPr>
                <p14:cNvContentPartPr/>
                <p14:nvPr/>
              </p14:nvContentPartPr>
              <p14:xfrm>
                <a:off x="5790600" y="6496822"/>
                <a:ext cx="60480" cy="10620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E17C7ED1-7EF7-294E-A276-F0BF5A75D827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5786280" y="6492502"/>
                  <a:ext cx="691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5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D50445EF-54F2-FB62-F3E0-A3EBA8AADC2A}"/>
                    </a:ext>
                  </a:extLst>
                </p14:cNvPr>
                <p14:cNvContentPartPr/>
                <p14:nvPr/>
              </p14:nvContentPartPr>
              <p14:xfrm>
                <a:off x="5880960" y="6404662"/>
                <a:ext cx="359640" cy="21708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D50445EF-54F2-FB62-F3E0-A3EBA8AADC2A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5876640" y="6400342"/>
                  <a:ext cx="3682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7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71D4EB60-0E9E-C0DD-DBC5-1AB8AFBF7719}"/>
                    </a:ext>
                  </a:extLst>
                </p14:cNvPr>
                <p14:cNvContentPartPr/>
                <p14:nvPr/>
              </p14:nvContentPartPr>
              <p14:xfrm>
                <a:off x="6469200" y="6460102"/>
                <a:ext cx="140760" cy="21600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71D4EB60-0E9E-C0DD-DBC5-1AB8AFBF7719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6464880" y="6455782"/>
                  <a:ext cx="1494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9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DD467727-D04A-07D7-2A60-9B9FBC63239F}"/>
                    </a:ext>
                  </a:extLst>
                </p14:cNvPr>
                <p14:cNvContentPartPr/>
                <p14:nvPr/>
              </p14:nvContentPartPr>
              <p14:xfrm>
                <a:off x="6669360" y="6459382"/>
                <a:ext cx="111240" cy="13392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DD467727-D04A-07D7-2A60-9B9FBC63239F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6665040" y="6455062"/>
                  <a:ext cx="1198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1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9AC53829-B3BF-0150-EECD-4CC1FD07BABC}"/>
                    </a:ext>
                  </a:extLst>
                </p14:cNvPr>
                <p14:cNvContentPartPr/>
                <p14:nvPr/>
              </p14:nvContentPartPr>
              <p14:xfrm>
                <a:off x="6760440" y="6364702"/>
                <a:ext cx="433800" cy="20484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9AC53829-B3BF-0150-EECD-4CC1FD07BABC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6756120" y="6360382"/>
                  <a:ext cx="4424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3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12CC1D71-2DBC-B076-F983-8A08E26617D8}"/>
                    </a:ext>
                  </a:extLst>
                </p14:cNvPr>
                <p14:cNvContentPartPr/>
                <p14:nvPr/>
              </p14:nvContentPartPr>
              <p14:xfrm>
                <a:off x="7445520" y="6414742"/>
                <a:ext cx="446040" cy="142200"/>
              </p14:xfrm>
            </p:contentPart>
          </mc:Choice>
          <mc:Fallback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12CC1D71-2DBC-B076-F983-8A08E26617D8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7441200" y="6410422"/>
                  <a:ext cx="4546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5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87337173-BAD6-FC72-5558-CA4E18A09AE4}"/>
                    </a:ext>
                  </a:extLst>
                </p14:cNvPr>
                <p14:cNvContentPartPr/>
                <p14:nvPr/>
              </p14:nvContentPartPr>
              <p14:xfrm>
                <a:off x="7787160" y="6338782"/>
                <a:ext cx="31680" cy="972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87337173-BAD6-FC72-5558-CA4E18A09AE4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7782840" y="6334462"/>
                  <a:ext cx="403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7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59BCE98A-6EF3-2593-F3C3-D08164DA68AE}"/>
                    </a:ext>
                  </a:extLst>
                </p14:cNvPr>
                <p14:cNvContentPartPr/>
                <p14:nvPr/>
              </p14:nvContentPartPr>
              <p14:xfrm>
                <a:off x="7961760" y="6312502"/>
                <a:ext cx="201240" cy="17172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59BCE98A-6EF3-2593-F3C3-D08164DA68AE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7957440" y="6308182"/>
                  <a:ext cx="20988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0" name="Gruppieren 639">
            <a:extLst>
              <a:ext uri="{FF2B5EF4-FFF2-40B4-BE49-F238E27FC236}">
                <a16:creationId xmlns:a16="http://schemas.microsoft.com/office/drawing/2014/main" id="{F36EF750-0B45-81B2-4137-819E0EB705B9}"/>
              </a:ext>
            </a:extLst>
          </p:cNvPr>
          <p:cNvGrpSpPr/>
          <p:nvPr/>
        </p:nvGrpSpPr>
        <p:grpSpPr>
          <a:xfrm>
            <a:off x="7741080" y="314542"/>
            <a:ext cx="225720" cy="350280"/>
            <a:chOff x="7741080" y="314542"/>
            <a:chExt cx="225720" cy="35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9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3DBCB6B3-636F-3560-77B6-2D636C42CDC1}"/>
                    </a:ext>
                  </a:extLst>
                </p14:cNvPr>
                <p14:cNvContentPartPr/>
                <p14:nvPr/>
              </p14:nvContentPartPr>
              <p14:xfrm>
                <a:off x="7741080" y="490942"/>
                <a:ext cx="142920" cy="16128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3DBCB6B3-636F-3560-77B6-2D636C42CDC1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7736760" y="486622"/>
                  <a:ext cx="1515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1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3BCAD5DF-40BC-F51C-4CFB-CCC23FF426DE}"/>
                    </a:ext>
                  </a:extLst>
                </p14:cNvPr>
                <p14:cNvContentPartPr/>
                <p14:nvPr/>
              </p14:nvContentPartPr>
              <p14:xfrm>
                <a:off x="7914600" y="356662"/>
                <a:ext cx="52200" cy="308160"/>
              </p14:xfrm>
            </p:contentPart>
          </mc:Choice>
          <mc:Fallback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3BCAD5DF-40BC-F51C-4CFB-CCC23FF426DE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7910280" y="352342"/>
                  <a:ext cx="608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3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7723A2DF-A906-FD6C-74F6-599AC15E97B0}"/>
                    </a:ext>
                  </a:extLst>
                </p14:cNvPr>
                <p14:cNvContentPartPr/>
                <p14:nvPr/>
              </p14:nvContentPartPr>
              <p14:xfrm>
                <a:off x="7839360" y="314542"/>
                <a:ext cx="27720" cy="294480"/>
              </p14:xfrm>
            </p:contentPart>
          </mc:Choice>
          <mc:Fallback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7723A2DF-A906-FD6C-74F6-599AC15E97B0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7835040" y="310222"/>
                  <a:ext cx="36360" cy="30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9" name="Gruppieren 658">
            <a:extLst>
              <a:ext uri="{FF2B5EF4-FFF2-40B4-BE49-F238E27FC236}">
                <a16:creationId xmlns:a16="http://schemas.microsoft.com/office/drawing/2014/main" id="{AFEF0476-0282-1B72-52B8-718D3E24F178}"/>
              </a:ext>
            </a:extLst>
          </p:cNvPr>
          <p:cNvGrpSpPr/>
          <p:nvPr/>
        </p:nvGrpSpPr>
        <p:grpSpPr>
          <a:xfrm>
            <a:off x="8215200" y="110782"/>
            <a:ext cx="3060360" cy="931320"/>
            <a:chOff x="8215200" y="110782"/>
            <a:chExt cx="3060360" cy="93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5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3CAE4F92-236D-143E-AF56-3CA2DE696068}"/>
                    </a:ext>
                  </a:extLst>
                </p14:cNvPr>
                <p14:cNvContentPartPr/>
                <p14:nvPr/>
              </p14:nvContentPartPr>
              <p14:xfrm>
                <a:off x="8215200" y="373942"/>
                <a:ext cx="101520" cy="166320"/>
              </p14:xfrm>
            </p:contentPart>
          </mc:Choice>
          <mc:Fallback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3CAE4F92-236D-143E-AF56-3CA2DE696068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8210880" y="369622"/>
                  <a:ext cx="1101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7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2E0754C4-8DDC-7C26-E5CC-A2F4197A61E7}"/>
                    </a:ext>
                  </a:extLst>
                </p14:cNvPr>
                <p14:cNvContentPartPr/>
                <p14:nvPr/>
              </p14:nvContentPartPr>
              <p14:xfrm>
                <a:off x="8417160" y="317422"/>
                <a:ext cx="160920" cy="206640"/>
              </p14:xfrm>
            </p:contentPart>
          </mc:Choice>
          <mc:Fallback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2E0754C4-8DDC-7C26-E5CC-A2F4197A61E7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8412840" y="313102"/>
                  <a:ext cx="1695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9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3DD2CAA9-8F4C-FDC5-4E21-20A4E2B6AF31}"/>
                    </a:ext>
                  </a:extLst>
                </p14:cNvPr>
                <p14:cNvContentPartPr/>
                <p14:nvPr/>
              </p14:nvContentPartPr>
              <p14:xfrm>
                <a:off x="8487720" y="286462"/>
                <a:ext cx="204480" cy="24300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3DD2CAA9-8F4C-FDC5-4E21-20A4E2B6AF31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8483400" y="282142"/>
                  <a:ext cx="2131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1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F0C84C88-351C-5C7D-56F3-6B73E5A2D7AD}"/>
                    </a:ext>
                  </a:extLst>
                </p14:cNvPr>
                <p14:cNvContentPartPr/>
                <p14:nvPr/>
              </p14:nvContentPartPr>
              <p14:xfrm>
                <a:off x="8755200" y="488062"/>
                <a:ext cx="10080" cy="6480"/>
              </p14:xfrm>
            </p:contentPart>
          </mc:Choice>
          <mc:Fallback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F0C84C88-351C-5C7D-56F3-6B73E5A2D7AD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8750880" y="483742"/>
                  <a:ext cx="187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3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0097AE80-73A3-98AC-2F87-5578A2742AC6}"/>
                    </a:ext>
                  </a:extLst>
                </p14:cNvPr>
                <p14:cNvContentPartPr/>
                <p14:nvPr/>
              </p14:nvContentPartPr>
              <p14:xfrm>
                <a:off x="8978400" y="316342"/>
                <a:ext cx="164520" cy="140400"/>
              </p14:xfrm>
            </p:contentPart>
          </mc:Choice>
          <mc:Fallback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0097AE80-73A3-98AC-2F87-5578A2742AC6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8974080" y="312022"/>
                  <a:ext cx="1731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5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A1508DAD-2BEE-ADA4-A1DF-15667D95142E}"/>
                    </a:ext>
                  </a:extLst>
                </p14:cNvPr>
                <p14:cNvContentPartPr/>
                <p14:nvPr/>
              </p14:nvContentPartPr>
              <p14:xfrm>
                <a:off x="9167040" y="254782"/>
                <a:ext cx="84600" cy="206280"/>
              </p14:xfrm>
            </p:contentPart>
          </mc:Choice>
          <mc:Fallback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A1508DAD-2BEE-ADA4-A1DF-15667D95142E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9162720" y="250462"/>
                  <a:ext cx="932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7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FDC37D38-F035-18E2-8657-E50C7CF399D5}"/>
                    </a:ext>
                  </a:extLst>
                </p14:cNvPr>
                <p14:cNvContentPartPr/>
                <p14:nvPr/>
              </p14:nvContentPartPr>
              <p14:xfrm>
                <a:off x="8993520" y="222022"/>
                <a:ext cx="455400" cy="173160"/>
              </p14:xfrm>
            </p:contentPart>
          </mc:Choice>
          <mc:Fallback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FDC37D38-F035-18E2-8657-E50C7CF399D5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8989200" y="217702"/>
                  <a:ext cx="4640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9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A3C5D07C-5DCF-4F02-0CF4-D0B8ECD9E4D0}"/>
                    </a:ext>
                  </a:extLst>
                </p14:cNvPr>
                <p14:cNvContentPartPr/>
                <p14:nvPr/>
              </p14:nvContentPartPr>
              <p14:xfrm>
                <a:off x="9739800" y="218422"/>
                <a:ext cx="119880" cy="216000"/>
              </p14:xfrm>
            </p:contentPart>
          </mc:Choice>
          <mc:Fallback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A3C5D07C-5DCF-4F02-0CF4-D0B8ECD9E4D0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9735480" y="214102"/>
                  <a:ext cx="1285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1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569D1557-FEA9-557E-F8F6-8534AE9DA332}"/>
                    </a:ext>
                  </a:extLst>
                </p14:cNvPr>
                <p14:cNvContentPartPr/>
                <p14:nvPr/>
              </p14:nvContentPartPr>
              <p14:xfrm>
                <a:off x="9922680" y="181702"/>
                <a:ext cx="288360" cy="215640"/>
              </p14:xfrm>
            </p:contentPart>
          </mc:Choice>
          <mc:Fallback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569D1557-FEA9-557E-F8F6-8534AE9DA332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9918360" y="177382"/>
                  <a:ext cx="2970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3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005992AB-9E03-4E77-9F66-C275E771B22A}"/>
                    </a:ext>
                  </a:extLst>
                </p14:cNvPr>
                <p14:cNvContentPartPr/>
                <p14:nvPr/>
              </p14:nvContentPartPr>
              <p14:xfrm>
                <a:off x="10243440" y="250102"/>
                <a:ext cx="294120" cy="87480"/>
              </p14:xfrm>
            </p:contentPart>
          </mc:Choice>
          <mc:Fallback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005992AB-9E03-4E77-9F66-C275E771B22A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10239120" y="245782"/>
                  <a:ext cx="3027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5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342ED6B9-12BA-74AD-0584-10779F786CF0}"/>
                    </a:ext>
                  </a:extLst>
                </p14:cNvPr>
                <p14:cNvContentPartPr/>
                <p14:nvPr/>
              </p14:nvContentPartPr>
              <p14:xfrm>
                <a:off x="10677600" y="270982"/>
                <a:ext cx="22680" cy="167040"/>
              </p14:xfrm>
            </p:contentPart>
          </mc:Choice>
          <mc:Fallback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342ED6B9-12BA-74AD-0584-10779F786CF0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10673280" y="266662"/>
                  <a:ext cx="313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7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62D857DD-F9E7-60B9-CA14-D1B3BFE0CD5F}"/>
                    </a:ext>
                  </a:extLst>
                </p14:cNvPr>
                <p14:cNvContentPartPr/>
                <p14:nvPr/>
              </p14:nvContentPartPr>
              <p14:xfrm>
                <a:off x="10791000" y="144262"/>
                <a:ext cx="222120" cy="176760"/>
              </p14:xfrm>
            </p:contentPart>
          </mc:Choice>
          <mc:Fallback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62D857DD-F9E7-60B9-CA14-D1B3BFE0CD5F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10786680" y="139942"/>
                  <a:ext cx="2307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9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C04DAF4B-1D84-6C0C-CC23-D6DBC616EC0C}"/>
                    </a:ext>
                  </a:extLst>
                </p14:cNvPr>
                <p14:cNvContentPartPr/>
                <p14:nvPr/>
              </p14:nvContentPartPr>
              <p14:xfrm>
                <a:off x="10788480" y="110782"/>
                <a:ext cx="240480" cy="219600"/>
              </p14:xfrm>
            </p:contentPart>
          </mc:Choice>
          <mc:Fallback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C04DAF4B-1D84-6C0C-CC23-D6DBC616EC0C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10784160" y="106462"/>
                  <a:ext cx="2491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1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C0012A1E-DD86-BA83-8A8F-2A2EC5FDD38F}"/>
                    </a:ext>
                  </a:extLst>
                </p14:cNvPr>
                <p14:cNvContentPartPr/>
                <p14:nvPr/>
              </p14:nvContentPartPr>
              <p14:xfrm>
                <a:off x="11043360" y="202942"/>
                <a:ext cx="102960" cy="133920"/>
              </p14:xfrm>
            </p:contentPart>
          </mc:Choice>
          <mc:Fallback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C0012A1E-DD86-BA83-8A8F-2A2EC5FDD38F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11039040" y="198622"/>
                  <a:ext cx="1116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3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4DA7511E-4391-08EF-CC81-A6F0658464E1}"/>
                    </a:ext>
                  </a:extLst>
                </p14:cNvPr>
                <p14:cNvContentPartPr/>
                <p14:nvPr/>
              </p14:nvContentPartPr>
              <p14:xfrm>
                <a:off x="11194200" y="215182"/>
                <a:ext cx="81360" cy="72000"/>
              </p14:xfrm>
            </p:contentPart>
          </mc:Choice>
          <mc:Fallback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4DA7511E-4391-08EF-CC81-A6F0658464E1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11189880" y="210862"/>
                  <a:ext cx="900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5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990582C6-E3F6-AB32-027E-94E3D38DFF56}"/>
                    </a:ext>
                  </a:extLst>
                </p14:cNvPr>
                <p14:cNvContentPartPr/>
                <p14:nvPr/>
              </p14:nvContentPartPr>
              <p14:xfrm>
                <a:off x="8421840" y="810622"/>
                <a:ext cx="128160" cy="227520"/>
              </p14:xfrm>
            </p:contentPart>
          </mc:Choice>
          <mc:Fallback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990582C6-E3F6-AB32-027E-94E3D38DFF56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8417520" y="806302"/>
                  <a:ext cx="1368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7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37241FC0-A94F-5440-6E1E-DA26C80A1F28}"/>
                    </a:ext>
                  </a:extLst>
                </p14:cNvPr>
                <p14:cNvContentPartPr/>
                <p14:nvPr/>
              </p14:nvContentPartPr>
              <p14:xfrm>
                <a:off x="8419680" y="852742"/>
                <a:ext cx="313200" cy="135000"/>
              </p14:xfrm>
            </p:contentPart>
          </mc:Choice>
          <mc:Fallback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37241FC0-A94F-5440-6E1E-DA26C80A1F28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8415360" y="848422"/>
                  <a:ext cx="3218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9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D6DBA530-88F5-1FF3-C006-C536F7C5E4D4}"/>
                    </a:ext>
                  </a:extLst>
                </p14:cNvPr>
                <p14:cNvContentPartPr/>
                <p14:nvPr/>
              </p14:nvContentPartPr>
              <p14:xfrm>
                <a:off x="8742240" y="774982"/>
                <a:ext cx="100800" cy="15336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D6DBA530-88F5-1FF3-C006-C536F7C5E4D4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8737920" y="770662"/>
                  <a:ext cx="109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1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622D5FD1-2DFF-19C2-2F63-08EB3BBCD178}"/>
                    </a:ext>
                  </a:extLst>
                </p14:cNvPr>
                <p14:cNvContentPartPr/>
                <p14:nvPr/>
              </p14:nvContentPartPr>
              <p14:xfrm>
                <a:off x="8912520" y="726382"/>
                <a:ext cx="337680" cy="315720"/>
              </p14:xfrm>
            </p:contentPart>
          </mc:Choice>
          <mc:Fallback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622D5FD1-2DFF-19C2-2F63-08EB3BBCD178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8908200" y="722062"/>
                  <a:ext cx="34632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3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EC7FF28B-AF94-93A1-D86C-ACF20BEC2006}"/>
                    </a:ext>
                  </a:extLst>
                </p14:cNvPr>
                <p14:cNvContentPartPr/>
                <p14:nvPr/>
              </p14:nvContentPartPr>
              <p14:xfrm>
                <a:off x="9264960" y="754462"/>
                <a:ext cx="112320" cy="136080"/>
              </p14:xfrm>
            </p:contentPart>
          </mc:Choice>
          <mc:Fallback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EC7FF28B-AF94-93A1-D86C-ACF20BEC2006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9260640" y="750142"/>
                  <a:ext cx="1209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5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B20C946C-79D8-69B8-BE7E-D27C2A666837}"/>
                    </a:ext>
                  </a:extLst>
                </p14:cNvPr>
                <p14:cNvContentPartPr/>
                <p14:nvPr/>
              </p14:nvContentPartPr>
              <p14:xfrm>
                <a:off x="9448200" y="712702"/>
                <a:ext cx="331200" cy="148320"/>
              </p14:xfrm>
            </p:contentPart>
          </mc:Choice>
          <mc:Fallback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B20C946C-79D8-69B8-BE7E-D27C2A666837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9443880" y="708382"/>
                  <a:ext cx="3398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7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83D59B8F-F347-E686-BCE9-1DB45ECC5F21}"/>
                    </a:ext>
                  </a:extLst>
                </p14:cNvPr>
                <p14:cNvContentPartPr/>
                <p14:nvPr/>
              </p14:nvContentPartPr>
              <p14:xfrm>
                <a:off x="9794880" y="680662"/>
                <a:ext cx="470520" cy="263880"/>
              </p14:xfrm>
            </p:contentPart>
          </mc:Choice>
          <mc:Fallback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83D59B8F-F347-E686-BCE9-1DB45ECC5F21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9790560" y="676342"/>
                  <a:ext cx="4791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9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D7E7A80B-767E-749D-ED8A-A9D97F2D99A6}"/>
                    </a:ext>
                  </a:extLst>
                </p14:cNvPr>
                <p14:cNvContentPartPr/>
                <p14:nvPr/>
              </p14:nvContentPartPr>
              <p14:xfrm>
                <a:off x="10358280" y="501742"/>
                <a:ext cx="44640" cy="275400"/>
              </p14:xfrm>
            </p:contentPart>
          </mc:Choice>
          <mc:Fallback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D7E7A80B-767E-749D-ED8A-A9D97F2D99A6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10353960" y="497422"/>
                  <a:ext cx="53280" cy="284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89809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1FED0A9A-508B-44A1-BAF2-72BA9AA4AD47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611C2F4-7CD5-86CE-92C0-5714AD07B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4" y="0"/>
            <a:ext cx="5916678" cy="223518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4973DA1E-E456-8570-B453-4C62FE7B73BE}"/>
                  </a:ext>
                </a:extLst>
              </p14:cNvPr>
              <p14:cNvContentPartPr/>
              <p14:nvPr/>
            </p14:nvContentPartPr>
            <p14:xfrm>
              <a:off x="6774840" y="1421182"/>
              <a:ext cx="2880" cy="118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4973DA1E-E456-8570-B453-4C62FE7B73B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70520" y="1416862"/>
                <a:ext cx="115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1A124F27-F2F3-0543-C67E-1FF27BD6A9FE}"/>
                  </a:ext>
                </a:extLst>
              </p14:cNvPr>
              <p14:cNvContentPartPr/>
              <p14:nvPr/>
            </p14:nvContentPartPr>
            <p14:xfrm>
              <a:off x="2391840" y="613702"/>
              <a:ext cx="401760" cy="334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1A124F27-F2F3-0543-C67E-1FF27BD6A9F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87520" y="609382"/>
                <a:ext cx="4104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4B530773-11EC-111E-890B-3F78A2B19581}"/>
                  </a:ext>
                </a:extLst>
              </p14:cNvPr>
              <p14:cNvContentPartPr/>
              <p14:nvPr/>
            </p14:nvContentPartPr>
            <p14:xfrm>
              <a:off x="3888360" y="641422"/>
              <a:ext cx="732960" cy="3888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4B530773-11EC-111E-890B-3F78A2B1958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84040" y="637102"/>
                <a:ext cx="741600" cy="4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38DE9526-2B7A-6D33-D04C-05A0D0C8F87F}"/>
              </a:ext>
            </a:extLst>
          </p:cNvPr>
          <p:cNvGrpSpPr/>
          <p:nvPr/>
        </p:nvGrpSpPr>
        <p:grpSpPr>
          <a:xfrm>
            <a:off x="6509880" y="175582"/>
            <a:ext cx="234360" cy="241920"/>
            <a:chOff x="6509880" y="175582"/>
            <a:chExt cx="234360" cy="24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74292A5-823F-B6DA-082D-FBCE627B4735}"/>
                    </a:ext>
                  </a:extLst>
                </p14:cNvPr>
                <p14:cNvContentPartPr/>
                <p14:nvPr/>
              </p14:nvContentPartPr>
              <p14:xfrm>
                <a:off x="6509880" y="213382"/>
                <a:ext cx="149400" cy="1108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74292A5-823F-B6DA-082D-FBCE627B473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05560" y="209062"/>
                  <a:ext cx="1580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9972EA7-76CC-FC72-FC80-A81EC0BBDCE6}"/>
                    </a:ext>
                  </a:extLst>
                </p14:cNvPr>
                <p14:cNvContentPartPr/>
                <p14:nvPr/>
              </p14:nvContentPartPr>
              <p14:xfrm>
                <a:off x="6675120" y="175582"/>
                <a:ext cx="69120" cy="2419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9972EA7-76CC-FC72-FC80-A81EC0BBDCE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670800" y="171262"/>
                  <a:ext cx="77760" cy="25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1C880612-BC7A-77F0-48A6-9BE7A3C424A2}"/>
              </a:ext>
            </a:extLst>
          </p:cNvPr>
          <p:cNvGrpSpPr/>
          <p:nvPr/>
        </p:nvGrpSpPr>
        <p:grpSpPr>
          <a:xfrm>
            <a:off x="7029720" y="96022"/>
            <a:ext cx="529200" cy="201600"/>
            <a:chOff x="7029720" y="96022"/>
            <a:chExt cx="529200" cy="20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8175D8A-9EA9-F0FA-336A-BF1648B85F3B}"/>
                    </a:ext>
                  </a:extLst>
                </p14:cNvPr>
                <p14:cNvContentPartPr/>
                <p14:nvPr/>
              </p14:nvContentPartPr>
              <p14:xfrm>
                <a:off x="7029720" y="163702"/>
                <a:ext cx="27000" cy="1339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8175D8A-9EA9-F0FA-336A-BF1648B85F3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025400" y="159382"/>
                  <a:ext cx="35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C2145F8-9570-058B-88B7-FDD8548D6DE7}"/>
                    </a:ext>
                  </a:extLst>
                </p14:cNvPr>
                <p14:cNvContentPartPr/>
                <p14:nvPr/>
              </p14:nvContentPartPr>
              <p14:xfrm>
                <a:off x="7043760" y="160462"/>
                <a:ext cx="111960" cy="1069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C2145F8-9570-058B-88B7-FDD8548D6DE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039440" y="156142"/>
                  <a:ext cx="1206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2D5B7F1-98A8-33FF-7F07-7E2378D28C19}"/>
                    </a:ext>
                  </a:extLst>
                </p14:cNvPr>
                <p14:cNvContentPartPr/>
                <p14:nvPr/>
              </p14:nvContentPartPr>
              <p14:xfrm>
                <a:off x="7228800" y="130942"/>
                <a:ext cx="269280" cy="1299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2D5B7F1-98A8-33FF-7F07-7E2378D28C1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224480" y="126622"/>
                  <a:ext cx="2779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D663D2D-21C8-47F0-5636-EEB7698E1636}"/>
                    </a:ext>
                  </a:extLst>
                </p14:cNvPr>
                <p14:cNvContentPartPr/>
                <p14:nvPr/>
              </p14:nvContentPartPr>
              <p14:xfrm>
                <a:off x="7488000" y="96022"/>
                <a:ext cx="70920" cy="1612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D663D2D-21C8-47F0-5636-EEB7698E163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483680" y="91702"/>
                  <a:ext cx="7956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1C6E11AD-1F1C-248F-E3F4-F1CEC90E17AC}"/>
              </a:ext>
            </a:extLst>
          </p:cNvPr>
          <p:cNvGrpSpPr/>
          <p:nvPr/>
        </p:nvGrpSpPr>
        <p:grpSpPr>
          <a:xfrm>
            <a:off x="8065440" y="86662"/>
            <a:ext cx="1307880" cy="246960"/>
            <a:chOff x="8065440" y="86662"/>
            <a:chExt cx="1307880" cy="24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28610FB-F56A-995F-9ED5-C184D1E3F169}"/>
                    </a:ext>
                  </a:extLst>
                </p14:cNvPr>
                <p14:cNvContentPartPr/>
                <p14:nvPr/>
              </p14:nvContentPartPr>
              <p14:xfrm>
                <a:off x="8065440" y="105022"/>
                <a:ext cx="87840" cy="1512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28610FB-F56A-995F-9ED5-C184D1E3F16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061120" y="100702"/>
                  <a:ext cx="964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D6C4CC46-5354-6749-BB28-834055F4C8D5}"/>
                    </a:ext>
                  </a:extLst>
                </p14:cNvPr>
                <p14:cNvContentPartPr/>
                <p14:nvPr/>
              </p14:nvContentPartPr>
              <p14:xfrm>
                <a:off x="8200800" y="166582"/>
                <a:ext cx="104400" cy="1562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D6C4CC46-5354-6749-BB28-834055F4C8D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196480" y="162262"/>
                  <a:ext cx="113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4062C85-8F74-FB12-A877-3EEF3516F4DB}"/>
                    </a:ext>
                  </a:extLst>
                </p14:cNvPr>
                <p14:cNvContentPartPr/>
                <p14:nvPr/>
              </p14:nvContentPartPr>
              <p14:xfrm>
                <a:off x="8389440" y="139942"/>
                <a:ext cx="109800" cy="313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4062C85-8F74-FB12-A877-3EEF3516F4D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385120" y="135622"/>
                  <a:ext cx="1184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A221F38-E990-4065-1ECC-A20A7E6E2457}"/>
                    </a:ext>
                  </a:extLst>
                </p14:cNvPr>
                <p14:cNvContentPartPr/>
                <p14:nvPr/>
              </p14:nvContentPartPr>
              <p14:xfrm>
                <a:off x="8404200" y="206902"/>
                <a:ext cx="103680" cy="122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A221F38-E990-4065-1ECC-A20A7E6E245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399880" y="202582"/>
                  <a:ext cx="1123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87B0F9B-BC1B-BC4B-C36F-1B9457E43518}"/>
                    </a:ext>
                  </a:extLst>
                </p14:cNvPr>
                <p14:cNvContentPartPr/>
                <p14:nvPr/>
              </p14:nvContentPartPr>
              <p14:xfrm>
                <a:off x="8584560" y="97102"/>
                <a:ext cx="150480" cy="1594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87B0F9B-BC1B-BC4B-C36F-1B9457E4351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580240" y="92782"/>
                  <a:ext cx="1591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E9BA0DD-F979-E8C8-F717-30B0161515D8}"/>
                    </a:ext>
                  </a:extLst>
                </p14:cNvPr>
                <p14:cNvContentPartPr/>
                <p14:nvPr/>
              </p14:nvContentPartPr>
              <p14:xfrm>
                <a:off x="8790120" y="91342"/>
                <a:ext cx="96120" cy="1706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E9BA0DD-F979-E8C8-F717-30B0161515D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785800" y="87022"/>
                  <a:ext cx="1047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258C18A-F927-1F6B-732D-9F3E7AEED57C}"/>
                    </a:ext>
                  </a:extLst>
                </p14:cNvPr>
                <p14:cNvContentPartPr/>
                <p14:nvPr/>
              </p14:nvContentPartPr>
              <p14:xfrm>
                <a:off x="8830800" y="86662"/>
                <a:ext cx="231120" cy="1029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258C18A-F927-1F6B-732D-9F3E7AEED57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826480" y="82342"/>
                  <a:ext cx="2397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01BE0CE-84B3-8049-EE4F-EC8B2E950B4F}"/>
                    </a:ext>
                  </a:extLst>
                </p14:cNvPr>
                <p14:cNvContentPartPr/>
                <p14:nvPr/>
              </p14:nvContentPartPr>
              <p14:xfrm>
                <a:off x="9099360" y="89182"/>
                <a:ext cx="101160" cy="1681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01BE0CE-84B3-8049-EE4F-EC8B2E950B4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095040" y="84862"/>
                  <a:ext cx="1098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7805B1F-5BCA-D2EE-97ED-C93A26CFAD1C}"/>
                    </a:ext>
                  </a:extLst>
                </p14:cNvPr>
                <p14:cNvContentPartPr/>
                <p14:nvPr/>
              </p14:nvContentPartPr>
              <p14:xfrm>
                <a:off x="9260280" y="188182"/>
                <a:ext cx="113040" cy="1454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7805B1F-5BCA-D2EE-97ED-C93A26CFAD1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255960" y="183862"/>
                  <a:ext cx="12168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6037D5C2-FF63-160E-AEF9-A49085F25585}"/>
              </a:ext>
            </a:extLst>
          </p:cNvPr>
          <p:cNvGrpSpPr/>
          <p:nvPr/>
        </p:nvGrpSpPr>
        <p:grpSpPr>
          <a:xfrm>
            <a:off x="9601200" y="114022"/>
            <a:ext cx="1189800" cy="308160"/>
            <a:chOff x="9601200" y="114022"/>
            <a:chExt cx="1189800" cy="30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97262F3-7524-410E-51A1-883F4D906400}"/>
                    </a:ext>
                  </a:extLst>
                </p14:cNvPr>
                <p14:cNvContentPartPr/>
                <p14:nvPr/>
              </p14:nvContentPartPr>
              <p14:xfrm>
                <a:off x="9601200" y="191422"/>
                <a:ext cx="101520" cy="288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97262F3-7524-410E-51A1-883F4D90640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596880" y="187102"/>
                  <a:ext cx="1101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01AEDC3-503E-2510-8E14-90964CC5EB94}"/>
                    </a:ext>
                  </a:extLst>
                </p14:cNvPr>
                <p14:cNvContentPartPr/>
                <p14:nvPr/>
              </p14:nvContentPartPr>
              <p14:xfrm>
                <a:off x="9619920" y="123742"/>
                <a:ext cx="186840" cy="1350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01AEDC3-503E-2510-8E14-90964CC5EB9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615600" y="119422"/>
                  <a:ext cx="1954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C353965-0893-A1E4-999A-CE7E36C329CF}"/>
                    </a:ext>
                  </a:extLst>
                </p14:cNvPr>
                <p14:cNvContentPartPr/>
                <p14:nvPr/>
              </p14:nvContentPartPr>
              <p14:xfrm>
                <a:off x="10032840" y="131662"/>
                <a:ext cx="104760" cy="1472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C353965-0893-A1E4-999A-CE7E36C329C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028520" y="127342"/>
                  <a:ext cx="1134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9A2E4CC-D7E8-44FA-30A1-E4EE7284A865}"/>
                    </a:ext>
                  </a:extLst>
                </p14:cNvPr>
                <p14:cNvContentPartPr/>
                <p14:nvPr/>
              </p14:nvContentPartPr>
              <p14:xfrm>
                <a:off x="10085400" y="114022"/>
                <a:ext cx="66240" cy="244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9A2E4CC-D7E8-44FA-30A1-E4EE7284A86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081080" y="109702"/>
                  <a:ext cx="74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27DF79B6-113D-93FA-9856-426381253189}"/>
                    </a:ext>
                  </a:extLst>
                </p14:cNvPr>
                <p14:cNvContentPartPr/>
                <p14:nvPr/>
              </p14:nvContentPartPr>
              <p14:xfrm>
                <a:off x="9953640" y="142822"/>
                <a:ext cx="8280" cy="1436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27DF79B6-113D-93FA-9856-42638125318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949320" y="138502"/>
                  <a:ext cx="169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42447BD-AC5E-6245-DAB8-2FA3028901CF}"/>
                    </a:ext>
                  </a:extLst>
                </p14:cNvPr>
                <p14:cNvContentPartPr/>
                <p14:nvPr/>
              </p14:nvContentPartPr>
              <p14:xfrm>
                <a:off x="10241640" y="173062"/>
                <a:ext cx="128160" cy="745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42447BD-AC5E-6245-DAB8-2FA3028901C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237320" y="168742"/>
                  <a:ext cx="1368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C45DF20-201B-FD5D-50C6-F70D0F33224C}"/>
                    </a:ext>
                  </a:extLst>
                </p14:cNvPr>
                <p14:cNvContentPartPr/>
                <p14:nvPr/>
              </p14:nvContentPartPr>
              <p14:xfrm>
                <a:off x="10489680" y="140302"/>
                <a:ext cx="114840" cy="1533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C45DF20-201B-FD5D-50C6-F70D0F33224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485360" y="135982"/>
                  <a:ext cx="1234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9439250-4305-D8C3-6FA7-832D81B29BCB}"/>
                    </a:ext>
                  </a:extLst>
                </p14:cNvPr>
                <p14:cNvContentPartPr/>
                <p14:nvPr/>
              </p14:nvContentPartPr>
              <p14:xfrm>
                <a:off x="10559520" y="151822"/>
                <a:ext cx="81720" cy="54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9439250-4305-D8C3-6FA7-832D81B29BC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555200" y="147502"/>
                  <a:ext cx="903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4EED7B2-F0FC-6CC5-19B6-8B0D36F14B36}"/>
                    </a:ext>
                  </a:extLst>
                </p14:cNvPr>
                <p14:cNvContentPartPr/>
                <p14:nvPr/>
              </p14:nvContentPartPr>
              <p14:xfrm>
                <a:off x="10686240" y="191062"/>
                <a:ext cx="104760" cy="2311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4EED7B2-F0FC-6CC5-19B6-8B0D36F14B3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681920" y="186742"/>
                  <a:ext cx="113400" cy="23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0CB7764D-5198-5AD5-7EF4-348A777E5A37}"/>
              </a:ext>
            </a:extLst>
          </p:cNvPr>
          <p:cNvGrpSpPr/>
          <p:nvPr/>
        </p:nvGrpSpPr>
        <p:grpSpPr>
          <a:xfrm>
            <a:off x="11015280" y="104302"/>
            <a:ext cx="567000" cy="289800"/>
            <a:chOff x="11015280" y="104302"/>
            <a:chExt cx="567000" cy="28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2C79EF4-1398-CB89-C95E-5D52B9CCACC4}"/>
                    </a:ext>
                  </a:extLst>
                </p14:cNvPr>
                <p14:cNvContentPartPr/>
                <p14:nvPr/>
              </p14:nvContentPartPr>
              <p14:xfrm>
                <a:off x="11015280" y="195022"/>
                <a:ext cx="77760" cy="1990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2C79EF4-1398-CB89-C95E-5D52B9CCACC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010960" y="190702"/>
                  <a:ext cx="864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16AF083-9AD9-214E-3E60-1897AF4B80A5}"/>
                    </a:ext>
                  </a:extLst>
                </p14:cNvPr>
                <p14:cNvContentPartPr/>
                <p14:nvPr/>
              </p14:nvContentPartPr>
              <p14:xfrm>
                <a:off x="11113200" y="104302"/>
                <a:ext cx="108000" cy="1299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16AF083-9AD9-214E-3E60-1897AF4B80A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108880" y="99982"/>
                  <a:ext cx="116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57A90CCF-3E77-6F19-6441-4C79C1F72AD7}"/>
                    </a:ext>
                  </a:extLst>
                </p14:cNvPr>
                <p14:cNvContentPartPr/>
                <p14:nvPr/>
              </p14:nvContentPartPr>
              <p14:xfrm>
                <a:off x="11293920" y="231742"/>
                <a:ext cx="110880" cy="75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57A90CCF-3E77-6F19-6441-4C79C1F72AD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289600" y="227422"/>
                  <a:ext cx="1195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C74FFDA-59A6-E1DB-51FA-C57C15EEC7A1}"/>
                    </a:ext>
                  </a:extLst>
                </p14:cNvPr>
                <p14:cNvContentPartPr/>
                <p14:nvPr/>
              </p14:nvContentPartPr>
              <p14:xfrm>
                <a:off x="11270880" y="267382"/>
                <a:ext cx="96480" cy="154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C74FFDA-59A6-E1DB-51FA-C57C15EEC7A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266560" y="263062"/>
                  <a:ext cx="105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5654D950-0997-8722-73F2-A9A4962220F0}"/>
                    </a:ext>
                  </a:extLst>
                </p14:cNvPr>
                <p14:cNvContentPartPr/>
                <p14:nvPr/>
              </p14:nvContentPartPr>
              <p14:xfrm>
                <a:off x="11503800" y="155782"/>
                <a:ext cx="78480" cy="1645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5654D950-0997-8722-73F2-A9A4962220F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499480" y="151462"/>
                  <a:ext cx="8712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8EEF0C27-2D7D-A2A8-6D48-D0C844945B2E}"/>
              </a:ext>
            </a:extLst>
          </p:cNvPr>
          <p:cNvGrpSpPr/>
          <p:nvPr/>
        </p:nvGrpSpPr>
        <p:grpSpPr>
          <a:xfrm>
            <a:off x="10981080" y="470782"/>
            <a:ext cx="664200" cy="260280"/>
            <a:chOff x="10981080" y="470782"/>
            <a:chExt cx="664200" cy="26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F6826E3-F4A9-010B-E035-7A1A990B933E}"/>
                    </a:ext>
                  </a:extLst>
                </p14:cNvPr>
                <p14:cNvContentPartPr/>
                <p14:nvPr/>
              </p14:nvContentPartPr>
              <p14:xfrm>
                <a:off x="10981080" y="552142"/>
                <a:ext cx="109800" cy="1789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F6826E3-F4A9-010B-E035-7A1A990B933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976760" y="547822"/>
                  <a:ext cx="1184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A792571-A4D2-5B01-8BD3-8735A73D6A5F}"/>
                    </a:ext>
                  </a:extLst>
                </p14:cNvPr>
                <p14:cNvContentPartPr/>
                <p14:nvPr/>
              </p14:nvContentPartPr>
              <p14:xfrm>
                <a:off x="11007360" y="573742"/>
                <a:ext cx="94680" cy="954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A792571-A4D2-5B01-8BD3-8735A73D6A5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003040" y="569422"/>
                  <a:ext cx="1033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21EB6D6-582A-F8A1-CFEB-554FC7C447F3}"/>
                    </a:ext>
                  </a:extLst>
                </p14:cNvPr>
                <p14:cNvContentPartPr/>
                <p14:nvPr/>
              </p14:nvContentPartPr>
              <p14:xfrm>
                <a:off x="11108880" y="470782"/>
                <a:ext cx="108360" cy="1162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21EB6D6-582A-F8A1-CFEB-554FC7C447F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104560" y="466462"/>
                  <a:ext cx="117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FBA6C708-B43B-078E-70AC-E7E6D6D41D0C}"/>
                    </a:ext>
                  </a:extLst>
                </p14:cNvPr>
                <p14:cNvContentPartPr/>
                <p14:nvPr/>
              </p14:nvContentPartPr>
              <p14:xfrm>
                <a:off x="11297880" y="615502"/>
                <a:ext cx="96480" cy="108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FBA6C708-B43B-078E-70AC-E7E6D6D41D0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293560" y="611182"/>
                  <a:ext cx="1051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111F071-083A-82AF-AF6D-2C7D2FD83DF8}"/>
                    </a:ext>
                  </a:extLst>
                </p14:cNvPr>
                <p14:cNvContentPartPr/>
                <p14:nvPr/>
              </p14:nvContentPartPr>
              <p14:xfrm>
                <a:off x="11290680" y="670942"/>
                <a:ext cx="95760" cy="208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111F071-083A-82AF-AF6D-2C7D2FD83DF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286360" y="666622"/>
                  <a:ext cx="104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34EFFBA7-D1E3-528D-085F-2685341C9F94}"/>
                    </a:ext>
                  </a:extLst>
                </p14:cNvPr>
                <p14:cNvContentPartPr/>
                <p14:nvPr/>
              </p14:nvContentPartPr>
              <p14:xfrm>
                <a:off x="11538000" y="503182"/>
                <a:ext cx="107280" cy="2167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34EFFBA7-D1E3-528D-085F-2685341C9F9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533680" y="498862"/>
                  <a:ext cx="115920" cy="22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4CD89D74-392B-4DBD-5E41-8B4F4B8F52BA}"/>
                  </a:ext>
                </a:extLst>
              </p14:cNvPr>
              <p14:cNvContentPartPr/>
              <p14:nvPr/>
            </p14:nvContentPartPr>
            <p14:xfrm>
              <a:off x="4210920" y="394822"/>
              <a:ext cx="138600" cy="6480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4CD89D74-392B-4DBD-5E41-8B4F4B8F52B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206600" y="390502"/>
                <a:ext cx="1472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8F647044-E6E3-ADB1-5C7A-2BCD7A92A57E}"/>
                  </a:ext>
                </a:extLst>
              </p14:cNvPr>
              <p14:cNvContentPartPr/>
              <p14:nvPr/>
            </p14:nvContentPartPr>
            <p14:xfrm>
              <a:off x="11921040" y="1247662"/>
              <a:ext cx="12240" cy="792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8F647044-E6E3-ADB1-5C7A-2BCD7A92A57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1916720" y="1243342"/>
                <a:ext cx="20880" cy="1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E50FBC0A-860A-3CC4-D22F-44338AB556D7}"/>
              </a:ext>
            </a:extLst>
          </p:cNvPr>
          <p:cNvGrpSpPr/>
          <p:nvPr/>
        </p:nvGrpSpPr>
        <p:grpSpPr>
          <a:xfrm>
            <a:off x="866160" y="2455102"/>
            <a:ext cx="2044440" cy="2012400"/>
            <a:chOff x="866160" y="2455102"/>
            <a:chExt cx="2044440" cy="201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B824CDF2-C4CE-9E86-5CEB-B2CDDB622EBA}"/>
                    </a:ext>
                  </a:extLst>
                </p14:cNvPr>
                <p14:cNvContentPartPr/>
                <p14:nvPr/>
              </p14:nvContentPartPr>
              <p14:xfrm>
                <a:off x="866160" y="2735542"/>
                <a:ext cx="1667880" cy="17319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B824CDF2-C4CE-9E86-5CEB-B2CDDB622EB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61840" y="2731222"/>
                  <a:ext cx="1676520" cy="174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63E5B165-B378-4083-A773-9C8F8DD75254}"/>
                    </a:ext>
                  </a:extLst>
                </p14:cNvPr>
                <p14:cNvContentPartPr/>
                <p14:nvPr/>
              </p14:nvContentPartPr>
              <p14:xfrm>
                <a:off x="2692440" y="2504422"/>
                <a:ext cx="43200" cy="1512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63E5B165-B378-4083-A773-9C8F8DD7525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688120" y="2500102"/>
                  <a:ext cx="518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16283CB-8070-193A-FB8D-0D20885A6601}"/>
                    </a:ext>
                  </a:extLst>
                </p14:cNvPr>
                <p14:cNvContentPartPr/>
                <p14:nvPr/>
              </p14:nvContentPartPr>
              <p14:xfrm>
                <a:off x="2702520" y="2455102"/>
                <a:ext cx="100080" cy="1472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16283CB-8070-193A-FB8D-0D20885A660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698200" y="2450782"/>
                  <a:ext cx="108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747593B2-99E1-24B7-27A1-1AE342412DCF}"/>
                    </a:ext>
                  </a:extLst>
                </p14:cNvPr>
                <p14:cNvContentPartPr/>
                <p14:nvPr/>
              </p14:nvContentPartPr>
              <p14:xfrm>
                <a:off x="2867400" y="2509822"/>
                <a:ext cx="43200" cy="1094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747593B2-99E1-24B7-27A1-1AE342412DC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863080" y="2505502"/>
                  <a:ext cx="518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7B871A0-A026-1B8F-FCED-1226BAC4AE23}"/>
                    </a:ext>
                  </a:extLst>
                </p14:cNvPr>
                <p14:cNvContentPartPr/>
                <p14:nvPr/>
              </p14:nvContentPartPr>
              <p14:xfrm>
                <a:off x="2817000" y="2545822"/>
                <a:ext cx="88560" cy="406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7B871A0-A026-1B8F-FCED-1226BAC4AE2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812680" y="2541502"/>
                  <a:ext cx="9720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0E6B559A-7553-83F3-4C4B-1EBEAD630A21}"/>
              </a:ext>
            </a:extLst>
          </p:cNvPr>
          <p:cNvGrpSpPr/>
          <p:nvPr/>
        </p:nvGrpSpPr>
        <p:grpSpPr>
          <a:xfrm>
            <a:off x="2826360" y="610102"/>
            <a:ext cx="111240" cy="227880"/>
            <a:chOff x="2826360" y="610102"/>
            <a:chExt cx="111240" cy="22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23191E82-D48B-DF09-805A-7C1D7B35C334}"/>
                    </a:ext>
                  </a:extLst>
                </p14:cNvPr>
                <p14:cNvContentPartPr/>
                <p14:nvPr/>
              </p14:nvContentPartPr>
              <p14:xfrm>
                <a:off x="2890440" y="728182"/>
                <a:ext cx="47160" cy="1098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23191E82-D48B-DF09-805A-7C1D7B35C33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886120" y="723862"/>
                  <a:ext cx="558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4C675E4D-8753-E427-C771-515C9F3E1C4B}"/>
                    </a:ext>
                  </a:extLst>
                </p14:cNvPr>
                <p14:cNvContentPartPr/>
                <p14:nvPr/>
              </p14:nvContentPartPr>
              <p14:xfrm>
                <a:off x="2826360" y="610102"/>
                <a:ext cx="92880" cy="1350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4C675E4D-8753-E427-C771-515C9F3E1C4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822040" y="605782"/>
                  <a:ext cx="10152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CACEFEC8-B44E-F112-FC8D-4E247F54E106}"/>
              </a:ext>
            </a:extLst>
          </p:cNvPr>
          <p:cNvGrpSpPr/>
          <p:nvPr/>
        </p:nvGrpSpPr>
        <p:grpSpPr>
          <a:xfrm>
            <a:off x="2991960" y="215182"/>
            <a:ext cx="247320" cy="180720"/>
            <a:chOff x="2991960" y="215182"/>
            <a:chExt cx="247320" cy="18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79E8D728-8CE8-2598-4EAD-127FA31F7493}"/>
                    </a:ext>
                  </a:extLst>
                </p14:cNvPr>
                <p14:cNvContentPartPr/>
                <p14:nvPr/>
              </p14:nvContentPartPr>
              <p14:xfrm>
                <a:off x="3027240" y="265942"/>
                <a:ext cx="19800" cy="1299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79E8D728-8CE8-2598-4EAD-127FA31F749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022920" y="261622"/>
                  <a:ext cx="284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FCB00199-8781-6225-7E4E-056EFFA821CC}"/>
                    </a:ext>
                  </a:extLst>
                </p14:cNvPr>
                <p14:cNvContentPartPr/>
                <p14:nvPr/>
              </p14:nvContentPartPr>
              <p14:xfrm>
                <a:off x="2991960" y="304102"/>
                <a:ext cx="92160" cy="298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FCB00199-8781-6225-7E4E-056EFFA821C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987640" y="299782"/>
                  <a:ext cx="1008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00662CB1-2593-7DC3-557B-6C20B534739C}"/>
                    </a:ext>
                  </a:extLst>
                </p14:cNvPr>
                <p14:cNvContentPartPr/>
                <p14:nvPr/>
              </p14:nvContentPartPr>
              <p14:xfrm>
                <a:off x="3167640" y="215182"/>
                <a:ext cx="71640" cy="1796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00662CB1-2593-7DC3-557B-6C20B534739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163320" y="210862"/>
                  <a:ext cx="802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975E810-427C-DCD3-1E9C-8CA09529C0A2}"/>
                    </a:ext>
                  </a:extLst>
                </p14:cNvPr>
                <p14:cNvContentPartPr/>
                <p14:nvPr/>
              </p14:nvContentPartPr>
              <p14:xfrm>
                <a:off x="3122640" y="263062"/>
                <a:ext cx="106560" cy="313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975E810-427C-DCD3-1E9C-8CA09529C0A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118320" y="258742"/>
                  <a:ext cx="115200" cy="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E911F033-B0A3-7807-2C3F-CB6FCFEA86E4}"/>
                  </a:ext>
                </a:extLst>
              </p14:cNvPr>
              <p14:cNvContentPartPr/>
              <p14:nvPr/>
            </p14:nvContentPartPr>
            <p14:xfrm>
              <a:off x="3346560" y="1425502"/>
              <a:ext cx="5400" cy="3384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E911F033-B0A3-7807-2C3F-CB6FCFEA86E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342240" y="1421182"/>
                <a:ext cx="1404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40C4C1ED-250A-DA3C-C8F6-A63CB1FC69F7}"/>
              </a:ext>
            </a:extLst>
          </p:cNvPr>
          <p:cNvGrpSpPr/>
          <p:nvPr/>
        </p:nvGrpSpPr>
        <p:grpSpPr>
          <a:xfrm>
            <a:off x="2374200" y="244702"/>
            <a:ext cx="540360" cy="225360"/>
            <a:chOff x="2374200" y="244702"/>
            <a:chExt cx="540360" cy="22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7EC98C2-F1BB-5242-5D10-D848A006CDF8}"/>
                    </a:ext>
                  </a:extLst>
                </p14:cNvPr>
                <p14:cNvContentPartPr/>
                <p14:nvPr/>
              </p14:nvContentPartPr>
              <p14:xfrm>
                <a:off x="2374200" y="322102"/>
                <a:ext cx="66960" cy="1479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7EC98C2-F1BB-5242-5D10-D848A006CDF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369880" y="317782"/>
                  <a:ext cx="756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9AF3867-DEF8-579A-323B-9DE83A4FA234}"/>
                    </a:ext>
                  </a:extLst>
                </p14:cNvPr>
                <p14:cNvContentPartPr/>
                <p14:nvPr/>
              </p14:nvContentPartPr>
              <p14:xfrm>
                <a:off x="2535840" y="335062"/>
                <a:ext cx="90000" cy="241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9AF3867-DEF8-579A-323B-9DE83A4FA23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531520" y="330742"/>
                  <a:ext cx="986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2E86698-ED81-7625-1AE8-B20F9D786F62}"/>
                    </a:ext>
                  </a:extLst>
                </p14:cNvPr>
                <p14:cNvContentPartPr/>
                <p14:nvPr/>
              </p14:nvContentPartPr>
              <p14:xfrm>
                <a:off x="2531880" y="378622"/>
                <a:ext cx="112680" cy="385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2E86698-ED81-7625-1AE8-B20F9D786F6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527560" y="374302"/>
                  <a:ext cx="121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FE74396-6BEB-1F1A-A25A-E5F08028A0F8}"/>
                    </a:ext>
                  </a:extLst>
                </p14:cNvPr>
                <p14:cNvContentPartPr/>
                <p14:nvPr/>
              </p14:nvContentPartPr>
              <p14:xfrm>
                <a:off x="2685600" y="244702"/>
                <a:ext cx="94320" cy="982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FE74396-6BEB-1F1A-A25A-E5F08028A0F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681280" y="240382"/>
                  <a:ext cx="102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B19B168-FD98-D427-2BCF-0C6983628F07}"/>
                    </a:ext>
                  </a:extLst>
                </p14:cNvPr>
                <p14:cNvContentPartPr/>
                <p14:nvPr/>
              </p14:nvContentPartPr>
              <p14:xfrm>
                <a:off x="2710800" y="365662"/>
                <a:ext cx="86040" cy="774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B19B168-FD98-D427-2BCF-0C6983628F0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706480" y="361342"/>
                  <a:ext cx="946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EDC22338-9BA8-0909-155B-9E0DE4AE5B4D}"/>
                    </a:ext>
                  </a:extLst>
                </p14:cNvPr>
                <p14:cNvContentPartPr/>
                <p14:nvPr/>
              </p14:nvContentPartPr>
              <p14:xfrm>
                <a:off x="2838240" y="256942"/>
                <a:ext cx="72720" cy="1134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EDC22338-9BA8-0909-155B-9E0DE4AE5B4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833920" y="252622"/>
                  <a:ext cx="813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93F10C2-2DCD-25A8-8EC9-D492151284F0}"/>
                    </a:ext>
                  </a:extLst>
                </p14:cNvPr>
                <p14:cNvContentPartPr/>
                <p14:nvPr/>
              </p14:nvContentPartPr>
              <p14:xfrm>
                <a:off x="2842920" y="265222"/>
                <a:ext cx="71640" cy="993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93F10C2-2DCD-25A8-8EC9-D492151284F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838600" y="260902"/>
                  <a:ext cx="80280" cy="10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94E2636B-1236-DE66-CF5C-AFA620E0957C}"/>
                  </a:ext>
                </a:extLst>
              </p14:cNvPr>
              <p14:cNvContentPartPr/>
              <p14:nvPr/>
            </p14:nvContentPartPr>
            <p14:xfrm>
              <a:off x="5947200" y="1509742"/>
              <a:ext cx="20520" cy="2268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94E2636B-1236-DE66-CF5C-AFA620E0957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942880" y="1505422"/>
                <a:ext cx="2916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0812DF87-F8A2-A559-62DD-217DE20E1AAF}"/>
              </a:ext>
            </a:extLst>
          </p:cNvPr>
          <p:cNvGrpSpPr/>
          <p:nvPr/>
        </p:nvGrpSpPr>
        <p:grpSpPr>
          <a:xfrm>
            <a:off x="6399000" y="634582"/>
            <a:ext cx="481320" cy="311040"/>
            <a:chOff x="6399000" y="634582"/>
            <a:chExt cx="481320" cy="31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20BF131A-74D4-2220-330D-F2AA71934A1C}"/>
                    </a:ext>
                  </a:extLst>
                </p14:cNvPr>
                <p14:cNvContentPartPr/>
                <p14:nvPr/>
              </p14:nvContentPartPr>
              <p14:xfrm>
                <a:off x="6522120" y="659062"/>
                <a:ext cx="87120" cy="2095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20BF131A-74D4-2220-330D-F2AA71934A1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517800" y="654742"/>
                  <a:ext cx="957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A4134578-3A13-AAA2-0B72-C95383C7ABF8}"/>
                    </a:ext>
                  </a:extLst>
                </p14:cNvPr>
                <p14:cNvContentPartPr/>
                <p14:nvPr/>
              </p14:nvContentPartPr>
              <p14:xfrm>
                <a:off x="6687720" y="823942"/>
                <a:ext cx="6120" cy="874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A4134578-3A13-AAA2-0B72-C95383C7ABF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683400" y="819622"/>
                  <a:ext cx="147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DE14CBDD-A44C-B15C-E77B-85B9A8C447BC}"/>
                    </a:ext>
                  </a:extLst>
                </p14:cNvPr>
                <p14:cNvContentPartPr/>
                <p14:nvPr/>
              </p14:nvContentPartPr>
              <p14:xfrm>
                <a:off x="6750000" y="713062"/>
                <a:ext cx="48600" cy="1065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DE14CBDD-A44C-B15C-E77B-85B9A8C447B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745680" y="708742"/>
                  <a:ext cx="572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255C2F63-7261-B144-12BA-E7BCB29695AF}"/>
                    </a:ext>
                  </a:extLst>
                </p14:cNvPr>
                <p14:cNvContentPartPr/>
                <p14:nvPr/>
              </p14:nvContentPartPr>
              <p14:xfrm>
                <a:off x="6793920" y="661582"/>
                <a:ext cx="86400" cy="2430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255C2F63-7261-B144-12BA-E7BCB29695A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789600" y="657262"/>
                  <a:ext cx="950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E8694592-5E83-9CF8-DBCD-927A8A8DB60B}"/>
                    </a:ext>
                  </a:extLst>
                </p14:cNvPr>
                <p14:cNvContentPartPr/>
                <p14:nvPr/>
              </p14:nvContentPartPr>
              <p14:xfrm>
                <a:off x="6399000" y="634582"/>
                <a:ext cx="111960" cy="3110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E8694592-5E83-9CF8-DBCD-927A8A8DB60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394680" y="630262"/>
                  <a:ext cx="120600" cy="31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DA6BE93C-F430-84CD-2EF7-AFF241A7DAC9}"/>
              </a:ext>
            </a:extLst>
          </p:cNvPr>
          <p:cNvGrpSpPr/>
          <p:nvPr/>
        </p:nvGrpSpPr>
        <p:grpSpPr>
          <a:xfrm>
            <a:off x="6974280" y="675262"/>
            <a:ext cx="401040" cy="273960"/>
            <a:chOff x="6974280" y="675262"/>
            <a:chExt cx="401040" cy="27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21D0B645-E1B5-1614-F0FE-F8FD21F184EC}"/>
                    </a:ext>
                  </a:extLst>
                </p14:cNvPr>
                <p14:cNvContentPartPr/>
                <p14:nvPr/>
              </p14:nvContentPartPr>
              <p14:xfrm>
                <a:off x="6974280" y="675262"/>
                <a:ext cx="155880" cy="2408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21D0B645-E1B5-1614-F0FE-F8FD21F184E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969960" y="670942"/>
                  <a:ext cx="1645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5C6CB87C-5E85-EF07-8F68-22AEC0A44E21}"/>
                    </a:ext>
                  </a:extLst>
                </p14:cNvPr>
                <p14:cNvContentPartPr/>
                <p14:nvPr/>
              </p14:nvContentPartPr>
              <p14:xfrm>
                <a:off x="7022880" y="795142"/>
                <a:ext cx="133560" cy="230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5C6CB87C-5E85-EF07-8F68-22AEC0A44E2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018560" y="790822"/>
                  <a:ext cx="1422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A797638-7C28-D3CE-4F14-B871F68745C6}"/>
                    </a:ext>
                  </a:extLst>
                </p14:cNvPr>
                <p14:cNvContentPartPr/>
                <p14:nvPr/>
              </p14:nvContentPartPr>
              <p14:xfrm>
                <a:off x="7162920" y="791182"/>
                <a:ext cx="90720" cy="1580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A797638-7C28-D3CE-4F14-B871F68745C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158600" y="786862"/>
                  <a:ext cx="993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C778B5A-35B9-C104-B5A6-CB218A5FB13E}"/>
                    </a:ext>
                  </a:extLst>
                </p14:cNvPr>
                <p14:cNvContentPartPr/>
                <p14:nvPr/>
              </p14:nvContentPartPr>
              <p14:xfrm>
                <a:off x="7356960" y="725662"/>
                <a:ext cx="18360" cy="1123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C778B5A-35B9-C104-B5A6-CB218A5FB13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352640" y="721342"/>
                  <a:ext cx="2700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uppieren 167">
            <a:extLst>
              <a:ext uri="{FF2B5EF4-FFF2-40B4-BE49-F238E27FC236}">
                <a16:creationId xmlns:a16="http://schemas.microsoft.com/office/drawing/2014/main" id="{972E55FA-5F24-7098-058E-C49EFF35C756}"/>
              </a:ext>
            </a:extLst>
          </p:cNvPr>
          <p:cNvGrpSpPr/>
          <p:nvPr/>
        </p:nvGrpSpPr>
        <p:grpSpPr>
          <a:xfrm>
            <a:off x="7599240" y="517222"/>
            <a:ext cx="1994760" cy="435960"/>
            <a:chOff x="7599240" y="517222"/>
            <a:chExt cx="1994760" cy="43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9B1846D2-357E-2D85-42D3-DF859E1887D6}"/>
                    </a:ext>
                  </a:extLst>
                </p14:cNvPr>
                <p14:cNvContentPartPr/>
                <p14:nvPr/>
              </p14:nvContentPartPr>
              <p14:xfrm>
                <a:off x="7599240" y="688582"/>
                <a:ext cx="104400" cy="2646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9B1846D2-357E-2D85-42D3-DF859E1887D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594920" y="684262"/>
                  <a:ext cx="1130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5D9E4799-463E-5249-232D-C405851B70DE}"/>
                    </a:ext>
                  </a:extLst>
                </p14:cNvPr>
                <p14:cNvContentPartPr/>
                <p14:nvPr/>
              </p14:nvContentPartPr>
              <p14:xfrm>
                <a:off x="7790760" y="725662"/>
                <a:ext cx="122760" cy="118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5D9E4799-463E-5249-232D-C405851B70D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786440" y="721342"/>
                  <a:ext cx="1314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5022D752-72D3-82D4-4189-4762385E9DB6}"/>
                    </a:ext>
                  </a:extLst>
                </p14:cNvPr>
                <p14:cNvContentPartPr/>
                <p14:nvPr/>
              </p14:nvContentPartPr>
              <p14:xfrm>
                <a:off x="7824960" y="770302"/>
                <a:ext cx="80280" cy="111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5022D752-72D3-82D4-4189-4762385E9DB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820280" y="765982"/>
                  <a:ext cx="889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202BC822-45E5-29D5-E1A7-7C4A3BAB6B30}"/>
                    </a:ext>
                  </a:extLst>
                </p14:cNvPr>
                <p14:cNvContentPartPr/>
                <p14:nvPr/>
              </p14:nvContentPartPr>
              <p14:xfrm>
                <a:off x="8034840" y="537742"/>
                <a:ext cx="87840" cy="1818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202BC822-45E5-29D5-E1A7-7C4A3BAB6B3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030520" y="533422"/>
                  <a:ext cx="964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E727E93-DD1E-263F-F92D-923C38E06A34}"/>
                    </a:ext>
                  </a:extLst>
                </p14:cNvPr>
                <p14:cNvContentPartPr/>
                <p14:nvPr/>
              </p14:nvContentPartPr>
              <p14:xfrm>
                <a:off x="8048160" y="703342"/>
                <a:ext cx="92160" cy="180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E727E93-DD1E-263F-F92D-923C38E06A3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043840" y="699022"/>
                  <a:ext cx="100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565C7BF6-5452-8D6E-4992-9637A3CDCEFF}"/>
                    </a:ext>
                  </a:extLst>
                </p14:cNvPr>
                <p14:cNvContentPartPr/>
                <p14:nvPr/>
              </p14:nvContentPartPr>
              <p14:xfrm>
                <a:off x="8040600" y="655822"/>
                <a:ext cx="259920" cy="2480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565C7BF6-5452-8D6E-4992-9637A3CDCEF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036280" y="651502"/>
                  <a:ext cx="2685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E2E1789-C613-954C-B488-321D410649D5}"/>
                    </a:ext>
                  </a:extLst>
                </p14:cNvPr>
                <p14:cNvContentPartPr/>
                <p14:nvPr/>
              </p14:nvContentPartPr>
              <p14:xfrm>
                <a:off x="8194320" y="639262"/>
                <a:ext cx="244440" cy="1026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E2E1789-C613-954C-B488-321D410649D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190000" y="634942"/>
                  <a:ext cx="2530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7EA8125E-947E-848C-0ECD-7FFBBF53932F}"/>
                    </a:ext>
                  </a:extLst>
                </p14:cNvPr>
                <p14:cNvContentPartPr/>
                <p14:nvPr/>
              </p14:nvContentPartPr>
              <p14:xfrm>
                <a:off x="8368200" y="554662"/>
                <a:ext cx="248040" cy="1738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7EA8125E-947E-848C-0ECD-7FFBBF53932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363880" y="550342"/>
                  <a:ext cx="2566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1C96E891-6EE2-8867-BF08-7E01C2BECBFD}"/>
                    </a:ext>
                  </a:extLst>
                </p14:cNvPr>
                <p14:cNvContentPartPr/>
                <p14:nvPr/>
              </p14:nvContentPartPr>
              <p14:xfrm>
                <a:off x="8507520" y="617302"/>
                <a:ext cx="97200" cy="464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1C96E891-6EE2-8867-BF08-7E01C2BECBF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503200" y="612982"/>
                  <a:ext cx="1058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F2F2F3A-58BB-7D41-4B38-220A711F8919}"/>
                    </a:ext>
                  </a:extLst>
                </p14:cNvPr>
                <p14:cNvContentPartPr/>
                <p14:nvPr/>
              </p14:nvContentPartPr>
              <p14:xfrm>
                <a:off x="8750880" y="686782"/>
                <a:ext cx="83520" cy="118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F2F2F3A-58BB-7D41-4B38-220A711F891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746560" y="682462"/>
                  <a:ext cx="921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8C50F168-6B4A-FB3C-1020-8E2E18DE9835}"/>
                    </a:ext>
                  </a:extLst>
                </p14:cNvPr>
                <p14:cNvContentPartPr/>
                <p14:nvPr/>
              </p14:nvContentPartPr>
              <p14:xfrm>
                <a:off x="8761680" y="732862"/>
                <a:ext cx="50400" cy="90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8C50F168-6B4A-FB3C-1020-8E2E18DE983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757360" y="728542"/>
                  <a:ext cx="590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4A3C9904-EE5F-7122-8047-D6B9ABE4F8AD}"/>
                    </a:ext>
                  </a:extLst>
                </p14:cNvPr>
                <p14:cNvContentPartPr/>
                <p14:nvPr/>
              </p14:nvContentPartPr>
              <p14:xfrm>
                <a:off x="8907840" y="517222"/>
                <a:ext cx="109800" cy="1562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4A3C9904-EE5F-7122-8047-D6B9ABE4F8A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903520" y="512902"/>
                  <a:ext cx="1184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E4D43338-A706-4663-1A65-CEB890AFF8A7}"/>
                    </a:ext>
                  </a:extLst>
                </p14:cNvPr>
                <p14:cNvContentPartPr/>
                <p14:nvPr/>
              </p14:nvContentPartPr>
              <p14:xfrm>
                <a:off x="8936280" y="729262"/>
                <a:ext cx="70560" cy="1332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E4D43338-A706-4663-1A65-CEB890AFF8A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931960" y="724942"/>
                  <a:ext cx="792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A759F693-6059-82DE-EEF5-5386EFB69782}"/>
                    </a:ext>
                  </a:extLst>
                </p14:cNvPr>
                <p14:cNvContentPartPr/>
                <p14:nvPr/>
              </p14:nvContentPartPr>
              <p14:xfrm>
                <a:off x="9126720" y="594982"/>
                <a:ext cx="142920" cy="1242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A759F693-6059-82DE-EEF5-5386EFB6978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122400" y="590662"/>
                  <a:ext cx="1515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E7F1AC32-6723-8CF3-BCC9-783915D04429}"/>
                    </a:ext>
                  </a:extLst>
                </p14:cNvPr>
                <p14:cNvContentPartPr/>
                <p14:nvPr/>
              </p14:nvContentPartPr>
              <p14:xfrm>
                <a:off x="9291600" y="603262"/>
                <a:ext cx="135000" cy="1076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E7F1AC32-6723-8CF3-BCC9-783915D0442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287280" y="598942"/>
                  <a:ext cx="1436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6754AD54-71FC-891A-B3FD-D3F3733F6DEC}"/>
                    </a:ext>
                  </a:extLst>
                </p14:cNvPr>
                <p14:cNvContentPartPr/>
                <p14:nvPr/>
              </p14:nvContentPartPr>
              <p14:xfrm>
                <a:off x="9493560" y="552502"/>
                <a:ext cx="100440" cy="1346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6754AD54-71FC-891A-B3FD-D3F3733F6DE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489240" y="548182"/>
                  <a:ext cx="10908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80BD8816-112E-47DB-C621-1D38DAE839EB}"/>
              </a:ext>
            </a:extLst>
          </p:cNvPr>
          <p:cNvGrpSpPr/>
          <p:nvPr/>
        </p:nvGrpSpPr>
        <p:grpSpPr>
          <a:xfrm>
            <a:off x="7041960" y="1029502"/>
            <a:ext cx="1133280" cy="467640"/>
            <a:chOff x="7041960" y="1029502"/>
            <a:chExt cx="1133280" cy="46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13843DD3-916B-0467-249F-C7999D5FBFEB}"/>
                    </a:ext>
                  </a:extLst>
                </p14:cNvPr>
                <p14:cNvContentPartPr/>
                <p14:nvPr/>
              </p14:nvContentPartPr>
              <p14:xfrm>
                <a:off x="7155360" y="1178182"/>
                <a:ext cx="183600" cy="2689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13843DD3-916B-0467-249F-C7999D5FBFE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151040" y="1173862"/>
                  <a:ext cx="1922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4FF97CFF-B24F-30B1-CD0B-5BBBB8CB14F3}"/>
                    </a:ext>
                  </a:extLst>
                </p14:cNvPr>
                <p14:cNvContentPartPr/>
                <p14:nvPr/>
              </p14:nvContentPartPr>
              <p14:xfrm>
                <a:off x="7237440" y="1333702"/>
                <a:ext cx="82800" cy="277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4FF97CFF-B24F-30B1-CD0B-5BBBB8CB14F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233120" y="1329382"/>
                  <a:ext cx="914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AFAEFF42-8311-247E-DCAB-E637B1DBD749}"/>
                    </a:ext>
                  </a:extLst>
                </p14:cNvPr>
                <p14:cNvContentPartPr/>
                <p14:nvPr/>
              </p14:nvContentPartPr>
              <p14:xfrm>
                <a:off x="7424640" y="1369702"/>
                <a:ext cx="25200" cy="1274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AFAEFF42-8311-247E-DCAB-E637B1DBD74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420320" y="1365382"/>
                  <a:ext cx="338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0ED6B812-B9B6-938F-B3F3-E8F603BA686B}"/>
                    </a:ext>
                  </a:extLst>
                </p14:cNvPr>
                <p14:cNvContentPartPr/>
                <p14:nvPr/>
              </p14:nvContentPartPr>
              <p14:xfrm>
                <a:off x="7376400" y="1426582"/>
                <a:ext cx="76320" cy="169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0ED6B812-B9B6-938F-B3F3-E8F603BA686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372080" y="1422262"/>
                  <a:ext cx="849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97D58F06-B415-DE63-52ED-FA92E95EBF89}"/>
                    </a:ext>
                  </a:extLst>
                </p14:cNvPr>
                <p14:cNvContentPartPr/>
                <p14:nvPr/>
              </p14:nvContentPartPr>
              <p14:xfrm>
                <a:off x="7582680" y="1262782"/>
                <a:ext cx="143640" cy="936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97D58F06-B415-DE63-52ED-FA92E95EBF8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578360" y="1258462"/>
                  <a:ext cx="1522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F890FB02-CBA7-21E2-7E5C-313FADC48661}"/>
                    </a:ext>
                  </a:extLst>
                </p14:cNvPr>
                <p14:cNvContentPartPr/>
                <p14:nvPr/>
              </p14:nvContentPartPr>
              <p14:xfrm>
                <a:off x="7850520" y="1167022"/>
                <a:ext cx="102960" cy="1584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F890FB02-CBA7-21E2-7E5C-313FADC4866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846200" y="1162702"/>
                  <a:ext cx="111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C97421D9-544E-DFE9-D7CB-29A9BFF520F4}"/>
                    </a:ext>
                  </a:extLst>
                </p14:cNvPr>
                <p14:cNvContentPartPr/>
                <p14:nvPr/>
              </p14:nvContentPartPr>
              <p14:xfrm>
                <a:off x="7041960" y="1150102"/>
                <a:ext cx="109080" cy="702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C97421D9-544E-DFE9-D7CB-29A9BFF520F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037640" y="1145782"/>
                  <a:ext cx="1177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183E3E41-3725-E23E-BC39-D33AF95F4FBF}"/>
                    </a:ext>
                  </a:extLst>
                </p14:cNvPr>
                <p14:cNvContentPartPr/>
                <p14:nvPr/>
              </p14:nvContentPartPr>
              <p14:xfrm>
                <a:off x="8094960" y="1029502"/>
                <a:ext cx="80280" cy="889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183E3E41-3725-E23E-BC39-D33AF95F4FB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090640" y="1025182"/>
                  <a:ext cx="88920" cy="9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uppieren 185">
            <a:extLst>
              <a:ext uri="{FF2B5EF4-FFF2-40B4-BE49-F238E27FC236}">
                <a16:creationId xmlns:a16="http://schemas.microsoft.com/office/drawing/2014/main" id="{3A57C8A6-36A9-AD92-DE89-4487A3289F78}"/>
              </a:ext>
            </a:extLst>
          </p:cNvPr>
          <p:cNvGrpSpPr/>
          <p:nvPr/>
        </p:nvGrpSpPr>
        <p:grpSpPr>
          <a:xfrm>
            <a:off x="8431920" y="1131742"/>
            <a:ext cx="1065600" cy="394920"/>
            <a:chOff x="8431920" y="1131742"/>
            <a:chExt cx="1065600" cy="39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F0DE3C89-95A1-26E2-23E3-F681D1898E3B}"/>
                    </a:ext>
                  </a:extLst>
                </p14:cNvPr>
                <p14:cNvContentPartPr/>
                <p14:nvPr/>
              </p14:nvContentPartPr>
              <p14:xfrm>
                <a:off x="8431920" y="1131742"/>
                <a:ext cx="126720" cy="11160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F0DE3C89-95A1-26E2-23E3-F681D1898E3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427600" y="1127422"/>
                  <a:ext cx="1353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C708B9DC-3BE9-7075-9470-E4FA9D5791CC}"/>
                    </a:ext>
                  </a:extLst>
                </p14:cNvPr>
                <p14:cNvContentPartPr/>
                <p14:nvPr/>
              </p14:nvContentPartPr>
              <p14:xfrm>
                <a:off x="8457480" y="1284382"/>
                <a:ext cx="127440" cy="446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C708B9DC-3BE9-7075-9470-E4FA9D5791C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453160" y="1280062"/>
                  <a:ext cx="1360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712F4B9F-7385-2D84-E1C6-7A442B38D0CA}"/>
                    </a:ext>
                  </a:extLst>
                </p14:cNvPr>
                <p14:cNvContentPartPr/>
                <p14:nvPr/>
              </p14:nvContentPartPr>
              <p14:xfrm>
                <a:off x="8464320" y="1224982"/>
                <a:ext cx="343440" cy="3016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712F4B9F-7385-2D84-E1C6-7A442B38D0C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460000" y="1220662"/>
                  <a:ext cx="3520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37B627E5-0937-20CE-5E53-31C1676A2A7B}"/>
                    </a:ext>
                  </a:extLst>
                </p14:cNvPr>
                <p14:cNvContentPartPr/>
                <p14:nvPr/>
              </p14:nvContentPartPr>
              <p14:xfrm>
                <a:off x="8961480" y="1222462"/>
                <a:ext cx="10800" cy="1371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37B627E5-0937-20CE-5E53-31C1676A2A7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957160" y="1218142"/>
                  <a:ext cx="194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9144E3F7-5BA6-35E8-49F9-B8A45BE2091A}"/>
                    </a:ext>
                  </a:extLst>
                </p14:cNvPr>
                <p14:cNvContentPartPr/>
                <p14:nvPr/>
              </p14:nvContentPartPr>
              <p14:xfrm>
                <a:off x="8904240" y="1269262"/>
                <a:ext cx="147960" cy="4572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9144E3F7-5BA6-35E8-49F9-B8A45BE2091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899920" y="1264942"/>
                  <a:ext cx="156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ED9F7BB0-8543-05BF-5348-1F7FA739496A}"/>
                    </a:ext>
                  </a:extLst>
                </p14:cNvPr>
                <p14:cNvContentPartPr/>
                <p14:nvPr/>
              </p14:nvContentPartPr>
              <p14:xfrm>
                <a:off x="9116280" y="1173142"/>
                <a:ext cx="124920" cy="1224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ED9F7BB0-8543-05BF-5348-1F7FA739496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111960" y="1168822"/>
                  <a:ext cx="1335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56D08E69-3632-F525-416A-A0732D0D934B}"/>
                    </a:ext>
                  </a:extLst>
                </p14:cNvPr>
                <p14:cNvContentPartPr/>
                <p14:nvPr/>
              </p14:nvContentPartPr>
              <p14:xfrm>
                <a:off x="9367560" y="1217062"/>
                <a:ext cx="129960" cy="576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56D08E69-3632-F525-416A-A0732D0D934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363240" y="1212742"/>
                  <a:ext cx="138600" cy="6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F74818FC-4C19-FAE9-F716-05DA6E9BD4D6}"/>
                  </a:ext>
                </a:extLst>
              </p14:cNvPr>
              <p14:cNvContentPartPr/>
              <p14:nvPr/>
            </p14:nvContentPartPr>
            <p14:xfrm>
              <a:off x="4242240" y="304462"/>
              <a:ext cx="599040" cy="15624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F74818FC-4C19-FAE9-F716-05DA6E9BD4D6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237920" y="300142"/>
                <a:ext cx="607680" cy="16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Gruppieren 195">
            <a:extLst>
              <a:ext uri="{FF2B5EF4-FFF2-40B4-BE49-F238E27FC236}">
                <a16:creationId xmlns:a16="http://schemas.microsoft.com/office/drawing/2014/main" id="{96525F4B-F6E2-AB14-BE62-0E17B88369F5}"/>
              </a:ext>
            </a:extLst>
          </p:cNvPr>
          <p:cNvGrpSpPr/>
          <p:nvPr/>
        </p:nvGrpSpPr>
        <p:grpSpPr>
          <a:xfrm>
            <a:off x="9587520" y="1101502"/>
            <a:ext cx="784440" cy="334440"/>
            <a:chOff x="9587520" y="1101502"/>
            <a:chExt cx="784440" cy="33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54990D8B-7540-4367-9447-716730068C2B}"/>
                    </a:ext>
                  </a:extLst>
                </p14:cNvPr>
                <p14:cNvContentPartPr/>
                <p14:nvPr/>
              </p14:nvContentPartPr>
              <p14:xfrm>
                <a:off x="9587520" y="1147222"/>
                <a:ext cx="111600" cy="1940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54990D8B-7540-4367-9447-716730068C2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583200" y="1142902"/>
                  <a:ext cx="1202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4958987D-3FB1-FB3C-1281-F6AAB98AC267}"/>
                    </a:ext>
                  </a:extLst>
                </p14:cNvPr>
                <p14:cNvContentPartPr/>
                <p14:nvPr/>
              </p14:nvContentPartPr>
              <p14:xfrm>
                <a:off x="9641520" y="1158022"/>
                <a:ext cx="90720" cy="111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4958987D-3FB1-FB3C-1281-F6AAB98AC26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637200" y="1153702"/>
                  <a:ext cx="993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7E574C6B-B9E5-CFF4-5FE3-8FC938B035B2}"/>
                    </a:ext>
                  </a:extLst>
                </p14:cNvPr>
                <p14:cNvContentPartPr/>
                <p14:nvPr/>
              </p14:nvContentPartPr>
              <p14:xfrm>
                <a:off x="9866160" y="1265302"/>
                <a:ext cx="71640" cy="1692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7E574C6B-B9E5-CFF4-5FE3-8FC938B035B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861840" y="1260982"/>
                  <a:ext cx="80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637864D-4E27-A5E6-81D9-C4C387FF367E}"/>
                    </a:ext>
                  </a:extLst>
                </p14:cNvPr>
                <p14:cNvContentPartPr/>
                <p14:nvPr/>
              </p14:nvContentPartPr>
              <p14:xfrm>
                <a:off x="10040760" y="1101502"/>
                <a:ext cx="91800" cy="1393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637864D-4E27-A5E6-81D9-C4C387FF367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036440" y="1097182"/>
                  <a:ext cx="100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8B6CCD55-1399-AB89-5FFB-63FA45F0AFD3}"/>
                    </a:ext>
                  </a:extLst>
                </p14:cNvPr>
                <p14:cNvContentPartPr/>
                <p14:nvPr/>
              </p14:nvContentPartPr>
              <p14:xfrm>
                <a:off x="10062720" y="1313542"/>
                <a:ext cx="75240" cy="12240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8B6CCD55-1399-AB89-5FFB-63FA45F0AFD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058400" y="1309222"/>
                  <a:ext cx="83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C7D6BE37-880A-73CD-ED4E-C8D26E31816D}"/>
                    </a:ext>
                  </a:extLst>
                </p14:cNvPr>
                <p14:cNvContentPartPr/>
                <p14:nvPr/>
              </p14:nvContentPartPr>
              <p14:xfrm>
                <a:off x="10287000" y="1195102"/>
                <a:ext cx="84960" cy="1483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C7D6BE37-880A-73CD-ED4E-C8D26E31816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282680" y="1190782"/>
                  <a:ext cx="936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CB830444-D4CC-9631-38BA-6EC3EB7FB148}"/>
                    </a:ext>
                  </a:extLst>
                </p14:cNvPr>
                <p14:cNvContentPartPr/>
                <p14:nvPr/>
              </p14:nvContentPartPr>
              <p14:xfrm>
                <a:off x="10272240" y="1221382"/>
                <a:ext cx="95400" cy="6372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CB830444-D4CC-9631-38BA-6EC3EB7FB14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267920" y="1217062"/>
                  <a:ext cx="10404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uppieren 262">
            <a:extLst>
              <a:ext uri="{FF2B5EF4-FFF2-40B4-BE49-F238E27FC236}">
                <a16:creationId xmlns:a16="http://schemas.microsoft.com/office/drawing/2014/main" id="{744FDCD1-946F-20B7-531F-4EAB01DAD567}"/>
              </a:ext>
            </a:extLst>
          </p:cNvPr>
          <p:cNvGrpSpPr/>
          <p:nvPr/>
        </p:nvGrpSpPr>
        <p:grpSpPr>
          <a:xfrm>
            <a:off x="1393560" y="4620862"/>
            <a:ext cx="235080" cy="622440"/>
            <a:chOff x="1393560" y="4620862"/>
            <a:chExt cx="235080" cy="62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274AFC2A-EFB1-4466-3D44-3066CFC259F2}"/>
                    </a:ext>
                  </a:extLst>
                </p14:cNvPr>
                <p14:cNvContentPartPr/>
                <p14:nvPr/>
              </p14:nvContentPartPr>
              <p14:xfrm>
                <a:off x="1564200" y="4620862"/>
                <a:ext cx="3240" cy="835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274AFC2A-EFB1-4466-3D44-3066CFC259F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559880" y="4616542"/>
                  <a:ext cx="11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9C410E5F-9625-EB15-5564-8E4B841A4D17}"/>
                    </a:ext>
                  </a:extLst>
                </p14:cNvPr>
                <p14:cNvContentPartPr/>
                <p14:nvPr/>
              </p14:nvContentPartPr>
              <p14:xfrm>
                <a:off x="1393560" y="4842982"/>
                <a:ext cx="110160" cy="12564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9C410E5F-9625-EB15-5564-8E4B841A4D1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389240" y="4838662"/>
                  <a:ext cx="1188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4747D962-4C64-5163-319C-55D42864C8BD}"/>
                    </a:ext>
                  </a:extLst>
                </p14:cNvPr>
                <p14:cNvContentPartPr/>
                <p14:nvPr/>
              </p14:nvContentPartPr>
              <p14:xfrm>
                <a:off x="1513080" y="4806262"/>
                <a:ext cx="49320" cy="12672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4747D962-4C64-5163-319C-55D42864C8B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508760" y="4801942"/>
                  <a:ext cx="579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D63AC08F-3908-E914-DB72-03386E8C52E1}"/>
                    </a:ext>
                  </a:extLst>
                </p14:cNvPr>
                <p14:cNvContentPartPr/>
                <p14:nvPr/>
              </p14:nvContentPartPr>
              <p14:xfrm>
                <a:off x="1462320" y="4914982"/>
                <a:ext cx="135000" cy="18468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D63AC08F-3908-E914-DB72-03386E8C52E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458000" y="4910662"/>
                  <a:ext cx="1436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9E07B586-1EC1-DD11-A465-AD50D1A90882}"/>
                    </a:ext>
                  </a:extLst>
                </p14:cNvPr>
                <p14:cNvContentPartPr/>
                <p14:nvPr/>
              </p14:nvContentPartPr>
              <p14:xfrm>
                <a:off x="1544040" y="5078782"/>
                <a:ext cx="84600" cy="16452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9E07B586-1EC1-DD11-A465-AD50D1A9088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539720" y="5074462"/>
                  <a:ext cx="932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76D413BA-0D66-90BA-3659-709094F1DAF8}"/>
                    </a:ext>
                  </a:extLst>
                </p14:cNvPr>
                <p14:cNvContentPartPr/>
                <p14:nvPr/>
              </p14:nvContentPartPr>
              <p14:xfrm>
                <a:off x="1548000" y="4993102"/>
                <a:ext cx="55080" cy="9792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76D413BA-0D66-90BA-3659-709094F1DAF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543680" y="4988782"/>
                  <a:ext cx="63720" cy="10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B38D0CE6-2CC1-57B7-22CE-ACD5C5534AA6}"/>
                  </a:ext>
                </a:extLst>
              </p14:cNvPr>
              <p14:cNvContentPartPr/>
              <p14:nvPr/>
            </p14:nvContentPartPr>
            <p14:xfrm>
              <a:off x="7426440" y="3061342"/>
              <a:ext cx="6480" cy="15516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B38D0CE6-2CC1-57B7-22CE-ACD5C5534AA6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7422120" y="3057022"/>
                <a:ext cx="1512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5B8C652C-CF7D-EED3-ADBE-2D16D04CA0D6}"/>
                  </a:ext>
                </a:extLst>
              </p14:cNvPr>
              <p14:cNvContentPartPr/>
              <p14:nvPr/>
            </p14:nvContentPartPr>
            <p14:xfrm>
              <a:off x="7319520" y="2975662"/>
              <a:ext cx="156600" cy="13500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5B8C652C-CF7D-EED3-ADBE-2D16D04CA0D6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7315200" y="2971342"/>
                <a:ext cx="1652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8D5B6BD6-DD12-A59A-3766-AE0C4A554835}"/>
                  </a:ext>
                </a:extLst>
              </p14:cNvPr>
              <p14:cNvContentPartPr/>
              <p14:nvPr/>
            </p14:nvContentPartPr>
            <p14:xfrm>
              <a:off x="7489080" y="3027142"/>
              <a:ext cx="222480" cy="20484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8D5B6BD6-DD12-A59A-3766-AE0C4A554835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7484760" y="3022822"/>
                <a:ext cx="23112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2D284BF6-3859-B404-B75F-DD9CEA743485}"/>
                  </a:ext>
                </a:extLst>
              </p14:cNvPr>
              <p14:cNvContentPartPr/>
              <p14:nvPr/>
            </p14:nvContentPartPr>
            <p14:xfrm>
              <a:off x="7670160" y="3003382"/>
              <a:ext cx="172800" cy="168480"/>
            </p14:xfrm>
          </p:contentPart>
        </mc:Choice>
        <mc:Fallback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2D284BF6-3859-B404-B75F-DD9CEA743485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7665840" y="2999062"/>
                <a:ext cx="1814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74519087-2904-3EBE-3F6E-CBD69EBAA4E7}"/>
                  </a:ext>
                </a:extLst>
              </p14:cNvPr>
              <p14:cNvContentPartPr/>
              <p14:nvPr/>
            </p14:nvContentPartPr>
            <p14:xfrm>
              <a:off x="7921080" y="2920222"/>
              <a:ext cx="222120" cy="145800"/>
            </p14:xfrm>
          </p:contentPart>
        </mc:Choice>
        <mc:Fallback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74519087-2904-3EBE-3F6E-CBD69EBAA4E7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7916760" y="2915902"/>
                <a:ext cx="2307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4016AFFC-EEA4-B2F7-80B2-F8B13EBA29E9}"/>
                  </a:ext>
                </a:extLst>
              </p14:cNvPr>
              <p14:cNvContentPartPr/>
              <p14:nvPr/>
            </p14:nvContentPartPr>
            <p14:xfrm>
              <a:off x="7371360" y="3291382"/>
              <a:ext cx="57600" cy="250920"/>
            </p14:xfrm>
          </p:contentPart>
        </mc:Choice>
        <mc:Fallback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4016AFFC-EEA4-B2F7-80B2-F8B13EBA29E9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7367040" y="3287062"/>
                <a:ext cx="6624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26193013-C966-DE4E-4327-1C282B517F77}"/>
                  </a:ext>
                </a:extLst>
              </p14:cNvPr>
              <p14:cNvContentPartPr/>
              <p14:nvPr/>
            </p14:nvContentPartPr>
            <p14:xfrm>
              <a:off x="7417800" y="3416302"/>
              <a:ext cx="213120" cy="96480"/>
            </p14:xfrm>
          </p:contentPart>
        </mc:Choice>
        <mc:Fallback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26193013-C966-DE4E-4327-1C282B517F77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7413480" y="3411982"/>
                <a:ext cx="2217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AE0E062A-7FAB-8B17-DEB3-06591B339E4D}"/>
                  </a:ext>
                </a:extLst>
              </p14:cNvPr>
              <p14:cNvContentPartPr/>
              <p14:nvPr/>
            </p14:nvContentPartPr>
            <p14:xfrm>
              <a:off x="7623360" y="3381022"/>
              <a:ext cx="50040" cy="9180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AE0E062A-7FAB-8B17-DEB3-06591B339E4D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7619040" y="3376702"/>
                <a:ext cx="5868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C718C489-874B-D660-1E02-16CFB699D18F}"/>
                  </a:ext>
                </a:extLst>
              </p14:cNvPr>
              <p14:cNvContentPartPr/>
              <p14:nvPr/>
            </p14:nvContentPartPr>
            <p14:xfrm>
              <a:off x="7674120" y="3350062"/>
              <a:ext cx="247680" cy="8604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C718C489-874B-D660-1E02-16CFB699D18F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7669800" y="3345742"/>
                <a:ext cx="25632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AFD02599-5AAC-C664-6381-4B2C573F5269}"/>
                  </a:ext>
                </a:extLst>
              </p14:cNvPr>
              <p14:cNvContentPartPr/>
              <p14:nvPr/>
            </p14:nvContentPartPr>
            <p14:xfrm>
              <a:off x="7942320" y="3240982"/>
              <a:ext cx="208800" cy="17028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AFD02599-5AAC-C664-6381-4B2C573F5269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7938000" y="3236662"/>
                <a:ext cx="21744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A6533A61-5D7D-6358-C4B5-E4F3DB31F387}"/>
                  </a:ext>
                </a:extLst>
              </p14:cNvPr>
              <p14:cNvContentPartPr/>
              <p14:nvPr/>
            </p14:nvContentPartPr>
            <p14:xfrm>
              <a:off x="8116920" y="3260782"/>
              <a:ext cx="144360" cy="120600"/>
            </p14:xfrm>
          </p:contentPart>
        </mc:Choice>
        <mc:Fallback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A6533A61-5D7D-6358-C4B5-E4F3DB31F387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8112600" y="3256462"/>
                <a:ext cx="153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31CF47F7-4FCA-0F57-3E12-8C1359893350}"/>
                  </a:ext>
                </a:extLst>
              </p14:cNvPr>
              <p14:cNvContentPartPr/>
              <p14:nvPr/>
            </p14:nvContentPartPr>
            <p14:xfrm>
              <a:off x="8317080" y="3270502"/>
              <a:ext cx="94320" cy="84240"/>
            </p14:xfrm>
          </p:contentPart>
        </mc:Choice>
        <mc:Fallback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31CF47F7-4FCA-0F57-3E12-8C1359893350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8312760" y="3266182"/>
                <a:ext cx="102960" cy="9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4" name="Gruppieren 333">
            <a:extLst>
              <a:ext uri="{FF2B5EF4-FFF2-40B4-BE49-F238E27FC236}">
                <a16:creationId xmlns:a16="http://schemas.microsoft.com/office/drawing/2014/main" id="{FA9412AA-4192-1619-58A1-E5F2512BFC4E}"/>
              </a:ext>
            </a:extLst>
          </p:cNvPr>
          <p:cNvGrpSpPr/>
          <p:nvPr/>
        </p:nvGrpSpPr>
        <p:grpSpPr>
          <a:xfrm>
            <a:off x="8367120" y="1655542"/>
            <a:ext cx="3557520" cy="1532160"/>
            <a:chOff x="8367120" y="1655542"/>
            <a:chExt cx="3557520" cy="153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A4C27A7D-EF53-A51A-DEF5-627A7A8952B9}"/>
                    </a:ext>
                  </a:extLst>
                </p14:cNvPr>
                <p14:cNvContentPartPr/>
                <p14:nvPr/>
              </p14:nvContentPartPr>
              <p14:xfrm>
                <a:off x="8550000" y="1707022"/>
                <a:ext cx="89280" cy="1620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A4C27A7D-EF53-A51A-DEF5-627A7A8952B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545680" y="1702702"/>
                  <a:ext cx="979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9CD5F691-6627-6D63-9F59-DCE23D6D403D}"/>
                    </a:ext>
                  </a:extLst>
                </p14:cNvPr>
                <p14:cNvContentPartPr/>
                <p14:nvPr/>
              </p14:nvContentPartPr>
              <p14:xfrm>
                <a:off x="8554320" y="1885222"/>
                <a:ext cx="120600" cy="370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9CD5F691-6627-6D63-9F59-DCE23D6D403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550000" y="1880902"/>
                  <a:ext cx="129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C10CCDA3-ED24-C116-DEF5-354D61ADC202}"/>
                    </a:ext>
                  </a:extLst>
                </p14:cNvPr>
                <p14:cNvContentPartPr/>
                <p14:nvPr/>
              </p14:nvContentPartPr>
              <p14:xfrm>
                <a:off x="8583120" y="1999342"/>
                <a:ext cx="145440" cy="993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C10CCDA3-ED24-C116-DEF5-354D61ADC20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578800" y="1995022"/>
                  <a:ext cx="1540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072A3ED7-CF3C-8D06-3E8D-29E76E0C7A62}"/>
                    </a:ext>
                  </a:extLst>
                </p14:cNvPr>
                <p14:cNvContentPartPr/>
                <p14:nvPr/>
              </p14:nvContentPartPr>
              <p14:xfrm>
                <a:off x="8794440" y="1863622"/>
                <a:ext cx="95400" cy="860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072A3ED7-CF3C-8D06-3E8D-29E76E0C7A6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790120" y="1859302"/>
                  <a:ext cx="1040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9443676F-5055-F2BC-5F53-55F9ABAEAE55}"/>
                    </a:ext>
                  </a:extLst>
                </p14:cNvPr>
                <p14:cNvContentPartPr/>
                <p14:nvPr/>
              </p14:nvContentPartPr>
              <p14:xfrm>
                <a:off x="9011160" y="1683982"/>
                <a:ext cx="19440" cy="1335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9443676F-5055-F2BC-5F53-55F9ABAEAE5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006840" y="1679662"/>
                  <a:ext cx="280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9AE624BA-3376-FA37-02C9-82A8DDC54F5A}"/>
                    </a:ext>
                  </a:extLst>
                </p14:cNvPr>
                <p14:cNvContentPartPr/>
                <p14:nvPr/>
              </p14:nvContentPartPr>
              <p14:xfrm>
                <a:off x="8974800" y="1849222"/>
                <a:ext cx="98280" cy="255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9AE624BA-3376-FA37-02C9-82A8DDC54F5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970480" y="1844902"/>
                  <a:ext cx="1069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6D692856-245B-8CAB-89C1-33A3717A4031}"/>
                    </a:ext>
                  </a:extLst>
                </p14:cNvPr>
                <p14:cNvContentPartPr/>
                <p14:nvPr/>
              </p14:nvContentPartPr>
              <p14:xfrm>
                <a:off x="9000360" y="1930222"/>
                <a:ext cx="63720" cy="1170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6D692856-245B-8CAB-89C1-33A3717A403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996040" y="1925902"/>
                  <a:ext cx="723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E471EAC9-7021-C026-BF01-B11EE136E7CD}"/>
                    </a:ext>
                  </a:extLst>
                </p14:cNvPr>
                <p14:cNvContentPartPr/>
                <p14:nvPr/>
              </p14:nvContentPartPr>
              <p14:xfrm>
                <a:off x="9098280" y="1672822"/>
                <a:ext cx="114120" cy="3603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E471EAC9-7021-C026-BF01-B11EE136E7C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093960" y="1668502"/>
                  <a:ext cx="12276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4EC1B042-748D-04B5-4FB9-ED69C6497CE6}"/>
                    </a:ext>
                  </a:extLst>
                </p14:cNvPr>
                <p14:cNvContentPartPr/>
                <p14:nvPr/>
              </p14:nvContentPartPr>
              <p14:xfrm>
                <a:off x="8456760" y="1743022"/>
                <a:ext cx="65880" cy="3459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4EC1B042-748D-04B5-4FB9-ED69C6497CE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452440" y="1738702"/>
                  <a:ext cx="7452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AD910A27-5DD7-8B7A-CAC7-4F3E3D1B5AD6}"/>
                    </a:ext>
                  </a:extLst>
                </p14:cNvPr>
                <p14:cNvContentPartPr/>
                <p14:nvPr/>
              </p14:nvContentPartPr>
              <p14:xfrm>
                <a:off x="9295200" y="1755982"/>
                <a:ext cx="95400" cy="16128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AD910A27-5DD7-8B7A-CAC7-4F3E3D1B5AD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290880" y="1751662"/>
                  <a:ext cx="1040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98E08C08-2594-1021-0F1A-23A9D9D6BDB8}"/>
                    </a:ext>
                  </a:extLst>
                </p14:cNvPr>
                <p14:cNvContentPartPr/>
                <p14:nvPr/>
              </p14:nvContentPartPr>
              <p14:xfrm>
                <a:off x="9284400" y="1809622"/>
                <a:ext cx="157320" cy="601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98E08C08-2594-1021-0F1A-23A9D9D6BDB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280080" y="1805302"/>
                  <a:ext cx="1659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C5AE8C95-D23F-DDDC-E15C-1C536D07114E}"/>
                    </a:ext>
                  </a:extLst>
                </p14:cNvPr>
                <p14:cNvContentPartPr/>
                <p14:nvPr/>
              </p14:nvContentPartPr>
              <p14:xfrm>
                <a:off x="9528120" y="1819342"/>
                <a:ext cx="207360" cy="608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C5AE8C95-D23F-DDDC-E15C-1C536D07114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523800" y="1815022"/>
                  <a:ext cx="2160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2460C968-43A1-6631-10EE-5D69E8E3E47E}"/>
                    </a:ext>
                  </a:extLst>
                </p14:cNvPr>
                <p14:cNvContentPartPr/>
                <p14:nvPr/>
              </p14:nvContentPartPr>
              <p14:xfrm>
                <a:off x="9912960" y="1655542"/>
                <a:ext cx="92160" cy="1771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2460C968-43A1-6631-10EE-5D69E8E3E47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908640" y="1651222"/>
                  <a:ext cx="1008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2092669E-C8F6-C70F-3C95-679930CA46C0}"/>
                    </a:ext>
                  </a:extLst>
                </p14:cNvPr>
                <p14:cNvContentPartPr/>
                <p14:nvPr/>
              </p14:nvContentPartPr>
              <p14:xfrm>
                <a:off x="9963360" y="1732582"/>
                <a:ext cx="28800" cy="1738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2092669E-C8F6-C70F-3C95-679930CA46C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959040" y="1728262"/>
                  <a:ext cx="374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B85266DB-CA72-6408-8EB3-FC5865636903}"/>
                    </a:ext>
                  </a:extLst>
                </p14:cNvPr>
                <p14:cNvContentPartPr/>
                <p14:nvPr/>
              </p14:nvContentPartPr>
              <p14:xfrm>
                <a:off x="10500840" y="2123902"/>
                <a:ext cx="97920" cy="1710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B85266DB-CA72-6408-8EB3-FC586563690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496520" y="2119582"/>
                  <a:ext cx="1065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F6BD0FF7-CE22-1CF9-E6D5-EB715BC9939F}"/>
                    </a:ext>
                  </a:extLst>
                </p14:cNvPr>
                <p14:cNvContentPartPr/>
                <p14:nvPr/>
              </p14:nvContentPartPr>
              <p14:xfrm>
                <a:off x="10506960" y="2189422"/>
                <a:ext cx="237240" cy="13644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F6BD0FF7-CE22-1CF9-E6D5-EB715BC9939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502640" y="2185102"/>
                  <a:ext cx="2458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3821BD5C-AB74-64B7-B1F8-E62BC2975E94}"/>
                    </a:ext>
                  </a:extLst>
                </p14:cNvPr>
                <p14:cNvContentPartPr/>
                <p14:nvPr/>
              </p14:nvContentPartPr>
              <p14:xfrm>
                <a:off x="10618200" y="2201302"/>
                <a:ext cx="107640" cy="7992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3821BD5C-AB74-64B7-B1F8-E62BC2975E9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613880" y="2196982"/>
                  <a:ext cx="1162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B4A4F5F4-E97E-0280-ED5E-DCB309EBEE59}"/>
                    </a:ext>
                  </a:extLst>
                </p14:cNvPr>
                <p14:cNvContentPartPr/>
                <p14:nvPr/>
              </p14:nvContentPartPr>
              <p14:xfrm>
                <a:off x="10621800" y="1954342"/>
                <a:ext cx="82800" cy="16524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B4A4F5F4-E97E-0280-ED5E-DCB309EBEE5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617480" y="1950022"/>
                  <a:ext cx="914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677A4ADA-75C6-9566-C0A2-85B989BFC226}"/>
                    </a:ext>
                  </a:extLst>
                </p14:cNvPr>
                <p14:cNvContentPartPr/>
                <p14:nvPr/>
              </p14:nvContentPartPr>
              <p14:xfrm>
                <a:off x="10805760" y="2096902"/>
                <a:ext cx="110880" cy="327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677A4ADA-75C6-9566-C0A2-85B989BFC22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801440" y="2092582"/>
                  <a:ext cx="119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6E6D29EB-F510-87BF-2DC7-51994F59CCAE}"/>
                    </a:ext>
                  </a:extLst>
                </p14:cNvPr>
                <p14:cNvContentPartPr/>
                <p14:nvPr/>
              </p14:nvContentPartPr>
              <p14:xfrm>
                <a:off x="10833120" y="2116702"/>
                <a:ext cx="195480" cy="572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6E6D29EB-F510-87BF-2DC7-51994F59CCA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828800" y="2112382"/>
                  <a:ext cx="2041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A2EB4C70-088A-FCAE-CFC0-11764591964A}"/>
                    </a:ext>
                  </a:extLst>
                </p14:cNvPr>
                <p14:cNvContentPartPr/>
                <p14:nvPr/>
              </p14:nvContentPartPr>
              <p14:xfrm>
                <a:off x="11060280" y="1877662"/>
                <a:ext cx="65520" cy="15840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A2EB4C70-088A-FCAE-CFC0-11764591964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055960" y="1873342"/>
                  <a:ext cx="741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55E19AD4-68A4-E1B8-1184-D305D71EB74E}"/>
                    </a:ext>
                  </a:extLst>
                </p14:cNvPr>
                <p14:cNvContentPartPr/>
                <p14:nvPr/>
              </p14:nvContentPartPr>
              <p14:xfrm>
                <a:off x="11191680" y="1918342"/>
                <a:ext cx="21960" cy="900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55E19AD4-68A4-E1B8-1184-D305D71EB74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187360" y="1914022"/>
                  <a:ext cx="306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ECA52A61-E50D-D7C4-2895-46D7718BF8BC}"/>
                    </a:ext>
                  </a:extLst>
                </p14:cNvPr>
                <p14:cNvContentPartPr/>
                <p14:nvPr/>
              </p14:nvContentPartPr>
              <p14:xfrm>
                <a:off x="11226960" y="1825102"/>
                <a:ext cx="67320" cy="1083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ECA52A61-E50D-D7C4-2895-46D7718BF8B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222640" y="1820782"/>
                  <a:ext cx="759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093D73F9-41B1-945E-F65D-8F0D79E9C682}"/>
                    </a:ext>
                  </a:extLst>
                </p14:cNvPr>
                <p14:cNvContentPartPr/>
                <p14:nvPr/>
              </p14:nvContentPartPr>
              <p14:xfrm>
                <a:off x="11048040" y="1950022"/>
                <a:ext cx="307440" cy="18936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093D73F9-41B1-945E-F65D-8F0D79E9C68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043720" y="1945702"/>
                  <a:ext cx="3160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1F3AF0C3-0353-8194-0101-FBC0FC19C86F}"/>
                    </a:ext>
                  </a:extLst>
                </p14:cNvPr>
                <p14:cNvContentPartPr/>
                <p14:nvPr/>
              </p14:nvContentPartPr>
              <p14:xfrm>
                <a:off x="11162520" y="2148742"/>
                <a:ext cx="105840" cy="14256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1F3AF0C3-0353-8194-0101-FBC0FC19C86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158200" y="2144422"/>
                  <a:ext cx="1144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72E191BB-776C-32E6-3E99-CA0262CB14ED}"/>
                    </a:ext>
                  </a:extLst>
                </p14:cNvPr>
                <p14:cNvContentPartPr/>
                <p14:nvPr/>
              </p14:nvContentPartPr>
              <p14:xfrm>
                <a:off x="11217240" y="2087542"/>
                <a:ext cx="83880" cy="3708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72E191BB-776C-32E6-3E99-CA0262CB14E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212920" y="2083222"/>
                  <a:ext cx="925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1CE68138-315B-3F7E-7C3F-5F7134E9C646}"/>
                    </a:ext>
                  </a:extLst>
                </p14:cNvPr>
                <p14:cNvContentPartPr/>
                <p14:nvPr/>
              </p14:nvContentPartPr>
              <p14:xfrm>
                <a:off x="11433600" y="1918342"/>
                <a:ext cx="91800" cy="1173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1CE68138-315B-3F7E-7C3F-5F7134E9C64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429280" y="1914022"/>
                  <a:ext cx="1004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A52F06CE-D5F4-B3B4-A8F5-9CAE1A51311B}"/>
                    </a:ext>
                  </a:extLst>
                </p14:cNvPr>
                <p14:cNvContentPartPr/>
                <p14:nvPr/>
              </p14:nvContentPartPr>
              <p14:xfrm>
                <a:off x="11564280" y="1740862"/>
                <a:ext cx="162720" cy="16920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A52F06CE-D5F4-B3B4-A8F5-9CAE1A51311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559960" y="1736542"/>
                  <a:ext cx="1713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8B0E181A-33C8-FCCD-AC66-44EE9E80333E}"/>
                    </a:ext>
                  </a:extLst>
                </p14:cNvPr>
                <p14:cNvContentPartPr/>
                <p14:nvPr/>
              </p14:nvContentPartPr>
              <p14:xfrm>
                <a:off x="11717640" y="1706302"/>
                <a:ext cx="58320" cy="10116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8B0E181A-33C8-FCCD-AC66-44EE9E80333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713320" y="1701982"/>
                  <a:ext cx="669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DA848205-9395-4061-18FA-D3FC4934EB0D}"/>
                    </a:ext>
                  </a:extLst>
                </p14:cNvPr>
                <p14:cNvContentPartPr/>
                <p14:nvPr/>
              </p14:nvContentPartPr>
              <p14:xfrm>
                <a:off x="11639520" y="1734742"/>
                <a:ext cx="285120" cy="2538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DA848205-9395-4061-18FA-D3FC4934EB0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635200" y="1730422"/>
                  <a:ext cx="2937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846A8BA1-9A6A-3A3B-75B5-046E7FAC625A}"/>
                    </a:ext>
                  </a:extLst>
                </p14:cNvPr>
                <p14:cNvContentPartPr/>
                <p14:nvPr/>
              </p14:nvContentPartPr>
              <p14:xfrm>
                <a:off x="11706480" y="1987102"/>
                <a:ext cx="113040" cy="1429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846A8BA1-9A6A-3A3B-75B5-046E7FAC625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702160" y="1982782"/>
                  <a:ext cx="1216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619F3B06-C667-18FD-7B6B-E298544E3E52}"/>
                    </a:ext>
                  </a:extLst>
                </p14:cNvPr>
                <p14:cNvContentPartPr/>
                <p14:nvPr/>
              </p14:nvContentPartPr>
              <p14:xfrm>
                <a:off x="11754360" y="1943182"/>
                <a:ext cx="94320" cy="216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619F3B06-C667-18FD-7B6B-E298544E3E5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750040" y="1938862"/>
                  <a:ext cx="1029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B4C07925-DDE1-E6BE-74A8-E3A653BE9ED6}"/>
                    </a:ext>
                  </a:extLst>
                </p14:cNvPr>
                <p14:cNvContentPartPr/>
                <p14:nvPr/>
              </p14:nvContentPartPr>
              <p14:xfrm>
                <a:off x="8676720" y="2342782"/>
                <a:ext cx="89280" cy="1656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B4C07925-DDE1-E6BE-74A8-E3A653BE9ED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672400" y="2338462"/>
                  <a:ext cx="979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B9B39A13-B1D1-CC3B-9BE2-EC8E6032189C}"/>
                    </a:ext>
                  </a:extLst>
                </p14:cNvPr>
                <p14:cNvContentPartPr/>
                <p14:nvPr/>
              </p14:nvContentPartPr>
              <p14:xfrm>
                <a:off x="8636040" y="2548342"/>
                <a:ext cx="178920" cy="529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B9B39A13-B1D1-CC3B-9BE2-EC8E6032189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631720" y="2544022"/>
                  <a:ext cx="1875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728D90D8-5E16-FDBF-FAF2-071503EE61D4}"/>
                    </a:ext>
                  </a:extLst>
                </p14:cNvPr>
                <p14:cNvContentPartPr/>
                <p14:nvPr/>
              </p14:nvContentPartPr>
              <p14:xfrm>
                <a:off x="8707320" y="2596222"/>
                <a:ext cx="87840" cy="17136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728D90D8-5E16-FDBF-FAF2-071503EE61D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703000" y="2591902"/>
                  <a:ext cx="964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E7861536-051C-D370-537C-3F830918478B}"/>
                    </a:ext>
                  </a:extLst>
                </p14:cNvPr>
                <p14:cNvContentPartPr/>
                <p14:nvPr/>
              </p14:nvContentPartPr>
              <p14:xfrm>
                <a:off x="8902800" y="2491102"/>
                <a:ext cx="85320" cy="10764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E7861536-051C-D370-537C-3F830918478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898480" y="2486782"/>
                  <a:ext cx="939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6AA135B6-EB99-DB3A-AC42-9D51D3EEF73D}"/>
                    </a:ext>
                  </a:extLst>
                </p14:cNvPr>
                <p14:cNvContentPartPr/>
                <p14:nvPr/>
              </p14:nvContentPartPr>
              <p14:xfrm>
                <a:off x="9059400" y="2299942"/>
                <a:ext cx="115920" cy="9540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6AA135B6-EB99-DB3A-AC42-9D51D3EEF73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055080" y="2295622"/>
                  <a:ext cx="1245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7CAB0390-3129-497A-D185-7CF1F961F026}"/>
                    </a:ext>
                  </a:extLst>
                </p14:cNvPr>
                <p14:cNvContentPartPr/>
                <p14:nvPr/>
              </p14:nvContentPartPr>
              <p14:xfrm>
                <a:off x="9083160" y="2459782"/>
                <a:ext cx="126720" cy="208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7CAB0390-3129-497A-D185-7CF1F961F02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078840" y="2455462"/>
                  <a:ext cx="135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6B6EA7FF-A73F-1C82-EB35-1A97FF7C645F}"/>
                    </a:ext>
                  </a:extLst>
                </p14:cNvPr>
                <p14:cNvContentPartPr/>
                <p14:nvPr/>
              </p14:nvContentPartPr>
              <p14:xfrm>
                <a:off x="9122400" y="2553022"/>
                <a:ext cx="77400" cy="16020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6B6EA7FF-A73F-1C82-EB35-1A97FF7C645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118080" y="2548702"/>
                  <a:ext cx="860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BDA0F899-6417-C566-CB92-08AF28A6B773}"/>
                    </a:ext>
                  </a:extLst>
                </p14:cNvPr>
                <p14:cNvContentPartPr/>
                <p14:nvPr/>
              </p14:nvContentPartPr>
              <p14:xfrm>
                <a:off x="9253440" y="2290582"/>
                <a:ext cx="48960" cy="3067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BDA0F899-6417-C566-CB92-08AF28A6B77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249120" y="2286262"/>
                  <a:ext cx="576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141BA784-5A02-DD80-CBB4-221420B21153}"/>
                    </a:ext>
                  </a:extLst>
                </p14:cNvPr>
                <p14:cNvContentPartPr/>
                <p14:nvPr/>
              </p14:nvContentPartPr>
              <p14:xfrm>
                <a:off x="8546040" y="2422342"/>
                <a:ext cx="64080" cy="3693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141BA784-5A02-DD80-CBB4-221420B2115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541720" y="2418022"/>
                  <a:ext cx="7272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0E67334E-6A7F-8459-C3BB-804D61362152}"/>
                    </a:ext>
                  </a:extLst>
                </p14:cNvPr>
                <p14:cNvContentPartPr/>
                <p14:nvPr/>
              </p14:nvContentPartPr>
              <p14:xfrm>
                <a:off x="9392400" y="2363662"/>
                <a:ext cx="88200" cy="16272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0E67334E-6A7F-8459-C3BB-804D6136215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388080" y="2359342"/>
                  <a:ext cx="968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ADB95CC2-A24B-0C37-C062-0097E0A2C83E}"/>
                    </a:ext>
                  </a:extLst>
                </p14:cNvPr>
                <p14:cNvContentPartPr/>
                <p14:nvPr/>
              </p14:nvContentPartPr>
              <p14:xfrm>
                <a:off x="9401040" y="2367622"/>
                <a:ext cx="313560" cy="9828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ADB95CC2-A24B-0C37-C062-0097E0A2C83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396720" y="2363302"/>
                  <a:ext cx="3222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1D4EC929-5BF9-0A03-C1F7-E0027C75E3BF}"/>
                    </a:ext>
                  </a:extLst>
                </p14:cNvPr>
                <p14:cNvContentPartPr/>
                <p14:nvPr/>
              </p14:nvContentPartPr>
              <p14:xfrm>
                <a:off x="9631800" y="2419462"/>
                <a:ext cx="61200" cy="190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1D4EC929-5BF9-0A03-C1F7-E0027C75E3B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627480" y="2415142"/>
                  <a:ext cx="69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1CECF3D8-ADA9-5732-C3FF-D286657AE730}"/>
                    </a:ext>
                  </a:extLst>
                </p14:cNvPr>
                <p14:cNvContentPartPr/>
                <p14:nvPr/>
              </p14:nvContentPartPr>
              <p14:xfrm>
                <a:off x="9852120" y="2251342"/>
                <a:ext cx="83880" cy="1638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1CECF3D8-ADA9-5732-C3FF-D286657AE73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847800" y="2247022"/>
                  <a:ext cx="925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A381C84F-E987-F9DD-2E9D-622FA41FF0A4}"/>
                    </a:ext>
                  </a:extLst>
                </p14:cNvPr>
                <p14:cNvContentPartPr/>
                <p14:nvPr/>
              </p14:nvContentPartPr>
              <p14:xfrm>
                <a:off x="10060560" y="2295622"/>
                <a:ext cx="117000" cy="9432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A381C84F-E987-F9DD-2E9D-622FA41FF0A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056240" y="2291302"/>
                  <a:ext cx="1256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19B60E67-2416-9707-6C96-A8E2CC6F119D}"/>
                    </a:ext>
                  </a:extLst>
                </p14:cNvPr>
                <p14:cNvContentPartPr/>
                <p14:nvPr/>
              </p14:nvContentPartPr>
              <p14:xfrm>
                <a:off x="10157040" y="2222542"/>
                <a:ext cx="119160" cy="16164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19B60E67-2416-9707-6C96-A8E2CC6F119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152720" y="2218222"/>
                  <a:ext cx="1278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B792AE2B-7AAE-5A3B-E68D-1B0FAEBB9ECE}"/>
                    </a:ext>
                  </a:extLst>
                </p14:cNvPr>
                <p14:cNvContentPartPr/>
                <p14:nvPr/>
              </p14:nvContentPartPr>
              <p14:xfrm>
                <a:off x="8696520" y="2990062"/>
                <a:ext cx="91080" cy="19728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B792AE2B-7AAE-5A3B-E68D-1B0FAEBB9EC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692200" y="2985742"/>
                  <a:ext cx="997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A9307FAA-F385-8BFF-BA14-BCFC5C63A17F}"/>
                    </a:ext>
                  </a:extLst>
                </p14:cNvPr>
                <p14:cNvContentPartPr/>
                <p14:nvPr/>
              </p14:nvContentPartPr>
              <p14:xfrm>
                <a:off x="8839800" y="3037582"/>
                <a:ext cx="78480" cy="14616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A9307FAA-F385-8BFF-BA14-BCFC5C63A17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835480" y="3033262"/>
                  <a:ext cx="871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2DE8863A-15BF-4AE4-1A55-D8FAE00C1A35}"/>
                    </a:ext>
                  </a:extLst>
                </p14:cNvPr>
                <p14:cNvContentPartPr/>
                <p14:nvPr/>
              </p14:nvContentPartPr>
              <p14:xfrm>
                <a:off x="8809200" y="3091222"/>
                <a:ext cx="59760" cy="3276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2DE8863A-15BF-4AE4-1A55-D8FAE00C1A3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804880" y="3086902"/>
                  <a:ext cx="68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CB922AF4-84B2-7C06-1D63-BBA14673E3FC}"/>
                    </a:ext>
                  </a:extLst>
                </p14:cNvPr>
                <p14:cNvContentPartPr/>
                <p14:nvPr/>
              </p14:nvContentPartPr>
              <p14:xfrm>
                <a:off x="8779320" y="2862622"/>
                <a:ext cx="97560" cy="12888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CB922AF4-84B2-7C06-1D63-BBA14673E3F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775000" y="2858302"/>
                  <a:ext cx="1062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C9F5E678-F4D3-F5D4-BCA9-64DD47D10B08}"/>
                    </a:ext>
                  </a:extLst>
                </p14:cNvPr>
                <p14:cNvContentPartPr/>
                <p14:nvPr/>
              </p14:nvContentPartPr>
              <p14:xfrm>
                <a:off x="8367120" y="3035062"/>
                <a:ext cx="170640" cy="3636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C9F5E678-F4D3-F5D4-BCA9-64DD47D10B0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362800" y="3030742"/>
                  <a:ext cx="1792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D4FC9EB9-98E1-591D-8274-D9BAAE9AF8B5}"/>
                    </a:ext>
                  </a:extLst>
                </p14:cNvPr>
                <p14:cNvContentPartPr/>
                <p14:nvPr/>
              </p14:nvContentPartPr>
              <p14:xfrm>
                <a:off x="8443080" y="2999422"/>
                <a:ext cx="137520" cy="18828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D4FC9EB9-98E1-591D-8274-D9BAAE9AF8B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438760" y="2995102"/>
                  <a:ext cx="1461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6DC03EF5-4B63-1118-4C3F-BF3612B75A4E}"/>
                    </a:ext>
                  </a:extLst>
                </p14:cNvPr>
                <p14:cNvContentPartPr/>
                <p14:nvPr/>
              </p14:nvContentPartPr>
              <p14:xfrm>
                <a:off x="9042120" y="2987542"/>
                <a:ext cx="169560" cy="2736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6DC03EF5-4B63-1118-4C3F-BF3612B75A4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037800" y="2983222"/>
                  <a:ext cx="178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FD5356D0-8E82-5844-78B3-58BE19216E63}"/>
                    </a:ext>
                  </a:extLst>
                </p14:cNvPr>
                <p14:cNvContentPartPr/>
                <p14:nvPr/>
              </p14:nvContentPartPr>
              <p14:xfrm>
                <a:off x="9069840" y="3035062"/>
                <a:ext cx="149400" cy="2520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FD5356D0-8E82-5844-78B3-58BE19216E6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065520" y="3030742"/>
                  <a:ext cx="1580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5536B3C1-0FC5-04C0-6E3A-AEFCBC711ADC}"/>
                    </a:ext>
                  </a:extLst>
                </p14:cNvPr>
                <p14:cNvContentPartPr/>
                <p14:nvPr/>
              </p14:nvContentPartPr>
              <p14:xfrm>
                <a:off x="9385560" y="2833462"/>
                <a:ext cx="96840" cy="19368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5536B3C1-0FC5-04C0-6E3A-AEFCBC711AD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381240" y="2829142"/>
                  <a:ext cx="1054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D71BDFED-2B54-2FEF-050E-AB6003AA3933}"/>
                    </a:ext>
                  </a:extLst>
                </p14:cNvPr>
                <p14:cNvContentPartPr/>
                <p14:nvPr/>
              </p14:nvContentPartPr>
              <p14:xfrm>
                <a:off x="9395280" y="2804662"/>
                <a:ext cx="127440" cy="4536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D71BDFED-2B54-2FEF-050E-AB6003AA393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390960" y="2800342"/>
                  <a:ext cx="1360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55FB3B38-83CC-2481-9209-5826709E349F}"/>
                    </a:ext>
                  </a:extLst>
                </p14:cNvPr>
                <p14:cNvContentPartPr/>
                <p14:nvPr/>
              </p14:nvContentPartPr>
              <p14:xfrm>
                <a:off x="9567360" y="2902942"/>
                <a:ext cx="146880" cy="4788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55FB3B38-83CC-2481-9209-5826709E349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563040" y="2898622"/>
                  <a:ext cx="1555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7869333F-1859-E042-6A00-3BA9897FBF6D}"/>
                    </a:ext>
                  </a:extLst>
                </p14:cNvPr>
                <p14:cNvContentPartPr/>
                <p14:nvPr/>
              </p14:nvContentPartPr>
              <p14:xfrm>
                <a:off x="9791280" y="2719342"/>
                <a:ext cx="47880" cy="12420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7869333F-1859-E042-6A00-3BA9897FBF6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786960" y="2715022"/>
                  <a:ext cx="56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5C34F5D2-1213-7A61-3FFD-579402E48987}"/>
                    </a:ext>
                  </a:extLst>
                </p14:cNvPr>
                <p14:cNvContentPartPr/>
                <p14:nvPr/>
              </p14:nvContentPartPr>
              <p14:xfrm>
                <a:off x="9775080" y="2828422"/>
                <a:ext cx="135720" cy="5256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5C34F5D2-1213-7A61-3FFD-579402E4898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770760" y="2824102"/>
                  <a:ext cx="1443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9C8C3420-344E-8B01-009D-A604D70ED57B}"/>
                    </a:ext>
                  </a:extLst>
                </p14:cNvPr>
                <p14:cNvContentPartPr/>
                <p14:nvPr/>
              </p14:nvContentPartPr>
              <p14:xfrm>
                <a:off x="9798840" y="2951902"/>
                <a:ext cx="99000" cy="11232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9C8C3420-344E-8B01-009D-A604D70ED57B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794520" y="2947582"/>
                  <a:ext cx="1076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1A28F4FC-320F-758F-7498-8B5A9AAFC1E9}"/>
                    </a:ext>
                  </a:extLst>
                </p14:cNvPr>
                <p14:cNvContentPartPr/>
                <p14:nvPr/>
              </p14:nvContentPartPr>
              <p14:xfrm>
                <a:off x="10023480" y="2829142"/>
                <a:ext cx="38160" cy="2412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1A28F4FC-320F-758F-7498-8B5A9AAFC1E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019160" y="2824822"/>
                  <a:ext cx="46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117CFB3F-35B8-24FD-9B61-147685088956}"/>
                    </a:ext>
                  </a:extLst>
                </p14:cNvPr>
                <p14:cNvContentPartPr/>
                <p14:nvPr/>
              </p14:nvContentPartPr>
              <p14:xfrm>
                <a:off x="10047600" y="2635462"/>
                <a:ext cx="109800" cy="11592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117CFB3F-35B8-24FD-9B61-14768508895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043280" y="2631142"/>
                  <a:ext cx="1184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4FC5CD22-A513-18C7-A4A8-04730E875539}"/>
                    </a:ext>
                  </a:extLst>
                </p14:cNvPr>
                <p14:cNvContentPartPr/>
                <p14:nvPr/>
              </p14:nvContentPartPr>
              <p14:xfrm>
                <a:off x="10187280" y="2590102"/>
                <a:ext cx="74160" cy="11412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4FC5CD22-A513-18C7-A4A8-04730E87553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182960" y="2585782"/>
                  <a:ext cx="828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428FCF64-8EA4-E24A-E094-1836C41B7699}"/>
                    </a:ext>
                  </a:extLst>
                </p14:cNvPr>
                <p14:cNvContentPartPr/>
                <p14:nvPr/>
              </p14:nvContentPartPr>
              <p14:xfrm>
                <a:off x="10154880" y="2736262"/>
                <a:ext cx="174240" cy="7884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428FCF64-8EA4-E24A-E094-1836C41B7699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150560" y="2731942"/>
                  <a:ext cx="1828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E1CF3C4F-BA29-B000-B9B2-14EBECAA458F}"/>
                    </a:ext>
                  </a:extLst>
                </p14:cNvPr>
                <p14:cNvContentPartPr/>
                <p14:nvPr/>
              </p14:nvContentPartPr>
              <p14:xfrm>
                <a:off x="10177200" y="2880622"/>
                <a:ext cx="87840" cy="13248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E1CF3C4F-BA29-B000-B9B2-14EBECAA458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172880" y="2876302"/>
                  <a:ext cx="964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C97F2320-29BA-4D9B-8230-B5ADBEE5A936}"/>
                    </a:ext>
                  </a:extLst>
                </p14:cNvPr>
                <p14:cNvContentPartPr/>
                <p14:nvPr/>
              </p14:nvContentPartPr>
              <p14:xfrm>
                <a:off x="10198800" y="2827702"/>
                <a:ext cx="101520" cy="5076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C97F2320-29BA-4D9B-8230-B5ADBEE5A93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194480" y="2823382"/>
                  <a:ext cx="1101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C2262E3D-2792-883C-9E41-15BF647C4062}"/>
                    </a:ext>
                  </a:extLst>
                </p14:cNvPr>
                <p14:cNvContentPartPr/>
                <p14:nvPr/>
              </p14:nvContentPartPr>
              <p14:xfrm>
                <a:off x="9788040" y="3012742"/>
                <a:ext cx="169200" cy="1728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C2262E3D-2792-883C-9E41-15BF647C4062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783720" y="3008422"/>
                  <a:ext cx="1778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D5A508C1-39D6-E49F-903B-DDAEAF0D17D3}"/>
                    </a:ext>
                  </a:extLst>
                </p14:cNvPr>
                <p14:cNvContentPartPr/>
                <p14:nvPr/>
              </p14:nvContentPartPr>
              <p14:xfrm>
                <a:off x="10029600" y="2650942"/>
                <a:ext cx="218520" cy="7524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D5A508C1-39D6-E49F-903B-DDAEAF0D17D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025280" y="2646622"/>
                  <a:ext cx="2271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854158EB-F253-6272-9145-741267A213C7}"/>
                    </a:ext>
                  </a:extLst>
                </p14:cNvPr>
                <p14:cNvContentPartPr/>
                <p14:nvPr/>
              </p14:nvContentPartPr>
              <p14:xfrm>
                <a:off x="10331280" y="2481382"/>
                <a:ext cx="91080" cy="16308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854158EB-F253-6272-9145-741267A213C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326960" y="2477062"/>
                  <a:ext cx="997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7017374A-65A7-0E38-140D-72ECBCAB9C3F}"/>
                    </a:ext>
                  </a:extLst>
                </p14:cNvPr>
                <p14:cNvContentPartPr/>
                <p14:nvPr/>
              </p14:nvContentPartPr>
              <p14:xfrm>
                <a:off x="10499040" y="2739862"/>
                <a:ext cx="104040" cy="2448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7017374A-65A7-0E38-140D-72ECBCAB9C3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494720" y="2735542"/>
                  <a:ext cx="112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6D15523C-47A0-32AA-CC40-07C48BFFEEA7}"/>
                    </a:ext>
                  </a:extLst>
                </p14:cNvPr>
                <p14:cNvContentPartPr/>
                <p14:nvPr/>
              </p14:nvContentPartPr>
              <p14:xfrm>
                <a:off x="10483560" y="2780542"/>
                <a:ext cx="121680" cy="4680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6D15523C-47A0-32AA-CC40-07C48BFFEEA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479240" y="2776222"/>
                  <a:ext cx="1303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613FDC88-750C-CE4A-0A1A-B82C21075282}"/>
                    </a:ext>
                  </a:extLst>
                </p14:cNvPr>
                <p14:cNvContentPartPr/>
                <p14:nvPr/>
              </p14:nvContentPartPr>
              <p14:xfrm>
                <a:off x="10676160" y="2560582"/>
                <a:ext cx="132480" cy="11808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613FDC88-750C-CE4A-0A1A-B82C2107528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671840" y="2556262"/>
                  <a:ext cx="1411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6613C8D6-6A8D-7763-5128-EF538C561D8E}"/>
                    </a:ext>
                  </a:extLst>
                </p14:cNvPr>
                <p14:cNvContentPartPr/>
                <p14:nvPr/>
              </p14:nvContentPartPr>
              <p14:xfrm>
                <a:off x="10845360" y="2537902"/>
                <a:ext cx="91080" cy="12096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6613C8D6-6A8D-7763-5128-EF538C561D8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841040" y="2533582"/>
                  <a:ext cx="997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A633A6A4-CD71-CC96-597E-E31C06415405}"/>
                    </a:ext>
                  </a:extLst>
                </p14:cNvPr>
                <p14:cNvContentPartPr/>
                <p14:nvPr/>
              </p14:nvContentPartPr>
              <p14:xfrm>
                <a:off x="10879560" y="2508742"/>
                <a:ext cx="81360" cy="2340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A633A6A4-CD71-CC96-597E-E31C0641540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875240" y="2504422"/>
                  <a:ext cx="90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D161BC16-315D-D461-6E05-EECD7B5B5F93}"/>
                    </a:ext>
                  </a:extLst>
                </p14:cNvPr>
                <p14:cNvContentPartPr/>
                <p14:nvPr/>
              </p14:nvContentPartPr>
              <p14:xfrm>
                <a:off x="11069640" y="2515942"/>
                <a:ext cx="120600" cy="4932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D161BC16-315D-D461-6E05-EECD7B5B5F9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1065320" y="2511622"/>
                  <a:ext cx="1292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4F22EB87-A254-9D7F-A3F8-E7F5963C532F}"/>
                    </a:ext>
                  </a:extLst>
                </p14:cNvPr>
                <p14:cNvContentPartPr/>
                <p14:nvPr/>
              </p14:nvContentPartPr>
              <p14:xfrm>
                <a:off x="11216520" y="2437102"/>
                <a:ext cx="94680" cy="15084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4F22EB87-A254-9D7F-A3F8-E7F5963C532F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1212200" y="2432782"/>
                  <a:ext cx="1033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0459D868-2250-8B8C-2FC8-0ECE511EB573}"/>
                    </a:ext>
                  </a:extLst>
                </p14:cNvPr>
                <p14:cNvContentPartPr/>
                <p14:nvPr/>
              </p14:nvContentPartPr>
              <p14:xfrm>
                <a:off x="10740600" y="2614582"/>
                <a:ext cx="570240" cy="20412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0459D868-2250-8B8C-2FC8-0ECE511EB57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736280" y="2610262"/>
                  <a:ext cx="5788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6E9025B9-4A18-CC60-B55B-E30B7AA95940}"/>
                    </a:ext>
                  </a:extLst>
                </p14:cNvPr>
                <p14:cNvContentPartPr/>
                <p14:nvPr/>
              </p14:nvContentPartPr>
              <p14:xfrm>
                <a:off x="11029320" y="2833822"/>
                <a:ext cx="93600" cy="18576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6E9025B9-4A18-CC60-B55B-E30B7AA9594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1025000" y="2829502"/>
                  <a:ext cx="1022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4440D419-FB95-0C0B-9864-F12BD018C4EE}"/>
                    </a:ext>
                  </a:extLst>
                </p14:cNvPr>
                <p14:cNvContentPartPr/>
                <p14:nvPr/>
              </p14:nvContentPartPr>
              <p14:xfrm>
                <a:off x="11067840" y="2794582"/>
                <a:ext cx="99360" cy="4716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4440D419-FB95-0C0B-9864-F12BD018C4EE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1063520" y="2790262"/>
                  <a:ext cx="1080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81F1743A-527B-7081-7AEB-A44596CC49AE}"/>
                    </a:ext>
                  </a:extLst>
                </p14:cNvPr>
                <p14:cNvContentPartPr/>
                <p14:nvPr/>
              </p14:nvContentPartPr>
              <p14:xfrm>
                <a:off x="11394720" y="2560222"/>
                <a:ext cx="100800" cy="2988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81F1743A-527B-7081-7AEB-A44596CC49A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390400" y="2555902"/>
                  <a:ext cx="109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5E0CD6EE-C99D-0350-4FE3-3CA2FDE9E137}"/>
                    </a:ext>
                  </a:extLst>
                </p14:cNvPr>
                <p14:cNvContentPartPr/>
                <p14:nvPr/>
              </p14:nvContentPartPr>
              <p14:xfrm>
                <a:off x="11412360" y="2600542"/>
                <a:ext cx="105480" cy="5724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5E0CD6EE-C99D-0350-4FE3-3CA2FDE9E137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408040" y="2596222"/>
                  <a:ext cx="1141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95FDC377-07D6-121E-4185-9691951B0B7F}"/>
                    </a:ext>
                  </a:extLst>
                </p14:cNvPr>
                <p14:cNvContentPartPr/>
                <p14:nvPr/>
              </p14:nvContentPartPr>
              <p14:xfrm>
                <a:off x="11582640" y="2370862"/>
                <a:ext cx="43560" cy="10908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95FDC377-07D6-121E-4185-9691951B0B7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578320" y="2366542"/>
                  <a:ext cx="522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ACFE5893-015F-70AD-285B-BE8CDF7C8B30}"/>
                    </a:ext>
                  </a:extLst>
                </p14:cNvPr>
                <p14:cNvContentPartPr/>
                <p14:nvPr/>
              </p14:nvContentPartPr>
              <p14:xfrm>
                <a:off x="11649240" y="2302462"/>
                <a:ext cx="91440" cy="14940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ACFE5893-015F-70AD-285B-BE8CDF7C8B3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1644920" y="2298142"/>
                  <a:ext cx="1000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18682377-FA60-4262-9ABA-AFA3DCFEE16B}"/>
                    </a:ext>
                  </a:extLst>
                </p14:cNvPr>
                <p14:cNvContentPartPr/>
                <p14:nvPr/>
              </p14:nvContentPartPr>
              <p14:xfrm>
                <a:off x="11668320" y="2353222"/>
                <a:ext cx="108360" cy="5760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18682377-FA60-4262-9ABA-AFA3DCFEE16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664000" y="2348902"/>
                  <a:ext cx="1170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9CDA3ACD-E520-39D7-3B6D-36AD1611F4EF}"/>
                    </a:ext>
                  </a:extLst>
                </p14:cNvPr>
                <p14:cNvContentPartPr/>
                <p14:nvPr/>
              </p14:nvContentPartPr>
              <p14:xfrm>
                <a:off x="11576880" y="2481382"/>
                <a:ext cx="259920" cy="12096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9CDA3ACD-E520-39D7-3B6D-36AD1611F4EF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572560" y="2477062"/>
                  <a:ext cx="268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671F11D5-592D-2F18-DB12-DA0EA52C678B}"/>
                    </a:ext>
                  </a:extLst>
                </p14:cNvPr>
                <p14:cNvContentPartPr/>
                <p14:nvPr/>
              </p14:nvContentPartPr>
              <p14:xfrm>
                <a:off x="11645280" y="2654182"/>
                <a:ext cx="95760" cy="13284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671F11D5-592D-2F18-DB12-DA0EA52C678B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640960" y="2649862"/>
                  <a:ext cx="1044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98802AD3-E95A-D50A-92CF-5522AB5382BC}"/>
                    </a:ext>
                  </a:extLst>
                </p14:cNvPr>
                <p14:cNvContentPartPr/>
                <p14:nvPr/>
              </p14:nvContentPartPr>
              <p14:xfrm>
                <a:off x="11695680" y="2572462"/>
                <a:ext cx="89280" cy="6624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98802AD3-E95A-D50A-92CF-5522AB5382BC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691360" y="2568142"/>
                  <a:ext cx="97920" cy="7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4" name="Gruppieren 353">
            <a:extLst>
              <a:ext uri="{FF2B5EF4-FFF2-40B4-BE49-F238E27FC236}">
                <a16:creationId xmlns:a16="http://schemas.microsoft.com/office/drawing/2014/main" id="{763C744D-DD09-7ACD-67D3-FC7488E4D748}"/>
              </a:ext>
            </a:extLst>
          </p:cNvPr>
          <p:cNvGrpSpPr/>
          <p:nvPr/>
        </p:nvGrpSpPr>
        <p:grpSpPr>
          <a:xfrm>
            <a:off x="8806320" y="3404062"/>
            <a:ext cx="498240" cy="426960"/>
            <a:chOff x="8806320" y="3404062"/>
            <a:chExt cx="498240" cy="42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0E4C2481-3B9A-BCDA-1A88-FDCCDE93DD3B}"/>
                    </a:ext>
                  </a:extLst>
                </p14:cNvPr>
                <p14:cNvContentPartPr/>
                <p14:nvPr/>
              </p14:nvContentPartPr>
              <p14:xfrm>
                <a:off x="8806320" y="3535822"/>
                <a:ext cx="78120" cy="29520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0E4C2481-3B9A-BCDA-1A88-FDCCDE93DD3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802000" y="3531502"/>
                  <a:ext cx="867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ADEC318C-071E-2345-FB7B-ED1FC36D3060}"/>
                    </a:ext>
                  </a:extLst>
                </p14:cNvPr>
                <p14:cNvContentPartPr/>
                <p14:nvPr/>
              </p14:nvContentPartPr>
              <p14:xfrm>
                <a:off x="8975880" y="3611782"/>
                <a:ext cx="41760" cy="12960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ADEC318C-071E-2345-FB7B-ED1FC36D3060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971560" y="3607462"/>
                  <a:ext cx="504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1127003B-FD4D-DE8F-102D-D35F1208E508}"/>
                    </a:ext>
                  </a:extLst>
                </p14:cNvPr>
                <p14:cNvContentPartPr/>
                <p14:nvPr/>
              </p14:nvContentPartPr>
              <p14:xfrm>
                <a:off x="8930880" y="3646702"/>
                <a:ext cx="104040" cy="4716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1127003B-FD4D-DE8F-102D-D35F1208E508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926560" y="3642382"/>
                  <a:ext cx="112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63A6C26D-227A-C7CA-377C-54F960CD21BB}"/>
                    </a:ext>
                  </a:extLst>
                </p14:cNvPr>
                <p14:cNvContentPartPr/>
                <p14:nvPr/>
              </p14:nvContentPartPr>
              <p14:xfrm>
                <a:off x="8892000" y="3404062"/>
                <a:ext cx="153000" cy="11700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63A6C26D-227A-C7CA-377C-54F960CD21BB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887680" y="3399742"/>
                  <a:ext cx="1616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4BD28C82-DA3E-199C-10F3-8BFEE1D7E9F0}"/>
                    </a:ext>
                  </a:extLst>
                </p14:cNvPr>
                <p14:cNvContentPartPr/>
                <p14:nvPr/>
              </p14:nvContentPartPr>
              <p14:xfrm>
                <a:off x="9187560" y="3491182"/>
                <a:ext cx="117000" cy="9936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4BD28C82-DA3E-199C-10F3-8BFEE1D7E9F0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183240" y="3486862"/>
                  <a:ext cx="12564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6" name="Gruppieren 355">
            <a:extLst>
              <a:ext uri="{FF2B5EF4-FFF2-40B4-BE49-F238E27FC236}">
                <a16:creationId xmlns:a16="http://schemas.microsoft.com/office/drawing/2014/main" id="{52055A12-9727-4544-6CE4-A6AE8718ADBA}"/>
              </a:ext>
            </a:extLst>
          </p:cNvPr>
          <p:cNvGrpSpPr/>
          <p:nvPr/>
        </p:nvGrpSpPr>
        <p:grpSpPr>
          <a:xfrm>
            <a:off x="469440" y="3631222"/>
            <a:ext cx="1118160" cy="802800"/>
            <a:chOff x="469440" y="3631222"/>
            <a:chExt cx="1118160" cy="80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165EAA0D-6E2A-C231-C37C-E926A4FBF423}"/>
                    </a:ext>
                  </a:extLst>
                </p14:cNvPr>
                <p14:cNvContentPartPr/>
                <p14:nvPr/>
              </p14:nvContentPartPr>
              <p14:xfrm>
                <a:off x="1569600" y="3753262"/>
                <a:ext cx="3960" cy="12420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165EAA0D-6E2A-C231-C37C-E926A4FBF42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565280" y="3748942"/>
                  <a:ext cx="126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A1988274-DB5E-A2B6-660F-5C73FF7C35FE}"/>
                    </a:ext>
                  </a:extLst>
                </p14:cNvPr>
                <p14:cNvContentPartPr/>
                <p14:nvPr/>
              </p14:nvContentPartPr>
              <p14:xfrm>
                <a:off x="1553040" y="4092742"/>
                <a:ext cx="2880" cy="34128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A1988274-DB5E-A2B6-660F-5C73FF7C35F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548720" y="4088422"/>
                  <a:ext cx="1152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D563D86E-F2A9-C92F-BFE1-EA0EB3B00B4D}"/>
                    </a:ext>
                  </a:extLst>
                </p14:cNvPr>
                <p14:cNvContentPartPr/>
                <p14:nvPr/>
              </p14:nvContentPartPr>
              <p14:xfrm>
                <a:off x="1495800" y="3765502"/>
                <a:ext cx="35280" cy="1368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D563D86E-F2A9-C92F-BFE1-EA0EB3B00B4D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491480" y="3761182"/>
                  <a:ext cx="43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06F3C214-965C-046C-1226-41F2B1C7DB64}"/>
                    </a:ext>
                  </a:extLst>
                </p14:cNvPr>
                <p14:cNvContentPartPr/>
                <p14:nvPr/>
              </p14:nvContentPartPr>
              <p14:xfrm>
                <a:off x="1109160" y="3768022"/>
                <a:ext cx="350640" cy="327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06F3C214-965C-046C-1226-41F2B1C7DB6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104840" y="3763702"/>
                  <a:ext cx="359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B6EF87E3-D9C8-C6EA-30AC-1DC1913BD8E5}"/>
                    </a:ext>
                  </a:extLst>
                </p14:cNvPr>
                <p14:cNvContentPartPr/>
                <p14:nvPr/>
              </p14:nvContentPartPr>
              <p14:xfrm>
                <a:off x="820800" y="3792502"/>
                <a:ext cx="233280" cy="3456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B6EF87E3-D9C8-C6EA-30AC-1DC1913BD8E5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16480" y="3788182"/>
                  <a:ext cx="2419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7C14C8E2-9CCE-D795-B177-CC05C22B4A2C}"/>
                    </a:ext>
                  </a:extLst>
                </p14:cNvPr>
                <p14:cNvContentPartPr/>
                <p14:nvPr/>
              </p14:nvContentPartPr>
              <p14:xfrm>
                <a:off x="469440" y="3683062"/>
                <a:ext cx="97200" cy="12456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7C14C8E2-9CCE-D795-B177-CC05C22B4A2C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465120" y="3678742"/>
                  <a:ext cx="1058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8C5C8720-B14D-0BC9-0562-6BB191D71AEC}"/>
                    </a:ext>
                  </a:extLst>
                </p14:cNvPr>
                <p14:cNvContentPartPr/>
                <p14:nvPr/>
              </p14:nvContentPartPr>
              <p14:xfrm>
                <a:off x="571680" y="3631222"/>
                <a:ext cx="80280" cy="9612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8C5C8720-B14D-0BC9-0562-6BB191D71AEC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67360" y="3626902"/>
                  <a:ext cx="889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60732A50-EE13-A45C-A608-79C83ED24E3F}"/>
                    </a:ext>
                  </a:extLst>
                </p14:cNvPr>
                <p14:cNvContentPartPr/>
                <p14:nvPr/>
              </p14:nvContentPartPr>
              <p14:xfrm>
                <a:off x="619200" y="3705022"/>
                <a:ext cx="51120" cy="10080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60732A50-EE13-A45C-A608-79C83ED24E3F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14880" y="3700702"/>
                  <a:ext cx="597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27E9EE4B-6570-B27C-64C1-5CFEE0F60745}"/>
                    </a:ext>
                  </a:extLst>
                </p14:cNvPr>
                <p14:cNvContentPartPr/>
                <p14:nvPr/>
              </p14:nvContentPartPr>
              <p14:xfrm>
                <a:off x="665280" y="3701062"/>
                <a:ext cx="54720" cy="16200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27E9EE4B-6570-B27C-64C1-5CFEE0F60745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60960" y="3696742"/>
                  <a:ext cx="633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07CFAF43-6851-2C89-627C-E250253A7C75}"/>
                    </a:ext>
                  </a:extLst>
                </p14:cNvPr>
                <p14:cNvContentPartPr/>
                <p14:nvPr/>
              </p14:nvContentPartPr>
              <p14:xfrm>
                <a:off x="1559520" y="3758662"/>
                <a:ext cx="28080" cy="33480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07CFAF43-6851-2C89-627C-E250253A7C75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555200" y="3754342"/>
                  <a:ext cx="36720" cy="34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2" name="Gruppieren 381">
            <a:extLst>
              <a:ext uri="{FF2B5EF4-FFF2-40B4-BE49-F238E27FC236}">
                <a16:creationId xmlns:a16="http://schemas.microsoft.com/office/drawing/2014/main" id="{EB5C2201-ABDB-92F8-84F3-58757A366B1A}"/>
              </a:ext>
            </a:extLst>
          </p:cNvPr>
          <p:cNvGrpSpPr/>
          <p:nvPr/>
        </p:nvGrpSpPr>
        <p:grpSpPr>
          <a:xfrm>
            <a:off x="9394560" y="3094102"/>
            <a:ext cx="1709280" cy="543960"/>
            <a:chOff x="9394560" y="3094102"/>
            <a:chExt cx="1709280" cy="54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FB02F8FC-77D2-6C7D-1808-400A4F0DCFA3}"/>
                    </a:ext>
                  </a:extLst>
                </p14:cNvPr>
                <p14:cNvContentPartPr/>
                <p14:nvPr/>
              </p14:nvContentPartPr>
              <p14:xfrm>
                <a:off x="9394560" y="3406222"/>
                <a:ext cx="103320" cy="19980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FB02F8FC-77D2-6C7D-1808-400A4F0DCFA3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9390240" y="3401902"/>
                  <a:ext cx="1119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D1286CDD-DB24-EA38-6190-3055BF2AD35E}"/>
                    </a:ext>
                  </a:extLst>
                </p14:cNvPr>
                <p14:cNvContentPartPr/>
                <p14:nvPr/>
              </p14:nvContentPartPr>
              <p14:xfrm>
                <a:off x="9513720" y="3458422"/>
                <a:ext cx="123840" cy="17964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D1286CDD-DB24-EA38-6190-3055BF2AD35E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509400" y="3454102"/>
                  <a:ext cx="1324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641EE53F-0DF8-06C3-60B5-001CC34CCB83}"/>
                    </a:ext>
                  </a:extLst>
                </p14:cNvPr>
                <p14:cNvContentPartPr/>
                <p14:nvPr/>
              </p14:nvContentPartPr>
              <p14:xfrm>
                <a:off x="9506880" y="3265822"/>
                <a:ext cx="100080" cy="15876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641EE53F-0DF8-06C3-60B5-001CC34CCB83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9502560" y="3261502"/>
                  <a:ext cx="1087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503DB56E-742E-C049-5BE5-4D1C92939648}"/>
                    </a:ext>
                  </a:extLst>
                </p14:cNvPr>
                <p14:cNvContentPartPr/>
                <p14:nvPr/>
              </p14:nvContentPartPr>
              <p14:xfrm>
                <a:off x="9743760" y="3377062"/>
                <a:ext cx="111240" cy="6012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503DB56E-742E-C049-5BE5-4D1C92939648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739440" y="3372742"/>
                  <a:ext cx="1198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840209E0-3636-BEA8-7BE5-82E4B46038F2}"/>
                    </a:ext>
                  </a:extLst>
                </p14:cNvPr>
                <p14:cNvContentPartPr/>
                <p14:nvPr/>
              </p14:nvContentPartPr>
              <p14:xfrm>
                <a:off x="9945000" y="3278062"/>
                <a:ext cx="43200" cy="17424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840209E0-3636-BEA8-7BE5-82E4B46038F2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940680" y="3273742"/>
                  <a:ext cx="518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97E823AC-3EC3-A307-6066-0BE139780E86}"/>
                    </a:ext>
                  </a:extLst>
                </p14:cNvPr>
                <p14:cNvContentPartPr/>
                <p14:nvPr/>
              </p14:nvContentPartPr>
              <p14:xfrm>
                <a:off x="10065600" y="3334222"/>
                <a:ext cx="120960" cy="5436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97E823AC-3EC3-A307-6066-0BE139780E86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061280" y="3329902"/>
                  <a:ext cx="1296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7113195F-43D5-36DA-6F69-3A009B02CE73}"/>
                    </a:ext>
                  </a:extLst>
                </p14:cNvPr>
                <p14:cNvContentPartPr/>
                <p14:nvPr/>
              </p14:nvContentPartPr>
              <p14:xfrm>
                <a:off x="10091160" y="3419182"/>
                <a:ext cx="105120" cy="2628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7113195F-43D5-36DA-6F69-3A009B02CE73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086840" y="3414862"/>
                  <a:ext cx="113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A97844FD-4CBF-B206-A0E0-F30731F51EF5}"/>
                    </a:ext>
                  </a:extLst>
                </p14:cNvPr>
                <p14:cNvContentPartPr/>
                <p14:nvPr/>
              </p14:nvContentPartPr>
              <p14:xfrm>
                <a:off x="10311480" y="3197062"/>
                <a:ext cx="11160" cy="7668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A97844FD-4CBF-B206-A0E0-F30731F51EF5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0307160" y="3192742"/>
                  <a:ext cx="198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E48A42E0-BE56-90B8-0614-05AE69416D1A}"/>
                    </a:ext>
                  </a:extLst>
                </p14:cNvPr>
                <p14:cNvContentPartPr/>
                <p14:nvPr/>
              </p14:nvContentPartPr>
              <p14:xfrm>
                <a:off x="10347480" y="3094102"/>
                <a:ext cx="109080" cy="17028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E48A42E0-BE56-90B8-0614-05AE69416D1A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0343160" y="3089782"/>
                  <a:ext cx="1177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3ED53207-C230-6E46-00A3-4A9FCBB5DC5B}"/>
                    </a:ext>
                  </a:extLst>
                </p14:cNvPr>
                <p14:cNvContentPartPr/>
                <p14:nvPr/>
              </p14:nvContentPartPr>
              <p14:xfrm>
                <a:off x="10311840" y="3191662"/>
                <a:ext cx="181440" cy="20412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3ED53207-C230-6E46-00A3-4A9FCBB5DC5B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307520" y="3187342"/>
                  <a:ext cx="1900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DB86D8BF-634D-7B61-CEDD-44B8B41FB021}"/>
                    </a:ext>
                  </a:extLst>
                </p14:cNvPr>
                <p14:cNvContentPartPr/>
                <p14:nvPr/>
              </p14:nvContentPartPr>
              <p14:xfrm>
                <a:off x="10375200" y="3373462"/>
                <a:ext cx="129240" cy="19188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DB86D8BF-634D-7B61-CEDD-44B8B41FB021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370880" y="3369142"/>
                  <a:ext cx="1378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E170E0BA-9D1D-CF31-1C9C-9D11E5BC04C7}"/>
                    </a:ext>
                  </a:extLst>
                </p14:cNvPr>
                <p14:cNvContentPartPr/>
                <p14:nvPr/>
              </p14:nvContentPartPr>
              <p14:xfrm>
                <a:off x="10615680" y="3274462"/>
                <a:ext cx="58680" cy="3024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E170E0BA-9D1D-CF31-1C9C-9D11E5BC04C7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0611360" y="3270142"/>
                  <a:ext cx="67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618CC327-11B4-DA12-744E-DFE9CA180F70}"/>
                    </a:ext>
                  </a:extLst>
                </p14:cNvPr>
                <p14:cNvContentPartPr/>
                <p14:nvPr/>
              </p14:nvContentPartPr>
              <p14:xfrm>
                <a:off x="10798560" y="3181942"/>
                <a:ext cx="40680" cy="13032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618CC327-11B4-DA12-744E-DFE9CA180F70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0794240" y="3177622"/>
                  <a:ext cx="493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9B7BC8FD-7300-6DEB-5BCD-1F5B77DA2E94}"/>
                    </a:ext>
                  </a:extLst>
                </p14:cNvPr>
                <p14:cNvContentPartPr/>
                <p14:nvPr/>
              </p14:nvContentPartPr>
              <p14:xfrm>
                <a:off x="10960560" y="3186982"/>
                <a:ext cx="143280" cy="7452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9B7BC8FD-7300-6DEB-5BCD-1F5B77DA2E94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0956240" y="3182662"/>
                  <a:ext cx="15192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1" name="Gruppieren 380">
            <a:extLst>
              <a:ext uri="{FF2B5EF4-FFF2-40B4-BE49-F238E27FC236}">
                <a16:creationId xmlns:a16="http://schemas.microsoft.com/office/drawing/2014/main" id="{63F6589C-30D3-8783-D86D-6078BEE20DD5}"/>
              </a:ext>
            </a:extLst>
          </p:cNvPr>
          <p:cNvGrpSpPr/>
          <p:nvPr/>
        </p:nvGrpSpPr>
        <p:grpSpPr>
          <a:xfrm>
            <a:off x="11264400" y="2987182"/>
            <a:ext cx="260280" cy="444600"/>
            <a:chOff x="11264400" y="2987182"/>
            <a:chExt cx="260280" cy="44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8CD8F2AF-DA8A-7533-CADA-59E32A8EA48B}"/>
                    </a:ext>
                  </a:extLst>
                </p14:cNvPr>
                <p14:cNvContentPartPr/>
                <p14:nvPr/>
              </p14:nvContentPartPr>
              <p14:xfrm>
                <a:off x="11270520" y="3006262"/>
                <a:ext cx="107280" cy="12888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8CD8F2AF-DA8A-7533-CADA-59E32A8EA48B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1266200" y="3001942"/>
                  <a:ext cx="115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EE2BEB29-2E3F-E846-91E2-F85A1AA6A591}"/>
                    </a:ext>
                  </a:extLst>
                </p14:cNvPr>
                <p14:cNvContentPartPr/>
                <p14:nvPr/>
              </p14:nvContentPartPr>
              <p14:xfrm>
                <a:off x="11384640" y="2987182"/>
                <a:ext cx="134640" cy="10548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EE2BEB29-2E3F-E846-91E2-F85A1AA6A591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1380320" y="2982862"/>
                  <a:ext cx="1432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B6D090BC-AD15-F477-8FC4-DCDF2E22DA9F}"/>
                    </a:ext>
                  </a:extLst>
                </p14:cNvPr>
                <p14:cNvContentPartPr/>
                <p14:nvPr/>
              </p14:nvContentPartPr>
              <p14:xfrm>
                <a:off x="11264400" y="3136942"/>
                <a:ext cx="248400" cy="11484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B6D090BC-AD15-F477-8FC4-DCDF2E22DA9F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1260080" y="3132622"/>
                  <a:ext cx="2570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D129565F-16C9-16CA-6F42-6F12BC7F25A3}"/>
                    </a:ext>
                  </a:extLst>
                </p14:cNvPr>
                <p14:cNvContentPartPr/>
                <p14:nvPr/>
              </p14:nvContentPartPr>
              <p14:xfrm>
                <a:off x="11350800" y="3234142"/>
                <a:ext cx="173880" cy="19764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D129565F-16C9-16CA-6F42-6F12BC7F25A3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1346480" y="3229822"/>
                  <a:ext cx="18252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uppieren 387">
            <a:extLst>
              <a:ext uri="{FF2B5EF4-FFF2-40B4-BE49-F238E27FC236}">
                <a16:creationId xmlns:a16="http://schemas.microsoft.com/office/drawing/2014/main" id="{7011BB37-1DFA-2F7F-4D89-72A12092CC2A}"/>
              </a:ext>
            </a:extLst>
          </p:cNvPr>
          <p:cNvGrpSpPr/>
          <p:nvPr/>
        </p:nvGrpSpPr>
        <p:grpSpPr>
          <a:xfrm>
            <a:off x="495360" y="4027222"/>
            <a:ext cx="1069920" cy="330120"/>
            <a:chOff x="495360" y="4027222"/>
            <a:chExt cx="1069920" cy="33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4616BF14-5091-B3A6-09DD-584500BE6500}"/>
                    </a:ext>
                  </a:extLst>
                </p14:cNvPr>
                <p14:cNvContentPartPr/>
                <p14:nvPr/>
              </p14:nvContentPartPr>
              <p14:xfrm>
                <a:off x="1519560" y="4027222"/>
                <a:ext cx="45720" cy="540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4616BF14-5091-B3A6-09DD-584500BE6500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515240" y="4022902"/>
                  <a:ext cx="543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6A5A9F0C-E064-1933-A597-F463460964B4}"/>
                    </a:ext>
                  </a:extLst>
                </p14:cNvPr>
                <p14:cNvContentPartPr/>
                <p14:nvPr/>
              </p14:nvContentPartPr>
              <p14:xfrm>
                <a:off x="1223280" y="4027222"/>
                <a:ext cx="270720" cy="6120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6A5A9F0C-E064-1933-A597-F463460964B4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218960" y="4022902"/>
                  <a:ext cx="2793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80B0A1CE-07A8-77C7-2000-02736DF96CE7}"/>
                    </a:ext>
                  </a:extLst>
                </p14:cNvPr>
                <p14:cNvContentPartPr/>
                <p14:nvPr/>
              </p14:nvContentPartPr>
              <p14:xfrm>
                <a:off x="952560" y="4068262"/>
                <a:ext cx="160200" cy="2268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80B0A1CE-07A8-77C7-2000-02736DF96CE7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48240" y="4063942"/>
                  <a:ext cx="1688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5F58B614-83A9-9EC8-8133-DB0F07D6B0C3}"/>
                    </a:ext>
                  </a:extLst>
                </p14:cNvPr>
                <p14:cNvContentPartPr/>
                <p14:nvPr/>
              </p14:nvContentPartPr>
              <p14:xfrm>
                <a:off x="820440" y="4073662"/>
                <a:ext cx="84960" cy="2520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5F58B614-83A9-9EC8-8133-DB0F07D6B0C3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16120" y="4069342"/>
                  <a:ext cx="93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02DEC5B6-54D9-9583-D845-39392C986435}"/>
                    </a:ext>
                  </a:extLst>
                </p14:cNvPr>
                <p14:cNvContentPartPr/>
                <p14:nvPr/>
              </p14:nvContentPartPr>
              <p14:xfrm>
                <a:off x="495360" y="4122982"/>
                <a:ext cx="72720" cy="8640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02DEC5B6-54D9-9583-D845-39392C986435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491040" y="4118662"/>
                  <a:ext cx="813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A134B321-25B8-F9DF-E49F-ADF78F91021D}"/>
                    </a:ext>
                  </a:extLst>
                </p14:cNvPr>
                <p14:cNvContentPartPr/>
                <p14:nvPr/>
              </p14:nvContentPartPr>
              <p14:xfrm>
                <a:off x="595800" y="4090222"/>
                <a:ext cx="57600" cy="8640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A134B321-25B8-F9DF-E49F-ADF78F91021D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91480" y="4085902"/>
                  <a:ext cx="66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E0C54D79-03C7-4ABB-C617-345A06415A3A}"/>
                    </a:ext>
                  </a:extLst>
                </p14:cNvPr>
                <p14:cNvContentPartPr/>
                <p14:nvPr/>
              </p14:nvContentPartPr>
              <p14:xfrm>
                <a:off x="589680" y="4088422"/>
                <a:ext cx="104760" cy="20484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E0C54D79-03C7-4ABB-C617-345A06415A3A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85360" y="4084102"/>
                  <a:ext cx="1134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4D00AA07-5AE3-9023-BF14-839CC34F3BE5}"/>
                    </a:ext>
                  </a:extLst>
                </p14:cNvPr>
                <p14:cNvContentPartPr/>
                <p14:nvPr/>
              </p14:nvContentPartPr>
              <p14:xfrm>
                <a:off x="650520" y="4230622"/>
                <a:ext cx="72360" cy="12672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4D00AA07-5AE3-9023-BF14-839CC34F3BE5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46200" y="4225942"/>
                  <a:ext cx="810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0CB31CAC-9318-AF59-440C-EF779570562B}"/>
                    </a:ext>
                  </a:extLst>
                </p14:cNvPr>
                <p14:cNvContentPartPr/>
                <p14:nvPr/>
              </p14:nvContentPartPr>
              <p14:xfrm>
                <a:off x="655560" y="4169062"/>
                <a:ext cx="51480" cy="4464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0CB31CAC-9318-AF59-440C-EF779570562B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51240" y="4164742"/>
                  <a:ext cx="6012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3" name="Gruppieren 402">
            <a:extLst>
              <a:ext uri="{FF2B5EF4-FFF2-40B4-BE49-F238E27FC236}">
                <a16:creationId xmlns:a16="http://schemas.microsoft.com/office/drawing/2014/main" id="{A52EF9D0-DF8E-EB1A-E0C5-6C24659120A3}"/>
              </a:ext>
            </a:extLst>
          </p:cNvPr>
          <p:cNvGrpSpPr/>
          <p:nvPr/>
        </p:nvGrpSpPr>
        <p:grpSpPr>
          <a:xfrm>
            <a:off x="1551600" y="3754702"/>
            <a:ext cx="243000" cy="296640"/>
            <a:chOff x="1551600" y="3754702"/>
            <a:chExt cx="243000" cy="29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FEF075B5-2541-BF74-32C9-2E286908AEE4}"/>
                    </a:ext>
                  </a:extLst>
                </p14:cNvPr>
                <p14:cNvContentPartPr/>
                <p14:nvPr/>
              </p14:nvContentPartPr>
              <p14:xfrm>
                <a:off x="1569960" y="3754702"/>
                <a:ext cx="21600" cy="28080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FEF075B5-2541-BF74-32C9-2E286908AEE4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565640" y="3750382"/>
                  <a:ext cx="302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FB9CCBCE-E4B4-2847-1E5B-9514D655DAC5}"/>
                    </a:ext>
                  </a:extLst>
                </p14:cNvPr>
                <p14:cNvContentPartPr/>
                <p14:nvPr/>
              </p14:nvContentPartPr>
              <p14:xfrm>
                <a:off x="1587960" y="3769462"/>
                <a:ext cx="206640" cy="28188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FB9CCBCE-E4B4-2847-1E5B-9514D655DAC5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583640" y="3765142"/>
                  <a:ext cx="2152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AB4282B4-DFDB-619B-BFF9-B92C21EE482B}"/>
                    </a:ext>
                  </a:extLst>
                </p14:cNvPr>
                <p14:cNvContentPartPr/>
                <p14:nvPr/>
              </p14:nvContentPartPr>
              <p14:xfrm>
                <a:off x="1584360" y="3826342"/>
                <a:ext cx="116640" cy="16416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AB4282B4-DFDB-619B-BFF9-B92C21EE482B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580040" y="3822022"/>
                  <a:ext cx="1252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21C63C0B-EDB3-A293-E625-BE1A7AE320C3}"/>
                    </a:ext>
                  </a:extLst>
                </p14:cNvPr>
                <p14:cNvContentPartPr/>
                <p14:nvPr/>
              </p14:nvContentPartPr>
              <p14:xfrm>
                <a:off x="1551600" y="3778462"/>
                <a:ext cx="25560" cy="27288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21C63C0B-EDB3-A293-E625-BE1A7AE320C3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547280" y="3774142"/>
                  <a:ext cx="342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17019C10-0453-B522-2BA0-C53CDBFDDBFD}"/>
                    </a:ext>
                  </a:extLst>
                </p14:cNvPr>
                <p14:cNvContentPartPr/>
                <p14:nvPr/>
              </p14:nvContentPartPr>
              <p14:xfrm>
                <a:off x="1602360" y="3873502"/>
                <a:ext cx="158040" cy="5004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17019C10-0453-B522-2BA0-C53CDBFDDBFD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598040" y="3869182"/>
                  <a:ext cx="16668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6" name="Gruppieren 435">
            <a:extLst>
              <a:ext uri="{FF2B5EF4-FFF2-40B4-BE49-F238E27FC236}">
                <a16:creationId xmlns:a16="http://schemas.microsoft.com/office/drawing/2014/main" id="{E2391522-BD3F-2259-CA46-B3BF1BACF777}"/>
              </a:ext>
            </a:extLst>
          </p:cNvPr>
          <p:cNvGrpSpPr/>
          <p:nvPr/>
        </p:nvGrpSpPr>
        <p:grpSpPr>
          <a:xfrm>
            <a:off x="4294800" y="1769302"/>
            <a:ext cx="2688120" cy="833040"/>
            <a:chOff x="4294800" y="1769302"/>
            <a:chExt cx="2688120" cy="83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192D7C22-30A4-9553-2446-FD69DCA7C6F4}"/>
                    </a:ext>
                  </a:extLst>
                </p14:cNvPr>
                <p14:cNvContentPartPr/>
                <p14:nvPr/>
              </p14:nvContentPartPr>
              <p14:xfrm>
                <a:off x="4294800" y="2296702"/>
                <a:ext cx="263520" cy="24192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192D7C22-30A4-9553-2446-FD69DCA7C6F4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4290480" y="2292382"/>
                  <a:ext cx="2721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738DDF28-B083-4D11-1996-25AC6101D17C}"/>
                    </a:ext>
                  </a:extLst>
                </p14:cNvPr>
                <p14:cNvContentPartPr/>
                <p14:nvPr/>
              </p14:nvContentPartPr>
              <p14:xfrm>
                <a:off x="4332960" y="2523502"/>
                <a:ext cx="249480" cy="4788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738DDF28-B083-4D11-1996-25AC6101D17C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4328640" y="2519182"/>
                  <a:ext cx="258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256C9E39-C9FB-E937-DBA4-12CF2EDE72A6}"/>
                    </a:ext>
                  </a:extLst>
                </p14:cNvPr>
                <p14:cNvContentPartPr/>
                <p14:nvPr/>
              </p14:nvContentPartPr>
              <p14:xfrm>
                <a:off x="4642200" y="2297062"/>
                <a:ext cx="193320" cy="17964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256C9E39-C9FB-E937-DBA4-12CF2EDE72A6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4637880" y="2292742"/>
                  <a:ext cx="2019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751BE02B-88FD-4592-B27C-896ADBFA958D}"/>
                    </a:ext>
                  </a:extLst>
                </p14:cNvPr>
                <p14:cNvContentPartPr/>
                <p14:nvPr/>
              </p14:nvContentPartPr>
              <p14:xfrm>
                <a:off x="4947120" y="2363662"/>
                <a:ext cx="139680" cy="2088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751BE02B-88FD-4592-B27C-896ADBFA958D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4942800" y="2359342"/>
                  <a:ext cx="148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11CE0E45-7BD9-08F8-C5C6-12A7C9927016}"/>
                    </a:ext>
                  </a:extLst>
                </p14:cNvPr>
                <p14:cNvContentPartPr/>
                <p14:nvPr/>
              </p14:nvContentPartPr>
              <p14:xfrm>
                <a:off x="4969800" y="2439622"/>
                <a:ext cx="145440" cy="1620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11CE0E45-7BD9-08F8-C5C6-12A7C9927016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4965480" y="2435302"/>
                  <a:ext cx="1540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D213C00D-31B2-80D0-8F86-B9D8526A6028}"/>
                    </a:ext>
                  </a:extLst>
                </p14:cNvPr>
                <p14:cNvContentPartPr/>
                <p14:nvPr/>
              </p14:nvContentPartPr>
              <p14:xfrm>
                <a:off x="5181480" y="2173222"/>
                <a:ext cx="97920" cy="16812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D213C00D-31B2-80D0-8F86-B9D8526A6028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177160" y="2168902"/>
                  <a:ext cx="1065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5C62F71A-52C2-A6C6-8835-6C409E427B40}"/>
                    </a:ext>
                  </a:extLst>
                </p14:cNvPr>
                <p14:cNvContentPartPr/>
                <p14:nvPr/>
              </p14:nvContentPartPr>
              <p14:xfrm>
                <a:off x="5207040" y="2361502"/>
                <a:ext cx="112320" cy="2916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5C62F71A-52C2-A6C6-8835-6C409E427B40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202720" y="2357182"/>
                  <a:ext cx="120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AD639AEA-BCED-D128-5274-B61D7260F87F}"/>
                    </a:ext>
                  </a:extLst>
                </p14:cNvPr>
                <p14:cNvContentPartPr/>
                <p14:nvPr/>
              </p14:nvContentPartPr>
              <p14:xfrm>
                <a:off x="5209920" y="2436382"/>
                <a:ext cx="119880" cy="16596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AD639AEA-BCED-D128-5274-B61D7260F87F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5205600" y="2432062"/>
                  <a:ext cx="1285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109F3679-E87B-CA30-288D-510647531FF4}"/>
                    </a:ext>
                  </a:extLst>
                </p14:cNvPr>
                <p14:cNvContentPartPr/>
                <p14:nvPr/>
              </p14:nvContentPartPr>
              <p14:xfrm>
                <a:off x="5436720" y="2359702"/>
                <a:ext cx="8640" cy="972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109F3679-E87B-CA30-288D-510647531FF4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5432400" y="2355382"/>
                  <a:ext cx="172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BF90BB23-B7C1-F9AD-A72E-C79D7631F8A1}"/>
                    </a:ext>
                  </a:extLst>
                </p14:cNvPr>
                <p14:cNvContentPartPr/>
                <p14:nvPr/>
              </p14:nvContentPartPr>
              <p14:xfrm>
                <a:off x="5451840" y="2246302"/>
                <a:ext cx="120600" cy="17532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BF90BB23-B7C1-F9AD-A72E-C79D7631F8A1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5447520" y="2241982"/>
                  <a:ext cx="1292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A2216508-C45F-131A-DE19-5173232B9B47}"/>
                    </a:ext>
                  </a:extLst>
                </p14:cNvPr>
                <p14:cNvContentPartPr/>
                <p14:nvPr/>
              </p14:nvContentPartPr>
              <p14:xfrm>
                <a:off x="5671440" y="2330542"/>
                <a:ext cx="41760" cy="2160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A2216508-C45F-131A-DE19-5173232B9B47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5667120" y="2326222"/>
                  <a:ext cx="50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84C0AF74-9689-62DE-026D-757947B74A49}"/>
                    </a:ext>
                  </a:extLst>
                </p14:cNvPr>
                <p14:cNvContentPartPr/>
                <p14:nvPr/>
              </p14:nvContentPartPr>
              <p14:xfrm>
                <a:off x="5756040" y="2106622"/>
                <a:ext cx="84600" cy="17604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84C0AF74-9689-62DE-026D-757947B74A49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5751720" y="2102302"/>
                  <a:ext cx="93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168F8220-DCA7-3D93-333D-E1380369FBD2}"/>
                    </a:ext>
                  </a:extLst>
                </p14:cNvPr>
                <p14:cNvContentPartPr/>
                <p14:nvPr/>
              </p14:nvContentPartPr>
              <p14:xfrm>
                <a:off x="5927760" y="2113822"/>
                <a:ext cx="98640" cy="10368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168F8220-DCA7-3D93-333D-E1380369FBD2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5923440" y="2109502"/>
                  <a:ext cx="107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50E9BE6F-A433-9D68-B5C8-6EFA6F928507}"/>
                    </a:ext>
                  </a:extLst>
                </p14:cNvPr>
                <p14:cNvContentPartPr/>
                <p14:nvPr/>
              </p14:nvContentPartPr>
              <p14:xfrm>
                <a:off x="6107760" y="2132182"/>
                <a:ext cx="94320" cy="1692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50E9BE6F-A433-9D68-B5C8-6EFA6F928507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103440" y="2127862"/>
                  <a:ext cx="1029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D1418A9F-BBBD-85D6-5D32-31F7B8751079}"/>
                    </a:ext>
                  </a:extLst>
                </p14:cNvPr>
                <p14:cNvContentPartPr/>
                <p14:nvPr/>
              </p14:nvContentPartPr>
              <p14:xfrm>
                <a:off x="6229800" y="2053342"/>
                <a:ext cx="78840" cy="15696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D1418A9F-BBBD-85D6-5D32-31F7B8751079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225480" y="2049022"/>
                  <a:ext cx="874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6F398AAD-D9DA-87F4-C84C-7C9C5B9F3379}"/>
                    </a:ext>
                  </a:extLst>
                </p14:cNvPr>
                <p14:cNvContentPartPr/>
                <p14:nvPr/>
              </p14:nvContentPartPr>
              <p14:xfrm>
                <a:off x="6356880" y="2042182"/>
                <a:ext cx="75600" cy="14688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6F398AAD-D9DA-87F4-C84C-7C9C5B9F3379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352560" y="2037862"/>
                  <a:ext cx="842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ADE7E3E5-31D9-C45C-C987-A6DFD2CB8F4C}"/>
                    </a:ext>
                  </a:extLst>
                </p14:cNvPr>
                <p14:cNvContentPartPr/>
                <p14:nvPr/>
              </p14:nvContentPartPr>
              <p14:xfrm>
                <a:off x="5952960" y="2288422"/>
                <a:ext cx="405720" cy="6084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ADE7E3E5-31D9-C45C-C987-A6DFD2CB8F4C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5948640" y="2284102"/>
                  <a:ext cx="4143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43B4399D-E31F-A963-FE23-3CDE17B1363E}"/>
                    </a:ext>
                  </a:extLst>
                </p14:cNvPr>
                <p14:cNvContentPartPr/>
                <p14:nvPr/>
              </p14:nvContentPartPr>
              <p14:xfrm>
                <a:off x="6095160" y="2410102"/>
                <a:ext cx="77760" cy="18324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43B4399D-E31F-A963-FE23-3CDE17B1363E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6090840" y="2405782"/>
                  <a:ext cx="864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B0F2451E-DCAA-0D50-423F-57E3F5F2C7E0}"/>
                    </a:ext>
                  </a:extLst>
                </p14:cNvPr>
                <p14:cNvContentPartPr/>
                <p14:nvPr/>
              </p14:nvContentPartPr>
              <p14:xfrm>
                <a:off x="6114960" y="2396782"/>
                <a:ext cx="109080" cy="2880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B0F2451E-DCAA-0D50-423F-57E3F5F2C7E0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6110640" y="2392462"/>
                  <a:ext cx="117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B7EDC3A7-3FC2-B951-B436-CE3A76148092}"/>
                    </a:ext>
                  </a:extLst>
                </p14:cNvPr>
                <p14:cNvContentPartPr/>
                <p14:nvPr/>
              </p14:nvContentPartPr>
              <p14:xfrm>
                <a:off x="6530760" y="2243422"/>
                <a:ext cx="116280" cy="1332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B7EDC3A7-3FC2-B951-B436-CE3A76148092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6526440" y="2239102"/>
                  <a:ext cx="1249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8A47A2CE-D43A-1959-26D6-8EF9EA6692DB}"/>
                    </a:ext>
                  </a:extLst>
                </p14:cNvPr>
                <p14:cNvContentPartPr/>
                <p14:nvPr/>
              </p14:nvContentPartPr>
              <p14:xfrm>
                <a:off x="6547680" y="2313622"/>
                <a:ext cx="137520" cy="1800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8A47A2CE-D43A-1959-26D6-8EF9EA6692DB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543360" y="2309302"/>
                  <a:ext cx="1461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010CDC85-4F22-EF0A-A7E3-60CEE4C4109C}"/>
                    </a:ext>
                  </a:extLst>
                </p14:cNvPr>
                <p14:cNvContentPartPr/>
                <p14:nvPr/>
              </p14:nvContentPartPr>
              <p14:xfrm>
                <a:off x="5894640" y="2099422"/>
                <a:ext cx="375480" cy="22392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010CDC85-4F22-EF0A-A7E3-60CEE4C4109C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5890320" y="2095102"/>
                  <a:ext cx="3841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00523836-E739-DC39-749C-E73BAF597627}"/>
                    </a:ext>
                  </a:extLst>
                </p14:cNvPr>
                <p14:cNvContentPartPr/>
                <p14:nvPr/>
              </p14:nvContentPartPr>
              <p14:xfrm>
                <a:off x="6097320" y="1838062"/>
                <a:ext cx="62640" cy="18828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00523836-E739-DC39-749C-E73BAF597627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6093000" y="1833742"/>
                  <a:ext cx="712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27856AE1-D583-17A5-B9C3-00487B27187C}"/>
                    </a:ext>
                  </a:extLst>
                </p14:cNvPr>
                <p14:cNvContentPartPr/>
                <p14:nvPr/>
              </p14:nvContentPartPr>
              <p14:xfrm>
                <a:off x="6047280" y="1897102"/>
                <a:ext cx="120960" cy="4572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27856AE1-D583-17A5-B9C3-00487B27187C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6042960" y="1892782"/>
                  <a:ext cx="129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C312C971-E701-9DC5-FD38-DBBB6B180E9A}"/>
                    </a:ext>
                  </a:extLst>
                </p14:cNvPr>
                <p14:cNvContentPartPr/>
                <p14:nvPr/>
              </p14:nvContentPartPr>
              <p14:xfrm>
                <a:off x="5189760" y="2491102"/>
                <a:ext cx="133920" cy="8532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C312C971-E701-9DC5-FD38-DBBB6B180E9A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5185440" y="2486782"/>
                  <a:ext cx="1425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6303A61E-36CC-B5C9-67A4-49BD1A0EEFB1}"/>
                    </a:ext>
                  </a:extLst>
                </p14:cNvPr>
                <p14:cNvContentPartPr/>
                <p14:nvPr/>
              </p14:nvContentPartPr>
              <p14:xfrm>
                <a:off x="6257160" y="1769302"/>
                <a:ext cx="79920" cy="14112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6303A61E-36CC-B5C9-67A4-49BD1A0EEFB1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6252840" y="1764982"/>
                  <a:ext cx="885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C124A33C-7232-B855-4C91-6C1D929FDF82}"/>
                    </a:ext>
                  </a:extLst>
                </p14:cNvPr>
                <p14:cNvContentPartPr/>
                <p14:nvPr/>
              </p14:nvContentPartPr>
              <p14:xfrm>
                <a:off x="6769080" y="2018062"/>
                <a:ext cx="118800" cy="18756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C124A33C-7232-B855-4C91-6C1D929FDF82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6764760" y="2013742"/>
                  <a:ext cx="1274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EE1FAE17-A197-86FA-DFAC-16B45994FF22}"/>
                    </a:ext>
                  </a:extLst>
                </p14:cNvPr>
                <p14:cNvContentPartPr/>
                <p14:nvPr/>
              </p14:nvContentPartPr>
              <p14:xfrm>
                <a:off x="6778800" y="2236582"/>
                <a:ext cx="171000" cy="6408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EE1FAE17-A197-86FA-DFAC-16B45994FF22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6774480" y="2232262"/>
                  <a:ext cx="1796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391917A1-8371-7D86-DC8E-3371D2D892AB}"/>
                    </a:ext>
                  </a:extLst>
                </p14:cNvPr>
                <p14:cNvContentPartPr/>
                <p14:nvPr/>
              </p14:nvContentPartPr>
              <p14:xfrm>
                <a:off x="6832080" y="2351782"/>
                <a:ext cx="110880" cy="20052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391917A1-8371-7D86-DC8E-3371D2D892AB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6827760" y="2347462"/>
                  <a:ext cx="1195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39A52F1B-AEC6-208E-3210-AE7326FB74D3}"/>
                    </a:ext>
                  </a:extLst>
                </p14:cNvPr>
                <p14:cNvContentPartPr/>
                <p14:nvPr/>
              </p14:nvContentPartPr>
              <p14:xfrm>
                <a:off x="6878880" y="2306422"/>
                <a:ext cx="104040" cy="3276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39A52F1B-AEC6-208E-3210-AE7326FB74D3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6874560" y="2302102"/>
                  <a:ext cx="11268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2" name="Gruppieren 441">
            <a:extLst>
              <a:ext uri="{FF2B5EF4-FFF2-40B4-BE49-F238E27FC236}">
                <a16:creationId xmlns:a16="http://schemas.microsoft.com/office/drawing/2014/main" id="{2B875293-92AA-E5DA-2BAA-70DAC424AF1C}"/>
              </a:ext>
            </a:extLst>
          </p:cNvPr>
          <p:cNvGrpSpPr/>
          <p:nvPr/>
        </p:nvGrpSpPr>
        <p:grpSpPr>
          <a:xfrm>
            <a:off x="825120" y="3780982"/>
            <a:ext cx="732600" cy="305280"/>
            <a:chOff x="825120" y="3780982"/>
            <a:chExt cx="732600" cy="30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6C43520B-566F-A46C-6880-DFF75098049D}"/>
                    </a:ext>
                  </a:extLst>
                </p14:cNvPr>
                <p14:cNvContentPartPr/>
                <p14:nvPr/>
              </p14:nvContentPartPr>
              <p14:xfrm>
                <a:off x="1534320" y="3803662"/>
                <a:ext cx="21600" cy="25560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6C43520B-566F-A46C-6880-DFF75098049D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530000" y="3799342"/>
                  <a:ext cx="302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D5752382-0105-13B0-4111-20C64ABBF9A5}"/>
                    </a:ext>
                  </a:extLst>
                </p14:cNvPr>
                <p14:cNvContentPartPr/>
                <p14:nvPr/>
              </p14:nvContentPartPr>
              <p14:xfrm>
                <a:off x="825120" y="4050982"/>
                <a:ext cx="716400" cy="3528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D5752382-0105-13B0-4111-20C64ABBF9A5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820800" y="4046662"/>
                  <a:ext cx="725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D61F2291-ED3D-4266-EF47-A5105328A4AD}"/>
                    </a:ext>
                  </a:extLst>
                </p14:cNvPr>
                <p14:cNvContentPartPr/>
                <p14:nvPr/>
              </p14:nvContentPartPr>
              <p14:xfrm>
                <a:off x="840960" y="3856222"/>
                <a:ext cx="7200" cy="21600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D61F2291-ED3D-4266-EF47-A5105328A4AD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836640" y="3851902"/>
                  <a:ext cx="158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EBB4BD22-D5C3-8AE0-DEEB-151E7B542CA1}"/>
                    </a:ext>
                  </a:extLst>
                </p14:cNvPr>
                <p14:cNvContentPartPr/>
                <p14:nvPr/>
              </p14:nvContentPartPr>
              <p14:xfrm>
                <a:off x="853200" y="3780982"/>
                <a:ext cx="704520" cy="7416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EBB4BD22-D5C3-8AE0-DEEB-151E7B542CA1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848880" y="3776662"/>
                  <a:ext cx="7131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CD2F59D4-9861-6906-5AFC-21A1D21363E2}"/>
                    </a:ext>
                  </a:extLst>
                </p14:cNvPr>
                <p14:cNvContentPartPr/>
                <p14:nvPr/>
              </p14:nvContentPartPr>
              <p14:xfrm>
                <a:off x="866880" y="3834982"/>
                <a:ext cx="646200" cy="23580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CD2F59D4-9861-6906-5AFC-21A1D21363E2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862560" y="3830662"/>
                  <a:ext cx="654840" cy="24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7" name="Gruppieren 466">
            <a:extLst>
              <a:ext uri="{FF2B5EF4-FFF2-40B4-BE49-F238E27FC236}">
                <a16:creationId xmlns:a16="http://schemas.microsoft.com/office/drawing/2014/main" id="{22CC698D-26D0-F76A-BE66-B45624A42EC3}"/>
              </a:ext>
            </a:extLst>
          </p:cNvPr>
          <p:cNvGrpSpPr/>
          <p:nvPr/>
        </p:nvGrpSpPr>
        <p:grpSpPr>
          <a:xfrm>
            <a:off x="4186800" y="2704222"/>
            <a:ext cx="2534400" cy="567000"/>
            <a:chOff x="4186800" y="2704222"/>
            <a:chExt cx="2534400" cy="56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D41A271F-8F02-814F-9C36-747C5056350F}"/>
                    </a:ext>
                  </a:extLst>
                </p14:cNvPr>
                <p14:cNvContentPartPr/>
                <p14:nvPr/>
              </p14:nvContentPartPr>
              <p14:xfrm>
                <a:off x="4291920" y="2900422"/>
                <a:ext cx="21960" cy="26028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D41A271F-8F02-814F-9C36-747C5056350F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4287600" y="2896102"/>
                  <a:ext cx="306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C71E3C40-2CDE-75C5-10CD-635C26D4EBB7}"/>
                    </a:ext>
                  </a:extLst>
                </p14:cNvPr>
                <p14:cNvContentPartPr/>
                <p14:nvPr/>
              </p14:nvContentPartPr>
              <p14:xfrm>
                <a:off x="4186800" y="2856862"/>
                <a:ext cx="258480" cy="3960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C71E3C40-2CDE-75C5-10CD-635C26D4EBB7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4182480" y="2852542"/>
                  <a:ext cx="2671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79618594-1F8D-53CA-5B69-742D2DB744AD}"/>
                    </a:ext>
                  </a:extLst>
                </p14:cNvPr>
                <p14:cNvContentPartPr/>
                <p14:nvPr/>
              </p14:nvContentPartPr>
              <p14:xfrm>
                <a:off x="4457520" y="3008782"/>
                <a:ext cx="126360" cy="972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79618594-1F8D-53CA-5B69-742D2DB744AD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4453200" y="3004462"/>
                  <a:ext cx="135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BA13AED5-0A7C-FA78-9821-36EF4DEBBB45}"/>
                    </a:ext>
                  </a:extLst>
                </p14:cNvPr>
                <p14:cNvContentPartPr/>
                <p14:nvPr/>
              </p14:nvContentPartPr>
              <p14:xfrm>
                <a:off x="4482720" y="3054142"/>
                <a:ext cx="118440" cy="2052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BA13AED5-0A7C-FA78-9821-36EF4DEBBB45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4478400" y="3049822"/>
                  <a:ext cx="127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0EA045A3-9A70-3CE0-FE96-6A1020A8A978}"/>
                    </a:ext>
                  </a:extLst>
                </p14:cNvPr>
                <p14:cNvContentPartPr/>
                <p14:nvPr/>
              </p14:nvContentPartPr>
              <p14:xfrm>
                <a:off x="4735800" y="2835622"/>
                <a:ext cx="82800" cy="23832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0EA045A3-9A70-3CE0-FE96-6A1020A8A978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4731480" y="2831302"/>
                  <a:ext cx="914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1BD81C1F-9F89-A743-FD1F-BD9E46680DCE}"/>
                    </a:ext>
                  </a:extLst>
                </p14:cNvPr>
                <p14:cNvContentPartPr/>
                <p14:nvPr/>
              </p14:nvContentPartPr>
              <p14:xfrm>
                <a:off x="4700880" y="2974942"/>
                <a:ext cx="219600" cy="2412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1BD81C1F-9F89-A743-FD1F-BD9E46680DCE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4696560" y="2970622"/>
                  <a:ext cx="2282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D2044386-47D1-68B3-2A60-CACC3F57AC05}"/>
                    </a:ext>
                  </a:extLst>
                </p14:cNvPr>
                <p14:cNvContentPartPr/>
                <p14:nvPr/>
              </p14:nvContentPartPr>
              <p14:xfrm>
                <a:off x="5020560" y="2881702"/>
                <a:ext cx="86760" cy="19008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D2044386-47D1-68B3-2A60-CACC3F57AC05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5016240" y="2877382"/>
                  <a:ext cx="954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E96F5970-78B2-DAF2-3F64-F0F5949DFC1F}"/>
                    </a:ext>
                  </a:extLst>
                </p14:cNvPr>
                <p14:cNvContentPartPr/>
                <p14:nvPr/>
              </p14:nvContentPartPr>
              <p14:xfrm>
                <a:off x="4981680" y="2907982"/>
                <a:ext cx="126720" cy="16200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E96F5970-78B2-DAF2-3F64-F0F5949DFC1F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4977360" y="2903662"/>
                  <a:ext cx="1353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5B77C131-C10B-676F-656D-DD9CC4BB3C19}"/>
                    </a:ext>
                  </a:extLst>
                </p14:cNvPr>
                <p14:cNvContentPartPr/>
                <p14:nvPr/>
              </p14:nvContentPartPr>
              <p14:xfrm>
                <a:off x="5079600" y="3012382"/>
                <a:ext cx="100800" cy="17604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5B77C131-C10B-676F-656D-DD9CC4BB3C19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5075280" y="3008062"/>
                  <a:ext cx="1094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1C038342-8001-124C-99F5-9B15C15F92C8}"/>
                    </a:ext>
                  </a:extLst>
                </p14:cNvPr>
                <p14:cNvContentPartPr/>
                <p14:nvPr/>
              </p14:nvContentPartPr>
              <p14:xfrm>
                <a:off x="5139000" y="2792422"/>
                <a:ext cx="97920" cy="15768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1C038342-8001-124C-99F5-9B15C15F92C8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5134680" y="2788102"/>
                  <a:ext cx="1065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B327863C-EEEC-7762-1E6A-C35C5B3D7841}"/>
                    </a:ext>
                  </a:extLst>
                </p14:cNvPr>
                <p14:cNvContentPartPr/>
                <p14:nvPr/>
              </p14:nvContentPartPr>
              <p14:xfrm>
                <a:off x="5279400" y="2971342"/>
                <a:ext cx="113400" cy="6480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B327863C-EEEC-7762-1E6A-C35C5B3D7841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5275080" y="2967022"/>
                  <a:ext cx="1220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DD52834E-F47E-BBB4-9ACF-D1355BAFE6A6}"/>
                    </a:ext>
                  </a:extLst>
                </p14:cNvPr>
                <p14:cNvContentPartPr/>
                <p14:nvPr/>
              </p14:nvContentPartPr>
              <p14:xfrm>
                <a:off x="5494320" y="2832382"/>
                <a:ext cx="127800" cy="21276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DD52834E-F47E-BBB4-9ACF-D1355BAFE6A6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5490000" y="2828062"/>
                  <a:ext cx="1364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6B02A09D-4F40-9FD7-558E-E45E216AF5C8}"/>
                    </a:ext>
                  </a:extLst>
                </p14:cNvPr>
                <p14:cNvContentPartPr/>
                <p14:nvPr/>
              </p14:nvContentPartPr>
              <p14:xfrm>
                <a:off x="5717880" y="2967382"/>
                <a:ext cx="11160" cy="540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6B02A09D-4F40-9FD7-558E-E45E216AF5C8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5713560" y="2963062"/>
                  <a:ext cx="198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B65A2888-4F3F-DEA7-CF48-A2E3A1F98E75}"/>
                    </a:ext>
                  </a:extLst>
                </p14:cNvPr>
                <p14:cNvContentPartPr/>
                <p14:nvPr/>
              </p14:nvContentPartPr>
              <p14:xfrm>
                <a:off x="5821200" y="2779822"/>
                <a:ext cx="94680" cy="15372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B65A2888-4F3F-DEA7-CF48-A2E3A1F98E75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5816880" y="2775502"/>
                  <a:ext cx="1033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1C0E26E9-4A00-949C-401C-63EA01A70B1C}"/>
                    </a:ext>
                  </a:extLst>
                </p14:cNvPr>
                <p14:cNvContentPartPr/>
                <p14:nvPr/>
              </p14:nvContentPartPr>
              <p14:xfrm>
                <a:off x="6019920" y="2765782"/>
                <a:ext cx="45720" cy="17316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1C0E26E9-4A00-949C-401C-63EA01A70B1C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6015600" y="2761462"/>
                  <a:ext cx="543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1933C65E-FDF7-B3FD-D545-402DBE4C7E4F}"/>
                    </a:ext>
                  </a:extLst>
                </p14:cNvPr>
                <p14:cNvContentPartPr/>
                <p14:nvPr/>
              </p14:nvContentPartPr>
              <p14:xfrm>
                <a:off x="5822280" y="2979982"/>
                <a:ext cx="272160" cy="4644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1933C65E-FDF7-B3FD-D545-402DBE4C7E4F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5817960" y="2975662"/>
                  <a:ext cx="2808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68F68B8A-7773-4DEC-3BFD-AA87499455C0}"/>
                    </a:ext>
                  </a:extLst>
                </p14:cNvPr>
                <p14:cNvContentPartPr/>
                <p14:nvPr/>
              </p14:nvContentPartPr>
              <p14:xfrm>
                <a:off x="5857920" y="3067822"/>
                <a:ext cx="119160" cy="20340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68F68B8A-7773-4DEC-3BFD-AA87499455C0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5853600" y="3063502"/>
                  <a:ext cx="1278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36325E59-874F-6FBE-586D-4B702A240405}"/>
                    </a:ext>
                  </a:extLst>
                </p14:cNvPr>
                <p14:cNvContentPartPr/>
                <p14:nvPr/>
              </p14:nvContentPartPr>
              <p14:xfrm>
                <a:off x="5907960" y="3062422"/>
                <a:ext cx="112320" cy="3348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36325E59-874F-6FBE-586D-4B702A240405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5903640" y="3058102"/>
                  <a:ext cx="1209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9939CF84-2F59-446B-E92E-8982622AFC41}"/>
                    </a:ext>
                  </a:extLst>
                </p14:cNvPr>
                <p14:cNvContentPartPr/>
                <p14:nvPr/>
              </p14:nvContentPartPr>
              <p14:xfrm>
                <a:off x="6208200" y="2947582"/>
                <a:ext cx="142920" cy="7416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9939CF84-2F59-446B-E92E-8982622AFC41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6203880" y="2943262"/>
                  <a:ext cx="1515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D552CF14-28AF-0C07-9E99-E1346C08FF92}"/>
                    </a:ext>
                  </a:extLst>
                </p14:cNvPr>
                <p14:cNvContentPartPr/>
                <p14:nvPr/>
              </p14:nvContentPartPr>
              <p14:xfrm>
                <a:off x="6424560" y="2746342"/>
                <a:ext cx="136440" cy="14976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D552CF14-28AF-0C07-9E99-E1346C08FF92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6420240" y="2742022"/>
                  <a:ext cx="1450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5D9BDD20-F51D-A663-9DE2-DD350851690D}"/>
                    </a:ext>
                  </a:extLst>
                </p14:cNvPr>
                <p14:cNvContentPartPr/>
                <p14:nvPr/>
              </p14:nvContentPartPr>
              <p14:xfrm>
                <a:off x="6592680" y="2704222"/>
                <a:ext cx="64080" cy="15624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5D9BDD20-F51D-A663-9DE2-DD350851690D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6588360" y="2699902"/>
                  <a:ext cx="727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D1ADBB79-3B87-2DA3-9050-5D36617EFB0E}"/>
                    </a:ext>
                  </a:extLst>
                </p14:cNvPr>
                <p14:cNvContentPartPr/>
                <p14:nvPr/>
              </p14:nvContentPartPr>
              <p14:xfrm>
                <a:off x="6420960" y="2899342"/>
                <a:ext cx="300240" cy="12060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D1ADBB79-3B87-2DA3-9050-5D36617EFB0E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6416640" y="2895022"/>
                  <a:ext cx="3088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CFDAE842-BE1A-0628-C541-58A3D6E72367}"/>
                    </a:ext>
                  </a:extLst>
                </p14:cNvPr>
                <p14:cNvContentPartPr/>
                <p14:nvPr/>
              </p14:nvContentPartPr>
              <p14:xfrm>
                <a:off x="6483600" y="3000862"/>
                <a:ext cx="173880" cy="21636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CFDAE842-BE1A-0628-C541-58A3D6E72367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6479280" y="2996542"/>
                  <a:ext cx="182520" cy="22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2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8B77BB18-D880-8D05-FAA8-5A3DD95B4163}"/>
                  </a:ext>
                </a:extLst>
              </p14:cNvPr>
              <p14:cNvContentPartPr/>
              <p14:nvPr/>
            </p14:nvContentPartPr>
            <p14:xfrm>
              <a:off x="851760" y="3822742"/>
              <a:ext cx="692640" cy="100800"/>
            </p14:xfrm>
          </p:contentPart>
        </mc:Choice>
        <mc:Fallback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8B77BB18-D880-8D05-FAA8-5A3DD95B4163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847440" y="3818422"/>
                <a:ext cx="701280" cy="10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76" name="Gruppieren 475">
            <a:extLst>
              <a:ext uri="{FF2B5EF4-FFF2-40B4-BE49-F238E27FC236}">
                <a16:creationId xmlns:a16="http://schemas.microsoft.com/office/drawing/2014/main" id="{6D1B9A4B-1688-34A9-4B72-0BFE566B4578}"/>
              </a:ext>
            </a:extLst>
          </p:cNvPr>
          <p:cNvGrpSpPr/>
          <p:nvPr/>
        </p:nvGrpSpPr>
        <p:grpSpPr>
          <a:xfrm>
            <a:off x="3899160" y="3418462"/>
            <a:ext cx="529560" cy="356400"/>
            <a:chOff x="3899160" y="3418462"/>
            <a:chExt cx="529560" cy="35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DA2F07A5-33FF-5A40-1BE9-F3C04D8F8701}"/>
                    </a:ext>
                  </a:extLst>
                </p14:cNvPr>
                <p14:cNvContentPartPr/>
                <p14:nvPr/>
              </p14:nvContentPartPr>
              <p14:xfrm>
                <a:off x="3899160" y="3444382"/>
                <a:ext cx="139320" cy="24984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DA2F07A5-33FF-5A40-1BE9-F3C04D8F8701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3894840" y="3440062"/>
                  <a:ext cx="1479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D94A1104-AD16-BEFE-AD7F-FDF4F3C6BEFC}"/>
                    </a:ext>
                  </a:extLst>
                </p14:cNvPr>
                <p14:cNvContentPartPr/>
                <p14:nvPr/>
              </p14:nvContentPartPr>
              <p14:xfrm>
                <a:off x="4051800" y="3460582"/>
                <a:ext cx="117000" cy="18540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D94A1104-AD16-BEFE-AD7F-FDF4F3C6BEFC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4047480" y="3456262"/>
                  <a:ext cx="1256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DECF222D-BC4B-2840-71E1-4ADC3B4846CB}"/>
                    </a:ext>
                  </a:extLst>
                </p14:cNvPr>
                <p14:cNvContentPartPr/>
                <p14:nvPr/>
              </p14:nvContentPartPr>
              <p14:xfrm>
                <a:off x="4175280" y="3633382"/>
                <a:ext cx="89280" cy="14148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DECF222D-BC4B-2840-71E1-4ADC3B4846CB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4170960" y="3629062"/>
                  <a:ext cx="979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973C6691-3C78-DB2D-E066-4A72E5C2725E}"/>
                    </a:ext>
                  </a:extLst>
                </p14:cNvPr>
                <p14:cNvContentPartPr/>
                <p14:nvPr/>
              </p14:nvContentPartPr>
              <p14:xfrm>
                <a:off x="4178880" y="3418462"/>
                <a:ext cx="111600" cy="27900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973C6691-3C78-DB2D-E066-4A72E5C2725E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4174560" y="3414142"/>
                  <a:ext cx="1202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09A1C012-05DD-8BD1-3DED-D558FFC94970}"/>
                    </a:ext>
                  </a:extLst>
                </p14:cNvPr>
                <p14:cNvContentPartPr/>
                <p14:nvPr/>
              </p14:nvContentPartPr>
              <p14:xfrm>
                <a:off x="4332240" y="3588742"/>
                <a:ext cx="96480" cy="16488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09A1C012-05DD-8BD1-3DED-D558FFC94970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4327920" y="3584422"/>
                  <a:ext cx="105120" cy="17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0" name="Gruppieren 489">
            <a:extLst>
              <a:ext uri="{FF2B5EF4-FFF2-40B4-BE49-F238E27FC236}">
                <a16:creationId xmlns:a16="http://schemas.microsoft.com/office/drawing/2014/main" id="{E671FEAF-16B1-7BE2-9060-B0F4AB18ABD6}"/>
              </a:ext>
            </a:extLst>
          </p:cNvPr>
          <p:cNvGrpSpPr/>
          <p:nvPr/>
        </p:nvGrpSpPr>
        <p:grpSpPr>
          <a:xfrm>
            <a:off x="817560" y="3775582"/>
            <a:ext cx="783720" cy="198000"/>
            <a:chOff x="817560" y="3775582"/>
            <a:chExt cx="783720" cy="19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B7516C7F-4DB8-8832-BFC6-E479B63B00AB}"/>
                    </a:ext>
                  </a:extLst>
                </p14:cNvPr>
                <p14:cNvContentPartPr/>
                <p14:nvPr/>
              </p14:nvContentPartPr>
              <p14:xfrm>
                <a:off x="834120" y="3866302"/>
                <a:ext cx="460440" cy="9864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B7516C7F-4DB8-8832-BFC6-E479B63B00AB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829800" y="3861982"/>
                  <a:ext cx="4690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EE1D69B2-5644-6472-B9E1-07544601F79E}"/>
                    </a:ext>
                  </a:extLst>
                </p14:cNvPr>
                <p14:cNvContentPartPr/>
                <p14:nvPr/>
              </p14:nvContentPartPr>
              <p14:xfrm>
                <a:off x="817560" y="3775582"/>
                <a:ext cx="783720" cy="16236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EE1D69B2-5644-6472-B9E1-07544601F79E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813240" y="3771262"/>
                  <a:ext cx="7923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BC719948-1A85-AB4E-20E6-F847BCEA064C}"/>
                    </a:ext>
                  </a:extLst>
                </p14:cNvPr>
                <p14:cNvContentPartPr/>
                <p14:nvPr/>
              </p14:nvContentPartPr>
              <p14:xfrm>
                <a:off x="830520" y="3828142"/>
                <a:ext cx="17280" cy="14544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BC719948-1A85-AB4E-20E6-F847BCEA064C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826200" y="3823822"/>
                  <a:ext cx="2592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2" name="Gruppieren 521">
            <a:extLst>
              <a:ext uri="{FF2B5EF4-FFF2-40B4-BE49-F238E27FC236}">
                <a16:creationId xmlns:a16="http://schemas.microsoft.com/office/drawing/2014/main" id="{A8EAC748-6877-6D12-E910-CB05B3F5FDF7}"/>
              </a:ext>
            </a:extLst>
          </p:cNvPr>
          <p:cNvGrpSpPr/>
          <p:nvPr/>
        </p:nvGrpSpPr>
        <p:grpSpPr>
          <a:xfrm>
            <a:off x="4537440" y="3307942"/>
            <a:ext cx="1542240" cy="905760"/>
            <a:chOff x="4537440" y="3307942"/>
            <a:chExt cx="1542240" cy="90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FCA0C173-B141-86A5-74A7-E3419AED741B}"/>
                    </a:ext>
                  </a:extLst>
                </p14:cNvPr>
                <p14:cNvContentPartPr/>
                <p14:nvPr/>
              </p14:nvContentPartPr>
              <p14:xfrm>
                <a:off x="4537440" y="3504502"/>
                <a:ext cx="127440" cy="792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FCA0C173-B141-86A5-74A7-E3419AED741B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4533120" y="3500182"/>
                  <a:ext cx="1360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B340562C-D3B5-DF6F-8693-8A2A51F08D5D}"/>
                    </a:ext>
                  </a:extLst>
                </p14:cNvPr>
                <p14:cNvContentPartPr/>
                <p14:nvPr/>
              </p14:nvContentPartPr>
              <p14:xfrm>
                <a:off x="4581360" y="3563182"/>
                <a:ext cx="111960" cy="1440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B340562C-D3B5-DF6F-8693-8A2A51F08D5D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4577040" y="3558862"/>
                  <a:ext cx="120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A43D9006-45BD-A7C4-8539-8F3441EB75CD}"/>
                    </a:ext>
                  </a:extLst>
                </p14:cNvPr>
                <p14:cNvContentPartPr/>
                <p14:nvPr/>
              </p14:nvContentPartPr>
              <p14:xfrm>
                <a:off x="4750200" y="3343222"/>
                <a:ext cx="104040" cy="14580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A43D9006-45BD-A7C4-8539-8F3441EB75CD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4745880" y="3338902"/>
                  <a:ext cx="1126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ED1589EB-57CE-4212-D140-65609FD43C52}"/>
                    </a:ext>
                  </a:extLst>
                </p14:cNvPr>
                <p14:cNvContentPartPr/>
                <p14:nvPr/>
              </p14:nvContentPartPr>
              <p14:xfrm>
                <a:off x="4910400" y="3307942"/>
                <a:ext cx="43920" cy="16668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ED1589EB-57CE-4212-D140-65609FD43C52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4906080" y="3303622"/>
                  <a:ext cx="52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F73851F6-0253-5CBD-B993-6CF246D291B6}"/>
                    </a:ext>
                  </a:extLst>
                </p14:cNvPr>
                <p14:cNvContentPartPr/>
                <p14:nvPr/>
              </p14:nvContentPartPr>
              <p14:xfrm>
                <a:off x="4736880" y="3574702"/>
                <a:ext cx="221040" cy="2052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F73851F6-0253-5CBD-B993-6CF246D291B6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4732560" y="3570382"/>
                  <a:ext cx="229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46DBBE7A-31B2-BB25-EF9F-423A7156FBDC}"/>
                    </a:ext>
                  </a:extLst>
                </p14:cNvPr>
                <p14:cNvContentPartPr/>
                <p14:nvPr/>
              </p14:nvContentPartPr>
              <p14:xfrm>
                <a:off x="4767480" y="3703942"/>
                <a:ext cx="105120" cy="15120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46DBBE7A-31B2-BB25-EF9F-423A7156FBDC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4763160" y="3699622"/>
                  <a:ext cx="1137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8CF2AE04-3A03-CB27-8ADA-618714EA4D17}"/>
                    </a:ext>
                  </a:extLst>
                </p14:cNvPr>
                <p14:cNvContentPartPr/>
                <p14:nvPr/>
              </p14:nvContentPartPr>
              <p14:xfrm>
                <a:off x="4794480" y="3663262"/>
                <a:ext cx="122040" cy="2664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8CF2AE04-3A03-CB27-8ADA-618714EA4D17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4790160" y="3658942"/>
                  <a:ext cx="130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F0D2D9ED-7496-16E5-D105-5F81A5EAE0B9}"/>
                    </a:ext>
                  </a:extLst>
                </p14:cNvPr>
                <p14:cNvContentPartPr/>
                <p14:nvPr/>
              </p14:nvContentPartPr>
              <p14:xfrm>
                <a:off x="5086440" y="3571102"/>
                <a:ext cx="26280" cy="3204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F0D2D9ED-7496-16E5-D105-5F81A5EAE0B9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5082120" y="3566782"/>
                  <a:ext cx="34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4B471E18-D795-9A33-A5A8-5496BE7C0EA1}"/>
                    </a:ext>
                  </a:extLst>
                </p14:cNvPr>
                <p14:cNvContentPartPr/>
                <p14:nvPr/>
              </p14:nvContentPartPr>
              <p14:xfrm>
                <a:off x="5208120" y="3391102"/>
                <a:ext cx="8640" cy="11628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4B471E18-D795-9A33-A5A8-5496BE7C0EA1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5203800" y="3386782"/>
                  <a:ext cx="172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FEB081BF-B976-04A3-CE79-79245BF7FCFC}"/>
                    </a:ext>
                  </a:extLst>
                </p14:cNvPr>
                <p14:cNvContentPartPr/>
                <p14:nvPr/>
              </p14:nvContentPartPr>
              <p14:xfrm>
                <a:off x="5275440" y="3377782"/>
                <a:ext cx="57240" cy="12384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FEB081BF-B976-04A3-CE79-79245BF7FCFC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5271120" y="3373462"/>
                  <a:ext cx="65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335B4078-4508-2866-37EA-53198FEEA8E1}"/>
                    </a:ext>
                  </a:extLst>
                </p14:cNvPr>
                <p14:cNvContentPartPr/>
                <p14:nvPr/>
              </p14:nvContentPartPr>
              <p14:xfrm>
                <a:off x="5268600" y="3459142"/>
                <a:ext cx="89640" cy="1260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335B4078-4508-2866-37EA-53198FEEA8E1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5264280" y="3454822"/>
                  <a:ext cx="982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AE6EE6C6-BC3A-93DF-D927-6B2FC3AB667D}"/>
                    </a:ext>
                  </a:extLst>
                </p14:cNvPr>
                <p14:cNvContentPartPr/>
                <p14:nvPr/>
              </p14:nvContentPartPr>
              <p14:xfrm>
                <a:off x="5203080" y="3446902"/>
                <a:ext cx="195840" cy="15876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AE6EE6C6-BC3A-93DF-D927-6B2FC3AB667D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5198760" y="3442582"/>
                  <a:ext cx="2044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74FC359D-757F-C983-256E-5D26FFD81759}"/>
                    </a:ext>
                  </a:extLst>
                </p14:cNvPr>
                <p14:cNvContentPartPr/>
                <p14:nvPr/>
              </p14:nvContentPartPr>
              <p14:xfrm>
                <a:off x="5295240" y="3537622"/>
                <a:ext cx="96840" cy="13248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74FC359D-757F-C983-256E-5D26FFD81759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5290920" y="3533302"/>
                  <a:ext cx="1054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376F2CE5-1ABE-AB19-C247-72ED864E4620}"/>
                    </a:ext>
                  </a:extLst>
                </p14:cNvPr>
                <p14:cNvContentPartPr/>
                <p14:nvPr/>
              </p14:nvContentPartPr>
              <p14:xfrm>
                <a:off x="5121720" y="3321622"/>
                <a:ext cx="83520" cy="46080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376F2CE5-1ABE-AB19-C247-72ED864E4620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5117400" y="3317302"/>
                  <a:ext cx="9216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12EF2DDB-5A0D-3D1F-6FF6-36C0FB7B49EF}"/>
                    </a:ext>
                  </a:extLst>
                </p14:cNvPr>
                <p14:cNvContentPartPr/>
                <p14:nvPr/>
              </p14:nvContentPartPr>
              <p14:xfrm>
                <a:off x="5410440" y="3593782"/>
                <a:ext cx="89640" cy="1332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12EF2DDB-5A0D-3D1F-6FF6-36C0FB7B49EF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5406120" y="3589462"/>
                  <a:ext cx="982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8C255978-41D5-D523-74B5-3747AC6A21C5}"/>
                    </a:ext>
                  </a:extLst>
                </p14:cNvPr>
                <p14:cNvContentPartPr/>
                <p14:nvPr/>
              </p14:nvContentPartPr>
              <p14:xfrm>
                <a:off x="5607000" y="3386422"/>
                <a:ext cx="10080" cy="11232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8C255978-41D5-D523-74B5-3747AC6A21C5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5602680" y="3382102"/>
                  <a:ext cx="18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5AA969C5-5A83-35DC-E051-9D97EB24D098}"/>
                    </a:ext>
                  </a:extLst>
                </p14:cNvPr>
                <p14:cNvContentPartPr/>
                <p14:nvPr/>
              </p14:nvContentPartPr>
              <p14:xfrm>
                <a:off x="5641560" y="3393982"/>
                <a:ext cx="58680" cy="11808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5AA969C5-5A83-35DC-E051-9D97EB24D098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5637240" y="3389662"/>
                  <a:ext cx="673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97566787-2A7A-FE45-82F7-7B0DEBD94D6C}"/>
                    </a:ext>
                  </a:extLst>
                </p14:cNvPr>
                <p14:cNvContentPartPr/>
                <p14:nvPr/>
              </p14:nvContentPartPr>
              <p14:xfrm>
                <a:off x="5601240" y="3385702"/>
                <a:ext cx="133560" cy="21348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97566787-2A7A-FE45-82F7-7B0DEBD94D6C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5596920" y="3381382"/>
                  <a:ext cx="1422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CED9ECC0-A2B2-DAFC-6B74-24309E01AD86}"/>
                    </a:ext>
                  </a:extLst>
                </p14:cNvPr>
                <p14:cNvContentPartPr/>
                <p14:nvPr/>
              </p14:nvContentPartPr>
              <p14:xfrm>
                <a:off x="5604840" y="3667582"/>
                <a:ext cx="59760" cy="9000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CED9ECC0-A2B2-DAFC-6B74-24309E01AD86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5600520" y="3663262"/>
                  <a:ext cx="684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317C384A-5507-A361-8039-0CE73EC0AF35}"/>
                    </a:ext>
                  </a:extLst>
                </p14:cNvPr>
                <p14:cNvContentPartPr/>
                <p14:nvPr/>
              </p14:nvContentPartPr>
              <p14:xfrm>
                <a:off x="5632200" y="3400102"/>
                <a:ext cx="182880" cy="37692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317C384A-5507-A361-8039-0CE73EC0AF35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5627880" y="3395782"/>
                  <a:ext cx="19152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F04B74F6-24EF-EBCC-AA17-EDD5837653D6}"/>
                    </a:ext>
                  </a:extLst>
                </p14:cNvPr>
                <p14:cNvContentPartPr/>
                <p14:nvPr/>
              </p14:nvContentPartPr>
              <p14:xfrm>
                <a:off x="5290200" y="3404062"/>
                <a:ext cx="354600" cy="41436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F04B74F6-24EF-EBCC-AA17-EDD5837653D6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5285880" y="3399742"/>
                  <a:ext cx="36324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831ED621-1303-58F1-D89F-331415DF0E2B}"/>
                    </a:ext>
                  </a:extLst>
                </p14:cNvPr>
                <p14:cNvContentPartPr/>
                <p14:nvPr/>
              </p14:nvContentPartPr>
              <p14:xfrm>
                <a:off x="5407920" y="3865222"/>
                <a:ext cx="62640" cy="12060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831ED621-1303-58F1-D89F-331415DF0E2B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5403600" y="3860902"/>
                  <a:ext cx="712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BC2D3415-8062-D22E-75CB-ACB257EF3359}"/>
                    </a:ext>
                  </a:extLst>
                </p14:cNvPr>
                <p14:cNvContentPartPr/>
                <p14:nvPr/>
              </p14:nvContentPartPr>
              <p14:xfrm>
                <a:off x="5394600" y="4028302"/>
                <a:ext cx="100800" cy="8640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BC2D3415-8062-D22E-75CB-ACB257EF3359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5390280" y="4023982"/>
                  <a:ext cx="1094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41DB0BFD-519D-8DD6-D843-ACDE909C0AC6}"/>
                    </a:ext>
                  </a:extLst>
                </p14:cNvPr>
                <p14:cNvContentPartPr/>
                <p14:nvPr/>
              </p14:nvContentPartPr>
              <p14:xfrm>
                <a:off x="5448600" y="4128742"/>
                <a:ext cx="92880" cy="8496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41DB0BFD-519D-8DD6-D843-ACDE909C0AC6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5444280" y="4124422"/>
                  <a:ext cx="1015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E20677DA-FAF8-5E16-9482-541BDC351203}"/>
                    </a:ext>
                  </a:extLst>
                </p14:cNvPr>
                <p14:cNvContentPartPr/>
                <p14:nvPr/>
              </p14:nvContentPartPr>
              <p14:xfrm>
                <a:off x="5461560" y="4052062"/>
                <a:ext cx="76320" cy="3708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E20677DA-FAF8-5E16-9482-541BDC351203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5457240" y="4047742"/>
                  <a:ext cx="84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8A83DAF6-2F05-38AB-D015-57D6C6A65227}"/>
                    </a:ext>
                  </a:extLst>
                </p14:cNvPr>
                <p14:cNvContentPartPr/>
                <p14:nvPr/>
              </p14:nvContentPartPr>
              <p14:xfrm>
                <a:off x="5941800" y="3606022"/>
                <a:ext cx="136440" cy="2448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8A83DAF6-2F05-38AB-D015-57D6C6A65227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5937480" y="3601702"/>
                  <a:ext cx="1450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2E26A8E1-1DF4-D5C1-6D6B-16C8489B3B82}"/>
                    </a:ext>
                  </a:extLst>
                </p14:cNvPr>
                <p14:cNvContentPartPr/>
                <p14:nvPr/>
              </p14:nvContentPartPr>
              <p14:xfrm>
                <a:off x="5985360" y="3665062"/>
                <a:ext cx="94320" cy="2772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2E26A8E1-1DF4-D5C1-6D6B-16C8489B3B82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5981040" y="3660742"/>
                  <a:ext cx="10296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2" name="Gruppieren 541">
            <a:extLst>
              <a:ext uri="{FF2B5EF4-FFF2-40B4-BE49-F238E27FC236}">
                <a16:creationId xmlns:a16="http://schemas.microsoft.com/office/drawing/2014/main" id="{8D76C51D-4748-E54A-D66E-04AA267BAC1A}"/>
              </a:ext>
            </a:extLst>
          </p:cNvPr>
          <p:cNvGrpSpPr/>
          <p:nvPr/>
        </p:nvGrpSpPr>
        <p:grpSpPr>
          <a:xfrm>
            <a:off x="4246920" y="4293262"/>
            <a:ext cx="1279080" cy="508320"/>
            <a:chOff x="4246920" y="4293262"/>
            <a:chExt cx="1279080" cy="50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FC2673E3-9ADE-E7E1-3795-D48C6E4911E8}"/>
                    </a:ext>
                  </a:extLst>
                </p14:cNvPr>
                <p14:cNvContentPartPr/>
                <p14:nvPr/>
              </p14:nvContentPartPr>
              <p14:xfrm>
                <a:off x="4246920" y="4426822"/>
                <a:ext cx="119520" cy="25344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FC2673E3-9ADE-E7E1-3795-D48C6E4911E8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4242600" y="4422502"/>
                  <a:ext cx="1281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E7409467-A3FB-EF04-94A2-5204040B4159}"/>
                    </a:ext>
                  </a:extLst>
                </p14:cNvPr>
                <p14:cNvContentPartPr/>
                <p14:nvPr/>
              </p14:nvContentPartPr>
              <p14:xfrm>
                <a:off x="4389480" y="4438702"/>
                <a:ext cx="102600" cy="20268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E7409467-A3FB-EF04-94A2-5204040B4159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4385160" y="4434382"/>
                  <a:ext cx="1112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9DA0D499-30F9-1EDA-A145-BFB9291C2C42}"/>
                    </a:ext>
                  </a:extLst>
                </p14:cNvPr>
                <p14:cNvContentPartPr/>
                <p14:nvPr/>
              </p14:nvContentPartPr>
              <p14:xfrm>
                <a:off x="4536360" y="4392622"/>
                <a:ext cx="120240" cy="26244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9DA0D499-30F9-1EDA-A145-BFB9291C2C42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4532040" y="4388302"/>
                  <a:ext cx="1288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60660B0E-9B11-7D16-877E-411B90866C38}"/>
                    </a:ext>
                  </a:extLst>
                </p14:cNvPr>
                <p14:cNvContentPartPr/>
                <p14:nvPr/>
              </p14:nvContentPartPr>
              <p14:xfrm>
                <a:off x="4717800" y="4609702"/>
                <a:ext cx="58320" cy="17100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60660B0E-9B11-7D16-877E-411B90866C38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4713480" y="4605382"/>
                  <a:ext cx="669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B4F46033-A7E0-593C-D616-E28640E2FF94}"/>
                    </a:ext>
                  </a:extLst>
                </p14:cNvPr>
                <p14:cNvContentPartPr/>
                <p14:nvPr/>
              </p14:nvContentPartPr>
              <p14:xfrm>
                <a:off x="4733640" y="4599262"/>
                <a:ext cx="97200" cy="20232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B4F46033-A7E0-593C-D616-E28640E2FF94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4729320" y="4594942"/>
                  <a:ext cx="1058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1EEDF0DF-4D0F-C5FB-77A4-6F930103F766}"/>
                    </a:ext>
                  </a:extLst>
                </p14:cNvPr>
                <p14:cNvContentPartPr/>
                <p14:nvPr/>
              </p14:nvContentPartPr>
              <p14:xfrm>
                <a:off x="4871160" y="4488382"/>
                <a:ext cx="117000" cy="3024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1EEDF0DF-4D0F-C5FB-77A4-6F930103F766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4866840" y="4484062"/>
                  <a:ext cx="1256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CD3A6AFF-4F28-BFD1-BC44-F26546B3E3A0}"/>
                    </a:ext>
                  </a:extLst>
                </p14:cNvPr>
                <p14:cNvContentPartPr/>
                <p14:nvPr/>
              </p14:nvContentPartPr>
              <p14:xfrm>
                <a:off x="4924800" y="4572982"/>
                <a:ext cx="95760" cy="2448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CD3A6AFF-4F28-BFD1-BC44-F26546B3E3A0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4920480" y="4568662"/>
                  <a:ext cx="1044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AA397B13-9EDE-B9A9-98A6-616AB719A686}"/>
                    </a:ext>
                  </a:extLst>
                </p14:cNvPr>
                <p14:cNvContentPartPr/>
                <p14:nvPr/>
              </p14:nvContentPartPr>
              <p14:xfrm>
                <a:off x="5099400" y="4293262"/>
                <a:ext cx="172800" cy="17568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AA397B13-9EDE-B9A9-98A6-616AB719A686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5095080" y="4288942"/>
                  <a:ext cx="1814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6F1CDB15-1F66-3587-2B4C-15290A9C6024}"/>
                    </a:ext>
                  </a:extLst>
                </p14:cNvPr>
                <p14:cNvContentPartPr/>
                <p14:nvPr/>
              </p14:nvContentPartPr>
              <p14:xfrm>
                <a:off x="5109840" y="4471822"/>
                <a:ext cx="193680" cy="9324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6F1CDB15-1F66-3587-2B4C-15290A9C6024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5105520" y="4467502"/>
                  <a:ext cx="2023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4B10A4DE-E48F-6850-B600-5F2268D53A79}"/>
                    </a:ext>
                  </a:extLst>
                </p14:cNvPr>
                <p14:cNvContentPartPr/>
                <p14:nvPr/>
              </p14:nvContentPartPr>
              <p14:xfrm>
                <a:off x="5171760" y="4560742"/>
                <a:ext cx="108720" cy="20484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4B10A4DE-E48F-6850-B600-5F2268D53A79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5167440" y="4556422"/>
                  <a:ext cx="1173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18232279-9B73-C7E8-8705-39D3B61F98FE}"/>
                    </a:ext>
                  </a:extLst>
                </p14:cNvPr>
                <p14:cNvContentPartPr/>
                <p14:nvPr/>
              </p14:nvContentPartPr>
              <p14:xfrm>
                <a:off x="5422680" y="4354102"/>
                <a:ext cx="103320" cy="33264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18232279-9B73-C7E8-8705-39D3B61F98FE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5418360" y="4349782"/>
                  <a:ext cx="111960" cy="34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5" name="Gruppieren 554">
            <a:extLst>
              <a:ext uri="{FF2B5EF4-FFF2-40B4-BE49-F238E27FC236}">
                <a16:creationId xmlns:a16="http://schemas.microsoft.com/office/drawing/2014/main" id="{E59F920B-AA03-760F-F2C9-116EE27FDFB9}"/>
              </a:ext>
            </a:extLst>
          </p:cNvPr>
          <p:cNvGrpSpPr/>
          <p:nvPr/>
        </p:nvGrpSpPr>
        <p:grpSpPr>
          <a:xfrm>
            <a:off x="734760" y="3933262"/>
            <a:ext cx="839160" cy="191880"/>
            <a:chOff x="734760" y="3933262"/>
            <a:chExt cx="839160" cy="19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5549D783-206F-E408-D10A-C8B094DACFEE}"/>
                    </a:ext>
                  </a:extLst>
                </p14:cNvPr>
                <p14:cNvContentPartPr/>
                <p14:nvPr/>
              </p14:nvContentPartPr>
              <p14:xfrm>
                <a:off x="862920" y="3987622"/>
                <a:ext cx="610560" cy="8028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5549D783-206F-E408-D10A-C8B094DACFEE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858600" y="3983302"/>
                  <a:ext cx="6192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49A0F4CB-3746-5158-8562-68EEC9088DE0}"/>
                    </a:ext>
                  </a:extLst>
                </p14:cNvPr>
                <p14:cNvContentPartPr/>
                <p14:nvPr/>
              </p14:nvContentPartPr>
              <p14:xfrm>
                <a:off x="828000" y="3933262"/>
                <a:ext cx="745920" cy="19188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49A0F4CB-3746-5158-8562-68EEC9088DE0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823680" y="3928942"/>
                  <a:ext cx="7545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7BBB8D5A-FDF2-A4CE-1F63-F8794F077D3B}"/>
                    </a:ext>
                  </a:extLst>
                </p14:cNvPr>
                <p14:cNvContentPartPr/>
                <p14:nvPr/>
              </p14:nvContentPartPr>
              <p14:xfrm>
                <a:off x="734760" y="3944062"/>
                <a:ext cx="132480" cy="3816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7BBB8D5A-FDF2-A4CE-1F63-F8794F077D3B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730440" y="3939742"/>
                  <a:ext cx="14112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0" name="Gruppieren 569">
            <a:extLst>
              <a:ext uri="{FF2B5EF4-FFF2-40B4-BE49-F238E27FC236}">
                <a16:creationId xmlns:a16="http://schemas.microsoft.com/office/drawing/2014/main" id="{0D927228-8E41-AD6F-E149-DBC6EA356CFD}"/>
              </a:ext>
            </a:extLst>
          </p:cNvPr>
          <p:cNvGrpSpPr/>
          <p:nvPr/>
        </p:nvGrpSpPr>
        <p:grpSpPr>
          <a:xfrm>
            <a:off x="5571360" y="4042342"/>
            <a:ext cx="1310760" cy="1162080"/>
            <a:chOff x="5571360" y="4042342"/>
            <a:chExt cx="1310760" cy="116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84111FB7-4B92-6BA2-6079-869C060FE06A}"/>
                    </a:ext>
                  </a:extLst>
                </p14:cNvPr>
                <p14:cNvContentPartPr/>
                <p14:nvPr/>
              </p14:nvContentPartPr>
              <p14:xfrm>
                <a:off x="5571360" y="4345822"/>
                <a:ext cx="16200" cy="11016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84111FB7-4B92-6BA2-6079-869C060FE06A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5567040" y="4341502"/>
                  <a:ext cx="24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883B2485-159B-6C32-762B-CC3BB2F67410}"/>
                    </a:ext>
                  </a:extLst>
                </p14:cNvPr>
                <p14:cNvContentPartPr/>
                <p14:nvPr/>
              </p14:nvContentPartPr>
              <p14:xfrm>
                <a:off x="5637240" y="4314142"/>
                <a:ext cx="77760" cy="10008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883B2485-159B-6C32-762B-CC3BB2F67410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5632920" y="4309822"/>
                  <a:ext cx="864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70C699A4-96A8-6F20-D87B-40B0BF4AA09D}"/>
                    </a:ext>
                  </a:extLst>
                </p14:cNvPr>
                <p14:cNvContentPartPr/>
                <p14:nvPr/>
              </p14:nvContentPartPr>
              <p14:xfrm>
                <a:off x="5623200" y="4278502"/>
                <a:ext cx="119520" cy="25056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70C699A4-96A8-6F20-D87B-40B0BF4AA09D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5618880" y="4274182"/>
                  <a:ext cx="1281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8E7C008A-9F9D-AE09-818C-B060E87A2FFF}"/>
                    </a:ext>
                  </a:extLst>
                </p14:cNvPr>
                <p14:cNvContentPartPr/>
                <p14:nvPr/>
              </p14:nvContentPartPr>
              <p14:xfrm>
                <a:off x="5648760" y="4565782"/>
                <a:ext cx="87840" cy="11736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8E7C008A-9F9D-AE09-818C-B060E87A2FFF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5644440" y="4561462"/>
                  <a:ext cx="964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744FABF5-078C-ABBE-98B9-DAD17A9DB710}"/>
                    </a:ext>
                  </a:extLst>
                </p14:cNvPr>
                <p14:cNvContentPartPr/>
                <p14:nvPr/>
              </p14:nvContentPartPr>
              <p14:xfrm>
                <a:off x="5679360" y="4418902"/>
                <a:ext cx="232200" cy="12888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744FABF5-078C-ABBE-98B9-DAD17A9DB710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5675040" y="4414582"/>
                  <a:ext cx="2408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C50EBB65-3FD5-B1BB-811C-F6E5C5F4D480}"/>
                    </a:ext>
                  </a:extLst>
                </p14:cNvPr>
                <p14:cNvContentPartPr/>
                <p14:nvPr/>
              </p14:nvContentPartPr>
              <p14:xfrm>
                <a:off x="6017400" y="4196422"/>
                <a:ext cx="32760" cy="15480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C50EBB65-3FD5-B1BB-811C-F6E5C5F4D480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6013080" y="4192102"/>
                  <a:ext cx="414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D1386E22-5C7B-302A-F2C9-26F83AA27EBF}"/>
                    </a:ext>
                  </a:extLst>
                </p14:cNvPr>
                <p14:cNvContentPartPr/>
                <p14:nvPr/>
              </p14:nvContentPartPr>
              <p14:xfrm>
                <a:off x="6069960" y="4194262"/>
                <a:ext cx="77760" cy="15624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D1386E22-5C7B-302A-F2C9-26F83AA27EBF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6065640" y="4189942"/>
                  <a:ext cx="864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AA553F82-CD2C-100F-5CF4-14888D7FF5F1}"/>
                    </a:ext>
                  </a:extLst>
                </p14:cNvPr>
                <p14:cNvContentPartPr/>
                <p14:nvPr/>
              </p14:nvContentPartPr>
              <p14:xfrm>
                <a:off x="6050160" y="4392982"/>
                <a:ext cx="90720" cy="7452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AA553F82-CD2C-100F-5CF4-14888D7FF5F1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6045840" y="4388662"/>
                  <a:ext cx="993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01D388A4-3E35-0A3D-EC01-B94E4EED0255}"/>
                    </a:ext>
                  </a:extLst>
                </p14:cNvPr>
                <p14:cNvContentPartPr/>
                <p14:nvPr/>
              </p14:nvContentPartPr>
              <p14:xfrm>
                <a:off x="6080400" y="4446262"/>
                <a:ext cx="75600" cy="20376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01D388A4-3E35-0A3D-EC01-B94E4EED0255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6076080" y="4441942"/>
                  <a:ext cx="842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65FE2978-61EE-5A72-8C2E-3CF9039AA3E1}"/>
                    </a:ext>
                  </a:extLst>
                </p14:cNvPr>
                <p14:cNvContentPartPr/>
                <p14:nvPr/>
              </p14:nvContentPartPr>
              <p14:xfrm>
                <a:off x="6196320" y="4184542"/>
                <a:ext cx="79560" cy="43632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65FE2978-61EE-5A72-8C2E-3CF9039AA3E1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6192000" y="4180222"/>
                  <a:ext cx="8820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691B9A33-DC8C-0D92-DBCD-42A6E77B89CB}"/>
                    </a:ext>
                  </a:extLst>
                </p14:cNvPr>
                <p14:cNvContentPartPr/>
                <p14:nvPr/>
              </p14:nvContentPartPr>
              <p14:xfrm>
                <a:off x="6382440" y="4381102"/>
                <a:ext cx="119160" cy="1440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691B9A33-DC8C-0D92-DBCD-42A6E77B89CB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6378120" y="4376782"/>
                  <a:ext cx="1278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53E70AF6-4380-A1FA-54CD-2B75FF16A53E}"/>
                    </a:ext>
                  </a:extLst>
                </p14:cNvPr>
                <p14:cNvContentPartPr/>
                <p14:nvPr/>
              </p14:nvContentPartPr>
              <p14:xfrm>
                <a:off x="6373440" y="4433302"/>
                <a:ext cx="144360" cy="4680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53E70AF6-4380-A1FA-54CD-2B75FF16A53E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6369120" y="4428982"/>
                  <a:ext cx="153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2A2EAB72-B734-9E97-6DE8-123D26004D7C}"/>
                    </a:ext>
                  </a:extLst>
                </p14:cNvPr>
                <p14:cNvContentPartPr/>
                <p14:nvPr/>
              </p14:nvContentPartPr>
              <p14:xfrm>
                <a:off x="5708160" y="4193542"/>
                <a:ext cx="371160" cy="59148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2A2EAB72-B734-9E97-6DE8-123D26004D7C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5703840" y="4189222"/>
                  <a:ext cx="379800" cy="60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887C3CD5-7D88-FB58-AB80-9FE7E68282B1}"/>
                    </a:ext>
                  </a:extLst>
                </p14:cNvPr>
                <p14:cNvContentPartPr/>
                <p14:nvPr/>
              </p14:nvContentPartPr>
              <p14:xfrm>
                <a:off x="5848920" y="4718422"/>
                <a:ext cx="110160" cy="17964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887C3CD5-7D88-FB58-AB80-9FE7E68282B1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5844600" y="4714102"/>
                  <a:ext cx="1188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A2A4F447-D9B5-662F-816E-8DC08CB29155}"/>
                    </a:ext>
                  </a:extLst>
                </p14:cNvPr>
                <p14:cNvContentPartPr/>
                <p14:nvPr/>
              </p14:nvContentPartPr>
              <p14:xfrm>
                <a:off x="5855760" y="4879342"/>
                <a:ext cx="200160" cy="21276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A2A4F447-D9B5-662F-816E-8DC08CB29155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5851440" y="4875022"/>
                  <a:ext cx="2088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B64C070C-9551-0972-B770-00ED12C38C5C}"/>
                    </a:ext>
                  </a:extLst>
                </p14:cNvPr>
                <p14:cNvContentPartPr/>
                <p14:nvPr/>
              </p14:nvContentPartPr>
              <p14:xfrm>
                <a:off x="5979240" y="5018662"/>
                <a:ext cx="86400" cy="18576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B64C070C-9551-0972-B770-00ED12C38C5C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5974920" y="5014342"/>
                  <a:ext cx="950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3D998D51-84C1-504C-9CCC-18ED5A9B356B}"/>
                    </a:ext>
                  </a:extLst>
                </p14:cNvPr>
                <p14:cNvContentPartPr/>
                <p14:nvPr/>
              </p14:nvContentPartPr>
              <p14:xfrm>
                <a:off x="5992920" y="5011102"/>
                <a:ext cx="81360" cy="4824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3D998D51-84C1-504C-9CCC-18ED5A9B356B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5988600" y="5006782"/>
                  <a:ext cx="900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B8077415-177C-0E1F-7EEE-F956FE1E2F2A}"/>
                    </a:ext>
                  </a:extLst>
                </p14:cNvPr>
                <p14:cNvContentPartPr/>
                <p14:nvPr/>
              </p14:nvContentPartPr>
              <p14:xfrm>
                <a:off x="6573960" y="4091662"/>
                <a:ext cx="101520" cy="20484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B8077415-177C-0E1F-7EEE-F956FE1E2F2A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6569640" y="4087342"/>
                  <a:ext cx="1101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5F6BD248-844E-5CDC-421C-885B6A59F87C}"/>
                    </a:ext>
                  </a:extLst>
                </p14:cNvPr>
                <p14:cNvContentPartPr/>
                <p14:nvPr/>
              </p14:nvContentPartPr>
              <p14:xfrm>
                <a:off x="6598800" y="4042342"/>
                <a:ext cx="263520" cy="20952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5F6BD248-844E-5CDC-421C-885B6A59F87C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6594480" y="4037662"/>
                  <a:ext cx="2721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AB95222D-C3A1-0BC2-C89D-5AC8F8BCA881}"/>
                    </a:ext>
                  </a:extLst>
                </p14:cNvPr>
                <p14:cNvContentPartPr/>
                <p14:nvPr/>
              </p14:nvContentPartPr>
              <p14:xfrm>
                <a:off x="6695640" y="4253662"/>
                <a:ext cx="186480" cy="13752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AB95222D-C3A1-0BC2-C89D-5AC8F8BCA881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6691320" y="4249342"/>
                  <a:ext cx="1951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CB51C53E-015E-F246-8107-EF17DEFF7CEC}"/>
                    </a:ext>
                  </a:extLst>
                </p14:cNvPr>
                <p14:cNvContentPartPr/>
                <p14:nvPr/>
              </p14:nvContentPartPr>
              <p14:xfrm>
                <a:off x="6773040" y="4363102"/>
                <a:ext cx="102600" cy="22068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CB51C53E-015E-F246-8107-EF17DEFF7CEC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6768720" y="4358782"/>
                  <a:ext cx="111240" cy="22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84">
            <p14:nvContentPartPr>
              <p14:cNvPr id="571" name="Freihand 570">
                <a:extLst>
                  <a:ext uri="{FF2B5EF4-FFF2-40B4-BE49-F238E27FC236}">
                    <a16:creationId xmlns:a16="http://schemas.microsoft.com/office/drawing/2014/main" id="{EF0AE650-6474-7045-D203-6E45EA9A55C9}"/>
                  </a:ext>
                </a:extLst>
              </p14:cNvPr>
              <p14:cNvContentPartPr/>
              <p14:nvPr/>
            </p14:nvContentPartPr>
            <p14:xfrm>
              <a:off x="6576480" y="2799622"/>
              <a:ext cx="318240" cy="552960"/>
            </p14:xfrm>
          </p:contentPart>
        </mc:Choice>
        <mc:Fallback>
          <p:pic>
            <p:nvPicPr>
              <p:cNvPr id="571" name="Freihand 570">
                <a:extLst>
                  <a:ext uri="{FF2B5EF4-FFF2-40B4-BE49-F238E27FC236}">
                    <a16:creationId xmlns:a16="http://schemas.microsoft.com/office/drawing/2014/main" id="{EF0AE650-6474-7045-D203-6E45EA9A55C9}"/>
                  </a:ext>
                </a:extLst>
              </p:cNvPr>
              <p:cNvPicPr/>
              <p:nvPr/>
            </p:nvPicPr>
            <p:blipFill>
              <a:blip r:embed="rId785"/>
              <a:stretch>
                <a:fillRect/>
              </a:stretch>
            </p:blipFill>
            <p:spPr>
              <a:xfrm>
                <a:off x="6572160" y="2795302"/>
                <a:ext cx="326880" cy="56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73" name="Gruppieren 572">
            <a:extLst>
              <a:ext uri="{FF2B5EF4-FFF2-40B4-BE49-F238E27FC236}">
                <a16:creationId xmlns:a16="http://schemas.microsoft.com/office/drawing/2014/main" id="{1010625F-37C6-7F78-2CED-2361E4A989D3}"/>
              </a:ext>
            </a:extLst>
          </p:cNvPr>
          <p:cNvGrpSpPr/>
          <p:nvPr/>
        </p:nvGrpSpPr>
        <p:grpSpPr>
          <a:xfrm>
            <a:off x="6246000" y="3369142"/>
            <a:ext cx="309960" cy="608760"/>
            <a:chOff x="6246000" y="3369142"/>
            <a:chExt cx="309960" cy="60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3620C124-7072-5113-25AA-21096F31EEED}"/>
                    </a:ext>
                  </a:extLst>
                </p14:cNvPr>
                <p14:cNvContentPartPr/>
                <p14:nvPr/>
              </p14:nvContentPartPr>
              <p14:xfrm>
                <a:off x="6246000" y="3411622"/>
                <a:ext cx="100440" cy="16380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3620C124-7072-5113-25AA-21096F31EEED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6241680" y="3407302"/>
                  <a:ext cx="1090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893FC6AB-81CF-8541-C560-DCB81652443B}"/>
                    </a:ext>
                  </a:extLst>
                </p14:cNvPr>
                <p14:cNvContentPartPr/>
                <p14:nvPr/>
              </p14:nvContentPartPr>
              <p14:xfrm>
                <a:off x="6386400" y="3369142"/>
                <a:ext cx="119160" cy="17892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893FC6AB-81CF-8541-C560-DCB81652443B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6382080" y="3364822"/>
                  <a:ext cx="1278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DF2E96EE-19A2-744A-2891-31517C65FBA2}"/>
                    </a:ext>
                  </a:extLst>
                </p14:cNvPr>
                <p14:cNvContentPartPr/>
                <p14:nvPr/>
              </p14:nvContentPartPr>
              <p14:xfrm>
                <a:off x="6305400" y="3514942"/>
                <a:ext cx="250560" cy="18900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DF2E96EE-19A2-744A-2891-31517C65FBA2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6301080" y="3510622"/>
                  <a:ext cx="2592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67F06EA6-C97B-858F-C4D8-3594CE5B2A68}"/>
                    </a:ext>
                  </a:extLst>
                </p14:cNvPr>
                <p14:cNvContentPartPr/>
                <p14:nvPr/>
              </p14:nvContentPartPr>
              <p14:xfrm>
                <a:off x="6379920" y="3712222"/>
                <a:ext cx="114480" cy="16344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67F06EA6-C97B-858F-C4D8-3594CE5B2A68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6375600" y="3707902"/>
                  <a:ext cx="1231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1879CE24-0A24-6451-0BD4-BDC49D40547D}"/>
                    </a:ext>
                  </a:extLst>
                </p14:cNvPr>
                <p14:cNvContentPartPr/>
                <p14:nvPr/>
              </p14:nvContentPartPr>
              <p14:xfrm>
                <a:off x="6444360" y="3623302"/>
                <a:ext cx="96480" cy="6948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1879CE24-0A24-6451-0BD4-BDC49D40547D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6440040" y="3618982"/>
                  <a:ext cx="1051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DE2AE38B-6124-A15F-7A3E-3DA0A573707E}"/>
                    </a:ext>
                  </a:extLst>
                </p14:cNvPr>
                <p14:cNvContentPartPr/>
                <p14:nvPr/>
              </p14:nvContentPartPr>
              <p14:xfrm>
                <a:off x="6246720" y="3770542"/>
                <a:ext cx="98280" cy="20736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DE2AE38B-6124-A15F-7A3E-3DA0A573707E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6242400" y="3766222"/>
                  <a:ext cx="10692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98">
            <p14:nvContentPartPr>
              <p14:cNvPr id="574" name="Freihand 573">
                <a:extLst>
                  <a:ext uri="{FF2B5EF4-FFF2-40B4-BE49-F238E27FC236}">
                    <a16:creationId xmlns:a16="http://schemas.microsoft.com/office/drawing/2014/main" id="{4C7C68CD-0D50-962D-D233-E17475A9EE91}"/>
                  </a:ext>
                </a:extLst>
              </p14:cNvPr>
              <p14:cNvContentPartPr/>
              <p14:nvPr/>
            </p14:nvContentPartPr>
            <p14:xfrm>
              <a:off x="6579720" y="4488022"/>
              <a:ext cx="105840" cy="262800"/>
            </p14:xfrm>
          </p:contentPart>
        </mc:Choice>
        <mc:Fallback>
          <p:pic>
            <p:nvPicPr>
              <p:cNvPr id="574" name="Freihand 573">
                <a:extLst>
                  <a:ext uri="{FF2B5EF4-FFF2-40B4-BE49-F238E27FC236}">
                    <a16:creationId xmlns:a16="http://schemas.microsoft.com/office/drawing/2014/main" id="{4C7C68CD-0D50-962D-D233-E17475A9EE91}"/>
                  </a:ext>
                </a:extLst>
              </p:cNvPr>
              <p:cNvPicPr/>
              <p:nvPr/>
            </p:nvPicPr>
            <p:blipFill>
              <a:blip r:embed="rId799"/>
              <a:stretch>
                <a:fillRect/>
              </a:stretch>
            </p:blipFill>
            <p:spPr>
              <a:xfrm>
                <a:off x="6575400" y="4483702"/>
                <a:ext cx="11448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0">
            <p14:nvContentPartPr>
              <p14:cNvPr id="630" name="Freihand 629">
                <a:extLst>
                  <a:ext uri="{FF2B5EF4-FFF2-40B4-BE49-F238E27FC236}">
                    <a16:creationId xmlns:a16="http://schemas.microsoft.com/office/drawing/2014/main" id="{1F52BF57-E4E5-056D-F747-6AD8FBA37B1A}"/>
                  </a:ext>
                </a:extLst>
              </p14:cNvPr>
              <p14:cNvContentPartPr/>
              <p14:nvPr/>
            </p14:nvContentPartPr>
            <p14:xfrm>
              <a:off x="2636640" y="2282302"/>
              <a:ext cx="527400" cy="830880"/>
            </p14:xfrm>
          </p:contentPart>
        </mc:Choice>
        <mc:Fallback>
          <p:pic>
            <p:nvPicPr>
              <p:cNvPr id="630" name="Freihand 629">
                <a:extLst>
                  <a:ext uri="{FF2B5EF4-FFF2-40B4-BE49-F238E27FC236}">
                    <a16:creationId xmlns:a16="http://schemas.microsoft.com/office/drawing/2014/main" id="{1F52BF57-E4E5-056D-F747-6AD8FBA37B1A}"/>
                  </a:ext>
                </a:extLst>
              </p:cNvPr>
              <p:cNvPicPr/>
              <p:nvPr/>
            </p:nvPicPr>
            <p:blipFill>
              <a:blip r:embed="rId801"/>
              <a:stretch>
                <a:fillRect/>
              </a:stretch>
            </p:blipFill>
            <p:spPr>
              <a:xfrm>
                <a:off x="2632320" y="2277982"/>
                <a:ext cx="536040" cy="83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2">
            <p14:nvContentPartPr>
              <p14:cNvPr id="632" name="Freihand 631">
                <a:extLst>
                  <a:ext uri="{FF2B5EF4-FFF2-40B4-BE49-F238E27FC236}">
                    <a16:creationId xmlns:a16="http://schemas.microsoft.com/office/drawing/2014/main" id="{EED1C5F5-F73A-A682-4679-D8053421C87F}"/>
                  </a:ext>
                </a:extLst>
              </p14:cNvPr>
              <p14:cNvContentPartPr/>
              <p14:nvPr/>
            </p14:nvContentPartPr>
            <p14:xfrm>
              <a:off x="2701440" y="4099942"/>
              <a:ext cx="407160" cy="496440"/>
            </p14:xfrm>
          </p:contentPart>
        </mc:Choice>
        <mc:Fallback>
          <p:pic>
            <p:nvPicPr>
              <p:cNvPr id="632" name="Freihand 631">
                <a:extLst>
                  <a:ext uri="{FF2B5EF4-FFF2-40B4-BE49-F238E27FC236}">
                    <a16:creationId xmlns:a16="http://schemas.microsoft.com/office/drawing/2014/main" id="{EED1C5F5-F73A-A682-4679-D8053421C87F}"/>
                  </a:ext>
                </a:extLst>
              </p:cNvPr>
              <p:cNvPicPr/>
              <p:nvPr/>
            </p:nvPicPr>
            <p:blipFill>
              <a:blip r:embed="rId803"/>
              <a:stretch>
                <a:fillRect/>
              </a:stretch>
            </p:blipFill>
            <p:spPr>
              <a:xfrm>
                <a:off x="2697120" y="4095622"/>
                <a:ext cx="415800" cy="50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4">
            <p14:nvContentPartPr>
              <p14:cNvPr id="634" name="Freihand 633">
                <a:extLst>
                  <a:ext uri="{FF2B5EF4-FFF2-40B4-BE49-F238E27FC236}">
                    <a16:creationId xmlns:a16="http://schemas.microsoft.com/office/drawing/2014/main" id="{EBD19CD8-01F2-D613-E9BD-C8153F42FD1B}"/>
                  </a:ext>
                </a:extLst>
              </p14:cNvPr>
              <p14:cNvContentPartPr/>
              <p14:nvPr/>
            </p14:nvContentPartPr>
            <p14:xfrm>
              <a:off x="571680" y="1877662"/>
              <a:ext cx="697320" cy="45720"/>
            </p14:xfrm>
          </p:contentPart>
        </mc:Choice>
        <mc:Fallback>
          <p:pic>
            <p:nvPicPr>
              <p:cNvPr id="634" name="Freihand 633">
                <a:extLst>
                  <a:ext uri="{FF2B5EF4-FFF2-40B4-BE49-F238E27FC236}">
                    <a16:creationId xmlns:a16="http://schemas.microsoft.com/office/drawing/2014/main" id="{EBD19CD8-01F2-D613-E9BD-C8153F42FD1B}"/>
                  </a:ext>
                </a:extLst>
              </p:cNvPr>
              <p:cNvPicPr/>
              <p:nvPr/>
            </p:nvPicPr>
            <p:blipFill>
              <a:blip r:embed="rId805"/>
              <a:stretch>
                <a:fillRect/>
              </a:stretch>
            </p:blipFill>
            <p:spPr>
              <a:xfrm>
                <a:off x="567360" y="1873342"/>
                <a:ext cx="7059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6">
            <p14:nvContentPartPr>
              <p14:cNvPr id="635" name="Freihand 634">
                <a:extLst>
                  <a:ext uri="{FF2B5EF4-FFF2-40B4-BE49-F238E27FC236}">
                    <a16:creationId xmlns:a16="http://schemas.microsoft.com/office/drawing/2014/main" id="{E3BF9E05-2382-52F5-B915-7C3D8AB54531}"/>
                  </a:ext>
                </a:extLst>
              </p14:cNvPr>
              <p14:cNvContentPartPr/>
              <p14:nvPr/>
            </p14:nvContentPartPr>
            <p14:xfrm>
              <a:off x="198000" y="5123422"/>
              <a:ext cx="6597720" cy="257400"/>
            </p14:xfrm>
          </p:contentPart>
        </mc:Choice>
        <mc:Fallback>
          <p:pic>
            <p:nvPicPr>
              <p:cNvPr id="635" name="Freihand 634">
                <a:extLst>
                  <a:ext uri="{FF2B5EF4-FFF2-40B4-BE49-F238E27FC236}">
                    <a16:creationId xmlns:a16="http://schemas.microsoft.com/office/drawing/2014/main" id="{E3BF9E05-2382-52F5-B915-7C3D8AB54531}"/>
                  </a:ext>
                </a:extLst>
              </p:cNvPr>
              <p:cNvPicPr/>
              <p:nvPr/>
            </p:nvPicPr>
            <p:blipFill>
              <a:blip r:embed="rId807"/>
              <a:stretch>
                <a:fillRect/>
              </a:stretch>
            </p:blipFill>
            <p:spPr>
              <a:xfrm>
                <a:off x="193680" y="5119102"/>
                <a:ext cx="660636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8">
            <p14:nvContentPartPr>
              <p14:cNvPr id="636" name="Freihand 635">
                <a:extLst>
                  <a:ext uri="{FF2B5EF4-FFF2-40B4-BE49-F238E27FC236}">
                    <a16:creationId xmlns:a16="http://schemas.microsoft.com/office/drawing/2014/main" id="{88F8B687-0CB2-0AD4-C2CB-272938FDB4B4}"/>
                  </a:ext>
                </a:extLst>
              </p14:cNvPr>
              <p14:cNvContentPartPr/>
              <p14:nvPr/>
            </p14:nvContentPartPr>
            <p14:xfrm>
              <a:off x="4693320" y="3215422"/>
              <a:ext cx="592200" cy="31320"/>
            </p14:xfrm>
          </p:contentPart>
        </mc:Choice>
        <mc:Fallback>
          <p:pic>
            <p:nvPicPr>
              <p:cNvPr id="636" name="Freihand 635">
                <a:extLst>
                  <a:ext uri="{FF2B5EF4-FFF2-40B4-BE49-F238E27FC236}">
                    <a16:creationId xmlns:a16="http://schemas.microsoft.com/office/drawing/2014/main" id="{88F8B687-0CB2-0AD4-C2CB-272938FDB4B4}"/>
                  </a:ext>
                </a:extLst>
              </p:cNvPr>
              <p:cNvPicPr/>
              <p:nvPr/>
            </p:nvPicPr>
            <p:blipFill>
              <a:blip r:embed="rId809"/>
              <a:stretch>
                <a:fillRect/>
              </a:stretch>
            </p:blipFill>
            <p:spPr>
              <a:xfrm>
                <a:off x="4689000" y="3211102"/>
                <a:ext cx="6008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0">
            <p14:nvContentPartPr>
              <p14:cNvPr id="651" name="Freihand 650">
                <a:extLst>
                  <a:ext uri="{FF2B5EF4-FFF2-40B4-BE49-F238E27FC236}">
                    <a16:creationId xmlns:a16="http://schemas.microsoft.com/office/drawing/2014/main" id="{8B18B3C2-7927-2A82-102A-8E7364D30A2E}"/>
                  </a:ext>
                </a:extLst>
              </p14:cNvPr>
              <p14:cNvContentPartPr/>
              <p14:nvPr/>
            </p14:nvContentPartPr>
            <p14:xfrm>
              <a:off x="8035560" y="803422"/>
              <a:ext cx="608760" cy="211680"/>
            </p14:xfrm>
          </p:contentPart>
        </mc:Choice>
        <mc:Fallback>
          <p:pic>
            <p:nvPicPr>
              <p:cNvPr id="651" name="Freihand 650">
                <a:extLst>
                  <a:ext uri="{FF2B5EF4-FFF2-40B4-BE49-F238E27FC236}">
                    <a16:creationId xmlns:a16="http://schemas.microsoft.com/office/drawing/2014/main" id="{8B18B3C2-7927-2A82-102A-8E7364D30A2E}"/>
                  </a:ext>
                </a:extLst>
              </p:cNvPr>
              <p:cNvPicPr/>
              <p:nvPr/>
            </p:nvPicPr>
            <p:blipFill>
              <a:blip r:embed="rId811"/>
              <a:stretch>
                <a:fillRect/>
              </a:stretch>
            </p:blipFill>
            <p:spPr>
              <a:xfrm>
                <a:off x="8031240" y="799102"/>
                <a:ext cx="617400" cy="22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86" name="Gruppieren 685">
            <a:extLst>
              <a:ext uri="{FF2B5EF4-FFF2-40B4-BE49-F238E27FC236}">
                <a16:creationId xmlns:a16="http://schemas.microsoft.com/office/drawing/2014/main" id="{ED50CCA5-B05C-71B5-847A-B176F7FB6FB0}"/>
              </a:ext>
            </a:extLst>
          </p:cNvPr>
          <p:cNvGrpSpPr/>
          <p:nvPr/>
        </p:nvGrpSpPr>
        <p:grpSpPr>
          <a:xfrm>
            <a:off x="3831840" y="163702"/>
            <a:ext cx="1108080" cy="324000"/>
            <a:chOff x="3831840" y="163702"/>
            <a:chExt cx="1108080" cy="32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3A46305-0EF8-F14B-AB2F-9EAE67F714C4}"/>
                    </a:ext>
                  </a:extLst>
                </p14:cNvPr>
                <p14:cNvContentPartPr/>
                <p14:nvPr/>
              </p14:nvContentPartPr>
              <p14:xfrm>
                <a:off x="3831840" y="318502"/>
                <a:ext cx="71280" cy="1249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3A46305-0EF8-F14B-AB2F-9EAE67F714C4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3827520" y="314182"/>
                  <a:ext cx="799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221FCA4-CACB-B8C4-1F13-A816DA1AE5AA}"/>
                    </a:ext>
                  </a:extLst>
                </p14:cNvPr>
                <p14:cNvContentPartPr/>
                <p14:nvPr/>
              </p14:nvContentPartPr>
              <p14:xfrm>
                <a:off x="4050720" y="274222"/>
                <a:ext cx="83520" cy="183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221FCA4-CACB-B8C4-1F13-A816DA1AE5AA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4046400" y="269902"/>
                  <a:ext cx="92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FA3DEE9-EE86-58F2-1C1A-C2D254C5DDA8}"/>
                    </a:ext>
                  </a:extLst>
                </p14:cNvPr>
                <p14:cNvContentPartPr/>
                <p14:nvPr/>
              </p14:nvContentPartPr>
              <p14:xfrm>
                <a:off x="4057560" y="329302"/>
                <a:ext cx="74160" cy="216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FA3DEE9-EE86-58F2-1C1A-C2D254C5DDA8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4053240" y="324982"/>
                  <a:ext cx="82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1E88043-4793-407D-5422-45391516E40F}"/>
                    </a:ext>
                  </a:extLst>
                </p14:cNvPr>
                <p14:cNvContentPartPr/>
                <p14:nvPr/>
              </p14:nvContentPartPr>
              <p14:xfrm>
                <a:off x="4232160" y="207262"/>
                <a:ext cx="82440" cy="1526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1E88043-4793-407D-5422-45391516E40F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4227840" y="202942"/>
                  <a:ext cx="910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A4319E1-6791-5DF8-8D27-2673B706E489}"/>
                    </a:ext>
                  </a:extLst>
                </p14:cNvPr>
                <p14:cNvContentPartPr/>
                <p14:nvPr/>
              </p14:nvContentPartPr>
              <p14:xfrm>
                <a:off x="4264560" y="200782"/>
                <a:ext cx="70920" cy="205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A4319E1-6791-5DF8-8D27-2673B706E489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4260240" y="196462"/>
                  <a:ext cx="79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838A2CF-211D-6F79-1BCF-D27085A6AA0D}"/>
                    </a:ext>
                  </a:extLst>
                </p14:cNvPr>
                <p14:cNvContentPartPr/>
                <p14:nvPr/>
              </p14:nvContentPartPr>
              <p14:xfrm>
                <a:off x="4413600" y="278182"/>
                <a:ext cx="74520" cy="183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838A2CF-211D-6F79-1BCF-D27085A6AA0D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4409280" y="273862"/>
                  <a:ext cx="83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C793D52-C97E-4180-11C8-39F48CF54B2F}"/>
                    </a:ext>
                  </a:extLst>
                </p14:cNvPr>
                <p14:cNvContentPartPr/>
                <p14:nvPr/>
              </p14:nvContentPartPr>
              <p14:xfrm>
                <a:off x="4578120" y="163702"/>
                <a:ext cx="12240" cy="777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C793D52-C97E-4180-11C8-39F48CF54B2F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4573800" y="159382"/>
                  <a:ext cx="208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0BA520A-79FF-DBB1-2C28-C44655416867}"/>
                    </a:ext>
                  </a:extLst>
                </p14:cNvPr>
                <p14:cNvContentPartPr/>
                <p14:nvPr/>
              </p14:nvContentPartPr>
              <p14:xfrm>
                <a:off x="4525920" y="236782"/>
                <a:ext cx="107280" cy="435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0BA520A-79FF-DBB1-2C28-C44655416867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4521600" y="232462"/>
                  <a:ext cx="1159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C31D0C4-1D50-E0CA-1861-7F7C8E3477F6}"/>
                    </a:ext>
                  </a:extLst>
                </p14:cNvPr>
                <p14:cNvContentPartPr/>
                <p14:nvPr/>
              </p14:nvContentPartPr>
              <p14:xfrm>
                <a:off x="4545000" y="292942"/>
                <a:ext cx="84960" cy="1054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C31D0C4-1D50-E0CA-1861-7F7C8E3477F6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4540680" y="288622"/>
                  <a:ext cx="93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F174FC6-A7EB-E116-D181-292B636E5D2A}"/>
                    </a:ext>
                  </a:extLst>
                </p14:cNvPr>
                <p14:cNvContentPartPr/>
                <p14:nvPr/>
              </p14:nvContentPartPr>
              <p14:xfrm>
                <a:off x="4703040" y="206542"/>
                <a:ext cx="81000" cy="1123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F174FC6-A7EB-E116-D181-292B636E5D2A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4698720" y="202222"/>
                  <a:ext cx="896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1B553B47-005D-08B7-CBF9-6F8FB8CA4A6A}"/>
                    </a:ext>
                  </a:extLst>
                </p14:cNvPr>
                <p14:cNvContentPartPr/>
                <p14:nvPr/>
              </p14:nvContentPartPr>
              <p14:xfrm>
                <a:off x="4251600" y="294382"/>
                <a:ext cx="688320" cy="193320"/>
              </p14:xfrm>
            </p:contentPart>
          </mc:Choice>
          <mc:Fallback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1B553B47-005D-08B7-CBF9-6F8FB8CA4A6A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4247280" y="290062"/>
                  <a:ext cx="69696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1" name="Gruppieren 870">
            <a:extLst>
              <a:ext uri="{FF2B5EF4-FFF2-40B4-BE49-F238E27FC236}">
                <a16:creationId xmlns:a16="http://schemas.microsoft.com/office/drawing/2014/main" id="{A5D23E73-5AB1-72D4-DD1B-2E8C1E5124C6}"/>
              </a:ext>
            </a:extLst>
          </p:cNvPr>
          <p:cNvGrpSpPr/>
          <p:nvPr/>
        </p:nvGrpSpPr>
        <p:grpSpPr>
          <a:xfrm>
            <a:off x="136440" y="2435302"/>
            <a:ext cx="8594280" cy="4376880"/>
            <a:chOff x="136440" y="2435302"/>
            <a:chExt cx="8594280" cy="437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DCF30C8A-9CAE-96C7-A7BE-CF4CE389B2E3}"/>
                    </a:ext>
                  </a:extLst>
                </p14:cNvPr>
                <p14:cNvContentPartPr/>
                <p14:nvPr/>
              </p14:nvContentPartPr>
              <p14:xfrm>
                <a:off x="775440" y="2503342"/>
                <a:ext cx="46080" cy="22608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DCF30C8A-9CAE-96C7-A7BE-CF4CE389B2E3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771120" y="2499022"/>
                  <a:ext cx="54720" cy="22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A690B18-2EEF-C8F3-6AF5-18B680434BBF}"/>
                    </a:ext>
                  </a:extLst>
                </p14:cNvPr>
                <p14:cNvContentPartPr/>
                <p14:nvPr/>
              </p14:nvContentPartPr>
              <p14:xfrm>
                <a:off x="681480" y="4594222"/>
                <a:ext cx="3001320" cy="1087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A690B18-2EEF-C8F3-6AF5-18B680434BBF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677160" y="4589902"/>
                  <a:ext cx="3009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A065CB2-FA9B-E10E-9DCB-53995D66E13E}"/>
                    </a:ext>
                  </a:extLst>
                </p14:cNvPr>
                <p14:cNvContentPartPr/>
                <p14:nvPr/>
              </p14:nvContentPartPr>
              <p14:xfrm>
                <a:off x="3649320" y="4539862"/>
                <a:ext cx="145080" cy="1666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A065CB2-FA9B-E10E-9DCB-53995D66E13E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3645000" y="4535542"/>
                  <a:ext cx="153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BAB0C38-42DB-BB98-A67D-ABD455C5DEDB}"/>
                    </a:ext>
                  </a:extLst>
                </p14:cNvPr>
                <p14:cNvContentPartPr/>
                <p14:nvPr/>
              </p14:nvContentPartPr>
              <p14:xfrm>
                <a:off x="723240" y="2435302"/>
                <a:ext cx="125640" cy="1425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BAB0C38-42DB-BB98-A67D-ABD455C5DEDB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718920" y="2430982"/>
                  <a:ext cx="1342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D8C198A-50E7-4F96-667B-E345E9B7FEBD}"/>
                    </a:ext>
                  </a:extLst>
                </p14:cNvPr>
                <p14:cNvContentPartPr/>
                <p14:nvPr/>
              </p14:nvContentPartPr>
              <p14:xfrm>
                <a:off x="448920" y="2441062"/>
                <a:ext cx="133920" cy="1792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D8C198A-50E7-4F96-667B-E345E9B7FEBD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444600" y="2436742"/>
                  <a:ext cx="1425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9D38EFB-E1BB-289E-F9D3-D13E6F350203}"/>
                    </a:ext>
                  </a:extLst>
                </p14:cNvPr>
                <p14:cNvContentPartPr/>
                <p14:nvPr/>
              </p14:nvContentPartPr>
              <p14:xfrm>
                <a:off x="3625560" y="4896982"/>
                <a:ext cx="120960" cy="1339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9D38EFB-E1BB-289E-F9D3-D13E6F350203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3621240" y="4892662"/>
                  <a:ext cx="1296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F345FA0-CF44-1F2C-9C3E-C1805B76C01D}"/>
                    </a:ext>
                  </a:extLst>
                </p14:cNvPr>
                <p14:cNvContentPartPr/>
                <p14:nvPr/>
              </p14:nvContentPartPr>
              <p14:xfrm>
                <a:off x="3618360" y="4882582"/>
                <a:ext cx="127800" cy="1159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F345FA0-CF44-1F2C-9C3E-C1805B76C01D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3614040" y="4878262"/>
                  <a:ext cx="1364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D9EDB9DD-1841-078D-D54C-421439AE3273}"/>
                    </a:ext>
                  </a:extLst>
                </p14:cNvPr>
                <p14:cNvContentPartPr/>
                <p14:nvPr/>
              </p14:nvContentPartPr>
              <p14:xfrm>
                <a:off x="719280" y="3288142"/>
                <a:ext cx="179640" cy="176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D9EDB9DD-1841-078D-D54C-421439AE3273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714960" y="3283822"/>
                  <a:ext cx="188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C30C5DCC-D1A0-2E7D-0178-0BB6E1E2A7FE}"/>
                    </a:ext>
                  </a:extLst>
                </p14:cNvPr>
                <p14:cNvContentPartPr/>
                <p14:nvPr/>
              </p14:nvContentPartPr>
              <p14:xfrm>
                <a:off x="500040" y="3258622"/>
                <a:ext cx="118440" cy="1965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C30C5DCC-D1A0-2E7D-0178-0BB6E1E2A7FE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495720" y="3254302"/>
                  <a:ext cx="1270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5D9AC81-3ADE-C200-BC8E-9F0CDAB411B4}"/>
                    </a:ext>
                  </a:extLst>
                </p14:cNvPr>
                <p14:cNvContentPartPr/>
                <p14:nvPr/>
              </p14:nvContentPartPr>
              <p14:xfrm>
                <a:off x="583920" y="3248182"/>
                <a:ext cx="63720" cy="136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5D9AC81-3ADE-C200-BC8E-9F0CDAB411B4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579600" y="3243862"/>
                  <a:ext cx="723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DD65ABEB-C4E6-FE84-7853-C9ADD36F1CB1}"/>
                    </a:ext>
                  </a:extLst>
                </p14:cNvPr>
                <p14:cNvContentPartPr/>
                <p14:nvPr/>
              </p14:nvContentPartPr>
              <p14:xfrm>
                <a:off x="3011760" y="4476502"/>
                <a:ext cx="10440" cy="2307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DD65ABEB-C4E6-FE84-7853-C9ADD36F1CB1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3007440" y="4472182"/>
                  <a:ext cx="190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E40CC27D-DD34-88B4-16B2-8CB7CE59952A}"/>
                    </a:ext>
                  </a:extLst>
                </p14:cNvPr>
                <p14:cNvContentPartPr/>
                <p14:nvPr/>
              </p14:nvContentPartPr>
              <p14:xfrm>
                <a:off x="2883960" y="4877902"/>
                <a:ext cx="91080" cy="1224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E40CC27D-DD34-88B4-16B2-8CB7CE59952A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2879640" y="4873582"/>
                  <a:ext cx="997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477551CA-B5FE-1A1D-7EEF-07775FA8F168}"/>
                    </a:ext>
                  </a:extLst>
                </p14:cNvPr>
                <p14:cNvContentPartPr/>
                <p14:nvPr/>
              </p14:nvContentPartPr>
              <p14:xfrm>
                <a:off x="3038400" y="4832182"/>
                <a:ext cx="87480" cy="1342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477551CA-B5FE-1A1D-7EEF-07775FA8F168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3034080" y="4827862"/>
                  <a:ext cx="961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96F60CE-AD95-AEB7-CECC-F42CE2D4BEDB}"/>
                    </a:ext>
                  </a:extLst>
                </p14:cNvPr>
                <p14:cNvContentPartPr/>
                <p14:nvPr/>
              </p14:nvContentPartPr>
              <p14:xfrm>
                <a:off x="3051000" y="4832542"/>
                <a:ext cx="50040" cy="183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96F60CE-AD95-AEB7-CECC-F42CE2D4BEDB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3046680" y="4828222"/>
                  <a:ext cx="586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EA85619-A24B-5175-797F-291498985C1D}"/>
                    </a:ext>
                  </a:extLst>
                </p14:cNvPr>
                <p14:cNvContentPartPr/>
                <p14:nvPr/>
              </p14:nvContentPartPr>
              <p14:xfrm>
                <a:off x="852840" y="3341782"/>
                <a:ext cx="2146680" cy="12938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EA85619-A24B-5175-797F-291498985C1D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848520" y="3337462"/>
                  <a:ext cx="2155320" cy="13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B01D6FE-3D55-DF4A-545E-0B21686CFB01}"/>
                    </a:ext>
                  </a:extLst>
                </p14:cNvPr>
                <p14:cNvContentPartPr/>
                <p14:nvPr/>
              </p14:nvContentPartPr>
              <p14:xfrm>
                <a:off x="2893320" y="4266622"/>
                <a:ext cx="99000" cy="1785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B01D6FE-3D55-DF4A-545E-0B21686CFB01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2889000" y="4262302"/>
                  <a:ext cx="1076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D79DB6F-2D5F-9630-6197-8DAAD4D6D96F}"/>
                    </a:ext>
                  </a:extLst>
                </p14:cNvPr>
                <p14:cNvContentPartPr/>
                <p14:nvPr/>
              </p14:nvContentPartPr>
              <p14:xfrm>
                <a:off x="851760" y="2826262"/>
                <a:ext cx="1999800" cy="18788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D79DB6F-2D5F-9630-6197-8DAAD4D6D96F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847440" y="2821942"/>
                  <a:ext cx="2008440" cy="18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24B7C92C-002D-3FE2-C82A-B61F376EE9F9}"/>
                    </a:ext>
                  </a:extLst>
                </p14:cNvPr>
                <p14:cNvContentPartPr/>
                <p14:nvPr/>
              </p14:nvContentPartPr>
              <p14:xfrm>
                <a:off x="1767600" y="3903742"/>
                <a:ext cx="2880" cy="918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24B7C92C-002D-3FE2-C82A-B61F376EE9F9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1763280" y="3899422"/>
                  <a:ext cx="11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DEAB74A-1FB4-C577-D52A-68DE27AF4BF2}"/>
                    </a:ext>
                  </a:extLst>
                </p14:cNvPr>
                <p14:cNvContentPartPr/>
                <p14:nvPr/>
              </p14:nvContentPartPr>
              <p14:xfrm>
                <a:off x="1772640" y="4171942"/>
                <a:ext cx="56520" cy="4777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DEAB74A-1FB4-C577-D52A-68DE27AF4BF2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1768320" y="4167622"/>
                  <a:ext cx="6516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DBAB096-4D54-8A82-48E7-8334D7D6F657}"/>
                    </a:ext>
                  </a:extLst>
                </p14:cNvPr>
                <p14:cNvContentPartPr/>
                <p14:nvPr/>
              </p14:nvContentPartPr>
              <p14:xfrm>
                <a:off x="1777680" y="4797982"/>
                <a:ext cx="132120" cy="2466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DBAB096-4D54-8A82-48E7-8334D7D6F657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1773360" y="4793662"/>
                  <a:ext cx="1407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15C97616-B135-8DA8-37CA-3A0FFD49F343}"/>
                    </a:ext>
                  </a:extLst>
                </p14:cNvPr>
                <p14:cNvContentPartPr/>
                <p14:nvPr/>
              </p14:nvContentPartPr>
              <p14:xfrm>
                <a:off x="1354680" y="3790342"/>
                <a:ext cx="185040" cy="219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15C97616-B135-8DA8-37CA-3A0FFD49F343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1350360" y="3786022"/>
                  <a:ext cx="1936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DA66110-7CC4-8163-7C02-924474E9CDAA}"/>
                    </a:ext>
                  </a:extLst>
                </p14:cNvPr>
                <p14:cNvContentPartPr/>
                <p14:nvPr/>
              </p14:nvContentPartPr>
              <p14:xfrm>
                <a:off x="1591200" y="3811582"/>
                <a:ext cx="112320" cy="180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DA66110-7CC4-8163-7C02-924474E9CDAA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1586880" y="3807262"/>
                  <a:ext cx="120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980F081-041F-0F9B-63E1-3E1D27126171}"/>
                    </a:ext>
                  </a:extLst>
                </p14:cNvPr>
                <p14:cNvContentPartPr/>
                <p14:nvPr/>
              </p14:nvContentPartPr>
              <p14:xfrm>
                <a:off x="534600" y="3823462"/>
                <a:ext cx="108000" cy="2426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980F081-041F-0F9B-63E1-3E1D27126171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530280" y="3819142"/>
                  <a:ext cx="1166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CEFB818-9F92-8B7B-3A25-77229BC5368D}"/>
                    </a:ext>
                  </a:extLst>
                </p14:cNvPr>
                <p14:cNvContentPartPr/>
                <p14:nvPr/>
              </p14:nvContentPartPr>
              <p14:xfrm>
                <a:off x="1710000" y="3885382"/>
                <a:ext cx="19080" cy="111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CEFB818-9F92-8B7B-3A25-77229BC5368D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1705680" y="3881062"/>
                  <a:ext cx="277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B491E10C-4275-E69B-B8C8-9364C87FFF57}"/>
                    </a:ext>
                  </a:extLst>
                </p14:cNvPr>
                <p14:cNvContentPartPr/>
                <p14:nvPr/>
              </p14:nvContentPartPr>
              <p14:xfrm>
                <a:off x="1594440" y="3899062"/>
                <a:ext cx="176400" cy="2448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B491E10C-4275-E69B-B8C8-9364C87FFF57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1590120" y="3894742"/>
                  <a:ext cx="185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26D423AC-FF47-AC34-8AB5-1C559CBD1CC8}"/>
                    </a:ext>
                  </a:extLst>
                </p14:cNvPr>
                <p14:cNvContentPartPr/>
                <p14:nvPr/>
              </p14:nvContentPartPr>
              <p14:xfrm>
                <a:off x="1400760" y="3910582"/>
                <a:ext cx="134640" cy="1944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26D423AC-FF47-AC34-8AB5-1C559CBD1CC8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1396440" y="3906262"/>
                  <a:ext cx="143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33287D18-46AD-0B21-7B72-C1B61DEB3303}"/>
                    </a:ext>
                  </a:extLst>
                </p14:cNvPr>
                <p14:cNvContentPartPr/>
                <p14:nvPr/>
              </p14:nvContentPartPr>
              <p14:xfrm>
                <a:off x="1146240" y="3943702"/>
                <a:ext cx="118440" cy="900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33287D18-46AD-0B21-7B72-C1B61DEB3303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1141920" y="3939382"/>
                  <a:ext cx="1270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9854CF4B-B4CD-48B0-7738-C0F2C95E8FFD}"/>
                    </a:ext>
                  </a:extLst>
                </p14:cNvPr>
                <p14:cNvContentPartPr/>
                <p14:nvPr/>
              </p14:nvContentPartPr>
              <p14:xfrm>
                <a:off x="888840" y="3942982"/>
                <a:ext cx="139680" cy="2448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9854CF4B-B4CD-48B0-7738-C0F2C95E8FFD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884520" y="3938662"/>
                  <a:ext cx="148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E6BDC141-16FF-249B-747E-2059043ECEDD}"/>
                    </a:ext>
                  </a:extLst>
                </p14:cNvPr>
                <p14:cNvContentPartPr/>
                <p14:nvPr/>
              </p14:nvContentPartPr>
              <p14:xfrm>
                <a:off x="847800" y="3934702"/>
                <a:ext cx="14400" cy="1548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E6BDC141-16FF-249B-747E-2059043ECEDD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843480" y="3930382"/>
                  <a:ext cx="23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123CD829-51D9-16C6-A6AE-CAB35D60D53F}"/>
                    </a:ext>
                  </a:extLst>
                </p14:cNvPr>
                <p14:cNvContentPartPr/>
                <p14:nvPr/>
              </p14:nvContentPartPr>
              <p14:xfrm>
                <a:off x="2948400" y="2724742"/>
                <a:ext cx="83160" cy="2077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123CD829-51D9-16C6-A6AE-CAB35D60D53F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2944080" y="2720422"/>
                  <a:ext cx="918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E568858B-2E75-6392-60A2-22145238FCBD}"/>
                    </a:ext>
                  </a:extLst>
                </p14:cNvPr>
                <p14:cNvContentPartPr/>
                <p14:nvPr/>
              </p14:nvContentPartPr>
              <p14:xfrm>
                <a:off x="2968200" y="2742742"/>
                <a:ext cx="119160" cy="1965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E568858B-2E75-6392-60A2-22145238FCBD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2963880" y="2738422"/>
                  <a:ext cx="1278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806EE11C-BCCA-DC4B-61DF-D8D15357ED18}"/>
                    </a:ext>
                  </a:extLst>
                </p14:cNvPr>
                <p14:cNvContentPartPr/>
                <p14:nvPr/>
              </p14:nvContentPartPr>
              <p14:xfrm>
                <a:off x="4701600" y="3180142"/>
                <a:ext cx="532080" cy="85680"/>
              </p14:xfrm>
            </p:contentPart>
          </mc:Choice>
          <mc:Fallback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806EE11C-BCCA-DC4B-61DF-D8D15357ED18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4697280" y="3175822"/>
                  <a:ext cx="5407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D26037B5-C94F-9276-3B1E-C2CA892DD046}"/>
                    </a:ext>
                  </a:extLst>
                </p14:cNvPr>
                <p14:cNvContentPartPr/>
                <p14:nvPr/>
              </p14:nvContentPartPr>
              <p14:xfrm>
                <a:off x="144720" y="5472262"/>
                <a:ext cx="90360" cy="131760"/>
              </p14:xfrm>
            </p:contentPart>
          </mc:Choice>
          <mc:Fallback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D26037B5-C94F-9276-3B1E-C2CA892DD046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140400" y="5467942"/>
                  <a:ext cx="990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1311D13E-E05C-D2CA-99C8-045807796D5A}"/>
                    </a:ext>
                  </a:extLst>
                </p14:cNvPr>
                <p14:cNvContentPartPr/>
                <p14:nvPr/>
              </p14:nvContentPartPr>
              <p14:xfrm>
                <a:off x="269280" y="5538142"/>
                <a:ext cx="93600" cy="20088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1311D13E-E05C-D2CA-99C8-045807796D5A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264960" y="5533822"/>
                  <a:ext cx="1022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5B09F7EC-5B9F-8ABB-F7FB-D8EA783A3D30}"/>
                    </a:ext>
                  </a:extLst>
                </p14:cNvPr>
                <p14:cNvContentPartPr/>
                <p14:nvPr/>
              </p14:nvContentPartPr>
              <p14:xfrm>
                <a:off x="418680" y="5385502"/>
                <a:ext cx="338400" cy="193680"/>
              </p14:xfrm>
            </p:contentPart>
          </mc:Choice>
          <mc:Fallback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5B09F7EC-5B9F-8ABB-F7FB-D8EA783A3D30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414360" y="5381182"/>
                  <a:ext cx="347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01952FF0-F844-D988-9BAB-A046F07017EF}"/>
                    </a:ext>
                  </a:extLst>
                </p14:cNvPr>
                <p14:cNvContentPartPr/>
                <p14:nvPr/>
              </p14:nvContentPartPr>
              <p14:xfrm>
                <a:off x="708480" y="5474782"/>
                <a:ext cx="4320" cy="11160"/>
              </p14:xfrm>
            </p:contentPart>
          </mc:Choice>
          <mc:Fallback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01952FF0-F844-D988-9BAB-A046F07017EF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704160" y="5470462"/>
                  <a:ext cx="129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32EADB68-CCCD-20E4-C1C3-777CDB98395E}"/>
                    </a:ext>
                  </a:extLst>
                </p14:cNvPr>
                <p14:cNvContentPartPr/>
                <p14:nvPr/>
              </p14:nvContentPartPr>
              <p14:xfrm>
                <a:off x="805320" y="5416462"/>
                <a:ext cx="274320" cy="177480"/>
              </p14:xfrm>
            </p:contentPart>
          </mc:Choice>
          <mc:Fallback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32EADB68-CCCD-20E4-C1C3-777CDB98395E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801000" y="5412142"/>
                  <a:ext cx="2829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67CE9388-CA73-D698-B5A7-A598251330BA}"/>
                    </a:ext>
                  </a:extLst>
                </p14:cNvPr>
                <p14:cNvContentPartPr/>
                <p14:nvPr/>
              </p14:nvContentPartPr>
              <p14:xfrm>
                <a:off x="1265760" y="5422222"/>
                <a:ext cx="77760" cy="161280"/>
              </p14:xfrm>
            </p:contentPart>
          </mc:Choice>
          <mc:Fallback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67CE9388-CA73-D698-B5A7-A598251330BA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1261440" y="5417902"/>
                  <a:ext cx="864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F9BB89B2-C74C-B923-DD60-EA789A7FD817}"/>
                    </a:ext>
                  </a:extLst>
                </p14:cNvPr>
                <p14:cNvContentPartPr/>
                <p14:nvPr/>
              </p14:nvContentPartPr>
              <p14:xfrm>
                <a:off x="1386000" y="5391982"/>
                <a:ext cx="211680" cy="173520"/>
              </p14:xfrm>
            </p:contentPart>
          </mc:Choice>
          <mc:Fallback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F9BB89B2-C74C-B923-DD60-EA789A7FD817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1381680" y="5387662"/>
                  <a:ext cx="2203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200A6552-0FDB-7781-8DB3-88306E13AE87}"/>
                    </a:ext>
                  </a:extLst>
                </p14:cNvPr>
                <p14:cNvContentPartPr/>
                <p14:nvPr/>
              </p14:nvContentPartPr>
              <p14:xfrm>
                <a:off x="1641240" y="5463622"/>
                <a:ext cx="146520" cy="91800"/>
              </p14:xfrm>
            </p:contentPart>
          </mc:Choice>
          <mc:Fallback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200A6552-0FDB-7781-8DB3-88306E13AE87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1636920" y="5459302"/>
                  <a:ext cx="155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E3752633-AEF9-DCD7-3610-87B587ACCE00}"/>
                    </a:ext>
                  </a:extLst>
                </p14:cNvPr>
                <p14:cNvContentPartPr/>
                <p14:nvPr/>
              </p14:nvContentPartPr>
              <p14:xfrm>
                <a:off x="1824480" y="5477662"/>
                <a:ext cx="102600" cy="80280"/>
              </p14:xfrm>
            </p:contentPart>
          </mc:Choice>
          <mc:Fallback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E3752633-AEF9-DCD7-3610-87B587ACCE00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1820160" y="5473342"/>
                  <a:ext cx="1112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80F8955F-FF3A-FF66-8EE6-75F763DD7863}"/>
                    </a:ext>
                  </a:extLst>
                </p14:cNvPr>
                <p14:cNvContentPartPr/>
                <p14:nvPr/>
              </p14:nvContentPartPr>
              <p14:xfrm>
                <a:off x="1946160" y="5465062"/>
                <a:ext cx="89640" cy="101160"/>
              </p14:xfrm>
            </p:contentPart>
          </mc:Choice>
          <mc:Fallback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80F8955F-FF3A-FF66-8EE6-75F763DD7863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1941840" y="5460742"/>
                  <a:ext cx="982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71ABCFE6-9B4C-B561-BC0E-003296C4977D}"/>
                    </a:ext>
                  </a:extLst>
                </p14:cNvPr>
                <p14:cNvContentPartPr/>
                <p14:nvPr/>
              </p14:nvContentPartPr>
              <p14:xfrm>
                <a:off x="2010240" y="5354182"/>
                <a:ext cx="194400" cy="191160"/>
              </p14:xfrm>
            </p:contentPart>
          </mc:Choice>
          <mc:Fallback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71ABCFE6-9B4C-B561-BC0E-003296C4977D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2005920" y="5349862"/>
                  <a:ext cx="2030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50355B01-6898-D695-6E3D-CFB70C4EDE9E}"/>
                    </a:ext>
                  </a:extLst>
                </p14:cNvPr>
                <p14:cNvContentPartPr/>
                <p14:nvPr/>
              </p14:nvContentPartPr>
              <p14:xfrm>
                <a:off x="2311920" y="5464702"/>
                <a:ext cx="19800" cy="96840"/>
              </p14:xfrm>
            </p:contentPart>
          </mc:Choice>
          <mc:Fallback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50355B01-6898-D695-6E3D-CFB70C4EDE9E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2307600" y="5460382"/>
                  <a:ext cx="28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30FBFA01-06F1-2C21-3C77-7CAC517B7015}"/>
                    </a:ext>
                  </a:extLst>
                </p14:cNvPr>
                <p14:cNvContentPartPr/>
                <p14:nvPr/>
              </p14:nvContentPartPr>
              <p14:xfrm>
                <a:off x="2571120" y="5344102"/>
                <a:ext cx="152280" cy="241200"/>
              </p14:xfrm>
            </p:contentPart>
          </mc:Choice>
          <mc:Fallback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30FBFA01-06F1-2C21-3C77-7CAC517B7015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2566800" y="5339782"/>
                  <a:ext cx="1609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49AEFC09-F591-B89E-461A-6E4A6307517D}"/>
                    </a:ext>
                  </a:extLst>
                </p14:cNvPr>
                <p14:cNvContentPartPr/>
                <p14:nvPr/>
              </p14:nvContentPartPr>
              <p14:xfrm>
                <a:off x="2626920" y="5471902"/>
                <a:ext cx="241200" cy="15264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49AEFC09-F591-B89E-461A-6E4A6307517D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2622600" y="5467582"/>
                  <a:ext cx="2498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EB5E3ED2-C399-5077-01C3-78F0AA599447}"/>
                    </a:ext>
                  </a:extLst>
                </p14:cNvPr>
                <p14:cNvContentPartPr/>
                <p14:nvPr/>
              </p14:nvContentPartPr>
              <p14:xfrm>
                <a:off x="2751480" y="5538862"/>
                <a:ext cx="104760" cy="12240"/>
              </p14:xfrm>
            </p:contentPart>
          </mc:Choice>
          <mc:Fallback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EB5E3ED2-C399-5077-01C3-78F0AA599447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2747160" y="5534542"/>
                  <a:ext cx="1134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2DA1F4D7-9755-9E32-EEE0-C549072CBB80}"/>
                    </a:ext>
                  </a:extLst>
                </p14:cNvPr>
                <p14:cNvContentPartPr/>
                <p14:nvPr/>
              </p14:nvContentPartPr>
              <p14:xfrm>
                <a:off x="2972520" y="5411062"/>
                <a:ext cx="127440" cy="30240"/>
              </p14:xfrm>
            </p:contentPart>
          </mc:Choice>
          <mc:Fallback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2DA1F4D7-9755-9E32-EEE0-C549072CBB80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2968200" y="5406742"/>
                  <a:ext cx="136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9A676386-941C-37AF-0CAD-7EADDA27059F}"/>
                    </a:ext>
                  </a:extLst>
                </p14:cNvPr>
                <p14:cNvContentPartPr/>
                <p14:nvPr/>
              </p14:nvContentPartPr>
              <p14:xfrm>
                <a:off x="2976120" y="5470462"/>
                <a:ext cx="133560" cy="54360"/>
              </p14:xfrm>
            </p:contentPart>
          </mc:Choice>
          <mc:Fallback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9A676386-941C-37AF-0CAD-7EADDA27059F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2971800" y="5466142"/>
                  <a:ext cx="1422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27BFE8F7-C9BF-2A11-FB85-7946D5049E7B}"/>
                    </a:ext>
                  </a:extLst>
                </p14:cNvPr>
                <p14:cNvContentPartPr/>
                <p14:nvPr/>
              </p14:nvContentPartPr>
              <p14:xfrm>
                <a:off x="3182400" y="5335822"/>
                <a:ext cx="131400" cy="167400"/>
              </p14:xfrm>
            </p:contentPart>
          </mc:Choice>
          <mc:Fallback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27BFE8F7-C9BF-2A11-FB85-7946D5049E7B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3178080" y="5331502"/>
                  <a:ext cx="1400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0D1358BE-F38A-FF5C-1C56-6758C574E38A}"/>
                    </a:ext>
                  </a:extLst>
                </p14:cNvPr>
                <p14:cNvContentPartPr/>
                <p14:nvPr/>
              </p14:nvContentPartPr>
              <p14:xfrm>
                <a:off x="3358440" y="5271382"/>
                <a:ext cx="55080" cy="80640"/>
              </p14:xfrm>
            </p:contentPart>
          </mc:Choice>
          <mc:Fallback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0D1358BE-F38A-FF5C-1C56-6758C574E38A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3354120" y="5267062"/>
                  <a:ext cx="637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E7B51546-3785-EFE8-DEED-5211FC58CFC9}"/>
                    </a:ext>
                  </a:extLst>
                </p14:cNvPr>
                <p14:cNvContentPartPr/>
                <p14:nvPr/>
              </p14:nvContentPartPr>
              <p14:xfrm>
                <a:off x="2532240" y="5282542"/>
                <a:ext cx="75600" cy="60480"/>
              </p14:xfrm>
            </p:contentPart>
          </mc:Choice>
          <mc:Fallback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E7B51546-3785-EFE8-DEED-5211FC58CFC9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2527920" y="5278222"/>
                  <a:ext cx="842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C1B6EDD0-1F8D-73C7-E23A-EC809B89DB5E}"/>
                    </a:ext>
                  </a:extLst>
                </p14:cNvPr>
                <p14:cNvContentPartPr/>
                <p14:nvPr/>
              </p14:nvContentPartPr>
              <p14:xfrm>
                <a:off x="3587040" y="5328982"/>
                <a:ext cx="296280" cy="177120"/>
              </p14:xfrm>
            </p:contentPart>
          </mc:Choice>
          <mc:Fallback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C1B6EDD0-1F8D-73C7-E23A-EC809B89DB5E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3582720" y="5324662"/>
                  <a:ext cx="3049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D40054F1-DC73-09B9-C0DD-04C7CA238E81}"/>
                    </a:ext>
                  </a:extLst>
                </p14:cNvPr>
                <p14:cNvContentPartPr/>
                <p14:nvPr/>
              </p14:nvContentPartPr>
              <p14:xfrm>
                <a:off x="3818520" y="5350942"/>
                <a:ext cx="63360" cy="21960"/>
              </p14:xfrm>
            </p:contentPart>
          </mc:Choice>
          <mc:Fallback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D40054F1-DC73-09B9-C0DD-04C7CA238E81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3814200" y="5346622"/>
                  <a:ext cx="72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B08D15B3-1466-2888-3866-ACE0B87B646D}"/>
                    </a:ext>
                  </a:extLst>
                </p14:cNvPr>
                <p14:cNvContentPartPr/>
                <p14:nvPr/>
              </p14:nvContentPartPr>
              <p14:xfrm>
                <a:off x="4114800" y="5295502"/>
                <a:ext cx="144720" cy="192240"/>
              </p14:xfrm>
            </p:contentPart>
          </mc:Choice>
          <mc:Fallback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B08D15B3-1466-2888-3866-ACE0B87B646D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4110480" y="5291182"/>
                  <a:ext cx="1533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EC828725-5AC2-2049-63A9-167FFD7437FA}"/>
                    </a:ext>
                  </a:extLst>
                </p14:cNvPr>
                <p14:cNvContentPartPr/>
                <p14:nvPr/>
              </p14:nvContentPartPr>
              <p14:xfrm>
                <a:off x="248400" y="5806342"/>
                <a:ext cx="108720" cy="183960"/>
              </p14:xfrm>
            </p:contentPart>
          </mc:Choice>
          <mc:Fallback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EC828725-5AC2-2049-63A9-167FFD7437FA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244080" y="5802022"/>
                  <a:ext cx="1173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8C187483-1252-1836-FB92-DDF019B6E250}"/>
                    </a:ext>
                  </a:extLst>
                </p14:cNvPr>
                <p14:cNvContentPartPr/>
                <p14:nvPr/>
              </p14:nvContentPartPr>
              <p14:xfrm>
                <a:off x="267120" y="5993902"/>
                <a:ext cx="126720" cy="23400"/>
              </p14:xfrm>
            </p:contentPart>
          </mc:Choice>
          <mc:Fallback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8C187483-1252-1836-FB92-DDF019B6E250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262800" y="5989582"/>
                  <a:ext cx="1353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CF2BC833-4634-5293-DD0D-C244D1D877D2}"/>
                    </a:ext>
                  </a:extLst>
                </p14:cNvPr>
                <p14:cNvContentPartPr/>
                <p14:nvPr/>
              </p14:nvContentPartPr>
              <p14:xfrm>
                <a:off x="282240" y="6085342"/>
                <a:ext cx="125280" cy="128520"/>
              </p14:xfrm>
            </p:contentPart>
          </mc:Choice>
          <mc:Fallback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CF2BC833-4634-5293-DD0D-C244D1D877D2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277920" y="6081022"/>
                  <a:ext cx="1339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A6564EC6-40DA-353E-ACA1-BA90000F6FAB}"/>
                    </a:ext>
                  </a:extLst>
                </p14:cNvPr>
                <p14:cNvContentPartPr/>
                <p14:nvPr/>
              </p14:nvContentPartPr>
              <p14:xfrm>
                <a:off x="510120" y="5928022"/>
                <a:ext cx="78120" cy="142560"/>
              </p14:xfrm>
            </p:contentPart>
          </mc:Choice>
          <mc:Fallback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A6564EC6-40DA-353E-ACA1-BA90000F6FAB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505800" y="5923702"/>
                  <a:ext cx="867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9F5E2974-18CE-3290-C5E6-896D9A452BC3}"/>
                    </a:ext>
                  </a:extLst>
                </p14:cNvPr>
                <p14:cNvContentPartPr/>
                <p14:nvPr/>
              </p14:nvContentPartPr>
              <p14:xfrm>
                <a:off x="498240" y="5978062"/>
                <a:ext cx="109800" cy="80280"/>
              </p14:xfrm>
            </p:contentPart>
          </mc:Choice>
          <mc:Fallback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9F5E2974-18CE-3290-C5E6-896D9A452BC3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493920" y="5973742"/>
                  <a:ext cx="1184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1D1A09CE-92F1-5A26-2317-4ECD6B983E92}"/>
                    </a:ext>
                  </a:extLst>
                </p14:cNvPr>
                <p14:cNvContentPartPr/>
                <p14:nvPr/>
              </p14:nvContentPartPr>
              <p14:xfrm>
                <a:off x="752760" y="5965102"/>
                <a:ext cx="22680" cy="99720"/>
              </p14:xfrm>
            </p:contentPart>
          </mc:Choice>
          <mc:Fallback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1D1A09CE-92F1-5A26-2317-4ECD6B983E92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748440" y="5960782"/>
                  <a:ext cx="313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EE74637E-D1FD-F63E-B244-F98E440D6BCB}"/>
                    </a:ext>
                  </a:extLst>
                </p14:cNvPr>
                <p14:cNvContentPartPr/>
                <p14:nvPr/>
              </p14:nvContentPartPr>
              <p14:xfrm>
                <a:off x="698040" y="5987422"/>
                <a:ext cx="132480" cy="17280"/>
              </p14:xfrm>
            </p:contentPart>
          </mc:Choice>
          <mc:Fallback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EE74637E-D1FD-F63E-B244-F98E440D6BCB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693720" y="5983102"/>
                  <a:ext cx="1411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44429492-6A05-E8F9-0D33-40E3F282A1FC}"/>
                    </a:ext>
                  </a:extLst>
                </p14:cNvPr>
                <p14:cNvContentPartPr/>
                <p14:nvPr/>
              </p14:nvContentPartPr>
              <p14:xfrm>
                <a:off x="853920" y="5875462"/>
                <a:ext cx="131760" cy="171360"/>
              </p14:xfrm>
            </p:contentPart>
          </mc:Choice>
          <mc:Fallback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44429492-6A05-E8F9-0D33-40E3F282A1FC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849600" y="5871142"/>
                  <a:ext cx="1404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36C6E6C4-0F23-0213-D9F2-A0EC427A9689}"/>
                    </a:ext>
                  </a:extLst>
                </p14:cNvPr>
                <p14:cNvContentPartPr/>
                <p14:nvPr/>
              </p14:nvContentPartPr>
              <p14:xfrm>
                <a:off x="1065240" y="5932702"/>
                <a:ext cx="96480" cy="70560"/>
              </p14:xfrm>
            </p:contentPart>
          </mc:Choice>
          <mc:Fallback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36C6E6C4-0F23-0213-D9F2-A0EC427A9689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1060920" y="5928382"/>
                  <a:ext cx="1051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DB80268E-D8BA-E488-4C20-D0859BB211EB}"/>
                    </a:ext>
                  </a:extLst>
                </p14:cNvPr>
                <p14:cNvContentPartPr/>
                <p14:nvPr/>
              </p14:nvContentPartPr>
              <p14:xfrm>
                <a:off x="1296000" y="5828302"/>
                <a:ext cx="97200" cy="223560"/>
              </p14:xfrm>
            </p:contentPart>
          </mc:Choice>
          <mc:Fallback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DB80268E-D8BA-E488-4C20-D0859BB211EB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1291680" y="5823982"/>
                  <a:ext cx="1058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7AA321E9-B4E3-D1B6-39FC-0C075493E31A}"/>
                    </a:ext>
                  </a:extLst>
                </p14:cNvPr>
                <p14:cNvContentPartPr/>
                <p14:nvPr/>
              </p14:nvContentPartPr>
              <p14:xfrm>
                <a:off x="1320840" y="5793022"/>
                <a:ext cx="392040" cy="181080"/>
              </p14:xfrm>
            </p:contentPart>
          </mc:Choice>
          <mc:Fallback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7AA321E9-B4E3-D1B6-39FC-0C075493E31A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1316520" y="5788702"/>
                  <a:ext cx="4006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8B4C4256-E25F-F931-9306-D907248032CB}"/>
                    </a:ext>
                  </a:extLst>
                </p14:cNvPr>
                <p14:cNvContentPartPr/>
                <p14:nvPr/>
              </p14:nvContentPartPr>
              <p14:xfrm>
                <a:off x="1650960" y="5953582"/>
                <a:ext cx="107640" cy="17280"/>
              </p14:xfrm>
            </p:contentPart>
          </mc:Choice>
          <mc:Fallback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8B4C4256-E25F-F931-9306-D907248032CB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1646640" y="5949262"/>
                  <a:ext cx="116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7A94B220-B09E-436D-6219-5240334D5C21}"/>
                    </a:ext>
                  </a:extLst>
                </p14:cNvPr>
                <p14:cNvContentPartPr/>
                <p14:nvPr/>
              </p14:nvContentPartPr>
              <p14:xfrm>
                <a:off x="1670400" y="6021982"/>
                <a:ext cx="88920" cy="128520"/>
              </p14:xfrm>
            </p:contentPart>
          </mc:Choice>
          <mc:Fallback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7A94B220-B09E-436D-6219-5240334D5C21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1666080" y="6017662"/>
                  <a:ext cx="97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66EB9F7B-B795-7B22-34C9-55B567B48E46}"/>
                    </a:ext>
                  </a:extLst>
                </p14:cNvPr>
                <p14:cNvContentPartPr/>
                <p14:nvPr/>
              </p14:nvContentPartPr>
              <p14:xfrm>
                <a:off x="1833840" y="5877982"/>
                <a:ext cx="137520" cy="160920"/>
              </p14:xfrm>
            </p:contentPart>
          </mc:Choice>
          <mc:Fallback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66EB9F7B-B795-7B22-34C9-55B567B48E46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1829520" y="5873662"/>
                  <a:ext cx="146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03FC268D-4105-82BF-4641-06804318027F}"/>
                    </a:ext>
                  </a:extLst>
                </p14:cNvPr>
                <p14:cNvContentPartPr/>
                <p14:nvPr/>
              </p14:nvContentPartPr>
              <p14:xfrm>
                <a:off x="2198880" y="5934502"/>
                <a:ext cx="100800" cy="7920"/>
              </p14:xfrm>
            </p:contentPart>
          </mc:Choice>
          <mc:Fallback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03FC268D-4105-82BF-4641-06804318027F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2194560" y="5930182"/>
                  <a:ext cx="1094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0372DE90-CD74-D967-BFD1-F2C29FDA11F6}"/>
                    </a:ext>
                  </a:extLst>
                </p14:cNvPr>
                <p14:cNvContentPartPr/>
                <p14:nvPr/>
              </p14:nvContentPartPr>
              <p14:xfrm>
                <a:off x="2209680" y="5980222"/>
                <a:ext cx="95400" cy="18360"/>
              </p14:xfrm>
            </p:contentPart>
          </mc:Choice>
          <mc:Fallback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0372DE90-CD74-D967-BFD1-F2C29FDA11F6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2205360" y="5975902"/>
                  <a:ext cx="104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4705C894-AB78-4B78-83D3-ABCD9BF2E282}"/>
                    </a:ext>
                  </a:extLst>
                </p14:cNvPr>
                <p14:cNvContentPartPr/>
                <p14:nvPr/>
              </p14:nvContentPartPr>
              <p14:xfrm>
                <a:off x="2376720" y="5869702"/>
                <a:ext cx="75600" cy="178920"/>
              </p14:xfrm>
            </p:contentPart>
          </mc:Choice>
          <mc:Fallback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4705C894-AB78-4B78-83D3-ABCD9BF2E282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2372400" y="5865382"/>
                  <a:ext cx="842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D8A0AB22-DAD9-028B-F7EA-D88168E0C93B}"/>
                    </a:ext>
                  </a:extLst>
                </p14:cNvPr>
                <p14:cNvContentPartPr/>
                <p14:nvPr/>
              </p14:nvContentPartPr>
              <p14:xfrm>
                <a:off x="2646720" y="5751622"/>
                <a:ext cx="99360" cy="161280"/>
              </p14:xfrm>
            </p:contentPart>
          </mc:Choice>
          <mc:Fallback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D8A0AB22-DAD9-028B-F7EA-D88168E0C93B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2642400" y="5747302"/>
                  <a:ext cx="1080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92804D0C-692D-F711-4ABF-1DFC7F3D3182}"/>
                    </a:ext>
                  </a:extLst>
                </p14:cNvPr>
                <p14:cNvContentPartPr/>
                <p14:nvPr/>
              </p14:nvContentPartPr>
              <p14:xfrm>
                <a:off x="2672280" y="5928022"/>
                <a:ext cx="100440" cy="42120"/>
              </p14:xfrm>
            </p:contentPart>
          </mc:Choice>
          <mc:Fallback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92804D0C-692D-F711-4ABF-1DFC7F3D3182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2667960" y="5923702"/>
                  <a:ext cx="1090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D09DB1BD-11EA-479E-DEE4-385FC3B38956}"/>
                    </a:ext>
                  </a:extLst>
                </p14:cNvPr>
                <p14:cNvContentPartPr/>
                <p14:nvPr/>
              </p14:nvContentPartPr>
              <p14:xfrm>
                <a:off x="2688120" y="5999662"/>
                <a:ext cx="120960" cy="129240"/>
              </p14:xfrm>
            </p:contentPart>
          </mc:Choice>
          <mc:Fallback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D09DB1BD-11EA-479E-DEE4-385FC3B38956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2683800" y="5995342"/>
                  <a:ext cx="129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7EC86491-E0F9-7AAC-1665-70CB449B1605}"/>
                    </a:ext>
                  </a:extLst>
                </p14:cNvPr>
                <p14:cNvContentPartPr/>
                <p14:nvPr/>
              </p14:nvContentPartPr>
              <p14:xfrm>
                <a:off x="2945520" y="5910022"/>
                <a:ext cx="19080" cy="97200"/>
              </p14:xfrm>
            </p:contentPart>
          </mc:Choice>
          <mc:Fallback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7EC86491-E0F9-7AAC-1665-70CB449B1605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2941200" y="5905702"/>
                  <a:ext cx="27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39CAB8CA-5282-F718-DC36-872469453C2B}"/>
                    </a:ext>
                  </a:extLst>
                </p14:cNvPr>
                <p14:cNvContentPartPr/>
                <p14:nvPr/>
              </p14:nvContentPartPr>
              <p14:xfrm>
                <a:off x="2917080" y="5742262"/>
                <a:ext cx="201960" cy="222840"/>
              </p14:xfrm>
            </p:contentPart>
          </mc:Choice>
          <mc:Fallback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39CAB8CA-5282-F718-DC36-872469453C2B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2912760" y="5737942"/>
                  <a:ext cx="2106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1076A9E6-4176-1240-7674-CFFFCB28B6E8}"/>
                    </a:ext>
                  </a:extLst>
                </p14:cNvPr>
                <p14:cNvContentPartPr/>
                <p14:nvPr/>
              </p14:nvContentPartPr>
              <p14:xfrm>
                <a:off x="3066840" y="5871142"/>
                <a:ext cx="91080" cy="41760"/>
              </p14:xfrm>
            </p:contentPart>
          </mc:Choice>
          <mc:Fallback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1076A9E6-4176-1240-7674-CFFFCB28B6E8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3062520" y="5866822"/>
                  <a:ext cx="997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86624668-FCEC-E9D3-CC85-EB9778E29D08}"/>
                    </a:ext>
                  </a:extLst>
                </p14:cNvPr>
                <p14:cNvContentPartPr/>
                <p14:nvPr/>
              </p14:nvContentPartPr>
              <p14:xfrm>
                <a:off x="3098880" y="5963302"/>
                <a:ext cx="73800" cy="112320"/>
              </p14:xfrm>
            </p:contentPart>
          </mc:Choice>
          <mc:Fallback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86624668-FCEC-E9D3-CC85-EB9778E29D08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3094560" y="5958982"/>
                  <a:ext cx="824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52E3A91E-4CF0-8E8A-3299-F57950FD60CF}"/>
                    </a:ext>
                  </a:extLst>
                </p14:cNvPr>
                <p14:cNvContentPartPr/>
                <p14:nvPr/>
              </p14:nvContentPartPr>
              <p14:xfrm>
                <a:off x="3209400" y="5722462"/>
                <a:ext cx="72720" cy="315720"/>
              </p14:xfrm>
            </p:contentPart>
          </mc:Choice>
          <mc:Fallback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52E3A91E-4CF0-8E8A-3299-F57950FD60CF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3205080" y="5718142"/>
                  <a:ext cx="8136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A42080F8-11B8-649E-9BC3-CCB85D49F1A4}"/>
                    </a:ext>
                  </a:extLst>
                </p14:cNvPr>
                <p14:cNvContentPartPr/>
                <p14:nvPr/>
              </p14:nvContentPartPr>
              <p14:xfrm>
                <a:off x="2558520" y="5776102"/>
                <a:ext cx="89280" cy="337680"/>
              </p14:xfrm>
            </p:contentPart>
          </mc:Choice>
          <mc:Fallback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A42080F8-11B8-649E-9BC3-CCB85D49F1A4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2554200" y="5771782"/>
                  <a:ext cx="979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A2C468EA-6CAB-A917-C684-EF7CE6D1C250}"/>
                    </a:ext>
                  </a:extLst>
                </p14:cNvPr>
                <p14:cNvContentPartPr/>
                <p14:nvPr/>
              </p14:nvContentPartPr>
              <p14:xfrm>
                <a:off x="3414600" y="5823622"/>
                <a:ext cx="65880" cy="132480"/>
              </p14:xfrm>
            </p:contentPart>
          </mc:Choice>
          <mc:Fallback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A2C468EA-6CAB-A917-C684-EF7CE6D1C250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3410280" y="5819302"/>
                  <a:ext cx="745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431CC978-5403-95B9-4D75-413492CAC834}"/>
                    </a:ext>
                  </a:extLst>
                </p14:cNvPr>
                <p14:cNvContentPartPr/>
                <p14:nvPr/>
              </p14:nvContentPartPr>
              <p14:xfrm>
                <a:off x="3400560" y="5865022"/>
                <a:ext cx="155520" cy="16200"/>
              </p14:xfrm>
            </p:contentPart>
          </mc:Choice>
          <mc:Fallback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431CC978-5403-95B9-4D75-413492CAC834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3396240" y="5860702"/>
                  <a:ext cx="1641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CFD917EF-6A6C-D321-0E4A-4E16857DDFF0}"/>
                    </a:ext>
                  </a:extLst>
                </p14:cNvPr>
                <p14:cNvContentPartPr/>
                <p14:nvPr/>
              </p14:nvContentPartPr>
              <p14:xfrm>
                <a:off x="3710880" y="5870062"/>
                <a:ext cx="107640" cy="17280"/>
              </p14:xfrm>
            </p:contentPart>
          </mc:Choice>
          <mc:Fallback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CFD917EF-6A6C-D321-0E4A-4E16857DDFF0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3706560" y="5865742"/>
                  <a:ext cx="116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AC0F2909-5096-3871-7F0C-1029250A2877}"/>
                    </a:ext>
                  </a:extLst>
                </p14:cNvPr>
                <p14:cNvContentPartPr/>
                <p14:nvPr/>
              </p14:nvContentPartPr>
              <p14:xfrm>
                <a:off x="3732480" y="5903182"/>
                <a:ext cx="98280" cy="41760"/>
              </p14:xfrm>
            </p:contentPart>
          </mc:Choice>
          <mc:Fallback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AC0F2909-5096-3871-7F0C-1029250A2877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3728160" y="5898862"/>
                  <a:ext cx="1069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4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1B4AF3DC-3712-FCF4-8675-A62E84B07E15}"/>
                    </a:ext>
                  </a:extLst>
                </p14:cNvPr>
                <p14:cNvContentPartPr/>
                <p14:nvPr/>
              </p14:nvContentPartPr>
              <p14:xfrm>
                <a:off x="3976560" y="5757382"/>
                <a:ext cx="94680" cy="171000"/>
              </p14:xfrm>
            </p:contentPart>
          </mc:Choice>
          <mc:Fallback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1B4AF3DC-3712-FCF4-8675-A62E84B07E15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3972240" y="5753062"/>
                  <a:ext cx="1033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6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69CFDD1E-5EF5-8FB5-04ED-CD7266B0386E}"/>
                    </a:ext>
                  </a:extLst>
                </p14:cNvPr>
                <p14:cNvContentPartPr/>
                <p14:nvPr/>
              </p14:nvContentPartPr>
              <p14:xfrm>
                <a:off x="3991680" y="5747302"/>
                <a:ext cx="254160" cy="101520"/>
              </p14:xfrm>
            </p:contentPart>
          </mc:Choice>
          <mc:Fallback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69CFDD1E-5EF5-8FB5-04ED-CD7266B0386E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3987360" y="5742982"/>
                  <a:ext cx="2628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8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BD703A8D-8F28-753D-4D8E-15B27E34C13C}"/>
                    </a:ext>
                  </a:extLst>
                </p14:cNvPr>
                <p14:cNvContentPartPr/>
                <p14:nvPr/>
              </p14:nvContentPartPr>
              <p14:xfrm>
                <a:off x="4278960" y="5700502"/>
                <a:ext cx="126360" cy="174600"/>
              </p14:xfrm>
            </p:contentPart>
          </mc:Choice>
          <mc:Fallback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BD703A8D-8F28-753D-4D8E-15B27E34C13C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4274640" y="5696182"/>
                  <a:ext cx="1350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0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53DCCA45-AAC4-7B03-7933-A522A26B15A5}"/>
                    </a:ext>
                  </a:extLst>
                </p14:cNvPr>
                <p14:cNvContentPartPr/>
                <p14:nvPr/>
              </p14:nvContentPartPr>
              <p14:xfrm>
                <a:off x="2706840" y="6073822"/>
                <a:ext cx="382680" cy="97920"/>
              </p14:xfrm>
            </p:contentPart>
          </mc:Choice>
          <mc:Fallback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53DCCA45-AAC4-7B03-7933-A522A26B15A5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2702520" y="6069502"/>
                  <a:ext cx="3913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2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CB6FBC59-A10E-4F53-43B3-41DF512ECD27}"/>
                    </a:ext>
                  </a:extLst>
                </p14:cNvPr>
                <p14:cNvContentPartPr/>
                <p14:nvPr/>
              </p14:nvContentPartPr>
              <p14:xfrm>
                <a:off x="2933640" y="6192262"/>
                <a:ext cx="82440" cy="109800"/>
              </p14:xfrm>
            </p:contentPart>
          </mc:Choice>
          <mc:Fallback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CB6FBC59-A10E-4F53-43B3-41DF512ECD27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2929320" y="6187942"/>
                  <a:ext cx="910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4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99D0B1FF-3170-0222-310C-C3595C224451}"/>
                    </a:ext>
                  </a:extLst>
                </p14:cNvPr>
                <p14:cNvContentPartPr/>
                <p14:nvPr/>
              </p14:nvContentPartPr>
              <p14:xfrm>
                <a:off x="2926440" y="6146182"/>
                <a:ext cx="173880" cy="170280"/>
              </p14:xfrm>
            </p:contentPart>
          </mc:Choice>
          <mc:Fallback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99D0B1FF-3170-0222-310C-C3595C224451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2922120" y="6141862"/>
                  <a:ext cx="182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6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C80D06C1-385B-0643-9BA9-2F2CCB49C909}"/>
                    </a:ext>
                  </a:extLst>
                </p14:cNvPr>
                <p14:cNvContentPartPr/>
                <p14:nvPr/>
              </p14:nvContentPartPr>
              <p14:xfrm>
                <a:off x="3118320" y="6194062"/>
                <a:ext cx="69840" cy="148680"/>
              </p14:xfrm>
            </p:contentPart>
          </mc:Choice>
          <mc:Fallback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C80D06C1-385B-0643-9BA9-2F2CCB49C909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3114000" y="6189742"/>
                  <a:ext cx="784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8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4C059F12-3987-8A43-F2F9-04CFA4D52694}"/>
                    </a:ext>
                  </a:extLst>
                </p14:cNvPr>
                <p14:cNvContentPartPr/>
                <p14:nvPr/>
              </p14:nvContentPartPr>
              <p14:xfrm>
                <a:off x="4442040" y="5370022"/>
                <a:ext cx="84600" cy="104040"/>
              </p14:xfrm>
            </p:contentPart>
          </mc:Choice>
          <mc:Fallback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4C059F12-3987-8A43-F2F9-04CFA4D52694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4437720" y="5365702"/>
                  <a:ext cx="932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0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4A35278C-ABD4-960C-7FFE-41F5A28A21F4}"/>
                    </a:ext>
                  </a:extLst>
                </p14:cNvPr>
                <p14:cNvContentPartPr/>
                <p14:nvPr/>
              </p14:nvContentPartPr>
              <p14:xfrm>
                <a:off x="4584600" y="5356702"/>
                <a:ext cx="236880" cy="115560"/>
              </p14:xfrm>
            </p:contentPart>
          </mc:Choice>
          <mc:Fallback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4A35278C-ABD4-960C-7FFE-41F5A28A21F4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4580280" y="5352382"/>
                  <a:ext cx="2455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2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16DF7F50-6F47-8C45-C778-6DACFD73FFB8}"/>
                    </a:ext>
                  </a:extLst>
                </p14:cNvPr>
                <p14:cNvContentPartPr/>
                <p14:nvPr/>
              </p14:nvContentPartPr>
              <p14:xfrm>
                <a:off x="4776480" y="5319982"/>
                <a:ext cx="38160" cy="28800"/>
              </p14:xfrm>
            </p:contentPart>
          </mc:Choice>
          <mc:Fallback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16DF7F50-6F47-8C45-C778-6DACFD73FFB8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4772160" y="5315662"/>
                  <a:ext cx="46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4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8DE27F1A-6E54-BA10-4F6C-9976A8E56876}"/>
                    </a:ext>
                  </a:extLst>
                </p14:cNvPr>
                <p14:cNvContentPartPr/>
                <p14:nvPr/>
              </p14:nvContentPartPr>
              <p14:xfrm>
                <a:off x="4875120" y="5358142"/>
                <a:ext cx="62280" cy="88560"/>
              </p14:xfrm>
            </p:contentPart>
          </mc:Choice>
          <mc:Fallback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8DE27F1A-6E54-BA10-4F6C-9976A8E56876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4870800" y="5353822"/>
                  <a:ext cx="709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6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9EC8FF42-4906-8355-9EE5-164D53C8E0CB}"/>
                    </a:ext>
                  </a:extLst>
                </p14:cNvPr>
                <p14:cNvContentPartPr/>
                <p14:nvPr/>
              </p14:nvContentPartPr>
              <p14:xfrm>
                <a:off x="4960800" y="5281102"/>
                <a:ext cx="87120" cy="175320"/>
              </p14:xfrm>
            </p:contentPart>
          </mc:Choice>
          <mc:Fallback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9EC8FF42-4906-8355-9EE5-164D53C8E0CB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4956480" y="5276782"/>
                  <a:ext cx="957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8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1B04F0E0-65A2-6194-173D-0832489DD07C}"/>
                    </a:ext>
                  </a:extLst>
                </p14:cNvPr>
                <p14:cNvContentPartPr/>
                <p14:nvPr/>
              </p14:nvContentPartPr>
              <p14:xfrm>
                <a:off x="5082480" y="5207662"/>
                <a:ext cx="207360" cy="225720"/>
              </p14:xfrm>
            </p:contentPart>
          </mc:Choice>
          <mc:Fallback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1B04F0E0-65A2-6194-173D-0832489DD07C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5078160" y="5203342"/>
                  <a:ext cx="2160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0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2D7BA6A7-FFCE-A280-6491-A5F44BD67EA0}"/>
                    </a:ext>
                  </a:extLst>
                </p14:cNvPr>
                <p14:cNvContentPartPr/>
                <p14:nvPr/>
              </p14:nvContentPartPr>
              <p14:xfrm>
                <a:off x="4564800" y="5773582"/>
                <a:ext cx="113400" cy="25200"/>
              </p14:xfrm>
            </p:contentPart>
          </mc:Choice>
          <mc:Fallback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2D7BA6A7-FFCE-A280-6491-A5F44BD67EA0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4560480" y="5769262"/>
                  <a:ext cx="1220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2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BDD2E832-249D-1283-834C-319AC8D67A4F}"/>
                    </a:ext>
                  </a:extLst>
                </p14:cNvPr>
                <p14:cNvContentPartPr/>
                <p14:nvPr/>
              </p14:nvContentPartPr>
              <p14:xfrm>
                <a:off x="4577760" y="5854582"/>
                <a:ext cx="120240" cy="30960"/>
              </p14:xfrm>
            </p:contentPart>
          </mc:Choice>
          <mc:Fallback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BDD2E832-249D-1283-834C-319AC8D67A4F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4573440" y="5850262"/>
                  <a:ext cx="128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4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9165BF45-46D8-1B46-5C22-B3E2EE08BA59}"/>
                    </a:ext>
                  </a:extLst>
                </p14:cNvPr>
                <p14:cNvContentPartPr/>
                <p14:nvPr/>
              </p14:nvContentPartPr>
              <p14:xfrm>
                <a:off x="4702680" y="5751622"/>
                <a:ext cx="64800" cy="190800"/>
              </p14:xfrm>
            </p:contentPart>
          </mc:Choice>
          <mc:Fallback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9165BF45-46D8-1B46-5C22-B3E2EE08BA59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4698360" y="5747302"/>
                  <a:ext cx="734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6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66D678AD-32DD-BDC2-CB3B-055966665894}"/>
                    </a:ext>
                  </a:extLst>
                </p14:cNvPr>
                <p14:cNvContentPartPr/>
                <p14:nvPr/>
              </p14:nvContentPartPr>
              <p14:xfrm>
                <a:off x="4867560" y="5725702"/>
                <a:ext cx="142560" cy="173520"/>
              </p14:xfrm>
            </p:contentPart>
          </mc:Choice>
          <mc:Fallback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66D678AD-32DD-BDC2-CB3B-055966665894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4863240" y="5721382"/>
                  <a:ext cx="1512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8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4DDF3F0E-9895-9E46-1DB5-9965C738D44D}"/>
                    </a:ext>
                  </a:extLst>
                </p14:cNvPr>
                <p14:cNvContentPartPr/>
                <p14:nvPr/>
              </p14:nvContentPartPr>
              <p14:xfrm>
                <a:off x="5068800" y="5783302"/>
                <a:ext cx="62280" cy="162720"/>
              </p14:xfrm>
            </p:contentPart>
          </mc:Choice>
          <mc:Fallback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4DDF3F0E-9895-9E46-1DB5-9965C738D44D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5064480" y="5778982"/>
                  <a:ext cx="70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0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7ADE58C5-AA6F-FC12-EDE7-AD677CEBFF70}"/>
                    </a:ext>
                  </a:extLst>
                </p14:cNvPr>
                <p14:cNvContentPartPr/>
                <p14:nvPr/>
              </p14:nvContentPartPr>
              <p14:xfrm>
                <a:off x="5011200" y="5828302"/>
                <a:ext cx="137160" cy="41760"/>
              </p14:xfrm>
            </p:contentPart>
          </mc:Choice>
          <mc:Fallback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7ADE58C5-AA6F-FC12-EDE7-AD677CEBFF70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5006880" y="5823982"/>
                  <a:ext cx="1458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2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F0CEACB9-7BA4-D726-2B29-C01BCBB8E4FB}"/>
                    </a:ext>
                  </a:extLst>
                </p14:cNvPr>
                <p14:cNvContentPartPr/>
                <p14:nvPr/>
              </p14:nvContentPartPr>
              <p14:xfrm>
                <a:off x="5212800" y="5726062"/>
                <a:ext cx="136080" cy="16200"/>
              </p14:xfrm>
            </p:contentPart>
          </mc:Choice>
          <mc:Fallback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F0CEACB9-7BA4-D726-2B29-C01BCBB8E4FB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5208480" y="5721742"/>
                  <a:ext cx="1447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4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B1230A72-A6CE-2F50-0026-8D097A12C012}"/>
                    </a:ext>
                  </a:extLst>
                </p14:cNvPr>
                <p14:cNvContentPartPr/>
                <p14:nvPr/>
              </p14:nvContentPartPr>
              <p14:xfrm>
                <a:off x="5245920" y="5769982"/>
                <a:ext cx="131760" cy="20880"/>
              </p14:xfrm>
            </p:contentPart>
          </mc:Choice>
          <mc:Fallback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B1230A72-A6CE-2F50-0026-8D097A12C012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5241600" y="5765662"/>
                  <a:ext cx="140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6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4925A282-3737-77B1-EB28-8782E5559F23}"/>
                    </a:ext>
                  </a:extLst>
                </p14:cNvPr>
                <p14:cNvContentPartPr/>
                <p14:nvPr/>
              </p14:nvContentPartPr>
              <p14:xfrm>
                <a:off x="5451840" y="5622022"/>
                <a:ext cx="108000" cy="184680"/>
              </p14:xfrm>
            </p:contentPart>
          </mc:Choice>
          <mc:Fallback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4925A282-3737-77B1-EB28-8782E5559F23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5447520" y="5617702"/>
                  <a:ext cx="1166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8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393B95AB-20EA-75D6-0CEB-695575BCB7EB}"/>
                    </a:ext>
                  </a:extLst>
                </p14:cNvPr>
                <p14:cNvContentPartPr/>
                <p14:nvPr/>
              </p14:nvContentPartPr>
              <p14:xfrm>
                <a:off x="5465520" y="5624902"/>
                <a:ext cx="94320" cy="12600"/>
              </p14:xfrm>
            </p:contentPart>
          </mc:Choice>
          <mc:Fallback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393B95AB-20EA-75D6-0CEB-695575BCB7EB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5461200" y="5620582"/>
                  <a:ext cx="1029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0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242E0831-A502-8995-83E5-F6571147FADF}"/>
                    </a:ext>
                  </a:extLst>
                </p14:cNvPr>
                <p14:cNvContentPartPr/>
                <p14:nvPr/>
              </p14:nvContentPartPr>
              <p14:xfrm>
                <a:off x="5651280" y="5669902"/>
                <a:ext cx="116280" cy="50760"/>
              </p14:xfrm>
            </p:contentPart>
          </mc:Choice>
          <mc:Fallback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242E0831-A502-8995-83E5-F6571147FADF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5646960" y="5665582"/>
                  <a:ext cx="1249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2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FB5E722B-B352-3C9C-32A1-C5101B4AE7B6}"/>
                    </a:ext>
                  </a:extLst>
                </p14:cNvPr>
                <p14:cNvContentPartPr/>
                <p14:nvPr/>
              </p14:nvContentPartPr>
              <p14:xfrm>
                <a:off x="5834520" y="5552182"/>
                <a:ext cx="59400" cy="163800"/>
              </p14:xfrm>
            </p:contentPart>
          </mc:Choice>
          <mc:Fallback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FB5E722B-B352-3C9C-32A1-C5101B4AE7B6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5830200" y="5547862"/>
                  <a:ext cx="680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4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1FF0F045-5616-73BD-071C-B8C1B3994558}"/>
                    </a:ext>
                  </a:extLst>
                </p14:cNvPr>
                <p14:cNvContentPartPr/>
                <p14:nvPr/>
              </p14:nvContentPartPr>
              <p14:xfrm>
                <a:off x="5794560" y="5607622"/>
                <a:ext cx="93600" cy="30960"/>
              </p14:xfrm>
            </p:contentPart>
          </mc:Choice>
          <mc:Fallback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1FF0F045-5616-73BD-071C-B8C1B3994558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5789880" y="5603302"/>
                  <a:ext cx="102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6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7E4973E4-CD38-0C08-D9E4-BDD4559626C4}"/>
                    </a:ext>
                  </a:extLst>
                </p14:cNvPr>
                <p14:cNvContentPartPr/>
                <p14:nvPr/>
              </p14:nvContentPartPr>
              <p14:xfrm>
                <a:off x="5925600" y="5513662"/>
                <a:ext cx="101520" cy="256680"/>
              </p14:xfrm>
            </p:contentPart>
          </mc:Choice>
          <mc:Fallback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7E4973E4-CD38-0C08-D9E4-BDD4559626C4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5921280" y="5509342"/>
                  <a:ext cx="1101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8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D6CE95F6-4432-50B1-86FB-861B7517CEE1}"/>
                    </a:ext>
                  </a:extLst>
                </p14:cNvPr>
                <p14:cNvContentPartPr/>
                <p14:nvPr/>
              </p14:nvContentPartPr>
              <p14:xfrm>
                <a:off x="5381640" y="5553982"/>
                <a:ext cx="75600" cy="293400"/>
              </p14:xfrm>
            </p:contentPart>
          </mc:Choice>
          <mc:Fallback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D6CE95F6-4432-50B1-86FB-861B7517CEE1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5377320" y="5549662"/>
                  <a:ext cx="842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0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093CBCD0-E4D6-D769-E690-FF0149E899AC}"/>
                    </a:ext>
                  </a:extLst>
                </p14:cNvPr>
                <p14:cNvContentPartPr/>
                <p14:nvPr/>
              </p14:nvContentPartPr>
              <p14:xfrm>
                <a:off x="6117480" y="5400622"/>
                <a:ext cx="57960" cy="163440"/>
              </p14:xfrm>
            </p:contentPart>
          </mc:Choice>
          <mc:Fallback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093CBCD0-E4D6-D769-E690-FF0149E899AC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6113160" y="5396302"/>
                  <a:ext cx="666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2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1D651557-00F9-D311-964F-8D003AE87A17}"/>
                    </a:ext>
                  </a:extLst>
                </p14:cNvPr>
                <p14:cNvContentPartPr/>
                <p14:nvPr/>
              </p14:nvContentPartPr>
              <p14:xfrm>
                <a:off x="6086520" y="5579182"/>
                <a:ext cx="149400" cy="50400"/>
              </p14:xfrm>
            </p:contentPart>
          </mc:Choice>
          <mc:Fallback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1D651557-00F9-D311-964F-8D003AE87A17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6082200" y="5574862"/>
                  <a:ext cx="1580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4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02C48A61-90FF-DADD-D012-178D4476A881}"/>
                    </a:ext>
                  </a:extLst>
                </p14:cNvPr>
                <p14:cNvContentPartPr/>
                <p14:nvPr/>
              </p14:nvContentPartPr>
              <p14:xfrm>
                <a:off x="6109560" y="5688622"/>
                <a:ext cx="94680" cy="156240"/>
              </p14:xfrm>
            </p:contentPart>
          </mc:Choice>
          <mc:Fallback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02C48A61-90FF-DADD-D012-178D4476A881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6105240" y="5684302"/>
                  <a:ext cx="1033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6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1984BF5A-78C7-6869-EB36-AF83D4104962}"/>
                    </a:ext>
                  </a:extLst>
                </p14:cNvPr>
                <p14:cNvContentPartPr/>
                <p14:nvPr/>
              </p14:nvContentPartPr>
              <p14:xfrm>
                <a:off x="6131880" y="5636422"/>
                <a:ext cx="135000" cy="69840"/>
              </p14:xfrm>
            </p:contentPart>
          </mc:Choice>
          <mc:Fallback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1984BF5A-78C7-6869-EB36-AF83D4104962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6127560" y="5632102"/>
                  <a:ext cx="1436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8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51026D08-6271-6D2C-D307-40E38043AEEE}"/>
                    </a:ext>
                  </a:extLst>
                </p14:cNvPr>
                <p14:cNvContentPartPr/>
                <p14:nvPr/>
              </p14:nvContentPartPr>
              <p14:xfrm>
                <a:off x="136440" y="6470182"/>
                <a:ext cx="84240" cy="216360"/>
              </p14:xfrm>
            </p:contentPart>
          </mc:Choice>
          <mc:Fallback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51026D08-6271-6D2C-D307-40E38043AEEE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132120" y="6465862"/>
                  <a:ext cx="928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0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9E9FDFDD-6D4D-2D7B-C755-43B9C18B207A}"/>
                    </a:ext>
                  </a:extLst>
                </p14:cNvPr>
                <p14:cNvContentPartPr/>
                <p14:nvPr/>
              </p14:nvContentPartPr>
              <p14:xfrm>
                <a:off x="264960" y="6466222"/>
                <a:ext cx="209880" cy="199080"/>
              </p14:xfrm>
            </p:contentPart>
          </mc:Choice>
          <mc:Fallback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9E9FDFDD-6D4D-2D7B-C755-43B9C18B207A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260640" y="6461902"/>
                  <a:ext cx="2185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2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9AE4D7F9-F6EB-1E49-A2B9-E98CE4AB106D}"/>
                    </a:ext>
                  </a:extLst>
                </p14:cNvPr>
                <p14:cNvContentPartPr/>
                <p14:nvPr/>
              </p14:nvContentPartPr>
              <p14:xfrm>
                <a:off x="495360" y="6512302"/>
                <a:ext cx="163800" cy="102960"/>
              </p14:xfrm>
            </p:contentPart>
          </mc:Choice>
          <mc:Fallback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9AE4D7F9-F6EB-1E49-A2B9-E98CE4AB106D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491040" y="6507982"/>
                  <a:ext cx="1724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4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3C1DBA47-65CB-449B-CAFE-A5882F63DB09}"/>
                    </a:ext>
                  </a:extLst>
                </p14:cNvPr>
                <p14:cNvContentPartPr/>
                <p14:nvPr/>
              </p14:nvContentPartPr>
              <p14:xfrm>
                <a:off x="701640" y="6486742"/>
                <a:ext cx="222840" cy="127080"/>
              </p14:xfrm>
            </p:contentPart>
          </mc:Choice>
          <mc:Fallback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3C1DBA47-65CB-449B-CAFE-A5882F63DB09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697320" y="6482422"/>
                  <a:ext cx="231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6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71B3EB9D-D787-43E9-646D-95FC8535DF01}"/>
                    </a:ext>
                  </a:extLst>
                </p14:cNvPr>
                <p14:cNvContentPartPr/>
                <p14:nvPr/>
              </p14:nvContentPartPr>
              <p14:xfrm>
                <a:off x="927000" y="6384142"/>
                <a:ext cx="52560" cy="319680"/>
              </p14:xfrm>
            </p:contentPart>
          </mc:Choice>
          <mc:Fallback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71B3EB9D-D787-43E9-646D-95FC8535DF01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922680" y="6379822"/>
                  <a:ext cx="612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8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30152754-A1C9-AF76-867B-DF82533834E1}"/>
                    </a:ext>
                  </a:extLst>
                </p14:cNvPr>
                <p14:cNvContentPartPr/>
                <p14:nvPr/>
              </p14:nvContentPartPr>
              <p14:xfrm>
                <a:off x="1025640" y="6393862"/>
                <a:ext cx="69480" cy="193680"/>
              </p14:xfrm>
            </p:contentPart>
          </mc:Choice>
          <mc:Fallback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30152754-A1C9-AF76-867B-DF82533834E1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1021320" y="6389542"/>
                  <a:ext cx="781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0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BF326F59-4E3B-40D4-BB5E-F31FEA3D77AB}"/>
                    </a:ext>
                  </a:extLst>
                </p14:cNvPr>
                <p14:cNvContentPartPr/>
                <p14:nvPr/>
              </p14:nvContentPartPr>
              <p14:xfrm>
                <a:off x="1081800" y="6540382"/>
                <a:ext cx="61920" cy="60120"/>
              </p14:xfrm>
            </p:contentPart>
          </mc:Choice>
          <mc:Fallback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BF326F59-4E3B-40D4-BB5E-F31FEA3D77AB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1077480" y="6536062"/>
                  <a:ext cx="705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2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D20D8AF2-D2E6-7126-2192-867244B7ADDC}"/>
                    </a:ext>
                  </a:extLst>
                </p14:cNvPr>
                <p14:cNvContentPartPr/>
                <p14:nvPr/>
              </p14:nvContentPartPr>
              <p14:xfrm>
                <a:off x="1146600" y="6515542"/>
                <a:ext cx="248760" cy="115560"/>
              </p14:xfrm>
            </p:contentPart>
          </mc:Choice>
          <mc:Fallback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D20D8AF2-D2E6-7126-2192-867244B7ADDC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1142280" y="6511222"/>
                  <a:ext cx="2574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4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80494A58-797C-D2FB-1248-5B2FF60B80AD}"/>
                    </a:ext>
                  </a:extLst>
                </p14:cNvPr>
                <p14:cNvContentPartPr/>
                <p14:nvPr/>
              </p14:nvContentPartPr>
              <p14:xfrm>
                <a:off x="1442520" y="6509422"/>
                <a:ext cx="120240" cy="76320"/>
              </p14:xfrm>
            </p:contentPart>
          </mc:Choice>
          <mc:Fallback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80494A58-797C-D2FB-1248-5B2FF60B80AD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1438200" y="6505102"/>
                  <a:ext cx="1288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6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E4B0E1F9-B66D-A6D0-E56A-D315707BFE97}"/>
                    </a:ext>
                  </a:extLst>
                </p14:cNvPr>
                <p14:cNvContentPartPr/>
                <p14:nvPr/>
              </p14:nvContentPartPr>
              <p14:xfrm>
                <a:off x="1603080" y="6506182"/>
                <a:ext cx="259560" cy="109800"/>
              </p14:xfrm>
            </p:contentPart>
          </mc:Choice>
          <mc:Fallback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E4B0E1F9-B66D-A6D0-E56A-D315707BFE97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1598760" y="6501862"/>
                  <a:ext cx="268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8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AB8DCBCC-71D6-B0D6-558A-372F9119129E}"/>
                    </a:ext>
                  </a:extLst>
                </p14:cNvPr>
                <p14:cNvContentPartPr/>
                <p14:nvPr/>
              </p14:nvContentPartPr>
              <p14:xfrm>
                <a:off x="2135880" y="6429862"/>
                <a:ext cx="42840" cy="213480"/>
              </p14:xfrm>
            </p:contentPart>
          </mc:Choice>
          <mc:Fallback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AB8DCBCC-71D6-B0D6-558A-372F9119129E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2131560" y="6425542"/>
                  <a:ext cx="514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0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2C4F178B-E67A-06A0-CF2C-4CCBB771C9BC}"/>
                    </a:ext>
                  </a:extLst>
                </p14:cNvPr>
                <p14:cNvContentPartPr/>
                <p14:nvPr/>
              </p14:nvContentPartPr>
              <p14:xfrm>
                <a:off x="2028240" y="6419782"/>
                <a:ext cx="199800" cy="31320"/>
              </p14:xfrm>
            </p:contentPart>
          </mc:Choice>
          <mc:Fallback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2C4F178B-E67A-06A0-CF2C-4CCBB771C9BC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2023920" y="6415462"/>
                  <a:ext cx="2084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2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323FAFEC-CC0C-4F8C-C951-1F4706F4BD69}"/>
                    </a:ext>
                  </a:extLst>
                </p14:cNvPr>
                <p14:cNvContentPartPr/>
                <p14:nvPr/>
              </p14:nvContentPartPr>
              <p14:xfrm>
                <a:off x="2319840" y="6485662"/>
                <a:ext cx="133920" cy="28080"/>
              </p14:xfrm>
            </p:contentPart>
          </mc:Choice>
          <mc:Fallback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323FAFEC-CC0C-4F8C-C951-1F4706F4BD69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2315520" y="6481342"/>
                  <a:ext cx="142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4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499F6A45-03B7-4F58-BA68-D00BAB3E2E66}"/>
                    </a:ext>
                  </a:extLst>
                </p14:cNvPr>
                <p14:cNvContentPartPr/>
                <p14:nvPr/>
              </p14:nvContentPartPr>
              <p14:xfrm>
                <a:off x="2345400" y="6544342"/>
                <a:ext cx="117360" cy="36000"/>
              </p14:xfrm>
            </p:contentPart>
          </mc:Choice>
          <mc:Fallback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499F6A45-03B7-4F58-BA68-D00BAB3E2E66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2341080" y="6540022"/>
                  <a:ext cx="126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6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4120F71F-4198-F67C-FE14-3D79D13A88B6}"/>
                    </a:ext>
                  </a:extLst>
                </p14:cNvPr>
                <p14:cNvContentPartPr/>
                <p14:nvPr/>
              </p14:nvContentPartPr>
              <p14:xfrm>
                <a:off x="2657880" y="6388462"/>
                <a:ext cx="76320" cy="213120"/>
              </p14:xfrm>
            </p:contentPart>
          </mc:Choice>
          <mc:Fallback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4120F71F-4198-F67C-FE14-3D79D13A88B6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2653560" y="6384142"/>
                  <a:ext cx="849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8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F178A1FA-A331-523C-58F9-4744C9251850}"/>
                    </a:ext>
                  </a:extLst>
                </p14:cNvPr>
                <p14:cNvContentPartPr/>
                <p14:nvPr/>
              </p14:nvContentPartPr>
              <p14:xfrm>
                <a:off x="2595240" y="6469102"/>
                <a:ext cx="280440" cy="21960"/>
              </p14:xfrm>
            </p:contentPart>
          </mc:Choice>
          <mc:Fallback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F178A1FA-A331-523C-58F9-4744C9251850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2590920" y="6464782"/>
                  <a:ext cx="289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0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711A8146-5C78-5F21-3D0A-5DEAF49DC01D}"/>
                    </a:ext>
                  </a:extLst>
                </p14:cNvPr>
                <p14:cNvContentPartPr/>
                <p14:nvPr/>
              </p14:nvContentPartPr>
              <p14:xfrm>
                <a:off x="3011040" y="6434542"/>
                <a:ext cx="87840" cy="172800"/>
              </p14:xfrm>
            </p:contentPart>
          </mc:Choice>
          <mc:Fallback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711A8146-5C78-5F21-3D0A-5DEAF49DC01D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3006720" y="6430222"/>
                  <a:ext cx="96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2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D80CBE7C-CAD3-2A2F-1CC8-B145D9332A1B}"/>
                    </a:ext>
                  </a:extLst>
                </p14:cNvPr>
                <p14:cNvContentPartPr/>
                <p14:nvPr/>
              </p14:nvContentPartPr>
              <p14:xfrm>
                <a:off x="2998800" y="6433462"/>
                <a:ext cx="112680" cy="135000"/>
              </p14:xfrm>
            </p:contentPart>
          </mc:Choice>
          <mc:Fallback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D80CBE7C-CAD3-2A2F-1CC8-B145D9332A1B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2994480" y="6429142"/>
                  <a:ext cx="1213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4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5FB6F2DE-D59A-9EDA-7E8D-F1C33FAF9247}"/>
                    </a:ext>
                  </a:extLst>
                </p14:cNvPr>
                <p14:cNvContentPartPr/>
                <p14:nvPr/>
              </p14:nvContentPartPr>
              <p14:xfrm>
                <a:off x="3131280" y="6495382"/>
                <a:ext cx="93240" cy="136440"/>
              </p14:xfrm>
            </p:contentPart>
          </mc:Choice>
          <mc:Fallback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5FB6F2DE-D59A-9EDA-7E8D-F1C33FAF9247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3126960" y="6491062"/>
                  <a:ext cx="1018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6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3A09695D-5B50-663E-5E10-815D4668526F}"/>
                    </a:ext>
                  </a:extLst>
                </p14:cNvPr>
                <p14:cNvContentPartPr/>
                <p14:nvPr/>
              </p14:nvContentPartPr>
              <p14:xfrm>
                <a:off x="3320640" y="6433462"/>
                <a:ext cx="96480" cy="67320"/>
              </p14:xfrm>
            </p:contentPart>
          </mc:Choice>
          <mc:Fallback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3A09695D-5B50-663E-5E10-815D4668526F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3316320" y="6429142"/>
                  <a:ext cx="1051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8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9F2C2501-7C1B-F1E2-F1A4-B15BB617FE60}"/>
                    </a:ext>
                  </a:extLst>
                </p14:cNvPr>
                <p14:cNvContentPartPr/>
                <p14:nvPr/>
              </p14:nvContentPartPr>
              <p14:xfrm>
                <a:off x="3536640" y="6271462"/>
                <a:ext cx="66600" cy="174240"/>
              </p14:xfrm>
            </p:contentPart>
          </mc:Choice>
          <mc:Fallback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9F2C2501-7C1B-F1E2-F1A4-B15BB617FE60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3532320" y="6267142"/>
                  <a:ext cx="752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0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04C4A166-5A32-5526-7943-75FB37678008}"/>
                    </a:ext>
                  </a:extLst>
                </p14:cNvPr>
                <p14:cNvContentPartPr/>
                <p14:nvPr/>
              </p14:nvContentPartPr>
              <p14:xfrm>
                <a:off x="3511080" y="6459022"/>
                <a:ext cx="125280" cy="51840"/>
              </p14:xfrm>
            </p:contentPart>
          </mc:Choice>
          <mc:Fallback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04C4A166-5A32-5526-7943-75FB37678008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3506760" y="6454702"/>
                  <a:ext cx="1339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2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A786F978-7F83-57BE-2CD7-A65A7EF2D194}"/>
                    </a:ext>
                  </a:extLst>
                </p14:cNvPr>
                <p14:cNvContentPartPr/>
                <p14:nvPr/>
              </p14:nvContentPartPr>
              <p14:xfrm>
                <a:off x="3561480" y="6488182"/>
                <a:ext cx="83160" cy="159840"/>
              </p14:xfrm>
            </p:contentPart>
          </mc:Choice>
          <mc:Fallback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A786F978-7F83-57BE-2CD7-A65A7EF2D194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3557160" y="6483862"/>
                  <a:ext cx="918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4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C7D8F43D-540D-77D9-FF21-9CD55D7B717E}"/>
                    </a:ext>
                  </a:extLst>
                </p14:cNvPr>
                <p14:cNvContentPartPr/>
                <p14:nvPr/>
              </p14:nvContentPartPr>
              <p14:xfrm>
                <a:off x="3746160" y="6326542"/>
                <a:ext cx="63000" cy="207720"/>
              </p14:xfrm>
            </p:contentPart>
          </mc:Choice>
          <mc:Fallback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C7D8F43D-540D-77D9-FF21-9CD55D7B717E}"/>
                    </a:ext>
                  </a:extLst>
                </p:cNvPr>
                <p:cNvPicPr/>
                <p:nvPr/>
              </p:nvPicPr>
              <p:blipFill>
                <a:blip r:embed="rId1115"/>
                <a:stretch>
                  <a:fillRect/>
                </a:stretch>
              </p:blipFill>
              <p:spPr>
                <a:xfrm>
                  <a:off x="3741840" y="6322222"/>
                  <a:ext cx="716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6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1D1D0839-881A-B43F-1B3F-CE9085979C61}"/>
                    </a:ext>
                  </a:extLst>
                </p14:cNvPr>
                <p14:cNvContentPartPr/>
                <p14:nvPr/>
              </p14:nvContentPartPr>
              <p14:xfrm>
                <a:off x="3854160" y="6311422"/>
                <a:ext cx="96120" cy="171360"/>
              </p14:xfrm>
            </p:contentPart>
          </mc:Choice>
          <mc:Fallback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1D1D0839-881A-B43F-1B3F-CE9085979C61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3849840" y="6307102"/>
                  <a:ext cx="1047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8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C7888277-6BD2-E23A-6B3E-0EB0C3ADEF22}"/>
                    </a:ext>
                  </a:extLst>
                </p14:cNvPr>
                <p14:cNvContentPartPr/>
                <p14:nvPr/>
              </p14:nvContentPartPr>
              <p14:xfrm>
                <a:off x="3862440" y="6281902"/>
                <a:ext cx="112320" cy="30240"/>
              </p14:xfrm>
            </p:contentPart>
          </mc:Choice>
          <mc:Fallback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C7888277-6BD2-E23A-6B3E-0EB0C3ADEF22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3858120" y="6277582"/>
                  <a:ext cx="1209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0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09C85179-04E8-120E-C8F6-4C0B19E83AA4}"/>
                    </a:ext>
                  </a:extLst>
                </p14:cNvPr>
                <p14:cNvContentPartPr/>
                <p14:nvPr/>
              </p14:nvContentPartPr>
              <p14:xfrm>
                <a:off x="4038480" y="6249502"/>
                <a:ext cx="220320" cy="174600"/>
              </p14:xfrm>
            </p:contentPart>
          </mc:Choice>
          <mc:Fallback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09C85179-04E8-120E-C8F6-4C0B19E83AA4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4034160" y="6245182"/>
                  <a:ext cx="2289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2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BD424C53-E29B-CE18-867A-159F77129C7C}"/>
                    </a:ext>
                  </a:extLst>
                </p14:cNvPr>
                <p14:cNvContentPartPr/>
                <p14:nvPr/>
              </p14:nvContentPartPr>
              <p14:xfrm>
                <a:off x="4122720" y="6295942"/>
                <a:ext cx="121680" cy="21960"/>
              </p14:xfrm>
            </p:contentPart>
          </mc:Choice>
          <mc:Fallback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BD424C53-E29B-CE18-867A-159F77129C7C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4118400" y="6291622"/>
                  <a:ext cx="130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4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69012B0D-9F1D-10B6-8DA0-0545C28401B5}"/>
                    </a:ext>
                  </a:extLst>
                </p14:cNvPr>
                <p14:cNvContentPartPr/>
                <p14:nvPr/>
              </p14:nvContentPartPr>
              <p14:xfrm>
                <a:off x="4265640" y="6216022"/>
                <a:ext cx="41760" cy="243720"/>
              </p14:xfrm>
            </p:contentPart>
          </mc:Choice>
          <mc:Fallback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69012B0D-9F1D-10B6-8DA0-0545C28401B5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4261320" y="6211702"/>
                  <a:ext cx="504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6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1E21AF9B-F4DF-4BC2-9B85-DE3F18CD31DE}"/>
                    </a:ext>
                  </a:extLst>
                </p14:cNvPr>
                <p14:cNvContentPartPr/>
                <p14:nvPr/>
              </p14:nvContentPartPr>
              <p14:xfrm>
                <a:off x="4419000" y="6225382"/>
                <a:ext cx="63720" cy="186120"/>
              </p14:xfrm>
            </p:contentPart>
          </mc:Choice>
          <mc:Fallback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1E21AF9B-F4DF-4BC2-9B85-DE3F18CD31DE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4414680" y="6221062"/>
                  <a:ext cx="723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8">
              <p14:nvContentPartPr>
                <p14:cNvPr id="778" name="Freihand 777">
                  <a:extLst>
                    <a:ext uri="{FF2B5EF4-FFF2-40B4-BE49-F238E27FC236}">
                      <a16:creationId xmlns:a16="http://schemas.microsoft.com/office/drawing/2014/main" id="{7FEBDBED-7FA6-012F-455D-D70B367F951E}"/>
                    </a:ext>
                  </a:extLst>
                </p14:cNvPr>
                <p14:cNvContentPartPr/>
                <p14:nvPr/>
              </p14:nvContentPartPr>
              <p14:xfrm>
                <a:off x="4362120" y="6260662"/>
                <a:ext cx="145440" cy="30960"/>
              </p14:xfrm>
            </p:contentPart>
          </mc:Choice>
          <mc:Fallback>
            <p:pic>
              <p:nvPicPr>
                <p:cNvPr id="778" name="Freihand 777">
                  <a:extLst>
                    <a:ext uri="{FF2B5EF4-FFF2-40B4-BE49-F238E27FC236}">
                      <a16:creationId xmlns:a16="http://schemas.microsoft.com/office/drawing/2014/main" id="{7FEBDBED-7FA6-012F-455D-D70B367F951E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4357800" y="6256342"/>
                  <a:ext cx="154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0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078D0147-D4CA-1605-5745-19110D4582EB}"/>
                    </a:ext>
                  </a:extLst>
                </p14:cNvPr>
                <p14:cNvContentPartPr/>
                <p14:nvPr/>
              </p14:nvContentPartPr>
              <p14:xfrm>
                <a:off x="4549320" y="6324742"/>
                <a:ext cx="128160" cy="17280"/>
              </p14:xfrm>
            </p:contentPart>
          </mc:Choice>
          <mc:Fallback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078D0147-D4CA-1605-5745-19110D4582EB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4545000" y="6320422"/>
                  <a:ext cx="136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2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30A2B008-081E-BAB2-459C-3B44833EC499}"/>
                    </a:ext>
                  </a:extLst>
                </p14:cNvPr>
                <p14:cNvContentPartPr/>
                <p14:nvPr/>
              </p14:nvContentPartPr>
              <p14:xfrm>
                <a:off x="4559760" y="6359302"/>
                <a:ext cx="141840" cy="41760"/>
              </p14:xfrm>
            </p:contentPart>
          </mc:Choice>
          <mc:Fallback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30A2B008-081E-BAB2-459C-3B44833EC499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4555440" y="6354982"/>
                  <a:ext cx="150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4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86F6081E-54FA-599E-75B3-DDEF0D2E56BF}"/>
                    </a:ext>
                  </a:extLst>
                </p14:cNvPr>
                <p14:cNvContentPartPr/>
                <p14:nvPr/>
              </p14:nvContentPartPr>
              <p14:xfrm>
                <a:off x="4826520" y="6197302"/>
                <a:ext cx="96480" cy="192600"/>
              </p14:xfrm>
            </p:contentPart>
          </mc:Choice>
          <mc:Fallback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86F6081E-54FA-599E-75B3-DDEF0D2E56BF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4822200" y="6192982"/>
                  <a:ext cx="1051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6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06FBCF8F-BAD1-E4A1-42C6-BE8DE0A68FC8}"/>
                    </a:ext>
                  </a:extLst>
                </p14:cNvPr>
                <p14:cNvContentPartPr/>
                <p14:nvPr/>
              </p14:nvContentPartPr>
              <p14:xfrm>
                <a:off x="4993920" y="6189742"/>
                <a:ext cx="78120" cy="173160"/>
              </p14:xfrm>
            </p:contentPart>
          </mc:Choice>
          <mc:Fallback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06FBCF8F-BAD1-E4A1-42C6-BE8DE0A68FC8}"/>
                    </a:ext>
                  </a:extLst>
                </p:cNvPr>
                <p:cNvPicPr/>
                <p:nvPr/>
              </p:nvPicPr>
              <p:blipFill>
                <a:blip r:embed="rId1137"/>
                <a:stretch>
                  <a:fillRect/>
                </a:stretch>
              </p:blipFill>
              <p:spPr>
                <a:xfrm>
                  <a:off x="4989600" y="6185422"/>
                  <a:ext cx="867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8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A12C3597-749D-9B98-8200-2384CC5FD36D}"/>
                    </a:ext>
                  </a:extLst>
                </p14:cNvPr>
                <p14:cNvContentPartPr/>
                <p14:nvPr/>
              </p14:nvContentPartPr>
              <p14:xfrm>
                <a:off x="4942080" y="6241582"/>
                <a:ext cx="107640" cy="25560"/>
              </p14:xfrm>
            </p:contentPart>
          </mc:Choice>
          <mc:Fallback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A12C3597-749D-9B98-8200-2384CC5FD36D}"/>
                    </a:ext>
                  </a:extLst>
                </p:cNvPr>
                <p:cNvPicPr/>
                <p:nvPr/>
              </p:nvPicPr>
              <p:blipFill>
                <a:blip r:embed="rId1139"/>
                <a:stretch>
                  <a:fillRect/>
                </a:stretch>
              </p:blipFill>
              <p:spPr>
                <a:xfrm>
                  <a:off x="4937760" y="6237262"/>
                  <a:ext cx="116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0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C3FC3E49-DA04-E3CF-9EE3-B535D9086F93}"/>
                    </a:ext>
                  </a:extLst>
                </p14:cNvPr>
                <p14:cNvContentPartPr/>
                <p14:nvPr/>
              </p14:nvContentPartPr>
              <p14:xfrm>
                <a:off x="5156640" y="6254182"/>
                <a:ext cx="105840" cy="39240"/>
              </p14:xfrm>
            </p:contentPart>
          </mc:Choice>
          <mc:Fallback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C3FC3E49-DA04-E3CF-9EE3-B535D9086F93}"/>
                    </a:ext>
                  </a:extLst>
                </p:cNvPr>
                <p:cNvPicPr/>
                <p:nvPr/>
              </p:nvPicPr>
              <p:blipFill>
                <a:blip r:embed="rId1141"/>
                <a:stretch>
                  <a:fillRect/>
                </a:stretch>
              </p:blipFill>
              <p:spPr>
                <a:xfrm>
                  <a:off x="5152320" y="6249862"/>
                  <a:ext cx="1144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2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24D8826E-CCE7-39E5-B3FB-CB7C585199E2}"/>
                    </a:ext>
                  </a:extLst>
                </p14:cNvPr>
                <p14:cNvContentPartPr/>
                <p14:nvPr/>
              </p14:nvContentPartPr>
              <p14:xfrm>
                <a:off x="5385240" y="6076702"/>
                <a:ext cx="53640" cy="157680"/>
              </p14:xfrm>
            </p:contentPart>
          </mc:Choice>
          <mc:Fallback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24D8826E-CCE7-39E5-B3FB-CB7C585199E2}"/>
                    </a:ext>
                  </a:extLst>
                </p:cNvPr>
                <p:cNvPicPr/>
                <p:nvPr/>
              </p:nvPicPr>
              <p:blipFill>
                <a:blip r:embed="rId1143"/>
                <a:stretch>
                  <a:fillRect/>
                </a:stretch>
              </p:blipFill>
              <p:spPr>
                <a:xfrm>
                  <a:off x="5380920" y="6072382"/>
                  <a:ext cx="622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4">
              <p14:nvContentPartPr>
                <p14:cNvPr id="791" name="Freihand 790">
                  <a:extLst>
                    <a:ext uri="{FF2B5EF4-FFF2-40B4-BE49-F238E27FC236}">
                      <a16:creationId xmlns:a16="http://schemas.microsoft.com/office/drawing/2014/main" id="{28363CE6-5B71-D4D7-F642-3CF5B4BD5F9F}"/>
                    </a:ext>
                  </a:extLst>
                </p14:cNvPr>
                <p14:cNvContentPartPr/>
                <p14:nvPr/>
              </p14:nvContentPartPr>
              <p14:xfrm>
                <a:off x="5366520" y="6235462"/>
                <a:ext cx="125280" cy="56160"/>
              </p14:xfrm>
            </p:contentPart>
          </mc:Choice>
          <mc:Fallback>
            <p:pic>
              <p:nvPicPr>
                <p:cNvPr id="791" name="Freihand 790">
                  <a:extLst>
                    <a:ext uri="{FF2B5EF4-FFF2-40B4-BE49-F238E27FC236}">
                      <a16:creationId xmlns:a16="http://schemas.microsoft.com/office/drawing/2014/main" id="{28363CE6-5B71-D4D7-F642-3CF5B4BD5F9F}"/>
                    </a:ext>
                  </a:extLst>
                </p:cNvPr>
                <p:cNvPicPr/>
                <p:nvPr/>
              </p:nvPicPr>
              <p:blipFill>
                <a:blip r:embed="rId1145"/>
                <a:stretch>
                  <a:fillRect/>
                </a:stretch>
              </p:blipFill>
              <p:spPr>
                <a:xfrm>
                  <a:off x="5362200" y="6231142"/>
                  <a:ext cx="1339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6">
              <p14:nvContentPartPr>
                <p14:cNvPr id="792" name="Freihand 791">
                  <a:extLst>
                    <a:ext uri="{FF2B5EF4-FFF2-40B4-BE49-F238E27FC236}">
                      <a16:creationId xmlns:a16="http://schemas.microsoft.com/office/drawing/2014/main" id="{57C86A4E-1250-EAE5-8C7E-A4270860B4C8}"/>
                    </a:ext>
                  </a:extLst>
                </p14:cNvPr>
                <p14:cNvContentPartPr/>
                <p14:nvPr/>
              </p14:nvContentPartPr>
              <p14:xfrm>
                <a:off x="5399280" y="6331942"/>
                <a:ext cx="102240" cy="132840"/>
              </p14:xfrm>
            </p:contentPart>
          </mc:Choice>
          <mc:Fallback>
            <p:pic>
              <p:nvPicPr>
                <p:cNvPr id="792" name="Freihand 791">
                  <a:extLst>
                    <a:ext uri="{FF2B5EF4-FFF2-40B4-BE49-F238E27FC236}">
                      <a16:creationId xmlns:a16="http://schemas.microsoft.com/office/drawing/2014/main" id="{57C86A4E-1250-EAE5-8C7E-A4270860B4C8}"/>
                    </a:ext>
                  </a:extLst>
                </p:cNvPr>
                <p:cNvPicPr/>
                <p:nvPr/>
              </p:nvPicPr>
              <p:blipFill>
                <a:blip r:embed="rId1147"/>
                <a:stretch>
                  <a:fillRect/>
                </a:stretch>
              </p:blipFill>
              <p:spPr>
                <a:xfrm>
                  <a:off x="5394960" y="6327622"/>
                  <a:ext cx="110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8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3CFD849D-A34C-EDD1-04DF-6D5CD49D0044}"/>
                    </a:ext>
                  </a:extLst>
                </p14:cNvPr>
                <p14:cNvContentPartPr/>
                <p14:nvPr/>
              </p14:nvContentPartPr>
              <p14:xfrm>
                <a:off x="5407920" y="6145102"/>
                <a:ext cx="247320" cy="175320"/>
              </p14:xfrm>
            </p:contentPart>
          </mc:Choice>
          <mc:Fallback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3CFD849D-A34C-EDD1-04DF-6D5CD49D0044}"/>
                    </a:ext>
                  </a:extLst>
                </p:cNvPr>
                <p:cNvPicPr/>
                <p:nvPr/>
              </p:nvPicPr>
              <p:blipFill>
                <a:blip r:embed="rId1149"/>
                <a:stretch>
                  <a:fillRect/>
                </a:stretch>
              </p:blipFill>
              <p:spPr>
                <a:xfrm>
                  <a:off x="5403600" y="6140782"/>
                  <a:ext cx="255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0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8B42F595-1306-F16E-F961-B0A8D3C9177B}"/>
                    </a:ext>
                  </a:extLst>
                </p14:cNvPr>
                <p14:cNvContentPartPr/>
                <p14:nvPr/>
              </p14:nvContentPartPr>
              <p14:xfrm>
                <a:off x="5549400" y="6205582"/>
                <a:ext cx="83880" cy="27720"/>
              </p14:xfrm>
            </p:contentPart>
          </mc:Choice>
          <mc:Fallback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8B42F595-1306-F16E-F961-B0A8D3C9177B}"/>
                    </a:ext>
                  </a:extLst>
                </p:cNvPr>
                <p:cNvPicPr/>
                <p:nvPr/>
              </p:nvPicPr>
              <p:blipFill>
                <a:blip r:embed="rId1151"/>
                <a:stretch>
                  <a:fillRect/>
                </a:stretch>
              </p:blipFill>
              <p:spPr>
                <a:xfrm>
                  <a:off x="5545080" y="6201262"/>
                  <a:ext cx="925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2">
              <p14:nvContentPartPr>
                <p14:cNvPr id="795" name="Freihand 794">
                  <a:extLst>
                    <a:ext uri="{FF2B5EF4-FFF2-40B4-BE49-F238E27FC236}">
                      <a16:creationId xmlns:a16="http://schemas.microsoft.com/office/drawing/2014/main" id="{68B59617-7B0A-AF47-7668-BA7FB1829226}"/>
                    </a:ext>
                  </a:extLst>
                </p14:cNvPr>
                <p14:cNvContentPartPr/>
                <p14:nvPr/>
              </p14:nvContentPartPr>
              <p14:xfrm>
                <a:off x="5639760" y="6053302"/>
                <a:ext cx="94680" cy="128520"/>
              </p14:xfrm>
            </p:contentPart>
          </mc:Choice>
          <mc:Fallback>
            <p:pic>
              <p:nvPicPr>
                <p:cNvPr id="795" name="Freihand 794">
                  <a:extLst>
                    <a:ext uri="{FF2B5EF4-FFF2-40B4-BE49-F238E27FC236}">
                      <a16:creationId xmlns:a16="http://schemas.microsoft.com/office/drawing/2014/main" id="{68B59617-7B0A-AF47-7668-BA7FB1829226}"/>
                    </a:ext>
                  </a:extLst>
                </p:cNvPr>
                <p:cNvPicPr/>
                <p:nvPr/>
              </p:nvPicPr>
              <p:blipFill>
                <a:blip r:embed="rId1153"/>
                <a:stretch>
                  <a:fillRect/>
                </a:stretch>
              </p:blipFill>
              <p:spPr>
                <a:xfrm>
                  <a:off x="5635440" y="6048982"/>
                  <a:ext cx="1033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4">
              <p14:nvContentPartPr>
                <p14:cNvPr id="797" name="Freihand 796">
                  <a:extLst>
                    <a:ext uri="{FF2B5EF4-FFF2-40B4-BE49-F238E27FC236}">
                      <a16:creationId xmlns:a16="http://schemas.microsoft.com/office/drawing/2014/main" id="{90F624B1-FCBD-A145-8F6C-BED6065273BE}"/>
                    </a:ext>
                  </a:extLst>
                </p14:cNvPr>
                <p14:cNvContentPartPr/>
                <p14:nvPr/>
              </p14:nvContentPartPr>
              <p14:xfrm>
                <a:off x="5869080" y="6173902"/>
                <a:ext cx="93240" cy="39960"/>
              </p14:xfrm>
            </p:contentPart>
          </mc:Choice>
          <mc:Fallback>
            <p:pic>
              <p:nvPicPr>
                <p:cNvPr id="797" name="Freihand 796">
                  <a:extLst>
                    <a:ext uri="{FF2B5EF4-FFF2-40B4-BE49-F238E27FC236}">
                      <a16:creationId xmlns:a16="http://schemas.microsoft.com/office/drawing/2014/main" id="{90F624B1-FCBD-A145-8F6C-BED6065273BE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5864760" y="6169582"/>
                  <a:ext cx="1018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6">
              <p14:nvContentPartPr>
                <p14:cNvPr id="798" name="Freihand 797">
                  <a:extLst>
                    <a:ext uri="{FF2B5EF4-FFF2-40B4-BE49-F238E27FC236}">
                      <a16:creationId xmlns:a16="http://schemas.microsoft.com/office/drawing/2014/main" id="{8C13E30F-42EE-8263-5B9A-D91EFC65A50D}"/>
                    </a:ext>
                  </a:extLst>
                </p14:cNvPr>
                <p14:cNvContentPartPr/>
                <p14:nvPr/>
              </p14:nvContentPartPr>
              <p14:xfrm>
                <a:off x="5859360" y="6090022"/>
                <a:ext cx="207000" cy="156240"/>
              </p14:xfrm>
            </p:contentPart>
          </mc:Choice>
          <mc:Fallback>
            <p:pic>
              <p:nvPicPr>
                <p:cNvPr id="798" name="Freihand 797">
                  <a:extLst>
                    <a:ext uri="{FF2B5EF4-FFF2-40B4-BE49-F238E27FC236}">
                      <a16:creationId xmlns:a16="http://schemas.microsoft.com/office/drawing/2014/main" id="{8C13E30F-42EE-8263-5B9A-D91EFC65A50D}"/>
                    </a:ext>
                  </a:extLst>
                </p:cNvPr>
                <p:cNvPicPr/>
                <p:nvPr/>
              </p:nvPicPr>
              <p:blipFill>
                <a:blip r:embed="rId1157"/>
                <a:stretch>
                  <a:fillRect/>
                </a:stretch>
              </p:blipFill>
              <p:spPr>
                <a:xfrm>
                  <a:off x="5855040" y="6085702"/>
                  <a:ext cx="2156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8">
              <p14:nvContentPartPr>
                <p14:cNvPr id="799" name="Freihand 798">
                  <a:extLst>
                    <a:ext uri="{FF2B5EF4-FFF2-40B4-BE49-F238E27FC236}">
                      <a16:creationId xmlns:a16="http://schemas.microsoft.com/office/drawing/2014/main" id="{F2B20003-6C6B-AC8F-FE6D-D4A37366C08D}"/>
                    </a:ext>
                  </a:extLst>
                </p14:cNvPr>
                <p14:cNvContentPartPr/>
                <p14:nvPr/>
              </p14:nvContentPartPr>
              <p14:xfrm>
                <a:off x="6214320" y="6044662"/>
                <a:ext cx="50760" cy="108000"/>
              </p14:xfrm>
            </p:contentPart>
          </mc:Choice>
          <mc:Fallback>
            <p:pic>
              <p:nvPicPr>
                <p:cNvPr id="799" name="Freihand 798">
                  <a:extLst>
                    <a:ext uri="{FF2B5EF4-FFF2-40B4-BE49-F238E27FC236}">
                      <a16:creationId xmlns:a16="http://schemas.microsoft.com/office/drawing/2014/main" id="{F2B20003-6C6B-AC8F-FE6D-D4A37366C08D}"/>
                    </a:ext>
                  </a:extLst>
                </p:cNvPr>
                <p:cNvPicPr/>
                <p:nvPr/>
              </p:nvPicPr>
              <p:blipFill>
                <a:blip r:embed="rId1159"/>
                <a:stretch>
                  <a:fillRect/>
                </a:stretch>
              </p:blipFill>
              <p:spPr>
                <a:xfrm>
                  <a:off x="6210000" y="6040342"/>
                  <a:ext cx="594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0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3610BB5A-3333-7FDD-775E-445A0F1F6B54}"/>
                    </a:ext>
                  </a:extLst>
                </p14:cNvPr>
                <p14:cNvContentPartPr/>
                <p14:nvPr/>
              </p14:nvContentPartPr>
              <p14:xfrm>
                <a:off x="6112080" y="5978062"/>
                <a:ext cx="166680" cy="97560"/>
              </p14:xfrm>
            </p:contentPart>
          </mc:Choice>
          <mc:Fallback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3610BB5A-3333-7FDD-775E-445A0F1F6B54}"/>
                    </a:ext>
                  </a:extLst>
                </p:cNvPr>
                <p:cNvPicPr/>
                <p:nvPr/>
              </p:nvPicPr>
              <p:blipFill>
                <a:blip r:embed="rId1161"/>
                <a:stretch>
                  <a:fillRect/>
                </a:stretch>
              </p:blipFill>
              <p:spPr>
                <a:xfrm>
                  <a:off x="6107760" y="5973742"/>
                  <a:ext cx="1753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2">
              <p14:nvContentPartPr>
                <p14:cNvPr id="801" name="Freihand 800">
                  <a:extLst>
                    <a:ext uri="{FF2B5EF4-FFF2-40B4-BE49-F238E27FC236}">
                      <a16:creationId xmlns:a16="http://schemas.microsoft.com/office/drawing/2014/main" id="{C56131CD-6D27-1FD5-D11D-4812FD1180BF}"/>
                    </a:ext>
                  </a:extLst>
                </p14:cNvPr>
                <p14:cNvContentPartPr/>
                <p14:nvPr/>
              </p14:nvContentPartPr>
              <p14:xfrm>
                <a:off x="6345000" y="5902822"/>
                <a:ext cx="104040" cy="210600"/>
              </p14:xfrm>
            </p:contentPart>
          </mc:Choice>
          <mc:Fallback>
            <p:pic>
              <p:nvPicPr>
                <p:cNvPr id="801" name="Freihand 800">
                  <a:extLst>
                    <a:ext uri="{FF2B5EF4-FFF2-40B4-BE49-F238E27FC236}">
                      <a16:creationId xmlns:a16="http://schemas.microsoft.com/office/drawing/2014/main" id="{C56131CD-6D27-1FD5-D11D-4812FD1180BF}"/>
                    </a:ext>
                  </a:extLst>
                </p:cNvPr>
                <p:cNvPicPr/>
                <p:nvPr/>
              </p:nvPicPr>
              <p:blipFill>
                <a:blip r:embed="rId1163"/>
                <a:stretch>
                  <a:fillRect/>
                </a:stretch>
              </p:blipFill>
              <p:spPr>
                <a:xfrm>
                  <a:off x="6340680" y="5898502"/>
                  <a:ext cx="1126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4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4E599851-B072-F5F4-864A-0773773FF372}"/>
                    </a:ext>
                  </a:extLst>
                </p14:cNvPr>
                <p14:cNvContentPartPr/>
                <p14:nvPr/>
              </p14:nvContentPartPr>
              <p14:xfrm>
                <a:off x="6441480" y="5887702"/>
                <a:ext cx="85320" cy="146520"/>
              </p14:xfrm>
            </p:contentPart>
          </mc:Choice>
          <mc:Fallback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4E599851-B072-F5F4-864A-0773773FF372}"/>
                    </a:ext>
                  </a:extLst>
                </p:cNvPr>
                <p:cNvPicPr/>
                <p:nvPr/>
              </p:nvPicPr>
              <p:blipFill>
                <a:blip r:embed="rId1165"/>
                <a:stretch>
                  <a:fillRect/>
                </a:stretch>
              </p:blipFill>
              <p:spPr>
                <a:xfrm>
                  <a:off x="6437160" y="5883382"/>
                  <a:ext cx="939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6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FC4457BE-02DD-8764-023F-401791F941F6}"/>
                    </a:ext>
                  </a:extLst>
                </p14:cNvPr>
                <p14:cNvContentPartPr/>
                <p14:nvPr/>
              </p14:nvContentPartPr>
              <p14:xfrm>
                <a:off x="6534720" y="5826862"/>
                <a:ext cx="77040" cy="237600"/>
              </p14:xfrm>
            </p:contentPart>
          </mc:Choice>
          <mc:Fallback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FC4457BE-02DD-8764-023F-401791F941F6}"/>
                    </a:ext>
                  </a:extLst>
                </p:cNvPr>
                <p:cNvPicPr/>
                <p:nvPr/>
              </p:nvPicPr>
              <p:blipFill>
                <a:blip r:embed="rId1167"/>
                <a:stretch>
                  <a:fillRect/>
                </a:stretch>
              </p:blipFill>
              <p:spPr>
                <a:xfrm>
                  <a:off x="6530400" y="5822542"/>
                  <a:ext cx="856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8">
              <p14:nvContentPartPr>
                <p14:cNvPr id="805" name="Freihand 804">
                  <a:extLst>
                    <a:ext uri="{FF2B5EF4-FFF2-40B4-BE49-F238E27FC236}">
                      <a16:creationId xmlns:a16="http://schemas.microsoft.com/office/drawing/2014/main" id="{015913A7-5F8D-F7D8-DF8C-3612D60EBC02}"/>
                    </a:ext>
                  </a:extLst>
                </p14:cNvPr>
                <p14:cNvContentPartPr/>
                <p14:nvPr/>
              </p14:nvContentPartPr>
              <p14:xfrm>
                <a:off x="5355360" y="6624982"/>
                <a:ext cx="102600" cy="45720"/>
              </p14:xfrm>
            </p:contentPart>
          </mc:Choice>
          <mc:Fallback>
            <p:pic>
              <p:nvPicPr>
                <p:cNvPr id="805" name="Freihand 804">
                  <a:extLst>
                    <a:ext uri="{FF2B5EF4-FFF2-40B4-BE49-F238E27FC236}">
                      <a16:creationId xmlns:a16="http://schemas.microsoft.com/office/drawing/2014/main" id="{015913A7-5F8D-F7D8-DF8C-3612D60EBC02}"/>
                    </a:ext>
                  </a:extLst>
                </p:cNvPr>
                <p:cNvPicPr/>
                <p:nvPr/>
              </p:nvPicPr>
              <p:blipFill>
                <a:blip r:embed="rId1169"/>
                <a:stretch>
                  <a:fillRect/>
                </a:stretch>
              </p:blipFill>
              <p:spPr>
                <a:xfrm>
                  <a:off x="5351040" y="6620662"/>
                  <a:ext cx="1112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0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24FDBD60-2714-AFA5-E806-6B12E788FC89}"/>
                    </a:ext>
                  </a:extLst>
                </p14:cNvPr>
                <p14:cNvContentPartPr/>
                <p14:nvPr/>
              </p14:nvContentPartPr>
              <p14:xfrm>
                <a:off x="5386680" y="6572782"/>
                <a:ext cx="162360" cy="139680"/>
              </p14:xfrm>
            </p:contentPart>
          </mc:Choice>
          <mc:Fallback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24FDBD60-2714-AFA5-E806-6B12E788FC89}"/>
                    </a:ext>
                  </a:extLst>
                </p:cNvPr>
                <p:cNvPicPr/>
                <p:nvPr/>
              </p:nvPicPr>
              <p:blipFill>
                <a:blip r:embed="rId1171"/>
                <a:stretch>
                  <a:fillRect/>
                </a:stretch>
              </p:blipFill>
              <p:spPr>
                <a:xfrm>
                  <a:off x="5382360" y="6568462"/>
                  <a:ext cx="1710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2">
              <p14:nvContentPartPr>
                <p14:cNvPr id="808" name="Freihand 807">
                  <a:extLst>
                    <a:ext uri="{FF2B5EF4-FFF2-40B4-BE49-F238E27FC236}">
                      <a16:creationId xmlns:a16="http://schemas.microsoft.com/office/drawing/2014/main" id="{47B6E60F-33F0-C9DD-EBBC-A0AA8721861E}"/>
                    </a:ext>
                  </a:extLst>
                </p14:cNvPr>
                <p14:cNvContentPartPr/>
                <p14:nvPr/>
              </p14:nvContentPartPr>
              <p14:xfrm>
                <a:off x="5675040" y="6499702"/>
                <a:ext cx="29520" cy="146160"/>
              </p14:xfrm>
            </p:contentPart>
          </mc:Choice>
          <mc:Fallback>
            <p:pic>
              <p:nvPicPr>
                <p:cNvPr id="808" name="Freihand 807">
                  <a:extLst>
                    <a:ext uri="{FF2B5EF4-FFF2-40B4-BE49-F238E27FC236}">
                      <a16:creationId xmlns:a16="http://schemas.microsoft.com/office/drawing/2014/main" id="{47B6E60F-33F0-C9DD-EBBC-A0AA8721861E}"/>
                    </a:ext>
                  </a:extLst>
                </p:cNvPr>
                <p:cNvPicPr/>
                <p:nvPr/>
              </p:nvPicPr>
              <p:blipFill>
                <a:blip r:embed="rId1173"/>
                <a:stretch>
                  <a:fillRect/>
                </a:stretch>
              </p:blipFill>
              <p:spPr>
                <a:xfrm>
                  <a:off x="5670720" y="6495382"/>
                  <a:ext cx="381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4">
              <p14:nvContentPartPr>
                <p14:cNvPr id="809" name="Freihand 808">
                  <a:extLst>
                    <a:ext uri="{FF2B5EF4-FFF2-40B4-BE49-F238E27FC236}">
                      <a16:creationId xmlns:a16="http://schemas.microsoft.com/office/drawing/2014/main" id="{C47C689D-CA8F-81A6-EE76-0477C027A98B}"/>
                    </a:ext>
                  </a:extLst>
                </p14:cNvPr>
                <p14:cNvContentPartPr/>
                <p14:nvPr/>
              </p14:nvContentPartPr>
              <p14:xfrm>
                <a:off x="5588640" y="6453262"/>
                <a:ext cx="136800" cy="81360"/>
              </p14:xfrm>
            </p:contentPart>
          </mc:Choice>
          <mc:Fallback>
            <p:pic>
              <p:nvPicPr>
                <p:cNvPr id="809" name="Freihand 808">
                  <a:extLst>
                    <a:ext uri="{FF2B5EF4-FFF2-40B4-BE49-F238E27FC236}">
                      <a16:creationId xmlns:a16="http://schemas.microsoft.com/office/drawing/2014/main" id="{C47C689D-CA8F-81A6-EE76-0477C027A98B}"/>
                    </a:ext>
                  </a:extLst>
                </p:cNvPr>
                <p:cNvPicPr/>
                <p:nvPr/>
              </p:nvPicPr>
              <p:blipFill>
                <a:blip r:embed="rId1175"/>
                <a:stretch>
                  <a:fillRect/>
                </a:stretch>
              </p:blipFill>
              <p:spPr>
                <a:xfrm>
                  <a:off x="5584320" y="6448942"/>
                  <a:ext cx="1454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6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3EA4FB00-02D3-0C85-739B-40C8D5F343DF}"/>
                    </a:ext>
                  </a:extLst>
                </p14:cNvPr>
                <p14:cNvContentPartPr/>
                <p14:nvPr/>
              </p14:nvContentPartPr>
              <p14:xfrm>
                <a:off x="5753160" y="6381622"/>
                <a:ext cx="27360" cy="72720"/>
              </p14:xfrm>
            </p:contentPart>
          </mc:Choice>
          <mc:Fallback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3EA4FB00-02D3-0C85-739B-40C8D5F343DF}"/>
                    </a:ext>
                  </a:extLst>
                </p:cNvPr>
                <p:cNvPicPr/>
                <p:nvPr/>
              </p:nvPicPr>
              <p:blipFill>
                <a:blip r:embed="rId1177"/>
                <a:stretch>
                  <a:fillRect/>
                </a:stretch>
              </p:blipFill>
              <p:spPr>
                <a:xfrm>
                  <a:off x="5748840" y="6377302"/>
                  <a:ext cx="360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8">
              <p14:nvContentPartPr>
                <p14:cNvPr id="811" name="Freihand 810">
                  <a:extLst>
                    <a:ext uri="{FF2B5EF4-FFF2-40B4-BE49-F238E27FC236}">
                      <a16:creationId xmlns:a16="http://schemas.microsoft.com/office/drawing/2014/main" id="{A3C7E53C-3CDF-9521-79C8-9BC8432D69D7}"/>
                    </a:ext>
                  </a:extLst>
                </p14:cNvPr>
                <p14:cNvContentPartPr/>
                <p14:nvPr/>
              </p14:nvContentPartPr>
              <p14:xfrm>
                <a:off x="5865840" y="6423742"/>
                <a:ext cx="60480" cy="154080"/>
              </p14:xfrm>
            </p:contentPart>
          </mc:Choice>
          <mc:Fallback>
            <p:pic>
              <p:nvPicPr>
                <p:cNvPr id="811" name="Freihand 810">
                  <a:extLst>
                    <a:ext uri="{FF2B5EF4-FFF2-40B4-BE49-F238E27FC236}">
                      <a16:creationId xmlns:a16="http://schemas.microsoft.com/office/drawing/2014/main" id="{A3C7E53C-3CDF-9521-79C8-9BC8432D69D7}"/>
                    </a:ext>
                  </a:extLst>
                </p:cNvPr>
                <p:cNvPicPr/>
                <p:nvPr/>
              </p:nvPicPr>
              <p:blipFill>
                <a:blip r:embed="rId1179"/>
                <a:stretch>
                  <a:fillRect/>
                </a:stretch>
              </p:blipFill>
              <p:spPr>
                <a:xfrm>
                  <a:off x="5861520" y="6419422"/>
                  <a:ext cx="691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0">
              <p14:nvContentPartPr>
                <p14:cNvPr id="812" name="Freihand 811">
                  <a:extLst>
                    <a:ext uri="{FF2B5EF4-FFF2-40B4-BE49-F238E27FC236}">
                      <a16:creationId xmlns:a16="http://schemas.microsoft.com/office/drawing/2014/main" id="{1ACC4E67-D87B-CF9F-7793-71A0DFAE0CB3}"/>
                    </a:ext>
                  </a:extLst>
                </p14:cNvPr>
                <p14:cNvContentPartPr/>
                <p14:nvPr/>
              </p14:nvContentPartPr>
              <p14:xfrm>
                <a:off x="5926320" y="6413302"/>
                <a:ext cx="111240" cy="135720"/>
              </p14:xfrm>
            </p:contentPart>
          </mc:Choice>
          <mc:Fallback>
            <p:pic>
              <p:nvPicPr>
                <p:cNvPr id="812" name="Freihand 811">
                  <a:extLst>
                    <a:ext uri="{FF2B5EF4-FFF2-40B4-BE49-F238E27FC236}">
                      <a16:creationId xmlns:a16="http://schemas.microsoft.com/office/drawing/2014/main" id="{1ACC4E67-D87B-CF9F-7793-71A0DFAE0CB3}"/>
                    </a:ext>
                  </a:extLst>
                </p:cNvPr>
                <p:cNvPicPr/>
                <p:nvPr/>
              </p:nvPicPr>
              <p:blipFill>
                <a:blip r:embed="rId1181"/>
                <a:stretch>
                  <a:fillRect/>
                </a:stretch>
              </p:blipFill>
              <p:spPr>
                <a:xfrm>
                  <a:off x="5922000" y="6408982"/>
                  <a:ext cx="1198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2">
              <p14:nvContentPartPr>
                <p14:cNvPr id="813" name="Freihand 812">
                  <a:extLst>
                    <a:ext uri="{FF2B5EF4-FFF2-40B4-BE49-F238E27FC236}">
                      <a16:creationId xmlns:a16="http://schemas.microsoft.com/office/drawing/2014/main" id="{DA0754CF-22AB-7B32-5B23-3A96C712F8AC}"/>
                    </a:ext>
                  </a:extLst>
                </p14:cNvPr>
                <p14:cNvContentPartPr/>
                <p14:nvPr/>
              </p14:nvContentPartPr>
              <p14:xfrm>
                <a:off x="6036480" y="6369022"/>
                <a:ext cx="40680" cy="170640"/>
              </p14:xfrm>
            </p:contentPart>
          </mc:Choice>
          <mc:Fallback>
            <p:pic>
              <p:nvPicPr>
                <p:cNvPr id="813" name="Freihand 812">
                  <a:extLst>
                    <a:ext uri="{FF2B5EF4-FFF2-40B4-BE49-F238E27FC236}">
                      <a16:creationId xmlns:a16="http://schemas.microsoft.com/office/drawing/2014/main" id="{DA0754CF-22AB-7B32-5B23-3A96C712F8AC}"/>
                    </a:ext>
                  </a:extLst>
                </p:cNvPr>
                <p:cNvPicPr/>
                <p:nvPr/>
              </p:nvPicPr>
              <p:blipFill>
                <a:blip r:embed="rId1183"/>
                <a:stretch>
                  <a:fillRect/>
                </a:stretch>
              </p:blipFill>
              <p:spPr>
                <a:xfrm>
                  <a:off x="6032160" y="6364702"/>
                  <a:ext cx="493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4">
              <p14:nvContentPartPr>
                <p14:cNvPr id="814" name="Freihand 813">
                  <a:extLst>
                    <a:ext uri="{FF2B5EF4-FFF2-40B4-BE49-F238E27FC236}">
                      <a16:creationId xmlns:a16="http://schemas.microsoft.com/office/drawing/2014/main" id="{1A85DD14-DB5B-545C-67B0-80510E5FE43D}"/>
                    </a:ext>
                  </a:extLst>
                </p14:cNvPr>
                <p14:cNvContentPartPr/>
                <p14:nvPr/>
              </p14:nvContentPartPr>
              <p14:xfrm>
                <a:off x="6173640" y="6432022"/>
                <a:ext cx="131760" cy="74520"/>
              </p14:xfrm>
            </p:contentPart>
          </mc:Choice>
          <mc:Fallback>
            <p:pic>
              <p:nvPicPr>
                <p:cNvPr id="814" name="Freihand 813">
                  <a:extLst>
                    <a:ext uri="{FF2B5EF4-FFF2-40B4-BE49-F238E27FC236}">
                      <a16:creationId xmlns:a16="http://schemas.microsoft.com/office/drawing/2014/main" id="{1A85DD14-DB5B-545C-67B0-80510E5FE43D}"/>
                    </a:ext>
                  </a:extLst>
                </p:cNvPr>
                <p:cNvPicPr/>
                <p:nvPr/>
              </p:nvPicPr>
              <p:blipFill>
                <a:blip r:embed="rId1185"/>
                <a:stretch>
                  <a:fillRect/>
                </a:stretch>
              </p:blipFill>
              <p:spPr>
                <a:xfrm>
                  <a:off x="6169320" y="6427702"/>
                  <a:ext cx="1404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6">
              <p14:nvContentPartPr>
                <p14:cNvPr id="816" name="Freihand 815">
                  <a:extLst>
                    <a:ext uri="{FF2B5EF4-FFF2-40B4-BE49-F238E27FC236}">
                      <a16:creationId xmlns:a16="http://schemas.microsoft.com/office/drawing/2014/main" id="{541445C9-DC2C-CDB4-09E9-866694A40C01}"/>
                    </a:ext>
                  </a:extLst>
                </p14:cNvPr>
                <p14:cNvContentPartPr/>
                <p14:nvPr/>
              </p14:nvContentPartPr>
              <p14:xfrm>
                <a:off x="4899960" y="6434902"/>
                <a:ext cx="411840" cy="92880"/>
              </p14:xfrm>
            </p:contentPart>
          </mc:Choice>
          <mc:Fallback>
            <p:pic>
              <p:nvPicPr>
                <p:cNvPr id="816" name="Freihand 815">
                  <a:extLst>
                    <a:ext uri="{FF2B5EF4-FFF2-40B4-BE49-F238E27FC236}">
                      <a16:creationId xmlns:a16="http://schemas.microsoft.com/office/drawing/2014/main" id="{541445C9-DC2C-CDB4-09E9-866694A40C01}"/>
                    </a:ext>
                  </a:extLst>
                </p:cNvPr>
                <p:cNvPicPr/>
                <p:nvPr/>
              </p:nvPicPr>
              <p:blipFill>
                <a:blip r:embed="rId1187"/>
                <a:stretch>
                  <a:fillRect/>
                </a:stretch>
              </p:blipFill>
              <p:spPr>
                <a:xfrm>
                  <a:off x="4895640" y="6430582"/>
                  <a:ext cx="4204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8">
              <p14:nvContentPartPr>
                <p14:cNvPr id="818" name="Freihand 817">
                  <a:extLst>
                    <a:ext uri="{FF2B5EF4-FFF2-40B4-BE49-F238E27FC236}">
                      <a16:creationId xmlns:a16="http://schemas.microsoft.com/office/drawing/2014/main" id="{B75038A1-3034-0D86-4513-E7337F5B07EE}"/>
                    </a:ext>
                  </a:extLst>
                </p14:cNvPr>
                <p14:cNvContentPartPr/>
                <p14:nvPr/>
              </p14:nvContentPartPr>
              <p14:xfrm>
                <a:off x="6467760" y="6260662"/>
                <a:ext cx="82080" cy="208440"/>
              </p14:xfrm>
            </p:contentPart>
          </mc:Choice>
          <mc:Fallback>
            <p:pic>
              <p:nvPicPr>
                <p:cNvPr id="818" name="Freihand 817">
                  <a:extLst>
                    <a:ext uri="{FF2B5EF4-FFF2-40B4-BE49-F238E27FC236}">
                      <a16:creationId xmlns:a16="http://schemas.microsoft.com/office/drawing/2014/main" id="{B75038A1-3034-0D86-4513-E7337F5B07EE}"/>
                    </a:ext>
                  </a:extLst>
                </p:cNvPr>
                <p:cNvPicPr/>
                <p:nvPr/>
              </p:nvPicPr>
              <p:blipFill>
                <a:blip r:embed="rId1189"/>
                <a:stretch>
                  <a:fillRect/>
                </a:stretch>
              </p:blipFill>
              <p:spPr>
                <a:xfrm>
                  <a:off x="6463440" y="6256342"/>
                  <a:ext cx="907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0">
              <p14:nvContentPartPr>
                <p14:cNvPr id="819" name="Freihand 818">
                  <a:extLst>
                    <a:ext uri="{FF2B5EF4-FFF2-40B4-BE49-F238E27FC236}">
                      <a16:creationId xmlns:a16="http://schemas.microsoft.com/office/drawing/2014/main" id="{0725C243-485F-0AB9-212F-6851CFEBCFFB}"/>
                    </a:ext>
                  </a:extLst>
                </p14:cNvPr>
                <p14:cNvContentPartPr/>
                <p14:nvPr/>
              </p14:nvContentPartPr>
              <p14:xfrm>
                <a:off x="6638400" y="6252022"/>
                <a:ext cx="114840" cy="47160"/>
              </p14:xfrm>
            </p:contentPart>
          </mc:Choice>
          <mc:Fallback>
            <p:pic>
              <p:nvPicPr>
                <p:cNvPr id="819" name="Freihand 818">
                  <a:extLst>
                    <a:ext uri="{FF2B5EF4-FFF2-40B4-BE49-F238E27FC236}">
                      <a16:creationId xmlns:a16="http://schemas.microsoft.com/office/drawing/2014/main" id="{0725C243-485F-0AB9-212F-6851CFEBCFFB}"/>
                    </a:ext>
                  </a:extLst>
                </p:cNvPr>
                <p:cNvPicPr/>
                <p:nvPr/>
              </p:nvPicPr>
              <p:blipFill>
                <a:blip r:embed="rId1191"/>
                <a:stretch>
                  <a:fillRect/>
                </a:stretch>
              </p:blipFill>
              <p:spPr>
                <a:xfrm>
                  <a:off x="6634080" y="6247702"/>
                  <a:ext cx="1234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2">
              <p14:nvContentPartPr>
                <p14:cNvPr id="833" name="Freihand 832">
                  <a:extLst>
                    <a:ext uri="{FF2B5EF4-FFF2-40B4-BE49-F238E27FC236}">
                      <a16:creationId xmlns:a16="http://schemas.microsoft.com/office/drawing/2014/main" id="{4147D0E6-183F-FE1F-28DF-441592BC9840}"/>
                    </a:ext>
                  </a:extLst>
                </p14:cNvPr>
                <p14:cNvContentPartPr/>
                <p14:nvPr/>
              </p14:nvContentPartPr>
              <p14:xfrm>
                <a:off x="6092280" y="6719302"/>
                <a:ext cx="81720" cy="29880"/>
              </p14:xfrm>
            </p:contentPart>
          </mc:Choice>
          <mc:Fallback>
            <p:pic>
              <p:nvPicPr>
                <p:cNvPr id="833" name="Freihand 832">
                  <a:extLst>
                    <a:ext uri="{FF2B5EF4-FFF2-40B4-BE49-F238E27FC236}">
                      <a16:creationId xmlns:a16="http://schemas.microsoft.com/office/drawing/2014/main" id="{4147D0E6-183F-FE1F-28DF-441592BC9840}"/>
                    </a:ext>
                  </a:extLst>
                </p:cNvPr>
                <p:cNvPicPr/>
                <p:nvPr/>
              </p:nvPicPr>
              <p:blipFill>
                <a:blip r:embed="rId1193"/>
                <a:stretch>
                  <a:fillRect/>
                </a:stretch>
              </p:blipFill>
              <p:spPr>
                <a:xfrm>
                  <a:off x="6087960" y="6714982"/>
                  <a:ext cx="903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4">
              <p14:nvContentPartPr>
                <p14:cNvPr id="834" name="Freihand 833">
                  <a:extLst>
                    <a:ext uri="{FF2B5EF4-FFF2-40B4-BE49-F238E27FC236}">
                      <a16:creationId xmlns:a16="http://schemas.microsoft.com/office/drawing/2014/main" id="{D9AB7882-3717-2A92-56ED-7FE27E8107F8}"/>
                    </a:ext>
                  </a:extLst>
                </p14:cNvPr>
                <p14:cNvContentPartPr/>
                <p14:nvPr/>
              </p14:nvContentPartPr>
              <p14:xfrm>
                <a:off x="6096240" y="6681862"/>
                <a:ext cx="158400" cy="130320"/>
              </p14:xfrm>
            </p:contentPart>
          </mc:Choice>
          <mc:Fallback>
            <p:pic>
              <p:nvPicPr>
                <p:cNvPr id="834" name="Freihand 833">
                  <a:extLst>
                    <a:ext uri="{FF2B5EF4-FFF2-40B4-BE49-F238E27FC236}">
                      <a16:creationId xmlns:a16="http://schemas.microsoft.com/office/drawing/2014/main" id="{D9AB7882-3717-2A92-56ED-7FE27E8107F8}"/>
                    </a:ext>
                  </a:extLst>
                </p:cNvPr>
                <p:cNvPicPr/>
                <p:nvPr/>
              </p:nvPicPr>
              <p:blipFill>
                <a:blip r:embed="rId1195"/>
                <a:stretch>
                  <a:fillRect/>
                </a:stretch>
              </p:blipFill>
              <p:spPr>
                <a:xfrm>
                  <a:off x="6091920" y="6677542"/>
                  <a:ext cx="1670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6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D58704AC-2849-4EBA-CE88-F77DF62CD678}"/>
                    </a:ext>
                  </a:extLst>
                </p14:cNvPr>
                <p14:cNvContentPartPr/>
                <p14:nvPr/>
              </p14:nvContentPartPr>
              <p14:xfrm>
                <a:off x="6782040" y="3574342"/>
                <a:ext cx="307800" cy="75924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D58704AC-2849-4EBA-CE88-F77DF62CD678}"/>
                    </a:ext>
                  </a:extLst>
                </p:cNvPr>
                <p:cNvPicPr/>
                <p:nvPr/>
              </p:nvPicPr>
              <p:blipFill>
                <a:blip r:embed="rId1197"/>
                <a:stretch>
                  <a:fillRect/>
                </a:stretch>
              </p:blipFill>
              <p:spPr>
                <a:xfrm>
                  <a:off x="6777720" y="3570022"/>
                  <a:ext cx="316440" cy="76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8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DEBEAB6F-98AA-214E-446F-A9707AB058EE}"/>
                    </a:ext>
                  </a:extLst>
                </p14:cNvPr>
                <p14:cNvContentPartPr/>
                <p14:nvPr/>
              </p14:nvContentPartPr>
              <p14:xfrm>
                <a:off x="7181640" y="3989782"/>
                <a:ext cx="234360" cy="74628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DEBEAB6F-98AA-214E-446F-A9707AB058EE}"/>
                    </a:ext>
                  </a:extLst>
                </p:cNvPr>
                <p:cNvPicPr/>
                <p:nvPr/>
              </p:nvPicPr>
              <p:blipFill>
                <a:blip r:embed="rId1199"/>
                <a:stretch>
                  <a:fillRect/>
                </a:stretch>
              </p:blipFill>
              <p:spPr>
                <a:xfrm>
                  <a:off x="7177320" y="3985462"/>
                  <a:ext cx="243000" cy="75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0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6217AB9F-7C99-88AE-7291-A9C1B604B5F2}"/>
                    </a:ext>
                  </a:extLst>
                </p14:cNvPr>
                <p14:cNvContentPartPr/>
                <p14:nvPr/>
              </p14:nvContentPartPr>
              <p14:xfrm>
                <a:off x="7438680" y="4551742"/>
                <a:ext cx="51480" cy="22464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6217AB9F-7C99-88AE-7291-A9C1B604B5F2}"/>
                    </a:ext>
                  </a:extLst>
                </p:cNvPr>
                <p:cNvPicPr/>
                <p:nvPr/>
              </p:nvPicPr>
              <p:blipFill>
                <a:blip r:embed="rId1201"/>
                <a:stretch>
                  <a:fillRect/>
                </a:stretch>
              </p:blipFill>
              <p:spPr>
                <a:xfrm>
                  <a:off x="7434360" y="4547422"/>
                  <a:ext cx="601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2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1C430D39-44F7-15DF-2D51-993410CA5A56}"/>
                    </a:ext>
                  </a:extLst>
                </p14:cNvPr>
                <p14:cNvContentPartPr/>
                <p14:nvPr/>
              </p14:nvContentPartPr>
              <p14:xfrm>
                <a:off x="7598880" y="4128742"/>
                <a:ext cx="225360" cy="37188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1C430D39-44F7-15DF-2D51-993410CA5A56}"/>
                    </a:ext>
                  </a:extLst>
                </p:cNvPr>
                <p:cNvPicPr/>
                <p:nvPr/>
              </p:nvPicPr>
              <p:blipFill>
                <a:blip r:embed="rId1203"/>
                <a:stretch>
                  <a:fillRect/>
                </a:stretch>
              </p:blipFill>
              <p:spPr>
                <a:xfrm>
                  <a:off x="7594560" y="4124422"/>
                  <a:ext cx="23400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4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7B3B28B9-06BF-53C6-8B76-A828D5AC2120}"/>
                    </a:ext>
                  </a:extLst>
                </p14:cNvPr>
                <p14:cNvContentPartPr/>
                <p14:nvPr/>
              </p14:nvContentPartPr>
              <p14:xfrm>
                <a:off x="7859520" y="4262662"/>
                <a:ext cx="66240" cy="10872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7B3B28B9-06BF-53C6-8B76-A828D5AC2120}"/>
                    </a:ext>
                  </a:extLst>
                </p:cNvPr>
                <p:cNvPicPr/>
                <p:nvPr/>
              </p:nvPicPr>
              <p:blipFill>
                <a:blip r:embed="rId1205"/>
                <a:stretch>
                  <a:fillRect/>
                </a:stretch>
              </p:blipFill>
              <p:spPr>
                <a:xfrm>
                  <a:off x="7855200" y="4258342"/>
                  <a:ext cx="748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6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F54AB582-21FC-C538-B931-6543CF7042FB}"/>
                    </a:ext>
                  </a:extLst>
                </p14:cNvPr>
                <p14:cNvContentPartPr/>
                <p14:nvPr/>
              </p14:nvContentPartPr>
              <p14:xfrm>
                <a:off x="7929720" y="4102822"/>
                <a:ext cx="251280" cy="19764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F54AB582-21FC-C538-B931-6543CF7042FB}"/>
                    </a:ext>
                  </a:extLst>
                </p:cNvPr>
                <p:cNvPicPr/>
                <p:nvPr/>
              </p:nvPicPr>
              <p:blipFill>
                <a:blip r:embed="rId1207"/>
                <a:stretch>
                  <a:fillRect/>
                </a:stretch>
              </p:blipFill>
              <p:spPr>
                <a:xfrm>
                  <a:off x="7925400" y="4098502"/>
                  <a:ext cx="2599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8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61452A34-0787-787D-B1D7-BBD3BBC355E7}"/>
                    </a:ext>
                  </a:extLst>
                </p14:cNvPr>
                <p14:cNvContentPartPr/>
                <p14:nvPr/>
              </p14:nvContentPartPr>
              <p14:xfrm>
                <a:off x="8082360" y="4061062"/>
                <a:ext cx="12600" cy="1944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61452A34-0787-787D-B1D7-BBD3BBC355E7}"/>
                    </a:ext>
                  </a:extLst>
                </p:cNvPr>
                <p:cNvPicPr/>
                <p:nvPr/>
              </p:nvPicPr>
              <p:blipFill>
                <a:blip r:embed="rId1209"/>
                <a:stretch>
                  <a:fillRect/>
                </a:stretch>
              </p:blipFill>
              <p:spPr>
                <a:xfrm>
                  <a:off x="8078040" y="4056742"/>
                  <a:ext cx="212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0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4F8D2D75-BF49-91CC-84E2-D072664EEF64}"/>
                    </a:ext>
                  </a:extLst>
                </p14:cNvPr>
                <p14:cNvContentPartPr/>
                <p14:nvPr/>
              </p14:nvContentPartPr>
              <p14:xfrm>
                <a:off x="8313120" y="4068262"/>
                <a:ext cx="417600" cy="13680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4F8D2D75-BF49-91CC-84E2-D072664EEF64}"/>
                    </a:ext>
                  </a:extLst>
                </p:cNvPr>
                <p:cNvPicPr/>
                <p:nvPr/>
              </p:nvPicPr>
              <p:blipFill>
                <a:blip r:embed="rId1211"/>
                <a:stretch>
                  <a:fillRect/>
                </a:stretch>
              </p:blipFill>
              <p:spPr>
                <a:xfrm>
                  <a:off x="8308800" y="4063942"/>
                  <a:ext cx="4262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2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3CCECAF1-F6D5-1B7D-4349-24865D8F9137}"/>
                    </a:ext>
                  </a:extLst>
                </p14:cNvPr>
                <p14:cNvContentPartPr/>
                <p14:nvPr/>
              </p14:nvContentPartPr>
              <p14:xfrm>
                <a:off x="7487280" y="4704022"/>
                <a:ext cx="162000" cy="24156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3CCECAF1-F6D5-1B7D-4349-24865D8F9137}"/>
                    </a:ext>
                  </a:extLst>
                </p:cNvPr>
                <p:cNvPicPr/>
                <p:nvPr/>
              </p:nvPicPr>
              <p:blipFill>
                <a:blip r:embed="rId1213"/>
                <a:stretch>
                  <a:fillRect/>
                </a:stretch>
              </p:blipFill>
              <p:spPr>
                <a:xfrm>
                  <a:off x="7482960" y="4699702"/>
                  <a:ext cx="1706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4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133448B8-FE6F-4A49-837E-8005FE99C698}"/>
                    </a:ext>
                  </a:extLst>
                </p14:cNvPr>
                <p14:cNvContentPartPr/>
                <p14:nvPr/>
              </p14:nvContentPartPr>
              <p14:xfrm>
                <a:off x="7670160" y="4706182"/>
                <a:ext cx="64080" cy="15732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133448B8-FE6F-4A49-837E-8005FE99C698}"/>
                    </a:ext>
                  </a:extLst>
                </p:cNvPr>
                <p:cNvPicPr/>
                <p:nvPr/>
              </p:nvPicPr>
              <p:blipFill>
                <a:blip r:embed="rId1215"/>
                <a:stretch>
                  <a:fillRect/>
                </a:stretch>
              </p:blipFill>
              <p:spPr>
                <a:xfrm>
                  <a:off x="7665840" y="4701862"/>
                  <a:ext cx="727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6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FD322672-3708-1359-23E9-1ABCAA646EDB}"/>
                    </a:ext>
                  </a:extLst>
                </p14:cNvPr>
                <p14:cNvContentPartPr/>
                <p14:nvPr/>
              </p14:nvContentPartPr>
              <p14:xfrm>
                <a:off x="7779240" y="4679182"/>
                <a:ext cx="80280" cy="13680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FD322672-3708-1359-23E9-1ABCAA646EDB}"/>
                    </a:ext>
                  </a:extLst>
                </p:cNvPr>
                <p:cNvPicPr/>
                <p:nvPr/>
              </p:nvPicPr>
              <p:blipFill>
                <a:blip r:embed="rId1217"/>
                <a:stretch>
                  <a:fillRect/>
                </a:stretch>
              </p:blipFill>
              <p:spPr>
                <a:xfrm>
                  <a:off x="7774920" y="4674862"/>
                  <a:ext cx="88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8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635645F2-A26D-6401-4DC1-A1BB75D4D9EF}"/>
                    </a:ext>
                  </a:extLst>
                </p14:cNvPr>
                <p14:cNvContentPartPr/>
                <p14:nvPr/>
              </p14:nvContentPartPr>
              <p14:xfrm>
                <a:off x="7894440" y="4525102"/>
                <a:ext cx="418680" cy="23328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635645F2-A26D-6401-4DC1-A1BB75D4D9EF}"/>
                    </a:ext>
                  </a:extLst>
                </p:cNvPr>
                <p:cNvPicPr/>
                <p:nvPr/>
              </p:nvPicPr>
              <p:blipFill>
                <a:blip r:embed="rId1219"/>
                <a:stretch>
                  <a:fillRect/>
                </a:stretch>
              </p:blipFill>
              <p:spPr>
                <a:xfrm>
                  <a:off x="7890120" y="4520782"/>
                  <a:ext cx="4273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0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F3EEB659-0F4D-0E32-5DF9-D56701A500D8}"/>
                    </a:ext>
                  </a:extLst>
                </p14:cNvPr>
                <p14:cNvContentPartPr/>
                <p14:nvPr/>
              </p14:nvContentPartPr>
              <p14:xfrm>
                <a:off x="7587360" y="5018302"/>
                <a:ext cx="109080" cy="24480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F3EEB659-0F4D-0E32-5DF9-D56701A500D8}"/>
                    </a:ext>
                  </a:extLst>
                </p:cNvPr>
                <p:cNvPicPr/>
                <p:nvPr/>
              </p:nvPicPr>
              <p:blipFill>
                <a:blip r:embed="rId1221"/>
                <a:stretch>
                  <a:fillRect/>
                </a:stretch>
              </p:blipFill>
              <p:spPr>
                <a:xfrm>
                  <a:off x="7583040" y="5013982"/>
                  <a:ext cx="1177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2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9AADA7B0-B14E-9663-A8BE-81890AFAF097}"/>
                    </a:ext>
                  </a:extLst>
                </p14:cNvPr>
                <p14:cNvContentPartPr/>
                <p14:nvPr/>
              </p14:nvContentPartPr>
              <p14:xfrm>
                <a:off x="7697880" y="4951702"/>
                <a:ext cx="380160" cy="23796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9AADA7B0-B14E-9663-A8BE-81890AFAF097}"/>
                    </a:ext>
                  </a:extLst>
                </p:cNvPr>
                <p:cNvPicPr/>
                <p:nvPr/>
              </p:nvPicPr>
              <p:blipFill>
                <a:blip r:embed="rId1223"/>
                <a:stretch>
                  <a:fillRect/>
                </a:stretch>
              </p:blipFill>
              <p:spPr>
                <a:xfrm>
                  <a:off x="7693560" y="4947382"/>
                  <a:ext cx="3888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4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9008BC35-35BD-221C-D8CF-0FC6183E99EB}"/>
                    </a:ext>
                  </a:extLst>
                </p14:cNvPr>
                <p14:cNvContentPartPr/>
                <p14:nvPr/>
              </p14:nvContentPartPr>
              <p14:xfrm>
                <a:off x="8107200" y="4841182"/>
                <a:ext cx="237240" cy="25848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9008BC35-35BD-221C-D8CF-0FC6183E99EB}"/>
                    </a:ext>
                  </a:extLst>
                </p:cNvPr>
                <p:cNvPicPr/>
                <p:nvPr/>
              </p:nvPicPr>
              <p:blipFill>
                <a:blip r:embed="rId1225"/>
                <a:stretch>
                  <a:fillRect/>
                </a:stretch>
              </p:blipFill>
              <p:spPr>
                <a:xfrm>
                  <a:off x="8102880" y="4836862"/>
                  <a:ext cx="2458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6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A61F48EA-E0FB-0A58-6E42-D22674CFACE8}"/>
                    </a:ext>
                  </a:extLst>
                </p14:cNvPr>
                <p14:cNvContentPartPr/>
                <p14:nvPr/>
              </p14:nvContentPartPr>
              <p14:xfrm>
                <a:off x="8349480" y="4781062"/>
                <a:ext cx="74520" cy="16920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A61F48EA-E0FB-0A58-6E42-D22674CFACE8}"/>
                    </a:ext>
                  </a:extLst>
                </p:cNvPr>
                <p:cNvPicPr/>
                <p:nvPr/>
              </p:nvPicPr>
              <p:blipFill>
                <a:blip r:embed="rId1227"/>
                <a:stretch>
                  <a:fillRect/>
                </a:stretch>
              </p:blipFill>
              <p:spPr>
                <a:xfrm>
                  <a:off x="8345160" y="4776742"/>
                  <a:ext cx="831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8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4D4AA2D0-E3E9-8348-1A94-EE14A90F0B3A}"/>
                    </a:ext>
                  </a:extLst>
                </p14:cNvPr>
                <p14:cNvContentPartPr/>
                <p14:nvPr/>
              </p14:nvContentPartPr>
              <p14:xfrm>
                <a:off x="8480520" y="4885822"/>
                <a:ext cx="24120" cy="4428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4D4AA2D0-E3E9-8348-1A94-EE14A90F0B3A}"/>
                    </a:ext>
                  </a:extLst>
                </p:cNvPr>
                <p:cNvPicPr/>
                <p:nvPr/>
              </p:nvPicPr>
              <p:blipFill>
                <a:blip r:embed="rId1229"/>
                <a:stretch>
                  <a:fillRect/>
                </a:stretch>
              </p:blipFill>
              <p:spPr>
                <a:xfrm>
                  <a:off x="8476200" y="4881502"/>
                  <a:ext cx="327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0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B5CC79D6-4197-D105-D04A-129FC87AA482}"/>
                    </a:ext>
                  </a:extLst>
                </p14:cNvPr>
                <p14:cNvContentPartPr/>
                <p14:nvPr/>
              </p14:nvContentPartPr>
              <p14:xfrm>
                <a:off x="7295400" y="5525902"/>
                <a:ext cx="122760" cy="4536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B5CC79D6-4197-D105-D04A-129FC87AA482}"/>
                    </a:ext>
                  </a:extLst>
                </p:cNvPr>
                <p:cNvPicPr/>
                <p:nvPr/>
              </p:nvPicPr>
              <p:blipFill>
                <a:blip r:embed="rId1231"/>
                <a:stretch>
                  <a:fillRect/>
                </a:stretch>
              </p:blipFill>
              <p:spPr>
                <a:xfrm>
                  <a:off x="7291080" y="5521582"/>
                  <a:ext cx="131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2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77F728B1-AD9E-14E3-3157-1FE5D391CBC6}"/>
                    </a:ext>
                  </a:extLst>
                </p14:cNvPr>
                <p14:cNvContentPartPr/>
                <p14:nvPr/>
              </p14:nvContentPartPr>
              <p14:xfrm>
                <a:off x="7287120" y="5450662"/>
                <a:ext cx="172800" cy="24624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77F728B1-AD9E-14E3-3157-1FE5D391CBC6}"/>
                    </a:ext>
                  </a:extLst>
                </p:cNvPr>
                <p:cNvPicPr/>
                <p:nvPr/>
              </p:nvPicPr>
              <p:blipFill>
                <a:blip r:embed="rId1233"/>
                <a:stretch>
                  <a:fillRect/>
                </a:stretch>
              </p:blipFill>
              <p:spPr>
                <a:xfrm>
                  <a:off x="7282800" y="5446342"/>
                  <a:ext cx="1814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4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796EDCF8-C888-F931-E456-7B874C25061F}"/>
                    </a:ext>
                  </a:extLst>
                </p14:cNvPr>
                <p14:cNvContentPartPr/>
                <p14:nvPr/>
              </p14:nvContentPartPr>
              <p14:xfrm>
                <a:off x="7571880" y="5421862"/>
                <a:ext cx="81720" cy="19620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796EDCF8-C888-F931-E456-7B874C25061F}"/>
                    </a:ext>
                  </a:extLst>
                </p:cNvPr>
                <p:cNvPicPr/>
                <p:nvPr/>
              </p:nvPicPr>
              <p:blipFill>
                <a:blip r:embed="rId1235"/>
                <a:stretch>
                  <a:fillRect/>
                </a:stretch>
              </p:blipFill>
              <p:spPr>
                <a:xfrm>
                  <a:off x="7567560" y="5417542"/>
                  <a:ext cx="903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6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0F8D9F47-1ED6-88E5-BA15-27F19CFEB359}"/>
                    </a:ext>
                  </a:extLst>
                </p14:cNvPr>
                <p14:cNvContentPartPr/>
                <p14:nvPr/>
              </p14:nvContentPartPr>
              <p14:xfrm>
                <a:off x="7655400" y="5352742"/>
                <a:ext cx="78120" cy="19404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0F8D9F47-1ED6-88E5-BA15-27F19CFEB359}"/>
                    </a:ext>
                  </a:extLst>
                </p:cNvPr>
                <p:cNvPicPr/>
                <p:nvPr/>
              </p:nvPicPr>
              <p:blipFill>
                <a:blip r:embed="rId1237"/>
                <a:stretch>
                  <a:fillRect/>
                </a:stretch>
              </p:blipFill>
              <p:spPr>
                <a:xfrm>
                  <a:off x="7651080" y="5348422"/>
                  <a:ext cx="867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8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2825BC5D-1E69-839E-24DF-0925BCECDC54}"/>
                    </a:ext>
                  </a:extLst>
                </p14:cNvPr>
                <p14:cNvContentPartPr/>
                <p14:nvPr/>
              </p14:nvContentPartPr>
              <p14:xfrm>
                <a:off x="7733520" y="5322862"/>
                <a:ext cx="120960" cy="19872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2825BC5D-1E69-839E-24DF-0925BCECDC54}"/>
                    </a:ext>
                  </a:extLst>
                </p:cNvPr>
                <p:cNvPicPr/>
                <p:nvPr/>
              </p:nvPicPr>
              <p:blipFill>
                <a:blip r:embed="rId1239"/>
                <a:stretch>
                  <a:fillRect/>
                </a:stretch>
              </p:blipFill>
              <p:spPr>
                <a:xfrm>
                  <a:off x="7729200" y="5318542"/>
                  <a:ext cx="1296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0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2EE2DBFF-F794-F9BA-DCE0-8799E0586F15}"/>
                    </a:ext>
                  </a:extLst>
                </p14:cNvPr>
                <p14:cNvContentPartPr/>
                <p14:nvPr/>
              </p14:nvContentPartPr>
              <p14:xfrm>
                <a:off x="7868160" y="5426542"/>
                <a:ext cx="65520" cy="14184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2EE2DBFF-F794-F9BA-DCE0-8799E0586F15}"/>
                    </a:ext>
                  </a:extLst>
                </p:cNvPr>
                <p:cNvPicPr/>
                <p:nvPr/>
              </p:nvPicPr>
              <p:blipFill>
                <a:blip r:embed="rId1241"/>
                <a:stretch>
                  <a:fillRect/>
                </a:stretch>
              </p:blipFill>
              <p:spPr>
                <a:xfrm>
                  <a:off x="7863840" y="5422222"/>
                  <a:ext cx="74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2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CA0CA8AA-6146-15DB-A410-ABCC36A5DF7C}"/>
                    </a:ext>
                  </a:extLst>
                </p14:cNvPr>
                <p14:cNvContentPartPr/>
                <p14:nvPr/>
              </p14:nvContentPartPr>
              <p14:xfrm>
                <a:off x="7862400" y="5308822"/>
                <a:ext cx="68400" cy="4716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CA0CA8AA-6146-15DB-A410-ABCC36A5DF7C}"/>
                    </a:ext>
                  </a:extLst>
                </p:cNvPr>
                <p:cNvPicPr/>
                <p:nvPr/>
              </p:nvPicPr>
              <p:blipFill>
                <a:blip r:embed="rId1243"/>
                <a:stretch>
                  <a:fillRect/>
                </a:stretch>
              </p:blipFill>
              <p:spPr>
                <a:xfrm>
                  <a:off x="7858080" y="5304502"/>
                  <a:ext cx="770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4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CA8AC5F2-7354-467A-C312-1A40C1AE2FCB}"/>
                    </a:ext>
                  </a:extLst>
                </p14:cNvPr>
                <p14:cNvContentPartPr/>
                <p14:nvPr/>
              </p14:nvContentPartPr>
              <p14:xfrm>
                <a:off x="7907040" y="5201542"/>
                <a:ext cx="141840" cy="17028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CA8AC5F2-7354-467A-C312-1A40C1AE2FCB}"/>
                    </a:ext>
                  </a:extLst>
                </p:cNvPr>
                <p:cNvPicPr/>
                <p:nvPr/>
              </p:nvPicPr>
              <p:blipFill>
                <a:blip r:embed="rId1245"/>
                <a:stretch>
                  <a:fillRect/>
                </a:stretch>
              </p:blipFill>
              <p:spPr>
                <a:xfrm>
                  <a:off x="7902720" y="5197222"/>
                  <a:ext cx="1504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6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9051CA90-330D-432B-4CDB-4D22B8E79117}"/>
                    </a:ext>
                  </a:extLst>
                </p14:cNvPr>
                <p14:cNvContentPartPr/>
                <p14:nvPr/>
              </p14:nvContentPartPr>
              <p14:xfrm>
                <a:off x="8062200" y="5296222"/>
                <a:ext cx="54000" cy="4968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9051CA90-330D-432B-4CDB-4D22B8E79117}"/>
                    </a:ext>
                  </a:extLst>
                </p:cNvPr>
                <p:cNvPicPr/>
                <p:nvPr/>
              </p:nvPicPr>
              <p:blipFill>
                <a:blip r:embed="rId1247"/>
                <a:stretch>
                  <a:fillRect/>
                </a:stretch>
              </p:blipFill>
              <p:spPr>
                <a:xfrm>
                  <a:off x="8057880" y="5291902"/>
                  <a:ext cx="626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8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05263B15-0569-1373-74D9-DD076FCF32B4}"/>
                    </a:ext>
                  </a:extLst>
                </p14:cNvPr>
                <p14:cNvContentPartPr/>
                <p14:nvPr/>
              </p14:nvContentPartPr>
              <p14:xfrm>
                <a:off x="8178120" y="5206582"/>
                <a:ext cx="155160" cy="10368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05263B15-0569-1373-74D9-DD076FCF32B4}"/>
                    </a:ext>
                  </a:extLst>
                </p:cNvPr>
                <p:cNvPicPr/>
                <p:nvPr/>
              </p:nvPicPr>
              <p:blipFill>
                <a:blip r:embed="rId1249"/>
                <a:stretch>
                  <a:fillRect/>
                </a:stretch>
              </p:blipFill>
              <p:spPr>
                <a:xfrm>
                  <a:off x="8173800" y="5202262"/>
                  <a:ext cx="163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0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5EE0B51F-A0E0-C49D-F956-CDF4767A2443}"/>
                    </a:ext>
                  </a:extLst>
                </p14:cNvPr>
                <p14:cNvContentPartPr/>
                <p14:nvPr/>
              </p14:nvContentPartPr>
              <p14:xfrm>
                <a:off x="8348400" y="5067622"/>
                <a:ext cx="78480" cy="12348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5EE0B51F-A0E0-C49D-F956-CDF4767A2443}"/>
                    </a:ext>
                  </a:extLst>
                </p:cNvPr>
                <p:cNvPicPr/>
                <p:nvPr/>
              </p:nvPicPr>
              <p:blipFill>
                <a:blip r:embed="rId1251"/>
                <a:stretch>
                  <a:fillRect/>
                </a:stretch>
              </p:blipFill>
              <p:spPr>
                <a:xfrm>
                  <a:off x="8344080" y="5063302"/>
                  <a:ext cx="871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2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A6B4C2E5-B9D5-0507-B704-630D89BF1EB3}"/>
                    </a:ext>
                  </a:extLst>
                </p14:cNvPr>
                <p14:cNvContentPartPr/>
                <p14:nvPr/>
              </p14:nvContentPartPr>
              <p14:xfrm>
                <a:off x="8404920" y="5103982"/>
                <a:ext cx="34920" cy="12060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A6B4C2E5-B9D5-0507-B704-630D89BF1EB3}"/>
                    </a:ext>
                  </a:extLst>
                </p:cNvPr>
                <p:cNvPicPr/>
                <p:nvPr/>
              </p:nvPicPr>
              <p:blipFill>
                <a:blip r:embed="rId1253"/>
                <a:stretch>
                  <a:fillRect/>
                </a:stretch>
              </p:blipFill>
              <p:spPr>
                <a:xfrm>
                  <a:off x="8400600" y="5099662"/>
                  <a:ext cx="435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4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1141EF04-ED03-8166-A388-F05AD6DDC4B1}"/>
                    </a:ext>
                  </a:extLst>
                </p14:cNvPr>
                <p14:cNvContentPartPr/>
                <p14:nvPr/>
              </p14:nvContentPartPr>
              <p14:xfrm>
                <a:off x="8431920" y="4981222"/>
                <a:ext cx="145800" cy="20052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1141EF04-ED03-8166-A388-F05AD6DDC4B1}"/>
                    </a:ext>
                  </a:extLst>
                </p:cNvPr>
                <p:cNvPicPr/>
                <p:nvPr/>
              </p:nvPicPr>
              <p:blipFill>
                <a:blip r:embed="rId1255"/>
                <a:stretch>
                  <a:fillRect/>
                </a:stretch>
              </p:blipFill>
              <p:spPr>
                <a:xfrm>
                  <a:off x="8427600" y="4976902"/>
                  <a:ext cx="1544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6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FB110424-E05E-B961-2744-50642EF5C0D5}"/>
                    </a:ext>
                  </a:extLst>
                </p14:cNvPr>
                <p14:cNvContentPartPr/>
                <p14:nvPr/>
              </p14:nvContentPartPr>
              <p14:xfrm>
                <a:off x="8473320" y="4957822"/>
                <a:ext cx="45720" cy="9036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FB110424-E05E-B961-2744-50642EF5C0D5}"/>
                    </a:ext>
                  </a:extLst>
                </p:cNvPr>
                <p:cNvPicPr/>
                <p:nvPr/>
              </p:nvPicPr>
              <p:blipFill>
                <a:blip r:embed="rId1257"/>
                <a:stretch>
                  <a:fillRect/>
                </a:stretch>
              </p:blipFill>
              <p:spPr>
                <a:xfrm>
                  <a:off x="8469000" y="4953502"/>
                  <a:ext cx="543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8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84378FB4-74C3-0670-FB8A-0588FC074DCE}"/>
                    </a:ext>
                  </a:extLst>
                </p14:cNvPr>
                <p14:cNvContentPartPr/>
                <p14:nvPr/>
              </p14:nvContentPartPr>
              <p14:xfrm>
                <a:off x="8583120" y="5060422"/>
                <a:ext cx="50760" cy="4320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84378FB4-74C3-0670-FB8A-0588FC074DCE}"/>
                    </a:ext>
                  </a:extLst>
                </p:cNvPr>
                <p:cNvPicPr/>
                <p:nvPr/>
              </p:nvPicPr>
              <p:blipFill>
                <a:blip r:embed="rId1259"/>
                <a:stretch>
                  <a:fillRect/>
                </a:stretch>
              </p:blipFill>
              <p:spPr>
                <a:xfrm>
                  <a:off x="8578800" y="5056102"/>
                  <a:ext cx="594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0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FE3287CC-5AE0-1C94-45E8-4EC630994AAF}"/>
                    </a:ext>
                  </a:extLst>
                </p14:cNvPr>
                <p14:cNvContentPartPr/>
                <p14:nvPr/>
              </p14:nvContentPartPr>
              <p14:xfrm>
                <a:off x="7615080" y="5854222"/>
                <a:ext cx="84600" cy="23040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FE3287CC-5AE0-1C94-45E8-4EC630994AAF}"/>
                    </a:ext>
                  </a:extLst>
                </p:cNvPr>
                <p:cNvPicPr/>
                <p:nvPr/>
              </p:nvPicPr>
              <p:blipFill>
                <a:blip r:embed="rId1261"/>
                <a:stretch>
                  <a:fillRect/>
                </a:stretch>
              </p:blipFill>
              <p:spPr>
                <a:xfrm>
                  <a:off x="7610760" y="5849902"/>
                  <a:ext cx="932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2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66A8945A-1AE9-FF36-A565-2C5107557626}"/>
                    </a:ext>
                  </a:extLst>
                </p14:cNvPr>
                <p14:cNvContentPartPr/>
                <p14:nvPr/>
              </p14:nvContentPartPr>
              <p14:xfrm>
                <a:off x="7700400" y="5798062"/>
                <a:ext cx="120960" cy="21060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66A8945A-1AE9-FF36-A565-2C5107557626}"/>
                    </a:ext>
                  </a:extLst>
                </p:cNvPr>
                <p:cNvPicPr/>
                <p:nvPr/>
              </p:nvPicPr>
              <p:blipFill>
                <a:blip r:embed="rId1263"/>
                <a:stretch>
                  <a:fillRect/>
                </a:stretch>
              </p:blipFill>
              <p:spPr>
                <a:xfrm>
                  <a:off x="7696080" y="5793742"/>
                  <a:ext cx="1296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4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22E2BD4A-533F-9226-62E4-20766DF41444}"/>
                    </a:ext>
                  </a:extLst>
                </p14:cNvPr>
                <p14:cNvContentPartPr/>
                <p14:nvPr/>
              </p14:nvContentPartPr>
              <p14:xfrm>
                <a:off x="7827480" y="5781862"/>
                <a:ext cx="97920" cy="23724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22E2BD4A-533F-9226-62E4-20766DF41444}"/>
                    </a:ext>
                  </a:extLst>
                </p:cNvPr>
                <p:cNvPicPr/>
                <p:nvPr/>
              </p:nvPicPr>
              <p:blipFill>
                <a:blip r:embed="rId1265"/>
                <a:stretch>
                  <a:fillRect/>
                </a:stretch>
              </p:blipFill>
              <p:spPr>
                <a:xfrm>
                  <a:off x="7823160" y="5777542"/>
                  <a:ext cx="1065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6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AADFFE7E-3E26-6C1D-319F-043C06164A29}"/>
                    </a:ext>
                  </a:extLst>
                </p14:cNvPr>
                <p14:cNvContentPartPr/>
                <p14:nvPr/>
              </p14:nvContentPartPr>
              <p14:xfrm>
                <a:off x="7991280" y="5894542"/>
                <a:ext cx="79200" cy="15336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AADFFE7E-3E26-6C1D-319F-043C06164A29}"/>
                    </a:ext>
                  </a:extLst>
                </p:cNvPr>
                <p:cNvPicPr/>
                <p:nvPr/>
              </p:nvPicPr>
              <p:blipFill>
                <a:blip r:embed="rId1267"/>
                <a:stretch>
                  <a:fillRect/>
                </a:stretch>
              </p:blipFill>
              <p:spPr>
                <a:xfrm>
                  <a:off x="7986960" y="5890222"/>
                  <a:ext cx="878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8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0C904173-5CED-5046-08F1-5C5B921202E2}"/>
                    </a:ext>
                  </a:extLst>
                </p14:cNvPr>
                <p14:cNvContentPartPr/>
                <p14:nvPr/>
              </p14:nvContentPartPr>
              <p14:xfrm>
                <a:off x="8019720" y="5973742"/>
                <a:ext cx="34560" cy="2664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0C904173-5CED-5046-08F1-5C5B921202E2}"/>
                    </a:ext>
                  </a:extLst>
                </p:cNvPr>
                <p:cNvPicPr/>
                <p:nvPr/>
              </p:nvPicPr>
              <p:blipFill>
                <a:blip r:embed="rId1269"/>
                <a:stretch>
                  <a:fillRect/>
                </a:stretch>
              </p:blipFill>
              <p:spPr>
                <a:xfrm>
                  <a:off x="8015400" y="5969422"/>
                  <a:ext cx="43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0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D8809B44-9651-ABA0-F529-D882079BCF58}"/>
                    </a:ext>
                  </a:extLst>
                </p14:cNvPr>
                <p14:cNvContentPartPr/>
                <p14:nvPr/>
              </p14:nvContentPartPr>
              <p14:xfrm>
                <a:off x="8131680" y="5688262"/>
                <a:ext cx="30240" cy="18072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D8809B44-9651-ABA0-F529-D882079BCF58}"/>
                    </a:ext>
                  </a:extLst>
                </p:cNvPr>
                <p:cNvPicPr/>
                <p:nvPr/>
              </p:nvPicPr>
              <p:blipFill>
                <a:blip r:embed="rId1271"/>
                <a:stretch>
                  <a:fillRect/>
                </a:stretch>
              </p:blipFill>
              <p:spPr>
                <a:xfrm>
                  <a:off x="8127360" y="5683942"/>
                  <a:ext cx="388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2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05F2B4D4-450A-32BB-8896-8BDC8F5AA6C5}"/>
                    </a:ext>
                  </a:extLst>
                </p14:cNvPr>
                <p14:cNvContentPartPr/>
                <p14:nvPr/>
              </p14:nvContentPartPr>
              <p14:xfrm>
                <a:off x="8035200" y="5672422"/>
                <a:ext cx="34920" cy="11232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05F2B4D4-450A-32BB-8896-8BDC8F5AA6C5}"/>
                    </a:ext>
                  </a:extLst>
                </p:cNvPr>
                <p:cNvPicPr/>
                <p:nvPr/>
              </p:nvPicPr>
              <p:blipFill>
                <a:blip r:embed="rId1273"/>
                <a:stretch>
                  <a:fillRect/>
                </a:stretch>
              </p:blipFill>
              <p:spPr>
                <a:xfrm>
                  <a:off x="8030880" y="5668102"/>
                  <a:ext cx="435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4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954A14AB-137A-979A-E883-E12A95B57CC2}"/>
                    </a:ext>
                  </a:extLst>
                </p14:cNvPr>
                <p14:cNvContentPartPr/>
                <p14:nvPr/>
              </p14:nvContentPartPr>
              <p14:xfrm>
                <a:off x="8192520" y="5785102"/>
                <a:ext cx="50400" cy="7956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954A14AB-137A-979A-E883-E12A95B57CC2}"/>
                    </a:ext>
                  </a:extLst>
                </p:cNvPr>
                <p:cNvPicPr/>
                <p:nvPr/>
              </p:nvPicPr>
              <p:blipFill>
                <a:blip r:embed="rId1275"/>
                <a:stretch>
                  <a:fillRect/>
                </a:stretch>
              </p:blipFill>
              <p:spPr>
                <a:xfrm>
                  <a:off x="8188200" y="5780782"/>
                  <a:ext cx="59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6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7D9AA2C0-9231-A99D-CFC0-218A5AFA8A9D}"/>
                    </a:ext>
                  </a:extLst>
                </p14:cNvPr>
                <p14:cNvContentPartPr/>
                <p14:nvPr/>
              </p14:nvContentPartPr>
              <p14:xfrm>
                <a:off x="8258760" y="5696902"/>
                <a:ext cx="104040" cy="69840"/>
              </p14:xfrm>
            </p:contentPart>
          </mc:Choice>
          <mc:Fallback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7D9AA2C0-9231-A99D-CFC0-218A5AFA8A9D}"/>
                    </a:ext>
                  </a:extLst>
                </p:cNvPr>
                <p:cNvPicPr/>
                <p:nvPr/>
              </p:nvPicPr>
              <p:blipFill>
                <a:blip r:embed="rId1277"/>
                <a:stretch>
                  <a:fillRect/>
                </a:stretch>
              </p:blipFill>
              <p:spPr>
                <a:xfrm>
                  <a:off x="8254440" y="5692582"/>
                  <a:ext cx="1126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8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78EE0D27-3B0E-2C73-CD9D-1AC9809987F0}"/>
                    </a:ext>
                  </a:extLst>
                </p14:cNvPr>
                <p14:cNvContentPartPr/>
                <p14:nvPr/>
              </p14:nvContentPartPr>
              <p14:xfrm>
                <a:off x="8367840" y="5518342"/>
                <a:ext cx="82440" cy="20196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78EE0D27-3B0E-2C73-CD9D-1AC9809987F0}"/>
                    </a:ext>
                  </a:extLst>
                </p:cNvPr>
                <p:cNvPicPr/>
                <p:nvPr/>
              </p:nvPicPr>
              <p:blipFill>
                <a:blip r:embed="rId1279"/>
                <a:stretch>
                  <a:fillRect/>
                </a:stretch>
              </p:blipFill>
              <p:spPr>
                <a:xfrm>
                  <a:off x="8363520" y="5514022"/>
                  <a:ext cx="910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0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C7647617-3BAF-5F38-FDE6-4F16440F1517}"/>
                    </a:ext>
                  </a:extLst>
                </p14:cNvPr>
                <p14:cNvContentPartPr/>
                <p14:nvPr/>
              </p14:nvContentPartPr>
              <p14:xfrm>
                <a:off x="8464680" y="5478382"/>
                <a:ext cx="94320" cy="21132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C7647617-3BAF-5F38-FDE6-4F16440F1517}"/>
                    </a:ext>
                  </a:extLst>
                </p:cNvPr>
                <p:cNvPicPr/>
                <p:nvPr/>
              </p:nvPicPr>
              <p:blipFill>
                <a:blip r:embed="rId1281"/>
                <a:stretch>
                  <a:fillRect/>
                </a:stretch>
              </p:blipFill>
              <p:spPr>
                <a:xfrm>
                  <a:off x="8460360" y="5474062"/>
                  <a:ext cx="1029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2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8150BEDA-08BE-2338-CBFF-8F0E419C7C28}"/>
                    </a:ext>
                  </a:extLst>
                </p14:cNvPr>
                <p14:cNvContentPartPr/>
                <p14:nvPr/>
              </p14:nvContentPartPr>
              <p14:xfrm>
                <a:off x="8488440" y="5407462"/>
                <a:ext cx="98280" cy="23040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8150BEDA-08BE-2338-CBFF-8F0E419C7C28}"/>
                    </a:ext>
                  </a:extLst>
                </p:cNvPr>
                <p:cNvPicPr/>
                <p:nvPr/>
              </p:nvPicPr>
              <p:blipFill>
                <a:blip r:embed="rId1283"/>
                <a:stretch>
                  <a:fillRect/>
                </a:stretch>
              </p:blipFill>
              <p:spPr>
                <a:xfrm>
                  <a:off x="8484120" y="5403142"/>
                  <a:ext cx="1069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4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434452C3-0C65-681A-3BE6-FCC10A432A2F}"/>
                    </a:ext>
                  </a:extLst>
                </p14:cNvPr>
                <p14:cNvContentPartPr/>
                <p14:nvPr/>
              </p14:nvContentPartPr>
              <p14:xfrm>
                <a:off x="8597880" y="5494582"/>
                <a:ext cx="47880" cy="96480"/>
              </p14:xfrm>
            </p:contentPart>
          </mc:Choice>
          <mc:Fallback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434452C3-0C65-681A-3BE6-FCC10A432A2F}"/>
                    </a:ext>
                  </a:extLst>
                </p:cNvPr>
                <p:cNvPicPr/>
                <p:nvPr/>
              </p:nvPicPr>
              <p:blipFill>
                <a:blip r:embed="rId1285"/>
                <a:stretch>
                  <a:fillRect/>
                </a:stretch>
              </p:blipFill>
              <p:spPr>
                <a:xfrm>
                  <a:off x="8593560" y="5490262"/>
                  <a:ext cx="565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6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0F46771B-98FB-CF39-2D22-F4D812590307}"/>
                    </a:ext>
                  </a:extLst>
                </p14:cNvPr>
                <p14:cNvContentPartPr/>
                <p14:nvPr/>
              </p14:nvContentPartPr>
              <p14:xfrm>
                <a:off x="8390880" y="5696902"/>
                <a:ext cx="276480" cy="18864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0F46771B-98FB-CF39-2D22-F4D812590307}"/>
                    </a:ext>
                  </a:extLst>
                </p:cNvPr>
                <p:cNvPicPr/>
                <p:nvPr/>
              </p:nvPicPr>
              <p:blipFill>
                <a:blip r:embed="rId1287"/>
                <a:stretch>
                  <a:fillRect/>
                </a:stretch>
              </p:blipFill>
              <p:spPr>
                <a:xfrm>
                  <a:off x="8386560" y="5692582"/>
                  <a:ext cx="2851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8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5199B404-77CD-0111-5D44-553FF689AED7}"/>
                    </a:ext>
                  </a:extLst>
                </p14:cNvPr>
                <p14:cNvContentPartPr/>
                <p14:nvPr/>
              </p14:nvContentPartPr>
              <p14:xfrm>
                <a:off x="8354520" y="5132422"/>
                <a:ext cx="235080" cy="181440"/>
              </p14:xfrm>
            </p:contentPart>
          </mc:Choice>
          <mc:Fallback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5199B404-77CD-0111-5D44-553FF689AED7}"/>
                    </a:ext>
                  </a:extLst>
                </p:cNvPr>
                <p:cNvPicPr/>
                <p:nvPr/>
              </p:nvPicPr>
              <p:blipFill>
                <a:blip r:embed="rId1289"/>
                <a:stretch>
                  <a:fillRect/>
                </a:stretch>
              </p:blipFill>
              <p:spPr>
                <a:xfrm>
                  <a:off x="8350200" y="5128102"/>
                  <a:ext cx="2437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0">
              <p14:nvContentPartPr>
                <p14:cNvPr id="821" name="Freihand 820">
                  <a:extLst>
                    <a:ext uri="{FF2B5EF4-FFF2-40B4-BE49-F238E27FC236}">
                      <a16:creationId xmlns:a16="http://schemas.microsoft.com/office/drawing/2014/main" id="{62DB1A9C-0A4C-C7B5-B7A4-C6A214471A39}"/>
                    </a:ext>
                  </a:extLst>
                </p14:cNvPr>
                <p14:cNvContentPartPr/>
                <p14:nvPr/>
              </p14:nvContentPartPr>
              <p14:xfrm>
                <a:off x="6797880" y="6054382"/>
                <a:ext cx="56160" cy="119520"/>
              </p14:xfrm>
            </p:contentPart>
          </mc:Choice>
          <mc:Fallback>
            <p:pic>
              <p:nvPicPr>
                <p:cNvPr id="821" name="Freihand 820">
                  <a:extLst>
                    <a:ext uri="{FF2B5EF4-FFF2-40B4-BE49-F238E27FC236}">
                      <a16:creationId xmlns:a16="http://schemas.microsoft.com/office/drawing/2014/main" id="{62DB1A9C-0A4C-C7B5-B7A4-C6A214471A39}"/>
                    </a:ext>
                  </a:extLst>
                </p:cNvPr>
                <p:cNvPicPr/>
                <p:nvPr/>
              </p:nvPicPr>
              <p:blipFill>
                <a:blip r:embed="rId1291"/>
                <a:stretch>
                  <a:fillRect/>
                </a:stretch>
              </p:blipFill>
              <p:spPr>
                <a:xfrm>
                  <a:off x="6793560" y="6050062"/>
                  <a:ext cx="648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2">
              <p14:nvContentPartPr>
                <p14:cNvPr id="822" name="Freihand 821">
                  <a:extLst>
                    <a:ext uri="{FF2B5EF4-FFF2-40B4-BE49-F238E27FC236}">
                      <a16:creationId xmlns:a16="http://schemas.microsoft.com/office/drawing/2014/main" id="{1E905027-452B-6426-59DC-875DC7A8480F}"/>
                    </a:ext>
                  </a:extLst>
                </p14:cNvPr>
                <p14:cNvContentPartPr/>
                <p14:nvPr/>
              </p14:nvContentPartPr>
              <p14:xfrm>
                <a:off x="6838200" y="6019462"/>
                <a:ext cx="138240" cy="127080"/>
              </p14:xfrm>
            </p:contentPart>
          </mc:Choice>
          <mc:Fallback>
            <p:pic>
              <p:nvPicPr>
                <p:cNvPr id="822" name="Freihand 821">
                  <a:extLst>
                    <a:ext uri="{FF2B5EF4-FFF2-40B4-BE49-F238E27FC236}">
                      <a16:creationId xmlns:a16="http://schemas.microsoft.com/office/drawing/2014/main" id="{1E905027-452B-6426-59DC-875DC7A8480F}"/>
                    </a:ext>
                  </a:extLst>
                </p:cNvPr>
                <p:cNvPicPr/>
                <p:nvPr/>
              </p:nvPicPr>
              <p:blipFill>
                <a:blip r:embed="rId1293"/>
                <a:stretch>
                  <a:fillRect/>
                </a:stretch>
              </p:blipFill>
              <p:spPr>
                <a:xfrm>
                  <a:off x="6833880" y="6015142"/>
                  <a:ext cx="1468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4">
              <p14:nvContentPartPr>
                <p14:cNvPr id="823" name="Freihand 822">
                  <a:extLst>
                    <a:ext uri="{FF2B5EF4-FFF2-40B4-BE49-F238E27FC236}">
                      <a16:creationId xmlns:a16="http://schemas.microsoft.com/office/drawing/2014/main" id="{D69D0817-0C42-B7AF-2A68-C8E161214E35}"/>
                    </a:ext>
                  </a:extLst>
                </p14:cNvPr>
                <p14:cNvContentPartPr/>
                <p14:nvPr/>
              </p14:nvContentPartPr>
              <p14:xfrm>
                <a:off x="6834600" y="6157702"/>
                <a:ext cx="153000" cy="90720"/>
              </p14:xfrm>
            </p:contentPart>
          </mc:Choice>
          <mc:Fallback>
            <p:pic>
              <p:nvPicPr>
                <p:cNvPr id="823" name="Freihand 822">
                  <a:extLst>
                    <a:ext uri="{FF2B5EF4-FFF2-40B4-BE49-F238E27FC236}">
                      <a16:creationId xmlns:a16="http://schemas.microsoft.com/office/drawing/2014/main" id="{D69D0817-0C42-B7AF-2A68-C8E161214E35}"/>
                    </a:ext>
                  </a:extLst>
                </p:cNvPr>
                <p:cNvPicPr/>
                <p:nvPr/>
              </p:nvPicPr>
              <p:blipFill>
                <a:blip r:embed="rId1295"/>
                <a:stretch>
                  <a:fillRect/>
                </a:stretch>
              </p:blipFill>
              <p:spPr>
                <a:xfrm>
                  <a:off x="6830280" y="6153382"/>
                  <a:ext cx="1616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6">
              <p14:nvContentPartPr>
                <p14:cNvPr id="824" name="Freihand 823">
                  <a:extLst>
                    <a:ext uri="{FF2B5EF4-FFF2-40B4-BE49-F238E27FC236}">
                      <a16:creationId xmlns:a16="http://schemas.microsoft.com/office/drawing/2014/main" id="{5B267E12-324A-189C-97FC-C59E16BD1D51}"/>
                    </a:ext>
                  </a:extLst>
                </p14:cNvPr>
                <p14:cNvContentPartPr/>
                <p14:nvPr/>
              </p14:nvContentPartPr>
              <p14:xfrm>
                <a:off x="6913440" y="6246262"/>
                <a:ext cx="81360" cy="186840"/>
              </p14:xfrm>
            </p:contentPart>
          </mc:Choice>
          <mc:Fallback>
            <p:pic>
              <p:nvPicPr>
                <p:cNvPr id="824" name="Freihand 823">
                  <a:extLst>
                    <a:ext uri="{FF2B5EF4-FFF2-40B4-BE49-F238E27FC236}">
                      <a16:creationId xmlns:a16="http://schemas.microsoft.com/office/drawing/2014/main" id="{5B267E12-324A-189C-97FC-C59E16BD1D51}"/>
                    </a:ext>
                  </a:extLst>
                </p:cNvPr>
                <p:cNvPicPr/>
                <p:nvPr/>
              </p:nvPicPr>
              <p:blipFill>
                <a:blip r:embed="rId1297"/>
                <a:stretch>
                  <a:fillRect/>
                </a:stretch>
              </p:blipFill>
              <p:spPr>
                <a:xfrm>
                  <a:off x="6909120" y="6241942"/>
                  <a:ext cx="900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8">
              <p14:nvContentPartPr>
                <p14:cNvPr id="825" name="Freihand 824">
                  <a:extLst>
                    <a:ext uri="{FF2B5EF4-FFF2-40B4-BE49-F238E27FC236}">
                      <a16:creationId xmlns:a16="http://schemas.microsoft.com/office/drawing/2014/main" id="{38AF5834-B52D-0406-E394-940E9A1D3641}"/>
                    </a:ext>
                  </a:extLst>
                </p14:cNvPr>
                <p14:cNvContentPartPr/>
                <p14:nvPr/>
              </p14:nvContentPartPr>
              <p14:xfrm>
                <a:off x="7077600" y="6055102"/>
                <a:ext cx="77400" cy="167040"/>
              </p14:xfrm>
            </p:contentPart>
          </mc:Choice>
          <mc:Fallback>
            <p:pic>
              <p:nvPicPr>
                <p:cNvPr id="825" name="Freihand 824">
                  <a:extLst>
                    <a:ext uri="{FF2B5EF4-FFF2-40B4-BE49-F238E27FC236}">
                      <a16:creationId xmlns:a16="http://schemas.microsoft.com/office/drawing/2014/main" id="{38AF5834-B52D-0406-E394-940E9A1D3641}"/>
                    </a:ext>
                  </a:extLst>
                </p:cNvPr>
                <p:cNvPicPr/>
                <p:nvPr/>
              </p:nvPicPr>
              <p:blipFill>
                <a:blip r:embed="rId1299"/>
                <a:stretch>
                  <a:fillRect/>
                </a:stretch>
              </p:blipFill>
              <p:spPr>
                <a:xfrm>
                  <a:off x="7073280" y="6050782"/>
                  <a:ext cx="860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0">
              <p14:nvContentPartPr>
                <p14:cNvPr id="826" name="Freihand 825">
                  <a:extLst>
                    <a:ext uri="{FF2B5EF4-FFF2-40B4-BE49-F238E27FC236}">
                      <a16:creationId xmlns:a16="http://schemas.microsoft.com/office/drawing/2014/main" id="{7690CA12-F483-A52B-854E-CA0ACB77B4B0}"/>
                    </a:ext>
                  </a:extLst>
                </p14:cNvPr>
                <p14:cNvContentPartPr/>
                <p14:nvPr/>
              </p14:nvContentPartPr>
              <p14:xfrm>
                <a:off x="7037280" y="6096502"/>
                <a:ext cx="118080" cy="57240"/>
              </p14:xfrm>
            </p:contentPart>
          </mc:Choice>
          <mc:Fallback>
            <p:pic>
              <p:nvPicPr>
                <p:cNvPr id="826" name="Freihand 825">
                  <a:extLst>
                    <a:ext uri="{FF2B5EF4-FFF2-40B4-BE49-F238E27FC236}">
                      <a16:creationId xmlns:a16="http://schemas.microsoft.com/office/drawing/2014/main" id="{7690CA12-F483-A52B-854E-CA0ACB77B4B0}"/>
                    </a:ext>
                  </a:extLst>
                </p:cNvPr>
                <p:cNvPicPr/>
                <p:nvPr/>
              </p:nvPicPr>
              <p:blipFill>
                <a:blip r:embed="rId1301"/>
                <a:stretch>
                  <a:fillRect/>
                </a:stretch>
              </p:blipFill>
              <p:spPr>
                <a:xfrm>
                  <a:off x="7032960" y="6092182"/>
                  <a:ext cx="1267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2">
              <p14:nvContentPartPr>
                <p14:cNvPr id="828" name="Freihand 827">
                  <a:extLst>
                    <a:ext uri="{FF2B5EF4-FFF2-40B4-BE49-F238E27FC236}">
                      <a16:creationId xmlns:a16="http://schemas.microsoft.com/office/drawing/2014/main" id="{10A4B485-8CFB-50D0-3F35-D81F9D7FC53B}"/>
                    </a:ext>
                  </a:extLst>
                </p14:cNvPr>
                <p14:cNvContentPartPr/>
                <p14:nvPr/>
              </p14:nvContentPartPr>
              <p14:xfrm>
                <a:off x="7207560" y="6056902"/>
                <a:ext cx="66960" cy="54000"/>
              </p14:xfrm>
            </p:contentPart>
          </mc:Choice>
          <mc:Fallback>
            <p:pic>
              <p:nvPicPr>
                <p:cNvPr id="828" name="Freihand 827">
                  <a:extLst>
                    <a:ext uri="{FF2B5EF4-FFF2-40B4-BE49-F238E27FC236}">
                      <a16:creationId xmlns:a16="http://schemas.microsoft.com/office/drawing/2014/main" id="{10A4B485-8CFB-50D0-3F35-D81F9D7FC53B}"/>
                    </a:ext>
                  </a:extLst>
                </p:cNvPr>
                <p:cNvPicPr/>
                <p:nvPr/>
              </p:nvPicPr>
              <p:blipFill>
                <a:blip r:embed="rId1303"/>
                <a:stretch>
                  <a:fillRect/>
                </a:stretch>
              </p:blipFill>
              <p:spPr>
                <a:xfrm>
                  <a:off x="7203240" y="6052582"/>
                  <a:ext cx="756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4">
              <p14:nvContentPartPr>
                <p14:cNvPr id="829" name="Freihand 828">
                  <a:extLst>
                    <a:ext uri="{FF2B5EF4-FFF2-40B4-BE49-F238E27FC236}">
                      <a16:creationId xmlns:a16="http://schemas.microsoft.com/office/drawing/2014/main" id="{F923DD57-45D3-7DA2-2BF2-197E97FAB34A}"/>
                    </a:ext>
                  </a:extLst>
                </p14:cNvPr>
                <p14:cNvContentPartPr/>
                <p14:nvPr/>
              </p14:nvContentPartPr>
              <p14:xfrm>
                <a:off x="7211160" y="6103342"/>
                <a:ext cx="109800" cy="57600"/>
              </p14:xfrm>
            </p:contentPart>
          </mc:Choice>
          <mc:Fallback>
            <p:pic>
              <p:nvPicPr>
                <p:cNvPr id="829" name="Freihand 828">
                  <a:extLst>
                    <a:ext uri="{FF2B5EF4-FFF2-40B4-BE49-F238E27FC236}">
                      <a16:creationId xmlns:a16="http://schemas.microsoft.com/office/drawing/2014/main" id="{F923DD57-45D3-7DA2-2BF2-197E97FAB34A}"/>
                    </a:ext>
                  </a:extLst>
                </p:cNvPr>
                <p:cNvPicPr/>
                <p:nvPr/>
              </p:nvPicPr>
              <p:blipFill>
                <a:blip r:embed="rId1305"/>
                <a:stretch>
                  <a:fillRect/>
                </a:stretch>
              </p:blipFill>
              <p:spPr>
                <a:xfrm>
                  <a:off x="7206840" y="6099022"/>
                  <a:ext cx="1184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6">
              <p14:nvContentPartPr>
                <p14:cNvPr id="830" name="Freihand 829">
                  <a:extLst>
                    <a:ext uri="{FF2B5EF4-FFF2-40B4-BE49-F238E27FC236}">
                      <a16:creationId xmlns:a16="http://schemas.microsoft.com/office/drawing/2014/main" id="{14C3E857-DAD9-205A-48C6-EA188DDEE9A7}"/>
                    </a:ext>
                  </a:extLst>
                </p14:cNvPr>
                <p14:cNvContentPartPr/>
                <p14:nvPr/>
              </p14:nvContentPartPr>
              <p14:xfrm>
                <a:off x="7080840" y="5769982"/>
                <a:ext cx="366840" cy="349920"/>
              </p14:xfrm>
            </p:contentPart>
          </mc:Choice>
          <mc:Fallback>
            <p:pic>
              <p:nvPicPr>
                <p:cNvPr id="830" name="Freihand 829">
                  <a:extLst>
                    <a:ext uri="{FF2B5EF4-FFF2-40B4-BE49-F238E27FC236}">
                      <a16:creationId xmlns:a16="http://schemas.microsoft.com/office/drawing/2014/main" id="{14C3E857-DAD9-205A-48C6-EA188DDEE9A7}"/>
                    </a:ext>
                  </a:extLst>
                </p:cNvPr>
                <p:cNvPicPr/>
                <p:nvPr/>
              </p:nvPicPr>
              <p:blipFill>
                <a:blip r:embed="rId1307"/>
                <a:stretch>
                  <a:fillRect/>
                </a:stretch>
              </p:blipFill>
              <p:spPr>
                <a:xfrm>
                  <a:off x="7076520" y="5765662"/>
                  <a:ext cx="37548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8">
              <p14:nvContentPartPr>
                <p14:cNvPr id="831" name="Freihand 830">
                  <a:extLst>
                    <a:ext uri="{FF2B5EF4-FFF2-40B4-BE49-F238E27FC236}">
                      <a16:creationId xmlns:a16="http://schemas.microsoft.com/office/drawing/2014/main" id="{210FA142-3573-D14A-501B-FF38337B3DF4}"/>
                    </a:ext>
                  </a:extLst>
                </p14:cNvPr>
                <p14:cNvContentPartPr/>
                <p14:nvPr/>
              </p14:nvContentPartPr>
              <p14:xfrm>
                <a:off x="7184880" y="5993902"/>
                <a:ext cx="10800" cy="6480"/>
              </p14:xfrm>
            </p:contentPart>
          </mc:Choice>
          <mc:Fallback>
            <p:pic>
              <p:nvPicPr>
                <p:cNvPr id="831" name="Freihand 830">
                  <a:extLst>
                    <a:ext uri="{FF2B5EF4-FFF2-40B4-BE49-F238E27FC236}">
                      <a16:creationId xmlns:a16="http://schemas.microsoft.com/office/drawing/2014/main" id="{210FA142-3573-D14A-501B-FF38337B3DF4}"/>
                    </a:ext>
                  </a:extLst>
                </p:cNvPr>
                <p:cNvPicPr/>
                <p:nvPr/>
              </p:nvPicPr>
              <p:blipFill>
                <a:blip r:embed="rId1309"/>
                <a:stretch>
                  <a:fillRect/>
                </a:stretch>
              </p:blipFill>
              <p:spPr>
                <a:xfrm>
                  <a:off x="7180560" y="5989582"/>
                  <a:ext cx="194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0">
              <p14:nvContentPartPr>
                <p14:cNvPr id="841" name="Freihand 840">
                  <a:extLst>
                    <a:ext uri="{FF2B5EF4-FFF2-40B4-BE49-F238E27FC236}">
                      <a16:creationId xmlns:a16="http://schemas.microsoft.com/office/drawing/2014/main" id="{FBD29867-6C4E-E8CB-7979-8D24B3A73A89}"/>
                    </a:ext>
                  </a:extLst>
                </p14:cNvPr>
                <p14:cNvContentPartPr/>
                <p14:nvPr/>
              </p14:nvContentPartPr>
              <p14:xfrm>
                <a:off x="6837120" y="6536782"/>
                <a:ext cx="63720" cy="99720"/>
              </p14:xfrm>
            </p:contentPart>
          </mc:Choice>
          <mc:Fallback>
            <p:pic>
              <p:nvPicPr>
                <p:cNvPr id="841" name="Freihand 840">
                  <a:extLst>
                    <a:ext uri="{FF2B5EF4-FFF2-40B4-BE49-F238E27FC236}">
                      <a16:creationId xmlns:a16="http://schemas.microsoft.com/office/drawing/2014/main" id="{FBD29867-6C4E-E8CB-7979-8D24B3A73A89}"/>
                    </a:ext>
                  </a:extLst>
                </p:cNvPr>
                <p:cNvPicPr/>
                <p:nvPr/>
              </p:nvPicPr>
              <p:blipFill>
                <a:blip r:embed="rId1311"/>
                <a:stretch>
                  <a:fillRect/>
                </a:stretch>
              </p:blipFill>
              <p:spPr>
                <a:xfrm>
                  <a:off x="6832800" y="6532462"/>
                  <a:ext cx="723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2">
              <p14:nvContentPartPr>
                <p14:cNvPr id="842" name="Freihand 841">
                  <a:extLst>
                    <a:ext uri="{FF2B5EF4-FFF2-40B4-BE49-F238E27FC236}">
                      <a16:creationId xmlns:a16="http://schemas.microsoft.com/office/drawing/2014/main" id="{E4D79C9B-BB3D-0D2F-4C9E-FBC5650C8654}"/>
                    </a:ext>
                  </a:extLst>
                </p14:cNvPr>
                <p14:cNvContentPartPr/>
                <p14:nvPr/>
              </p14:nvContentPartPr>
              <p14:xfrm>
                <a:off x="6908760" y="6489982"/>
                <a:ext cx="81360" cy="98640"/>
              </p14:xfrm>
            </p:contentPart>
          </mc:Choice>
          <mc:Fallback>
            <p:pic>
              <p:nvPicPr>
                <p:cNvPr id="842" name="Freihand 841">
                  <a:extLst>
                    <a:ext uri="{FF2B5EF4-FFF2-40B4-BE49-F238E27FC236}">
                      <a16:creationId xmlns:a16="http://schemas.microsoft.com/office/drawing/2014/main" id="{E4D79C9B-BB3D-0D2F-4C9E-FBC5650C8654}"/>
                    </a:ext>
                  </a:extLst>
                </p:cNvPr>
                <p:cNvPicPr/>
                <p:nvPr/>
              </p:nvPicPr>
              <p:blipFill>
                <a:blip r:embed="rId1313"/>
                <a:stretch>
                  <a:fillRect/>
                </a:stretch>
              </p:blipFill>
              <p:spPr>
                <a:xfrm>
                  <a:off x="6904440" y="6485662"/>
                  <a:ext cx="900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4">
              <p14:nvContentPartPr>
                <p14:cNvPr id="843" name="Freihand 842">
                  <a:extLst>
                    <a:ext uri="{FF2B5EF4-FFF2-40B4-BE49-F238E27FC236}">
                      <a16:creationId xmlns:a16="http://schemas.microsoft.com/office/drawing/2014/main" id="{3A00CBD1-7F42-82E4-4862-20EBC5DE8781}"/>
                    </a:ext>
                  </a:extLst>
                </p14:cNvPr>
                <p14:cNvContentPartPr/>
                <p14:nvPr/>
              </p14:nvContentPartPr>
              <p14:xfrm>
                <a:off x="6906240" y="6585382"/>
                <a:ext cx="118440" cy="112680"/>
              </p14:xfrm>
            </p:contentPart>
          </mc:Choice>
          <mc:Fallback>
            <p:pic>
              <p:nvPicPr>
                <p:cNvPr id="843" name="Freihand 842">
                  <a:extLst>
                    <a:ext uri="{FF2B5EF4-FFF2-40B4-BE49-F238E27FC236}">
                      <a16:creationId xmlns:a16="http://schemas.microsoft.com/office/drawing/2014/main" id="{3A00CBD1-7F42-82E4-4862-20EBC5DE8781}"/>
                    </a:ext>
                  </a:extLst>
                </p:cNvPr>
                <p:cNvPicPr/>
                <p:nvPr/>
              </p:nvPicPr>
              <p:blipFill>
                <a:blip r:embed="rId1315"/>
                <a:stretch>
                  <a:fillRect/>
                </a:stretch>
              </p:blipFill>
              <p:spPr>
                <a:xfrm>
                  <a:off x="6901920" y="6581062"/>
                  <a:ext cx="1270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6">
              <p14:nvContentPartPr>
                <p14:cNvPr id="844" name="Freihand 843">
                  <a:extLst>
                    <a:ext uri="{FF2B5EF4-FFF2-40B4-BE49-F238E27FC236}">
                      <a16:creationId xmlns:a16="http://schemas.microsoft.com/office/drawing/2014/main" id="{BBC3AD99-CDBF-BAA0-F922-47B1B5D61493}"/>
                    </a:ext>
                  </a:extLst>
                </p14:cNvPr>
                <p14:cNvContentPartPr/>
                <p14:nvPr/>
              </p14:nvContentPartPr>
              <p14:xfrm>
                <a:off x="7002720" y="6676462"/>
                <a:ext cx="57240" cy="88200"/>
              </p14:xfrm>
            </p:contentPart>
          </mc:Choice>
          <mc:Fallback>
            <p:pic>
              <p:nvPicPr>
                <p:cNvPr id="844" name="Freihand 843">
                  <a:extLst>
                    <a:ext uri="{FF2B5EF4-FFF2-40B4-BE49-F238E27FC236}">
                      <a16:creationId xmlns:a16="http://schemas.microsoft.com/office/drawing/2014/main" id="{BBC3AD99-CDBF-BAA0-F922-47B1B5D61493}"/>
                    </a:ext>
                  </a:extLst>
                </p:cNvPr>
                <p:cNvPicPr/>
                <p:nvPr/>
              </p:nvPicPr>
              <p:blipFill>
                <a:blip r:embed="rId1317"/>
                <a:stretch>
                  <a:fillRect/>
                </a:stretch>
              </p:blipFill>
              <p:spPr>
                <a:xfrm>
                  <a:off x="6998400" y="6672142"/>
                  <a:ext cx="658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8">
              <p14:nvContentPartPr>
                <p14:cNvPr id="845" name="Freihand 844">
                  <a:extLst>
                    <a:ext uri="{FF2B5EF4-FFF2-40B4-BE49-F238E27FC236}">
                      <a16:creationId xmlns:a16="http://schemas.microsoft.com/office/drawing/2014/main" id="{199A2CCF-6DCF-2957-8152-FD3857965FC5}"/>
                    </a:ext>
                  </a:extLst>
                </p14:cNvPr>
                <p14:cNvContentPartPr/>
                <p14:nvPr/>
              </p14:nvContentPartPr>
              <p14:xfrm>
                <a:off x="6985440" y="6630742"/>
                <a:ext cx="57600" cy="55080"/>
              </p14:xfrm>
            </p:contentPart>
          </mc:Choice>
          <mc:Fallback>
            <p:pic>
              <p:nvPicPr>
                <p:cNvPr id="845" name="Freihand 844">
                  <a:extLst>
                    <a:ext uri="{FF2B5EF4-FFF2-40B4-BE49-F238E27FC236}">
                      <a16:creationId xmlns:a16="http://schemas.microsoft.com/office/drawing/2014/main" id="{199A2CCF-6DCF-2957-8152-FD3857965FC5}"/>
                    </a:ext>
                  </a:extLst>
                </p:cNvPr>
                <p:cNvPicPr/>
                <p:nvPr/>
              </p:nvPicPr>
              <p:blipFill>
                <a:blip r:embed="rId1319"/>
                <a:stretch>
                  <a:fillRect/>
                </a:stretch>
              </p:blipFill>
              <p:spPr>
                <a:xfrm>
                  <a:off x="6981120" y="6626422"/>
                  <a:ext cx="662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0">
              <p14:nvContentPartPr>
                <p14:cNvPr id="847" name="Freihand 846">
                  <a:extLst>
                    <a:ext uri="{FF2B5EF4-FFF2-40B4-BE49-F238E27FC236}">
                      <a16:creationId xmlns:a16="http://schemas.microsoft.com/office/drawing/2014/main" id="{CABD4182-7EB9-659C-C22F-76A0EB12B759}"/>
                    </a:ext>
                  </a:extLst>
                </p14:cNvPr>
                <p14:cNvContentPartPr/>
                <p14:nvPr/>
              </p14:nvContentPartPr>
              <p14:xfrm>
                <a:off x="7130160" y="6444982"/>
                <a:ext cx="79560" cy="153720"/>
              </p14:xfrm>
            </p:contentPart>
          </mc:Choice>
          <mc:Fallback>
            <p:pic>
              <p:nvPicPr>
                <p:cNvPr id="847" name="Freihand 846">
                  <a:extLst>
                    <a:ext uri="{FF2B5EF4-FFF2-40B4-BE49-F238E27FC236}">
                      <a16:creationId xmlns:a16="http://schemas.microsoft.com/office/drawing/2014/main" id="{CABD4182-7EB9-659C-C22F-76A0EB12B759}"/>
                    </a:ext>
                  </a:extLst>
                </p:cNvPr>
                <p:cNvPicPr/>
                <p:nvPr/>
              </p:nvPicPr>
              <p:blipFill>
                <a:blip r:embed="rId1321"/>
                <a:stretch>
                  <a:fillRect/>
                </a:stretch>
              </p:blipFill>
              <p:spPr>
                <a:xfrm>
                  <a:off x="7125840" y="6440662"/>
                  <a:ext cx="882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2">
              <p14:nvContentPartPr>
                <p14:cNvPr id="848" name="Freihand 847">
                  <a:extLst>
                    <a:ext uri="{FF2B5EF4-FFF2-40B4-BE49-F238E27FC236}">
                      <a16:creationId xmlns:a16="http://schemas.microsoft.com/office/drawing/2014/main" id="{322431FD-5543-D4F4-D221-FF6823FBE6BB}"/>
                    </a:ext>
                  </a:extLst>
                </p14:cNvPr>
                <p14:cNvContentPartPr/>
                <p14:nvPr/>
              </p14:nvContentPartPr>
              <p14:xfrm>
                <a:off x="7092720" y="6488182"/>
                <a:ext cx="84600" cy="40680"/>
              </p14:xfrm>
            </p:contentPart>
          </mc:Choice>
          <mc:Fallback>
            <p:pic>
              <p:nvPicPr>
                <p:cNvPr id="848" name="Freihand 847">
                  <a:extLst>
                    <a:ext uri="{FF2B5EF4-FFF2-40B4-BE49-F238E27FC236}">
                      <a16:creationId xmlns:a16="http://schemas.microsoft.com/office/drawing/2014/main" id="{322431FD-5543-D4F4-D221-FF6823FBE6BB}"/>
                    </a:ext>
                  </a:extLst>
                </p:cNvPr>
                <p:cNvPicPr/>
                <p:nvPr/>
              </p:nvPicPr>
              <p:blipFill>
                <a:blip r:embed="rId1323"/>
                <a:stretch>
                  <a:fillRect/>
                </a:stretch>
              </p:blipFill>
              <p:spPr>
                <a:xfrm>
                  <a:off x="7088400" y="6483862"/>
                  <a:ext cx="932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4">
              <p14:nvContentPartPr>
                <p14:cNvPr id="850" name="Freihand 849">
                  <a:extLst>
                    <a:ext uri="{FF2B5EF4-FFF2-40B4-BE49-F238E27FC236}">
                      <a16:creationId xmlns:a16="http://schemas.microsoft.com/office/drawing/2014/main" id="{6D69911B-B581-3A25-13FB-869774D64B55}"/>
                    </a:ext>
                  </a:extLst>
                </p14:cNvPr>
                <p14:cNvContentPartPr/>
                <p14:nvPr/>
              </p14:nvContentPartPr>
              <p14:xfrm>
                <a:off x="7255080" y="6443542"/>
                <a:ext cx="91800" cy="43560"/>
              </p14:xfrm>
            </p:contentPart>
          </mc:Choice>
          <mc:Fallback>
            <p:pic>
              <p:nvPicPr>
                <p:cNvPr id="850" name="Freihand 849">
                  <a:extLst>
                    <a:ext uri="{FF2B5EF4-FFF2-40B4-BE49-F238E27FC236}">
                      <a16:creationId xmlns:a16="http://schemas.microsoft.com/office/drawing/2014/main" id="{6D69911B-B581-3A25-13FB-869774D64B55}"/>
                    </a:ext>
                  </a:extLst>
                </p:cNvPr>
                <p:cNvPicPr/>
                <p:nvPr/>
              </p:nvPicPr>
              <p:blipFill>
                <a:blip r:embed="rId1325"/>
                <a:stretch>
                  <a:fillRect/>
                </a:stretch>
              </p:blipFill>
              <p:spPr>
                <a:xfrm>
                  <a:off x="7250760" y="6439222"/>
                  <a:ext cx="1004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6">
              <p14:nvContentPartPr>
                <p14:cNvPr id="851" name="Freihand 850">
                  <a:extLst>
                    <a:ext uri="{FF2B5EF4-FFF2-40B4-BE49-F238E27FC236}">
                      <a16:creationId xmlns:a16="http://schemas.microsoft.com/office/drawing/2014/main" id="{9132B265-166F-5BEA-4A2A-FC123F71F158}"/>
                    </a:ext>
                  </a:extLst>
                </p14:cNvPr>
                <p14:cNvContentPartPr/>
                <p14:nvPr/>
              </p14:nvContentPartPr>
              <p14:xfrm>
                <a:off x="7277400" y="6481702"/>
                <a:ext cx="95400" cy="41040"/>
              </p14:xfrm>
            </p:contentPart>
          </mc:Choice>
          <mc:Fallback>
            <p:pic>
              <p:nvPicPr>
                <p:cNvPr id="851" name="Freihand 850">
                  <a:extLst>
                    <a:ext uri="{FF2B5EF4-FFF2-40B4-BE49-F238E27FC236}">
                      <a16:creationId xmlns:a16="http://schemas.microsoft.com/office/drawing/2014/main" id="{9132B265-166F-5BEA-4A2A-FC123F71F158}"/>
                    </a:ext>
                  </a:extLst>
                </p:cNvPr>
                <p:cNvPicPr/>
                <p:nvPr/>
              </p:nvPicPr>
              <p:blipFill>
                <a:blip r:embed="rId1327"/>
                <a:stretch>
                  <a:fillRect/>
                </a:stretch>
              </p:blipFill>
              <p:spPr>
                <a:xfrm>
                  <a:off x="7273080" y="6477382"/>
                  <a:ext cx="1040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8">
              <p14:nvContentPartPr>
                <p14:cNvPr id="852" name="Freihand 851">
                  <a:extLst>
                    <a:ext uri="{FF2B5EF4-FFF2-40B4-BE49-F238E27FC236}">
                      <a16:creationId xmlns:a16="http://schemas.microsoft.com/office/drawing/2014/main" id="{4F0A7661-7921-4B1C-F59C-1876BEED43FC}"/>
                    </a:ext>
                  </a:extLst>
                </p14:cNvPr>
                <p14:cNvContentPartPr/>
                <p14:nvPr/>
              </p14:nvContentPartPr>
              <p14:xfrm>
                <a:off x="7452720" y="6295942"/>
                <a:ext cx="97560" cy="187200"/>
              </p14:xfrm>
            </p:contentPart>
          </mc:Choice>
          <mc:Fallback>
            <p:pic>
              <p:nvPicPr>
                <p:cNvPr id="852" name="Freihand 851">
                  <a:extLst>
                    <a:ext uri="{FF2B5EF4-FFF2-40B4-BE49-F238E27FC236}">
                      <a16:creationId xmlns:a16="http://schemas.microsoft.com/office/drawing/2014/main" id="{4F0A7661-7921-4B1C-F59C-1876BEED43FC}"/>
                    </a:ext>
                  </a:extLst>
                </p:cNvPr>
                <p:cNvPicPr/>
                <p:nvPr/>
              </p:nvPicPr>
              <p:blipFill>
                <a:blip r:embed="rId1329"/>
                <a:stretch>
                  <a:fillRect/>
                </a:stretch>
              </p:blipFill>
              <p:spPr>
                <a:xfrm>
                  <a:off x="7448400" y="6291622"/>
                  <a:ext cx="1062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0">
              <p14:nvContentPartPr>
                <p14:cNvPr id="854" name="Freihand 853">
                  <a:extLst>
                    <a:ext uri="{FF2B5EF4-FFF2-40B4-BE49-F238E27FC236}">
                      <a16:creationId xmlns:a16="http://schemas.microsoft.com/office/drawing/2014/main" id="{1132620E-53C2-F2D5-9EA5-DA66B2820805}"/>
                    </a:ext>
                  </a:extLst>
                </p14:cNvPr>
                <p14:cNvContentPartPr/>
                <p14:nvPr/>
              </p14:nvContentPartPr>
              <p14:xfrm>
                <a:off x="7720920" y="6221422"/>
                <a:ext cx="102960" cy="163800"/>
              </p14:xfrm>
            </p:contentPart>
          </mc:Choice>
          <mc:Fallback>
            <p:pic>
              <p:nvPicPr>
                <p:cNvPr id="854" name="Freihand 853">
                  <a:extLst>
                    <a:ext uri="{FF2B5EF4-FFF2-40B4-BE49-F238E27FC236}">
                      <a16:creationId xmlns:a16="http://schemas.microsoft.com/office/drawing/2014/main" id="{1132620E-53C2-F2D5-9EA5-DA66B2820805}"/>
                    </a:ext>
                  </a:extLst>
                </p:cNvPr>
                <p:cNvPicPr/>
                <p:nvPr/>
              </p:nvPicPr>
              <p:blipFill>
                <a:blip r:embed="rId1331"/>
                <a:stretch>
                  <a:fillRect/>
                </a:stretch>
              </p:blipFill>
              <p:spPr>
                <a:xfrm>
                  <a:off x="7716600" y="6217102"/>
                  <a:ext cx="1116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2">
              <p14:nvContentPartPr>
                <p14:cNvPr id="855" name="Freihand 854">
                  <a:extLst>
                    <a:ext uri="{FF2B5EF4-FFF2-40B4-BE49-F238E27FC236}">
                      <a16:creationId xmlns:a16="http://schemas.microsoft.com/office/drawing/2014/main" id="{5AE56BB4-3BA1-06E4-3F95-8C3A85290F06}"/>
                    </a:ext>
                  </a:extLst>
                </p14:cNvPr>
                <p14:cNvContentPartPr/>
                <p14:nvPr/>
              </p14:nvContentPartPr>
              <p14:xfrm>
                <a:off x="7680240" y="6266422"/>
                <a:ext cx="89280" cy="54000"/>
              </p14:xfrm>
            </p:contentPart>
          </mc:Choice>
          <mc:Fallback>
            <p:pic>
              <p:nvPicPr>
                <p:cNvPr id="855" name="Freihand 854">
                  <a:extLst>
                    <a:ext uri="{FF2B5EF4-FFF2-40B4-BE49-F238E27FC236}">
                      <a16:creationId xmlns:a16="http://schemas.microsoft.com/office/drawing/2014/main" id="{5AE56BB4-3BA1-06E4-3F95-8C3A85290F06}"/>
                    </a:ext>
                  </a:extLst>
                </p:cNvPr>
                <p:cNvPicPr/>
                <p:nvPr/>
              </p:nvPicPr>
              <p:blipFill>
                <a:blip r:embed="rId1333"/>
                <a:stretch>
                  <a:fillRect/>
                </a:stretch>
              </p:blipFill>
              <p:spPr>
                <a:xfrm>
                  <a:off x="7675920" y="6262102"/>
                  <a:ext cx="979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4">
              <p14:nvContentPartPr>
                <p14:cNvPr id="856" name="Freihand 855">
                  <a:extLst>
                    <a:ext uri="{FF2B5EF4-FFF2-40B4-BE49-F238E27FC236}">
                      <a16:creationId xmlns:a16="http://schemas.microsoft.com/office/drawing/2014/main" id="{00A9C8C3-A7A6-6989-491F-BC313847DFE2}"/>
                    </a:ext>
                  </a:extLst>
                </p14:cNvPr>
                <p14:cNvContentPartPr/>
                <p14:nvPr/>
              </p14:nvContentPartPr>
              <p14:xfrm>
                <a:off x="7765200" y="6133942"/>
                <a:ext cx="121320" cy="119520"/>
              </p14:xfrm>
            </p:contentPart>
          </mc:Choice>
          <mc:Fallback>
            <p:pic>
              <p:nvPicPr>
                <p:cNvPr id="856" name="Freihand 855">
                  <a:extLst>
                    <a:ext uri="{FF2B5EF4-FFF2-40B4-BE49-F238E27FC236}">
                      <a16:creationId xmlns:a16="http://schemas.microsoft.com/office/drawing/2014/main" id="{00A9C8C3-A7A6-6989-491F-BC313847DFE2}"/>
                    </a:ext>
                  </a:extLst>
                </p:cNvPr>
                <p:cNvPicPr/>
                <p:nvPr/>
              </p:nvPicPr>
              <p:blipFill>
                <a:blip r:embed="rId1335"/>
                <a:stretch>
                  <a:fillRect/>
                </a:stretch>
              </p:blipFill>
              <p:spPr>
                <a:xfrm>
                  <a:off x="7760880" y="6129622"/>
                  <a:ext cx="1299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6">
              <p14:nvContentPartPr>
                <p14:cNvPr id="857" name="Freihand 856">
                  <a:extLst>
                    <a:ext uri="{FF2B5EF4-FFF2-40B4-BE49-F238E27FC236}">
                      <a16:creationId xmlns:a16="http://schemas.microsoft.com/office/drawing/2014/main" id="{4C3EDD8F-4245-341A-E098-353557A387CF}"/>
                    </a:ext>
                  </a:extLst>
                </p14:cNvPr>
                <p14:cNvContentPartPr/>
                <p14:nvPr/>
              </p14:nvContentPartPr>
              <p14:xfrm>
                <a:off x="7930440" y="6235462"/>
                <a:ext cx="118440" cy="27720"/>
              </p14:xfrm>
            </p:contentPart>
          </mc:Choice>
          <mc:Fallback>
            <p:pic>
              <p:nvPicPr>
                <p:cNvPr id="857" name="Freihand 856">
                  <a:extLst>
                    <a:ext uri="{FF2B5EF4-FFF2-40B4-BE49-F238E27FC236}">
                      <a16:creationId xmlns:a16="http://schemas.microsoft.com/office/drawing/2014/main" id="{4C3EDD8F-4245-341A-E098-353557A387CF}"/>
                    </a:ext>
                  </a:extLst>
                </p:cNvPr>
                <p:cNvPicPr/>
                <p:nvPr/>
              </p:nvPicPr>
              <p:blipFill>
                <a:blip r:embed="rId1337"/>
                <a:stretch>
                  <a:fillRect/>
                </a:stretch>
              </p:blipFill>
              <p:spPr>
                <a:xfrm>
                  <a:off x="7926120" y="6231142"/>
                  <a:ext cx="1270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8">
              <p14:nvContentPartPr>
                <p14:cNvPr id="858" name="Freihand 857">
                  <a:extLst>
                    <a:ext uri="{FF2B5EF4-FFF2-40B4-BE49-F238E27FC236}">
                      <a16:creationId xmlns:a16="http://schemas.microsoft.com/office/drawing/2014/main" id="{728BD9F2-4171-613C-8B73-72F631914CE1}"/>
                    </a:ext>
                  </a:extLst>
                </p14:cNvPr>
                <p14:cNvContentPartPr/>
                <p14:nvPr/>
              </p14:nvContentPartPr>
              <p14:xfrm>
                <a:off x="7931160" y="6266782"/>
                <a:ext cx="139680" cy="38520"/>
              </p14:xfrm>
            </p:contentPart>
          </mc:Choice>
          <mc:Fallback>
            <p:pic>
              <p:nvPicPr>
                <p:cNvPr id="858" name="Freihand 857">
                  <a:extLst>
                    <a:ext uri="{FF2B5EF4-FFF2-40B4-BE49-F238E27FC236}">
                      <a16:creationId xmlns:a16="http://schemas.microsoft.com/office/drawing/2014/main" id="{728BD9F2-4171-613C-8B73-72F631914CE1}"/>
                    </a:ext>
                  </a:extLst>
                </p:cNvPr>
                <p:cNvPicPr/>
                <p:nvPr/>
              </p:nvPicPr>
              <p:blipFill>
                <a:blip r:embed="rId1339"/>
                <a:stretch>
                  <a:fillRect/>
                </a:stretch>
              </p:blipFill>
              <p:spPr>
                <a:xfrm>
                  <a:off x="7926840" y="6262462"/>
                  <a:ext cx="148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0">
              <p14:nvContentPartPr>
                <p14:cNvPr id="860" name="Freihand 859">
                  <a:extLst>
                    <a:ext uri="{FF2B5EF4-FFF2-40B4-BE49-F238E27FC236}">
                      <a16:creationId xmlns:a16="http://schemas.microsoft.com/office/drawing/2014/main" id="{93A5A4CD-8C58-A429-6A21-FEC8F5F91333}"/>
                    </a:ext>
                  </a:extLst>
                </p14:cNvPr>
                <p14:cNvContentPartPr/>
                <p14:nvPr/>
              </p14:nvContentPartPr>
              <p14:xfrm>
                <a:off x="7406280" y="6347422"/>
                <a:ext cx="192240" cy="82800"/>
              </p14:xfrm>
            </p:contentPart>
          </mc:Choice>
          <mc:Fallback>
            <p:pic>
              <p:nvPicPr>
                <p:cNvPr id="860" name="Freihand 859">
                  <a:extLst>
                    <a:ext uri="{FF2B5EF4-FFF2-40B4-BE49-F238E27FC236}">
                      <a16:creationId xmlns:a16="http://schemas.microsoft.com/office/drawing/2014/main" id="{93A5A4CD-8C58-A429-6A21-FEC8F5F91333}"/>
                    </a:ext>
                  </a:extLst>
                </p:cNvPr>
                <p:cNvPicPr/>
                <p:nvPr/>
              </p:nvPicPr>
              <p:blipFill>
                <a:blip r:embed="rId1341"/>
                <a:stretch>
                  <a:fillRect/>
                </a:stretch>
              </p:blipFill>
              <p:spPr>
                <a:xfrm>
                  <a:off x="7401960" y="6343102"/>
                  <a:ext cx="2008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2">
              <p14:nvContentPartPr>
                <p14:cNvPr id="862" name="Freihand 861">
                  <a:extLst>
                    <a:ext uri="{FF2B5EF4-FFF2-40B4-BE49-F238E27FC236}">
                      <a16:creationId xmlns:a16="http://schemas.microsoft.com/office/drawing/2014/main" id="{FD04CE81-D5E8-48EB-91E9-D2189CC3401E}"/>
                    </a:ext>
                  </a:extLst>
                </p14:cNvPr>
                <p14:cNvContentPartPr/>
                <p14:nvPr/>
              </p14:nvContentPartPr>
              <p14:xfrm>
                <a:off x="6807240" y="6537862"/>
                <a:ext cx="165960" cy="29160"/>
              </p14:xfrm>
            </p:contentPart>
          </mc:Choice>
          <mc:Fallback>
            <p:pic>
              <p:nvPicPr>
                <p:cNvPr id="862" name="Freihand 861">
                  <a:extLst>
                    <a:ext uri="{FF2B5EF4-FFF2-40B4-BE49-F238E27FC236}">
                      <a16:creationId xmlns:a16="http://schemas.microsoft.com/office/drawing/2014/main" id="{FD04CE81-D5E8-48EB-91E9-D2189CC3401E}"/>
                    </a:ext>
                  </a:extLst>
                </p:cNvPr>
                <p:cNvPicPr/>
                <p:nvPr/>
              </p:nvPicPr>
              <p:blipFill>
                <a:blip r:embed="rId1343"/>
                <a:stretch>
                  <a:fillRect/>
                </a:stretch>
              </p:blipFill>
              <p:spPr>
                <a:xfrm>
                  <a:off x="6802920" y="6533542"/>
                  <a:ext cx="1746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4">
              <p14:nvContentPartPr>
                <p14:cNvPr id="863" name="Freihand 862">
                  <a:extLst>
                    <a:ext uri="{FF2B5EF4-FFF2-40B4-BE49-F238E27FC236}">
                      <a16:creationId xmlns:a16="http://schemas.microsoft.com/office/drawing/2014/main" id="{E56F9B10-2A97-A5C8-543F-F166FB4C96E8}"/>
                    </a:ext>
                  </a:extLst>
                </p14:cNvPr>
                <p14:cNvContentPartPr/>
                <p14:nvPr/>
              </p14:nvContentPartPr>
              <p14:xfrm>
                <a:off x="6552360" y="6564862"/>
                <a:ext cx="203760" cy="119520"/>
              </p14:xfrm>
            </p:contentPart>
          </mc:Choice>
          <mc:Fallback>
            <p:pic>
              <p:nvPicPr>
                <p:cNvPr id="863" name="Freihand 862">
                  <a:extLst>
                    <a:ext uri="{FF2B5EF4-FFF2-40B4-BE49-F238E27FC236}">
                      <a16:creationId xmlns:a16="http://schemas.microsoft.com/office/drawing/2014/main" id="{E56F9B10-2A97-A5C8-543F-F166FB4C96E8}"/>
                    </a:ext>
                  </a:extLst>
                </p:cNvPr>
                <p:cNvPicPr/>
                <p:nvPr/>
              </p:nvPicPr>
              <p:blipFill>
                <a:blip r:embed="rId1345"/>
                <a:stretch>
                  <a:fillRect/>
                </a:stretch>
              </p:blipFill>
              <p:spPr>
                <a:xfrm>
                  <a:off x="6548040" y="6560542"/>
                  <a:ext cx="2124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6">
              <p14:nvContentPartPr>
                <p14:cNvPr id="865" name="Freihand 864">
                  <a:extLst>
                    <a:ext uri="{FF2B5EF4-FFF2-40B4-BE49-F238E27FC236}">
                      <a16:creationId xmlns:a16="http://schemas.microsoft.com/office/drawing/2014/main" id="{9A155FBE-9ACD-DDAD-F6D5-40FED5C47A1A}"/>
                    </a:ext>
                  </a:extLst>
                </p14:cNvPr>
                <p14:cNvContentPartPr/>
                <p14:nvPr/>
              </p14:nvContentPartPr>
              <p14:xfrm>
                <a:off x="8143200" y="6055102"/>
                <a:ext cx="88200" cy="110160"/>
              </p14:xfrm>
            </p:contentPart>
          </mc:Choice>
          <mc:Fallback>
            <p:pic>
              <p:nvPicPr>
                <p:cNvPr id="865" name="Freihand 864">
                  <a:extLst>
                    <a:ext uri="{FF2B5EF4-FFF2-40B4-BE49-F238E27FC236}">
                      <a16:creationId xmlns:a16="http://schemas.microsoft.com/office/drawing/2014/main" id="{9A155FBE-9ACD-DDAD-F6D5-40FED5C47A1A}"/>
                    </a:ext>
                  </a:extLst>
                </p:cNvPr>
                <p:cNvPicPr/>
                <p:nvPr/>
              </p:nvPicPr>
              <p:blipFill>
                <a:blip r:embed="rId1347"/>
                <a:stretch>
                  <a:fillRect/>
                </a:stretch>
              </p:blipFill>
              <p:spPr>
                <a:xfrm>
                  <a:off x="8138880" y="6050782"/>
                  <a:ext cx="96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8">
              <p14:nvContentPartPr>
                <p14:cNvPr id="866" name="Freihand 865">
                  <a:extLst>
                    <a:ext uri="{FF2B5EF4-FFF2-40B4-BE49-F238E27FC236}">
                      <a16:creationId xmlns:a16="http://schemas.microsoft.com/office/drawing/2014/main" id="{8E74D857-BD26-E9F1-D6B8-CF7374450AB3}"/>
                    </a:ext>
                  </a:extLst>
                </p14:cNvPr>
                <p14:cNvContentPartPr/>
                <p14:nvPr/>
              </p14:nvContentPartPr>
              <p14:xfrm>
                <a:off x="8138520" y="5998582"/>
                <a:ext cx="68040" cy="59760"/>
              </p14:xfrm>
            </p:contentPart>
          </mc:Choice>
          <mc:Fallback>
            <p:pic>
              <p:nvPicPr>
                <p:cNvPr id="866" name="Freihand 865">
                  <a:extLst>
                    <a:ext uri="{FF2B5EF4-FFF2-40B4-BE49-F238E27FC236}">
                      <a16:creationId xmlns:a16="http://schemas.microsoft.com/office/drawing/2014/main" id="{8E74D857-BD26-E9F1-D6B8-CF7374450AB3}"/>
                    </a:ext>
                  </a:extLst>
                </p:cNvPr>
                <p:cNvPicPr/>
                <p:nvPr/>
              </p:nvPicPr>
              <p:blipFill>
                <a:blip r:embed="rId1349"/>
                <a:stretch>
                  <a:fillRect/>
                </a:stretch>
              </p:blipFill>
              <p:spPr>
                <a:xfrm>
                  <a:off x="8134200" y="5994262"/>
                  <a:ext cx="766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0">
              <p14:nvContentPartPr>
                <p14:cNvPr id="867" name="Freihand 866">
                  <a:extLst>
                    <a:ext uri="{FF2B5EF4-FFF2-40B4-BE49-F238E27FC236}">
                      <a16:creationId xmlns:a16="http://schemas.microsoft.com/office/drawing/2014/main" id="{461DFA5D-F841-D588-759E-5525C6E08893}"/>
                    </a:ext>
                  </a:extLst>
                </p14:cNvPr>
                <p14:cNvContentPartPr/>
                <p14:nvPr/>
              </p14:nvContentPartPr>
              <p14:xfrm>
                <a:off x="8168400" y="6073822"/>
                <a:ext cx="143280" cy="158040"/>
              </p14:xfrm>
            </p:contentPart>
          </mc:Choice>
          <mc:Fallback>
            <p:pic>
              <p:nvPicPr>
                <p:cNvPr id="867" name="Freihand 866">
                  <a:extLst>
                    <a:ext uri="{FF2B5EF4-FFF2-40B4-BE49-F238E27FC236}">
                      <a16:creationId xmlns:a16="http://schemas.microsoft.com/office/drawing/2014/main" id="{461DFA5D-F841-D588-759E-5525C6E08893}"/>
                    </a:ext>
                  </a:extLst>
                </p:cNvPr>
                <p:cNvPicPr/>
                <p:nvPr/>
              </p:nvPicPr>
              <p:blipFill>
                <a:blip r:embed="rId1351"/>
                <a:stretch>
                  <a:fillRect/>
                </a:stretch>
              </p:blipFill>
              <p:spPr>
                <a:xfrm>
                  <a:off x="8164080" y="6069502"/>
                  <a:ext cx="1519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2">
              <p14:nvContentPartPr>
                <p14:cNvPr id="868" name="Freihand 867">
                  <a:extLst>
                    <a:ext uri="{FF2B5EF4-FFF2-40B4-BE49-F238E27FC236}">
                      <a16:creationId xmlns:a16="http://schemas.microsoft.com/office/drawing/2014/main" id="{FB90C775-00DF-BC69-EEBE-8E11ADAD4BAC}"/>
                    </a:ext>
                  </a:extLst>
                </p14:cNvPr>
                <p14:cNvContentPartPr/>
                <p14:nvPr/>
              </p14:nvContentPartPr>
              <p14:xfrm>
                <a:off x="8260560" y="6209542"/>
                <a:ext cx="88920" cy="113040"/>
              </p14:xfrm>
            </p:contentPart>
          </mc:Choice>
          <mc:Fallback>
            <p:pic>
              <p:nvPicPr>
                <p:cNvPr id="868" name="Freihand 867">
                  <a:extLst>
                    <a:ext uri="{FF2B5EF4-FFF2-40B4-BE49-F238E27FC236}">
                      <a16:creationId xmlns:a16="http://schemas.microsoft.com/office/drawing/2014/main" id="{FB90C775-00DF-BC69-EEBE-8E11ADAD4BAC}"/>
                    </a:ext>
                  </a:extLst>
                </p:cNvPr>
                <p:cNvPicPr/>
                <p:nvPr/>
              </p:nvPicPr>
              <p:blipFill>
                <a:blip r:embed="rId1353"/>
                <a:stretch>
                  <a:fillRect/>
                </a:stretch>
              </p:blipFill>
              <p:spPr>
                <a:xfrm>
                  <a:off x="8256240" y="6205222"/>
                  <a:ext cx="97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4">
              <p14:nvContentPartPr>
                <p14:cNvPr id="870" name="Freihand 869">
                  <a:extLst>
                    <a:ext uri="{FF2B5EF4-FFF2-40B4-BE49-F238E27FC236}">
                      <a16:creationId xmlns:a16="http://schemas.microsoft.com/office/drawing/2014/main" id="{DAF85B51-5765-FAC5-C226-A0F315CB986D}"/>
                    </a:ext>
                  </a:extLst>
                </p14:cNvPr>
                <p14:cNvContentPartPr/>
                <p14:nvPr/>
              </p14:nvContentPartPr>
              <p14:xfrm>
                <a:off x="3552120" y="6526342"/>
                <a:ext cx="936360" cy="156600"/>
              </p14:xfrm>
            </p:contentPart>
          </mc:Choice>
          <mc:Fallback>
            <p:pic>
              <p:nvPicPr>
                <p:cNvPr id="870" name="Freihand 869">
                  <a:extLst>
                    <a:ext uri="{FF2B5EF4-FFF2-40B4-BE49-F238E27FC236}">
                      <a16:creationId xmlns:a16="http://schemas.microsoft.com/office/drawing/2014/main" id="{DAF85B51-5765-FAC5-C226-A0F315CB986D}"/>
                    </a:ext>
                  </a:extLst>
                </p:cNvPr>
                <p:cNvPicPr/>
                <p:nvPr/>
              </p:nvPicPr>
              <p:blipFill>
                <a:blip r:embed="rId1355"/>
                <a:stretch>
                  <a:fillRect/>
                </a:stretch>
              </p:blipFill>
              <p:spPr>
                <a:xfrm>
                  <a:off x="3547800" y="6522022"/>
                  <a:ext cx="945000" cy="165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96894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1200">
                <a:solidFill>
                  <a:sysClr val="windowText" lastClr="000000"/>
                </a:solidFill>
              </a:rPr>
              <a:t>Aufgaben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FED0A9A-508B-44A1-BAF2-72BA9AA4AD47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C39525F5-9762-100A-CBD9-AEF667647398}"/>
                  </a:ext>
                </a:extLst>
              </p14:cNvPr>
              <p14:cNvContentPartPr/>
              <p14:nvPr/>
            </p14:nvContentPartPr>
            <p14:xfrm>
              <a:off x="3417120" y="384022"/>
              <a:ext cx="142920" cy="29196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C39525F5-9762-100A-CBD9-AEF6676473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12800" y="379702"/>
                <a:ext cx="15156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37FD247D-CCB6-F118-1927-0C8EE8DB2D2B}"/>
                  </a:ext>
                </a:extLst>
              </p14:cNvPr>
              <p14:cNvContentPartPr/>
              <p14:nvPr/>
            </p14:nvContentPartPr>
            <p14:xfrm>
              <a:off x="3335760" y="3532222"/>
              <a:ext cx="14040" cy="4572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37FD247D-CCB6-F118-1927-0C8EE8DB2D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31440" y="3527902"/>
                <a:ext cx="22680" cy="5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996F3C67-56A3-418A-9258-0B15E6404D2E}"/>
              </a:ext>
            </a:extLst>
          </p:cNvPr>
          <p:cNvGrpSpPr/>
          <p:nvPr/>
        </p:nvGrpSpPr>
        <p:grpSpPr>
          <a:xfrm>
            <a:off x="214920" y="296182"/>
            <a:ext cx="5594400" cy="5955840"/>
            <a:chOff x="214920" y="296182"/>
            <a:chExt cx="5594400" cy="595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E84B97FC-6D4D-1311-AD3F-144636F451BB}"/>
                    </a:ext>
                  </a:extLst>
                </p14:cNvPr>
                <p14:cNvContentPartPr/>
                <p14:nvPr/>
              </p14:nvContentPartPr>
              <p14:xfrm>
                <a:off x="214920" y="605782"/>
                <a:ext cx="182880" cy="226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E84B97FC-6D4D-1311-AD3F-144636F451B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0600" y="601462"/>
                  <a:ext cx="191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8BD8FF3F-DC84-7420-22B9-EB42F10FDFA4}"/>
                    </a:ext>
                  </a:extLst>
                </p14:cNvPr>
                <p14:cNvContentPartPr/>
                <p14:nvPr/>
              </p14:nvContentPartPr>
              <p14:xfrm>
                <a:off x="241920" y="713062"/>
                <a:ext cx="147240" cy="316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8BD8FF3F-DC84-7420-22B9-EB42F10FDFA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37600" y="708742"/>
                  <a:ext cx="155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7DB1C60-EBC3-936C-AEED-F99418F54FD8}"/>
                    </a:ext>
                  </a:extLst>
                </p14:cNvPr>
                <p14:cNvContentPartPr/>
                <p14:nvPr/>
              </p14:nvContentPartPr>
              <p14:xfrm>
                <a:off x="411120" y="536302"/>
                <a:ext cx="178560" cy="2815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7DB1C60-EBC3-936C-AEED-F99418F54FD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06800" y="531982"/>
                  <a:ext cx="1872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6CACBD2-9B78-C1DE-CB1B-A74373CD48FB}"/>
                    </a:ext>
                  </a:extLst>
                </p14:cNvPr>
                <p14:cNvContentPartPr/>
                <p14:nvPr/>
              </p14:nvContentPartPr>
              <p14:xfrm>
                <a:off x="1019880" y="1385542"/>
                <a:ext cx="9000" cy="72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6CACBD2-9B78-C1DE-CB1B-A74373CD48F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15560" y="1381222"/>
                  <a:ext cx="176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5EB8BC0-B9DB-2B5C-916A-1626C6096801}"/>
                    </a:ext>
                  </a:extLst>
                </p14:cNvPr>
                <p14:cNvContentPartPr/>
                <p14:nvPr/>
              </p14:nvContentPartPr>
              <p14:xfrm>
                <a:off x="1156320" y="528382"/>
                <a:ext cx="28080" cy="3218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5EB8BC0-B9DB-2B5C-916A-1626C609680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52000" y="524062"/>
                  <a:ext cx="367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1B1A278-29BD-DFC4-7911-578A07D1178B}"/>
                    </a:ext>
                  </a:extLst>
                </p14:cNvPr>
                <p14:cNvContentPartPr/>
                <p14:nvPr/>
              </p14:nvContentPartPr>
              <p14:xfrm>
                <a:off x="1037160" y="503182"/>
                <a:ext cx="260280" cy="478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1B1A278-29BD-DFC4-7911-578A07D1178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32840" y="498862"/>
                  <a:ext cx="2689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8E85BDC-0693-1557-CEEB-16E75EFF8506}"/>
                    </a:ext>
                  </a:extLst>
                </p14:cNvPr>
                <p14:cNvContentPartPr/>
                <p14:nvPr/>
              </p14:nvContentPartPr>
              <p14:xfrm>
                <a:off x="1357920" y="358822"/>
                <a:ext cx="121680" cy="1814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8E85BDC-0693-1557-CEEB-16E75EFF850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353600" y="354502"/>
                  <a:ext cx="1303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B6205BD-92AA-859A-8085-8E2D439EB2F8}"/>
                    </a:ext>
                  </a:extLst>
                </p14:cNvPr>
                <p14:cNvContentPartPr/>
                <p14:nvPr/>
              </p14:nvContentPartPr>
              <p14:xfrm>
                <a:off x="1584000" y="645022"/>
                <a:ext cx="186480" cy="144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B6205BD-92AA-859A-8085-8E2D439EB2F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579680" y="640702"/>
                  <a:ext cx="195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04085A7-CAAE-33AD-724A-5B909170CDC4}"/>
                    </a:ext>
                  </a:extLst>
                </p14:cNvPr>
                <p14:cNvContentPartPr/>
                <p14:nvPr/>
              </p14:nvContentPartPr>
              <p14:xfrm>
                <a:off x="1607040" y="728542"/>
                <a:ext cx="196920" cy="244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04085A7-CAAE-33AD-724A-5B909170CDC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602720" y="724222"/>
                  <a:ext cx="205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82C8D32-A2D2-F246-8B07-942DD2643BB1}"/>
                    </a:ext>
                  </a:extLst>
                </p14:cNvPr>
                <p14:cNvContentPartPr/>
                <p14:nvPr/>
              </p14:nvContentPartPr>
              <p14:xfrm>
                <a:off x="2143440" y="470422"/>
                <a:ext cx="12240" cy="2574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82C8D32-A2D2-F246-8B07-942DD2643BB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139120" y="466102"/>
                  <a:ext cx="208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7C5A3B3-3176-B444-5426-0CCA480E318B}"/>
                    </a:ext>
                  </a:extLst>
                </p14:cNvPr>
                <p14:cNvContentPartPr/>
                <p14:nvPr/>
              </p14:nvContentPartPr>
              <p14:xfrm>
                <a:off x="2003400" y="429022"/>
                <a:ext cx="275400" cy="622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7C5A3B3-3176-B444-5426-0CCA480E318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999080" y="424702"/>
                  <a:ext cx="2840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3A77754-4059-A400-D1FD-4736CDBB5FC7}"/>
                    </a:ext>
                  </a:extLst>
                </p14:cNvPr>
                <p14:cNvContentPartPr/>
                <p14:nvPr/>
              </p14:nvContentPartPr>
              <p14:xfrm>
                <a:off x="2377440" y="350542"/>
                <a:ext cx="91440" cy="3661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3A77754-4059-A400-D1FD-4736CDBB5FC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373120" y="346222"/>
                  <a:ext cx="10008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038973D-6A94-8B7E-18B6-CC487BEFEAC9}"/>
                    </a:ext>
                  </a:extLst>
                </p14:cNvPr>
                <p14:cNvContentPartPr/>
                <p14:nvPr/>
              </p14:nvContentPartPr>
              <p14:xfrm>
                <a:off x="2593440" y="408862"/>
                <a:ext cx="71640" cy="2628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038973D-6A94-8B7E-18B6-CC487BEFEAC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589120" y="404542"/>
                  <a:ext cx="802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BE7BE6D-0E5B-174E-D9AE-152BF3D7A740}"/>
                    </a:ext>
                  </a:extLst>
                </p14:cNvPr>
                <p14:cNvContentPartPr/>
                <p14:nvPr/>
              </p14:nvContentPartPr>
              <p14:xfrm>
                <a:off x="2535480" y="516142"/>
                <a:ext cx="133920" cy="172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BE7BE6D-0E5B-174E-D9AE-152BF3D7A74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531160" y="511822"/>
                  <a:ext cx="142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C34731D-324C-1655-440F-0C7993A1749A}"/>
                    </a:ext>
                  </a:extLst>
                </p14:cNvPr>
                <p14:cNvContentPartPr/>
                <p14:nvPr/>
              </p14:nvContentPartPr>
              <p14:xfrm>
                <a:off x="2707200" y="296182"/>
                <a:ext cx="135360" cy="1893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C34731D-324C-1655-440F-0C7993A1749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702880" y="291862"/>
                  <a:ext cx="1440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904599A-B487-2F9C-8FE0-30A24372CD42}"/>
                    </a:ext>
                  </a:extLst>
                </p14:cNvPr>
                <p14:cNvContentPartPr/>
                <p14:nvPr/>
              </p14:nvContentPartPr>
              <p14:xfrm>
                <a:off x="2862720" y="323542"/>
                <a:ext cx="343080" cy="4464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904599A-B487-2F9C-8FE0-30A24372CD4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858400" y="319222"/>
                  <a:ext cx="35172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4D08C45-AA63-D7F3-8403-9B758C83117B}"/>
                    </a:ext>
                  </a:extLst>
                </p14:cNvPr>
                <p14:cNvContentPartPr/>
                <p14:nvPr/>
              </p14:nvContentPartPr>
              <p14:xfrm>
                <a:off x="3099240" y="575902"/>
                <a:ext cx="117000" cy="489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4D08C45-AA63-D7F3-8403-9B758C83117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094920" y="571582"/>
                  <a:ext cx="1256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75D6679-DC63-3A04-1091-DA62E245E9B1}"/>
                    </a:ext>
                  </a:extLst>
                </p14:cNvPr>
                <p14:cNvContentPartPr/>
                <p14:nvPr/>
              </p14:nvContentPartPr>
              <p14:xfrm>
                <a:off x="3389400" y="708022"/>
                <a:ext cx="206640" cy="871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75D6679-DC63-3A04-1091-DA62E245E9B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385080" y="703702"/>
                  <a:ext cx="215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C3FA9FA-FC20-4E24-1C8F-ED5EEC80E3B7}"/>
                    </a:ext>
                  </a:extLst>
                </p14:cNvPr>
                <p14:cNvContentPartPr/>
                <p14:nvPr/>
              </p14:nvContentPartPr>
              <p14:xfrm>
                <a:off x="3422520" y="838342"/>
                <a:ext cx="126360" cy="2116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C3FA9FA-FC20-4E24-1C8F-ED5EEC80E3B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418200" y="834022"/>
                  <a:ext cx="1350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274FDF6-29BE-74E9-BAC0-2F00C3563B6C}"/>
                    </a:ext>
                  </a:extLst>
                </p14:cNvPr>
                <p14:cNvContentPartPr/>
                <p14:nvPr/>
              </p14:nvContentPartPr>
              <p14:xfrm>
                <a:off x="3502440" y="788302"/>
                <a:ext cx="97200" cy="514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274FDF6-29BE-74E9-BAC0-2F00C3563B6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498120" y="783982"/>
                  <a:ext cx="1058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3D8715F-8B6C-BED0-FEE1-F950387F1EDC}"/>
                    </a:ext>
                  </a:extLst>
                </p14:cNvPr>
                <p14:cNvContentPartPr/>
                <p14:nvPr/>
              </p14:nvContentPartPr>
              <p14:xfrm>
                <a:off x="3732120" y="428302"/>
                <a:ext cx="77400" cy="4176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3D8715F-8B6C-BED0-FEE1-F950387F1ED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727800" y="423982"/>
                  <a:ext cx="8604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062D11E-DB46-CA41-2E93-3250E0E1819C}"/>
                    </a:ext>
                  </a:extLst>
                </p14:cNvPr>
                <p14:cNvContentPartPr/>
                <p14:nvPr/>
              </p14:nvContentPartPr>
              <p14:xfrm>
                <a:off x="3856320" y="507142"/>
                <a:ext cx="90720" cy="2358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062D11E-DB46-CA41-2E93-3250E0E1819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852000" y="502822"/>
                  <a:ext cx="993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FFAC999-9CEE-B9A9-1BFE-035265929B48}"/>
                    </a:ext>
                  </a:extLst>
                </p14:cNvPr>
                <p14:cNvContentPartPr/>
                <p14:nvPr/>
              </p14:nvContentPartPr>
              <p14:xfrm>
                <a:off x="3873240" y="490582"/>
                <a:ext cx="115560" cy="154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FFAC999-9CEE-B9A9-1BFE-035265929B4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868920" y="486262"/>
                  <a:ext cx="1242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F681BB0-8FA9-E937-7A40-A85791E7964A}"/>
                    </a:ext>
                  </a:extLst>
                </p14:cNvPr>
                <p14:cNvContentPartPr/>
                <p14:nvPr/>
              </p14:nvContentPartPr>
              <p14:xfrm>
                <a:off x="4068360" y="634222"/>
                <a:ext cx="101520" cy="183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F681BB0-8FA9-E937-7A40-A85791E7964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064040" y="629902"/>
                  <a:ext cx="110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E6E72210-BC18-AE72-F13A-F76064FD4642}"/>
                    </a:ext>
                  </a:extLst>
                </p14:cNvPr>
                <p14:cNvContentPartPr/>
                <p14:nvPr/>
              </p14:nvContentPartPr>
              <p14:xfrm>
                <a:off x="4265640" y="344062"/>
                <a:ext cx="74160" cy="1947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E6E72210-BC18-AE72-F13A-F76064FD464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261320" y="339742"/>
                  <a:ext cx="828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7AE4C26-1017-B32B-5A5D-477C60F46CDD}"/>
                    </a:ext>
                  </a:extLst>
                </p14:cNvPr>
                <p14:cNvContentPartPr/>
                <p14:nvPr/>
              </p14:nvContentPartPr>
              <p14:xfrm>
                <a:off x="4253040" y="342622"/>
                <a:ext cx="116280" cy="273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7AE4C26-1017-B32B-5A5D-477C60F46CD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248720" y="338302"/>
                  <a:ext cx="124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C5515B1-C086-84C0-8442-C30475203E85}"/>
                    </a:ext>
                  </a:extLst>
                </p14:cNvPr>
                <p14:cNvContentPartPr/>
                <p14:nvPr/>
              </p14:nvContentPartPr>
              <p14:xfrm>
                <a:off x="4263840" y="544942"/>
                <a:ext cx="117000" cy="576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C5515B1-C086-84C0-8442-C30475203E8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259520" y="540622"/>
                  <a:ext cx="1256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38422C5-66A6-6ECD-0C4E-7EB5413B0F4C}"/>
                    </a:ext>
                  </a:extLst>
                </p14:cNvPr>
                <p14:cNvContentPartPr/>
                <p14:nvPr/>
              </p14:nvContentPartPr>
              <p14:xfrm>
                <a:off x="4287240" y="651142"/>
                <a:ext cx="110160" cy="1180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38422C5-66A6-6ECD-0C4E-7EB5413B0F4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282920" y="646822"/>
                  <a:ext cx="118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49A0023-FCC6-D783-AFF2-B499540D8AE1}"/>
                    </a:ext>
                  </a:extLst>
                </p14:cNvPr>
                <p14:cNvContentPartPr/>
                <p14:nvPr/>
              </p14:nvContentPartPr>
              <p14:xfrm>
                <a:off x="4430520" y="318502"/>
                <a:ext cx="65160" cy="4388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49A0023-FCC6-D783-AFF2-B499540D8AE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426200" y="314182"/>
                  <a:ext cx="7380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2D125FD-F946-9D70-1460-8E49E6F09E1D}"/>
                    </a:ext>
                  </a:extLst>
                </p14:cNvPr>
                <p14:cNvContentPartPr/>
                <p14:nvPr/>
              </p14:nvContentPartPr>
              <p14:xfrm>
                <a:off x="4629240" y="318502"/>
                <a:ext cx="93240" cy="1803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2D125FD-F946-9D70-1460-8E49E6F09E1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624920" y="314182"/>
                  <a:ext cx="1018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1B62285-D9DE-1623-D784-444096C96FCB}"/>
                    </a:ext>
                  </a:extLst>
                </p14:cNvPr>
                <p14:cNvContentPartPr/>
                <p14:nvPr/>
              </p14:nvContentPartPr>
              <p14:xfrm>
                <a:off x="4654440" y="308422"/>
                <a:ext cx="94320" cy="352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1B62285-D9DE-1623-D784-444096C96FC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650120" y="304102"/>
                  <a:ext cx="1029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688DAAD-1ECF-B5A2-7CF9-5A7F674B806F}"/>
                    </a:ext>
                  </a:extLst>
                </p14:cNvPr>
                <p14:cNvContentPartPr/>
                <p14:nvPr/>
              </p14:nvContentPartPr>
              <p14:xfrm>
                <a:off x="4626360" y="527302"/>
                <a:ext cx="131760" cy="1026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688DAAD-1ECF-B5A2-7CF9-5A7F674B806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622040" y="522982"/>
                  <a:ext cx="1404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B66B048-3760-0EC9-1119-293FA68A3517}"/>
                    </a:ext>
                  </a:extLst>
                </p14:cNvPr>
                <p14:cNvContentPartPr/>
                <p14:nvPr/>
              </p14:nvContentPartPr>
              <p14:xfrm>
                <a:off x="4677840" y="673462"/>
                <a:ext cx="100800" cy="1764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B66B048-3760-0EC9-1119-293FA68A351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673520" y="669142"/>
                  <a:ext cx="1094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0B75E85-E235-15D8-2824-04AA047E4697}"/>
                    </a:ext>
                  </a:extLst>
                </p14:cNvPr>
                <p14:cNvContentPartPr/>
                <p14:nvPr/>
              </p14:nvContentPartPr>
              <p14:xfrm>
                <a:off x="3133800" y="1373662"/>
                <a:ext cx="201960" cy="324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0B75E85-E235-15D8-2824-04AA047E469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129480" y="1369342"/>
                  <a:ext cx="210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0EC7E59-F43E-DC8F-B5ED-1434F3F26624}"/>
                    </a:ext>
                  </a:extLst>
                </p14:cNvPr>
                <p14:cNvContentPartPr/>
                <p14:nvPr/>
              </p14:nvContentPartPr>
              <p14:xfrm>
                <a:off x="3147480" y="1476262"/>
                <a:ext cx="204840" cy="262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0EC7E59-F43E-DC8F-B5ED-1434F3F2662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143160" y="1471942"/>
                  <a:ext cx="213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43B4662-7FF0-F2E7-6EC0-C1B321009A7D}"/>
                    </a:ext>
                  </a:extLst>
                </p14:cNvPr>
                <p14:cNvContentPartPr/>
                <p14:nvPr/>
              </p14:nvContentPartPr>
              <p14:xfrm>
                <a:off x="3535920" y="1164142"/>
                <a:ext cx="109080" cy="2055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43B4662-7FF0-F2E7-6EC0-C1B321009A7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531600" y="1159822"/>
                  <a:ext cx="1177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74BF68C-9BA8-6D56-EBD8-999A1B929E98}"/>
                    </a:ext>
                  </a:extLst>
                </p14:cNvPr>
                <p14:cNvContentPartPr/>
                <p14:nvPr/>
              </p14:nvContentPartPr>
              <p14:xfrm>
                <a:off x="3499920" y="1400302"/>
                <a:ext cx="206280" cy="504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74BF68C-9BA8-6D56-EBD8-999A1B929E9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495600" y="1395982"/>
                  <a:ext cx="2149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B2A5D8F-7863-5F70-4E05-53C8463277E1}"/>
                    </a:ext>
                  </a:extLst>
                </p14:cNvPr>
                <p14:cNvContentPartPr/>
                <p14:nvPr/>
              </p14:nvContentPartPr>
              <p14:xfrm>
                <a:off x="3563280" y="1480942"/>
                <a:ext cx="95760" cy="2404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B2A5D8F-7863-5F70-4E05-53C8463277E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558960" y="1476622"/>
                  <a:ext cx="1044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23C441E-58A4-1138-D60E-8A5E48B43596}"/>
                    </a:ext>
                  </a:extLst>
                </p14:cNvPr>
                <p14:cNvContentPartPr/>
                <p14:nvPr/>
              </p14:nvContentPartPr>
              <p14:xfrm>
                <a:off x="3593880" y="1485982"/>
                <a:ext cx="102960" cy="208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23C441E-58A4-1138-D60E-8A5E48B4359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589560" y="1481662"/>
                  <a:ext cx="111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83EDFEC-C413-FF0E-9514-65D6C0A79F62}"/>
                    </a:ext>
                  </a:extLst>
                </p14:cNvPr>
                <p14:cNvContentPartPr/>
                <p14:nvPr/>
              </p14:nvContentPartPr>
              <p14:xfrm>
                <a:off x="3882240" y="1353502"/>
                <a:ext cx="10080" cy="90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83EDFEC-C413-FF0E-9514-65D6C0A79F6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877920" y="1349182"/>
                  <a:ext cx="187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021686C5-43E0-AF0A-8B9C-763980254019}"/>
                    </a:ext>
                  </a:extLst>
                </p14:cNvPr>
                <p14:cNvContentPartPr/>
                <p14:nvPr/>
              </p14:nvContentPartPr>
              <p14:xfrm>
                <a:off x="3490560" y="1541782"/>
                <a:ext cx="268560" cy="1180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021686C5-43E0-AF0A-8B9C-76398025401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486240" y="1537462"/>
                  <a:ext cx="2772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149F447-1A99-4551-0B25-C73E13748881}"/>
                    </a:ext>
                  </a:extLst>
                </p14:cNvPr>
                <p14:cNvContentPartPr/>
                <p14:nvPr/>
              </p14:nvContentPartPr>
              <p14:xfrm>
                <a:off x="4067280" y="1064422"/>
                <a:ext cx="154440" cy="1828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149F447-1A99-4551-0B25-C73E1374888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062960" y="1060102"/>
                  <a:ext cx="1630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EBB0397-1167-39BB-0CE0-9027E39C0D9F}"/>
                    </a:ext>
                  </a:extLst>
                </p14:cNvPr>
                <p14:cNvContentPartPr/>
                <p14:nvPr/>
              </p14:nvContentPartPr>
              <p14:xfrm>
                <a:off x="4265640" y="1079182"/>
                <a:ext cx="91080" cy="1418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EBB0397-1167-39BB-0CE0-9027E39C0D9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261320" y="1074862"/>
                  <a:ext cx="997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3154F0E-C433-E91D-C573-A034539ADA82}"/>
                    </a:ext>
                  </a:extLst>
                </p14:cNvPr>
                <p14:cNvContentPartPr/>
                <p14:nvPr/>
              </p14:nvContentPartPr>
              <p14:xfrm>
                <a:off x="4305240" y="1033462"/>
                <a:ext cx="81720" cy="273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3154F0E-C433-E91D-C573-A034539ADA8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300920" y="1029142"/>
                  <a:ext cx="90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6DCB728-6A18-25C5-A2F8-3C53ADEE8A07}"/>
                    </a:ext>
                  </a:extLst>
                </p14:cNvPr>
                <p14:cNvContentPartPr/>
                <p14:nvPr/>
              </p14:nvContentPartPr>
              <p14:xfrm>
                <a:off x="4078800" y="1326502"/>
                <a:ext cx="307080" cy="565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6DCB728-6A18-25C5-A2F8-3C53ADEE8A0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074480" y="1322182"/>
                  <a:ext cx="3157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142DCB9-FDBD-144A-F411-102FF25D29FD}"/>
                    </a:ext>
                  </a:extLst>
                </p14:cNvPr>
                <p14:cNvContentPartPr/>
                <p14:nvPr/>
              </p14:nvContentPartPr>
              <p14:xfrm>
                <a:off x="4179960" y="1434142"/>
                <a:ext cx="118080" cy="2167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142DCB9-FDBD-144A-F411-102FF25D29F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175640" y="1429822"/>
                  <a:ext cx="1267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1779075-B1CE-3C0B-BC31-5D31F921664B}"/>
                    </a:ext>
                  </a:extLst>
                </p14:cNvPr>
                <p14:cNvContentPartPr/>
                <p14:nvPr/>
              </p14:nvContentPartPr>
              <p14:xfrm>
                <a:off x="4084920" y="1089262"/>
                <a:ext cx="200520" cy="1346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1779075-B1CE-3C0B-BC31-5D31F921664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080600" y="1084942"/>
                  <a:ext cx="2091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D0E32CB-D26E-399C-267E-31BB38E5553D}"/>
                    </a:ext>
                  </a:extLst>
                </p14:cNvPr>
                <p14:cNvContentPartPr/>
                <p14:nvPr/>
              </p14:nvContentPartPr>
              <p14:xfrm>
                <a:off x="4152600" y="925822"/>
                <a:ext cx="99000" cy="1195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D0E32CB-D26E-399C-267E-31BB38E5553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148280" y="921502"/>
                  <a:ext cx="1076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D7CD5CB-3B76-6C18-659F-D164468BBC6C}"/>
                    </a:ext>
                  </a:extLst>
                </p14:cNvPr>
                <p14:cNvContentPartPr/>
                <p14:nvPr/>
              </p14:nvContentPartPr>
              <p14:xfrm>
                <a:off x="4173120" y="908182"/>
                <a:ext cx="86040" cy="252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D7CD5CB-3B76-6C18-659F-D164468BBC6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168800" y="903862"/>
                  <a:ext cx="94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2F0F2BA-1772-0A22-523E-B65E3AA336B1}"/>
                    </a:ext>
                  </a:extLst>
                </p14:cNvPr>
                <p14:cNvContentPartPr/>
                <p14:nvPr/>
              </p14:nvContentPartPr>
              <p14:xfrm>
                <a:off x="4507920" y="1260982"/>
                <a:ext cx="172800" cy="190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2F0F2BA-1772-0A22-523E-B65E3AA336B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503600" y="1256662"/>
                  <a:ext cx="181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A2490AB-5F5A-BE1F-DE41-94B0C373F622}"/>
                    </a:ext>
                  </a:extLst>
                </p14:cNvPr>
                <p14:cNvContentPartPr/>
                <p14:nvPr/>
              </p14:nvContentPartPr>
              <p14:xfrm>
                <a:off x="4545720" y="1370062"/>
                <a:ext cx="151920" cy="97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A2490AB-5F5A-BE1F-DE41-94B0C373F62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541400" y="1365742"/>
                  <a:ext cx="1605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DE79DB1-204F-69DE-9C21-7D1B16594449}"/>
                    </a:ext>
                  </a:extLst>
                </p14:cNvPr>
                <p14:cNvContentPartPr/>
                <p14:nvPr/>
              </p14:nvContentPartPr>
              <p14:xfrm>
                <a:off x="4802040" y="1032022"/>
                <a:ext cx="173880" cy="3852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DE79DB1-204F-69DE-9C21-7D1B1659444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797720" y="1027702"/>
                  <a:ext cx="18252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924B495-D73B-0BDD-E172-D29C3BB20D01}"/>
                    </a:ext>
                  </a:extLst>
                </p14:cNvPr>
                <p14:cNvContentPartPr/>
                <p14:nvPr/>
              </p14:nvContentPartPr>
              <p14:xfrm>
                <a:off x="5026680" y="995302"/>
                <a:ext cx="168840" cy="3049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924B495-D73B-0BDD-E172-D29C3BB20D0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022360" y="990982"/>
                  <a:ext cx="1774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77D9509-DCA8-FCEF-8840-7AB3D10E59D5}"/>
                    </a:ext>
                  </a:extLst>
                </p14:cNvPr>
                <p14:cNvContentPartPr/>
                <p14:nvPr/>
              </p14:nvContentPartPr>
              <p14:xfrm>
                <a:off x="5101920" y="935542"/>
                <a:ext cx="157320" cy="824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77D9509-DCA8-FCEF-8840-7AB3D10E59D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097600" y="931222"/>
                  <a:ext cx="1659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3AB3A90-378C-A824-9395-7DB9FC6BBBFB}"/>
                    </a:ext>
                  </a:extLst>
                </p14:cNvPr>
                <p14:cNvContentPartPr/>
                <p14:nvPr/>
              </p14:nvContentPartPr>
              <p14:xfrm>
                <a:off x="1392840" y="2502982"/>
                <a:ext cx="18720" cy="30790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3AB3A90-378C-A824-9395-7DB9FC6BBBF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388520" y="2498662"/>
                  <a:ext cx="27360" cy="30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5A848F2-60D9-C074-AF53-C59546CD2395}"/>
                    </a:ext>
                  </a:extLst>
                </p14:cNvPr>
                <p14:cNvContentPartPr/>
                <p14:nvPr/>
              </p14:nvContentPartPr>
              <p14:xfrm>
                <a:off x="1179000" y="5360302"/>
                <a:ext cx="4502160" cy="1764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5A848F2-60D9-C074-AF53-C59546CD239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74680" y="5355982"/>
                  <a:ext cx="45108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4678507-7D5F-7F63-078C-2738D6890AAE}"/>
                    </a:ext>
                  </a:extLst>
                </p14:cNvPr>
                <p14:cNvContentPartPr/>
                <p14:nvPr/>
              </p14:nvContentPartPr>
              <p14:xfrm>
                <a:off x="5636520" y="5430502"/>
                <a:ext cx="172800" cy="2433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4678507-7D5F-7F63-078C-2738D6890AA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632200" y="5426182"/>
                  <a:ext cx="1814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2995F65B-3C7D-AD20-ADF6-2C33A06A1EB4}"/>
                    </a:ext>
                  </a:extLst>
                </p14:cNvPr>
                <p14:cNvContentPartPr/>
                <p14:nvPr/>
              </p14:nvContentPartPr>
              <p14:xfrm>
                <a:off x="1225800" y="2325142"/>
                <a:ext cx="266760" cy="2757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2995F65B-3C7D-AD20-ADF6-2C33A06A1EB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221480" y="2320822"/>
                  <a:ext cx="2754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8137AC4-C887-2D78-6C27-31FAE45807C3}"/>
                    </a:ext>
                  </a:extLst>
                </p14:cNvPr>
                <p14:cNvContentPartPr/>
                <p14:nvPr/>
              </p14:nvContentPartPr>
              <p14:xfrm>
                <a:off x="712080" y="2300302"/>
                <a:ext cx="28080" cy="2502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8137AC4-C887-2D78-6C27-31FAE45807C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07760" y="2295982"/>
                  <a:ext cx="367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9EA3254-3F24-7837-3688-827AD6A829B1}"/>
                    </a:ext>
                  </a:extLst>
                </p14:cNvPr>
                <p14:cNvContentPartPr/>
                <p14:nvPr/>
              </p14:nvContentPartPr>
              <p14:xfrm>
                <a:off x="625320" y="2245942"/>
                <a:ext cx="185760" cy="565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9EA3254-3F24-7837-3688-827AD6A829B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21000" y="2241622"/>
                  <a:ext cx="1944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FBA84ECF-82C0-D74B-E85C-B9EEE409578D}"/>
                    </a:ext>
                  </a:extLst>
                </p14:cNvPr>
                <p14:cNvContentPartPr/>
                <p14:nvPr/>
              </p14:nvContentPartPr>
              <p14:xfrm>
                <a:off x="877320" y="2135782"/>
                <a:ext cx="185040" cy="3369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FBA84ECF-82C0-D74B-E85C-B9EEE409578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73000" y="2131462"/>
                  <a:ext cx="1936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0FDA696-79CF-5DAC-0B66-3E25BFF6F659}"/>
                    </a:ext>
                  </a:extLst>
                </p14:cNvPr>
                <p14:cNvContentPartPr/>
                <p14:nvPr/>
              </p14:nvContentPartPr>
              <p14:xfrm>
                <a:off x="977040" y="2094382"/>
                <a:ext cx="197640" cy="3636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0FDA696-79CF-5DAC-0B66-3E25BFF6F65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72720" y="2090062"/>
                  <a:ext cx="20628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C3657D92-F5AB-BCCF-977D-4B5144D89D2E}"/>
                    </a:ext>
                  </a:extLst>
                </p14:cNvPr>
                <p14:cNvContentPartPr/>
                <p14:nvPr/>
              </p14:nvContentPartPr>
              <p14:xfrm>
                <a:off x="5633640" y="5723542"/>
                <a:ext cx="92880" cy="2851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C3657D92-F5AB-BCCF-977D-4B5144D89D2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629320" y="5719222"/>
                  <a:ext cx="1015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478A836C-882A-E645-7B29-7257E312AE21}"/>
                    </a:ext>
                  </a:extLst>
                </p14:cNvPr>
                <p14:cNvContentPartPr/>
                <p14:nvPr/>
              </p14:nvContentPartPr>
              <p14:xfrm>
                <a:off x="5610600" y="5871142"/>
                <a:ext cx="146880" cy="244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478A836C-882A-E645-7B29-7257E312AE2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606280" y="5866822"/>
                  <a:ext cx="1555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9F6862A-80B5-8F5D-0D26-5D0A0157EE7A}"/>
                    </a:ext>
                  </a:extLst>
                </p14:cNvPr>
                <p14:cNvContentPartPr/>
                <p14:nvPr/>
              </p14:nvContentPartPr>
              <p14:xfrm>
                <a:off x="3415320" y="5323222"/>
                <a:ext cx="12240" cy="3031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9F6862A-80B5-8F5D-0D26-5D0A0157EE7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411000" y="5318902"/>
                  <a:ext cx="208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D6C5825-AED2-E5DE-BFD9-E90014EFA3F1}"/>
                    </a:ext>
                  </a:extLst>
                </p14:cNvPr>
                <p14:cNvContentPartPr/>
                <p14:nvPr/>
              </p14:nvContentPartPr>
              <p14:xfrm>
                <a:off x="3242160" y="5721022"/>
                <a:ext cx="103680" cy="2358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D6C5825-AED2-E5DE-BFD9-E90014EFA3F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237840" y="5716702"/>
                  <a:ext cx="1123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AF59265-E439-78BF-C255-458EC78FB24E}"/>
                    </a:ext>
                  </a:extLst>
                </p14:cNvPr>
                <p14:cNvContentPartPr/>
                <p14:nvPr/>
              </p14:nvContentPartPr>
              <p14:xfrm>
                <a:off x="3295080" y="5665942"/>
                <a:ext cx="83520" cy="849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AF59265-E439-78BF-C255-458EC78FB24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290760" y="5661622"/>
                  <a:ext cx="921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124AA191-1356-700D-4D3D-851D177E9023}"/>
                    </a:ext>
                  </a:extLst>
                </p14:cNvPr>
                <p14:cNvContentPartPr/>
                <p14:nvPr/>
              </p14:nvContentPartPr>
              <p14:xfrm>
                <a:off x="3301920" y="5797342"/>
                <a:ext cx="202320" cy="3362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124AA191-1356-700D-4D3D-851D177E902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297600" y="5793022"/>
                  <a:ext cx="21096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295F5D8A-5C34-84B9-3649-F3E79BC56153}"/>
                    </a:ext>
                  </a:extLst>
                </p14:cNvPr>
                <p14:cNvContentPartPr/>
                <p14:nvPr/>
              </p14:nvContentPartPr>
              <p14:xfrm>
                <a:off x="3400920" y="6060862"/>
                <a:ext cx="180360" cy="1911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295F5D8A-5C34-84B9-3649-F3E79BC5615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396600" y="6056542"/>
                  <a:ext cx="1890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AF4B355-6AE6-BDF0-8C77-1F042FA665C0}"/>
                    </a:ext>
                  </a:extLst>
                </p14:cNvPr>
                <p14:cNvContentPartPr/>
                <p14:nvPr/>
              </p14:nvContentPartPr>
              <p14:xfrm>
                <a:off x="1240920" y="1994662"/>
                <a:ext cx="86400" cy="1119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AF4B355-6AE6-BDF0-8C77-1F042FA665C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236600" y="1990342"/>
                  <a:ext cx="950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0D62186-B1D6-2102-AAD6-2C392320F124}"/>
                    </a:ext>
                  </a:extLst>
                </p14:cNvPr>
                <p14:cNvContentPartPr/>
                <p14:nvPr/>
              </p14:nvContentPartPr>
              <p14:xfrm>
                <a:off x="1265760" y="2073142"/>
                <a:ext cx="81360" cy="882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0D62186-B1D6-2102-AAD6-2C392320F12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261440" y="2068822"/>
                  <a:ext cx="900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619D8EFA-E775-0960-CC03-8AEEBEA81151}"/>
                    </a:ext>
                  </a:extLst>
                </p14:cNvPr>
                <p14:cNvContentPartPr/>
                <p14:nvPr/>
              </p14:nvContentPartPr>
              <p14:xfrm>
                <a:off x="1341000" y="1578502"/>
                <a:ext cx="89280" cy="1962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619D8EFA-E775-0960-CC03-8AEEBEA8115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336680" y="1574182"/>
                  <a:ext cx="979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7152556-9E26-8A04-5E9E-71DAD2CBD3F6}"/>
                    </a:ext>
                  </a:extLst>
                </p14:cNvPr>
                <p14:cNvContentPartPr/>
                <p14:nvPr/>
              </p14:nvContentPartPr>
              <p14:xfrm>
                <a:off x="1342080" y="1700542"/>
                <a:ext cx="179280" cy="1918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7152556-9E26-8A04-5E9E-71DAD2CBD3F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337760" y="1696222"/>
                  <a:ext cx="1879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29C5CC3-8E77-0972-D260-0772182E0E35}"/>
                    </a:ext>
                  </a:extLst>
                </p14:cNvPr>
                <p14:cNvContentPartPr/>
                <p14:nvPr/>
              </p14:nvContentPartPr>
              <p14:xfrm>
                <a:off x="1441440" y="1789822"/>
                <a:ext cx="92880" cy="1782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29C5CC3-8E77-0972-D260-0772182E0E3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437120" y="1785502"/>
                  <a:ext cx="1015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29D4D2A-1B5A-8FB8-E03F-91A9574D5770}"/>
                    </a:ext>
                  </a:extLst>
                </p14:cNvPr>
                <p14:cNvContentPartPr/>
                <p14:nvPr/>
              </p14:nvContentPartPr>
              <p14:xfrm>
                <a:off x="1537200" y="1472662"/>
                <a:ext cx="150480" cy="3279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29D4D2A-1B5A-8FB8-E03F-91A9574D577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532880" y="1468342"/>
                  <a:ext cx="1591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E007909-3904-4554-23ED-1BA9FF2D23D1}"/>
                    </a:ext>
                  </a:extLst>
                </p14:cNvPr>
                <p14:cNvContentPartPr/>
                <p14:nvPr/>
              </p14:nvContentPartPr>
              <p14:xfrm>
                <a:off x="1652400" y="1496782"/>
                <a:ext cx="115200" cy="1436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E007909-3904-4554-23ED-1BA9FF2D23D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648080" y="1492462"/>
                  <a:ext cx="123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B04D51D-F4A7-5E41-71F7-AD9FDD0A5969}"/>
                    </a:ext>
                  </a:extLst>
                </p14:cNvPr>
                <p14:cNvContentPartPr/>
                <p14:nvPr/>
              </p14:nvContentPartPr>
              <p14:xfrm>
                <a:off x="1675440" y="1426582"/>
                <a:ext cx="217080" cy="752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B04D51D-F4A7-5E41-71F7-AD9FDD0A596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671120" y="1422262"/>
                  <a:ext cx="2257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DEB03243-2C5A-6399-C50C-1DB8845B8FEF}"/>
                    </a:ext>
                  </a:extLst>
                </p14:cNvPr>
                <p14:cNvContentPartPr/>
                <p14:nvPr/>
              </p14:nvContentPartPr>
              <p14:xfrm>
                <a:off x="1984320" y="1302742"/>
                <a:ext cx="52200" cy="1663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DEB03243-2C5A-6399-C50C-1DB8845B8FE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980000" y="1298422"/>
                  <a:ext cx="608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36EEB4E-223D-6D51-C130-30D877E16A5F}"/>
                    </a:ext>
                  </a:extLst>
                </p14:cNvPr>
                <p14:cNvContentPartPr/>
                <p14:nvPr/>
              </p14:nvContentPartPr>
              <p14:xfrm>
                <a:off x="1911960" y="1184302"/>
                <a:ext cx="221040" cy="2703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36EEB4E-223D-6D51-C130-30D877E16A5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907640" y="1179982"/>
                  <a:ext cx="2296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E2FCBA2F-349E-A58D-44C2-B8390BD5AB56}"/>
                    </a:ext>
                  </a:extLst>
                </p14:cNvPr>
                <p14:cNvContentPartPr/>
                <p14:nvPr/>
              </p14:nvContentPartPr>
              <p14:xfrm>
                <a:off x="2186640" y="1119502"/>
                <a:ext cx="99720" cy="2152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E2FCBA2F-349E-A58D-44C2-B8390BD5AB5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182320" y="1115182"/>
                  <a:ext cx="1083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7C606911-C423-83E2-4B38-21CE390CFF50}"/>
                    </a:ext>
                  </a:extLst>
                </p14:cNvPr>
                <p14:cNvContentPartPr/>
                <p14:nvPr/>
              </p14:nvContentPartPr>
              <p14:xfrm>
                <a:off x="2159280" y="1177102"/>
                <a:ext cx="93600" cy="540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7C606911-C423-83E2-4B38-21CE390CFF5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154960" y="1172782"/>
                  <a:ext cx="1022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23D3CDF6-D06B-43EF-83D6-CAC9C5C9F248}"/>
                    </a:ext>
                  </a:extLst>
                </p14:cNvPr>
                <p14:cNvContentPartPr/>
                <p14:nvPr/>
              </p14:nvContentPartPr>
              <p14:xfrm>
                <a:off x="1771200" y="1062262"/>
                <a:ext cx="62280" cy="1220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23D3CDF6-D06B-43EF-83D6-CAC9C5C9F24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766880" y="1057942"/>
                  <a:ext cx="70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B61E946-F46F-69B4-42F6-714CC1C752CB}"/>
                    </a:ext>
                  </a:extLst>
                </p14:cNvPr>
                <p14:cNvContentPartPr/>
                <p14:nvPr/>
              </p14:nvContentPartPr>
              <p14:xfrm>
                <a:off x="1786680" y="1074862"/>
                <a:ext cx="138960" cy="1836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B61E946-F46F-69B4-42F6-714CC1C752C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782360" y="1070542"/>
                  <a:ext cx="1476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5BA12929-595C-71F2-7091-EDBDECD91D30}"/>
                    </a:ext>
                  </a:extLst>
                </p14:cNvPr>
                <p14:cNvContentPartPr/>
                <p14:nvPr/>
              </p14:nvContentPartPr>
              <p14:xfrm>
                <a:off x="1579320" y="930502"/>
                <a:ext cx="115200" cy="1346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5BA12929-595C-71F2-7091-EDBDECD91D3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575000" y="926182"/>
                  <a:ext cx="1238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D5BFFA2-9183-DF23-4493-774A453542C3}"/>
                    </a:ext>
                  </a:extLst>
                </p14:cNvPr>
                <p14:cNvContentPartPr/>
                <p14:nvPr/>
              </p14:nvContentPartPr>
              <p14:xfrm>
                <a:off x="1575720" y="786502"/>
                <a:ext cx="162000" cy="1598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D5BFFA2-9183-DF23-4493-774A453542C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571400" y="782182"/>
                  <a:ext cx="1706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B93C799F-A378-943A-B8A0-0BE89D5D993D}"/>
                    </a:ext>
                  </a:extLst>
                </p14:cNvPr>
                <p14:cNvContentPartPr/>
                <p14:nvPr/>
              </p14:nvContentPartPr>
              <p14:xfrm>
                <a:off x="4799520" y="5279302"/>
                <a:ext cx="41760" cy="3880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B93C799F-A378-943A-B8A0-0BE89D5D993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795200" y="5274982"/>
                  <a:ext cx="5040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44F3077-CAAB-DB83-9C5B-A486CBFE2200}"/>
                    </a:ext>
                  </a:extLst>
                </p14:cNvPr>
                <p14:cNvContentPartPr/>
                <p14:nvPr/>
              </p14:nvContentPartPr>
              <p14:xfrm>
                <a:off x="1428120" y="3482902"/>
                <a:ext cx="3448800" cy="21171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44F3077-CAAB-DB83-9C5B-A486CBFE220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423800" y="3478582"/>
                  <a:ext cx="3457440" cy="21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51A6B56-C291-78E2-E974-E46C38CDD16C}"/>
                    </a:ext>
                  </a:extLst>
                </p14:cNvPr>
                <p14:cNvContentPartPr/>
                <p14:nvPr/>
              </p14:nvContentPartPr>
              <p14:xfrm>
                <a:off x="3332520" y="3607102"/>
                <a:ext cx="18360" cy="1443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51A6B56-C291-78E2-E974-E46C38CDD16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328200" y="3602782"/>
                  <a:ext cx="270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A2DF5E49-E32A-5D66-8664-536E871C8926}"/>
                    </a:ext>
                  </a:extLst>
                </p14:cNvPr>
                <p14:cNvContentPartPr/>
                <p14:nvPr/>
              </p14:nvContentPartPr>
              <p14:xfrm>
                <a:off x="3370320" y="4217662"/>
                <a:ext cx="23400" cy="4957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A2DF5E49-E32A-5D66-8664-536E871C892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366000" y="4213342"/>
                  <a:ext cx="3204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7BD1DA92-B606-1990-9044-96081D68CCDA}"/>
                    </a:ext>
                  </a:extLst>
                </p14:cNvPr>
                <p14:cNvContentPartPr/>
                <p14:nvPr/>
              </p14:nvContentPartPr>
              <p14:xfrm>
                <a:off x="3407040" y="5062222"/>
                <a:ext cx="43560" cy="5101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7BD1DA92-B606-1990-9044-96081D68CCD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402720" y="5057902"/>
                  <a:ext cx="5220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F0EBA66-5390-6498-8450-EF47394287C4}"/>
                    </a:ext>
                  </a:extLst>
                </p14:cNvPr>
                <p14:cNvContentPartPr/>
                <p14:nvPr/>
              </p14:nvContentPartPr>
              <p14:xfrm>
                <a:off x="3214800" y="3460222"/>
                <a:ext cx="93240" cy="208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F0EBA66-5390-6498-8450-EF47394287C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210480" y="3455902"/>
                  <a:ext cx="101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4F182F6-6191-C999-7836-BAC81BE17EBB}"/>
                    </a:ext>
                  </a:extLst>
                </p14:cNvPr>
                <p14:cNvContentPartPr/>
                <p14:nvPr/>
              </p14:nvContentPartPr>
              <p14:xfrm>
                <a:off x="2975400" y="3487582"/>
                <a:ext cx="72000" cy="54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4F182F6-6191-C999-7836-BAC81BE17EB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971080" y="3483262"/>
                  <a:ext cx="806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362A746-9DC4-6D80-E430-88485CE03CF5}"/>
                    </a:ext>
                  </a:extLst>
                </p14:cNvPr>
                <p14:cNvContentPartPr/>
                <p14:nvPr/>
              </p14:nvContentPartPr>
              <p14:xfrm>
                <a:off x="1399320" y="3508462"/>
                <a:ext cx="1343520" cy="1058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362A746-9DC4-6D80-E430-88485CE03CF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395000" y="3504142"/>
                  <a:ext cx="135216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2C4D4D87-7B84-DCB2-4A30-514DCC2F0307}"/>
              </a:ext>
            </a:extLst>
          </p:cNvPr>
          <p:cNvGrpSpPr/>
          <p:nvPr/>
        </p:nvGrpSpPr>
        <p:grpSpPr>
          <a:xfrm>
            <a:off x="734040" y="3350062"/>
            <a:ext cx="374400" cy="558720"/>
            <a:chOff x="734040" y="3350062"/>
            <a:chExt cx="374400" cy="55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1234DCCA-9DA5-FA12-1C23-364AC6B33F86}"/>
                    </a:ext>
                  </a:extLst>
                </p14:cNvPr>
                <p14:cNvContentPartPr/>
                <p14:nvPr/>
              </p14:nvContentPartPr>
              <p14:xfrm>
                <a:off x="734040" y="3522502"/>
                <a:ext cx="158760" cy="3862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1234DCCA-9DA5-FA12-1C23-364AC6B33F8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29720" y="3518182"/>
                  <a:ext cx="16740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01ACE203-F355-2B9A-2307-1931E92B621F}"/>
                    </a:ext>
                  </a:extLst>
                </p14:cNvPr>
                <p14:cNvContentPartPr/>
                <p14:nvPr/>
              </p14:nvContentPartPr>
              <p14:xfrm>
                <a:off x="956880" y="3480382"/>
                <a:ext cx="144000" cy="2898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01ACE203-F355-2B9A-2307-1931E92B621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52560" y="3476062"/>
                  <a:ext cx="1526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299A746C-5F63-82B7-6954-60779F42C61F}"/>
                    </a:ext>
                  </a:extLst>
                </p14:cNvPr>
                <p14:cNvContentPartPr/>
                <p14:nvPr/>
              </p14:nvContentPartPr>
              <p14:xfrm>
                <a:off x="970920" y="3350062"/>
                <a:ext cx="137520" cy="1317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299A746C-5F63-82B7-6954-60779F42C61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66600" y="3345742"/>
                  <a:ext cx="146160" cy="140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37741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1200">
                <a:solidFill>
                  <a:sysClr val="windowText" lastClr="000000"/>
                </a:solidFill>
              </a:rPr>
              <a:t>Aufgaben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FED0A9A-508B-44A1-BAF2-72BA9AA4AD47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0728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1200">
                <a:solidFill>
                  <a:sysClr val="windowText" lastClr="000000"/>
                </a:solidFill>
              </a:rPr>
              <a:t>Aufgaben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FED0A9A-508B-44A1-BAF2-72BA9AA4AD47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178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1FED0A9A-508B-44A1-BAF2-72BA9AA4AD47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2995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Breitbild</PresentationFormat>
  <Paragraphs>15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Bernhard Köster</cp:lastModifiedBy>
  <cp:revision>713</cp:revision>
  <dcterms:created xsi:type="dcterms:W3CDTF">2019-02-11T10:45:01Z</dcterms:created>
  <dcterms:modified xsi:type="dcterms:W3CDTF">2023-05-23T07:51:34Z</dcterms:modified>
</cp:coreProperties>
</file>