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1372" r:id="rId2"/>
    <p:sldId id="256" r:id="rId3"/>
    <p:sldId id="485" r:id="rId4"/>
    <p:sldId id="1026" r:id="rId5"/>
    <p:sldId id="1373" r:id="rId6"/>
    <p:sldId id="257" r:id="rId7"/>
    <p:sldId id="272" r:id="rId8"/>
    <p:sldId id="1030" r:id="rId9"/>
    <p:sldId id="261"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50" autoAdjust="0"/>
    <p:restoredTop sz="94660"/>
  </p:normalViewPr>
  <p:slideViewPr>
    <p:cSldViewPr snapToGrid="0">
      <p:cViewPr varScale="1">
        <p:scale>
          <a:sx n="77" d="100"/>
          <a:sy n="77" d="100"/>
        </p:scale>
        <p:origin x="552" y="6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00:45.404"/>
    </inkml:context>
    <inkml:brush xml:id="br0">
      <inkml:brushProperty name="width" value="0.05" units="cm"/>
      <inkml:brushProperty name="height" value="0.05" units="cm"/>
    </inkml:brush>
  </inkml:definitions>
  <inkml:trace contextRef="#ctx0" brushRef="#br0">25 1 16572,'0'16'3352,"-3"-15"-2984,-3-1-568,-1 3-248,1 0 808,3 0-784,3-1-128,0 1-248</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15.291"/>
    </inkml:context>
    <inkml:brush xml:id="br0">
      <inkml:brushProperty name="width" value="0.05" units="cm"/>
      <inkml:brushProperty name="height" value="0.05" units="cm"/>
    </inkml:brush>
  </inkml:definitions>
  <inkml:trace contextRef="#ctx0" brushRef="#br0">1 65 18020,'7'-63'4389,"-5"61"-2862,3 7-895,6 12-519,-8-13 30,2 3-136,0 1 0,0-1 0,1-1-1,0 1 1,1-1 0,0 0 0,0 0 0,0-1 0,14 8 0,-7-6-41,0-1 1,0-1 0,1-1 0,-1 0 0,17 2-1,-25-5 16,-1 1-1,1-1 1,-1 1-1,1-1 1,-1 2-1,0-1 0,0 1 1,0-1-1,0 1 1,0 0-1,0 1 1,-1 0-1,0-1 1,7 8-1,-9-8 18,0 1 1,0-1-1,0 1 0,-1-1 0,1 1 0,-1-1 1,0 1-1,0 0 0,0 0 0,0 0 1,0 0-1,-1-1 0,0 1 0,0 0 0,0 0 1,0 0-1,-1 0 0,0 0 0,1 0 1,-1 0-1,-1-1 0,-1 5 0,0-2 7,0 0-1,0 0 0,-1 0 1,0 0-1,0-1 1,-1 0-1,1 0 0,-1 0 1,0 0-1,0-1 0,-1 0 1,1 0-1,-1 0 1,0-1-1,0 1 0,0-2 1,-1 1-1,1-1 0,-10 3 1,10-4-49,1 1 0,-1-1-1,0 0 1,0 0 0,0-1 0,0 0 0,0 0-1,0 0 1,0-1 0,1 0 0,-1 0 0,0 0 0,0-1-1,1 0 1,-1 0 0,1 0 0,-1-1 0,1 0-1,0 0 1,0 0 0,0 0 0,-7-7 0,-16-30-200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15.758"/>
    </inkml:context>
    <inkml:brush xml:id="br0">
      <inkml:brushProperty name="width" value="0.05" units="cm"/>
      <inkml:brushProperty name="height" value="0.05" units="cm"/>
    </inkml:brush>
  </inkml:definitions>
  <inkml:trace contextRef="#ctx0" brushRef="#br0">0 209 18540,'5'-6'2040,"5"-1"-1271,1 0-393,13-3 1704,4 0-1160,9 0-680,2-2-416,8 1-1024,-1-1 1032,4 2-192,-4 0-96</inkml:trace>
  <inkml:trace contextRef="#ctx0" brushRef="#br0" timeOffset="1">746 1 15971,'-6'30'1545,"-4"-1"-1025,-2-3-216,5-1 808,3 1-688,1 0-624,3 0-360,-1-2 480,-2-2-184,-3-5-160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16.147"/>
    </inkml:context>
    <inkml:brush xml:id="br0">
      <inkml:brushProperty name="width" value="0.05" units="cm"/>
      <inkml:brushProperty name="height" value="0.05" units="cm"/>
    </inkml:brush>
  </inkml:definitions>
  <inkml:trace contextRef="#ctx0" brushRef="#br0">76 14 16572,'0'-1'75,"-1"1"0,1-1 1,-1 0-1,1 0 1,-1 0-1,1 1 0,-1-1 1,1 0-1,-1 0 1,0 1-1,1-1 0,-1 1 1,0-1-1,0 1 1,1-1-1,-1 1 0,0-1 1,0 1-1,0-1 1,0 1-1,0 0 1,-1-1-1,1 2-20,0-1 0,0 0 1,0 0-1,0 1 0,0-1 1,0 1-1,1-1 0,-1 1 1,0-1-1,0 1 0,1-1 0,-1 1 1,0 0-1,1-1 0,-1 1 1,0 0-1,1 0 0,-1 0 0,-3 6 216,0 1-1,0-1 1,1 1-1,-3 10 0,0 5-34,0 1-1,2-1 0,-2 30 0,6-39-224,-1 0 0,1 1-1,1-1 1,1 1 0,0-1 0,7 22 0,-9-34-6,1 0 0,0 0 1,-1 0-1,1 0 1,0 0-1,0 0 0,0 0 1,0 0-1,1-1 0,-1 1 1,0 0-1,1-1 1,-1 1-1,1-1 0,0 0 1,2 2-1,-3-3 10,0 1 0,0-1 0,1 0-1,-1 1 1,0-1 0,0 0 0,0 0 0,1 0 0,-1 0-1,0 0 1,0 0 0,1 0 0,-1-1 0,0 1 0,0 0-1,0-1 1,0 1 0,1-1 0,-1 1 0,1-2 0,2-1 49,0 1-1,-1-1 1,1-1 0,-1 1 0,0 0 0,0-1 0,0 0 0,0 0 0,-1 0 0,0 0-1,1 0 1,2-8 0,-3 3 79,1-1 0,-1 0-1,0 1 1,-1-1 0,0 0 0,-1-14-1,0 18-78,0 1 0,-1-1 0,0 1 0,0-1 0,0 1 0,-1 0 0,0-1-1,0 1 1,0 0 0,-1 0 0,0 0 0,-6-8 0,8 11-54,0 1 0,0-1 0,-1 1 0,1-1 0,-1 1 0,1 0 0,-1 0 0,0-1 0,1 1 0,-1 0 0,0 1 0,0-1 0,1 0 0,-1 0 0,0 1 0,0-1 0,-2 1 0,2 0-33,1 0 0,-1 0-1,0 0 1,1 1 0,0-1 0,-1 0 0,1 1 0,-1 0-1,1-1 1,-1 1 0,1 0 0,0-1 0,0 1 0,-1 0 0,1 0-1,0 0 1,-2 2 0,0 1-165,0 0-1,1-1 1,-1 1-1,1 1 1,0-1-1,0 0 1,0 1-1,1-1 1,-1 1-1,1-1 1,0 1-1,-1 8 1,2-7 63,0 0-1,0 0 1,1 0 0,-1-1 0,1 1-1,0 0 1,1 0 0,3 9 0,10 15-629</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16.571"/>
    </inkml:context>
    <inkml:brush xml:id="br0">
      <inkml:brushProperty name="width" value="0.05" units="cm"/>
      <inkml:brushProperty name="height" value="0.05" units="cm"/>
    </inkml:brush>
  </inkml:definitions>
  <inkml:trace contextRef="#ctx0" brushRef="#br0">107 1 19116,'-9'7'637,"-9"9"544,-27 30-1,41-41-1044,1-1 0,-1 1 0,1-1 0,0 1 0,0 0 0,1 1-1,-1-1 1,1 0 0,0 1 0,1-1 0,-1 1 0,0 9 0,2-14-131,0-1 0,-1 1 0,1 0 0,0 0-1,0 0 1,1-1 0,-1 1 0,0 0 0,0 0 0,0 0 0,0-1-1,1 1 1,-1 0 0,0 0 0,1-1 0,-1 1 0,0 0 0,1-1-1,-1 1 1,1-1 0,-1 1 0,1 0 0,0-1 0,-1 1 0,1-1-1,0 1 1,-1-1 0,2 1 0,0 0-9,0-1 0,-1 0 0,1 0 0,0 1 0,0-1 0,0 0 0,0 0 0,0-1 0,-1 1 0,1 0 0,4-2 0,2 0-8,-1-1 0,1-1 0,0 1-1,9-8 1,-9 6 53,1-2-1,-2 1 1,1-1-1,7-9 0,-12 13 4,0-1-1,-1 0 1,1 1-1,-1-1 0,1 0 1,-1 0-1,-1 0 0,1-1 1,0 1-1,-1 0 1,1-8-1,-2 12-58,0-1 0,0 0 1,0 0-1,0 0 0,0 0 0,0 0 0,-1 0 0,1 0 1,0 1-1,0-1 0,-1 0 0,1 0 0,-1 0 1,1 1-1,-1-1 0,1 0 0,-1 0 0,1 1 1,-1-1-1,0 1 0,1-1 0,-1 0 0,0 1 1,0-1-1,1 1 0,-1-1 0,0 1 0,0 0 0,0-1 1,1 1-1,-1 0 0,0 0 0,0 0 0,0-1 1,0 1-1,0 0 0,0 0 0,0 0 0,1 0 1,-1 1-1,-2-1 0,-3 0-258,0 1 0,1 0 1,-1 0-1,-10 3 0,10-2-196</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21.268"/>
    </inkml:context>
    <inkml:brush xml:id="br0">
      <inkml:brushProperty name="width" value="0.05" units="cm"/>
      <inkml:brushProperty name="height" value="0.05" units="cm"/>
    </inkml:brush>
  </inkml:definitions>
  <inkml:trace contextRef="#ctx0" brushRef="#br0">1005 205 12787,'-1'-6'166,"0"-1"1,-1 1 0,0 0-1,0 0 1,0-1-1,-1 2 1,0-1 0,0 0-1,0 0 1,-1 1-1,0 0 1,0 0 0,-8-9-1,10 13-92,0 0 0,0 0 0,-1 0 0,1 0 0,0 0 0,0 1 0,-1-1 0,1 1 0,0-1 0,-1 1 0,1 0 0,0 0 0,-1 0 0,1 0 0,0 0 0,-3 1 0,-41 13 195,39-11-251,0 0-1,0-1 1,0 0 0,-14 2-1,11-4 169,0-1 1,-1 0-1,1 0 0,1-1 0,-1 0 0,-11-5 0,-59-25 1245,22 6-791,49 23-563,-25-11 256,-1 2 0,1 2-1,-70-12 1,94 21-319,0 0-1,1 1 1,-1 0 0,0 0-1,0 1 1,0 0 0,1 1 0,-1 0-1,1 1 1,-1 0 0,1 0-1,0 1 1,0 0 0,0 1-1,1 0 1,0 0 0,0 1 0,0 0-1,-11 11 1,-2 6-29,1 2 0,1 0 0,1 1-1,1 0 1,2 1 0,0 1 0,-14 43 0,20-48 2,2 1-1,0 0 1,2 1 0,0-1 0,2 1 0,1 0-1,1 0 1,1-1 0,6 48 0,-4-60 10,1 0 1,0-1 0,1 1 0,0-1 0,1 0 0,0 0 0,1-1-1,0 0 1,1 1 0,0-2 0,0 1 0,1-1 0,0-1-1,16 14 1,-7-10 12,0 0-1,0-2 0,1 0 1,0-1-1,1-1 1,0 0-1,38 8 0,-17-6 8,1-2-1,0-2 0,73 2 1,-85-9-13,1 0 0,-1-2 0,1-2 0,-1 0 0,0-2 0,29-12 0,-12 2 15,8-3 5,95-24 1,-102 35-17,0-2 0,-1-2 0,57-25 0,-87 31-1,-1-1 1,-1 0-1,0-1 0,0-1 0,18-17 0,-24 19 3,0 0-1,-1 0 1,0-1 0,-1 0-1,1 0 1,-2-1 0,0 0-1,0 0 1,5-14 0,-8 19 13,-1-1 1,0 0-1,1 1 1,-2-1-1,1 0 1,-1 1-1,0-1 1,0 0-1,0 0 1,-1 0-1,0 1 1,0-1-1,-3-7 1,1 5 18,0 0 0,-1 1 1,0-1-1,-1 1 0,0 0 1,0 0-1,0 1 1,-8-8-1,-11-7 71,0 1-1,-2 2 1,-53-30 0,57 35-127,13 7 14,-244-129-985,223 122 890,-1 1 1,0 1 0,0 2-1,-2 1 1,1 1-1,-55-3 1,29 11-67</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21.846"/>
    </inkml:context>
    <inkml:brush xml:id="br0">
      <inkml:brushProperty name="width" value="0.05" units="cm"/>
      <inkml:brushProperty name="height" value="0.05" units="cm"/>
    </inkml:brush>
  </inkml:definitions>
  <inkml:trace contextRef="#ctx0" brushRef="#br0">5 247 14091,'-4'12'1448,"4"-10"-808,4-4-183,11-13 903,5-3-440,10-11-232,4-3-136,6-2-272,5 0-200,-4 1 1545,-2 4-1465,-15 9 72,-5 6 72</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22.840"/>
    </inkml:context>
    <inkml:brush xml:id="br0">
      <inkml:brushProperty name="width" value="0.05" units="cm"/>
      <inkml:brushProperty name="height" value="0.05" units="cm"/>
    </inkml:brush>
  </inkml:definitions>
  <inkml:trace contextRef="#ctx0" brushRef="#br0">267 32 14347,'0'-1'105,"0"0"-1,0 0 0,0 0 1,0 0-1,0 0 1,0 0-1,0 0 1,-1 0-1,1-1 1,0 1-1,0 0 1,-1 0-1,1 0 1,-1 0-1,1 0 0,-1 0 1,1 1-1,-1-1 1,0 0-1,0 0 1,1 0-1,-3-1 1,2 1 30,-1 0 1,0 0-1,0 0 1,0 1 0,0-1-1,0 0 1,0 1-1,0 0 1,0-1-1,0 1 1,-3 0 0,-1 0 74,-1 1 1,1-1-1,0 1 1,0 1 0,0-1-1,0 1 1,-10 4 0,6 0-180,2 0 0,-1 0 0,1 1 1,0 0-1,0 0 0,1 1 1,0-1-1,0 2 0,1-1 0,0 1 1,0 0-1,1 1 0,0-1 1,-5 18-1,-3 9 10,2 1 0,-10 65 0,5 21 139,15-107-127,1-1 0,0 1 1,2 0-1,-1 0 0,8 26 1,-9-39-32,1 0-1,0 0 1,0 0 0,0 0-1,0-1 1,1 1 0,-1 0 0,1-1-1,0 1 1,-1-1 0,1 0-1,0 1 1,1-1 0,-1 0-1,0 0 1,0 0 0,1-1 0,-1 1-1,1-1 1,0 1 0,-1-1-1,5 1 1,-4-1 25,0-1 0,1 1 0,-1-1-1,0 0 1,1-1 0,-1 1 0,0-1 0,1 1 0,-1-1 0,0 0-1,0 0 1,0 0 0,0-1 0,0 1 0,0-1 0,0 1 0,0-1-1,0 0 1,3-4 0,-1 2 64,-1 0 1,0 0-1,0-1 0,0 1 1,-1-1-1,1 0 0,-1 0 0,-1 0 1,1 0-1,-1-1 0,1 1 1,-1-1-1,1-5 0,-3 8-73,1 1-1,-1 0 1,0 0 0,0 0-1,0 0 1,0-1-1,0 1 1,-1 0-1,1 0 1,0 0 0,-1-1-1,0 1 1,0 0-1,1 0 1,-1 0-1,0 0 1,0 0 0,-1 1-1,1-1 1,0 0-1,-1 0 1,1 1-1,-1-1 1,1 1 0,-1-1-1,0 1 1,0 0-1,0-1 1,0 1 0,1 0-1,-1 0 1,-1 1-1,1-1 1,0 0-1,0 1 1,0-1 0,-3 1-1,2-1-81,1 0 0,-1 1 0,1-1 0,-1 1-1,0 0 1,1 0 0,-1 0 0,1 0 0,-1 0 0,0 1-1,1-1 1,-1 1 0,1 0 0,-1 0 0,1 0 0,0 0-1,-1 0 1,1 0 0,0 0 0,0 1 0,-1-1 0,1 1 0,0 0-1,1 0 1,-5 3 0,5-2-70,-1 0 0,1 0 1,-1 0-1,1-1 0,0 1 0,0 0 0,0 1 0,1-1 0,-1 0 1,1 0-1,-1 0 0,1 0 0,0 0 0,1 1 0,-1-1 0,0 0 1,1 0-1,-1 0 0,1 0 0,0 0 0,2 3 0,6 16-612</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23.259"/>
    </inkml:context>
    <inkml:brush xml:id="br0">
      <inkml:brushProperty name="width" value="0.05" units="cm"/>
      <inkml:brushProperty name="height" value="0.05" units="cm"/>
    </inkml:brush>
  </inkml:definitions>
  <inkml:trace contextRef="#ctx0" brushRef="#br0">9 0 17428,'-3'29'1264,"0"0"-1072,0 1-80,6 1 336,3 2-704,6-4-1984,0-6 2040,10-9-289,1-5-231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23.696"/>
    </inkml:context>
    <inkml:brush xml:id="br0">
      <inkml:brushProperty name="width" value="0.05" units="cm"/>
      <inkml:brushProperty name="height" value="0.05" units="cm"/>
    </inkml:brush>
  </inkml:definitions>
  <inkml:trace contextRef="#ctx0" brushRef="#br0">41 198 18236,'0'0'68,"-1"-1"1,1 1-1,0 0 1,-1-1-1,1 1 1,0 0 0,-1 0-1,1-1 1,-1 1-1,1 0 1,0 0-1,-1 0 1,1-1-1,-1 1 1,1 0-1,-1 0 1,1 0-1,-1 0 1,1 0-1,0 0 1,-1 0-1,1 0 1,-1 0-1,1 0 1,-1 0-1,1 0 1,-1 1-1,1-1 1,-1 0-1,0 1 1,-11 12 1203,9-8-1080,1-1-1,0 1 1,0 0-1,0 0 0,-1 6 1,3-10-187,0 1 0,-1 0 1,1-1-1,0 1 0,0 0 0,0 0 1,0-1-1,0 1 0,1 0 0,-1 0 1,0-1-1,1 1 0,0 0 1,-1-1-1,1 1 0,0-1 0,-1 1 1,1-1-1,0 1 0,0-1 0,0 0 1,1 1-1,-1-1 0,0 0 0,0 0 1,1 0-1,-1 0 0,1 0 1,-1 0-1,1 0 0,-1 0 0,1 0 1,-1-1-1,4 2 0,4 0-81,1 0-1,-1-1 0,1 0 1,0 0-1,10-1 1,-1 0-1,-5 0 21,-1 0-34,1 1 1,0 0-1,-1 1 0,1 0 1,17 6-1,-29-7 96,0-1 0,0 1 0,0 0 0,0 0 0,0 0 0,0 0 0,0 1 0,0-1 0,0 1 0,0-1 0,-1 1 0,1-1 0,-1 1 0,1 0 0,-1 0 0,0 0 0,1 0 0,-1 0 0,0 0 0,-1 0 0,1 0 0,0 0 0,0 1 0,-1-1 0,1 0 0,-1 0 0,0 1 0,0-1 0,0 0 0,0 1 0,0-1 0,0 0 0,-1 0 0,1 1 0,-1-1 0,1 0 0,-1 0 0,-2 4 0,-2 8 156,-1-1 0,-1-1 1,0 1-1,0-1 0,-2 0 1,-15 17-1,8-11 165,-1-1-1,0-1 1,-25 18 0,39-32-339,0 0 0,0-1 0,0 1 0,0 0 0,0-1 0,0 1 0,0-1 0,0 0-1,-1 0 1,1 0 0,0-1 0,-1 1 0,-4-1 0,6 0-80,0 0-1,0-1 1,0 1-1,0-1 1,1 0-1,-1 0 1,0 1-1,0-1 1,1 0-1,-1 0 1,1-1-1,-1 1 1,1 0-1,-1 0 1,1-1-1,0 1 1,0-1-1,-1 1 1,1-1-1,0 0 1,1 1-1,-1-1 1,0 0-1,0 0 1,0-2-1,-3-9-171,1 0 0,0 0 1,0 0-1,0-25 0,0-18-599</inkml:trace>
  <inkml:trace contextRef="#ctx0" brushRef="#br0" timeOffset="1">67 144 17036,'14'-10'1752,"1"1"-1120,3 0-280,12-1 856,10 0-327,12-3-929,5 0-416,2-7 408,3-1-168,1-8-129</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24.099"/>
    </inkml:context>
    <inkml:brush xml:id="br0">
      <inkml:brushProperty name="width" value="0.05" units="cm"/>
      <inkml:brushProperty name="height" value="0.05" units="cm"/>
    </inkml:brush>
  </inkml:definitions>
  <inkml:trace contextRef="#ctx0" brushRef="#br0">323 124 18196,'0'18'1848,"-4"3"-1328,-8 8-216,1 5 977,-2 5-689,0 5-128,3 1-400,2-4-192,2-4-656,1-4-176,3-10 728,0-5-169,4-10-199</inkml:trace>
  <inkml:trace contextRef="#ctx0" brushRef="#br0" timeOffset="1">125 10 16700,'-2'-2'104,"1"1"0,-1 0 0,0 0 0,-1 0 0,1 1 0,0-1 0,0 0 0,0 1 0,0-1 0,-1 1 0,1 0 0,0 0 0,0 0 0,-1 0 0,1 0 1,0 0-1,0 1 0,0-1 0,-1 1 0,-2 1 0,1 0 13,1 0 1,0 0-1,0 0 1,0 0-1,0 1 1,0-1-1,0 1 0,1 0 1,-1 0-1,1 0 1,-3 4-1,-1 5 82,0-1 0,1 1 0,0 0 0,1 0 0,0 0 0,-2 18 0,4-19-143,1-1 0,1 1-1,0-1 1,0 1 0,4 18-1,-4-26-41,1 0 0,0 0-1,0 1 1,0-1 0,1 0-1,-1 0 1,1 0 0,0 0-1,3 4 1,-4-5-3,0-1-1,1 0 1,-1 0 0,0 0 0,1 0 0,-1 0-1,0-1 1,1 1 0,-1 0 0,1-1 0,-1 1-1,1-1 1,-1 1 0,1-1 0,0 0 0,-1 0-1,1 1 1,0-1 0,-1 0 0,1-1 0,1 1-1,1-1 15,0 0-1,0 0 0,0-1 0,0 1 0,-1-1 0,1 0 0,-1 0 0,1-1 0,-1 1 0,0-1 0,1 1 0,-1-1 0,-1 0 1,1 0-1,4-6 0,1-2 52,-1 0 0,0-1 0,8-18 0,-8 14 19,-1-1 0,6-21-1,-10 32-94,-1-1 0,0 1-1,0-1 1,-1 0-1,1 1 1,-1-1-1,-1 1 1,1-1-1,-3-8 1,3 14-7,0 0-1,-1 0 1,1 0-1,0 0 1,0 1 0,-1-1-1,1 0 1,0 0 0,-1 0-1,1 1 1,-1-1-1,1 0 1,-1 0 0,0 1-1,1-1 1,-1 0 0,0 1-1,1-1 1,-1 1-1,0-1 1,-1 0 0,2 1-3,-1 0 1,0 0-1,0 0 1,1 0 0,-1 0-1,0 0 1,0 0 0,1 1-1,-1-1 1,0 0 0,0 0-1,1 1 1,-1-1-1,0 0 1,1 1 0,-1-1-1,0 1 1,1-1 0,-2 1-1,-1 3-58,0-1 0,0 1 0,0-1 0,0 1 0,1 0 0,-5 8 0,2-1-16,1 1 0,0 0-1,1-1 1,0 1 0,1 0-1,0 0 1,1 1 0,0-1-1,1 0 1,1 0 0,0 1-1,0-1 1,1 0 0,1 0-1,4 12 1,11 11-118</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00:46.379"/>
    </inkml:context>
    <inkml:brush xml:id="br0">
      <inkml:brushProperty name="width" value="0.05" units="cm"/>
      <inkml:brushProperty name="height" value="0.05" units="cm"/>
    </inkml:brush>
  </inkml:definitions>
  <inkml:trace contextRef="#ctx0" brushRef="#br0">0 0 19404,'10'24'1432,"0"14"-1175,6 10-113,-12 7 456,3 12-336,15 12-80,4 1-16,12 13-120,5 2-32,5 0-8,-4-2-32,-5 0-96,-5-3-128,-9-9-288,-7-5-249,-11-18 617,-5-3-152,-4-24-112</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24.455"/>
    </inkml:context>
    <inkml:brush xml:id="br0">
      <inkml:brushProperty name="width" value="0.05" units="cm"/>
      <inkml:brushProperty name="height" value="0.05" units="cm"/>
    </inkml:brush>
  </inkml:definitions>
  <inkml:trace contextRef="#ctx0" brushRef="#br0">135 1 18092,'-42'51'2434,"28"-36"-1818,1 0-1,-16 26 1,28-40-585,1 0 1,-1 0-1,1 0 0,-1 0 1,0 0-1,1 0 1,0 0-1,-1 0 1,1 1-1,0-1 0,-1 0 1,1 0-1,0 0 1,0 0-1,0 1 1,0-1-1,0 0 0,0 0 1,1 0-1,-1 1 1,1 0-1,-1-1-16,1 0-1,0 0 1,-1-1 0,1 1-1,0 0 1,0 0 0,0-1-1,0 1 1,0 0 0,-1-1-1,1 1 1,0-1 0,0 0-1,1 1 1,-1-1-1,0 0 1,0 1 0,1-1-1,6 1 0,0-1-1,0 0 0,0 0 1,-1 0-1,11-3 0,4-1 4,0-1-1,23-8 0,-36 10 32,1-1 1,0 0-1,-1-1 0,0 0 1,0-1-1,14-10 0,-23 16-39,1-1 1,-1 1-1,1 0 1,-1-1-1,1 1 0,-1-1 1,1 1-1,-1 0 0,0-1 1,1 1-1,-1-1 1,1 1-1,-1-1 0,0 1 1,0-1-1,1 1 0,-1-1 1,0 0-1,0 1 0,0-1 1,0 1-1,0-1 1,0 1-1,1-1 0,-1 0 1,0 1-1,-1-1 0,1 1 1,0-2-1,-1 1 6,1 0 0,-1 1 0,0-1 0,0 1 0,0-1 0,0 1 0,1-1 0,-1 1 0,0-1 0,0 1 0,0 0 0,0-1 0,0 1 0,0 0 0,-2 0 0,-5-1 59,0 0-1,0 1 1,-13 1-1,-2 2-212,1 2 1,0 1-1,0 0 1,0 2-1,1 0 1,0 1-1,-22 14 1,18-7-157</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48.261"/>
    </inkml:context>
    <inkml:brush xml:id="br0">
      <inkml:brushProperty name="width" value="0.05" units="cm"/>
      <inkml:brushProperty name="height" value="0.05" units="cm"/>
    </inkml:brush>
  </inkml:definitions>
  <inkml:trace contextRef="#ctx0" brushRef="#br0">23 177 14931,'-16'94'1995,"12"-37"-1598,2 0-1,12 114 1,-10-168-363,1 0 1,-1 0-1,1-1 1,0 1-1,-1 0 0,1-1 1,0 1-1,1-1 1,-1 1-1,0-1 0,1 0 1,-1 1-1,1-1 1,0 0-1,3 3 0,-4-4-2,1-1-1,-1 1 1,1-1-1,-1 1 1,1-1-1,0 0 1,-1 1-1,1-1 1,-1 0-1,1 0 0,0 0 1,-1 0-1,1 0 1,0-1-1,-1 1 1,1 0-1,-1-1 1,1 1-1,-1-1 1,1 0-1,-1 1 1,1-1-1,-1 0 1,0 0-1,1 0 0,-1 0 1,0 0-1,2-2 1,10-8 181,0-1 0,0 0 0,-1-1 1,17-26-1,39-67 673,-46 69-556,164-305 2218,-175 324-2367,-11 18-179,0 0 1,0 1-1,0-1 1,0 0-1,0 0 1,0 0-1,0 0 1,0 0-1,0 0 1,0 0-1,0 0 1,0 0-1,0 0 1,0 0-1,0 0 1,0 0-1,0 1 1,0-1-1,1 0 1,-1 0-1,0 0 1,0 0-1,0 0 1,0 0-1,0 0 1,0 0-1,0 0 1,0 0 0,0 0-1,0 0 1,0 0-1,1 0 1,-1 0-1,0 0 1,0 0-1,0 0 1,0 0-1,0 0 1,0 0-1,0 0 1,0 0-1,0 0 1,0 0-1,0 0 1,1 0-1,-1 0 1,0 0-1,0-1 1,0 1-1,0 0 1,0 0-1,0 0 1,0 0-1,0 0 1,0 0-1,0 0 1,0 0-1,0 0 1,0 0-1,0 0 1,0 0-1,0-1 1,-5 37 118,-8 30-130,2 1 0,-3 129-1,14-184 6,1 0 1,0-1-1,1 1 0,0-1 0,7 21 0,-9-30 0,1 0 1,0 0-1,0 1 1,0-1-1,0 0 1,0 0-1,0 0 0,1 0 1,-1-1-1,1 1 1,-1 0-1,1-1 1,-1 1-1,1 0 1,0-1-1,0 0 0,0 1 1,0-1-1,0 0 1,0 0-1,0 0 1,1-1-1,-1 1 0,0 0 1,0-1-1,1 1 1,-1-1-1,0 0 1,0 0-1,1 0 1,-1 0-1,0 0 0,1-1 1,3 0-1,1-1-3,0-1 0,-1 0 0,1-1-1,-1 1 1,0-1 0,0 0 0,0 0 0,-1-1-1,0 0 1,0 0 0,0 0 0,0-1 0,-1 1-1,6-9 1,5-11-6,-1-1 0,13-29 1,-11 16 10,18-61 0,-28 78-373,-2 0 0,0 0 1,-1 0-1,0-34 0,-8 33-375,5 27 244</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49.258"/>
    </inkml:context>
    <inkml:brush xml:id="br0">
      <inkml:brushProperty name="width" value="0.05" units="cm"/>
      <inkml:brushProperty name="height" value="0.05" units="cm"/>
    </inkml:brush>
  </inkml:definitions>
  <inkml:trace contextRef="#ctx0" brushRef="#br0">0 534 18788,'3'-1'140,"1"1"-1,-1-1 1,0-1-1,0 1 1,0 0-1,0-1 1,-1 0-1,1 1 1,0-1-1,-1 0 1,1 0-1,-1-1 1,1 1 0,1-3-1,5-3 261,4-4-206,61-60 309,-68 65-391,0 0-1,0 0 1,0-1 0,-1 0 0,-1 0-1,1-1 1,-1 1 0,4-15 0,-7 22-69,-1-1 0,1 0 0,-1 0 0,1 0 0,-1 0 0,0 0 0,0 0 0,0 0 0,0 0 0,0 0 0,0 0 0,0 0 0,-1 1 0,1-1 0,-1 0 0,1 0 0,-1 0 0,-1-3 0,1 5-9,0-1-1,0 0 1,0 0 0,0 0 0,0 1 0,0-1-1,0 0 1,-1 1 0,1-1 0,0 1 0,0-1 0,0 1-1,-1 0 1,1 0 0,0-1 0,-1 1 0,1 0 0,0 0-1,0 0 1,-1 0 0,0 1 0,-4 0 30,0 0 1,1 0-1,-1 1 0,1 0 1,0 0-1,0 1 1,-1-1-1,1 1 0,1 0 1,-1 1-1,-4 3 0,0 1-54,1 2-1,0-1 1,0 1-1,1 0 0,0 1 1,1-1-1,-7 18 1,10-22-18,0 1 1,1-1-1,0 1 1,0 0 0,1-1-1,0 1 1,0 0-1,0 0 1,1 0-1,0 0 1,1-1 0,-1 1-1,1 0 1,4 13-1,-4-17 0,0-1-1,1 1 0,0 0 1,-1-1-1,1 1 0,0-1 1,0 0-1,1 1 0,-1-1 1,0 0-1,1 0 0,-1 0 0,1-1 1,0 1-1,-1-1 0,1 1 1,0-1-1,0 0 0,0 0 1,0 0-1,0-1 0,0 1 1,0-1-1,0 1 0,0-1 1,0 0-1,1 0 0,3-1 0,5 0-25,1-1-1,-1 0 0,0-1 0,0 0 0,21-9 0,-12 3 13,-1-2-1,0-1 1,0 0 0,-1-1 0,-1-1-1,0-1 1,-1-1 0,0 0-1,-1-1 1,18-27 0,-18 21 42,-1 0-1,-1-1 1,-1-1 0,-1 0-1,-2-1 1,0 0 0,-2-1-1,7-37 1,-15 63-16,1 0 1,-1 1-1,0-1 1,0 0-1,0 1 0,0-1 1,1 0-1,-1 0 1,0 1-1,0-1 0,0 0 1,-1 1-1,1-1 1,0 0-1,0 1 0,0-1 1,0 0-1,-1 1 0,1-1 1,0 0-1,-1 0 1,0 1-3,1 0 0,-1 0 0,1 0 1,-1 0-1,1 0 0,-1 0 0,1 0 1,-1 0-1,1 0 0,-1 0 0,1 0 1,-1 0-1,1 1 0,-1-1 0,1 0 1,0 0-1,-1 1 0,1-1 0,-1 0 0,1 1 1,0-1-1,-1 1 0,-23 26 51,11-8-54,2 1 0,0 0 0,1 0 0,1 1 0,0 1 0,2-1 0,1 1-1,0 0 1,2 1 0,1-1 0,-1 29 0,4-45-7,0 0 0,0 0 0,1 0 0,0 0 0,1 0 0,-1 0 0,5 10 0,-5-14 4,0 0 0,0 0 1,0-1-1,0 1 1,0-1-1,0 1 0,1-1 1,-1 1-1,1-1 0,-1 0 1,1 0-1,-1 0 1,1 0-1,0 0 0,-1 0 1,1 0-1,0 0 0,0-1 1,0 1-1,-1-1 1,1 1-1,0-1 0,0 0 1,0 1-1,0-1 1,0 0-1,0 0 0,2-1 1,4 0-8,1-1 1,-1-1 0,0 1-1,0-1 1,0 0 0,0-1-1,-1 0 1,1 0 0,-1-1-1,0 0 1,7-7 0,13-12-35,31-36 1,-36 37 41,32-36 128,-2-3 0,84-131 1,-128 180-80,-12 19-42,-12 24-20,-6 19 27,2 1-1,-14 57 0,27-78 0,1 0 0,1 0 0,1 1 0,2-1 0,2 44 0,8-22-28,-7-48 17,0 0-1,0 1 0,0-1 1,0 0-1,0-1 0,0 1 1,1 0-1,0 0 0,0 0 0,-1-1 1,1 1-1,1-1 0,3 4 1,-6-6 0,0 1 1,1-1 0,-1 0 0,0 0 0,0 0 0,0 0-1,1 0 1,-1 1 0,0-1 0,0 0 0,1 0-1,-1 0 1,0 0 0,1 0 0,-1 0 0,0 0-1,0 0 1,1 0 0,-1 0 0,0 0 0,0 0 0,1 0-1,-1 0 1,0 0 0,1 0 0,-1 0 0,0 0-1,0 0 1,1-1 0,-1 1 0,0 0 0,0 0-1,0 0 1,1 0 0,-1-1 0,0 1 0,4-12-22,-5-17-65,-2 13-11,0 1 0,-2 0 1,0 0-1,0 1 1,-2-1-1,-9-16 0,2 6-17,-2 1-1,-27-32 0,42 55 137,0 1 0,0-1 0,1 0 0,-1 1 0,0-1 0,1 0 0,-1 1 0,1-1 0,-1 0 0,1 0 0,-1 1 0,1-1 0,-1 0 0,1 0 0,0 0 0,-1 0-1,1 0 1,0 0 0,0 1 0,0-1 0,0 0 0,0 0 0,0 0 0,0 0 0,0 0 0,0 0 0,0 0 0,0 0 0,1 0 0,-1 0 0,1-1 0,1 0 37,0 1-1,1-1 1,-1 1-1,1-1 1,-1 1-1,0 0 1,1 0-1,0 0 1,-1 0 0,4 0-1,134-32-758,-59 15 130,-40 8 252</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49.923"/>
    </inkml:context>
    <inkml:brush xml:id="br0">
      <inkml:brushProperty name="width" value="0.05" units="cm"/>
      <inkml:brushProperty name="height" value="0.05" units="cm"/>
    </inkml:brush>
  </inkml:definitions>
  <inkml:trace contextRef="#ctx0" brushRef="#br0">21 0 16988,'1'28'1167,"-2"1"0,-6 53-1,1-24-646,4-39-383,-3 42 456,4 76 0,1-133-566,1 1-1,-1 0 1,1-1-1,0 1 1,0-1-1,0 1 1,1-1-1,0 0 1,0 1-1,3 4 1,-4-8-22,-1 0 0,2 0-1,-1 0 1,0 0 0,0 0 0,0 0 0,0 0 0,1-1 0,-1 1 0,0 0 0,1-1 0,-1 1 0,1-1 0,-1 1 0,0-1 0,1 0 0,-1 1 0,1-1 0,-1 0 0,1 0 0,-1 0 0,1 0 0,-1 0-1,1-1 1,-1 1 0,1 0 0,-1-1 0,1 1 0,-1-1 0,0 1 0,1-1 0,-1 0 0,0 0 0,1 0 0,0 0 0,14-10 24,-1 0 0,0-1 0,-1 0-1,-1-1 1,19-23 0,-15 17 101,0 1 1,25-19-1,-42 36-118,1 0 0,0 1 1,0-1-1,-1 1 0,1-1 1,0 1-1,0-1 0,0 1 0,-1 0 1,1-1-1,0 1 0,0 0 0,0-1 1,0 1-1,0 0 0,0 0 0,0 0 1,0 0-1,1 0 0,-2 0-2,1 1-1,-1-1 0,1 0 1,-1 1-1,1-1 1,-1 1-1,0-1 1,1 0-1,-1 1 1,1-1-1,-1 1 1,0-1-1,0 1 1,1-1-1,-1 1 1,0-1-1,0 1 1,0 0-1,1-1 1,-1 1-1,0-1 1,0 2-1,0 3 48,0 1 1,0 0-1,0 0 0,-2 8 0,-4 23 68,2-17-151,1 0 0,0 0 1,2 22-1,3-34-406,2-9 222,8-13 78,-8 9 68,16-21-181</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51.093"/>
    </inkml:context>
    <inkml:brush xml:id="br0">
      <inkml:brushProperty name="width" value="0.05" units="cm"/>
      <inkml:brushProperty name="height" value="0.05" units="cm"/>
    </inkml:brush>
  </inkml:definitions>
  <inkml:trace contextRef="#ctx0" brushRef="#br0">73 323 20364,'-25'29'1748,"20"-25"-1538,0 1 1,1 0-1,-1 0 1,1 1-1,0-1 1,0 1-1,1 0 0,0 0 1,0 0-1,-4 11 1,7-16-204,0-1 0,0 1 1,0-1-1,0 0 1,0 1-1,0-1 1,0 1-1,0-1 0,0 1 1,0-1-1,0 0 1,0 1-1,0-1 0,0 1 1,0-1-1,1 0 1,-1 1-1,0-1 1,0 0-1,0 1 0,1-1 1,-1 0-1,0 1 1,0-1-1,1 0 1,-1 1-1,0-1 0,1 0 1,-1 0-1,0 1 1,1-1-1,-1 0 0,1 0 1,15-1-57,16-14-238,-14 3 50,0-1 0,0-1 1,23-24-1,-3 2 21,-38 36 217,0-1 1,0 1-1,1 0 1,-1-1-1,0 1 1,0 0-1,1-1 1,-1 1 0,0 0-1,1 0 1,-1 0-1,0-1 1,1 1-1,-1 0 1,1 0-1,-1 0 1,0 0-1,1 0 1,-1-1 0,0 1-1,1 0 1,-1 0-1,1 0 1,-1 0-1,0 0 1,1 0-1,-1 0 1,1 0 0,-1 1-1,0-1 1,1 0-1,-1 0 1,1 0-1,3 15 181,-10 29 285,5-35-356,0-3-44,0 0 0,1 0-1,0 0 1,0 0 0,0 0 0,2 7 0,-2-12-57,1 1 1,-1-1-1,0 0 0,1 0 0,-1 0 1,1 1-1,0-1 0,-1 0 0,1 0 1,0 0-1,0 0 0,-1 0 0,1 0 1,0 0-1,0-1 0,0 1 0,0 0 1,0 0-1,0-1 0,0 1 0,1 0 1,-1-1-1,0 1 0,0-1 0,0 0 1,1 1-1,-1-1 0,0 0 1,0 0-1,1 0 0,-1 0 0,0 0 1,0 0-1,1 0 0,1-1 0,12-2-135,-1 0 0,0-1-1,0-1 1,-1-1 0,17-8-1,-19 8-292,1 0-1,0 1 0,1 1 0,-1 0 0,1 0 1,24-3-1,-32 7 147,0 1 0,0-1 0,0 1 0,0 0 0,0 1 0,0-1-1,0 1 1,-1 0 0,1 0 0,-1 0 0,7 5 0,-6-4-27,0 0 1,0-1-1,1 1 0,-1-1 1,1 0-1,-1 0 0,11 1 0,-8-3-86,-1 0 0,1-1 0,-1 0-1,0 0 1,1-1 0,-1 0 0,0 0-1,0-1 1,0 0 0,-1 0 0,1 0-1,-1-1 1,1 0 0,5-6 0,1 1 298,-1-1-1,0-1 1,-1 0 0,-1-1 0,15-20 0,-24 31 325,0 0 1,0 0-1,-1-1 0,1 1 0,0 0 1,-1-1-1,1 1 0,-1 0 1,1-1-1,-1 1 0,0-1 0,0 1 1,1 0-1,-1-3 0,-5 1 3226,-7 11-1572,6-3-1279,0 1 1,1 1 0,-1-1-1,-6 13 1,10-17-539,1 1 1,-1-1 0,1 1 0,0-1-1,-1 1 1,1 0 0,1-1 0,-1 1 0,0 0-1,1 0 1,-1 0 0,1-1 0,0 1-1,0 0 1,0 0 0,0 0 0,2 4-1,-2-7-68,0 1 0,1-1 0,-1 1-1,1-1 1,-1 1 0,1-1 0,-1 1-1,1-1 1,-1 1 0,1-1 0,-1 0-1,1 1 1,0-1 0,-1 0 0,1 1-1,-1-1 1,1 0 0,0 0 0,-1 0-1,1 0 1,0 1 0,0-1 0,-1 0-1,1 0 1,0 0 0,-1-1 0,1 1-1,0 0 1,-1 0 0,1 0 0,0 0-1,-1-1 1,1 1 0,1-1 0,23-11-47,-24 12 40,51-35-220,-1-2 1,-1-3-1,51-53 1,-57 52 128,3-6 226,-101 97 1156,30-21-798,-30 43 0,46-59-384,0 1-1,1-1 1,1 1-1,0 0 1,0 1-1,-3 17 1,8-29-118,0-1 0,0 1 0,1 0 0,-1 0 0,1-1 0,0 1 0,0 0 0,0 0 0,0-1 0,0 1 0,1 0 0,-1 0 0,1-1 0,0 1 0,0 0 0,0-1 0,0 1 0,0-1 0,1 1 0,-1-1 0,1 1 0,-1-1 0,1 0 0,0 0 0,0 0 0,0 0 0,0 0 0,0 0 0,0-1 1,1 1-1,-1-1 0,1 1 0,-1-1 0,1 0 0,-1 0 0,4 1 0,3 0-134,0 0 1,0-1-1,1 0 1,-1-1-1,0 0 1,0 0 0,0-1-1,0 0 1,18-4-1,-4-2 97,-1-1-1,1-1 0,-1-1 1,-1-1-1,0-1 0,0-1 1,-2 0-1,1-2 0,-2 0 1,0-1-1,0-1 0,18-24 0,-19 12 1099,-16 29-1025,-1 0-1,0-1 1,0 1-1,1 0 1,-1-1-1,0 1 0,0-1 1,0 1-1,1 0 1,-1-1-1,0 1 1,0-1-1,0 1 0,0-1 1,0 1-1,0 0 1,0-1-1,0 1 1,0-1-1,0 1 1,0-1-1,0 1 0,0 0 1,0-1-1,0 1 1,-1-1-1,1 1 1,0-1-1,0 1 1,0 0-1,-1-1 0,1 1 1,0 0-1,-1-1 1,1 1-1,0 0 1,0-1-1,-1 1 0,1 0 1,-1 0-1,1-1 1,0 1-1,-1 0 1,1 0-1,-1 0 1,1 0-1,0-1 0,-1 1 1,1 0-1,-1 0 1,1 0-1,-1 0 1,1 0-1,0 0 1,-1 0-1,1 0 0,-1 0 1,1 0-1,-1 0 1,1 1-1,0-1 1,-1 0-1,1 0 0,-1 0 1,1 0-1,-1 1 1,-5 1 61,0 0 1,0 1-1,1-1 1,-1 1-1,1 0 1,0 1-1,0-1 1,0 1-1,0 0 1,-6 6-1,3-1-58,0 0 0,1 0 0,0 1 0,-9 16 0,12-19-44,0 1 1,1 0 0,0 0 0,1 0-1,0 0 1,0 0 0,1 1 0,0-1-1,0 1 1,1-1 0,0 1-1,0-1 1,1 0 0,0 1 0,1-1-1,3 12 1,-3-15-78,0 1-1,0-1 1,1 1 0,0-1-1,0 0 1,0 0 0,1-1-1,0 1 1,0-1-1,0 1 1,0-1 0,1 0-1,-1-1 1,1 1 0,0-1-1,0 0 1,0 0-1,1-1 1,-1 1 0,1-1-1,-1 0 1,1-1 0,0 1-1,7 0 1,-1-1-194,-1-1 1,1 0 0,-1-1-1,1 0 1,-1-1 0,0 0-1,1-1 1,-1 0-1,-1-1 1,1 0 0,0 0-1,-1-1 1,0-1 0,0 0-1,0 0 1,13-12 0,10-11-570,-1-1 1,54-67 0,-23 22 722,103-126 2552,-161 195-2189,-4 4-162,0 1 0,0 0 0,0 0 0,0 0 0,0-1-1,0 1 1,0-1 0,-1 1 0,1 0 0,0-1 0,-1 0-1,1 1 1,-1-1 0,0 1 0,1-3 0,-1 4-56,0 0 0,0 0 1,0 0-1,0 0 0,0-1 1,0 1-1,0 0 0,0 0 1,0 0-1,0-1 0,-1 1 1,1 0-1,0 0 0,0 0 0,0 0 1,0-1-1,0 1 0,0 0 1,0 0-1,-1 0 0,1 0 1,0 0-1,0 0 0,0-1 1,0 1-1,0 0 0,-1 0 1,1 0-1,0 0 0,0 0 1,0 0-1,0 0 0,-1 0 1,1 0-1,0 0 0,0 0 1,0 0-1,-1 0 0,1 0 0,0 0 1,0 0-1,-1 0 0,-11 4 235,-11 10-20,-1 3-74,1 2 0,0 0-1,2 2 1,-22 25-1,30-29-29,0 0 0,1 0-1,1 1 1,1 0 0,0 1-1,-10 31 1,18-43-68,0-1-1,0 1 1,1 0 0,0-1-1,0 1 1,1 0 0,-1 0-1,2-1 1,-1 1-1,1 0 1,1 8 0,-1-12-43,1 1 1,-1-1-1,0 0 1,1 0-1,0 0 1,0 0-1,-1 0 0,2 0 1,-1-1-1,0 1 1,1-1-1,-1 1 1,1-1-1,-1 0 1,1 0-1,0 0 1,0 0-1,0-1 0,0 1 1,1-1-1,-1 0 1,0 0-1,7 2 1,-3-2-124,0 0 0,0-1 1,0 1-1,0-1 0,0-1 1,0 1-1,0-1 0,0 0 1,0-1-1,7-2 0,0-1-38,-1 0 0,1-1 0,22-14-1,1-6-186</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51.605"/>
    </inkml:context>
    <inkml:brush xml:id="br0">
      <inkml:brushProperty name="width" value="0.05" units="cm"/>
      <inkml:brushProperty name="height" value="0.05" units="cm"/>
    </inkml:brush>
  </inkml:definitions>
  <inkml:trace contextRef="#ctx0" brushRef="#br0">7 1 21557,'3'0'1536,"-6"11"-1248,1 7-192,-1 7 392,1 4-440,2 4-944,3 0-256,3-6 848,-2-7-192,2-20-233</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52.024"/>
    </inkml:context>
    <inkml:brush xml:id="br0">
      <inkml:brushProperty name="width" value="0.05" units="cm"/>
      <inkml:brushProperty name="height" value="0.05" units="cm"/>
    </inkml:brush>
  </inkml:definitions>
  <inkml:trace contextRef="#ctx0" brushRef="#br0">1 14 18348,'1'-13'1416,"-1"20"-1104,0 6-104,4 7 336,9 2-528,15 2-952,5-3 816,7-2-160,1-5-128</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52.441"/>
    </inkml:context>
    <inkml:brush xml:id="br0">
      <inkml:brushProperty name="width" value="0.05" units="cm"/>
      <inkml:brushProperty name="height" value="0.05" units="cm"/>
    </inkml:brush>
  </inkml:definitions>
  <inkml:trace contextRef="#ctx0" brushRef="#br0">168 426 16676,'-64'30'3584,"45"-22"-2507,-1 1-1,-25 16 0,43-24-1009,1 0 0,-1 1-1,0-1 1,1 0 0,-1 1 0,1-1 0,0 1-1,-1-1 1,1 1 0,0 0 0,0-1 0,-1 4-1,2-5-58,0 0 0,0 1 0,0-1 0,0 1 0,-1-1 0,1 0 0,0 1 0,0-1 0,0 0 0,1 1 0,-1-1 0,0 0 0,0 1 0,0-1 0,0 0 0,0 1 0,0-1 0,0 0 0,1 1-1,-1-1 1,0 0 0,0 1 0,0-1 0,1 0 0,-1 1 0,15 3-167,62-3-944,-59-2 674,-1 1-1,1 0 1,0 2-1,0 0 0,0 0 1,-1 2-1,29 9 1,-43-12 422,-1 0 1,1 0-1,-1 0 1,1 0 0,-1 1-1,0-1 1,1 1 0,-1 0-1,0-1 1,0 1-1,0 0 1,0 0 0,0 1-1,-1-1 1,1 0-1,-1 0 1,1 1 0,-1-1-1,0 1 1,0-1 0,0 1-1,0 0 1,0-1-1,-1 1 1,1 3 0,-1-2 126,-1 0 0,1 0 1,-1-1-1,0 1 1,0 0-1,0 0 1,-1-1-1,1 1 0,-1-1 1,0 1-1,0-1 1,0 0-1,-1 0 1,1 0-1,-1 0 0,1 0 1,-4 2-1,-3 3 324,1-1 0,-1-1 1,0 1-1,-13 6 0,19-12-422,0 1 0,0-1 1,0 1-1,-1-1 0,1 0 1,0 0-1,0 0 0,-1-1 1,1 1-1,-1-1 0,1 0 1,0 0-1,-1 0 0,1 0 1,-1-1-1,1 1 0,0-1 1,-4-1-1,6 2-54,0-1 0,0 1 0,0-1 0,0 0 0,0 0 0,0 1-1,0-1 1,0 0 0,1 0 0,-1 0 0,0 0 0,0 0 0,1 0 0,-1 0 0,1 0 0,-1 0 0,1 0 0,-1 0 0,1 0 0,0 0 0,0-1 0,-1 1 0,1 0-1,0 0 1,0 0 0,0 0 0,0-1 0,1-1 0,-1-2-29,2 0-1,-1 0 1,0 0-1,1 1 0,4-9 1,15-25-435</inkml:trace>
  <inkml:trace contextRef="#ctx0" brushRef="#br0" timeOffset="1">663 1 19636,'-3'8'755,"-1"-1"-1,0 1 0,-6 10 1,5-11-488,1 1-1,0-1 1,0 1 0,-3 10 0,2-1-198,1 1 0,0 0 1,1 1-1,1-1 0,1 0 0,1 1 1,0-1-1,1 1 0,1-1 0,1 0 1,1 0-1,0 0 0,11 27 0,37 87-1888,-48-109 1062,-7-17 221,-8-11 32,-18-22 754,0-1 1,2-1 0,2-2 0,-23-33 0,47 63-224,-2-3 117,1 0 1,-1 0-1,1 0 0,-1 0 1,1-1-1,1 1 0,-4-9 1,5 11-105,0 1 0,0 0 0,0-1 0,0 1 0,0 0 0,0-1 0,0 1 0,0 0 0,0 0 0,1-1 0,-1 1 0,0 0 1,1 0-1,-1-1 0,1 1 0,0 0 0,-1 0 0,1 0 0,0 0 0,0 0 0,-1 0 0,1 0 0,0 0 0,0 0 0,0 0 0,0 1 0,0-1 0,1 0 0,-1 1 1,0-1-1,0 0 0,2 0 0,7-2-13,0 0 1,1 0-1,-1 1 1,1 0-1,19 0 0,15-3-409,-5-2 202,51-16 0,-22-2-96</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54.389"/>
    </inkml:context>
    <inkml:brush xml:id="br0">
      <inkml:brushProperty name="width" value="0.05" units="cm"/>
      <inkml:brushProperty name="height" value="0.05" units="cm"/>
    </inkml:brush>
  </inkml:definitions>
  <inkml:trace contextRef="#ctx0" brushRef="#br0">236 604 18636,'0'-5'326,"-1"-1"0,0 1-1,0 0 1,0-1 0,-1 1 0,0 0 0,0 0 0,0 0-1,0 0 1,-1 0 0,0 1 0,0-1 0,0 1-1,-1-1 1,1 1 0,-1 0 0,0 1 0,-9-7 0,10 7-246,0 1 0,-1-1 0,0 1 0,1 0 0,-1 0 0,0 1 0,0-1 0,0 1 0,0 0 0,0 0 0,0 0 0,-1 0 0,1 1 0,0 0 0,0 0 0,-1 0 0,1 0 0,0 1 0,0-1 0,0 1 0,-1 0 0,1 0 0,0 1 0,-6 2 0,4 0-75,1 0 1,-1 1-1,1 0 1,0-1-1,1 1 0,-1 1 1,1-1-1,0 1 1,0 0-1,1 0 0,0 0 1,0 0-1,0 0 0,-2 10 1,2-10-20,1 1-1,1 0 1,-1-1 0,1 1-1,1 0 1,-1 0 0,1 0 0,0 0-1,0 0 1,1 0 0,0-1 0,1 1-1,-1 0 1,4 8 0,-4-13 5,0 0 1,0 0-1,1 0 1,-1 0 0,0 0-1,1 0 1,-1-1-1,1 1 1,0 0 0,-1-1-1,1 0 1,0 1-1,0-1 1,0 0 0,0 0-1,0 0 1,0 0-1,0 0 1,0-1 0,1 1-1,-1-1 1,0 1-1,0-1 1,1 0-1,-1 0 1,0 0 0,1 0-1,-1 0 1,0 0-1,4-1 1,2-1-13,0 0 1,-1-1-1,1 0 0,-1 0 0,1 0 0,-1-1 1,11-8-1,1-2 5,-1-2-1,0 0 1,-1-1 0,-1-1-1,0-1 1,-2 0 0,21-35-1,-14 15 62,-1 0-1,-2-2 0,16-52 1,-29 80-23,-1-1 0,-1 0 1,0 0-1,1-24 1,-4 38-22,0-1 1,0 0 0,0 0 0,0 1 0,0-1 0,0 0-1,-1 0 1,1 0 0,0 1 0,0-1 0,-1 0-1,1 1 1,0-1 0,-1 0 0,1 0 0,-1 1-1,1-1 1,-1 1 0,0-2 0,1 2-1,-1 0 0,1 0 0,-1 0 0,1 0 1,0 0-1,-1 0 0,1 0 0,-1 0 0,1 0 0,-1 0 1,1 0-1,-1 0 0,1 0 0,-1 0 0,1 0 0,0 0 0,-1 1 1,1-1-1,-1 0 0,1 0 0,0 0 0,-1 1 0,1-1 1,0 0-1,-1 1 0,1-1 0,0 0 0,-1 1 0,1-1 0,-1 1 1,-3 5 1,-1 0 1,1 0-1,0 1 1,1 0-1,-1-1 1,-3 15-1,-12 47 9,18-64-12,-8 34 14,-5 47 0,13-70-9,0-1 0,1 0 0,0 0 0,1 1 0,1-1 1,6 25-1,-7-35-5,1 1 1,0 0-1,0 0 1,0-1 0,0 0-1,1 1 1,0-1-1,0 0 1,0 0-1,0 0 1,0 0 0,1-1-1,0 0 1,0 1-1,6 3 1,-4-4-6,0 0 0,0-1 0,0 0 0,0 0 0,0 0 0,0-1 1,1 1-1,-1-2 0,0 1 0,13-1 0,-4-1-14,0-1-1,-1-1 1,1 0 0,-1-1 0,0 0-1,0-1 1,0-1 0,-1 0 0,25-16-1,-25 14 2,-1-2 0,0 0 0,14-14 0,-21 18 13,0 1 0,0-1 0,-1 0 0,0 0 0,0-1 0,-1 1 0,0-1 0,5-12 0,-8 18 5,1 0-1,-1 0 1,0 0 0,0-1-1,1 1 1,-1 0 0,0 0-1,0 0 1,0 0 0,0 0-1,0 0 1,0 0 0,-1 0-1,1 0 1,0-1 0,-1-1-1,0 3 3,1 0-1,0-1 0,-1 1 1,1 0-1,0-1 0,-1 1 1,1 0-1,-1 0 0,1-1 1,-1 1-1,1 0 0,-1 0 1,1 0-1,-1 0 0,1 0 1,0-1-1,-1 1 0,1 0 1,-1 0-1,1 0 0,-1 0 1,1 1-1,-1-1 0,1 0 1,-1 0-1,-2 1 8,0-1-1,1 1 1,-1 0-1,1 1 0,0-1 1,-1 0-1,1 1 1,0-1-1,0 1 1,0 0-1,-3 2 1,2 0 1,0 0 0,1 0 0,-1 0 0,1 0 0,0 0 0,0 1 1,0-1-1,0 1 0,1-1 0,0 1 0,-1 5 0,2-9-8,0 0 0,0 0-1,0 0 1,0 0 0,0 1-1,0-1 1,0 0 0,0 0 0,1 0-1,-1 0 1,0 0 0,1 0-1,-1 0 1,1 0 0,-1 0-1,1 0 1,0 0 0,-1 0 0,3 2-1,-2-2-2,1-1 1,-1 1-1,1 0 0,-1 0 0,1-1 1,0 1-1,-1-1 0,1 0 0,0 1 0,-1-1 1,1 0-1,0 0 0,0 0 0,-1 0 0,1 0 1,0 0-1,2-2 0,6-1-64,0 0-1,0-1 1,-1-1 0,0 0-1,0 0 1,0 0 0,0-1-1,-1-1 1,0 0 0,0 0-1,-1 0 1,12-16-1,-23 31 62,1 0-1,-1 1 1,1 0-1,1-1 1,0 1-1,-2 13 1,3-17 15,1 1 1,-1-1 0,1 0-1,0 0 1,0 1 0,1-1-1,0 0 1,0 1 0,0-1-1,0 0 1,1 0 0,3 6 0,-4-9-4,0 0 1,0-1-1,1 1 1,-1-1-1,1 0 1,-1 1-1,1-1 1,-1 0-1,1 0 1,0 0 0,0 0-1,-1 0 1,1 0-1,0-1 1,0 1-1,0 0 1,0-1-1,0 0 1,0 1 0,0-1-1,0 0 1,0 0-1,0 0 1,0 0-1,0-1 1,0 1-1,2-1 1,4-1 11,0 0 0,0-1 0,0 0-1,-1 0 1,11-6 0,1-4-21,0 0 1,0 0-1,-1-2 0,-1-1 0,19-21 0,-12 9-257,-2-1-1,29-47 1,-43 63-82,-11 18 114,-11 22 123,8-12 155,2-1 1,0 1 0,0-1 0,2 1 0,0 0 0,0 0-1,1 0 1,2 21 0,0-32-46,-1 0 0,1 1-1,-1-1 1,1 0 0,0 0 0,1 0 0,-1 0-1,1 0 1,0 0 0,0-1 0,0 1 0,0 0-1,1-1 1,-1 1 0,1-1 0,0 0 0,0 0-1,0 0 1,1-1 0,-1 1 0,1-1 0,-1 1-1,1-1 1,0-1 0,0 1 0,0 0 0,0-1-1,0 0 1,0 0 0,0 0 0,0 0 0,0 0 0,1-1-1,5 0 1,1 0-51,1-1 0,-1 0 0,1-1 0,-1 0 0,0-1 0,0 0 0,0-1 0,0 0 0,-1-1 0,1 0 0,-1 0 0,0-1 0,-1-1 0,1 0 0,-1 0 0,-1 0 0,1-1 0,10-14 0,-1 0-124,-1-1 0,-1-1 0,-1 0 0,-1-1 1,-1-1-1,12-35 0,-9 17-163,11-53 0,-22 74 275,-1-1 1,-1 1-1,-1-1 0,-2-28 1,0 46 64,-3-27 37,2 31-30,1 1 0,-1-1 0,1 0 0,-1 1 0,1-1 0,-1 1 0,0-1 1,0 1-1,1 0 0,-1-1 0,0 1 0,0 0 0,-1-1 0,1 1 0,0 0 0,-2-1 0,2 1-1,1 1 1,-1 0-1,0-1 0,1 1 1,-1 0-1,0 0 0,1 0 1,-1 0-1,0-1 1,1 1-1,-1 0 0,0 0 1,0 0-1,1 0 0,-1 1 1,0-1-1,1 0 1,-1 0-1,0 0 0,1 0 1,-1 1-1,0-1 0,1 0 1,-1 1-1,1-1 1,-1 1-1,0-1 0,1 0 1,-2 2-1,-12 17 363,13-18-364,-6 13 136,-1 1 0,2 0 0,0 1-1,1 0 1,0-1 0,1 2 0,1-1-1,0 0 1,1 21 0,1-8-99,1-1 0,2 1 0,1-1 0,10 44 0,-2-33-318,1-1 0,1-1 1,22 40-1,-48-126 807,0 16-255,-28-47 0,6 11-187,35 69-98,0 0-1,0 0 0,0 0 1,0 0-1,0-1 0,0 1 1,0 0-1,0 0 1,0 0-1,0-1 0,0 1 1,0 0-1,0 0 1,0 0-1,0 0 0,0-1 1,0 1-1,1 0 0,-1 0 1,0 0-1,0 0 1,0-1-1,0 1 0,0 0 1,0 0-1,0 0 1,1 0-1,-1 0 0,0-1 1,0 1-1,0 0 0,0 0 1,0 0-1,1 0 1,-1 0-1,0 0 0,0 0 1,0 0-1,0 0 1,1 0-1,-1 0 0,0 0 1,0 0-1,0 0 1,1 0-1,-1 0 0,0 0 1,0 0-1,0 0 0,1 0 1,-1 0-1,0 0 1,0 0-1,0 0 0,0 0 1,1 0-1,-1 0 1,0 0-1,0 1 0,16 3-27,-13-4 20,20 6-25,0-1 1,1-1 0,0-1-1,-1-2 1,1 0 0,0-1-1,0-2 1,-1 0-1,1-2 1,41-11 0,-53 11 27,1 0-1,-2-1 1,1 0 0,0-1 0,-1 0 0,0 0 0,0-2 0,-1 1 0,0-1 0,-1-1 0,1 0 0,-1 0-1,-1-1 1,0 0 0,0 0 0,-1-1 0,-1 0 0,0 0 0,0-1 0,-1 1 0,6-20 0,-10 24 11,1-1 0,-1 1 0,0-1 0,-1 1 1,0-1-1,0 1 0,-2-13 0,2 19-4,-1 0 0,1 0-1,0 0 1,0 0 0,-1 0-1,1 0 1,-1 0 0,1 0-1,0 0 1,-1 0 0,0 0-1,1 0 1,-1 1 0,0-1 0,1 0-1,-1 0 1,0 1 0,0-1-1,0 0 1,1 1 0,-1-1-1,0 1 1,-2-2 0,1 2 2,0 1 0,0-1 1,0 0-1,1 0 0,-1 1 1,0 0-1,0-1 0,0 1 1,1 0-1,-1 0 0,0-1 0,0 1 1,1 1-1,-1-1 0,1 0 1,-1 0-1,1 1 0,-3 2 1,-6 7 35,0 1 1,0 0-1,1 1 1,0 0-1,1 0 0,-8 20 1,6-11 35,1 1 0,2-1 0,-8 37 0,13-51-55,1 0 1,0 0 0,0 0-1,1 0 1,0 0 0,0 0 0,1 0-1,0 0 1,1-1 0,2 10-1,-3-14-28,1 1 0,-1-1 0,1 0 0,0 0 0,0 0 0,0 0 0,1 0 0,-1 0 0,1 0 0,-1-1 0,1 1 0,0-1 0,0 0 0,0 0 0,1 0 0,-1 0 0,0 0 0,1-1 0,-1 0 0,1 0 0,-1 1 0,1-2 0,6 2 0,-1-1-62,0-1 0,0 0 1,0 0-1,0-1 0,0 0 0,0 0 0,0-1 0,-1 0 0,1-1 0,-1 0 1,1 0-1,-1-1 0,0 0 0,-1 0 0,10-7 0,-3 1-78,0-1 1,-1-1-1,0 0 0,-1-1 0,0 0 0,18-27 0,-33 47 265,0-1 0,1 1 0,0 0 0,0 0 0,0 0 0,-1 11 0,-2 51 465,5-66-590,0 1 0,0-1 0,0 1 0,1-1 1,-1 1-1,1-1 0,0 1 0,0-1 0,1 0 0,-1 1 1,0-1-1,1 0 0,0 0 0,0 0 0,0 0 0,0-1 0,3 4 1,-3-5-61,-1 0-1,1 1 1,0-1 0,0 0 0,0-1 0,0 1 0,0 0 0,0 0 0,1-1-1,-1 1 1,0-1 0,0 0 0,0 0 0,0 0 0,1 0 0,-1 0-1,0 0 1,0 0 0,0-1 0,1 1 0,-1-1 0,0 1 0,0-1 0,0 0-1,0 0 1,0 0 0,0 0 0,3-3 0,18-16-348,-2-11-154</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54.825"/>
    </inkml:context>
    <inkml:brush xml:id="br0">
      <inkml:brushProperty name="width" value="0.05" units="cm"/>
      <inkml:brushProperty name="height" value="0.05" units="cm"/>
    </inkml:brush>
  </inkml:definitions>
  <inkml:trace contextRef="#ctx0" brushRef="#br0">1 1 16972,'0'18'1568,"0"2"-1288,8 0-648,6 2 1184,11-1-624,3-2-104</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00:46.766"/>
    </inkml:context>
    <inkml:brush xml:id="br0">
      <inkml:brushProperty name="width" value="0.05" units="cm"/>
      <inkml:brushProperty name="height" value="0.05" units="cm"/>
    </inkml:brush>
  </inkml:definitions>
  <inkml:trace contextRef="#ctx0" brushRef="#br0">56 1137 18284,'-31'-7'1984,"14"-10"-1175,10-7-369,25-18 1904,24-9-1520,41-23-208,16-9-135,38-11-169,17-8-104,22-6-504,6-2-465,0 0 689,-6 2-160,-14 19-96,6-28-176</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55.182"/>
    </inkml:context>
    <inkml:brush xml:id="br0">
      <inkml:brushProperty name="width" value="0.05" units="cm"/>
      <inkml:brushProperty name="height" value="0.05" units="cm"/>
    </inkml:brush>
  </inkml:definitions>
  <inkml:trace contextRef="#ctx0" brushRef="#br0">142 496 17652,'-12'6'885,"-56"33"1664,62-35-2256,-1 1 0,1-1 0,0 2 1,0-1-1,1 1 0,0 0 0,-7 10 1,10-15-237,2 1 0,-1-1 0,0 1 0,0-1-1,0 1 1,1 0 0,-1-1 0,1 1 0,-1-1 0,1 1 0,0 0 0,-1 0 0,1-1 0,0 1 0,0 0 0,1 2 0,-1-3-41,0 0 0,1 0 0,-1 0 0,1 0 0,-1 0-1,1 0 1,0-1 0,-1 1 0,1 0 0,0 0 0,0 0 0,-1-1 0,1 1 0,0 0 0,0-1-1,0 1 1,0-1 0,0 1 0,0-1 0,1 1 0,2 0-51,0 0 1,0 0-1,1-1 1,-1 1-1,0-1 0,0 0 1,1 0-1,-1 0 0,0-1 1,1 0-1,-1 0 1,4-1-1,7-4-129,-2 0 1,1-1-1,0 0 1,-1-1-1,-1 0 1,0-2-1,0 1 1,0-1-1,-1-1 1,-1 0-1,15-19 1,-2-1-173,-2-2-1,-1 0 1,22-48-1,-28 49 100,-1 0 0,10-43 0,-19 62 220,-1 0 0,-1-1-1,0 1 1,-1-1-1,-1 0 1,0 1-1,0-1 1,-4-19-1,3 31 56,1-1-1,-1 0 0,0 0 0,0 0 1,0 1-1,0-1 0,0 1 0,-1-1 1,1 1-1,-1-1 0,1 1 0,-1 0 1,0-1-1,0 1 0,0 0 0,0 1 1,0-1-1,-1 0 0,1 0 0,-1 1 1,1 0-1,-1-1 0,1 1 0,-1 0 1,0 0-1,1 0 0,-1 1 0,0-1 1,0 1-1,0-1 0,0 1 1,1 0-1,-1 0 0,-4 1 0,-2 0 148,0 1 0,0 0 0,0 0 0,1 1 0,-1 0 0,1 1 0,0-1 0,0 2 0,-12 7 0,10-5 62,0 1 0,1 0 0,0 1 0,0 0 0,1 0 0,0 1 0,1 0 0,-12 20 0,17-25-241,-1-1 0,1 0 0,1 0 0,-1 1 0,1-1 0,-1 1 0,1 0 1,1-1-1,-1 1 0,1 0 0,-1 0 0,1-1 0,1 1 0,-1 0 0,1 0 0,-1-1 0,1 1 0,1-1 0,-1 1 0,1-1 0,0 1 1,0-1-1,0 0 0,0 0 0,6 8 0,1-3-173,0-1-1,1 1 1,0-2 0,0 0-1,0 0 1,1 0 0,0-2-1,16 7 1,11 5-325</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55.587"/>
    </inkml:context>
    <inkml:brush xml:id="br0">
      <inkml:brushProperty name="width" value="0.05" units="cm"/>
      <inkml:brushProperty name="height" value="0.05" units="cm"/>
    </inkml:brush>
  </inkml:definitions>
  <inkml:trace contextRef="#ctx0" brushRef="#br0">165 29 19252,'-1'-1'113,"1"-1"1,0 1-1,-1-1 1,1 1-1,-1-1 0,0 1 1,1 0-1,-1-1 1,0 1-1,0 0 0,0-1 1,0 1-1,0 0 0,0 0 1,0 0-1,0 0 1,-1 0-1,1 0 0,0 0 1,0 1-1,-1-1 1,-2-1-1,2 2 1,0 0 1,0 0-1,0 0 0,0 0 1,0 0-1,0 0 0,-1 1 1,1-1-1,0 1 1,0-1-1,0 1 0,0 0 1,0 0-1,-2 1 0,-4 4 67,0-1 0,0 1 0,1 0 0,0 0 1,0 1-1,-7 9 0,7-8-183,1 1 0,0 0 1,0 1-1,1-1 0,-8 19 1,12-26-38,0 1 0,0-1-1,1 1 1,-1 0 0,1-1 0,-1 1 0,1 0 0,0-1-1,0 1 1,0 0 0,0-1 0,0 1 0,1 0 0,-1-1-1,1 1 1,-1-1 0,1 1 0,0-1 0,0 1 0,1-1-1,-1 1 1,0-1 0,1 0 0,-1 0 0,1 0 0,0 0-1,0 0 1,3 3 0,8 3-257,0-1-1,0 0 1,0-2 0,0 1 0,1-2-1,0 1 1,16 1 0,-14-2 50,0 0 0,0 1-1,0 0 1,27 15 0,-42-20 276,0 1 0,1 0 1,-1 0-1,0 0 0,1 0 0,-1 0 0,0 0 0,0 0 0,0 1 0,0-1 0,0 0 0,0 1 0,0-1 0,0 0 0,0 1 1,-1-1-1,1 1 0,0 1 0,-1-2 24,0 1 0,0-1 0,0 0 0,-1 0 0,1 0 0,0 1 0,-1-1 0,1 0 0,0 0 0,-1 0 0,1 0 0,-1 0 0,0 0 0,1 0 0,-1 0 0,0 0 0,0 0 0,1 0 0,-1 0 0,0-1 0,0 1 0,0 0 0,0-1 0,-1 2 0,-7 2 123,0 1 0,0-1-1,0-1 1,0 1 0,0-2 0,-1 1 0,1-1-1,-1-1 1,0 0 0,0 0 0,1-1 0,-1 0-1,-16-2 1,26 2-196,0 0-1,-1 0 1,1 0 0,-1 0-1,1 0 1,0 0-1,-1 0 1,1-1 0,-1 1-1,1 0 1,0 0-1,-1 0 1,1 0 0,0 0-1,-1-1 1,1 1 0,0 0-1,-1 0 1,1 0-1,0-1 1,-1 1 0,1 0-1,0-1 1,0 1-1,-1 0 1,1-1 0,0 1-1,0 0 1,0-1-1,0 1 1,-1 0 0,1-1-1,0 1 1,0-1-1,0 1 1,0 0 0,0-1-1,0 1 1,0-1-1,0 1 1,0 0 0,0-1-1,0 1 1,0 0-1,0-2 1,1 1-16,0 0 0,0-1 0,0 1 0,0 0 1,0-1-1,0 1 0,1 0 0,-1 0 0,0 0 0,1 0 0,1-2 0,25-10-454</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56.055"/>
    </inkml:context>
    <inkml:brush xml:id="br0">
      <inkml:brushProperty name="width" value="0.05" units="cm"/>
      <inkml:brushProperty name="height" value="0.05" units="cm"/>
    </inkml:brush>
  </inkml:definitions>
  <inkml:trace contextRef="#ctx0" brushRef="#br0">293 402 16700,'-35'-4'1710,"25"2"-1399,0 0-1,0 1 0,0 0 1,0 1-1,0 0 1,0 1-1,0 0 0,0 0 1,0 1-1,-13 5 1,12-3-109,0 1 0,0 1 0,1 0 0,0 0 0,0 1 0,0 0 0,-13 13 0,19-16-147,1-1 1,0 1-1,-1 0 1,1 0-1,1 0 1,-1 0-1,0 0 1,1 1-1,0-1 1,0 1-1,1 0 1,-1-1-1,1 1 1,0 0 0,0 0-1,0 0 1,1 0-1,0 0 1,0 0-1,1 9 1,0-11-40,0 1 1,0-1-1,1 0 1,-1 0-1,1 0 1,-1 0-1,1 0 1,0 0-1,0 0 1,1-1-1,-1 1 0,0-1 1,1 1-1,0-1 1,-1 0-1,1 0 1,0 0-1,0-1 1,0 1-1,0-1 1,6 3-1,2-1-20,0 0-1,0 0 0,0-1 0,1-1 0,15 1 0,-13-2-11,-1 0 0,1-1 0,0-1 0,-1 0 1,1-1-1,-1 0 0,0-1 0,0-1 0,0 0 0,12-7 0,-8 2 14,0 0 1,-1-2-1,0 0 0,-1 0 0,0-1 0,19-24 0,-16 16 72,-1-2 0,-2 0 0,0-1 0,-1 0 0,-1-1 0,-2-1 0,0 0 0,-2 0 0,-1-1 0,5-28-1,-10 38 28,-1 1 0,0 0 0,-2-1 0,1 1 0,-4-26 0,3 38-74,-1 1 0,1 0 0,-1 0 0,0-1-1,0 1 1,0 0 0,0 0 0,-1 0 0,1 0 0,-1 0 0,0 1 0,0-1 0,0 0 0,0 1 0,0-1-1,0 1 1,-1 0 0,1-1 0,-1 1 0,0 1 0,1-1 0,-1 0 0,0 1 0,0-1 0,0 1-1,0 0 1,0 0 0,-1 0 0,1 0 0,0 1 0,0-1 0,-1 1 0,-5 0 0,1 0 10,0 1 1,0 0 0,0 1-1,0 0 1,0 0-1,0 1 1,0 0 0,1 0-1,-1 1 1,1 0 0,0 0-1,0 0 1,1 1 0,-1 0-1,-9 11 1,8-8-13,0 0 0,1 1 0,0 0 0,1 0 1,0 1-1,0 0 0,1 0 0,0 0 0,1 1 0,-6 20 1,9-28-33,1 1 0,-1 0 0,1-1 1,-1 1-1,1 0 0,0 0 1,0-1-1,1 1 0,-1 0 0,1-1 1,0 1-1,0 0 0,0-1 0,0 1 1,0-1-1,1 1 0,3 4 1,-2-5-85,0 1 0,0-1 0,0 1 0,1-1 0,0 0 0,-1-1 0,1 1 1,0-1-1,0 1 0,1-1 0,-1 0 0,6 1 0,6 2-433,1-2 1,0 0-1,0 0 0,0-2 0,0 0 0,23-2 0,-11-2-238,-23 2 594,0 0 1,1 1-1,-1 0 0,1 0 0,-1 0 0,1 0 1,-1 1-1,11 3 0,-16-3 201,1 0 0,0 0 1,-1 0-1,1 0 0,-1 0 0,1 0 0,-1 1 1,0-1-1,1 1 0,-1-1 0,0 1 1,0-1-1,0 1 0,0 0 0,0-1 0,0 1 1,-1 0-1,1 0 0,-1 0 0,1 0 1,-1 0-1,0-1 0,1 1 0,-1 0 0,0 0 1,-1 4-1,1 7 532,-1 0 0,-6 24-1,5-25-217,0-4-113,1 1-1,0 0 1,0-1-1,1 1 1,0 0-1,3 14 1,-3-21-233,0-1 0,1 0 0,-1 1 0,1-1-1,-1 1 1,1-1 0,0 0 0,-1 1 0,1-1 0,0 0 0,0 0-1,0 0 1,0 1 0,0-1 0,0 0 0,0 0 0,1 0 0,1 1-1,-1-2-61,0 1-1,0-1 0,0 1 0,1-1 0,-1 0 0,0 0 1,0 0-1,0 0 0,0 0 0,1 0 0,-1-1 1,0 1-1,0-1 0,0 1 0,0-1 0,0 0 0,2-1 1,7-3-64,-1-1 0,1-1 1,-1 0-1,-1 0 0,10-9 1,23-24-387</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56.475"/>
    </inkml:context>
    <inkml:brush xml:id="br0">
      <inkml:brushProperty name="width" value="0.05" units="cm"/>
      <inkml:brushProperty name="height" value="0.05" units="cm"/>
    </inkml:brush>
  </inkml:definitions>
  <inkml:trace contextRef="#ctx0" brushRef="#br0">54 29 16412,'-7'29'1749,"-12"31"1,11-37-564,0 0 0,-4 28 0,12-28-179,1-23-970,-1 1-1,0-1 1,0 1-1,0-1 0,0 1 1,1-1-1,-1 1 0,0-1 1,0 1-1,1-1 1,-1 1-1,1-1 0,-1 0 1,0 1-1,1-1 1,-1 1-1,1-1 0,-1 0 1,0 0-1,1 1 0,-1-1 1,1 0-1,2 0-19,-1 0 1,0 0-1,0 0 0,0 0 0,1-1 0,-1 1 0,0-1 1,0 1-1,0-1 0,0 0 0,0 0 0,0 0 1,0 0-1,0 0 0,2-3 0,23-15-660,-1-2 1,-1 0-1,29-32 0,-30 27-489,2 2 0,48-36 1,-73 59 1089,1-1 0,-1 1 0,1 0 0,0 1 0,0-1 0,0 0 0,-1 0 0,1 1 0,0-1 0,0 1 0,3-1 0,-5 1 44,1 0-1,-1 0 0,1 0 1,-1 0-1,0 0 0,1 1 1,-1-1-1,0 0 0,1 0 1,-1 0-1,0 0 1,1 1-1,-1-1 0,0 0 1,1 0-1,-1 1 0,0-1 1,0 0-1,1 1 1,-1-1-1,0 0 0,0 1 1,1-1-1,0 17 257,-4 0 255,-1-1-1,-1 0 0,-1 0 1,0-1-1,-13 25 0,9-21 260,1 2-1,-9 27 0,16-34-586,8-30-139,2-13-181</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56.881"/>
    </inkml:context>
    <inkml:brush xml:id="br0">
      <inkml:brushProperty name="width" value="0.05" units="cm"/>
      <inkml:brushProperty name="height" value="0.05" units="cm"/>
    </inkml:brush>
  </inkml:definitions>
  <inkml:trace contextRef="#ctx0" brushRef="#br0">29 159 15603,'0'2'140,"-1"0"-1,1 0 1,0 0-1,0 0 1,0 0-1,0 0 1,1 0-1,-1 0 1,1 0-1,-1 0 1,1 0-1,-1-1 1,1 1-1,0 0 1,0 0-1,0-1 1,0 1-1,0 0 0,0-1 1,1 1-1,-1-1 1,1 0-1,1 2 1,-1-1 9,1-1 0,-1-1 1,1 1-1,-1 0 0,1-1 1,-1 1-1,1-1 0,-1 1 0,1-1 1,-1 0-1,1 0 0,-1-1 1,1 1-1,-1 0 0,1-1 0,-1 1 1,1-1-1,2-1 0,4-2 92,0 0 0,-1-1 0,1 1 0,-1-2 0,0 1 0,-1-1-1,1 0 1,11-13 0,-15 15-204,-1 1-1,0-1 0,0 0 0,0 0 1,0 0-1,-1 0 0,0 0 1,0-1-1,0 1 0,0-1 1,0 1-1,-1-1 0,0 0 0,0 0 1,0 1-1,-1-1 0,0 0 1,0 0-1,0-6 0,-1 10-30,1-1 0,0 1 0,-1-1 0,1 1 0,-1-1 1,1 1-1,-1 0 0,0-1 0,0 1 0,0 0 0,1-1 0,-1 1 0,0 0 0,-1 0 0,1 0 0,0 0 0,0 0 0,0 0 0,-1 0 0,1 1 0,0-1 0,-1 0 0,1 1 0,0-1 0,-1 1 0,1-1 0,-1 1 0,1-1 0,-1 1 0,1 0 1,-1 0-1,1 0 0,-1 0 0,1 0 0,-1 0 0,0 1 0,-2 0 0,-1 0 5,0 0 1,-1 1 0,1 0-1,0 0 1,0 1-1,0-1 1,0 1 0,0 0-1,-6 5 1,0 3 51,1 0 0,0 0 1,0 1-1,1 0 0,1 1 0,0 0 1,0 0-1,-6 19 0,9-21-4,1 1 0,0-1 0,1 1 0,0-1 0,1 1 0,0 0 0,1 0 0,0 0-1,1 0 1,3 24 0,-2-32-42,-1 0 1,1 0-1,1 0 0,-1 0 0,0-1 0,1 1 0,0 0 0,0-1 0,0 1 1,0-1-1,0 0 0,1 0 0,-1 0 0,1 0 0,0 0 0,0 0 1,6 3-1,-5-3-40,1-1 0,-1 0 0,1-1 0,0 1 0,0-1 0,0 0 0,0 0 0,0 0 0,0 0 1,0-1-1,0 0 0,7-1 0,3-1-176,-1-1 0,0 0 0,0-1 0,0 0 0,-1-1 0,1-1 0,-1 0 0,23-15 0,-12 3-447,0 0 0,-2-2 0,0 0 0,-1-2 0,-1 0 0,-2-1 0,0-1 0,-1-1 0,26-51 0,-5-13-714</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57.534"/>
    </inkml:context>
    <inkml:brush xml:id="br0">
      <inkml:brushProperty name="width" value="0.05" units="cm"/>
      <inkml:brushProperty name="height" value="0.05" units="cm"/>
    </inkml:brush>
  </inkml:definitions>
  <inkml:trace contextRef="#ctx0" brushRef="#br0">64 1 18404,'-12'25'682,"1"2"0,1 0 0,2 0-1,-11 53 1,18-71-629,0 0 0,0 0 0,0 0-1,1 0 1,1 0 0,0-1-1,0 1 1,0 0 0,1 0-1,1 0 1,-1-1 0,1 1 0,1-1-1,0 0 1,0 0 0,0 0-1,1-1 1,0 1 0,10 9 0,-13-14-72,0-1 0,1 0 0,-1 0 0,1 0 0,-1 0 0,1 0 0,0 0 0,-1-1 0,1 0 0,0 1 0,0-1 1,0 0-1,0 0 0,1-1 0,-1 1 0,0-1 0,0 1 0,0-1 0,0 0 0,1 0 0,-1-1 0,0 1 1,0-1-1,0 1 0,0-1 0,0 0 0,0 0 0,0 0 0,0-1 0,0 1 0,0-1 0,0 1 0,-1-1 0,4-2 0,3-4-20,1-1-1,-1 0 0,-1 0 0,0 0 0,0-1 0,-1-1 0,9-16 0,5-10 253,-2-1 0,24-70 0,-37 83 122,-6 25-318,1 0 0,-1-1 0,0 1 1,0 0-1,0-1 0,0 1 0,0 0 1,0-1-1,0 1 0,0 0 1,0-1-1,0 1 0,0 0 0,0-1 1,0 1-1,0 0 0,0 0 0,0-1 1,0 1-1,-1 0 0,1-1 0,0 1 1,0 0-1,0-1 0,-1 1 1,1 0-1,0 0 0,0 0 0,0-1 1,-1 1-1,-8 4 335,-7 13 71,5 0-182,1 0-1,1 1 1,0 1-1,1-1 0,-10 39 1,15-45-211,1-1 1,0 1-1,0-1 1,1 1-1,1 0 1,0 0-1,0 0 1,1-1-1,1 1 1,0 0-1,6 18 1,-7-25-98,1-1 0,0 1 0,0-1 0,1 1 1,0-1-1,-1 0 0,1 0 0,1 0 0,-1 0 0,0 0 0,1-1 1,0 0-1,0 0 0,0 0 0,0 0 0,1 0 0,-1-1 0,1 0 0,-1 0 1,1 0-1,5 1 0,-4-2-62,1 0-1,-1 0 1,1-1 0,0 0-1,-1 0 1,1-1 0,0 0 0,-1 0-1,1 0 1,-1-1 0,0 0 0,1 0-1,-1-1 1,0 0 0,8-5-1,-3 1-1,0 0-1,-1-1 0,0 0 0,0-1 1,11-13-1,-16 17 201,-1 0 1,0 0-1,-1 0 1,1-1-1,-1 0 0,0 1 1,0-1-1,-1 0 1,1-1-1,-1 1 1,-1 0-1,2-10 0,-3 15-31,0 0-1,1 0 0,-1 0 0,0 0 0,0 0 0,0 0 0,0 0 0,-1 0 0,1 0 0,0 0 0,0 0 0,-1 0 0,1 0 1,0 0-1,-1 1 0,1-1 0,-1 0 0,1 0 0,-1 0 0,1 0 0,-1 1 0,0-1 0,1 0 0,-1 1 0,-1-2 0,0 1 21,1 1-1,-1-1 1,1 1-1,-1 0 0,0 0 1,1 0-1,-1 0 1,1 0-1,-1 0 1,1 0-1,-1 0 0,1 0 1,-1 1-1,-2 0 1,-3 2 89,0-1 1,1 2-1,-1-1 1,1 1-1,-1 0 1,-5 5-1,3 0-46,0-1 0,1 1 0,0 1-1,-9 14 1,15-21-86,0 0 0,0 0 1,0 0-1,1 0 0,-1 0 0,1 0 0,0 0 1,0 0-1,0 1 0,0-1 0,0 0 0,1 1 1,-1-1-1,1 0 0,0 1 0,0-1 0,1 1 1,-1-1-1,1 0 0,1 6 0,0-7-30,0 1 1,0-1-1,0 0 0,0 1 0,0-1 0,1 0 0,0 0 0,-1-1 1,1 1-1,0 0 0,0-1 0,-1 0 0,1 0 0,0 0 1,0 0-1,1 0 0,-1 0 0,5 0 0,9 1-190,1-1-1,18 0 1,-27-1 108,304-9-2292,-309 9 2491,-1-1 1,0 1-1,1 0 1,-1-1-1,1 0 1,-1 0-1,5-1 1,-7 1-34,0 1 0,0-1 0,-1 0 0,1 1 0,0-1 0,0 1 0,-1-1 0,1 0 0,-1 0 0,1 1 0,-1-1 0,1 0 0,-1 0 0,1 0 0,-1 0 0,1 1 0,-1-1 0,0 0 0,0 0 1,0 0-1,1 0 0,-1 0 0,0 0 0,0 0 0,0 0 0,0 0 0,0 0 0,-1 0 0,1-1 0,-6-22 995,0 0 0,-20-45 0,3 6-805,18 49-428,-8-27-119,12 39 31,1-1-1,0 1 1,-1 0-1,1-1 0,0 1 1,0 0-1,0-1 1,0 1-1,1 0 0,-1 0 1,0-1-1,1 1 1,0 0-1,1-4 0,-1 5 176,0 0 0,0 0-1,1 0 1,-1 0 0,0 0-1,0 0 1,1 0 0,-1 0-1,1 0 1,-1 1-1,1-1 1,-1 0 0,1 1-1,-1 0 1,1-1 0,0 1-1,-1 0 1,1 0 0,-1 0-1,1 0 1,0 0 0,1 0-1,-2 0 62,29 0-1144</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58.113"/>
    </inkml:context>
    <inkml:brush xml:id="br0">
      <inkml:brushProperty name="width" value="0.05" units="cm"/>
      <inkml:brushProperty name="height" value="0.05" units="cm"/>
    </inkml:brush>
  </inkml:definitions>
  <inkml:trace contextRef="#ctx0" brushRef="#br0">1 1 17980,'11'52'3096,"-10"-43"-2778,0-1-1,1 0 1,0 0-1,0 0 1,0 0 0,1 0-1,1 0 1,-1-1-1,8 12 1,-9-17-302,0 0 0,0 0 1,0-1-1,1 1 0,-1-1 0,1 1 0,-1-1 1,0 0-1,1 0 0,0 0 0,-1 0 1,1 0-1,0-1 0,-1 1 0,1-1 1,0 0-1,0 0 0,-1 0 0,1 0 0,0 0 1,0 0-1,-1-1 0,1 1 0,0-1 1,-1 0-1,5-2 0,8-2-154,-1-2-1,1 0 0,17-11 1,-21 12 40,16-11-132,-17 10 88,1 0-1,0 1 1,1 0-1,0 0 0,0 1 1,22-5-1,-33 9 139,1 1 1,0 0-1,-1 0 0,1 0 0,0 0 0,-1 0 0,1 0 0,0 0 0,-1 0 1,1 1-1,-1-1 0,1 1 0,0-1 0,-1 1 0,1 0 0,-1 0 1,0-1-1,1 1 0,-1 0 0,0 0 0,1 0 0,-1 0 0,0 1 1,0-1-1,2 2 0,0 3 98,0-1 0,-1 1 0,0-1 0,1 1 0,1 10 0,7 17 337,-9-30-382,0 0-1,-1 0 1,1 0 0,0-1-1,1 1 1,-1-1 0,0 1-1,1-1 1,-1 0-1,1 0 1,0 0 0,0 0-1,0 0 1,0-1 0,4 2-1,-1-1-8,-1-1 0,0 0-1,0 0 1,0 0 0,1-1 0,-1 0-1,0 0 1,0 0 0,7-2 0,3-1-68,0-1 1,0 0 0,0-2 0,0 0 0,23-13-1,1-6-257,-30 19 115,0 0 0,0 0 0,1 0 0,-1 1 0,18-5 0,-27 9 148,1 1 1,0 0-1,-1 0 1,1 0 0,0 0-1,-1 0 1,1 0-1,0 0 1,-1 0 0,1 0-1,0 0 1,0 0-1,-1 0 1,1 0-1,0 0 1,-1 1 0,1-1-1,0 0 1,-1 1-1,1-1 1,-1 0 0,1 1-1,0-1 1,-1 1-1,1-1 1,-1 1 0,1-1-1,-1 1 1,0-1-1,1 2 1,0 0 0,0 0 1,0 0 0,0 0-1,-1 0 1,1 1 0,-1-1-1,1 0 1,-1 1 0,0 3-1,0 1-78,-1 1 1,0 0-1,0-1 0,0 1 0,-4 8 0,1-10-339,1-8 194,1-9 26,1-6-53</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58.532"/>
    </inkml:context>
    <inkml:brush xml:id="br0">
      <inkml:brushProperty name="width" value="0.05" units="cm"/>
      <inkml:brushProperty name="height" value="0.05" units="cm"/>
    </inkml:brush>
  </inkml:definitions>
  <inkml:trace contextRef="#ctx0" brushRef="#br0">2 1 17636,'-1'18'1720,"1"1"-1464,6-5 1321,2 0-457,6 7-496,5 1-16</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58.922"/>
    </inkml:context>
    <inkml:brush xml:id="br0">
      <inkml:brushProperty name="width" value="0.05" units="cm"/>
      <inkml:brushProperty name="height" value="0.05" units="cm"/>
    </inkml:brush>
  </inkml:definitions>
  <inkml:trace contextRef="#ctx0" brushRef="#br0">207 246 19628,'-1'-2'186,"-1"0"1,1-1-1,-1 1 0,1 0 0,-1 0 0,0 0 1,1 0-1,-1 1 0,0-1 0,0 0 0,-1 1 1,1-1-1,0 1 0,0 0 0,-1 0 1,1 0-1,-1 0 0,-4-1 0,-3-1 313,0 1-1,0 0 1,-15-1-1,16 2-250,-1 1 1,0 1-1,0-1 1,-14 4-1,22-4-216,0 1-1,-1-1 1,1 1 0,0 0-1,0-1 1,-1 1-1,1 0 1,0 0 0,0 0-1,0 1 1,0-1-1,0 0 1,0 1 0,1-1-1,-1 1 1,0 0 0,1 0-1,-1-1 1,1 1-1,0 0 1,0 0 0,-1 0-1,1 1 1,-1 2-1,2-5-27,0 1 0,0 0-1,0 0 1,0 0-1,0 0 1,0 0-1,0 0 1,0 0-1,1 0 1,-1 0-1,0 0 1,0-1 0,1 1-1,-1 0 1,1 0-1,-1 0 1,1 0-1,-1-1 1,1 1-1,-1 0 1,1-1-1,0 1 1,-1 0 0,1-1-1,0 1 1,-1-1-1,1 1 1,0-1-1,0 1 1,0-1-1,0 1 1,-1-1-1,1 0 1,0 1-1,0-1 1,0 0 0,0 0-1,0 0 1,0 0-1,0 0 1,1 0-1,6 0-48,-1 1 1,1-1-1,13-3 0,3-1-144,0-1 0,0-2 1,-1-1-1,0 0 0,0-2 1,42-24-1,-11 0-392,71-59 0,-106 77 496,22-22 0,-35 28 280,-17 11 98,2 4-179,0 0 0,1 1 1,-1 0-1,1 0 0,1 1 0,-1 0 0,1 0 0,-9 11 0,1 2 138,0 0-1,-16 31 1,28-45-241,0 0 0,0 1-1,0-1 1,1 1 0,0 0 0,0 0-1,-1 11 1,3-16-45,0 0 0,0 0 0,0 0 1,0 0-1,0 0 0,0 0 0,1 0 0,-1 0 0,1 0 0,0 0 0,-1 0 0,1 0 0,0 0 1,0 0-1,0-1 0,0 1 0,0 0 0,1-1 0,-1 1 0,1-1 0,-1 1 0,1-1 0,-1 1 1,1-1-1,0 0 0,-1 0 0,1 0 0,0 0 0,2 1 0,3 0-22,0 0 0,0-1-1,1 0 1,-1 0 0,0 0-1,0-1 1,1 0 0,11-2-1,29-4-295</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59.327"/>
    </inkml:context>
    <inkml:brush xml:id="br0">
      <inkml:brushProperty name="width" value="0.05" units="cm"/>
      <inkml:brushProperty name="height" value="0.05" units="cm"/>
    </inkml:brush>
  </inkml:definitions>
  <inkml:trace contextRef="#ctx0" brushRef="#br0">11 4 18404,'-1'0'81,"0"1"1,0 0-1,1 0 1,-1-1 0,0 1-1,0 0 1,1 0-1,-1 0 1,1 0-1,-1 0 1,1 0-1,-1 0 1,1 0-1,-1 0 1,1 0-1,0 0 1,0 0-1,-1 0 1,1 0-1,0 0 1,0 0-1,0 0 1,0 1-1,1-1 1,-1 0-1,0 0 1,0 0-1,1 0 1,-1 0-1,0 0 1,1 0-1,-1 0 1,1 0-1,-1 0 1,1 0-1,0 0 1,-1-1 0,1 1-1,0 0 1,0 0-1,-1-1 1,1 1-1,0 0 1,0-1-1,1 2 1,2 0 121,0 1 0,1-1 1,-1 0-1,1 0 1,-1 0-1,1-1 1,0 0-1,0 0 0,6 1 1,-1-1-52,1-1 0,-1 0 0,18-2 0,-26 1-144,1 1 0,-1 0 0,1-1 0,-1 0 0,0 1 0,1-1 0,-1 0 0,0 0 0,0 0 1,1-1-1,-1 1 0,0 0 0,0-1 0,0 1 0,-1-1 0,1 0 0,0 0 0,-1 0 0,1 0 0,-1 0 0,2-2 0,-2 3-9,-1 0 1,0 1-1,1-1 0,-1 0 0,0 0 0,0 0 0,0 1 0,1-1 0,-1 0 0,0 0 0,0 0 0,0 0 0,0 0 1,0 0-1,-1 1 0,1-1 0,0 0 0,0 0 0,0 0 0,-1 0 0,1 1 0,-1-1 0,1 0 0,0 0 1,-1 1-1,0-2 0,0 1-4,-1 0 1,1 0-1,-1 0 1,1 0-1,-1 0 1,1 1 0,-1-1-1,0 0 1,1 1-1,-1-1 1,0 1-1,-2-1 1,-1 1-5,1-1-1,-1 1 1,0 0-1,0 0 1,1 1 0,-1 0-1,0-1 1,1 1 0,-6 2-1,7-1 21,1-1-1,-1 1 1,0 0-1,1 0 1,-1 0-1,1 0 1,0 0-1,0 1 0,0-1 1,0 0-1,0 1 1,0 0-1,1-1 1,-1 1-1,1 0 1,-2 5-1,3-7 0,-1 1-1,1-1 0,0 1 1,0-1-1,0 1 0,0-1 0,0 0 1,0 1-1,0-1 0,1 1 1,-1-1-1,0 0 0,1 1 1,-1-1-1,1 0 0,0 1 1,-1-1-1,1 0 0,0 0 1,0 1-1,0-1 0,0 0 1,0 0-1,0 0 0,0 0 1,0 0-1,0-1 0,0 1 1,0 0-1,1 0 0,-1-1 1,0 1-1,1-1 0,-1 1 0,0-1 1,1 1-1,-1-1 0,1 0 1,1 0-1,10 3-50,0-1-1,1-1 1,-1 0-1,1-1 1,-1-1-1,16-2 1,82-18-920,-89 16 737,18-5-189,-23 5 171,0 1 1,0 1-1,0 0 1,0 1 0,0 0-1,25 2 1,-41 1 266,0-1 0,1 0 0,-1 1 0,0-1-1,0 0 1,0 1 0,1 0 0,-1-1 0,0 1 0,0 0 0,0-1 0,0 1 0,0 0 0,0 0-1,0 0 1,-1 0 0,1 0 0,0 0 0,0 0 0,-1 0 0,1 0 0,-1 0 0,1 1 0,-1-1-1,1 0 1,-1 0 0,0 0 0,0 1 0,1-1 0,-1 0 0,0 1 0,0-1 0,0 0-1,0 0 1,-1 2 0,0 8 378,0 0 0,-1-1 0,-5 17 0,-1 4 550,8-28-876,-1 0-1,1-1 1,0 1 0,0 0 0,0 0-1,0 0 1,1-1 0,-1 1 0,1 0 0,0 0-1,0-1 1,-1 1 0,2 0 0,-1-1 0,0 1-1,1-1 1,-1 1 0,1-1 0,2 4 0,-1-4-128,0 0 0,0 0 0,0 0 0,1 0 1,-1-1-1,0 1 0,1-1 0,-1 0 0,0 0 0,1 0 1,0 0-1,-1-1 0,5 1 0,9-1-601,0 0 0,0-2 0,0 0-1,-1 0 1,22-8 0,-7 3-152,-7 3-258</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3:07.201"/>
    </inkml:context>
    <inkml:brush xml:id="br0">
      <inkml:brushProperty name="width" value="0.05" units="cm"/>
      <inkml:brushProperty name="height" value="0.05" units="cm"/>
    </inkml:brush>
  </inkml:definitions>
  <inkml:trace contextRef="#ctx0" brushRef="#br0">2614 100 17076,'38'-3'24,"-34"3"-17,-6-1 1,-20 3 14,-396 11 186,99-18-175,-377-12 245,369 17-256,268 5-8,0 2-1,0 3 0,-86 27 1,95-21 16,1 3 0,1 2 1,-86 51-1,108-55-14,1 1 1,0 1-1,2 0 0,1 2 1,0 1-1,1 1 0,2 0 1,-19 30-1,31-41-16,1-1 0,0 1 0,0 1 0,2-1 0,-1 1 0,2 0 0,-1 0 0,2 0 0,-2 18 0,4-13-8,0 0 0,1-1-1,0 1 1,2-1-1,0 1 1,8 24 0,0-12-13,1-1 0,1 0 0,2-1 0,1-1 0,0 0 0,3-1 0,33 38 0,-30-42-3,1-1-1,1 0 0,1-2 1,0-1-1,2 0 0,0-2 1,1-2-1,50 20 0,18-1-65,134 27-1,-228-60 89,997 165-1302,-159-135 352,0-98 844,550-187 674,-1060 153-173,-279 81-261,0-2-1,-2-2 1,0-2 0,52-40-1,-86 55-67,0 0 0,0-2-1,-1 1 1,-1-2 0,0 0 0,-1 0-1,0-2 1,12-24 0,-18 31-30,-2-1 1,0 1-1,0-1 0,-1 0 0,0 0 1,0 0-1,-2 0 0,1-1 0,-2 1 1,1 0-1,-1-1 0,-1 1 0,0 0 1,-1-1-1,0 1 0,-5-14 0,0 7-9,-1-1-1,0 2 0,-2-1 0,0 1 0,-1 1 0,-1 0 0,0 0 1,-1 1-1,-24-21 0,2 6-19,-1 2 1,-1 1 0,-48-26 0,14 16-63,-2 2 1,0 4-1,-2 4 1,-2 2-1,0 4 1,-127-18-1,75 24-196,0 6 0,0 5-1,-179 19 1,-356 95-154,301-25 159</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59.761"/>
    </inkml:context>
    <inkml:brush xml:id="br0">
      <inkml:brushProperty name="width" value="0.05" units="cm"/>
      <inkml:brushProperty name="height" value="0.05" units="cm"/>
    </inkml:brush>
  </inkml:definitions>
  <inkml:trace contextRef="#ctx0" brushRef="#br0">135 0 18844,'1'1'65,"0"0"1,0 0-1,0 0 0,0 0 1,0-1-1,0 1 0,0 0 1,0 1-1,0-1 0,0 0 0,-1 0 1,1 0-1,-1 0 0,1 1 1,-1-1-1,1 0 0,-1 0 1,1 1-1,-1-1 0,0 0 1,0 1-1,0-1 0,0 0 1,0 1-1,0 1 0,-1 5-11,-1-1 0,0 1 0,-5 12 0,4-10 94,-40 105 902,-21 69 47,57-155-924,0 0 0,2 0 0,1 1 0,-1 45 0,5-66-137,1 0-1,-1 0 0,1 0 1,1-1-1,0 1 0,0 0 0,1-1 1,0 0-1,0 1 0,1-1 0,0 0 1,8 10-1,-9-13-43,1-1 0,0 0 0,1 0 0,-1 0 1,1 0-1,-1-1 0,1 1 0,0-1 0,0-1 0,0 1 1,1-1-1,-1 1 0,1-2 0,-1 1 0,1-1 0,0 1 0,0-1 1,-1-1-1,13 1 0,-6-2-104,0 0 0,1 0 0,-1-1-1,0-1 1,0 0 0,0-1 0,-1 0 0,1 0 0,19-12 0,-16 7-29,1-2-1,-1 1 1,-1-2 0,0 0 0,23-27-1,-3-2-232</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00.181"/>
    </inkml:context>
    <inkml:brush xml:id="br0">
      <inkml:brushProperty name="width" value="0.05" units="cm"/>
      <inkml:brushProperty name="height" value="0.05" units="cm"/>
    </inkml:brush>
  </inkml:definitions>
  <inkml:trace contextRef="#ctx0" brushRef="#br0">0 184 16988,'4'1'217,"-1"0"1,1 0-1,-1-1 1,1 1-1,-1-1 1,1 0 0,0 0-1,-1 0 1,1 0-1,-1-1 1,1 0-1,6-1 1,45-19 749,-35 13-361,6-2-163,38-22 0,-57 28-425,0 0 1,-1-1 0,1 0 0,-1 0-1,0 0 1,0-1 0,-1 1 0,0-1-1,0-1 1,5-7 0,-9 13-13,0 0 0,-1 0 0,1-1 0,-1 1 0,1 0 0,-1 0 0,1 0 0,-1 0 0,0 0 0,1-1 0,-1 1 0,0 0 0,0 0 0,0 0 0,0-1 0,0 1 0,0 0 0,-1 0 0,1 0 0,0-1 0,-1 1 0,1 0 0,0 0 0,-2-2 0,1 2 4,0 0 0,-1-1 0,1 1 0,0 0 0,-1 0 0,1 0 1,-1 0-1,1 0 0,-1 1 0,0-1 0,1 0 0,-1 1 1,0-1-1,-3 0 0,-2 0 28,0 1 0,0-1 0,0 1 0,0 0 0,0 1 0,0 0 1,-13 3-1,9 0 31,1 1 0,-1 0 0,1 1 0,0 0 0,0 0 0,0 1 0,1 1 1,0 0-1,1 0 0,0 0 0,0 1 0,0 0 0,1 1 0,1 0 0,0 0 1,-6 14-1,7-15-14,0 2 1,1-1-1,0 0 1,1 1-1,0 0 1,1 0-1,0 0 1,1 0-1,0 0 1,0 0-1,2 0 0,-1 1 1,1-1-1,1 0 1,0 0-1,0 0 1,6 14-1,-6-20-107,1 0 1,-1-1-1,1 1 0,-1-1 0,2 1 0,-1-1 0,0 0 0,1 0 0,-1 0 0,1-1 0,0 1 0,1-1 0,-1 0 0,0 0 0,1 0 0,0-1 0,0 0 1,0 0-1,0 0 0,0 0 0,0-1 0,0 0 0,0 0 0,0 0 0,1-1 0,-1 1 0,0-1 0,1-1 0,-1 1 0,6-2 0,4-1-88,0 0 0,0-1-1,0-1 1,0 0-1,-1-1 1,0-1 0,0 0-1,0-1 1,14-11-1,36-37-421,0-7-135</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00.567"/>
    </inkml:context>
    <inkml:brush xml:id="br0">
      <inkml:brushProperty name="width" value="0.05" units="cm"/>
      <inkml:brushProperty name="height" value="0.05" units="cm"/>
    </inkml:brush>
  </inkml:definitions>
  <inkml:trace contextRef="#ctx0" brushRef="#br0">126 1 17460,'-20'35'873,"2"2"1,1 0 0,2 1-1,2 1 1,1 0 0,2 0 0,-8 64-1,17-93-775,0 0-1,1 0 0,0 0 1,1 0-1,0 0 0,0-1 1,6 19-1,-6-25-105,0 0-1,0 0 1,0-1 0,1 1-1,-1 0 1,1-1 0,0 1-1,0-1 1,0 0 0,0 1-1,0-1 1,1 0 0,-1 0-1,0-1 1,1 1 0,0 0-1,-1-1 1,1 1 0,0-1 0,0 0-1,0 0 1,0 0 0,0 0-1,0-1 1,0 1 0,0-1-1,0 0 1,5 0 0,5-1-97,1-1 0,-1 0 0,0-1 1,0-1-1,0 0 0,24-11 0,-26 10 62,1 0 0,-1 1 0,1 0 0,0 0 0,0 2-1,0-1 1,1 2 0,16-1 0,-27 2 56,-1 0 1,1 0-1,0 0 0,-1 0 0,1 0 1,0 1-1,-1-1 0,1 0 0,0 1 1,-1 0-1,1-1 0,-1 1 0,1 0 1,-1 0-1,1 0 0,-1 0 0,0 0 1,1 0-1,-1 0 0,0 0 1,0 1-1,0-1 0,0 0 0,0 1 1,0-1-1,0 1 0,0-1 0,-1 1 1,1 0-1,0-1 0,-1 1 0,0-1 1,1 1-1,-1 0 0,0-1 0,0 1 1,0 0-1,0 0 0,0-1 0,0 1 1,0 0-1,-1 2 0,-2 7 135,1 1 0,-2-1 0,0 1 0,-9 18 0,10-24-80,2-5-61,1 0 0,-1 0-1,1 0 1,-1 1 0,1-1 0,-1 0 0,1 0 0,0 0 0,0 1 0,-1-1 0,1 0 0,0 0 0,0 0-1,0 1 1,0-1 0,0 0 0,1 0 0,-1 1 0,0-1 0,1 0 0,-1 0 0,1 0 0,-1 0-1,1 0 1,-1 1 0,1-1 0,0 0 0,-1 0 0,1 0 0,0-1 0,0 1 0,0 0 0,0 0 0,0 0-1,0-1 1,0 1 0,0 0 0,0-1 0,2 2 0,4 0-47,1 1 1,-1-1-1,1-1 1,0 0-1,9 1 0,-9-1-26,24 3-569,0-2 0,34-2 0,-56-1 329,1 0 0,0 0 0,0-1 0,0 0 0,-1-1 0,1-1 0,-1 1 0,0-1 0,17-10 0,-25 12 209,1 1 1,-1-1-1,0 0 1,0 0-1,1 0 1,-1 0-1,2-4 0,4-18-720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00.943"/>
    </inkml:context>
    <inkml:brush xml:id="br0">
      <inkml:brushProperty name="width" value="0.05" units="cm"/>
      <inkml:brushProperty name="height" value="0.05" units="cm"/>
    </inkml:brush>
  </inkml:definitions>
  <inkml:trace contextRef="#ctx0" brushRef="#br0">0 76 15515,'16'0'1977,"11"-3"-1241,10-5-312,11-5 1320,6 3-1448,9-3 401,3 4-409,-4-4-72,4 6-232</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01.695"/>
    </inkml:context>
    <inkml:brush xml:id="br0">
      <inkml:brushProperty name="width" value="0.05" units="cm"/>
      <inkml:brushProperty name="height" value="0.05" units="cm"/>
    </inkml:brush>
  </inkml:definitions>
  <inkml:trace contextRef="#ctx0" brushRef="#br0">67 35 15547,'3'-7'387,"-2"6"-284,0-1 1,0 1-1,0-1 0,-1 0 0,1 0 1,0 0-1,-1 1 0,1-1 0,-1 0 1,0 0-1,0 0 0,1 0 0,-1-2 1,-10 22 1108,-4 25-325,2 0 0,2 1 0,-6 55 0,2 134 489,13-211-1286,1-13-48,-1 0 0,2 0 0,-1-1 0,3 15 0,-3-23-40,0 0 0,0 0 0,0 0 1,0 0-1,0 1 0,0-1 0,-1 0 1,1 0-1,0 0 0,0 0 0,0 0 0,0 1 1,0-1-1,0 0 0,0 0 0,0 0 0,0 0 1,0 0-1,0 1 0,0-1 0,0 0 1,1 0-1,-1 0 0,0 0 0,0 0 0,0 0 1,0 1-1,0-1 0,0 0 0,0 0 1,0 0-1,0 0 0,0 0 0,0 0 0,1 0 1,-1 0-1,0 1 0,0-1 0,0 0 1,0 0-1,0 0 0,0 0 0,1 0 0,-1 0 1,0 0-1,0 0 0,0 0 0,0 0 0,0 0 1,0 0-1,1 0 0,-1 0 0,0 0 1,0 0-1,0 0 0,1 0 0,1-11 105,1-17 51,-5-126 385,0 128-469,5 9-52,-2 17-21,-1-1 0,0 1-1,0 0 1,1 0 0,-1-1-1,0 1 1,0 0-1,1 0 1,-1-1 0,0 1-1,1 0 1,-1 0 0,0 0-1,1 0 1,-1-1 0,1 1-1,-1 0 1,0 0 0,1 0-1,-1 0 1,0 0-1,1 0 1,-1 0 0,1 0-1,3 1 3,-1 0-1,0 1 0,0-1 1,0 1-1,0-1 0,5 5 0,5 1 0,11 5 9,0-1 0,0-1 0,1-2-1,30 8 1,-39-13-3,0 0 0,-1-1 0,1-1 0,0 0 1,0-2-1,0 1 0,0-2 0,18-4 0,-31 6-3,0-1-1,0 1 1,0-1 0,-1 0 0,1 0 0,0 0 0,0-1 0,-1 1 0,1-1 0,-1 1-1,0-1 1,1 0 0,-1 0 0,0 0 0,0 0 0,0 0 0,0 0 0,0-1 0,-1 1-1,1-1 1,-1 1 0,1-1 0,1-5 0,-3 8-3,0 0 0,0-1 0,0 1 0,0-1 0,0 1 0,0 0 0,0-1 0,0 1 0,0 0 0,0-1 0,0 1 0,0-1 0,-1 1 0,1 0 0,0-1 0,0 1 0,0 0 0,0-1 0,-1 1 0,1 0 0,0 0 0,0-1 0,-1 1 0,1 0 0,0-1 0,0 1 0,-1 0-1,1 0 1,0 0 0,-1-1 0,1 1 0,0 0 0,-1 0 0,1 0 0,0 0 0,-1 0 0,1 0 0,-1 0 0,1 0 0,0-1 0,-1 1 0,1 0 0,0 1 0,-1-1 0,1 0 0,0 0 0,-1 0 0,1 0 0,-1 0 0,1 0 0,0 0 0,-1 0 0,1 1 0,0-1 0,-1 0 0,-19 11 92,17-9-79,2 0 0,-1 0 0,0 1 0,0-1 0,1 0 1,-1 1-1,1-1 0,0 1 0,0 0 0,0-1 0,0 1 0,0 0 0,0 0 0,1-1 0,0 1 0,-1 0 0,1 0 0,0 0 0,1 5 0,-1-6-3,1 0 0,-1 0 0,1 0 1,0 0-1,-1 0 0,1 0 0,0 0 1,0 0-1,0 0 0,1 0 0,-1-1 1,0 1-1,1 0 0,-1-1 0,1 1 0,-1-1 1,1 0-1,0 1 0,-1-1 0,1 0 1,0 0-1,0 0 0,0 0 0,0 0 0,0-1 1,0 1-1,3 0 0,6 0 15,0 0 1,-1-1-1,1 0 0,0 0 1,-1-1-1,17-4 0,66-20-212,-81 22 126,87-31-566,33-10-484,-124 42 999,0 1-1,0-1 1,0 1-1,-1 0 1,15 1-1,-21 0 123,0 0-1,1 0 1,-1 0-1,0 0 1,0 1-1,0-1 1,1 0-1,-1 1 1,0-1-1,0 1 1,0-1-1,0 1 1,1 0-1,-1-1 1,0 1-1,0 0 1,-1 0-1,1 0 1,0-1-1,0 1 1,0 0-1,0 0 1,-1 1-1,1-1 1,0 0-1,-1 0 1,1 0-1,-1 0 1,0 0-1,1 1 1,-1-1-1,0 0 1,0 0-1,1 1 1,-1-1-1,0 0 1,0 0-1,-1 1 1,1-1-1,0 0 1,-1 3-1,-5 18 593,5-18-444,-1 0 1,1 0-1,0-1 0,0 1 1,1 0-1,-1 0 0,1 0 1,0 6-1,0-10-144,0 0-1,0 1 0,0-1 1,0 0-1,0 1 0,0-1 1,1 0-1,-1 0 0,0 1 1,0-1-1,0 0 0,0 0 1,1 1-1,-1-1 0,0 0 1,0 0-1,1 0 0,-1 1 1,0-1-1,0 0 1,1 0-1,-1 0 0,0 0 1,0 0-1,1 0 0,-1 0 1,0 1-1,1-1 0,-1 0 1,0 0-1,0 0 0,1 0 1,-1 0-1,15-4 143,10-9-383,-15 6-134,23-13-760,-32 19 900,1 0-1,0 1 1,0-1-1,-1 0 0,1 1 1,0-1-1,0 1 0,0-1 1,0 1-1,0 0 1,0 0-1,0 0 0,0 0 1,3 1-1,-4 0-11,0 0 1,0 0-1,0 0 0,0 0 0,0 0 0,0 0 1,-1 0-1,1 0 0,-1 0 0,1 0 0,-1 1 1,1-1-1,0 3 0,2 3-399,6 7-448</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02.225"/>
    </inkml:context>
    <inkml:brush xml:id="br0">
      <inkml:brushProperty name="width" value="0.05" units="cm"/>
      <inkml:brushProperty name="height" value="0.05" units="cm"/>
    </inkml:brush>
  </inkml:definitions>
  <inkml:trace contextRef="#ctx0" brushRef="#br0">1 15 15803,'4'-2'274,"0"0"0,0 0-1,0 0 1,1 0 0,-1 1-1,1 0 1,-1 0 0,1 0-1,0 1 1,-1-1 0,1 1-1,0 0 1,8 1 0,3 1 461,0 1 0,25 7 1,-30-6-467,0-1 1,-1 2-1,1-1 1,-1 1 0,0 1-1,0 0 1,16 13-1,-24-17-211,1 1 0,-1-1-1,1 1 1,-1-1 0,0 1-1,0 0 1,0 0 0,0-1-1,0 1 1,-1 1 0,1-1-1,-1 0 1,0 0-1,0 1 1,0-1 0,-1 0-1,1 1 1,-1-1 0,0 1-1,1-1 1,-2 0 0,1 1-1,0-1 1,-1 1 0,1-1-1,-1 0 1,0 1 0,0-1-1,-3 6 1,-1 0 64,0-1 1,-1 0-1,0 0 1,0 0-1,-1-1 1,0 0 0,0 0-1,-15 10 1,10-9-48,0 0 1,0 0-1,-1-2 1,0 1 0,-18 5-1,94-12-1771,-36 0 1144,1 2 1,0 1-1,34 7 0,-50-7 396,-1 0-1,0 0 0,0 1 0,0 1 0,0 0 0,-1 0 1,0 1-1,0 0 0,0 1 0,12 11 0,-20-16 165,0 0-1,0 0 1,0 1 0,0-1-1,-1 0 1,1 1-1,-1-1 1,1 1-1,-1-1 1,0 1 0,0-1-1,0 1 1,0 0-1,-1 0 1,1-1 0,-1 1-1,0 0 1,1 4-1,-2-3 68,0-1-1,0 1 0,0 0 1,0-1-1,0 0 0,-1 1 1,1-1-1,-1 0 0,0 0 1,0 0-1,0 0 0,-4 5 1,-3 1 226,-1-1 1,0 0-1,0 0 0,0-1 1,-1 0-1,0-1 1,-13 6-1,8-6 95,-1 0-1,1-1 0,-1 0 0,-24 3 0,32-7-352,1 0 0,-1-1-1,0 0 1,0 0-1,0-1 1,0 0 0,1 0-1,-1-1 1,0 0-1,-10-5 1,-5-7-56,10-5-134</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02.833"/>
    </inkml:context>
    <inkml:brush xml:id="br0">
      <inkml:brushProperty name="width" value="0.05" units="cm"/>
      <inkml:brushProperty name="height" value="0.05" units="cm"/>
    </inkml:brush>
  </inkml:definitions>
  <inkml:trace contextRef="#ctx0" brushRef="#br0">1 0 19436,'10'14'590,"1"-1"1,1 0-1,0-1 0,1 0 0,0-1 0,18 11 0,-21-16-480,1 0 0,-1-1 0,1-1 0,0 0 0,1 0 0,-1-1 0,0 0 0,1-1 0,22 1 0,-18-2-82,1-1 1,-1-1 0,23-3 0,-33 2-37,1 1 0,-1 0 0,0-1 0,0-1 0,0 1 0,0-1 0,-1 1 0,1-2 0,-1 1 1,0-1-1,8-6 0,-13 10-3,1-1 0,-1 1 0,1-1 0,-1 1 0,1 0 0,-1-1 0,1 1 0,-1-1 1,0 0-1,0 1 0,1-1 0,-1 1 0,0-1 0,0 1 0,1-1 0,-1 0 0,0 1 1,0-1-1,0 1 0,0-2 0,0 2 4,0 0 0,-1 0 1,1 0-1,0 0 0,-1-1 1,1 1-1,0 0 0,0 0 0,-1 0 1,1 0-1,0 0 0,-1 0 0,1 0 1,0 0-1,-1 0 0,1 0 1,0 0-1,0 0 0,-1 0 0,1 0 1,0 0-1,-1 1 0,1-1 1,0 0-1,0 0 0,-1 0 0,1 0 1,0 1-1,0-1 0,-1 0 1,1 0-1,0 0 0,0 1 0,-1-1 1,1 0-1,0 1 0,-5 3-35,0 1-1,1 0 1,-1 0-1,1 0 1,0 1-1,1 0 1,-1-1-1,1 1 1,-3 9-1,-3 8-54,-7 29-1,5-3 93,1 1-1,3 0 1,-1 61 0,12 152 1036,-4-257-863,0 1 0,0-1 1,-1 0-1,1 1 1,-4 9-1,4-15-129,0 0-1,0 0 0,-1-1 1,1 1-1,0 0 1,-1 0-1,1-1 1,-1 1-1,1 0 1,-1-1-1,1 1 1,-1-1-1,1 1 1,-1-1-1,1 1 1,-1-1-1,0 1 1,1-1-1,-1 1 1,0-1-1,0 1 1,-1-1 4,1 0 0,0 0 0,0-1 0,0 1 0,-1 0 0,1 0 0,0-1 0,0 1 1,0 0-1,0-1 0,0 1 0,0-1 0,0 0 0,0 1 0,0-1 0,0 0 1,0 0-1,0 1 0,-1-2 0,-5-6 39,1 1 1,0-1 0,0 0-1,0 0 1,1-1 0,0 0-1,1 0 1,0 0 0,0 0-1,-3-13 1,4 11-321,1 1-1,0-1 1,1 1-1,-1-1 1,2 0 0,0 0-1,0 1 1,1-1-1,3-15 1,-2 19-59,1 1 1,0-1-1,0 1 1,0 0-1,1 0 1,0 0-1,0 0 1,0 1-1,1 0 1,0 0-1,0 0 0,0 0 1,1 1-1,-1 0 1,1 0-1,6-3 1,20-11-766</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03.203"/>
    </inkml:context>
    <inkml:brush xml:id="br0">
      <inkml:brushProperty name="width" value="0.05" units="cm"/>
      <inkml:brushProperty name="height" value="0.05" units="cm"/>
    </inkml:brush>
  </inkml:definitions>
  <inkml:trace contextRef="#ctx0" brushRef="#br0">80 145 18516,'-7'-2'2945,"1"1"-2382,1 0 1,-1 1-1,1-1 1,-1 1-1,-10 1 1,15-1-532,-1 0 1,1 0-1,0 0 1,0 0-1,0 0 0,0 0 1,0 1-1,0-1 0,0 0 1,-1 1-1,1-1 1,0 1-1,0-1 0,0 1 1,1 0-1,-1-1 1,0 1-1,0 0 0,0 0 1,0-1-1,1 1 0,-1 0 1,0 0-1,1 0 1,-1 0-1,0 0 0,1 0 1,-1 0-1,1 0 1,0 0-1,-1 0 0,1 0 1,0 1-1,0-1 0,0 0 1,0 2-1,0-2-38,0 0 0,1 0-1,-1-1 1,1 1 0,0 0 0,-1 0-1,1-1 1,-1 1 0,1 0 0,0 0-1,0-1 1,-1 1 0,1-1 0,0 1-1,0-1 1,0 1 0,0-1 0,0 0-1,0 1 1,0-1 0,0 0 0,0 0-1,-1 1 1,1-1 0,0 0 0,0 0-1,0 0 1,0 0 0,0 0 0,0-1-1,0 1 1,1 0 0,35-7-256,-24 1 189,0 0 1,0 0-1,-1-1 0,1-1 0,-2 0 0,1-1 1,13-13-1,66-78-204,-90 98 277,-10 36-77,6-25-208,0 1-1,0 0 1,1-1 0,0 1 0,1 0-1,0 0 1,1 0 0,1 14 0,-1-24 241,0 1 0,0-1 0,0 1 1,0 0-1,0-1 0,0 1 0,0-1 1,0 1-1,0-1 0,0 1 0,1-1 0,-1 1 1,0-1-1,0 0 0,1 1 0,-1-1 1,0 1-1,1-1 0,-1 1 0,0-1 1,1 0-1,-1 1 0,1-1 0,-1 0 1,0 1-1,1-1 0,-1 0 0,1 0 0,-1 1 1,1-1-1,-1 0 0,1 0 0,-1 0 1,1 0-1,-1 0 0,1 0 0,-1 0 1,1 0-1,0 0 0,-1 0 0,1 0 0,-1 0 1,1 0-1,-1 0 0,1 0 0,-1 0 1,1-1-1,-1 1 0,1 0 0,-1 0 1,1-1-1,21-18-713,1-10-275</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03.621"/>
    </inkml:context>
    <inkml:brush xml:id="br0">
      <inkml:brushProperty name="width" value="0.05" units="cm"/>
      <inkml:brushProperty name="height" value="0.05" units="cm"/>
    </inkml:brush>
  </inkml:definitions>
  <inkml:trace contextRef="#ctx0" brushRef="#br0">104 0 14963,'-21'42'1441,"0"-1"71,-20 51 1,37-79-1187,0-1 0,0 0 0,2 1 0,-1 0-1,2 0 1,-1 0 0,2 0 0,1 25 0,-1-35-291,1 1-1,-1-1 1,1 1-1,0-1 1,0 0-1,0 1 1,0-1 0,0 0-1,1 0 1,-1 0-1,1 0 1,0 0-1,0 0 1,0 0-1,0-1 1,1 1 0,-1-1-1,1 0 1,0 1-1,-1-1 1,1 0-1,0 0 1,0-1-1,0 1 1,0-1 0,1 1-1,4 0 1,-1-1-58,0 0 0,-1-1 1,1 0-1,-1 0 1,1 0-1,0-1 0,-1 0 1,1 0-1,-1-1 0,0 0 1,1 0-1,-1 0 1,9-6-1,34-22-224,-34 20 109,1 1 0,17-9-1,-32 18 141,0 0-1,-1-1 0,1 1 1,0 0-1,0-1 0,0 1 1,0 0-1,0 0 0,0 0 1,0 0-1,-1 0 0,1 0 1,0 0-1,0 0 0,0 0 1,0 0-1,0 1 0,0-1 1,0 0-1,-1 0 0,1 1 1,0-1-1,0 1 0,0-1 1,-1 1-1,1-1 0,0 1 1,-1-1-1,1 1 0,0 0 1,-1-1-1,1 1 0,-1 0 1,1 0-1,-1-1 0,1 1 1,-1 0-1,1 0 0,-1 0 1,0 0-1,0-1 0,1 1 1,-1 0-1,0 0 0,0 1 1,2 7 104,-1-1 1,-1 1 0,0 16 0,0-13 21,0-6-108,0-1 80,0 0 0,1 1 0,-1-1 0,1 1 0,2 7 0,-2-13-85,-1 1 0,0-1 0,0 1 0,0-1 1,1 1-1,-1-1 0,0 0 0,0 1 0,1-1 0,-1 1 0,0-1 0,1 0 0,-1 1 0,1-1 1,-1 0-1,0 0 0,1 1 0,-1-1 0,1 0 0,-1 0 0,1 1 0,-1-1 0,1 0 0,-1 0 1,1 0-1,0 0 0,0 0 6,0 0 1,1-1 0,-1 1-1,0-1 1,1 1-1,-1-1 1,0 0 0,0 1-1,0-1 1,1 0-1,-1 0 1,0 0 0,0 0-1,1-2 1,8-7 90,-1-1 1,-1-1-1,0 1 1,0-1-1,-1-1 1,-1 0-1,0 1 1,5-19-1,-3 5 161,-1 0 0,-1-1-1,3-37 1,-9 64-293,0-1 0,0 1-1,0-1 1,0 1 0,0 0 0,1-1 0,-1 1 0,0 0 0,0-1-1,0 1 1,1 0 0,-1 0 0,0-1 0,0 1 0,1 0-1,-1-1 1,0 1 0,1 0 0,-1 0 0,0 0 0,1-1-1,-1 1 1,0 0 0,1 0 0,-1 0 0,0 0 0,1 0-1,-1 0 1,1 0 0,-1 0 0,0 0 0,1 0 0,-1 0-1,1 0 1,-1 0 0,0 0 0,1 0 0,-1 0 0,1 0-1,20 6-960,-12-3 359,8 0-57,0-2 1,0 0-1,0-1 0,0 0 0,-1-2 0,1 0 0,19-5 1,5-3-141</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04.102"/>
    </inkml:context>
    <inkml:brush xml:id="br0">
      <inkml:brushProperty name="width" value="0.05" units="cm"/>
      <inkml:brushProperty name="height" value="0.05" units="cm"/>
    </inkml:brush>
  </inkml:definitions>
  <inkml:trace contextRef="#ctx0" brushRef="#br0">197 1 11226,'2'6'251,"1"0"0,-1 0-1,-1 1 1,1-1-1,-1 1 1,0 0-1,0-1 1,-1 1 0,0-1-1,0 1 1,-1 0-1,0-1 1,0 1 0,0-1-1,-1 1 1,0-1-1,-5 11 1,-4 10 1027,-2 0 0,-27 39-1,33-55-928,6-9-283,-3 3 194,1 0 0,1 0-1,-1 1 1,-3 10 0,5-15-241,1-1 0,0 1-1,0 0 1,0 0 0,0 0-1,-1 0 1,1 0-1,0 0 1,0 0 0,1-1-1,-1 1 1,0 0 0,0 0-1,0 0 1,1 0 0,-1 0-1,0-1 1,1 1 0,-1 0-1,0 0 1,1 0-1,-1-1 1,1 1 0,0 0-1,-1-1 1,1 1 0,-1 0-1,1-1 1,0 1 0,0-1-1,-1 1 1,1-1 0,0 1-1,0-1 1,0 0-1,-1 1 1,1-1 0,0 0-1,1 1 1,9 1-147,0 0-1,0-1 1,0 0 0,0 0 0,21-2-1,-25 0-18,1 0-1,-1 0 1,1-1-1,-1 0 1,1 0 0,-1-1-1,0 0 1,0 0-1,7-4 1,-2-5-275</inkml:trace>
  <inkml:trace contextRef="#ctx0" brushRef="#br0" timeOffset="1">0 161 15795,'3'10'1569,"16"-5"-985,7-3-232,9 0 760,4-2-368,7-3 1161,0-6-1521,1-8 24,0-1 16</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3:25.505"/>
    </inkml:context>
    <inkml:brush xml:id="br0">
      <inkml:brushProperty name="width" value="0.05" units="cm"/>
      <inkml:brushProperty name="height" value="0.05" units="cm"/>
    </inkml:brush>
  </inkml:definitions>
  <inkml:trace contextRef="#ctx0" brushRef="#br0">1206 100 11803,'-32'7'584,"11"-2"-339,0 0-1,-1-2 0,1 0 1,-1-1-1,-29-2 1,-48-10 634,42 3-668,1 3 1,-1 2 0,-58 6-1,76 1-251,0 1 0,0 3 0,1 1 0,0 1 0,1 2 0,0 2 0,1 2 0,-55 34 0,72-37 28,1 1-1,0 1 0,1 1 0,1 0 1,1 1-1,0 1 0,2 0 1,0 1-1,1 1 0,1 0 0,1 0 1,0 1-1,-10 41 0,11-31-7,2 0-1,1 1 0,2-1 1,1 1-1,1 0 1,2 0-1,2 0 0,0 0 1,11 45-1,-7-55-1,1 1 0,1-1-1,1-1 1,1 0 0,1 0 0,1-1-1,1 0 1,1-1 0,0-1-1,2 0 1,21 20 0,-6-11-13,1-2-1,1-1 1,1-1 0,1-2 0,70 32-1,9-5-8,1-5 1,3-5-1,133 25 0,-105-36-8,1-7 1,188 2 0,-45-23 41,0-13 0,-1-13 0,285-63 0,-195-2 25,-268 57-2,140-64-1,-199 73-2,66-41 1,-98 53 4,0-1 0,-1-1 0,-1-1 1,0 0-1,27-34 0,-41 45 15,0 0 0,0 0 0,-1-1 0,0 1 0,0-1 0,0 0 0,-1 0 0,0 0 0,0 0 0,0 0 0,-1 0 0,0 0 0,0-1 0,-1 1 0,0 0-1,0-1 1,0 1 0,-1 0 0,1-1 0,-2 1 0,1 0 0,-1 0 0,0 0 0,0 0 0,0 0 0,-1 0 0,0 1 0,0-1 0,-1 1 0,0 0 0,1 0 0,-2 0 0,-6-6 0,-19-17 265,-2 1 0,0 3 0,-2 0 0,-38-19 0,32 19-70,-183-110 200,-332-145-1,416 222-870,-1 6 0,-3 6-1,-283-50 1,217 71 121,0 9-1,-265 14 1,210 16 142</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04.543"/>
    </inkml:context>
    <inkml:brush xml:id="br0">
      <inkml:brushProperty name="width" value="0.05" units="cm"/>
      <inkml:brushProperty name="height" value="0.05" units="cm"/>
    </inkml:brush>
  </inkml:definitions>
  <inkml:trace contextRef="#ctx0" brushRef="#br0">4 151 16532,'-1'2'223,"1"0"0,-1 1 1,0-1-1,1 0 0,0 1 1,-1-1-1,1 1 0,0-1 1,0 0-1,0 1 0,1-1 1,-1 1-1,1-1 1,-1 0-1,1 1 0,0-1 1,1 2-1,-1-2-100,0 0-1,1-1 1,-1 0 0,1 1-1,-1-1 1,1 0 0,-1 1-1,1-1 1,0 0-1,0 0 1,0-1 0,-1 1-1,1 0 1,0-1 0,0 1-1,0-1 1,0 1 0,0-1-1,0 0 1,0 0 0,3 0-1,4 0-39,-1-1 0,1 0 0,-1-1 0,0 0 0,1 0 0,-1 0 0,0-1 0,0-1 1,0 1-1,-1-1 0,1-1 0,9-6 0,-6 3-61,-1-1 0,0 1 0,0-2 1,-1 1-1,0-2 0,-1 1 1,10-16-1,-15 22-26,-1-1 1,0-1 0,0 1-1,0 0 1,0 0-1,-1-1 1,0 1-1,1-8 1,-2 12-1,0-1 1,0 1-1,0 0 0,0 0 1,-1-1-1,1 1 0,0 0 1,0 0-1,-1 0 0,1-1 1,-1 1-1,1 0 0,-1 0 1,1 0-1,-1 0 0,0 0 1,-1-2-1,1 2 1,0 1 0,-1-1 0,1 0 1,0 1-1,0-1 0,-1 1 0,1 0 0,0-1 0,-1 1 0,1 0 0,-1 0 0,1 0 1,0 0-1,-1 0 0,1 0 0,0 0 0,-1 0 0,1 0 0,0 1 0,-3 0 1,-2 1 3,0 0 0,0 1 1,0 0-1,1 0 1,-1 1-1,1 0 1,-1 0-1,1 0 1,0 0-1,1 1 1,-1 0-1,1 0 1,0 0-1,-4 6 0,-1 4 29,0 1-1,0-1 1,2 1-1,-7 19 1,9-21-39,1 0 1,1 1-1,0-1 1,1 1-1,0 0 1,1 21-1,1-31-59,1 0 0,0 1 0,0-1 1,0 0-1,0 0 0,1 0 0,0 0 0,0 0 1,3 6-1,-3-8-28,0 0-1,0-1 1,0 1 0,0-1 0,1 0-1,-1 0 1,0 0 0,1 0 0,0 0 0,-1 0-1,1-1 1,0 1 0,0-1 0,0 0 0,0 0-1,5 2 1,-2-2-94,0-1 0,-1 1 0,1-1 0,0 0 0,0 0 0,0-1 0,0 1 0,-1-1 0,1-1 0,0 1 0,-1-1 0,1 0 0,-1 0 0,1 0 0,4-4 0,3-2-95,0-1-1,-1 0 1,0-1 0,18-18 0,20-26-727</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04.927"/>
    </inkml:context>
    <inkml:brush xml:id="br0">
      <inkml:brushProperty name="width" value="0.05" units="cm"/>
      <inkml:brushProperty name="height" value="0.05" units="cm"/>
    </inkml:brush>
  </inkml:definitions>
  <inkml:trace contextRef="#ctx0" brushRef="#br0">168 1 18100,'-8'3'251,"0"0"0,0 1-1,0 0 1,0 0 0,1 1 0,-1 0 0,1 0 0,0 1 0,1 0-1,0 0 1,0 1 0,0-1 0,1 1 0,-1 1 0,-7 14-1,5-7 21,1 0-1,0 1 0,1 0 1,0 1-1,1-1 0,1 1 1,-2 21-1,5-28-216,1 0 0,0-1 0,0 1 0,1-1 0,0 1 0,1-1 0,0 0 0,1 1 0,0-1 1,0 0-1,9 16 0,-10-21-90,0-1 1,1 1-1,-1 0 0,1-1 1,0 1-1,0-1 1,0 0-1,1 0 1,-1 0-1,1-1 1,-1 1-1,1-1 0,0 0 1,0 0-1,0 0 1,0 0-1,0-1 1,1 0-1,-1 0 1,0 0-1,1 0 0,-1-1 1,1 1-1,-1-1 1,0 0-1,1-1 1,6 0-1,-2-2-41,-1 0 0,1 0 0,-1-1 0,0 0 0,0 0 0,0-1-1,0 0 1,-1 0 0,0-1 0,0 0 0,8-9 0,-10 10 97,-5 5-11,1 0 0,-1 0 1,0 0-1,0-1 0,0 1 1,0 0-1,0 0 1,0 0-1,0 0 0,0 0 1,0 0-1,1 0 1,-1 0-1,0 0 0,0 0 1,0 0-1,0 0 0,0 0 1,0 0-1,0 0 1,1 0-1,-1 0 0,0-1 1,0 1-1,0 1 0,0-1 1,0 0-1,0 0 1,1 0-1,-1 0 0,0 0 1,0 0-1,0 0 0,0 0 1,0 0-1,0 0 1,0 0-1,1 0 0,-1 0 1,0 0-1,0 0 0,0 0 1,0 0-1,0 1 1,0-1-1,0 0 0,0 0 1,0 0-1,0 0 1,0 0-1,0 0 0,0 0 1,1 1-1,-1-1 0,0 0 1,0 0-1,1 13 403,-3 19 156,1-27-465,1-5-100,-1 8 112,1-1 0,0 1-1,0-1 1,0 1 0,1-1-1,1 9 1,-1-14-111,-1-1 1,1 1 0,-1-1-1,1 0 1,0 1-1,-1-1 1,1 0-1,0 0 1,0 1-1,0-1 1,0 0-1,0 0 1,0 0-1,1 0 1,-1 0-1,0 0 1,0-1-1,1 1 1,-1 0-1,0-1 1,1 1-1,-1-1 1,1 1-1,-1-1 1,1 1 0,-1-1-1,1 0 1,-1 0-1,1 0 1,-1 0-1,1 0 1,-1 0-1,1 0 1,-1-1-1,1 1 1,-1-1-1,3 0 1,11-4-252,-1-1 1,0 0 0,0 0-1,0-2 1,-1 0-1,23-18 1,-18 13-393,41-22 0,-58 34 625,1 0 0,-1 0 0,1 0 0,-1 1 0,1-1 0,-1 1 0,1-1 1,-1 1-1,1-1 0,0 1 0,-1 0 0,1 0 0,0 0 0,-1 0 1,1 0-1,0 0 0,-1 0 0,1 1 0,0-1 0,-1 1 0,3 0 1,-2 1 43,-1-1 1,0 0-1,0 1 0,0-1 1,0 1-1,0-1 1,0 1-1,-1-1 1,1 1-1,-1 0 1,1-1-1,-1 1 1,1 0-1,-1-1 1,0 1-1,0 0 0,0 0 1,0 0-1,0-1 1,0 3-1,-5 42 802,2-26-226,0 36 0,3-52-558,0 0 0,1 0 0,-1 0 0,1 0 0,0 0 0,0 0 0,0 0 0,0 0 0,1-1 0,0 1 0,-1 0 0,1-1 0,1 1 0,3 4-1,-5-6-60,1-1 0,0 0 0,0 0 0,0 1 0,0-1 0,0 0-1,0-1 1,0 1 0,0 0 0,0-1 0,1 1 0,-1-1-1,0 1 1,0-1 0,0 0 0,1 0 0,-1 0 0,0 0-1,0-1 1,1 1 0,-1 0 0,0-1 0,0 0 0,0 1 0,0-1-1,0 0 1,0 0 0,0 0 0,3-3 0,29-21-141</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05.583"/>
    </inkml:context>
    <inkml:brush xml:id="br0">
      <inkml:brushProperty name="width" value="0.05" units="cm"/>
      <inkml:brushProperty name="height" value="0.05" units="cm"/>
    </inkml:brush>
  </inkml:definitions>
  <inkml:trace contextRef="#ctx0" brushRef="#br0">1 0 18028,'12'360'7842,"-9"-150"-6768,-3-201-1063,0 0 0,1 0-1,1-1 1,-1 1 0,4 9-1,3-7-27,0-14-28,3-18-90,1-16-290,11-68-1,1-2-558,-21 104 709,1 9 191,2 8 97,-6-13-20,3 9 56,1-1 1,0 1 0,1-1-1,-1 0 1,2 0 0,-1-1 0,1 0-1,1 1 1,0-2 0,0 1 0,15 11-1,-16-14-1,1-1 0,0 0 0,0 0-1,0-1 1,1 0 0,-1 0 0,1-1 0,-1 0 0,1-1-1,0 1 1,0-1 0,0-1 0,0 1 0,-1-2-1,17-1 1,-13 1-23,0-2 0,0 1-1,0-1 1,0-1 0,-1 0 0,0 0-1,1-1 1,-2 0 0,1-1 0,0 0-1,-1-1 1,0 0 0,-1 0 0,0-1-1,0 0 1,0-1 0,8-12 0,-13 13-43,-5 5-1,-12 13 14,4-1 39,2 0 0,-1 1 0,2 1 0,-1-1-1,1 1 1,-9 21 0,11-23 7,1 1 0,1 0 0,0 0 0,0 0-1,1 0 1,0 0 0,1 0 0,0 1 0,0 9 0,1-18-39,0 0 1,0 0-1,1 0 0,-1 0 1,0 0-1,1 0 0,-1 0 1,1 0-1,0 0 0,-1 0 1,1-1-1,0 1 1,0 0-1,1 0 0,-1-1 1,0 1-1,0-1 0,1 1 1,-1-1-1,1 0 0,-1 1 1,1-1-1,-1 0 1,1 0-1,0 0 0,0 0 1,0 0-1,-1-1 0,1 1 1,0 0-1,0-1 0,0 0 1,0 1-1,0-1 1,0 0-1,0 0 0,0 0 1,0 0-1,0 0 0,3-1 1,6-1-128,0 0 1,-1-1-1,1 0 1,-1-1-1,0 0 0,10-5 1,17-12-1043,62-46 0,-15 9-896,-83 56 2022,0 1-1,1 0 1,-1 0-1,0 0 1,1 0-1,-1 0 1,1 1-1,0-1 1,-1 0-1,1 1 1,0-1 0,-1 1-1,1 0 1,0-1-1,-1 1 1,1 0-1,0 0 1,0 0-1,3 1 1,-5 0 70,1 0 0,0 1 0,0-1 0,-1 1 0,1-1 0,-1 1 0,1 0 1,-1-1-1,0 1 0,0-1 0,0 1 0,0 0 0,0-1 0,0 1 0,0 0 0,0-1 0,-1 1 0,1-1 0,0 1 0,-1-1 1,0 2-1,-14 54 1128,10-42-785,0 0 1,1 0 0,1 0-1,1 0 1,0 1 0,1-1-1,1 22 1,0-35-354,1 0 0,-1 0 0,0 0 0,1 0 1,0 0-1,-1 0 0,1-1 0,0 1 0,0 0 0,0 0 0,0-1 1,0 1-1,0 0 0,1-1 0,-1 1 0,0-1 0,1 0 0,-1 1 1,1-1-1,0 0 0,-1 0 0,1 0 0,0 0 0,0 0 0,-1 0 1,1-1-1,0 1 0,0 0 0,0-1 0,0 0 0,0 1 0,0-1 1,0 0-1,0 0 0,0 0 0,0 0 0,3-1 0,5-1-183,0 0 0,0 0-1,0-1 1,-1 0 0,1-1-1,10-5 1,1-3-69,27-20 0,-33 21 99,25-16-281</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07.248"/>
    </inkml:context>
    <inkml:brush xml:id="br0">
      <inkml:brushProperty name="width" value="0.05" units="cm"/>
      <inkml:brushProperty name="height" value="0.05" units="cm"/>
    </inkml:brush>
  </inkml:definitions>
  <inkml:trace contextRef="#ctx0" brushRef="#br0">191 120 20300,'2'-5'236,"1"-1"0,-2 0-1,1 0 1,-1 1 0,0-1-1,0 0 1,0 0 0,-1 0-1,0 0 1,0 0 0,-2-11-1,1 15-187,1 0-1,0 0 0,-1 1 1,0-1-1,1 0 1,-1 0-1,0 1 0,0-1 1,0 0-1,0 1 0,0-1 1,0 1-1,0-1 1,0 1-1,-1-1 0,1 1 1,-1 0-1,1 0 0,-1 0 1,1 0-1,-1 0 1,0 0-1,1 0 0,-1 0 1,0 1-1,0-1 0,0 1 1,1-1-1,-1 1 1,0 0-1,0 0 0,0 0 1,0 0-1,0 0 0,0 0 1,1 0-1,-1 0 1,0 1-1,0-1 0,-3 2 1,-1 0-43,0 1 1,0 0 0,-1 0 0,1 1-1,1-1 1,-1 1 0,1 1-1,-1-1 1,1 1 0,1 0 0,-1 0-1,1 0 1,-7 11 0,3-4-30,0 1 1,1-1-1,1 1 0,1 1 1,-8 22-1,10-23-24,1-1 0,0 1 0,0-1 0,1 1 1,1-1-1,0 1 0,1 0 0,0-1 0,1 1 0,0-1 0,1 1 0,1-1 0,0 0 0,0 0 0,1-1 0,9 16 0,8 6-421,1-1-1,1-1 1,54 52 0,-48-53 7,-1 2 0,49 68 0,-74-93 473,0 0 0,0 1 0,0-1 0,-1 1 1,0-1-1,-1 1 0,0 0 0,0 0 0,-1 0 0,0 0 0,0 0 0,0 12 0,-2-13 96,0 0 0,-1 0 0,0-1 0,0 1 0,0-1 0,-1 1 1,1-1-1,-2 0 0,1 0 0,-1 0 0,0 0 0,0 0 0,0-1 0,-11 10 0,9-9 81,-1 0 1,0-1 0,0 1-1,-1-1 1,0-1 0,0 1-1,0-1 1,0-1 0,-1 1-1,1-2 1,-10 3 0,14-4-130,0 0 0,0-1 1,0 1-1,0-1 0,0 0 1,0-1-1,0 1 0,0-1 1,0 1-1,0-1 0,0 0 1,0-1-1,1 1 0,-1 0 0,0-1 1,1 0-1,-1 0 0,1 0 1,0-1-1,0 1 0,-1-1 1,2 1-1,-1-1 0,0 0 1,1 0-1,-1-1 0,-1-3 1,-1-1-86,1-1-1,1 1 1,0-1 0,0 0 0,0 0 0,1-1 0,1 1 0,0 0 0,0-1 0,1 1 0,0-1 0,0 1-1,1 0 1,2-11 0,1-3-118,2 0 0,0 1 0,1 0 0,16-34-1,-10 31 79,1 1-1,1 1 0,1 0 1,1 1-1,1 1 0,1 0 1,1 2-1,0 0 0,2 1 1,0 1-1,0 1 0,2 1 1,46-21-1,-48 26 86,32-16-19,-51 25 13,1-1 1,-1-1-1,0 1 1,0 0-1,0-1 0,0 1 1,0-1-1,-1 0 1,1 0-1,-1 0 1,4-6-1,-6 8-7,0 1 0,0 0 1,1-1-1,-1 1 0,0-1 0,0 1 1,0-1-1,0 1 0,1 0 0,-1-1 1,0 1-1,0-1 0,0 1 0,0-1 1,0 1-1,0 0 0,0-1 0,0 1 1,0-1-1,0 1 0,-1-1 0,1 1 1,0-1-1,0 1 0,0 0 0,0-1 1,-1 1-1,1-1 0,0 1 0,0 0 1,-1-1-1,1 1 0,0 0 0,-1-1 1,1 1-1,0 0 0,-1 0 0,1-1 1,-1 1-1,1 0 0,0 0 0,-1-1 1,0 1 5,0 0 1,-1 0 0,1 0 0,0 0 0,0 0-1,0 0 1,0 0 0,0 0 0,0 0-1,0 0 1,0 1 0,0-1 0,0 0 0,0 1-1,0-1 1,0 1 0,-1 0 0,-1 2 8,0 0 0,0 0-1,0 0 1,1 0 0,-1 1 0,1-1 0,0 1 0,0-1 0,0 1 0,1 0 0,-1 0-1,1 0 1,0-1 0,0 2 0,0-1 0,1 0 0,0 0 0,-1 6 0,1-3-13,0 0 0,0 0 0,1 1 0,0-1 0,1 0 0,-1 0 0,1 0 0,0 0 0,5 10 0,-5-14-7,0 0 0,0 0 1,1 0-1,-1 0 0,0 0 0,1-1 0,0 1 0,0-1 0,-1 0 0,2 0 1,-1 0-1,0 0 0,0-1 0,0 1 0,1-1 0,-1 0 0,1 1 0,-1-2 0,1 1 1,-1 0-1,1-1 0,0 0 0,-1 1 0,1-2 0,0 1 0,-1 0 0,6-2 1,4 0-1,-1-1 0,0 0 0,0-1 0,0-1 0,-1 0 0,21-12 0,-5 1 2,-2-2 1,1-1 0,43-45-1,-55 50-4,-1-1 0,-1 0 0,0 0 0,-2-1 0,1-1 0,-2 0 0,12-30 1,-19 43-10,-1 0 0,0 1 1,-1-1-1,1 0 1,-1 0-1,1 0 1,-1 0-1,0 0 1,-1-4-1,1 7 7,0 0-1,0 1 0,-1-1 0,1 0 0,0 0 1,0 1-1,-1-1 0,1 0 0,0 0 0,-1 1 1,1-1-1,-1 0 0,1 1 0,-1-1 0,1 1 1,-1-1-1,0 1 0,1-1 0,-1 1 0,0-1 1,1 1-1,-1-1 0,0 1 0,1 0 0,-1-1 1,0 1-1,0 0 0,0 0 0,1 0 0,-1 0 1,0-1-1,0 1 0,1 0 0,-1 0 0,0 1 1,0-1-1,0 0 0,1 0 0,-1 0 0,0 0 1,0 1-1,1-1 0,-1 0 0,0 1 0,0-1 1,1 0-1,-2 1 0,-2 2-6,-1 0 0,1 0 0,0 0 0,0 0 0,0 1 0,0 0 0,0 0 0,1 0 0,0 0 0,0 0 0,0 1 0,0-1 0,0 1 0,1 0 0,0-1 0,-3 11 0,3-6 21,-1 0 1,1 0-1,0 0 0,1 0 0,0 0 0,1 1 0,0-1 1,2 18-1,-1-23-3,-1-1 0,1 0 1,0 0-1,0 0 0,0 1 1,0-1-1,1 0 0,-1-1 1,1 1-1,0 0 1,0 0-1,0-1 0,0 1 1,0-1-1,1 1 0,-1-1 1,1 0-1,-1 0 0,1 0 1,0 0-1,0-1 0,0 1 1,0-1-1,0 0 0,0 1 1,0-1-1,0-1 0,1 1 1,-1 0-1,0-1 0,6 0 1,1 0 0,0 0 0,1-2 0,-1 1 0,0-1 0,0 0 0,0-1 0,0-1 0,-1 1 0,12-7 0,12-9-27,-2-2-1,0 0 1,-1-3 0,31-29-1,-28 23-32,-45 77 125,9-34-51,1 0 0,0 0 0,1 0 1,0 0-1,2 20 0,0-27-14,-1 0 0,1 0 0,1 0-1,-1 0 1,1 0 0,0 0 0,0-1 0,1 1 0,0-1 0,0 0-1,0 0 1,0 0 0,1 0 0,4 5 0,-6-8-6,0 0 0,0 0 0,1-1 0,-1 1 0,0-1 0,1 1 0,-1-1 0,1 0 0,0 0 0,-1 0 0,1 0 0,0 0 0,0-1 0,-1 1 0,1-1 0,0 0 0,0 1 0,3-2 0,-1 1 4,0-1 0,0 0 0,-1-1 0,1 1 0,0-1 0,-1 0 0,1 0 0,-1-1 0,8-4 0,-2-1 15,1 0 0,-1-1 0,-1 0 1,0-1-1,0 0 0,14-22 1,-19 25 13,0 0 1,-1 0 0,1 0 0,-1 0 0,-1-1-1,1 0 1,-2 1 0,1-1 0,-1 0 0,0 0-1,0 0 1,-1-10 0,0 14-8,-1 1-1,0-1 1,1 1-1,-1 0 1,0-1-1,-1 1 1,1 0-1,0 0 1,-1-1 0,0 1-1,0 0 1,0 1-1,0-1 1,0 0-1,-1 1 1,1-1-1,-1 1 1,0-1-1,1 1 1,-1 0 0,0 0-1,0 1 1,0-1-1,-1 1 1,1-1-1,0 1 1,-1 0-1,1 0 1,-6 0 0,7 0-12,-1 1 0,0 0 0,0-1 1,1 1-1,-1 1 0,0-1 1,1 0-1,-1 1 0,0-1 0,-2 2 1,4-2-17,1 0 1,-1 0-1,1 0 1,0 1 0,-1-1-1,1 0 1,-1 0-1,1 1 1,0-1 0,-1 0-1,1 1 1,0-1-1,-1 0 1,1 1 0,0-1-1,0 0 1,-1 1-1,1-1 1,0 1 0,0-1-1,0 0 1,0 1-1,-1-1 1,1 1 0,0 0-5,1 0 1,-1 0 0,0 0 0,0 0-1,1 0 1,-1 0 0,1 0 0,-1 0-1,1 0 1,-1 0 0,1-1 0,0 1 0,-1 0-1,1 0 1,0-1 0,1 2 0,2 2-96,1-1 1,1 0-1,-1 1 1,0-2-1,1 1 1,0-1-1,-1 0 1,1 0-1,0 0 1,12 1 0,7 0-926,29 0 0,-53-3 997,28 0-557,38-5-1,-18-2-173</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07.685"/>
    </inkml:context>
    <inkml:brush xml:id="br0">
      <inkml:brushProperty name="width" value="0.05" units="cm"/>
      <inkml:brushProperty name="height" value="0.05" units="cm"/>
    </inkml:brush>
  </inkml:definitions>
  <inkml:trace contextRef="#ctx0" brushRef="#br0">207 80 15955,'-7'-2'361,"0"1"-1,0-1 0,0 1 1,0 0-1,-1 1 0,1 0 1,0 0-1,0 0 0,-1 1 1,1 0-1,0 1 0,0 0 1,0 0-1,0 0 0,-11 6 1,13-6-242,-1 1 1,1 0-1,0 0 1,0 0-1,0 0 1,1 1-1,-1 0 1,1 0-1,0 0 1,0 0-1,0 1 1,1 0-1,0 0 1,0 0-1,0 0 1,0 0-1,1 0 0,-1 1 1,-1 8-1,3-12-99,1 0 0,0 0-1,-1 0 1,1-1 0,0 1-1,0 0 1,0 0-1,0 0 1,1-1 0,-1 1-1,0 0 1,1 0-1,-1-1 1,1 1 0,0 0-1,-1-1 1,1 1-1,0 0 1,0-1 0,0 1-1,0-1 1,0 0-1,1 1 1,1 1 0,-1-2-8,1 1 0,0 0 0,1-1 1,-1 0-1,0 0 0,0 0 1,0 0-1,1 0 0,-1 0 1,0-1-1,1 0 0,3 0 0,8 0-68,-1-1-1,1-1 1,0 0-1,27-9 0,-20 3-56,1 0 0,-1-1 1,-1-2-1,0 0 0,0-1 0,-1-1 0,-1-1 0,0-1 0,-1 0 0,0-1 0,24-30 0,-40 42 89,0 2 14,0 1 0,-1-1 1,0 0-1,1 0 0,-1 0 1,0 0-1,0 0 0,0 0 1,0 0-1,-1-1 0,1 1 1,0 0-1,-1 0 1,1-4-1,-1 5 10,-1 1 0,1 0 0,0-1-1,0 1 1,0 0 0,0 0 0,0-1 0,0 1 0,0 0 0,-1-1 0,1 1 0,0 0 0,0 0-1,0-1 1,-1 1 0,1 0 0,0 0 0,0 0 0,-1-1 0,1 1 0,0 0 0,0 0-1,-1 0 1,1 0 0,0 0 0,-1-1 0,1 1 0,0 0 0,-1 0 0,1 0 0,0 0-1,-1 0 1,1 0 0,0 0 0,0 0 0,-1 0 0,1 0 0,0 0 0,-1 0 0,1 1 0,0-1-1,-1 0 1,1 0 0,0 0 0,0 0 0,-1 0 0,1 1 0,0-1 0,0 0 0,-1 0-1,1 0 1,0 1 0,0-1 0,-1 0 0,1 1 0,-18 14 10,11-7-5,-1 1 0,2-1 0,-1 2 0,-4 9 0,9-16-75,0 1-1,0-1 1,0 1-1,1 0 1,0 0 0,-1 0-1,1-1 1,1 1-1,-1 0 1,1 0 0,-1 0-1,1 0 1,0 1-1,1 5 1,0-9 67,-1 0 0,1 0 0,-1 0-1,1 0 1,-1 0 0,1 0 0,0 0 0,-1 0 0,1 0 0,0 0-1,0 0 1,-1 0 0,1 0 0,0-1 0,0 1 0,0 0 0,0-1-1,0 1 1,0-1 0,1 1 0,-1-1 0,0 1 0,0-1 0,1 0-1,32 3-194,-29-4 155,35-1-238</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08.094"/>
    </inkml:context>
    <inkml:brush xml:id="br0">
      <inkml:brushProperty name="width" value="0.05" units="cm"/>
      <inkml:brushProperty name="height" value="0.05" units="cm"/>
    </inkml:brush>
  </inkml:definitions>
  <inkml:trace contextRef="#ctx0" brushRef="#br0">169 443 19684,'-21'16'1363,"-25"14"0,30-20-741,0 1 1,0 1-1,-20 18 1,34-28-552,1 0 0,-1-1 1,1 1-1,-1 0 0,1-1 0,0 1 1,0 0-1,0 0 0,0 0 0,0 0 1,0 0-1,1 0 0,-1 1 0,0 2 1,1-4-58,0 0 0,1 0 1,-1 0-1,0 0 1,1 0-1,-1 0 0,0 0 1,1-1-1,-1 1 0,1 0 1,0 0-1,-1 0 1,1-1-1,-1 1 0,1 0 1,0-1-1,0 1 1,-1-1-1,1 1 0,0-1 1,0 1-1,0-1 1,0 1-1,0-1 0,0 0 1,-1 0-1,1 1 1,0-1-1,0 0 0,0 0 1,0 0-1,0 0 1,0 0-1,2 0 0,8 0-16,0-1 0,0 1-1,0-2 1,-1 0 0,1 0 0,0-1-1,0 0 1,-1 0 0,0-2 0,0 1-1,0-1 1,11-8 0,1-1-46,-1-1-1,-1-1 1,0 0 0,20-24 0,-12 10-42,-2-2 1,39-62 0,-52 74 53,-2-1 1,-1 0 0,0-1 0,-2 0 0,0-1 0,5-29 0,-11 44 34,-1 0-1,-1 0 1,1 0-1,-1 0 1,0 1-1,-3-14 1,3 19 3,-1-1 0,1 1 0,-1-1 0,0 1 0,0-1 0,0 1 0,-1-1 0,1 1 0,0 0 0,-1-1 0,0 1 0,1 0 0,-1 0 0,0 0 0,0 1 0,0-1 0,0 0 0,0 1 0,-1-1 0,1 1 0,0 0 0,-1 0 0,-2-2-1,-2 2 13,0 0-1,0 0 0,0 0 0,-1 1 0,1 0 1,0 0-1,0 1 0,0 0 0,0 0 0,0 1 0,0-1 1,0 2-1,-7 2 0,-8 4 60,2 1 0,-37 23 1,37-20-2,1 0 0,-26 26 0,40-35-60,0 1 0,1 0 1,-1 0-1,1 0 1,0 1-1,1-1 0,-1 1 1,1 0-1,0 0 0,1 1 1,-1-1-1,1 0 1,-2 10-1,4-14-37,0 1 1,0-1-1,0 1 1,1 0-1,-1-1 1,1 1-1,-1-1 0,1 1 1,0 0-1,0-1 1,0 0-1,0 1 1,1-1-1,-1 0 0,0 0 1,1 1-1,0-1 1,-1 0-1,1 0 1,0-1-1,0 1 0,0 0 1,0-1-1,1 1 1,-1-1-1,0 0 1,1 0-1,-1 1 0,1-2 1,3 2-1,8 3-357,1-1 0,0-1 1,30 3-1,-34-5 180,11 2-240,0 0 0,0 1 0,0 1 0,-1 1 0,27 11 0,-41-14 401,-1 0-1,0 0 1,0 1 0,0 0-1,0 0 1,0 1-1,-1 0 1,0 0-1,0 0 1,0 0-1,-1 1 1,0 0-1,0 0 1,0 0-1,-1 0 1,0 0 0,0 1-1,0 0 1,-1-1-1,2 12 1,0 9 117,2 12-556,-6-39 474,0 1 1,0-1 0,0 0 0,0 1 0,1-1 0,-1 0 0,0 1-1,0-1 1,0 1 0,0-1 0,1 0 0,-1 1 0,0-1-1,0 0 1,1 0 0,-1 1 0,0-1 0,1 0 0,-1 0 0,0 1-1,1-1 1,-1 0 0,0 0 0,1 0 0,-1 1 0,0-1 0,1 0-1,-1 0 1,0 0 0,1 0 0,-1 0 0,1 0 0,-1 0-1,0 0 1,1 0 0,-1 0 0,1 0 0,-1 0 0,0 0 0,1 0-1,-1 0 1,1 0 0,-1-1 0,12-6-154</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08.521"/>
    </inkml:context>
    <inkml:brush xml:id="br0">
      <inkml:brushProperty name="width" value="0.05" units="cm"/>
      <inkml:brushProperty name="height" value="0.05" units="cm"/>
    </inkml:brush>
  </inkml:definitions>
  <inkml:trace contextRef="#ctx0" brushRef="#br0">107 0 16315,'-35'29'2633,"24"-20"-1776,-1 1 0,-15 16-1,25-24-736,-1 1 1,1-1-1,0 1 0,1 0 0,-1 0 0,0 0 0,1 0 0,0 0 0,-1 0 0,1 0 0,1 0 0,-1 0 0,0 0 0,1 1 1,-1-1-1,1 5 0,1-5-120,-1-1 1,1 1-1,-1-1 1,1 1-1,0-1 1,0 0-1,0 0 1,1 1-1,-1-1 1,0 0-1,1 0 1,0 0-1,-1 0 1,1-1-1,0 1 1,0 0-1,3 1 1,5 4-251,0-1 1,16 8-1,-15-9 73,105 47-2215,22 12-558,-136-63 2953,0 1 0,1-1 0,-1 1 0,0-1 0,1 1 0,-1 0 0,0 0 0,0 0 1,3 5-1,-5-7 20,0 0 1,0 1-1,0-1 1,1 1 0,-1-1-1,0 0 1,0 1-1,0-1 1,0 1 0,0-1-1,0 0 1,0 1-1,0-1 1,0 1 0,0-1-1,0 0 1,0 1-1,0-1 1,0 1 0,0-1-1,-1 0 1,1 1 0,0-1-1,0 1 1,-1-1-1,1 1 44,-1 0-1,0 0 1,0-1 0,0 1-1,0-1 1,0 1-1,0-1 1,0 1-1,0-1 1,0 1 0,0-1-1,0 0 1,-3 1-1,-16 2 777,0-1-1,-1 0 0,1-2 0,-41-4 0,42 2-827,0-2 1,0 0-1,1-1 0,0 0 0,-26-13 1,41 17-50,-1-1 1,0 0-1,1 0 1,0-1-1,-1 1 1,1 0 0,0-1-1,0 0 1,0 0-1,1 0 1,-1 0-1,1 0 1,-3-5 0,1-16-346</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08.957"/>
    </inkml:context>
    <inkml:brush xml:id="br0">
      <inkml:brushProperty name="width" value="0.05" units="cm"/>
      <inkml:brushProperty name="height" value="0.05" units="cm"/>
    </inkml:brush>
  </inkml:definitions>
  <inkml:trace contextRef="#ctx0" brushRef="#br0">63 96 15187,'5'0'296,"0"0"-1,1-1 1,-1 1-1,0-1 1,0 0 0,0-1-1,0 1 1,0-1-1,0 0 1,0-1-1,5-2 1,-9 4-183,0 0 0,0 0 1,0 0-1,0 0 0,0 0 1,0 0-1,0 0 0,0 0 0,0 0 1,-1 0-1,1-1 0,0 1 1,-1 0-1,1-1 0,-1 1 1,0 0-1,1-1 0,-1-1 1,0 1-4,0 0 0,0 0 1,-1 0-1,1 0 1,0 0-1,-1 0 1,0 0-1,0 0 1,1 1-1,-1-1 1,0 0-1,0 0 1,-1 1-1,1-1 1,0 0-1,-3-1 1,3 1-60,-1 0-1,0 0 1,-1 0 0,1 1 0,0-1-1,0 1 1,-1 0 0,1-1-1,-1 1 1,1 0 0,-1 0 0,1 0-1,-1 1 1,0-1 0,1 1 0,-1 0-1,0-1 1,1 1 0,-1 0 0,0 0-1,0 1 1,1-1 0,-1 1 0,0-1-1,-3 2 1,2 0-29,1-1-1,0 0 1,-1 1 0,1 0 0,0 0-1,0 0 1,0 0 0,0 0 0,0 1-1,1-1 1,-1 1 0,1 0 0,-1 0-1,1 0 1,0 0 0,0 0 0,0 0-1,-1 6 1,1-5 1,1 0-1,0 0 1,0 0 0,0 1-1,1-1 1,-1 0-1,1 1 1,0-1-1,0 0 1,1 1-1,-1-1 1,1 0 0,0 0-1,0 1 1,1-1-1,-1 0 1,1 0-1,0 0 1,0 0 0,3 5-1,-1-5 0,0 1 0,-1-1-1,2 0 1,-1 0 0,0 0 0,1-1-1,0 0 1,0 0 0,0 0-1,0 0 1,0-1 0,1 1 0,-1-2-1,1 1 1,6 1 0,9 0-100,0 0 0,0-2 0,0 0 1,0-1-1,1-1 0,-1-2 0,0 0 1,31-8-1,-17 0-136,0-1 0,-1-1 0,0-2 0,33-21 0,-65 35 207,39-25-188,-39 24 216,1 0 0,-1 0 0,1 0-1,-1 0 1,0-1 0,0 1 0,0-1 0,0 0 0,0 1 0,-1-1 0,1 0 0,1-3-1,-3 6-9,0-1-1,0 1 0,0 0 0,0 0 1,0 0-1,0-1 0,0 1 0,0 0 1,0 0-1,0 0 0,0-1 0,0 1 1,0 0-1,0 0 0,0 0 0,0-1 1,-1 1-1,1 0 0,0 0 0,0 0 1,0 0-1,0-1 0,0 1 0,0 0 0,0 0 1,-1 0-1,1 0 0,0 0 0,0-1 1,0 1-1,0 0 0,0 0 0,-1 0 1,1 0-1,0 0 0,0 0 0,0 0 1,-1 0-1,1 0 0,0 0 0,0 0 1,0 0-1,-1 0 0,1 0 0,0 0 1,0 0-1,-12 2 399,3 4-133,0-1 0,0 1 0,1 1 0,0 0 0,-9 10 0,13-13-152,0 0 1,0 0-1,0 1 0,1-1 0,0 1 1,0 0-1,0 0 0,1 0 1,-1 1-1,1-1 0,-2 10 1,4-14-116,0-1 1,0 1-1,0-1 1,0 1 0,0-1-1,0 1 1,0-1 0,0 1-1,0 0 1,0-1-1,0 1 1,1-1 0,-1 1-1,0-1 1,0 1 0,1-1-1,-1 1 1,0-1-1,1 0 1,-1 1 0,0-1-1,1 1 1,-1-1 0,1 0-1,-1 1 1,1-1-1,-1 0 1,0 1 0,1-1-1,-1 0 1,1 0 0,-1 0-1,1 1 1,0-1-1,-1 0 1,1 0 0,-1 0-1,1 0 1,-1 0-1,2 0 1,21-3-145,-22 3 129,22-7-664,1-1 1,-1-1 0,38-20-1,18-8-1729,-75 35 2230,1 1 1,-1-1-1,1 1 0,-1 0 1,1 0-1,5 0 0,-9 1 170,0 0 0,0 0 0,0 0 0,-1 0 0,1 0 0,0 0 0,0 1 0,0-1 0,0 0-1,0 1 1,-1-1 0,1 0 0,0 1 0,0-1 0,0 1 0,-1-1 0,1 1 0,0-1 0,-1 1 0,1 0 0,-1-1 0,1 1-1,0 0 1,-1 0 0,0-1 0,1 1 0,-1 0 0,1 0 0,-1 0 0,0-1 0,1 1 0,-1 0 0,0 0 0,0 0 0,0 0-1,0 0 1,0 1 0,0 41 1346,-1-35-1025,1 1-1,0-1 0,0 0 1,1 1-1,0-1 1,0 1-1,1-1 0,0 0 1,5 11-1,-7-18-327,1 0 1,-1 0-1,1 0 0,-1 0 0,1 0 0,0 0 1,0 0-1,0 0 0,-1 0 0,1-1 1,0 1-1,0 0 0,0-1 0,0 1 0,0 0 1,0-1-1,0 1 0,0-1 0,1 0 0,-1 1 1,0-1-1,0 0 0,0 0 0,0 0 0,0 1 1,1-1-1,-1-1 0,0 1 0,0 0 0,0 0 1,0 0-1,3-1 0,0-1-196,0 1 0,0-1 0,0 0-1,0 0 1,-1-1 0,1 1 0,4-5 0,2-2-305</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09.683"/>
    </inkml:context>
    <inkml:brush xml:id="br0">
      <inkml:brushProperty name="width" value="0.05" units="cm"/>
      <inkml:brushProperty name="height" value="0.05" units="cm"/>
    </inkml:brush>
  </inkml:definitions>
  <inkml:trace contextRef="#ctx0" brushRef="#br0">9 1 18372,'-2'16'1480,"-1"6"-1152,1 6-160,1 9 601,1 3-273,7 3-792,2-1-369,3-9 561,1-9-120,5-20-88</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10.445"/>
    </inkml:context>
    <inkml:brush xml:id="br0">
      <inkml:brushProperty name="width" value="0.05" units="cm"/>
      <inkml:brushProperty name="height" value="0.05" units="cm"/>
    </inkml:brush>
  </inkml:definitions>
  <inkml:trace contextRef="#ctx0" brushRef="#br0">122 471 16500,'-5'0'352,"0"1"1,0 0-1,-1 0 1,1 0-1,0 1 1,0 0-1,1 0 1,-1 0-1,0 1 1,1-1-1,-1 1 1,1 0 0,0 0-1,0 1 1,0-1-1,0 1 1,1 0-1,-1 0 1,1 0-1,0 1 1,-4 7-1,4-7-287,0 1 0,0-1 0,1 1 0,-1 0 0,1 0-1,1 0 1,-1 0 0,1 0 0,0 1 0,0-1 0,1 0 0,0 1-1,0-1 1,0 0 0,1 1 0,0-1 0,3 10 0,-4-14-59,1 0 1,0 0-1,0 0 1,0 0 0,0 0-1,0 0 1,0 0-1,1-1 1,-1 1-1,1-1 1,-1 1 0,1-1-1,-1 1 1,1-1-1,0 0 1,0 0-1,0 0 1,-1 0 0,1 0-1,0 0 1,3 0-1,-2 0 1,1-1 1,0 1-1,0-1 0,0 0 0,0 0 1,0-1-1,-1 1 0,1-1 0,0 0 1,7-2-1,2-3 6,0 0 1,0 0-1,-1-1 1,0-1 0,14-11-1,-9 5-7,0-1 0,-2 0-1,0-2 1,-1 1 0,0-2 0,-2 0-1,0 0 1,-1-1 0,15-36 0,-25 52-8,0 0 1,0-1-1,0 1 1,0-1 0,-1 1-1,1-1 1,-1 1-1,-1-7 1,1 10 1,0-1 0,0 1 0,0 0-1,0 0 1,0 0 0,0-1 0,0 1 0,0 0 0,0 0 0,0 0-1,0-1 1,0 1 0,0 0 0,0 0 0,-1 0 0,1-1 0,0 1-1,0 0 1,0 0 0,0 0 0,0 0 0,-1-1 0,1 1 0,0 0-1,0 0 1,0 0 0,-1 0 0,1 0 0,0 0 0,0 0 0,0 0-1,-1 0 1,1 0 0,0 0 0,0 0 0,0 0 0,-1 0 0,1 0-1,0 0 1,0 0 0,-1 0 0,-13 14-3,4 0 2,2 1 0,0 0 0,1 0 1,0 1-1,-5 19 0,9-23 7,0 0 0,0 0 1,1 1-1,0-1 0,2 1 1,-1-1-1,3 22 1,-2-31-8,1-1 1,-1 0 0,1 1 0,0-1 0,0 0 0,0 1 0,0-1 0,0 0 0,0 0 0,1 0 0,-1 0-1,1 0 1,0 0 0,-1 0 0,1-1 0,0 1 0,0-1 0,0 1 0,0-1 0,0 0 0,0 1 0,0-1-1,1 0 1,-1-1 0,0 1 0,1 0 0,-1-1 0,1 1 0,-1-1 0,0 0 0,1 1 0,-1-1 0,1 0-1,2-1 1,6 0-59,-1 0 0,0-1 0,0 0 0,0 0 0,0-1 0,17-7 0,2-5-211,-1 0 0,-1-2-1,0-1 1,-1-2 0,-1 0-1,41-43 1,-58 53 221,0 1-1,-1-1 1,0 0 0,-1-1-1,5-11 1,-14 30 1563,9-16-747,19-32-437,-8 13-90,13-20-22,24-52 0,-45 78-225,0 1 0,-2-1-1,0-1 1,-1 1 0,4-34-1,-9 53 2,-1 0 0,0 0 0,0 0 0,0 0-1,0 0 1,0 0 0,0-1 0,-1 1 0,1 0-1,-1 0 1,1 0 0,-1 0 0,0 0 0,1 1 0,-1-1-1,0 0 1,0 0 0,-2-1 0,2 2 3,1 1 0,-1-1 0,1 1-1,-1-1 1,1 1 0,-1 0 0,0 0 0,1-1 0,-1 1 0,0 0 0,1 0 0,-1 0-1,0-1 1,1 1 0,-1 0 0,0 0 0,0 0 0,1 0 0,-1 0 0,-1 1 0,0-1-2,0 1 1,1 0-1,-1 0 1,0 0-1,0 0 1,1 0-1,-1 0 1,1 0-1,-1 0 1,-2 3-1,-3 4 0,0 1 0,0-1 0,1 2-1,0-1 1,0 1 0,1 0 0,-4 11 0,-24 78 97,24-64-4,1 0 1,-6 65-1,13-86-66,1 1-1,0-1 1,0 0 0,2 1-1,0-1 1,0 0-1,2 0 1,-1 0 0,12 26-1,-11-34-174,-1-1-1,1 1 0,0-1 1,0 0-1,0 1 0,1-2 1,0 1-1,0-1 0,0 1 1,0-2-1,1 1 1,-1 0-1,1-1 0,0 0 1,0 0-1,0-1 0,1 0 1,-1 0-1,1 0 0,-1-1 1,1 0-1,-1 0 0,1-1 1,0 0-1,-1 0 0,1 0 1,-1-1-1,1 0 0,0 0 1,-1-1-1,0 0 0,1 0 1,-1 0-1,0-1 0,0 0 1,8-5-1,10-11-609</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3:32.707"/>
    </inkml:context>
    <inkml:brush xml:id="br0">
      <inkml:brushProperty name="width" value="0.05" units="cm"/>
      <inkml:brushProperty name="height" value="0.05" units="cm"/>
    </inkml:brush>
  </inkml:definitions>
  <inkml:trace contextRef="#ctx0" brushRef="#br0">0 2 17220,'0'0'20,"0"0"1,0-1 0,1 1-1,-1 0 1,0 0 0,0 0-1,0 0 1,0 0-1,0 0 1,0 0 0,0 0-1,0 0 1,0 0 0,0 0-1,0 0 1,0 0 0,0 0-1,0 0 1,1-1 0,-1 1-1,0 0 1,0 0 0,0 0-1,0 0 1,0 0-1,0 0 1,0 0 0,0 0-1,0 0 1,0 0 0,1 0-1,-1 0 1,0 0 0,0 0-1,0 0 1,0 0 0,0 0-1,0 0 1,0 0 0,0 1-1,0-1 1,0 0-1,0 0 1,1 0 0,-1 0-1,0 0 1,0 0 0,0 0-1,0 0 1,0 0 0,0 0-1,0 0 1,0 0 0,0 0-1,0 0 1,0 1-1,0-1 1,0 0 0,0 0-1,0 0 1,0 0 0,0 0-1,0 0 1,0 0 0,0 0-1,0 0 1,0 0 0,0 1-1,0-1 1,2 14 710,0 29-225,-2-26-141,26 321-140,-4-66-766,-18-212 266,4 123-1948,-9-177 1788,0-7 254,-3-12-84,0-34-248</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10.877"/>
    </inkml:context>
    <inkml:brush xml:id="br0">
      <inkml:brushProperty name="width" value="0.05" units="cm"/>
      <inkml:brushProperty name="height" value="0.05" units="cm"/>
    </inkml:brush>
  </inkml:definitions>
  <inkml:trace contextRef="#ctx0" brushRef="#br0">175 26 17556,'-2'-2'234,"-1"-1"0,1 1 0,0 0 0,-1 0 0,0 0 0,1 0 0,-1 1 0,0-1 0,0 1 0,0 0 0,0-1 1,0 1-1,0 0 0,0 1 0,-1-1 0,1 1 0,0-1 0,0 1 0,-1 0 0,1 0 0,0 0 0,0 1 0,0-1 0,-1 1 0,1 0 0,-4 1 1,0 0-79,1 0 0,-1 1 0,0 0 1,1 0-1,0 0 0,0 0 0,0 1 1,0 0-1,1 1 0,-1-1 1,-6 9-1,11-12-149,0 0 0,0 0 0,0 0 0,0 0 1,0 1-1,1-1 0,-1 0 0,0 1 0,1-1 0,-1 0 0,1 1 1,-1-1-1,1 1 0,0-1 0,-1 1 0,1-1 0,0 1 0,0-1 1,0 0-1,0 1 0,1-1 0,-1 1 0,0-1 0,1 1 0,-1-1 0,0 1 1,1-1-1,0 0 0,-1 1 0,1-1 0,0 0 0,0 0 0,0 1 1,0-1-1,0 0 0,0 0 0,0 0 0,0 0 0,0 0 0,3 1 1,3 3-131,1 0 0,0-1 0,0 0 0,1-1 1,13 4-1,86 20-1291,-79-22 1065,-1 1 0,0 1 0,0 2 0,-1 1 0,32 16 0,-56-24 398,0 0-1,1 0 0,-1 0 1,-1 1-1,1-1 0,0 1 1,0-1-1,-1 1 0,0 0 1,1 0-1,1 5 1,-3-7 12,0 1 0,-1-1 1,0 1-1,1-1 0,-1 1 1,0-1-1,0 1 1,0-1-1,0 1 0,0-1 1,0 1-1,0-1 1,0 1-1,0-1 0,-1 1 1,1-1-1,-1 1 1,1-1-1,-1 0 0,0 1 1,1-1-1,-1 0 0,0 1 1,0-1-1,0 0 1,0 0-1,0 0 0,0 0 1,-2 2-1,-3 2 138,-1-1 1,1 0-1,-1 0 0,0 0 0,0-1 0,0 0 1,0 0-1,0-1 0,-1 0 0,1 0 0,-1-1 1,1 1-1,-1-2 0,0 1 0,1-1 0,-1 0 1,0-1-1,-12-2 0,8 0-191,0 1 0,0-2 0,0 0 0,1 0 0,0-1 0,0 0 0,0-1 0,0-1 0,1 1 0,0-2 0,-9-8 0,-17-21-168</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11.967"/>
    </inkml:context>
    <inkml:brush xml:id="br0">
      <inkml:brushProperty name="width" value="0.05" units="cm"/>
      <inkml:brushProperty name="height" value="0.05" units="cm"/>
    </inkml:brush>
  </inkml:definitions>
  <inkml:trace contextRef="#ctx0" brushRef="#br0">191 193 17508,'-10'0'196,"0"2"0,1-1 1,-1 1-1,1 0 0,-1 1 1,1 0-1,0 1 0,0 0 0,0 0 1,1 1-1,-1 0 0,1 0 1,0 1-1,1 0 0,-1 1 0,1-1 1,1 1-1,-1 1 0,1-1 1,-10 17-1,15-22-162,0-1 0,1 0-1,-1 1 1,0-1 0,1 1 0,-1-1-1,1 1 1,-1-1 0,1 1 0,0 0-1,0-1 1,0 1 0,0-1 0,0 1 0,0 0-1,0-1 1,0 1 0,0-1 0,1 1-1,-1-1 1,1 1 0,-1-1 0,2 3 0,-1-3-4,0 0 1,1 0-1,-1 0 1,0 0-1,1 0 1,-1 0-1,0 0 1,1-1-1,-1 1 1,1 0-1,0-1 1,-1 1-1,1-1 1,-1 0-1,1 0 1,0 1-1,-1-1 1,1 0-1,-1 0 1,1 0-1,0-1 1,-1 1-1,2-1 1,7-1 29,-1 0 1,0-1-1,0 0 1,0-1-1,-1 0 0,1 0 1,-1-1-1,11-8 1,4-4 45,30-30 0,-30 24-18,0-1-1,23-33 1,-38 46-55,0-1 0,0 0 0,-1-1 1,-1 0-1,0 0 0,-1 0 0,5-21 0,-10 33-29,1 1-1,-1-1 0,0 0 1,1 0-1,-1 1 1,0-1-1,0 0 1,0 0-1,0 0 0,1 1 1,-1-1-1,0 0 1,0 0-1,-1 0 0,1 1 1,0-1-1,0 0 1,0 0-1,0 1 1,-1-1-1,1 0 0,0 0 1,-1 1-1,1-1 1,-1 0-1,1 1 0,0-1 1,-1 0-1,0 1 1,0-2-1,0 2 2,0 0 0,0 1-1,-1-1 1,1 0 0,0 1-1,0-1 1,0 0 0,0 1-1,1-1 1,-1 1 0,0-1-1,0 1 1,0 0 0,0-1-1,0 1 1,1 0 0,-1 0-1,0 0 1,1-1 0,-2 3-1,-6 8 7,1 0-1,0 0 0,1 1 0,0 0 1,1 0-1,-7 25 0,6-14 1,1 0 0,2 1-1,-2 24 1,4-37-2,1-1 1,0 1-1,1 0 1,0 0-1,0 0 1,2-1 0,5 19-1,-7-25-4,1-1 0,-1 1-1,1-1 1,0 0 0,0 1-1,1-1 1,-1 0 0,1 0 0,-1 0-1,1-1 1,0 1 0,0-1 0,0 1-1,1-1 1,-1 0 0,0 0 0,1-1-1,-1 1 1,1-1 0,0 1 0,0-1-1,-1 0 1,1-1 0,6 2 0,5-2-24,1 0 1,-1-1 0,0-1-1,0 0 1,-1-1 0,1-1-1,0 0 1,-1-1 0,0 0 0,0-1-1,0-1 1,13-8 0,9-8-52,-2-1 1,0-1-1,31-32 1,-17 9 90,-48 48-9,0 0-1,0 0 1,0 0 0,0 0 0,0 0 0,0 0-1,-1 0 1,1 0 0,0 0 0,0 0-1,0 0 1,0 0 0,0 0 0,0 0-1,0-1 1,0 1 0,0 0 0,0 0 0,0 0-1,0 0 1,0 0 0,0 0 0,-1 0-1,1 0 1,0 0 0,0 0 0,0 0 0,0 0-1,0-1 1,-10 11 94,1 2 6,1 0 1,0 1 0,2 0-1,-1 0 1,1 0 0,1 1-1,0 0 1,1 0 0,-3 20 0,7-33-103,0 1 1,0-1 0,0 1-1,-1-1 1,1 1 0,0-1-1,1 0 1,-1 1 0,0-1 0,0 1-1,1-1 1,-1 1 0,1-1-1,-1 0 1,1 1 0,-1-1 0,1 0-1,0 0 1,0 1 0,0-1-1,0 0 1,0 0 0,0 0-1,0 0 1,0 0 0,0 0 0,0 0-1,0-1 1,1 1 0,-1 0-1,0-1 1,1 1 0,-1-1-1,0 1 1,1-1 0,-1 1 0,1-1-1,-1 0 1,0 0 0,1 0-1,1 0 1,4 0-11,-1-1-1,1 1 1,-1-1 0,1-1-1,-1 1 1,1-1 0,8-4-1,17-10-158,-1-2 0,-1-1 0,-1-1 0,0-1 0,-2-2 0,36-37 0,-70 68 221,-1 0 1,1 1-1,1 0 0,-1 0 1,2 1-1,-1 0 1,1 0-1,1 0 0,0 0 1,0 1-1,1 0 0,1 0 1,-2 14-1,3-23-47,1 1-1,1-1 1,-1 1-1,0-1 0,0 1 1,1 0-1,0-1 1,-1 0-1,1 1 0,0-1 1,0 1-1,0-1 1,1 0-1,-1 0 1,0 1-1,1-1 0,0 0 1,-1-1-1,3 3 1,-1-1-1,1-1 1,-1 0 0,1 0-1,0 0 1,0 0-1,-1-1 1,1 1 0,0-1-1,0 0 1,8 1-1,1-1-56,1 0 0,-1-1 0,1-1 0,-1 0 0,1-1 0,17-4 0,-18 2-152,0 0-1,0 0 1,-1-1 0,19-11-1,-26 14 149,-1-1 0,1 0 0,-1 0 0,0-1 0,0 1 0,0-1-1,-1 0 1,1 0 0,-1 0 0,0 0 0,0 0 0,-1-1 0,1 1 0,-1-1-1,2-5 1,-3 4-33,1 0 0,-2 0 0,1 0-1,-1-9 1</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12.449"/>
    </inkml:context>
    <inkml:brush xml:id="br0">
      <inkml:brushProperty name="width" value="0.05" units="cm"/>
      <inkml:brushProperty name="height" value="0.05" units="cm"/>
    </inkml:brush>
  </inkml:definitions>
  <inkml:trace contextRef="#ctx0" brushRef="#br0">0 14 22765,'0'0'1648,"2"0"-1624,4-3-80,-1 1 600,1 0-56,3-4-496</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12.853"/>
    </inkml:context>
    <inkml:brush xml:id="br0">
      <inkml:brushProperty name="width" value="0.05" units="cm"/>
      <inkml:brushProperty name="height" value="0.05" units="cm"/>
    </inkml:brush>
  </inkml:definitions>
  <inkml:trace contextRef="#ctx0" brushRef="#br0">6 88 18996,'-3'31'791,"1"0"-1,1-1 1,8 59 0,-6-75-715,2-1 1,0 0-1,0 0 1,1-1-1,1 1 1,0-1-1,1 0 1,0 0-1,1 0 1,0-1-1,12 15 1,-14-21-50,1 0 1,-1-1-1,1 0 1,0 0-1,0 0 1,0-1-1,0 1 1,0-2-1,1 1 0,0-1 1,-1 0-1,1 0 1,0 0-1,0-1 1,0 0-1,0-1 1,0 0-1,0 0 1,0 0-1,7-2 0,4-1 45,0 0-1,-1-1 0,0-1 0,0-1 0,0 0 1,28-16-1,-25 10 11,0-1 0,0 0-1,-1-2 1,20-19 0,-31 26-67,0-1 1,0 1-1,0-1 1,-1-1-1,-1 1 1,1-1-1,-2-1 0,1 1 1,-2-1-1,6-14 1,-10 24-15,0-1 0,1 0 1,-1 1-1,0-1 1,0 0-1,1 1 1,-1-1-1,-1 0 0,1 0 1,0 1-1,0-1 1,-1 0-1,1 1 0,-1-3 1,0 4-2,1-1 0,0 0 1,-1 1-1,1-1 0,-1 1 0,1-1 0,-1 0 1,1 1-1,-1-1 0,0 1 0,1 0 1,-1-1-1,0 1 0,1-1 0,-1 1 1,0 0-1,1 0 0,-1-1 0,0 1 0,0 0 1,1 0-1,-2 0 0,0 0-1,-1 0 0,1 0 0,0 1 0,0-1 0,-1 1 0,1 0 0,0-1 0,0 1 0,0 0 0,0 0 0,0 0 0,0 1 0,0-1-1,0 0 1,0 1 0,1-1 0,-1 1 0,-2 3 0,-1 1 0,0 1 0,1 0 0,0 1 0,0-1 0,1 1 0,-1 0 0,2 0 0,-1 0 0,1 0-1,1 0 1,-1 0 0,1 10 0,0-7-1,1 0-1,1 0 0,0 0 1,0-1-1,1 1 1,1 0-1,-1 0 1,2-1-1,4 11 0,-5-14 17,1 1 0,0-1-1,1 1 1,0-1-1,0 0 1,0-1 0,1 0-1,0 1 1,0-2-1,0 1 1,13 7 0,-14-9 18,1-1 1,0 0-1,1-1 1,-1 1-1,0-1 1,1-1-1,-1 1 1,1-1-1,0 0 1,-1-1-1,1 1 1,0-1-1,0-1 1,-1 1-1,1-1 1,7-2-1,-1-1 93,1 0-1,-1-2 0,1 1 0,-1-2 1,-1 0-1,0 0 0,0-1 0,0-1 1,-1 0-1,0 0 0,16-19 0,-11 9 93,0 0 1,-1-1-1,-2-1 0,0 0 0,20-45 0,-25 44-19,0 0 0,9-45-1,-15 56-168,-1 0 0,0 0-1,0 0 1,-1 0 0,-1 0-1,0 0 1,0 0 0,-4-13-1,5 21-65,-1 0 0,0 1 0,0-1-1,0 1 1,0-1 0,-1 1 0,1 0-1,0-1 1,-1 1 0,0 0 0,1 0-1,-1 0 1,0 0 0,0 0 0,0 0-1,-1 1 1,1-1 0,0 1 0,0 0-1,-5-3 1,5 4-4,0 0 0,0 0 0,0 0-1,0 0 1,0 0 0,1 0 0,-1 0-1,0 0 1,0 1 0,0-1 0,0 1-1,1-1 1,-1 1 0,0 0 0,0 0-1,1 0 1,-1 0 0,1 0 0,-1 0-1,1 0 1,-1 0 0,1 1 0,0-1 0,0 1-1,-1-1 1,1 1 0,0-1 0,0 1-1,-1 2 1,-1 2-40,0 0-1,1 0 0,-1 0 1,1 0-1,0 0 1,-1 13-1,-1 10-340</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13.756"/>
    </inkml:context>
    <inkml:brush xml:id="br0">
      <inkml:brushProperty name="width" value="0.05" units="cm"/>
      <inkml:brushProperty name="height" value="0.05" units="cm"/>
    </inkml:brush>
  </inkml:definitions>
  <inkml:trace contextRef="#ctx0" brushRef="#br0">0 551 21637,'5'0'260,"0"-1"0,0 1 0,0-1 0,0 0 0,0 0 0,0 0 0,0-1 1,-1 1-1,1-1 0,0-1 0,5-2 0,7-3 277,7-2-256,36-21 0,-53 27-271,-1 0 0,0 0 1,0-1-1,0 1 1,-1-1-1,0 0 0,0-1 1,0 0-1,0 1 0,4-10 1,-8 14-16,0 0 0,0 0 0,-1 0 1,1-1-1,0 1 0,-1 0 0,1 0 1,-1 0-1,0-1 0,1 1 0,-1 0 0,0 0 1,0-1-1,0 1 0,0 0 0,0-1 0,0 1 1,0 0-1,0-1 0,0 1 0,-1 0 0,1 0 1,-1-1-1,1 1 0,-1 0 0,1 0 0,-1 0 1,1 0-1,-1 0 0,0 0 0,0 0 0,0 0 1,0 0-1,1 0 0,-1 0 0,0 0 0,-1 0 1,1 1-1,0-1 0,0 0 0,0 1 1,0-1-1,0 1 0,-2-1 0,-1 0-40,0 0-1,1 1 0,-1-1 1,0 1-1,1 0 1,-1 0-1,0 0 1,0 0-1,1 1 1,-1-1-1,0 1 1,1 0-1,-1 0 1,-4 3-1,1 0-33,0 1-1,0 0 1,1 1-1,-1 0 1,1 0 0,1 0-1,-1 1 1,1-1-1,0 2 1,1-1-1,0 0 1,0 1 0,-6 14-1,9-17 57,-1 0 1,1-1-1,0 1 0,0 0 0,1 0 1,-1 0-1,1-1 0,0 1 0,1 0 0,-1 0 1,2 7-1,-1-9 25,0 0-1,0 0 1,1 0-1,-1 0 1,1 0 0,0 0-1,0-1 1,-1 1 0,2 0-1,-1-1 1,0 0 0,0 0-1,1 1 1,0-1 0,-1-1-1,1 1 1,0 0 0,4 1-1,2 1 10,0-2 1,-1 0-1,1 0 0,0 0 0,0-1 0,0 0 0,0-1 0,0 0 0,0 0 0,0-1 0,0 0 0,0-1 0,16-5 0,3-2 88,0-1 0,49-26-1,-37 13 48,-2-2-1,0-2 1,-2-1-1,0-1 1,-3-3-1,0 0 1,-2-3-1,-2 0 1,-1-2-1,29-50 1,-51 78-121,0 0 0,-1-1 1,-1 1-1,1-1 1,-2 0-1,1 0 1,-1-1-1,-1 1 1,2-12-1,-4 20-25,0 0 0,0 0-1,0 0 1,0 1 0,0-1 0,0 0 0,0 0-1,-1 1 1,1-1 0,-1 0 0,1 0-1,-1 1 1,0-1 0,1 0 0,-1 1-1,0-1 1,0 1 0,0-1 0,0 1-1,0 0 1,-2-2 0,1 2-2,1 1 1,-1-1 0,1 1-1,-1-1 1,1 1-1,-1 0 1,0 0-1,1-1 1,-1 1 0,0 0-1,1 0 1,-1 1-1,0-1 1,1 0-1,-1 0 1,1 1-1,-1-1 1,1 1 0,-1 0-1,1-1 1,-1 1-1,1 0 1,-1 0-1,-1 1 1,-7 5 0,1 0 0,0 1 0,0 0 0,1 1 0,0-1 0,0 2-1,-9 13 1,2 1 42,1 0-1,-12 29 0,18-35 14,1 0 0,1 0 0,1 1 0,-4 27 0,8-40-37,0 0 1,0 0 0,1 0 0,0 0-1,0 0 1,0 0 0,1 0 0,0-1-1,0 1 1,0 0 0,1 0-1,0 0 1,0-1 0,1 1 0,-1-1-1,1 0 1,0 0 0,6 7 0,-7-9-9,1 0-1,1-1 1,-1 1 0,0-1 0,0 0 0,1 0 0,0 0 0,-1 0 0,1-1 0,0 1-1,0-1 1,0 0 0,6 1 0,-3-2-4,0 1 1,0-1-1,-1-1 0,1 1 1,0-1-1,0 0 0,10-4 1,-1-1 0,-1 0 1,1-1 0,-1-1-1,0 0 1,25-19-1,-16 7 53,-1-1-1,-1-1 1,-1 0-1,25-35 0,-12 9 203,37-70 0,-41 54 36,-31 63-165,-2 4-115,-6 14-40,-7 31-19,2 1 0,-14 94 0,24-112 9,2 0 0,1 0 0,1 1 1,2-1-1,11 61 0,-12-85-36,0 0-1,1-1 1,0 1 0,1-1-1,-1 1 1,1-1 0,0 0-1,5 6 1,-8-12 49,0 0 0,0 1 1,0-1-1,0 0 0,0 0 1,0 0-1,0 1 0,0-1 1,1 0-1,-1 0 0,0 0 1,0 0-1,0 1 0,0-1 1,1 0-1,-1 0 0,0 0 1,0 0-1,0 0 0,1 1 1,-1-1-1,0 0 0,0 0 1,0 0-1,1 0 0,-1 0 1,0 0-1,0 0 0,1 0 1,-1 0-1,0 0 0,0 0 1,1 0-1,-1 0 0,0 0 1,1-9-356,-7-14-33,-7-1 175,-1 0 0,-1 1 0,-23-28 0,23 34 322,1-1 1,1-1-1,1-1 1,1 1 0,-15-37-1,25 54-68,0-1-1,0 1 1,1-1-1,-1 1 1,0-1-1,1 0 1,0 1 0,0-1-1,0 1 1,0-1-1,0 0 1,0 1-1,1-1 1,-1 0 0,1 1-1,-1-1 1,1 1-1,0-1 1,0 1-1,1 0 1,-1-1-1,0 1 1,4-4 0,-1 2-48,1 0 0,-1 1 1,1 0-1,0 0 1,0 0-1,0 0 1,0 1-1,0 0 1,1 0-1,5-1 0,142-35 544,-82 26-581</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14.329"/>
    </inkml:context>
    <inkml:brush xml:id="br0">
      <inkml:brushProperty name="width" value="0.05" units="cm"/>
      <inkml:brushProperty name="height" value="0.05" units="cm"/>
    </inkml:brush>
  </inkml:definitions>
  <inkml:trace contextRef="#ctx0" brushRef="#br0">98 0 18164,'-31'360'5342,"22"-288"-4916,-44 245 1095,49-302-1210,3-18 23,3-24-37,39-177-27,-20 107-335,-14 65 37,13-65-255,39-115 1,-55 201 255,0 1 0,0 0 0,1 0 0,0 1 1,10-14-1,-14 22 24,0 0 0,0-1 0,0 1 0,0 0 0,0 0 0,1 0 0,-1-1 0,0 1 0,1 0 0,-1 1 0,1-1 0,-1 0 0,1 0 0,-1 1 0,1-1 0,-1 1 0,1-1 0,0 1 0,-1 0 0,1 0 0,0-1 0,-1 1 0,1 0 0,0 1 0,-1-1 0,1 0 0,0 0 0,-1 1 0,1-1 0,0 1 0,-1-1 0,1 1 0,-1 0 0,1-1 0,-1 1 0,1 0 0,-1 0 0,0 0 0,1 0 0,-1 1 0,0-1 0,0 0 0,2 2-1,1 2 13,0 1 0,1-1 0,-2 1 0,1 0 0,-1 0 0,0 0 0,0 1 0,0-1 0,-1 1 0,0-1 0,0 1 0,-1 0 0,0-1 0,0 1 0,-1 0 0,0 0 0,0 0 0,-1 11 0,0-13 30,0 1-1,0-1 1,0 1 0,-1-1-1,0 0 1,0 0-1,0 0 1,0 0-1,-1 0 1,0 0-1,0 0 1,0-1 0,-1 0-1,0 1 1,1-1-1,-1-1 1,-1 1-1,1 0 1,0-1-1,-1 0 1,0 0 0,0 0-1,-8 2 1,12-4-71,-1 0 0,1 0 1,-1-1-1,0 1 0,1-1 1,-1 1-1,0-1 0,1 0 0,-1 0 1,0 0-1,1 0 0,-1 0 1,0 0-1,1 0 0,-1 0 1,0-1-1,1 1 0,-1-1 0,0 1 1,1-1-1,-1 0 0,1 1 1,-1-1-1,1 0 0,-1 0 0,1 0 1,0 0-1,-1 0 0,-1-3 1,1 1-30,1 0 0,0 0 1,-1 0-1,1-1 0,1 1 1,-1 0-1,0-1 0,1 1 1,-1 0-1,1-1 0,0 1 1,0 0-1,1-1 0,-1 1 1,1-4-1,9-31-406</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14.954"/>
    </inkml:context>
    <inkml:brush xml:id="br0">
      <inkml:brushProperty name="width" value="0.05" units="cm"/>
      <inkml:brushProperty name="height" value="0.05" units="cm"/>
    </inkml:brush>
  </inkml:definitions>
  <inkml:trace contextRef="#ctx0" brushRef="#br0">13 227 14379,'-6'66'2726,"4"-54"-2080,0 1 0,1 0 1,0 0-1,1-1 0,0 1 1,1 0-1,3 13 0,-4-25-587,1 1-1,-1-1 1,0 0-1,1 0 1,-1 0-1,1 0 1,-1 0-1,1-1 1,-1 1-1,1 0 1,0 0-1,-1 0 0,1 0 1,0-1-1,0 1 1,0 0-1,-1-1 1,1 1-1,0 0 1,0-1-1,0 1 1,0-1-1,0 0 1,0 1-1,0-1 0,0 0 1,0 1-1,1-1 1,-1 0-1,0 0 1,0 0-1,0 0 1,0 0-1,0 0 1,0 0-1,0-1 1,1 1-1,1-1-10,0 0 0,-1 0 0,1 0 0,-1 0 0,0 0 0,1-1 0,-1 1 0,0-1-1,0 0 1,0 1 0,0-1 0,0 0 0,0 0 0,2-5 0,0-1 4,0 0-1,-1-1 1,0 1-1,0-1 0,-1 0 1,0 0-1,0 0 1,-1 0-1,-1 0 1,1 0-1,-1 0 1,-3-16-1,0 1-80,-1 1-1,-2 0 0,-13-39 1,16 56 5,1 0-47,0 1-1,0-1 1,-1 1 0,-5-9 0,8 14 59,0 0 1,0 0-1,0 0 1,-1 0-1,1 0 1,0 1-1,0-1 1,0 0-1,0 0 1,0 0-1,0 0 1,0 0-1,0 0 1,0 1-1,0-1 1,-1 0-1,1 0 1,0 0-1,0 0 0,0 0 1,0 0-1,0 0 1,0 0-1,-1 0 1,1 0-1,0 0 1,0 0-1,0 0 1,0 0-1,0 0 1,-1 0-1,1 0 1,0 0-1,0 0 1,0 0-1,0 0 1,0 0-1,-1 0 1,1 0-1,0 0 1,0 0-1,0 0 1,0 0-1,0 0 1,0 0-1,-1 0 1,1 0-1,0 0 1,0-1-1,0 1 1,4 17-436,-1-10 265,0-1-1,0 1 0,1-1 1,0 0-1,0 0 0,1-1 1,0 1-1,0-1 0,0 0 1,0 0-1,1 0 0,10 6 1,-6-6 18,-1 0 0,1-1 0,0 0 1,1 0-1,-1-1 0,1-1 0,19 3 1,-7-3-393,-1-2 1,0 0 0,1-1 0,-1-2 0,0 0 0,0-1 0,37-13-1,-54 15 636,1 1-1,-1-1 1,0-1-1,-1 1 0,8-5 1,-12 7-50,0 0 0,0 0 1,-1 0-1,1-1 0,0 1 1,0 0-1,0 0 0,0 0 1,0 0-1,0 0 0,-1 0 1,1 0-1,0 0 0,0 0 1,0 0-1,0 0 0,0 0 1,0-1-1,0 1 1,0 0-1,0 0 0,0 0 1,0 0-1,-1 0 0,1 0 1,0-1-1,0 1 0,0 0 1,0 0-1,0 0 0,0 0 1,0 0-1,0 0 0,0-1 1,0 1-1,0 0 0,0 0 1,0 0-1,0 0 1,0 0-1,1 0 0,-1-1 1,0 1-1,0 0 0,0 0 1,0 0-1,0 0 0,0 0 1,0 0-1,0 0 0,0-1 1,0 1-1,0 0 0,1 0 1,-1 0-1,0 0 0,0 0 1,0 0-1,0 0 0,0 0 1,-11 2 666,2 2-140,0 1 0,1 0 0,0 0 0,0 1 1,1 0-1,-1 0 0,1 1 0,-7 9 0,10-11-380,0 0 1,0 0-1,0 1 1,1-1-1,-1 1 1,1 0 0,1 0-1,-1 0 1,1 1-1,0-1 1,1 0-1,-2 14 1,3-19-161,-1 1 0,1 0 0,0 0 0,0 0 0,0 0 1,0 0-1,1 0 0,-1-1 0,0 1 0,1 0 0,0 0 0,-1 0 1,1-1-1,0 1 0,0 0 0,0-1 0,0 1 0,0-1 0,0 1 1,0-1-1,0 1 0,1-1 0,-1 0 0,0 0 0,1 0 0,-1 0 1,1 0-1,0 0 0,-1 0 0,1 0 0,0 0 0,0-1 0,-1 1 1,1-1-1,0 1 0,0-1 0,0 0 0,2 1 0,1-2-15,-1 1-1,1 0 1,-1-1-1,0 0 1,1 0-1,-1 0 1,0-1-1,0 0 1,0 1-1,0-1 0,0-1 1,0 1-1,0 0 1,-1-1-1,7-5 1,-2-1-86,-1-1 1,1 0 0,-2 0-1,1 0 1,-1-1 0,-1 0-1,0 0 1,-1-1-1,0 1 1,0-1 0,2-17-1,-4 13-301,0 0 0,0 0 0,-1 0-1,-1 0 1,-1 0 0,-1 0 0,0 0-1,-5-19 1,6 30-12,-1 0 0,0 0 0,0 0-1,0 0 1,-6-8 0,4 11-1240,4 7 758,6 11-27,0-8 715,0-1-1,0 0 1,1 1-1,1-2 1,-1 1 0,1-1-1,0 0 1,0-1 0,11 6-1,27 10-260</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15.558"/>
    </inkml:context>
    <inkml:brush xml:id="br0">
      <inkml:brushProperty name="width" value="0.05" units="cm"/>
      <inkml:brushProperty name="height" value="0.05" units="cm"/>
    </inkml:brush>
  </inkml:definitions>
  <inkml:trace contextRef="#ctx0" brushRef="#br0">207 309 16147,'1'0'113,"0"-1"-1,0 0 1,0 1-1,0-1 1,0 0-1,0 0 0,0 0 1,0 0-1,0 0 1,-1 0-1,1 0 0,1-1 1,-2 2-72,0-1 0,0 1 0,0-1 0,0 1 0,0 0 0,0-1 0,0 1 0,0 0 0,0-1 0,0 1 0,0-1 1,0 1-1,0 0 0,0-1 0,0 1 0,0 0 0,0-1 0,0 1 0,-1 0 0,1-1 0,0 1 0,0 0 0,0-1 0,-1 1 0,1 0 0,-1-1 0,0 0 77,-1 0 0,0 0 0,0 0 0,1 0 0,-1 0 0,0 0 0,0 1-1,0-1 1,0 1 0,0 0 0,0-1 0,0 1 0,0 0 0,-3 0 0,-5 1 76,0 0 1,0 1 0,0 0 0,0 1-1,1-1 1,-1 2 0,1 0-1,0 0 1,0 0 0,0 1 0,1 0-1,-1 1 1,1 0 0,0 1-1,1-1 1,0 1 0,0 1-1,-11 15 1,17-22-169,0 1-1,0 0 1,0 0-1,0-1 0,0 1 1,1 0-1,-1 0 1,1 0-1,-1 0 1,1 0-1,0 0 1,0 0-1,0 0 1,0 0-1,0 0 1,0 0-1,0 0 1,2 3-1,-2-4-11,1 0-1,0 1 1,0-1-1,0 0 1,0 0-1,0 0 1,0 0-1,0 0 1,0-1-1,0 1 1,0 0 0,0 0-1,1-1 1,-1 1-1,0-1 1,0 1-1,1-1 1,-1 1-1,1-1 1,-1 0-1,0 0 1,1 0-1,-1 1 1,0-1 0,1-1-1,2 1 1,3-1-3,0 0 0,-1-1 0,1 1 0,0-2 0,-1 1-1,1-1 1,-1 1 0,0-2 0,0 1 0,9-7 0,7-7 3,25-25-1,-34 31-8,21-21-69,-1-1 1,-1-1-1,-2-2 0,-1-1 1,32-56-1,-58 88 44,0 0 0,-1 0-1,1-1 1,-1 1 0,0-1 0,0 1-1,-1-1 1,2-11 0,-3 17 19,0 0 0,0-1-1,0 1 1,0 0 0,0-1 0,0 1 0,-1 0 0,1 0 0,0-1 0,0 1 0,0 0 0,-1 0 0,1-1 0,0 1 0,0 0 0,0 0 0,-1 0 0,1-1 0,0 1 0,0 0 0,-1 0 0,1 0 0,0 0 0,-1 0 0,1-1 0,0 1 0,-1 0 0,1 0-1,0 0 1,-1 0 0,1 0 0,0 0 0,0 0 0,-1 0 0,1 0 0,0 0 0,-1 0 0,1 0 0,0 1 0,-1-1 0,1 0 0,0 0 0,0 0 0,-1 0 0,1 0 0,-1 1 0,-14 8 3,6 0 48,-1 1 0,2 0 1,-1 0-1,2 1 0,-1 0 1,1 1-1,1 0 0,0 0 0,-5 16 1,3-7 84,2 1 1,0-1 0,1 1 0,-3 40 0,8-54-91,0 0 1,0 0 0,0 0-1,1-1 1,0 1 0,1 0 0,3 10-1,-5-15-33,1-1-1,1 1 1,-1-1-1,0 1 1,1-1-1,-1 0 0,1 0 1,0 1-1,0-1 1,0 0-1,0 0 1,0-1-1,0 1 0,0 0 1,1-1-1,-1 1 1,0-1-1,1 0 1,0 0-1,-1 0 0,1 0 1,-1 0-1,6 0 1,-1 0-40,0-1 0,0 0 0,1-1 0,-1 0 0,0 0 0,0 0 0,0-1 0,0 0 0,0 0 0,0-1 0,-1 0 0,1 0 1,9-7-1,7-5-155,-1 0 1,25-25 0,-39 33 108,0 0 1,-1 0-1,0-1 1,-1 0-1,1 0 0,-1-1 1,-1 1-1,7-15 0,-10 12 22,-7 9 110,-12 11 179,9 0-77,0-1 0,1 1 0,0 0-1,0 1 1,1 0 0,-9 20 0,11-23-50,1 0-1,0 1 1,1 0-1,0-1 1,0 1 0,1 0-1,0 0 1,0 0-1,1 0 1,1 15 0,-1-21-86,0-1 0,0 1 0,1 0 1,-1-1-1,1 1 0,-1-1 1,1 1-1,0-1 0,0 1 1,0-1-1,0 0 0,-1 1 1,2-1-1,-1 0 0,0 0 0,0 0 1,0 0-1,0 0 0,1 0 1,2 2-1,-2-2-2,1 0 0,0 0 1,0 0-1,0-1 0,0 1 0,0-1 0,0 0 1,0 0-1,0 0 0,5 0 0,2-2-16,0 0-1,0 0 0,-1-1 1,1-1-1,18-8 0,-5-1-97,-1-2 0,0 0 0,-1-1 0,22-22 0,68-82-969,-109 118 1034,14-15-290,-11 15 163,-6 12 58,-11 30 40,-12 52 291,22-82-312,1 0 0,0 0-1,0 1 1,1-1-1,1 0 1,-1 0 0,4 12-1,-4-19 61,1-1-1,-1 1 1,1-1 0,0 1-1,0-1 1,0 1-1,0-1 1,1 0 0,-1 1-1,1-1 1,-1 0 0,1 0-1,0 0 1,0 0-1,0 0 1,0-1 0,0 1-1,0-1 1,0 1 0,0-1-1,1 0 1,-1 1-1,1-1 1,-1 0 0,1-1-1,-1 1 1,1 0-1,-1-1 1,5 1 0,21-7-261</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16.107"/>
    </inkml:context>
    <inkml:brush xml:id="br0">
      <inkml:brushProperty name="width" value="0.05" units="cm"/>
      <inkml:brushProperty name="height" value="0.05" units="cm"/>
    </inkml:brush>
  </inkml:definitions>
  <inkml:trace contextRef="#ctx0" brushRef="#br0">0 1 17828,'8'86'3524,"-7"173"1,-4-142-2403,2-82-872,0-15-115,1 0 0,0 0 0,5 24-1,-5-42-128,0 0 0,1 0 1,-1-1-1,1 1 0,-1 0 0,1-1 0,0 1 0,0-1 0,0 1 0,0-1 0,0 1 0,1 1 0,-1-3-5,0 1 0,-1-1 1,1 1-1,-1-1 0,1 0 0,0 1 1,-1-1-1,1 0 0,-1 0 1,1 1-1,0-1 0,-1 0 0,1 0 1,0 0-1,0 0 0,-1 0 0,1 0 1,0 0-1,-1 0 0,1 0 0,1-1 1,1 0-7,-1 0 1,1-1 0,-1 1-1,1-1 1,-1 0 0,1 0-1,-1 0 1,0 0-1,0 0 1,0 0 0,0-1-1,-1 1 1,3-4 0,13-24-215,-1-1 0,-1-1-1,-2 0 1,-1-1 0,-2 0 0,8-42 0,-16 43-379,-2 29 370,-1 4 13,-1 16-96,2-13 264,-6 87-743,6-78 435,0 0-1,1 0 1,0 0-1,6 24 1,-6-36 301,-1 0 1,0 0 0,0-1-1,0 1 1,1 0-1,-1 0 1,0 0 0,1 0-1,-1-1 1,1 1-1,-1 0 1,1 0 0,-1-1-1,1 1 1,0 0-1,-1-1 1,1 1 0,0-1-1,-1 1 1,1-1-1,0 1 1,0-1 0,-1 0-1,1 1 1,2 0-1,-2-1-21,0-1 0,0 1 0,1 0 0,-1 0 0,0-1-1,0 1 1,0-1 0,1 1 0,-1-1 0,0 1 0,0-1 0,0 0-1,0 1 1,0-1 0,2-1 0,3-5-226,1 0 0,-1 0 0,8-13 0,-14 19 300,23-32-396,1-5 92</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16.637"/>
    </inkml:context>
    <inkml:brush xml:id="br0">
      <inkml:brushProperty name="width" value="0.05" units="cm"/>
      <inkml:brushProperty name="height" value="0.05" units="cm"/>
    </inkml:brush>
  </inkml:definitions>
  <inkml:trace contextRef="#ctx0" brushRef="#br0">28 25 14147,'-1'-5'804,"0"-12"292,1 14-349,2 11 612,11 78 40,2 104-1,-10-103-1014,-1-14-153,11 111 790,-16-233 191,-13-28-816,-3 1-1,-31-83 0,50 158-306,2 5-57,7 7-2,0 3 8,2 0 0,0 0 0,0-1 0,2 0 0,-1-2 1,29 18-1,-38-25-32,1-1 0,-1 0 0,1-1-1,0 1 1,-1-1 0,1 0 0,0-1 0,0 0 0,0 0 0,1 0 0,-1 0 0,0-1 0,0 0-1,0 0 1,0-1 0,0 0 0,1 0 0,-1 0 0,0-1 0,-1 0 0,1 0 0,0 0 0,-1-1 0,8-4-1,-5 2 34,0-1-1,-1-1 1,1 1-1,-1-1 1,0 0-1,-1-1 1,0 0-1,0 0 1,-1 0-1,0-1 1,0 1-1,6-19 1,-9 14 84,-2 12-119,0 1 0,0 0-1,0 0 1,0 0 0,0 0-1,-1 0 1,1 0 0,0 0-1,0-1 1,0 1 0,0 0-1,0 0 1,0 0 0,0 0-1,0 0 1,-1 0 0,1 0-1,0 0 1,0 0 0,0 0-1,0 0 1,0 0 0,0 0-1,0 0 1,-1 0 0,1 0-1,0 0 1,0 0 0,0 0-1,0 0 1,0 0 0,0 0-1,-1 0 1,1 0 0,0 0-1,0 0 1,0 0 0,0 0-1,0 0 1,0 0 0,0 0-1,-1 0 1,1 0 0,0 0-1,0 1 1,0-1 0,-2 1 23,0 1 0,1-1 0,-1 1 0,1 0 0,-1 0 0,1 0 0,-1 0 1,-1 3-1,-4 13 37,0 1 0,0 0 0,2 0 0,0 1 0,2-1 1,0 1-1,1 0 0,1 0 0,2 30 0,0-43-97,-1 0-1,2 0 1,-1-1 0,1 1-1,4 11 1,-5-16-21,-1-1 1,1 0-1,-1 0 1,1 1-1,0-1 0,-1 0 1,1 0-1,0 0 1,0 0-1,0 0 0,0 0 1,0 0-1,0 0 1,0 0-1,0 0 1,0-1-1,0 1 0,0 0 1,1-1-1,-1 1 1,0-1-1,0 1 0,1-1 1,-1 0-1,0 0 1,1 1-1,-1-1 0,0 0 1,1 0-1,-1 0 1,0 0-1,1-1 0,-1 1 1,0 0-1,1 0 1,0-1-1,4-2-32,-1-1 0,0 1 0,0-1 0,0 1 0,-1-1 0,1-1-1,-1 1 1,0-1 0,0 1 0,4-8 0,19-32-514</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3:33.394"/>
    </inkml:context>
    <inkml:brush xml:id="br0">
      <inkml:brushProperty name="width" value="0.05" units="cm"/>
      <inkml:brushProperty name="height" value="0.05" units="cm"/>
    </inkml:brush>
  </inkml:definitions>
  <inkml:trace contextRef="#ctx0" brushRef="#br0">36 0 14315,'3'2'1376,"-3"5"-1072,-4 16-152,0 11 577,-1 22-313,0 16-168,-1 18-152,0 9-136,3 7-368,0 0-681,1-7 937,2-12-128,0-29-112</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17.053"/>
    </inkml:context>
    <inkml:brush xml:id="br0">
      <inkml:brushProperty name="width" value="0.05" units="cm"/>
      <inkml:brushProperty name="height" value="0.05" units="cm"/>
    </inkml:brush>
  </inkml:definitions>
  <inkml:trace contextRef="#ctx0" brushRef="#br0">9 0 19484,'-6'0'1536,"3"9"-1191,3 4-161,5 5 496,5 2-400,5 2-888,3 1-281,7 0 721,1-2-200,6-1-168</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17.475"/>
    </inkml:context>
    <inkml:brush xml:id="br0">
      <inkml:brushProperty name="width" value="0.05" units="cm"/>
      <inkml:brushProperty name="height" value="0.05" units="cm"/>
    </inkml:brush>
  </inkml:definitions>
  <inkml:trace contextRef="#ctx0" brushRef="#br0">158 1 15387,'-6'0'533,"1"1"0,-1-1 0,1 1 0,-1 0 1,1 1-1,0-1 0,-1 1 0,1 0 0,0 1 0,-6 3 0,4-2-204,1 1 1,-1 0-1,1 0 0,0 1 1,0 0-1,-9 11 1,11-11-214,-1 0 1,1 1 0,0-1-1,0 1 1,1 0-1,0 1 1,0-1-1,1 0 1,0 1 0,0-1-1,0 1 1,1 0-1,1 0 1,-1-1 0,1 1-1,1 8 1,-1-14-97,1-1 0,-1 1 1,0 0-1,1-1 0,0 1 0,-1-1 1,1 1-1,0-1 0,0 1 0,0-1 1,0 1-1,0-1 0,0 0 0,0 1 1,0-1-1,1 0 0,-1 0 0,0 0 1,1 0-1,-1 0 0,1 0 1,-1 0-1,1-1 0,-1 1 0,1-1 1,0 1-1,-1-1 0,1 1 0,0-1 1,-1 0-1,1 0 0,0 0 0,2 0 1,4 0-63,0-1 1,0 0-1,0-1 1,0 1-1,0-1 1,7-4 0,17-7-378,0-1 0,43-28 0,55-44-903,-66 42 552,-55 40 899,-8 9 137,-6 4 2,0 1 1,0-1 0,-13 17 0,-5 7 328,16-22-385,-2 3 75,1 0 0,0 0 0,1 1 1,0-1-1,1 2 0,-5 20 0,11-35-282,-1 0 1,1-1 0,0 1 0,0 0-1,0 0 1,0-1 0,-1 1 0,1 0-1,0 0 1,0-1 0,0 1 0,1 0-1,-1-1 1,0 1 0,0 0 0,0 0-1,0-1 1,1 1 0,-1 0 0,0-1-1,1 1 1,-1 0 0,1-1 0,-1 1-1,0-1 1,1 1 0,-1-1 0,1 1-1,0-1 1,-1 1 0,1-1 0,-1 1-1,1-1 1,0 0 0,-1 1 0,1-1-1,0 0 1,-1 1 0,1-1-1,0 0 1,0 0 0,-1 0 0,1 0-1,0 0 1,0 0 0,-1 0 0,1 0-1,0 0 1,-1 0 0,1 0 0,0 0-1,0 0 1,-1-1 0,1 1 0,1-1-1,5-1-126,-1 0-1,1-1 0,0 0 1,9-6-1,114-83-2915,-3 1-1031,-124 89 3971,-1 1 1,1-1-1,0 1 1,0 0-1,0-1 1,0 2-1,6-3 1,-9 3 100,1 1 1,0-1-1,-1 0 0,1 0 0,0 0 1,-1 0-1,1 0 0,0 1 1,-1-1-1,1 0 0,0 0 1,-1 1-1,1-1 0,-1 1 0,1-1 1,-1 1-1,1-1 0,-1 0 1,1 1-1,-1 0 0,1-1 1,-1 1-1,1-1 0,-1 1 0,0-1 1,0 1-1,1 0 0,-1-1 1,0 1-1,0 0 0,1-1 0,-1 1 1,0 0-1,0 0 0,0-1 1,0 1-1,0 0 0,0-1 1,0 1-1,-1 0 0,1-1 0,0 2 1,-3 19 690,-1 0 1,0-1 0,-1 0 0,-15 36-1,4-12 572,10-25-729,2-8-232,0 0 1,1 0-1,0 0 0,1 0 0,0 1 1,1-1-1,-1 16 0,2-25-297,0-1 0,0 0 0,1 0 0,-1 1 0,0-1 0,0 0 0,1 0 0,-1 0 0,0 1 0,1-1 0,-1 0 0,1 0 0,0 0 0,-1 0 0,1 0 0,0 0 0,0 0 0,0 0 0,0 0 0,-1 0 0,1 0 0,0-1 0,0 1 0,1 0 0,-1-1-1,0 1 1,0 0 0,0-1 0,0 0 0,1 1 0,-1-1 0,0 0 0,0 1 0,0-1 0,1 0 0,0 0 0,2 0-45,0-1-1,0 1 1,0-1 0,0 0-1,0 0 1,0 0 0,0-1-1,0 0 1,-1 1 0,7-5-1,25-23-109,4-16-66</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18.624"/>
    </inkml:context>
    <inkml:brush xml:id="br0">
      <inkml:brushProperty name="width" value="0.05" units="cm"/>
      <inkml:brushProperty name="height" value="0.05" units="cm"/>
    </inkml:brush>
  </inkml:definitions>
  <inkml:trace contextRef="#ctx0" brushRef="#br0">10 333 19252,'-4'30'177,"1"-1"0,1 1 0,2-1 0,1 1 0,1-1 0,2 1 0,1-1 0,1 0 0,1 0 0,2-1 1,1 0-1,1-1 0,1 0 0,2-1 0,0 0 0,2-1 0,1 0 0,1-2 0,28 30 0,-40-46-98,0-1 0,0-1 0,1 1 1,-1-1-1,1 0 0,1 0 0,14 7 0,-19-11-38,-1-1 0,1 1 0,-1 0 0,1-1 0,0 1 0,-1-1 0,1 0 0,0 0 0,0 0 0,-1 0 0,1 0 0,0 0 0,0-1 0,-1 0 0,1 1 0,-1-1 0,1 0 0,-1 0 0,1 0 0,-1-1 0,1 1 0,-1-1 0,0 1 0,0-1 0,0 0 0,0 0 0,0 0 0,2-2 0,6-9 177,-1 0 1,0-1-1,-1 0 1,0 0 0,-1-1-1,-1 0 1,9-30 0,-4-1 226,9-68 1,-14 61-645,-2-1-1,-3 1 0,-2 0 1,-2-1-1,-15-79 1,16 130-158,1 1 0,-1-1 0,0 0 1,0 1-1,0-1 0,0 1 0,0-1 0,0 1 1,-1 0-1,1 0 0,-1 0 0,0 0 1,1 1-1,-1-1 0,0 1 0,-4-2 1,-13-9-1080,-87-70-3144,-13-9 4642,116 88 122,1 1 34,0 0 0,0 0 1,0 0-1,0 0 1,0 1-1,0-1 1,-5 0-1,7 1-196,1 1 0,0 0 0,0 0 0,0 0-1,0 0 1,0 0 0,0 0 0,0 0 0,0 0 0,0 0 0,0 0-1,0 0 1,0 0 0,0 0 0,0 0 0,0 0 0,-1 0 0,1 0-1,0 0 1,0 0 0,0 0 0,0 0 0,0 0 0,0 0 0,0 0-1,0 0 1,0 0 0,0 0 0,0 0 0,0 0 0,-1 0 0,1 0-1,0 0 1,0 0 0,0 0 0,0 0 0,0 0 0,0 0 0,0 0-1,0 0 1,0 0 0,0 0 0,0 0 0,0 0 0,0 0 0,0 0-1,-1 0 1,1 0 0,0 0 0,0 1 0,0-1 0,0 0 0,0 0-1,0 0 1,0 0 0,0 0 0,0 0 0,0 0 0,0 0 0,0 0-1,0 0 1,0 0 0,0 1 0,0-1 0,0 0 0,0 0 0,0 0-1,0 0 1,0 0 0,7 7 879,12 8 218,30 13 314,56 25 0,141 39-1669,-211-81 3</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19.076"/>
    </inkml:context>
    <inkml:brush xml:id="br0">
      <inkml:brushProperty name="width" value="0.05" units="cm"/>
      <inkml:brushProperty name="height" value="0.05" units="cm"/>
    </inkml:brush>
  </inkml:definitions>
  <inkml:trace contextRef="#ctx0" brushRef="#br0">4 0 15227,'-2'14'656,"1"1"0,1-1-1,0 0 1,1 0-1,1 1 1,3 16 0,-4-28-563,0 0 1,0 0-1,0 0 0,0 0 1,0 0-1,1 0 0,-1 0 1,1 0-1,-1-1 1,1 1-1,0-1 0,1 1 1,-1-1-1,0 0 0,0 1 1,1-1-1,0-1 1,-1 1-1,1 0 0,0 0 1,0-1-1,0 0 0,0 0 1,0 0-1,0 0 1,0 0-1,0 0 0,0-1 1,0 1-1,1-1 0,-1 0 1,0 0-1,5-1 1,-1 0-6,0 0-1,-1-1 1,1 0 0,0 0 0,-1 0 0,0-1 0,1 0 0,10-7 0,-14 8-11,0 0 0,0 0 0,-1 0 0,1 0 0,0-1 0,-1 1 0,0-1 0,0 0 0,0 1 0,0-1 0,0 0 0,0 0 0,-1 0 0,1-1 0,-1 1 0,0 0 0,0-1 0,0 1 0,0-5 0,-1 5-26,0 1 1,0 0-1,0 0 1,-1 0-1,0 0 1,1-1-1,-1 1 1,0 0-1,0 0 0,0 0 1,0 0-1,0 1 1,0-1-1,0 0 1,-1 0-1,1 1 1,-1-1-1,0 1 1,1-1-1,-1 1 1,0 0-1,0-1 1,1 1-1,-1 0 1,0 0-1,0 1 1,0-1-1,-1 0 0,-2 0 1,-3-1 10,0 0 1,1 1-1,-1 0 0,0 0 1,0 0-1,0 1 0,-7 1 1,9 0-142,1 0 1,0 1-1,0-1 1,-9 5 0,13-6 48,1 0 1,-1 0 0,0 0-1,0 1 1,1-1 0,-1 0-1,0 0 1,1 1 0,-1-1 0,1 1-1,-1-1 1,0 1 0,1-1-1,-1 1 1,1-1 0,-1 1-1,1-1 1,-1 1 0,1-1-1,0 1 1,-1 0 0,1-1 0,0 1-1,-1 0 1,1-1 0,0 1-1,0 0 1,0 0 0,0-1-1,-1 1 1,1 0 0,0 0-1,0-1 1,0 1 0,1 0 0,-1-1-1,0 1 1,0 0 0,0 0-1,0-1 1,1 1 0,-1 0-1,0-1 1,1 2 0,16 10-239,8 0-98</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37.228"/>
    </inkml:context>
    <inkml:brush xml:id="br0">
      <inkml:brushProperty name="width" value="0.05" units="cm"/>
      <inkml:brushProperty name="height" value="0.05" units="cm"/>
    </inkml:brush>
  </inkml:definitions>
  <inkml:trace contextRef="#ctx0" brushRef="#br0">0 31 17844,'2'1'1464,"9"-2"-1024,6 1-176,12-6 488,13-1-95,11 1-289,4 0-88,5 3-104,-1 0-168,-6 3-440,-7 0-224,-12 5-713,-11 1 1113,-14 1-216,-7 0-184</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37.664"/>
    </inkml:context>
    <inkml:brush xml:id="br0">
      <inkml:brushProperty name="width" value="0.05" units="cm"/>
      <inkml:brushProperty name="height" value="0.05" units="cm"/>
    </inkml:brush>
  </inkml:definitions>
  <inkml:trace contextRef="#ctx0" brushRef="#br0">5 381 15507,'-5'14'1977,"5"-5"-1169,11-9-272,9-5 1384,14-2-927,8 2-193,8-8-616,7-2-352,8 2-688,-1-1-1865,-4-3 2273,-4-6-400,-9-3-368</inkml:trace>
  <inkml:trace contextRef="#ctx0" brushRef="#br0" timeOffset="1">595 44 17516,'-5'-7'1920,"2"1"-1056,3-3-336,7 1 1049,6 2-409,4 2-392,0 1-224,2 7-296,-2 8-120,-6 11-176,-5 7-80,-9 16-24,-7 5-80,-10 9-408,-4 4-312,-1 0 720,3-4-128,3-15-48</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38.553"/>
    </inkml:context>
    <inkml:brush xml:id="br0">
      <inkml:brushProperty name="width" value="0.05" units="cm"/>
      <inkml:brushProperty name="height" value="0.05" units="cm"/>
    </inkml:brush>
  </inkml:definitions>
  <inkml:trace contextRef="#ctx0" brushRef="#br0">9 1 18612,'0'3'1568,"0"1"-1176,-1 6-208,-3 11 1137,1 7-1089,3 6-672,1 5-393,2-3 665,1-2-136,1-11-112</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39.032"/>
    </inkml:context>
    <inkml:brush xml:id="br0">
      <inkml:brushProperty name="width" value="0.05" units="cm"/>
      <inkml:brushProperty name="height" value="0.05" units="cm"/>
    </inkml:brush>
  </inkml:definitions>
  <inkml:trace contextRef="#ctx0" brushRef="#br0">10 14 18396,'-5'-13'1512,"2"20"-241,1 29 320,3-31-1692,0 1-1,1 0 0,-1 0 1,1-1-1,0 1 1,1-1-1,-1 1 1,1-1-1,0 0 0,1 0 1,-1 0-1,1-1 1,0 1-1,5 4 0,-3-4-422,1 0-1,0-1 1,0 1-1,0-1 1,1-1-1,-1 1 1,1-1-1,0 0 1,8 1-1,3 0-528,0-1-1,0-1 1,1 0-1,21-2 1,31-5 1536,-64 6 4679,-20 5-2812,-6 4-344,14-8-1812,-2 2 130,0 1 0,0-1 1,1 1-1,-1 0 0,-4 6 0,10-10-300,-1 0 0,1-1 0,-1 1 0,0 0 0,1 0 0,0 0-1,-1 0 1,1 0 0,-1 0 0,1-1 0,0 1 0,0 0 0,-1 0 0,1 0 0,0 0-1,0 0 1,0 0 0,0 0 0,0 0 0,0 0 0,1 0 0,-1 0 0,0 0 0,0 0 0,1 0-1,-1 0 1,1 0 0,-1 0 0,1-1 0,-1 1 0,1 0 0,-1 0 0,1 0 0,0-1 0,-1 1-1,1 0 1,0-1 0,0 1 0,-1-1 0,1 1 0,0-1 0,0 1 0,0-1 0,0 1-1,0-1 1,0 0 0,1 1 0,72 29-327,-54-24 147,0 2-1,0 1 0,-1 0 0,22 15 0,-33-19 91,-1 1-1,0 0 1,0 0-1,0 0 0,-1 1 1,0 0-1,0 0 1,4 9-1,-8-13 84,-1 0 0,1 0-1,-1 0 1,0 0-1,0 0 1,0 0 0,0 1-1,-1-1 1,1 0 0,-1 1-1,0-1 1,0 0 0,0 1-1,0-1 1,-1 0 0,1 1-1,-1-1 1,0 0 0,0 0-1,0 1 1,0-1 0,0 0-1,-1 0 1,-3 5 0,-1-1 129,0 0 0,0 0 1,-1-1-1,0 1 0,0-2 1,-1 1-1,1-1 1,-15 7-1,16-9-126,0 0 1,0 0-1,0-1 0,0 0 1,0 0-1,0 0 0,-1-1 1,1 0-1,-1 0 0,1 0 1,-1-1-1,-11-1 0,16 0-48,1 1-1,0 0 1,-1-1-1,1 1 0,0-1 1,0 1-1,0-1 1,-1 0-1,1 0 1,0 1-1,0-1 1,0 0-1,0 0 0,0 0 1,0 0-1,0 0 1,1 0-1,-1-1 1,0 1-1,0 0 1,1 0-1,-1 0 1,1-1-1,-1 1 0,1 0 1,0-1-1,-1 1 1,1 0-1,0-1 1,0-2-1,0-2-13,1 1-1,-1-1 1,1 0-1,0 0 0,3-9 1,12-32-378</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39.439"/>
    </inkml:context>
    <inkml:brush xml:id="br0">
      <inkml:brushProperty name="width" value="0.05" units="cm"/>
      <inkml:brushProperty name="height" value="0.05" units="cm"/>
    </inkml:brush>
  </inkml:definitions>
  <inkml:trace contextRef="#ctx0" brushRef="#br0">114 1 18956,'-6'20'877,"1"0"0,0 0 0,2 0 0,-1 32 0,3-28-830,2 0 0,1 0 0,1 0-1,1 0 1,1 0 0,14 42 0,25 42-129,15 44-567,-57-136 483,-2-16 161,0 0 0,0 1-1,-1-1 1,1 0 0,0 0 0,0 0-1,0 0 1,-1 0 0,1 0 0,0 0-1,0 0 1,0 0 0,0 0 0,-1 0-1,1 0 1,0 0 0,0 0 0,0 0-1,-1 0 1,1 0 0,0 0 0,0 0-1,0 0 1,0 0 0,-1-1 0,1 1-1,0 0 1,0 0 0,0 0 0,0 0-1,-1 0 1,1 0 0,0-1 0,0 1-1,0 0 1,0 0 0,0 0 0,0 0-1,0-1 1,-21-24-88,-101-147 1421,65 95-210,54 73-1057,0 0 45,0 0 0,0 0 0,1 0 0,0-1 0,-3-4 0,5 8-101,0 0 0,0 1 0,-1-1 0,1 1 0,0-1 0,0 0 0,0 1 0,0-1 0,0 0 0,0 1 0,0-1 0,0 0 0,0 1 0,0-1 0,1 1 0,-1-1 0,0 0 0,0 1 0,1-1 0,-1 1 0,0-1 0,1 1 1,-1-1-1,0 0 0,1 1 0,-1 0 0,1-1 0,-1 1 0,1-1 0,-1 1 0,1-1 0,-1 1 0,1 0 0,-1 0 0,1-1 0,0 1 0,-1 0 0,1 0 0,-1-1 0,1 1 0,0 0 0,-1 0 0,1 0 0,0 0 0,-1 0 0,1 0 0,0 0 1,28-1-975,1 0 0,55 8 0,-17-2 511,12-1-242</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40.900"/>
    </inkml:context>
    <inkml:brush xml:id="br0">
      <inkml:brushProperty name="width" value="0.05" units="cm"/>
      <inkml:brushProperty name="height" value="0.05" units="cm"/>
    </inkml:brush>
  </inkml:definitions>
  <inkml:trace contextRef="#ctx0" brushRef="#br0">263 82 19444,'1'-2'509,"5"-27"1421,-6 22-894,-6 17 888,-85 182 429,-66 143-2571,143-300-68,14-34 264,0 0 0,0-1 0,-1 1-1,1-1 1,0 1 0,0 0 0,0-1-1,0 1 1,0-1 0,0 1 0,0 0-1,0-1 1,0 1 0,0 0 0,0-1-1,0 1 1,0-1 0,0 1 0,1 0 0,-1 0-1,1-1-9,-1 0 1,1 0-1,-1 0 0,1 0 0,-1 0 0,1 0 0,-1-1 1,1 1-1,-1 0 0,1 0 0,-1 0 0,1-1 1,-1 1-1,1 0 0,-1 0 0,1-1 0,-1 1 0,0 0 1,1-1-1,-1 1 0,0-1 0,1 1 0,0-1 0,16-18-647,-1-1-1,0 0 1,-1-1-1,12-24 0,44-97-1302,-56 111 1597,-13 27 351,68-151-1297,-55 118 1576,-2 0 0,11-48 1,-24 77 556,-5 18-368,-6 19 19,-7 30 510,-21 120 0,36-161-866,2 0 0,0 0 1,1 0-1,0 1 0,2-1 0,0 0 1,1-1-1,0 1 0,2 0 1,0-1-1,11 24 0,-16-40-96,15 24 60,-14-24-59,0 0 0,-1 0-1,1 1 1,0-1 0,0 0 0,0 0 0,0 0 0,1-1 0,-1 1 0,0 0 0,0 0 0,0-1 0,1 1 0,-1 0 0,0-1 0,4 1 0,-5-1 1,1 0-1,-1 0 1,1 0 0,-1-1 0,1 1-1,-1 0 1,1-1 0,-1 1 0,1 0 0,-1-1-1,0 1 1,1-1 0,-1 1 0,0 0-1,1-1 1,-1 1 0,0-1 0,1 1 0,-1-1-1,0 1 1,0-1 0,1 1 0,-1-1-1,0 0 1,0 1 0,0-1 0,0 1 0,0-1-1,0 1 1,0-1 0,0 0 0,0 1-1,0-1 1,0 1 0,0-1 0,-1 0 0,-1-22 51,1 23-54,-2-15 60,0 1 0,-2 0-1,0 0 1,0 0 0,-2 1-1,1-1 1,-2 1 0,0 1-1,0 0 1,-1 0 0,-15-16-1,13 21 95,10 10-3,2-2-139,-1 0-1,1 1 0,0-1 0,1 1 1,-1-1-1,0 0 0,0 0 1,0 0-1,1 0 0,2 2 1,8 4-24,1-1 0,1 0 0,-1-1 1,1 0-1,0-1 0,0-1 0,1 0 0,17 0 1,-20-2 23,0 0 0,0-1-1,0 0 1,0-1 0,0-1 0,-1 0 0,1-1 0,0 0 0,-1 0 0,15-8 0,-1-5 269,-25 16-258,1-1 0,0 1 0,-1-1 0,1 1 0,0-1-1,-1 0 1,1 1 0,-1-1 0,1 1 0,-1-1 0,1 0 0,-1 0 0,0 1 0,1-1 0,-1 0 0,0 0-1,0 1 1,0-1 0,1 0 0,-1 0 0,0 0 0,0 0 0,0 1 0,0-1 0,0 0 0,0 0 0,-1 0-1,1 1 1,0-3 0,-1 3-6,1-1 0,-1 1 0,1-1 0,-1 1-1,1 0 1,-1-1 0,1 1 0,-1 0 0,1-1-1,-1 1 1,1 0 0,-1 0 0,0-1 0,1 1-1,-1 0 1,0 0 0,1 0 0,-1 0 0,1 0 0,-1 0-1,0 0 1,1 0 0,-1 0 0,0 0 0,1 0-1,-1 0 1,1 1 0,-1-1 0,0 0 0,1 0-1,-1 1 1,1-1 0,-1 0 0,1 1 0,-1-1-1,1 1 1,-1-1 0,1 0 0,-1 1 0,1-1 0,0 1-1,-1-1 1,1 2 0,-20 21 229,19-22-243,0 1 0,0 0 0,1-1 0,-1 1 0,0 0 0,0 0 0,1 0 0,-1-1-1,1 1 1,0 0 0,0 0 0,-1 0 0,1 0 0,0 0 0,1 0 0,-1 0 0,1 3 0,-1-4-2,1 0 1,0 1-1,0-1 1,-1 0-1,1 0 0,0 0 1,0 0-1,0 0 0,0 0 1,0 0-1,1 0 0,-1 0 1,0 0-1,0-1 0,0 1 1,1 0-1,-1-1 0,2 1 1,3 1 4,0-1 1,0 0-1,0-1 1,0 1-1,0-1 1,0 0-1,0-1 1,0 1-1,12-4 1,1-2 7,1-1 1,-1-1-1,21-12 1,-20 9-37,41-15-1,-61 26 20,1 0-1,-1 0 0,0 0 1,0 0-1,1 0 0,-1-1 1,0 1-1,1 0 0,-1 0 1,0 0-1,1 0 1,-1 0-1,0 0 0,1 0 1,-1 0-1,0 0 0,1 0 1,-1 0-1,0 0 0,1 0 1,-1 1-1,0-1 0,0 0 1,1 0-1,-1 0 1,0 0-1,1 1 0,-1-1 1,0 0-1,0 0 0,1 0 1,-1 1-1,0-1 0,0 0 1,0 0-1,1 1 1,-1-1-1,0 0 0,0 0 1,0 1-1,0-1 0,0 1 1,0 13-83,-1-11 80,-1 13-99,1 0 0,0 0 1,1 0-1,1 0 0,3 20 0,-4-34 13,1 1-1,0 0 1,-1 0-1,1 0 1,0-1-1,0 1 1,0 0-1,1-1 1,-1 1 0,1-1-1,-1 0 1,1 1-1,0-1 1,0 0-1,0 0 1,0 0-1,0 0 1,1-1-1,-1 1 1,0-1 0,1 1-1,-1-1 1,1 0-1,0 1 1,-1-2-1,1 1 1,0 0-1,0 0 1,0-1 0,-1 0-1,1 1 1,0-1-1,0 0 1,0 0-1,0-1 1,0 1-1,3-1 1,4-2-351,0 1-1,-1-1 1,1-1 0,-1 0 0,0 0 0,0-1-1,0 0 1,-1-1 0,1 1 0,-1-2 0,-1 1-1,1-1 1,10-13 0,-7 7 87,-1 0 1,0-1 0,-1 0-1,-1 0 1,0-1-1,-1 0 1,8-24-1,-13 35 481,-1 0 0,0-1-1,-1 1 1,1 0 0,-1-1-1,1 1 1,-1-1-1,-1 1 1,1-1 0,-1 1-1,1 0 1,-1-1 0,-2-3-1,3 7-16,-1 0 0,1 0 0,-1 0 0,1 0-1,-1 0 1,0 0 0,1 0 0,-1 0 0,0 0-1,0 1 1,0-1 0,1 0 0,-1 1 0,0-1 0,0 1-1,0-1 1,0 1 0,0-1 0,0 1 0,0-1-1,-2 1 1,1 0 53,0 0 1,0 0-1,0 0 0,0 0 0,0 1 0,-1-1 1,1 1-1,0-1 0,0 1 0,0 0 0,0 0 1,0 0-1,1 0 0,-1 0 0,-2 2 0,-1 1 176,0-1 0,0 2 0,1-1 0,-1 1 0,1-1 0,0 1-1,0 0 1,1 0 0,-4 6 0,7-9-314,-1-1-1,0 0 1,1 0 0,-1 1-1,1-1 1,-1 0 0,1 1 0,0-1-1,-1 0 1,1 1 0,0-1-1,0 0 1,0 1 0,0-1-1,0 1 1,0-1 0,0 0 0,1 1-1,-1-1 1,1 0 0,-1 1-1,0-1 1,1 0 0,0 1 0,-1-1-1,1 0 1,0 0 0,0 0-1,0 0 1,0 0 0,0 0-1,0 0 1,0 0 0,0 0 0,0 0-1,0 0 1,0-1 0,0 1-1,1 0 1,-1-1 0,0 1 0,1-1-1,-1 0 1,0 1 0,1-1-1,1 0 1,22 6-407,1-2-1,34 2 1,-38-5 15,0 1 1,0 1-1,42 12 1,-62-14 378,0-1 0,0 1 0,0 0 0,0 0 0,0 0 0,0 1 1,0-1-1,-1 0 0,1 1 0,0-1 0,-1 1 0,1-1 0,2 4 0,-4-4 22,1 0-1,-1 1 0,0-1 1,1 0-1,-1 0 0,0 0 1,0 0-1,1 0 0,-1 1 1,0-1-1,0 0 1,0 0-1,-1 0 0,1 0 1,0 1-1,0-1 0,-1 0 1,1 0-1,0 0 0,-1 0 1,1 0-1,-1 0 1,0 0-1,1 0 0,-1 0 1,0 0-1,1 0 0,-2 1 1,-6 6 180,0-1 1,0 1 0,-1-1 0,0-1 0,0 0 0,0 0-1,-1-1 1,-13 6 0,16-8-202,0 0 0,-1-1 0,1 0 0,-1 0 0,0-1 0,0 0 0,0 0 0,1 0 1,-1-1-1,0-1 0,0 1 0,-10-3 0,-9-6-85</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09.385"/>
    </inkml:context>
    <inkml:brush xml:id="br0">
      <inkml:brushProperty name="width" value="0.05" units="cm"/>
      <inkml:brushProperty name="height" value="0.05" units="cm"/>
    </inkml:brush>
  </inkml:definitions>
  <inkml:trace contextRef="#ctx0" brushRef="#br0">953 140 10626,'-12'-3'568,"0"-2"1,0 1-1,1-1 0,0-1 0,0 0 0,0-1 0,-15-13 1,16 12-284,0 1 1,0 0 0,-1 1 0,0 0 0,0 0-1,0 1 1,-1 1 0,-12-4 0,-85-5 736,18 3-138,77 8-839,0 1 0,1 0 0,-1 1 0,0 1 0,0 0 0,1 1 0,-1 0 0,1 1 0,-1 1 0,1 0 0,0 1 0,0 0 0,-18 11 0,-21 9-3,-75 41 297,110-55-271,0 0 1,0 1-1,1 1 0,-27 27 0,39-34-63,-1 1 0,1 0-1,0 0 1,0 0 0,0 0 0,1 1 0,1-1 0,-1 1 0,1 0 0,0 0-1,1 0 1,0 0 0,0 0 0,1 0 0,0 0 0,0 0 0,3 12 0,2 12 13,1 0 1,21 58 0,-25-84-16,6 19 5,1-1 0,1 0 1,2 0-1,14 23 1,-18-36-13,-1 0 0,2-1 0,0 0 0,0 0 1,0-1-1,1 0 0,1-1 0,-1 0 0,24 13 1,8-1 2,0-2 0,1-2 0,0-1 0,86 16 1,-72-18-12,-43-9 4,1 0 0,-1-1 0,1-1 0,-1 0 1,1-1-1,28-1 0,144-35-131,-178 33 138,0-1-1,0 0 0,-1 0 1,1-1-1,-1-1 0,0 1 1,0-1-1,0 0 1,11-11-1,-8 6 13,-2-1 0,1 0 0,-1 0 0,-1-1 1,12-21-1,-7 7 13,-1-1-1,-1-1 1,-2 0 0,-1 0 0,7-47 0,-12 57 10,-1 0 0,0-1 0,-2 1 0,-2-26 0,1 33 40,-1 0-1,-1 0 1,0 0 0,0 1-1,-1 0 1,0-1 0,-1 1-1,-10-15 1,13 21-35,-1 0 1,1 0-1,0 0 1,0 0-1,1 0 1,-1 0-1,1 0 1,0-1-1,0 1 1,0-1-1,0-6 0,1 9-43,0 1 1,0 0-1,-1 0 0,1 0 0,-1 0 0,1-1 0,-1 1 0,1 0 0,-1 0 0,0 0 0,1 0 0,-1 0 0,0 0 0,0 0 0,0 1 0,0-1 0,-1-1 0,-23-14-79,16 10 45,-33-18-194,-22-15-816,58 35 971,1 0-1,0-1 1,0 1 0,0-1 0,0 0 0,1-1 0,0 1-1,-5-8 1,-3-20-259</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41.543"/>
    </inkml:context>
    <inkml:brush xml:id="br0">
      <inkml:brushProperty name="width" value="0.05" units="cm"/>
      <inkml:brushProperty name="height" value="0.05" units="cm"/>
    </inkml:brush>
  </inkml:definitions>
  <inkml:trace contextRef="#ctx0" brushRef="#br0">152 327 19820,'-2'-2'182,"-1"1"0,0-1 0,0 1 1,0-1-1,0 1 0,0 0 0,0 1 0,0-1 0,0 0 0,-1 1 0,1 0 0,0 0 0,0 0 0,0 0 0,-1 0 0,-4 2 1,3-1-11,0 0 0,0 1 0,0 0 0,1 0 0,-1 1 0,0-1 1,1 1-1,0 0 0,0 0 0,-4 4 0,4-4-127,1 0 0,-1 0 0,1 0 0,0 1 0,1 0 0,-1-1 0,0 1 0,1 0 0,0 0 0,0 0 0,0 0 0,1 1 0,-1-1 0,1 0 0,0 1 0,0-1 0,1 1 0,-1-1 0,1 1 0,0 0 0,0-1 0,0 1 0,1-1 0,2 9 0,-2-11-39,0 0 1,0 0 0,0 0 0,1-1 0,-1 1 0,1 0 0,0-1 0,-1 1 0,1-1 0,0 1 0,0-1 0,0 0 0,0 0 0,0 0 0,0 0 0,0 0 0,0 0 0,0-1 0,0 1 0,1-1 0,-1 1-1,0-1 1,0 0 0,1 0 0,-1 0 0,0 0 0,0 0 0,3-1 0,5 0 3,1-1 1,-1 0-1,0-1 1,17-5-1,-11 1-136,0-1 0,0 0 0,0-1 0,-1 0 0,-1-1-1,1-1 1,-2 0 0,0-1 0,0-1 0,-1 0 0,0 0 0,10-18 0,-15 20-122,0 0-1,-1 0 1,-1-1 0,0 0 0,0 0 0,-2 0-1,1 0 1,-1-1 0,-1 0 0,0 1 0,-1-1-1,0 0 1,-1 0 0,-1 0 0,0 0 0,-1 1-1,-4-19 1,2 17-266,-1 0-1,-6-15 1,7 20 301,1 2-11</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41.963"/>
    </inkml:context>
    <inkml:brush xml:id="br0">
      <inkml:brushProperty name="width" value="0.05" units="cm"/>
      <inkml:brushProperty name="height" value="0.05" units="cm"/>
    </inkml:brush>
  </inkml:definitions>
  <inkml:trace contextRef="#ctx0" brushRef="#br0">1 26 7098,'3'-6'1281,"-2"5"-1025,-1 0 0,0 0 0,0 0 0,1 0 0,-1 0 0,1 0 0,-1 0 0,1 0 0,-1 1 0,1-1 0,-1 0 0,1 0 1,0 0-1,-1 1 0,1-1 0,0 0 0,0 1 0,0-1 0,0 1 0,-1-1 0,1 1 0,0-1 0,0 1 0,0 0 0,0-1 1,0 1-1,2 0 0,-2 1 86,-1 1 1,1 0 0,-1 0-1,0 0 1,1 0 0,-1 0-1,0 0 1,0 0-1,0 0 1,-1-1 0,1 4-1,-1-3 26,-8 112 3197,-6 100-786,14-173-2492,2 0-1,2 0 1,10 48 0,-2-48 467,-3-73-1392,12-46-3697,-10 54 3344</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42.666"/>
    </inkml:context>
    <inkml:brush xml:id="br0">
      <inkml:brushProperty name="width" value="0.05" units="cm"/>
      <inkml:brushProperty name="height" value="0.05" units="cm"/>
    </inkml:brush>
  </inkml:definitions>
  <inkml:trace contextRef="#ctx0" brushRef="#br0">1 62 16868,'8'-3'846,"-3"0"-159,1 1 1,0 0-1,0 1 0,0-1 0,10 0 1,-15 2-582,0 0 1,1 0-1,-1 0 1,0 0-1,0 0 1,0 1-1,1-1 1,-1 0-1,0 1 1,0-1-1,0 1 1,0-1-1,1 1 1,-1-1-1,0 1 1,0 0-1,0 0 1,-1-1-1,1 1 1,0 0-1,0 0 1,0 0-1,0 0 1,-1 0-1,1 0 1,-1 0-1,1 0 1,-1 1-1,1-1 1,-1 0-1,1 0 1,-1 0-1,0 3 1,2 6 77,-1 1 1,-1 0-1,0 0 1,0-1-1,-1 1 1,-3 14 0,-2 30 346,6-55-520,0 1 0,0-1 0,0 0 1,0 0-1,0 0 0,0 1 0,0-1 1,0 0-1,0 0 0,0 0 0,0 1 0,0-1 1,0 0-1,0 0 0,0 0 0,0 1 1,0-1-1,0 0 0,0 0 0,0 0 0,0 1 1,0-1-1,0 0 0,1 0 0,-1 0 1,0 1-1,0-1 0,0 0 0,0 0 0,0 0 1,1 0-1,-1 0 0,0 0 0,0 1 1,0-1-1,0 0 0,1 0 0,-1 0 0,0 0 1,0 0-1,0 0 0,1 0 0,-1 0 1,0 0-1,0 0 0,1 0 0,8-8 276,9-18 4,-10 8-237,-1-1-1,0 0 1,-2 0-1,0 0 1,-1 0-1,-1-1 1,1-36-1,-2 62-64,0 0-1,0 0 0,0 0 0,1 0 0,0 0 0,0-1 0,1 0 1,-1 1-1,1-1 0,0 0 0,1-1 0,-1 1 0,1-1 0,0 0 1,0 0-1,0 0 0,0-1 0,10 5 0,-7-6 13,-1-1 0,1 1-1,0-2 1,0 1 0,0-1-1,0 0 1,-1-1 0,1 0-1,0 0 1,0-1 0,-1 0 0,1 0-1,-1 0 1,1-1 0,-1-1-1,0 1 1,0-1 0,10-8-1,-15 11 1,0-1-1,-1 1 1,1-1-1,-1 0 1,1 1-1,-1-1 1,0 0-1,0 0 1,0 0 0,0 0-1,0-1 1,1-2-1,-2 5 0,0 0-1,0-1 1,0 1 0,0-1-1,0 1 1,0 0-1,0-1 1,0 1 0,0-1-1,0 1 1,0 0 0,0-1-1,0 1 1,0 0-1,0-1 1,0 1 0,0-1-1,-1 1 1,1 0 0,0-1-1,0 1 1,0 0-1,-1-1 1,1 1 0,0 0-1,-1-1 1,0 1-2,0 0 1,1-1-1,-1 1 1,0 0-1,0 0 0,0 0 1,0 0-1,0 0 1,0 0-1,1 0 1,-1 0-1,0 1 0,0-1 1,0 0-1,0 0 1,0 1-1,-1 0 0,-2 1-5,-1 0 0,0 1 0,1 0 0,-1 0 0,1 0 0,0 1 0,0 0-1,1-1 1,-7 8 0,8-8 8,0-1 0,1 1 0,-1-1 1,0 1-1,1 0 0,-1-1 0,1 1 0,0 0 0,0 0 0,0 0 0,1 0 0,-1 0 0,1 0 0,-1 0 0,1 0 1,0 0-1,0 0 0,1 4 0,0-5 2,0 0 1,0 0 0,0 0 0,0-1-1,1 1 1,-1 0 0,0 0-1,1-1 1,0 1 0,-1-1 0,1 0-1,0 1 1,0-1 0,0 0-1,-1 0 1,1 0 0,0 0 0,1 0-1,-1-1 1,0 1 0,0-1-1,0 1 1,0-1 0,0 0 0,4 0-1,4 1 9,0-1 0,1 0 0,20-2 0,-19-1-12,-1 1-1,1-2 1,-1 0 0,0 0 0,19-10 0,-23 10-3,0 0 0,-1 0 0,0 0 0,0-1 0,0 0-1,0 0 1,-1-1 0,0 0 0,0 1 0,4-8 0,-9 13 1,0 0 0,0 0 1,0 0-1,0 0 0,0 0 0,0 0 0,0 0 0,0 0 1,0 0-1,0 0 0,-1 0 0,1 0 0,0 0 0,0 0 0,0 0 1,0 0-1,0 0 0,0 0 0,0 0 0,0 0 0,0 0 1,0 0-1,0 0 0,0 0 0,0-1 0,0 1 0,-1 0 1,1 0-1,0 0 0,0 0 0,0 0 0,0 0 0,0 0 1,0 0-1,0 0 0,0 0 0,0 0 0,0 0 0,0 0 0,0 0 1,0-1-1,0 1 0,0 0 0,0 0 0,0 0 0,0 0 1,-7 6-12,3-1-4,1 1-1,-1 0 1,1-1-1,0 2 0,1-1 1,-1 0-1,1 0 0,0 1 1,-1 8-1,3-13-59,0 0-1,0 0 0,-1 0 1,1 1-1,1-1 0,-1 0 1,0 0-1,0 0 0,1 0 1,-1 0-1,1 0 0,0 0 1,-1 0-1,1 0 0,0 0 1,0-1-1,0 1 0,1 0 1,-1 0-1,0-1 0,1 1 1,-1-1-1,1 1 0,-1-1 1,1 0-1,0 0 0,-1 1 1,1-1-1,0 0 0,0 0 1,0-1-1,0 1 0,2 0 1,3 1-135,1-1 1,0 0-1,-1 0 1,16-1-1,10-2-544</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43.165"/>
    </inkml:context>
    <inkml:brush xml:id="br0">
      <inkml:brushProperty name="width" value="0.05" units="cm"/>
      <inkml:brushProperty name="height" value="0.05" units="cm"/>
    </inkml:brush>
  </inkml:definitions>
  <inkml:trace contextRef="#ctx0" brushRef="#br0">104 328 18852,'-6'1'253,"0"0"0,1 0 0,-1 0 1,1 1-1,-1-1 0,1 2 0,-1-1 0,1 0 0,0 1 0,0 0 0,0 0 0,1 1 1,-1-1-1,-3 5 0,6-6-167,-1 0-1,1 0 1,1 1 0,-1-1 0,0 1-1,1-1 1,-1 1 0,1-1 0,0 1 0,0 0-1,0 0 1,-1 4 0,1-5-49,1 0 0,0 0 1,0 0-1,1 0 0,-1 0 1,0 0-1,1 0 1,-1 0-1,1 0 0,-1 0 1,1 0-1,0 0 0,0 0 1,0 0-1,0-1 0,0 1 1,1 0-1,-1-1 0,0 1 1,2 1-1,2 0-21,-1 1 1,1-1-1,0 0 1,0 0 0,0-1-1,0 1 1,1-1-1,-1 0 1,0-1-1,1 1 1,0-1-1,-1 0 1,1-1-1,0 1 1,-1-1-1,1 0 1,0 0-1,-1-1 1,8-1-1,1-1 5,0 0-1,0 0 0,-1-2 0,1 1 1,-1-2-1,20-11 0,-17 7 39,-1-1-1,0-1 1,-1-1-1,0 0 1,-1 0 0,-1-2-1,0 1 1,-1-2-1,0 1 1,-1-1 0,-1-1-1,-1 0 1,0 0-1,-2-1 1,1 0 0,-2 0-1,5-32 1,-9 43-27,0 0-1,-1 0 1,1 0 0,-2 0-1,1 0 1,-1 0 0,0 0-1,0 0 1,-1 0 0,0 0-1,-4-9 1,5 14-24,-1-1-1,1 1 1,-1-1-1,0 1 0,0 0 1,0 0-1,0 0 1,0 0-1,0 0 1,-1 1-1,1-1 1,-1 1-1,1-1 1,-1 1-1,1 0 1,-1 0-1,0 0 1,0 0-1,1 0 1,-1 1-1,0 0 1,0-1-1,0 1 1,0 0-1,0 0 1,0 0-1,1 1 1,-1-1-1,0 1 1,-5 1-1,-5 2-37,1 0 0,-1 1-1,1 1 1,0 0 0,1 0 0,-1 1 0,1 1-1,1-1 1,0 2 0,0 0 0,0 0 0,1 1-1,0 0 1,1 0 0,0 1 0,1 0 0,0 0-1,1 1 1,-6 13 0,11-22-65,0 0 1,0 1 0,0-1-1,1 0 1,-1 1-1,1-1 1,-1 0-1,1 1 1,0-1-1,0 0 1,1 1-1,-1-1 1,1 1-1,-1-1 1,1 0-1,0 0 1,1 0 0,-1 1-1,0-1 1,1 0-1,0 0 1,-1-1-1,1 1 1,0 0-1,5 4 1,0-1-227,1-1 0,0 0 1,0 0-1,0-1 0,1 0 1,-1 0-1,1-1 0,11 3 0,19 4-544,-26-7 662,1 1 1,-1 0-1,1 1 1,15 7-1,-25-9 309,0-1-1,-1 1 0,1-1 1,-1 1-1,1 0 0,-1 0 1,0 1-1,0-1 0,0 1 0,-1-1 1,1 1-1,-1 0 0,0 0 1,0 0-1,0 0 0,-1 0 0,2 8 1,-2-7 46,0-1-1,0 0 1,1 1 0,-1-1-1,1 0 1,0 0 0,0 0 0,1 0-1,-1 0 1,5 5 0,-4-7-228,-1 0-1,1 0 1,0 0 0,0 0 0,0 0-1,1-1 1,-1 1 0,0-1 0,1 0-1,-1 0 1,0 0 0,1-1 0,-1 1-1,5-1 1,48 6-695,-27-6 231</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44.157"/>
    </inkml:context>
    <inkml:brush xml:id="br0">
      <inkml:brushProperty name="width" value="0.05" units="cm"/>
      <inkml:brushProperty name="height" value="0.05" units="cm"/>
    </inkml:brush>
  </inkml:definitions>
  <inkml:trace contextRef="#ctx0" brushRef="#br0">210 260 20436,'0'-2'128,"1"0"-1,-1 0 1,0-1-1,0 1 0,0 0 1,0 0-1,-1 0 1,1 0-1,0 0 0,-1-1 1,0 1-1,1 0 1,-1 0-1,0 0 0,0 0 1,0 1-1,0-1 1,-1 0-1,1 0 0,0 1 1,-1-1-1,1 1 1,-1-1-1,0 1 1,1-1-1,-1 1 0,0 0 1,0 0-1,0 0 1,0 0-1,0 0 0,0 0 1,0 1-1,0-1 1,-2 0-1,-2 0 1,1 0-1,0 0 1,0 0-1,-1 1 1,1 0-1,0 0 1,0 0-1,-1 1 1,1 0-1,0 0 1,0 0-1,0 0 1,-9 4-1,7-1-106,0 0-1,0 1 1,0 0-1,1 0 1,-1 0-1,1 1 1,-7 9-1,10-11-26,0-1 0,0 1-1,1 0 1,-1 0 0,1 1 0,0-1 0,0 0-1,1 1 1,-1 0 0,1-1 0,0 1 0,0-1-1,1 1 1,-1 6 0,1-10 3,0 0 0,0 0 0,0 0 0,0 1 0,1-1 0,-1 0 0,0 0 0,1 0 0,-1 0-1,0 0 1,1 0 0,-1 0 0,1 0 0,0 0 0,-1 0 0,1 0 0,0 0 0,0 0 0,0 0 0,-1 0 0,1 0 0,0-1 0,0 1 0,0 0 0,0-1 0,0 1-1,0-1 1,1 1 0,-1-1 0,0 0 0,0 1 0,0-1 0,0 0 0,0 0 0,1 0 0,-1 0 0,0 0 0,0 0 0,0 0 0,1 0 0,-1 0 0,2-1-1,4 0-5,-1-1 0,1 0 0,0 0 0,-1 0 0,0-1 0,9-4 0,4-5-1,-1-1 0,0 0 0,-1-2-1,-1 0 1,0 0 0,14-20-1,-7 6 79,-1-1-1,33-59 0,-51 81-40,0 0 0,0 0-1,-1-1 1,1 0 0,1-11 0,-5 20-25,0 0 0,1 0 0,-1 0-1,0-1 1,0 1 0,0 0 0,0 0 0,0 0-1,0 0 1,0 0 0,0 0 0,0-1 0,0 1-1,1 0 1,-1 0 0,0 0 0,0 0 0,0 0 0,0-1-1,0 1 1,0 0 0,0 0 0,0 0 0,0 0-1,0-1 1,0 1 0,0 0 0,0 0 0,0 0-1,-1 0 1,1 0 0,0-1 0,0 1 0,0 0 0,0 0-1,0 0 1,0 0 0,0 0 0,0-1 0,0 1-1,-1 0 1,1 0 0,0 0 0,0 0 0,0 0-1,0 0 1,0 0 0,0 0 0,-1 0 0,1 0 0,0 0-1,0-1 1,-8 11 55,-8 19-3,-2 7-45,2 0 0,-15 48 0,26-66-9,0-1 0,2 1 1,0 0-1,1 0 0,0 0 0,2 0 1,1 24-1,-1-38 0,1-1-1,0 1 1,-1 0-1,1-1 1,0 1-1,1 0 1,-1-1-1,1 0 1,-1 1-1,1-1 1,0 0 0,0 0-1,0 0 1,1 0-1,-1 0 1,1 0-1,0-1 1,0 1-1,0-1 1,5 3-1,-5-3-1,1-1-1,0 1 0,0-1 0,0 0 1,0-1-1,0 1 0,0-1 1,0 1-1,0-1 0,0-1 0,0 1 1,0 0-1,0-1 0,0 0 1,0 0-1,0 0 0,0 0 1,5-4-1,1 0-2,0 0 1,-1-1 0,0-1-1,0 0 1,0 0 0,-1-1-1,0 1 1,-1-2 0,1 1-1,11-20 1,-14 20 12,0 0 0,0-1 0,-1 1 0,0-1 0,-1 0 1,0 0-1,0-1 0,-1 1 0,0-1 0,-1 1 0,0-1 0,0-17 0,-1 26-4,0 1-1,0-1 1,0 0-1,0 0 1,0 0 0,0 1-1,0-1 1,-1 0-1,1 0 1,0 1 0,0-1-1,-1 0 1,1 0-1,-1 1 1,1-1 0,0 0-1,-1 1 1,1-1-1,-1 1 1,0-1-1,1 0 1,-1 1 0,0-1-1,0 1 0,0 0 1,1 0-1,-1 0 0,0 0 0,0 0 0,1 0 1,-1 0-1,0 0 0,1 0 0,-1 1 0,0-1 1,1 0-1,-1 1 0,0-1 0,1 0 0,-1 1 0,1-1 1,-1 0-1,-1 2 0,-1 1 5,0 0 0,0 1 0,0-1 1,0 1-1,0 0 0,-3 6 0,3-2-2,-1 0 1,2 1-1,-1 0 0,1-1 1,0 1-1,1 0 0,0 0 1,0 0-1,1 15 0,1-19-15,-1 0 0,1 0 0,0 0 0,0-1 0,1 1 0,0 0-1,-1 0 1,1-1 0,1 0 0,-1 1 0,1-1 0,0 0 0,0 0 0,0 0 0,0 0 0,0-1-1,1 1 1,0-1 0,4 3 0,4 1-129,0-1 0,0 0 0,1-1 0,0 0-1,-1-1 1,27 4 0,-13-4-296,1-1 0,41-1-1,-66-2 424,3 0-2,0 0 0,0-1-1,0 1 1,0-1 0,5-2-1,-9 3 37,0 0-1,0 0 0,0-1 0,-1 1 1,1 0-1,0-1 0,0 1 1,-1-1-1,1 1 0,0-1 0,-1 1 1,1-1-1,-1 1 0,1-1 1,0 0-1,-1 1 0,1-1 1,-1 0-1,0 0 0,1 1 0,-1-1 1,0 0-1,1 0 0,-1 0 1,0 0-1,0 1 0,0-1 1,0 0-1,1 0 0,-1 0 0,-1 0 1,1 1-1,0-1 0,0 0 1,0 0-1,0 0 0,-1-1 1,-4-11 396,0 1 1,-1 0 0,-1 0 0,-8-12 0,-8-16 342,5 8-451,3 0-1,0-1 0,-14-52 0,28 82-324,0 0 0,1 0 1,-1 0-1,1 0 0,0 0 1,0 0-1,0-4 0,1 6 3,-1 0 0,0 0 0,0 0-1,1 1 1,-1-1 0,1 0 0,-1 0 0,0 0-1,1 0 1,0 0 0,-1 1 0,1-1-1,0 0 1,-1 1 0,1-1 0,0 0 0,0 1-1,-1-1 1,1 1 0,0-1 0,0 1 0,0-1-1,0 1 1,0 0 0,0-1 0,0 1-1,0 0 1,1 0 0,14-3-716,33 1 0,6-1 266,8-6 90,5-2-98</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45.029"/>
    </inkml:context>
    <inkml:brush xml:id="br0">
      <inkml:brushProperty name="width" value="0.05" units="cm"/>
      <inkml:brushProperty name="height" value="0.05" units="cm"/>
    </inkml:brush>
  </inkml:definitions>
  <inkml:trace contextRef="#ctx0" brushRef="#br0">321 71 19676,'-1'-3'116,"1"0"0,0 0-1,-1 0 1,0 0 0,1 0-1,-1 0 1,-1 0 0,1 0 0,0 0-1,-1 0 1,1 0 0,-1 1-1,0-1 1,0 1 0,0-1-1,0 1 1,0 0 0,-1-1 0,1 1-1,-1 1 1,1-1 0,-1 0-1,0 0 1,0 1 0,1 0 0,-1 0-1,0-1 1,0 2 0,-6-2-1,3 1 4,0 0 0,0 1 0,0 0 0,0 0 0,0 1 0,0 0 0,0 0 0,0 0 0,0 1 0,0-1 0,1 2 0,-1-1 0,1 0 0,-1 1 0,-5 4 0,-2 3-39,2 0 1,-1 1-1,1 0 1,0 0 0,1 1-1,1 1 1,0 0-1,1 0 1,0 1-1,1 0 1,0 0-1,-8 27 1,8-19-6,1 1 1,1 0-1,1 1 0,1-1 0,1 1 1,1 0-1,3 41 0,0-55-59,0 0 0,0 0-1,1-1 1,0 1 0,1-1-1,0 1 1,1-1-1,-1 0 1,2-1 0,-1 1-1,1-1 1,1 0 0,-1-1-1,1 1 1,1-1-1,-1-1 1,1 1 0,10 5-1,-11-7-5,0-1 0,0 0-1,1-1 1,0 1-1,-1-2 1,1 1-1,0-1 1,0 0 0,0 0-1,0-1 1,1-1-1,-1 1 1,0-1 0,0 0-1,1-1 1,-1 0-1,0 0 1,0-1-1,0 0 1,0-1 0,0 1-1,10-6 1,-15 6 20,1 0-1,-1 0 1,0 0 0,0 0 0,0-1 0,0 1-1,0-1 1,0 1 0,0-1 0,-1 0 0,1 0 0,-1-1-1,0 1 1,0 0 0,0-1 0,-1 1 0,1-1-1,-1 0 1,0 1 0,0-1 0,0 0 0,0-6-1,-1 5 21,0-1-1,0 1 0,-1 0 1,0 0-1,0 0 0,-1 0 1,1-1-1,-1 2 0,0-1 1,-1 0-1,1 0 0,-1 1 1,0-1-1,0 1 0,0 0 1,-5-5-1,-1 0-5,0 1 0,0 1 0,0-1-1,-1 2 1,-1-1 0,1 1 0,-1 1 0,0 0-1,0 0 1,0 1 0,-1 0 0,-12-1 0,39 7-211,1-1 1,-1-1 0,0 0-1,1-1 1,28-5 0,77-23-664,-120 29 823,50-17-302,-31 10 164,1 1 0,34-7 1,-54 13 149,-1 0 0,1 0 0,0 0 1,-1 0-1,1 0 0,0 0 1,0 0-1,-1 1 0,1-1 0,0 0 1,-1 0-1,1 0 0,0 1 0,-1-1 1,1 0-1,-1 1 0,1-1 0,0 1 1,-1-1-1,1 1 0,-1-1 0,1 1 1,-1-1-1,1 1 0,-1-1 1,0 1-1,1 0 0,-1-1 0,0 1 1,1-1-1,-1 1 0,0 0 0,0-1 1,1 1-1,-1 0 0,0 0 0,0-1 1,0 1-1,0 0 0,0-1 0,0 2 1,-4 35 363,2-30-308,-9 53 374,2-20-1,-4 74 1,12-113-477,1 0 1,0 0-1,0 1 0,0-1 1,0 0-1,0 0 1,0 1-1,0-1 0,0 0 1,1 0-1,-1 0 1,0 0-1,1 1 1,-1-1-1,1 0 0,1 2 1,-2-3-4,0 0 0,1 0 0,-1 0 0,1 0 0,-1 0 0,1-1 1,-1 1-1,1 0 0,-1 0 0,1 0 0,-1 0 0,1-1 0,-1 1 0,0 0 0,1 0 1,-1-1-1,1 1 0,-1 0 0,0-1 0,1 1 0,-1 0 0,0-1 0,0 1 0,1-1 0,-1 1 1,1-1-1,21-41-1034,-7 7 449</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45.478"/>
    </inkml:context>
    <inkml:brush xml:id="br0">
      <inkml:brushProperty name="width" value="0.05" units="cm"/>
      <inkml:brushProperty name="height" value="0.05" units="cm"/>
    </inkml:brush>
  </inkml:definitions>
  <inkml:trace contextRef="#ctx0" brushRef="#br0">6 0 19556,'9'2'2001,"-5"13"-1241,-4 4-312,-3 5 1928,2 6-1503,-2 3-449,0 6-176,0 0-96,-1-1 8,2 0-184,2-2-160,2-1-520,2-3-401,6-8 913,4-5-176,9-12-160</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45.856"/>
    </inkml:context>
    <inkml:brush xml:id="br0">
      <inkml:brushProperty name="width" value="0.05" units="cm"/>
      <inkml:brushProperty name="height" value="0.05" units="cm"/>
    </inkml:brush>
  </inkml:definitions>
  <inkml:trace contextRef="#ctx0" brushRef="#br0">89 1 18524,'-7'4'337,"1"0"1,-1 0-1,1 1 1,1-1-1,-1 2 1,1-1-1,-1 1 0,2-1 1,-1 1-1,1 1 1,0-1-1,0 1 1,-5 10-1,8-13-275,-1 0 0,0 0 0,1 0 0,0 1 0,0-1 0,0 0 1,0 1-1,1-1 0,0 1 0,0-1 0,0 0 0,0 1 0,1-1 0,-1 1 0,1-1 0,0 0 0,1 0 0,-1 1 0,1-1 1,0 0-1,0 0 0,0 0 0,0-1 0,4 5 0,-4-6-51,-1 0 1,1 0-1,0 0 0,0 0 1,0-1-1,0 1 1,0-1-1,0 0 0,0 1 1,0-1-1,1 0 0,-1 0 1,0 0-1,1-1 0,-1 1 1,1-1-1,-1 1 1,1-1-1,-1 0 0,1 0 1,-1 0-1,1 0 0,-1 0 1,1 0-1,-1-1 0,1 1 1,-1-1-1,0 0 1,1 0-1,-1 0 0,0 0 1,1 0-1,-1 0 0,0-1 1,0 1-1,3-3 0,0-1 71,1 0 0,-1 0 0,0 0-1,0-1 1,-1 0 0,0 0 0,0 0 0,0 0-1,-1-1 1,0 1 0,4-12 0,-5 12 17,-1 0 1,0 0-1,-1 0 0,1 0 1,-1 0-1,0 0 1,0 0-1,-2-7 1,2 12-113,0-1 1,0 1 0,-1 0 0,1-1-1,0 1 1,-1 0 0,1-1-1,-1 1 1,0 0 0,1-1-1,-1 1 1,0 0 0,0 0 0,0 0-1,1 0 1,-1 0 0,0 0-1,0 0 1,-1 0 0,1 0-1,0 0 1,0 1 0,0-1 0,-1 0-1,1 1 1,0-1 0,-1 1-1,1 0 1,0-1 0,-1 1-1,1 0 1,0 0 0,-1-1 0,1 1-1,-1 0 1,1 1 0,0-1-1,-1 0 1,1 0 0,-2 1-1,3-1-22,-1 0 0,1 0 0,-1 0 0,1 0 0,-1 0 0,1 1 0,0-1 0,-1 0 0,1 0 0,-1 0 0,1 0 0,0 1 0,-1-1 0,1 0 0,-1 1 0,1-1 0,0 0 0,-1 0 0,1 1 0,0-1 0,0 1 0,-1-1 0,1 0 0,0 1 0,0-1-1,0 1 1,-1-1 0,1 0 0,0 1 0,0-1 0,0 1 0,0-1 0,0 1 0,0-1 0,0 1 0,0-1 0,0 1 0,0-1 0,0 0 0,0 1 0,0-1 0,0 1 0,0-1 0,1 1 0,-1-1 0,0 0 0,0 1 0,1-1 0,-1 1 0,0-1 0,1 1 0,7 8-507</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46.275"/>
    </inkml:context>
    <inkml:brush xml:id="br0">
      <inkml:brushProperty name="width" value="0.05" units="cm"/>
      <inkml:brushProperty name="height" value="0.05" units="cm"/>
    </inkml:brush>
  </inkml:definitions>
  <inkml:trace contextRef="#ctx0" brushRef="#br0">102 8 18220,'0'0'45,"0"0"0,0-1 0,0 1 0,0 0 0,0 0 0,0-1 0,0 1 0,0 0 0,0 0 0,0-1 0,0 1 0,0 0 0,0 0 0,0 0 0,-1-1 0,1 1 0,0 0 1,0 0-1,0-1 0,0 1 0,0 0 0,0 0 0,0 0 0,-1 0 0,1-1 0,0 1 0,0 0 0,0 0 0,-1 0 0,1 0 0,0 0 0,0-1 0,0 1 0,-1 0 0,1 0 0,0 0 0,0 0 0,0 0 0,-1 0 0,1 0 0,0 0 0,0 0 0,-1 0 0,1 0 0,0 0 0,0 0 0,-1 0 1,1 0-1,0 0 0,0 0 0,0 0 0,-1 1 0,-13 12 1086,-12 25 1237,16-18-1618,0 0-1,-13 43 0,21-55-709,-1 1 0,1 1 0,1-1 1,0 0-1,0 0 0,1 1 0,0-1 0,0 0 0,4 18 0,-3-25-87,0 0 0,0 0 0,0 0 0,0 0 0,0 0 0,1 0 0,-1 0 0,1 0 1,0 0-1,-1 0 0,1-1 0,0 1 0,0-1 0,0 0 0,0 1 0,0-1 0,0 0 0,0 0 0,0 0 0,1 0 0,-1-1 0,0 1 0,1-1 0,-1 1 0,0-1 0,1 0 0,-1 0 1,4 0-1,9 0-489,0-1 0,0 0 0,19-4 0,-23 3 222,15-3-411,-16 2 448,0 1 1,0 0 0,1 1-1,-1 0 1,0 1 0,15 1-1,-24-1 290,-1 0-1,1 1 0,0-1 1,-1 0-1,1 0 0,0 0 1,-1 1-1,1-1 0,0 0 1,-1 0-1,1 1 0,0-1 1,-1 1-1,1-1 0,-1 1 1,1-1-1,-1 1 1,1-1-1,-1 1 0,1-1 1,-1 1-1,0-1 0,1 1 1,-1 0-1,0-1 0,1 2 1,-1 0 44,0-1 1,0 1-1,0 0 0,0-1 1,0 1-1,0-1 1,-1 1-1,1-1 1,-1 1-1,1-1 1,-2 3-1,-2 5 305,-1-1 0,0 0 1,-8 9-1,12-16-296,-13 18 559,0-2-1,-1 0 1,0-1 0,-1 0-1,-33 24 1,47-39-649,-1 0 0,1 1 0,0-1 0,-1 0 0,1 0 0,0-1 0,-1 1 0,1 0 0,-1-1 0,1 1 0,-5-1 0,6 0-2,1 0 0,-1 0 1,0-1-1,0 1 0,1 0 1,-1 0-1,0-1 0,1 1 0,-1 0 1,0-1-1,1 1 0,-1-1 0,0 1 1,1-1-1,-1 1 0,1-1 1,-1 1-1,1-1 0,-1 1 0,1-1 1,0 0-1,-1 1 0,1-1 1,0 0-1,-1 1 0,1-1 0,0 0 1,0 0-1,0 1 0,0-1 1,-1 0-1,1 0 0,0 1 0,0-1 1,0 0-1,1 0 0,-1 1 0,0-2 1,5-20-318,7 0-148</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46.696"/>
    </inkml:context>
    <inkml:brush xml:id="br0">
      <inkml:brushProperty name="width" value="0.05" units="cm"/>
      <inkml:brushProperty name="height" value="0.05" units="cm"/>
    </inkml:brush>
  </inkml:definitions>
  <inkml:trace contextRef="#ctx0" brushRef="#br0">147 231 18228,'-2'-1'157,"1"1"1,-1 0 0,0-1-1,1 1 1,-1 0-1,1 0 1,-1 0 0,0 0-1,1 0 1,-1 1-1,1-1 1,-1 0 0,0 1-1,1-1 1,-1 1-1,-2 1 1,3-2 37,-9 4 382,-1 0-1,1 1 1,0 0 0,-14 10-1,20-12-485,-1 0 0,1 1 0,0-1 0,0 1 0,0 0 0,1 0 0,-1 1-1,1-1 1,0 1 0,0 0 0,-2 4 0,5-8-80,-1 0 0,1-1 0,-1 1-1,1-1 1,0 1 0,-1 0 0,1-1 0,0 1-1,0 0 1,-1-1 0,1 1 0,0 0 0,0-1 0,0 1-1,0 0 1,0 0 0,0-1 0,0 1 0,0 0 0,0-1-1,0 1 1,1 0 0,-1 0 0,0-1 0,0 1 0,1 0-1,-1-1 1,0 1 0,1-1 0,-1 1 0,1 0 0,-1-1-1,1 1 1,-1-1 0,1 1 0,-1-1 0,1 1-1,-1-1 1,1 0 0,0 1 0,-1-1 0,1 0 0,-1 1-1,1-1 1,0 0 0,0 0 0,-1 0 0,1 1 0,0-1-1,-1 0 1,1 0 0,0 0 0,-1 0 0,1 0 0,0 0-1,0-1 1,-1 1 0,1 0 0,1-1 0,4 0-6,1 0 0,0-1 0,-1 0 0,12-5 0,2-2-73,0-2 0,-1 0-1,-1-2 1,0 0 0,0-1 0,-1 0 0,-1-2 0,15-18-1,-29 30 62,-7 7 36,-8 9 44,8-5-36,1-1 1,1 1-1,-1 0 0,-4 13 0,7-17-16,0 0 0,0 1 1,1-1-1,-1 0 0,1 1 0,-1-1 0,1 0 0,0 1 0,0-1 0,1 0 0,-1 1 0,1-1 0,1 5 0,-1-6-12,0-1 0,0 1 0,0-1 0,0 1 0,1-1 0,-1 0-1,0 0 1,1 0 0,-1 0 0,1 0 0,-1 0 0,1 0 0,-1 0-1,1-1 1,0 1 0,-1-1 0,1 1 0,0-1 0,0 1-1,-1-1 1,1 0 0,0 0 0,0 0 0,-1 0 0,1 0 0,2-1-1,6 0-3,-1 0 0,0-1 0,15-4 0,-1-3-26,0 0-1,-1-1 0,-1-1 1,0-1-1,28-21 0,-23 12-21,-1 0-1,0-2 1,29-35-1,-53 58 43,35-47-71,-33 43 69,0-1 0,-1 1-1,1-1 1,-1 0 0,0 1 0,-1-1 0,1 0 0,1-10 0,-3 15 3,0 0 0,0-1 0,0 1 0,0 0 0,0-1 0,0 1 0,0 0 0,0-1 0,0 1 0,0 0 0,0-1 0,0 1 0,0 0 0,0 0 0,0-1 0,0 1 0,-1 0 0,1-1 0,0 1 0,0 0 0,0 0 0,-1-1 0,1 1 0,0 0 0,0 0 0,0-1 0,-1 1 0,1 0 0,0 0 0,-1 0 1,1 0-1,0-1 0,0 1 0,-1 0 0,1 0 0,0 0 0,-1 0 0,1 0 0,0 0 0,-1 0 0,0 0 0,-14 3 15,5 3 17,-1 0 1,1 1-1,0 0 0,0 0 1,1 1-1,0 0 1,-10 12-1,-1 3 159,-31 46-1,42-55-105,1 0 0,0 1 0,1 0 1,0 0-1,-5 19 0,11-30-72,1-1 0,-1 1 1,0 0-1,1-1 0,0 1 0,0 0 1,0 0-1,0-1 0,1 1 0,-1 0 0,1 0 1,2 5-1,-2-7-20,1 1 1,-1-1 0,1 0-1,-1 0 1,1 0-1,0 0 1,0 0-1,0 0 1,0 0-1,0 0 1,0-1-1,0 1 1,1-1-1,-1 0 1,1 0-1,-1 0 1,1 0-1,-1 0 1,5 1-1,2-1-30,0 0-1,-1 0 1,1-1-1,0 0 0,0-1 1,-1 0-1,1 0 1,-1 0-1,1-1 1,-1-1-1,0 0 0,1 0 1,-1 0-1,-1-1 1,1 0-1,10-7 0,5-5 61,0-1 0,-1-1 0,34-36-1,-50 47 36,6-7 220,-10 13-101,-7 8-4,-1 2-110,1 0 0,0 0 1,0 1-1,1-1 0,0 1 0,1 0 1,-3 13-1,5-19-60,0 0 0,0 0 0,0 0 0,1 0 1,-1 0-1,1 0 0,0 0 0,1 0 0,-1 0 0,1 0 0,-1-1 0,1 1 0,0 0 0,1 0 0,-1 0 1,1-1-1,-1 1 0,1-1 0,0 1 0,0-1 0,1 0 0,2 4 0,-3-6-70,0 1 0,0-1 0,0 1 0,1-1 0,-1 0 1,0 0-1,0 0 0,0 0 0,1 0 0,-1-1 0,1 1 0,-1-1 0,0 1 0,1-1 0,-1 0 0,1 0 0,-1 0 0,1 0 0,-1-1 0,3 0 0,-1 0-43,0 0 0,0-1 0,0 1 0,0-1-1,0 0 1,0 0 0,-1-1 0,1 1 0,-1-1 0,6-5-1,6-11-389</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4:13.158"/>
    </inkml:context>
    <inkml:brush xml:id="br0">
      <inkml:brushProperty name="width" value="0.05" units="cm"/>
      <inkml:brushProperty name="height" value="0.05" units="cm"/>
    </inkml:brush>
  </inkml:definitions>
  <inkml:trace contextRef="#ctx0" brushRef="#br0">1 265 16476,'9'-25'4015,"10"-30"-2789,-8 29-697,-6 11-296,1 0 1,1 0-1,0 0 1,1 1-1,0 0 0,17-20 1,-24 33-229,0 0 0,-1 1 0,1-1 0,0 0 0,0 1 1,0-1-1,0 1 0,0-1 0,0 1 0,0-1 0,0 1 1,0-1-1,0 1 0,0 0 0,0 0 0,0 0 0,0-1 0,0 1 1,0 0-1,0 0 0,0 1 0,0-1 0,0 0 0,0 0 0,0 0 1,0 1-1,0-1 0,0 0 0,0 1 0,0-1 0,0 1 0,0-1 1,0 1-1,0 0 0,-1-1 0,1 1 0,1 1 0,4 4-51,-1-1 0,0 2 0,0-1-1,4 9 1,4 4-144,-10-15 135,1 0-1,-1-1 0,1 1 1,0-1-1,0 0 0,0 0 0,1 0 1,-1 0-1,1-1 0,-1 0 1,1 0-1,5 2 0,-7-3 31,1-1-1,-1 1 1,0-1-1,1 0 1,-1 0-1,1 0 1,-1-1 0,0 1-1,1-1 1,-1 0-1,0 1 1,0-1-1,1-1 1,-1 1-1,0 0 1,0-1-1,0 0 1,0 0-1,3-3 1,5-4-85,-1 0 1,0-1-1,-1 0 1,0-1-1,0 0 1,-1 0-1,8-17 1,-15 27 88,-1 0 1,1 0 0,0 0 0,-1 1 0,1-1 0,0 0 0,-1 0 0,1 0 0,0 1-1,0-1 1,0 0 0,0 1 0,-1-1 0,3 0 0,0 0-52,9-5-239</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47.135"/>
    </inkml:context>
    <inkml:brush xml:id="br0">
      <inkml:brushProperty name="width" value="0.05" units="cm"/>
      <inkml:brushProperty name="height" value="0.05" units="cm"/>
    </inkml:brush>
  </inkml:definitions>
  <inkml:trace contextRef="#ctx0" brushRef="#br0">1 46 19300,'11'13'2305,"-2"-7"-1345,1-5-432,3-1 1536,0-7-3240,-8-9 1456,-3-4-456,-4-3-488</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47.540"/>
    </inkml:context>
    <inkml:brush xml:id="br0">
      <inkml:brushProperty name="width" value="0.05" units="cm"/>
      <inkml:brushProperty name="height" value="0.05" units="cm"/>
    </inkml:brush>
  </inkml:definitions>
  <inkml:trace contextRef="#ctx0" brushRef="#br0">181 4 21061,'0'0'31,"0"0"1,0 1 0,0-1 0,-1 0 0,1 0 0,0 0 0,0 0 0,0 0 0,0 1 0,-1-1 0,1 0 0,0 0 0,0 0 0,0 0 0,0 0 0,-1 0 0,1 0 0,0 0 0,0 0 0,0 0 0,-1 0 0,1 0 0,0 0 0,0 0 0,0 0 0,-1 0 0,1 0 0,0 0 0,0 0 0,0 0 0,0 0 0,-1 0 0,1 0 0,0 0 0,0 0 0,0 0 0,-1 0 0,1-1 0,0 1 0,0 0 0,0 0 0,0 0 0,0 0 0,-1 0 0,1-1 0,0 1 0,0 0 0,0 0 0,0 0 0,0 0 0,0-1 0,0 1 0,0 0 0,0 0 0,0 0 0,0-1 0,0 1 0,0 0 0,0 0 0,0 0 0,0-1 0,0 1 0,0 0 0,0 0 0,0-1 0,-13 19 282,-16 39 210,2 1 0,4 2 0,-30 109-1,49-153-506,-2 3 10,1 1 0,1 0 1,1 0-1,0 0 0,1 32 1,2-50-28,0 1 0,0-1 1,0 1-1,1-1 1,-1 1-1,1-1 1,-1 1-1,1-1 1,0 0-1,0 1 1,0-1-1,0 0 1,0 1-1,1-1 1,-1 0-1,0 0 1,1 0-1,0 0 1,0-1-1,-1 1 1,1 0-1,0-1 1,0 1-1,1-1 1,-1 0-1,0 1 1,0-1-1,1 0 1,-1-1-1,0 1 1,1 0-1,-1-1 1,1 1-1,-1-1 1,1 0-1,-1 1 1,1-1-1,-1 0 1,1-1-1,-1 1 1,1 0-1,4-2 1,5-2 5,-1 0 1,0 0 0,1-1-1,-2 0 1,1-1 0,-1 0-1,0-1 1,0 0-1,9-9 1,10-10 256,37-44 0,-27 16 893,-52 74-972,0 1-1,1 0 1,-13 33-1,21-46-180,1 1-1,0 0 1,1 0-1,0 0 1,0 0-1,1 0 1,0 0-1,1 0 1,0 1-1,0-1 1,1 0 0,2 13-1,-2-19-86,0 0 0,0 0 1,1 0-1,-1 0 0,1-1 0,-1 1 0,1 0 0,0-1 1,0 1-1,0-1 0,0 1 0,4 2 0,-5-4 26,0 0-1,0-1 1,0 1-1,0-1 1,1 1 0,-1-1-1,0 1 1,0-1-1,0 0 1,0 1-1,0-1 1,1 0-1,-1 0 1,0 0-1,0 0 1,0 0 0,1 0-1,-1 0 1,0 0-1,0-1 1,0 1-1,1 0 1,-1-1-1,0 1 1,0-1 0,0 1-1,0-1 1,0 1-1,0-1 1,0 0-1,0 0 1,0 1-1,0-1 1,-1 0-1,2-1 1,6-9-561</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47.989"/>
    </inkml:context>
    <inkml:brush xml:id="br0">
      <inkml:brushProperty name="width" value="0.05" units="cm"/>
      <inkml:brushProperty name="height" value="0.05" units="cm"/>
    </inkml:brush>
  </inkml:definitions>
  <inkml:trace contextRef="#ctx0" brushRef="#br0">1 8 21949,'0'-8'2016,"0"10"-1888,3 4 376,1 2-672,3 4 144,2-1-168,-1 2-56</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48.393"/>
    </inkml:context>
    <inkml:brush xml:id="br0">
      <inkml:brushProperty name="width" value="0.05" units="cm"/>
      <inkml:brushProperty name="height" value="0.05" units="cm"/>
    </inkml:brush>
  </inkml:definitions>
  <inkml:trace contextRef="#ctx0" brushRef="#br0">193 14 18756,'-8'-3'603,"-1"0"1,0 1-1,1 0 0,-1 0 1,0 1-1,0 1 0,0-1 1,-16 2-1,19 0-488,1-1 0,-1 1 0,1 0 0,0 0 0,-1 1 0,1 0 0,0 0 0,0 0 0,0 0 0,0 1 0,1 0 0,-1 0 0,1 0 0,0 0 0,-7 7 0,10-9-132,0 1 0,0-1 0,0 0 1,0 1-1,0-1 0,0 1 1,0-1-1,0 1 0,1-1 0,-1 1 1,1 0-1,-1-1 0,1 1 1,0 0-1,-1 0 0,1-1 1,0 1-1,0 0 0,0-1 0,0 1 1,1 2-1,0-2-51,0 1-1,0-1 1,0 0-1,1 0 1,-1-1-1,0 1 1,1 0-1,-1 0 1,1-1-1,0 1 1,0 0-1,0-1 1,3 3-1,7 2-435,0 0 0,1-1 0,-1 0-1,18 3 1,-25-6 323,31 7-910,-24-7 756,-1 0 0,0 1 0,1 1 0,-1 0 0,-1 0 0,1 1 1,19 12-1,-29-16 389,0 0 1,0 0 0,0-1 0,0 1 0,0 0 0,0 0 0,-1 0-1,1 0 1,0 0 0,0 1 0,-1-1 0,1 0 0,-1 0-1,1 0 1,-1 1 0,1-1 0,-1 0 0,0 1 0,1-1 0,-1 0-1,0 1 1,0-1 0,0 3 0,-1-2 101,0 0 0,0 0 1,1 0-1,-1 1 0,-1-1 0,1 0 0,0 0 1,0-1-1,-1 1 0,1 0 0,-1 0 0,-3 2 1,-3 2 456,0 0 0,0 0 0,-1-1 1,0 0-1,-11 5 0,13-8-405,-1 1 0,1-1-1,-1-1 1,0 1-1,0-1 1,1-1 0,-1 1-1,-10-2 1,16 1-253,0 0 1,0-1 0,0 1-1,0 0 1,0-1-1,0 0 1,0 1 0,0-1-1,0 0 1,0 0-1,1 0 1,-1 0 0,0-1-1,1 1 1,-3-2-1,3 1 1,1 1 0,-1 0 0,0-1 0,0 1 0,1-1 0,-1 0 1,1 1-1,0-1 0,-1 1 0,1-1 0,0 0 0,0 1 0,0-1 0,0 0 0,0 1 0,0-1 0,1 0 0,-1 1 0,0-1 0,1 0 0,1-2 0,8-16-459</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48.957"/>
    </inkml:context>
    <inkml:brush xml:id="br0">
      <inkml:brushProperty name="width" value="0.05" units="cm"/>
      <inkml:brushProperty name="height" value="0.05" units="cm"/>
    </inkml:brush>
  </inkml:definitions>
  <inkml:trace contextRef="#ctx0" brushRef="#br0">22 1 21597,'1'3'276,"0"0"0,0 1 0,0-1 1,-1 1-1,1-1 0,-1 0 0,0 1 1,0-1-1,0 1 0,-1 5 0,-9 41 781,5-24-541,3-14-377,-1 1-92,1 1 0,0-1-1,1 1 1,1 26-1,0-39-66,0 0 0,0 0-1,0-1 1,0 1 0,0 0-1,0 0 1,0 0 0,1-1-1,-1 1 1,0 0 0,0 0-1,1-1 1,-1 1 0,0 0-1,1 0 1,-1-1 0,1 1-1,-1 0 1,1-1 0,-1 1-1,1-1 1,-1 1 0,1 0-1,-1-1 1,1 0 0,0 1-1,-1-1 1,1 1 0,0-1-1,0 0 1,-1 1 0,1-1-1,0 0 1,0 0 0,0 0-1,-1 1 1,1-1 0,0 0-1,0 0 1,0 0 0,-1 0-1,1 0 1,0-1 0,0 1-1,0 0 1,-1 0 0,1 0-1,0-1 1,1 0 0,1-1-109,1 0 0,0 0 1,-1-1-1,0 1 1,0-1-1,0 0 1,0 0-1,4-5 1,4-6-120,-1-1 0,-1 0 0,0-1 0,-1 0 0,-1 0 0,0-1 0,-1 0 0,6-29 0,-11 47 316,1 0-1,0 0 1,-1 1 0,1-1-1,-1 0 1,1 1-1,-1-1 1,0 1-1,1-1 1,0 3-1,9 9 195,-4-9-183,-1 1 1,1-1-1,0 0 1,0-1-1,1 0 1,-1 0-1,1 0 1,-1-1-1,1 0 1,0-1-1,9 2 1,-10-3-14,0 1 1,0-1 0,-1 0-1,1 0 1,0-1 0,0 0-1,0 0 1,0 0 0,-1-1-1,1 0 1,0-1-1,11-5 1,-17 7-48,0 1 0,0-1 0,0 1 0,-1-1 0,1 0 0,0 1 0,0-1 0,0 0 0,-1 0 0,1 0 0,0 1 0,-1-1 0,1 0 0,-1 0 1,1 0-1,-1 0 0,1 0 0,0-2 0,-1 2-6,-1 1 0,1-1 0,0 1 0,0-1 0,0 0 0,0 1 0,-1-1 0,1 1 0,0-1 0,0 1 0,-1-1 0,1 1 0,0-1 0,-1 1 0,1-1 0,-1 1 0,1-1 0,-1 1 0,1 0 0,-1-1 0,1 1 0,-1 0 0,0-1 0,-1 0 17,-1 0 0,1 0-1,-1 0 1,0 0 0,1 1 0,-1-1 0,0 1 0,1-1 0,-1 1 0,0 0 0,0 0 0,-4 1 0,3 0-22,1 0 0,0 0 1,0 1-1,0-1 0,0 1 0,0-1 0,0 1 1,0 0-1,1 1 0,-1-1 0,0 0 0,1 1 1,0-1-1,0 1 0,-4 5 0,6-7-8,-1-1 1,1 1-1,0 0 0,-1 0 0,1 0 0,0-1 1,0 1-1,-1 0 0,1 0 0,0 0 0,0 0 1,0 0-1,0 0 0,0 0 0,0-1 0,0 1 1,1 0-1,-1 0 0,0 0 0,0 0 0,1 0 0,-1-1 1,1 2-1,0 0-1,1-1 0,-1 0 0,0 0 0,1 0 1,-1 0-1,1 0 0,-1 0 0,1 0 0,0-1 0,-1 1 0,1-1 1,0 1-1,-1-1 0,1 1 0,0-1 0,3 0 0,19 1-213,-1-1 1,1-2-1,-1 0 0,0-2 0,1 0 0,35-12 0,41-8-335,-66 28 2817,6-10-3059,47-13 1,-59 11 73,0 2 0,0 1 0,0 1 0,46 0 1,-69 4 707,-1 1 1,1 0 0,0 0-1,-1 0 1,0 1 0,1-1-1,-1 1 1,0 0-1,0 0 1,0 1 0,0-1-1,0 1 1,0 0 0,-1 0-1,1 0 1,-1 0 0,3 4-1,5 8 37,0 0-1,-1 0 0,8 18 1,-5-10-544,1 3-129,18 46 0,-27-60 596,-2-1 0,1 1 0,-1 0-1,-1 1 1,-1-1 0,1 21-1,-1-32 118,-1 1-1,0 0 0,0-1 1,0 1-1,0 0 0,0 0 1,-1-1-1,1 1 1,-1 0-1,1-1 0,-1 1 1,1 0-1,-1-1 0,0 1 1,0-1-1,1 1 0,-1-1 1,0 1-1,-1-1 0,1 0 1,0 0-1,0 1 0,0-1 1,-1 0-1,1 0 0,-1 0 1,1 0-1,-1-1 0,1 1 1,-1 0-1,1 0 0,-1-1 1,0 1-1,1-1 0,-1 0 1,0 1-1,0-1 1,1 0-1,-1 0 0,0 0 1,0 0-1,-1-1 0,-3 0 147,1 0 1,0-1-1,-1 1 0,1-1 0,0 0 0,0-1 0,0 1 1,1-1-1,-1 0 0,1 0 0,-1-1 0,-4-4 0,3 2-76,1-1-1,-1 0 0,2 0 0,-1 0 1,1-1-1,0 1 0,0-1 1,1 0-1,0 0 0,1 0 0,-1 0 1,0-10-1,2 14-127,1-1-1,-1 0 1,1 1-1,0-1 1,1 0-1,-1 1 1,1-1-1,0 1 1,0-1-1,0 1 1,0-1 0,1 1-1,0 0 1,0-1-1,0 1 1,0 0-1,1 0 1,0 1-1,0-1 1,0 0-1,0 1 1,0 0 0,8-6-1,-2 3-26,0 1-1,0 1 1,1-1-1,-1 1 1,1 1-1,0 0 1,17-3-1,79-6-570,-64 9 156,63-6 32,-65 6 134</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6T08:45:49.482"/>
    </inkml:context>
    <inkml:brush xml:id="br0">
      <inkml:brushProperty name="width" value="0.05" units="cm"/>
      <inkml:brushProperty name="height" value="0.05" units="cm"/>
    </inkml:brush>
  </inkml:definitions>
  <inkml:trace contextRef="#ctx0" brushRef="#br0">17 263 16035,'-1'-1'145,"0"0"0,0 0 0,-1 0-1,1 0 1,0 0 0,0-1 0,0 1-1,0 0 1,0 0 0,0-1 0,1 1-1,-1 0 1,0-1 0,1 1 0,-1-1-1,1 1 1,-1-1 0,1 1 0,0-2-1,0 1-53,1 0 1,-1 0-1,1 0 0,0 1 0,0-1 0,0 0 1,0 1-1,0-1 0,0 0 0,0 1 0,0 0 0,1-1 1,-1 1-1,1 0 0,-1-1 0,3 0 0,3-3 314,1 0 0,-1 0 0,1 1-1,0 0 1,0 0 0,0 1-1,15-3 1,65-9 695,-71 13-886,90-9 366,195 6 1,110 35-1335,-187-10 26,616 28-2654,2-59 1142,73-89 4613,-583 57-249,-50 26-735,-283 17-1398,0 0 0,0 0 1,0 1-1,1-1 0,-1 0 0,0 0 1,0 0-1,0 0 0,0 0 0,1 0 1,-1 0-1,0 0 0,0 0 1,0 0-1,0 0 0,1 0 0,-1 0 1,0 0-1,0 0 0,0 0 1,0 0-1,0 0 0,1 0 0,-1-1 1,0 1-1,0 0 0,0 0 1,0 0-1,0 0 0,1 0 0,-1 0 1,0 0-1,0 0 0,0-1 0,0 1 1,0 0-1,0 0 0,0 0 1,0 0-1,0 0 0,1 0 0,-1-1 1,0 1-1,0 0 0,0 0 1,0 0-1,0 0 0,0-1 0,0 1 1,0 0-1,0 0 0,0 0 0,0 0 1,0-1-1,0 1 0,0 0 1,-1 0-1,-9-11-190,-26-12 112,30 19 28,-33-20-132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06.03.2023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06.03.2023</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06.03.2023</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06.03.2023</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66747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06.03.2023</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06.03.2023</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06.03.2023</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06.03.2023</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06.03.2023</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06.03.2023</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06.03.2023</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06.03.2023</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06.03.2023</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jpeg"/><Relationship Id="rId7" Type="http://schemas.openxmlformats.org/officeDocument/2006/relationships/customXml" Target="../ink/ink2.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customXml" Target="../ink/ink1.xml"/><Relationship Id="rId10" Type="http://schemas.openxmlformats.org/officeDocument/2006/relationships/image" Target="../media/image4.png"/><Relationship Id="rId4" Type="http://schemas.openxmlformats.org/officeDocument/2006/relationships/hyperlink" Target="http://www.bernhardkoester.de/vorlesungen/inhalt.html" TargetMode="External"/><Relationship Id="rId9" Type="http://schemas.openxmlformats.org/officeDocument/2006/relationships/customXml" Target="../ink/ink3.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www.trademap.org/Index.aspx" TargetMode="External"/><Relationship Id="rId3" Type="http://schemas.openxmlformats.org/officeDocument/2006/relationships/hyperlink" Target="https://comtrade.un.org/" TargetMode="External"/><Relationship Id="rId7" Type="http://schemas.openxmlformats.org/officeDocument/2006/relationships/hyperlink" Target="https://www.imf.org/en/Data" TargetMode="External"/><Relationship Id="rId2" Type="http://schemas.openxmlformats.org/officeDocument/2006/relationships/hyperlink" Target="https://data.wto.org/en" TargetMode="External"/><Relationship Id="rId1" Type="http://schemas.openxmlformats.org/officeDocument/2006/relationships/slideLayout" Target="../slideLayouts/slideLayout1.xml"/><Relationship Id="rId6" Type="http://schemas.openxmlformats.org/officeDocument/2006/relationships/hyperlink" Target="https://ec.europa.eu/eurostat/de/web/main/data/database" TargetMode="External"/><Relationship Id="rId5" Type="http://schemas.openxmlformats.org/officeDocument/2006/relationships/hyperlink" Target="https://www.bundesbank.de/de/statistiken" TargetMode="External"/><Relationship Id="rId4" Type="http://schemas.openxmlformats.org/officeDocument/2006/relationships/hyperlink" Target="https://www-genesis.destatis.de/genesis/onlin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bundesfinanzministerium.de/Datenportal/start.html" TargetMode="External"/><Relationship Id="rId2" Type="http://schemas.openxmlformats.org/officeDocument/2006/relationships/hyperlink" Target="https://www-genesis.destatis.de/genesis/online" TargetMode="External"/><Relationship Id="rId1" Type="http://schemas.openxmlformats.org/officeDocument/2006/relationships/slideLayout" Target="../slideLayouts/slideLayout1.xml"/><Relationship Id="rId6" Type="http://schemas.openxmlformats.org/officeDocument/2006/relationships/hyperlink" Target="https://data.oecd.org/" TargetMode="External"/><Relationship Id="rId5" Type="http://schemas.openxmlformats.org/officeDocument/2006/relationships/hyperlink" Target="https://ec.europa.eu/eurostat/de/data/database" TargetMode="External"/><Relationship Id="rId4" Type="http://schemas.openxmlformats.org/officeDocument/2006/relationships/hyperlink" Target="https://www.bundesbank.de/de/statistiken/oeffentliche-finanzen"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17" Type="http://schemas.openxmlformats.org/officeDocument/2006/relationships/customXml" Target="../ink/ink61.xml"/><Relationship Id="rId21" Type="http://schemas.openxmlformats.org/officeDocument/2006/relationships/customXml" Target="../ink/ink13.xml"/><Relationship Id="rId42" Type="http://schemas.openxmlformats.org/officeDocument/2006/relationships/image" Target="../media/image26.png"/><Relationship Id="rId63" Type="http://schemas.openxmlformats.org/officeDocument/2006/relationships/customXml" Target="../ink/ink34.xml"/><Relationship Id="rId84" Type="http://schemas.openxmlformats.org/officeDocument/2006/relationships/image" Target="../media/image47.png"/><Relationship Id="rId138" Type="http://schemas.openxmlformats.org/officeDocument/2006/relationships/image" Target="../media/image74.png"/><Relationship Id="rId159" Type="http://schemas.openxmlformats.org/officeDocument/2006/relationships/customXml" Target="../ink/ink82.xml"/><Relationship Id="rId170" Type="http://schemas.openxmlformats.org/officeDocument/2006/relationships/image" Target="../media/image90.png"/><Relationship Id="rId107" Type="http://schemas.openxmlformats.org/officeDocument/2006/relationships/customXml" Target="../ink/ink56.xml"/><Relationship Id="rId11" Type="http://schemas.openxmlformats.org/officeDocument/2006/relationships/customXml" Target="../ink/ink8.xml"/><Relationship Id="rId32" Type="http://schemas.openxmlformats.org/officeDocument/2006/relationships/image" Target="../media/image21.png"/><Relationship Id="rId53" Type="http://schemas.openxmlformats.org/officeDocument/2006/relationships/customXml" Target="../ink/ink29.xml"/><Relationship Id="rId74" Type="http://schemas.openxmlformats.org/officeDocument/2006/relationships/image" Target="../media/image42.png"/><Relationship Id="rId128" Type="http://schemas.openxmlformats.org/officeDocument/2006/relationships/image" Target="../media/image69.png"/><Relationship Id="rId149" Type="http://schemas.openxmlformats.org/officeDocument/2006/relationships/customXml" Target="../ink/ink77.xml"/><Relationship Id="rId5" Type="http://schemas.openxmlformats.org/officeDocument/2006/relationships/customXml" Target="../ink/ink5.xml"/><Relationship Id="rId95" Type="http://schemas.openxmlformats.org/officeDocument/2006/relationships/customXml" Target="../ink/ink50.xml"/><Relationship Id="rId160" Type="http://schemas.openxmlformats.org/officeDocument/2006/relationships/image" Target="../media/image85.png"/><Relationship Id="rId181" Type="http://schemas.openxmlformats.org/officeDocument/2006/relationships/customXml" Target="../ink/ink93.xml"/><Relationship Id="rId22" Type="http://schemas.openxmlformats.org/officeDocument/2006/relationships/image" Target="../media/image16.png"/><Relationship Id="rId43" Type="http://schemas.openxmlformats.org/officeDocument/2006/relationships/customXml" Target="../ink/ink24.xml"/><Relationship Id="rId64" Type="http://schemas.openxmlformats.org/officeDocument/2006/relationships/image" Target="../media/image37.png"/><Relationship Id="rId118" Type="http://schemas.openxmlformats.org/officeDocument/2006/relationships/image" Target="../media/image64.png"/><Relationship Id="rId139" Type="http://schemas.openxmlformats.org/officeDocument/2006/relationships/customXml" Target="../ink/ink72.xml"/><Relationship Id="rId85" Type="http://schemas.openxmlformats.org/officeDocument/2006/relationships/customXml" Target="../ink/ink45.xml"/><Relationship Id="rId150" Type="http://schemas.openxmlformats.org/officeDocument/2006/relationships/image" Target="../media/image80.png"/><Relationship Id="rId171" Type="http://schemas.openxmlformats.org/officeDocument/2006/relationships/customXml" Target="../ink/ink88.xml"/><Relationship Id="rId12" Type="http://schemas.openxmlformats.org/officeDocument/2006/relationships/image" Target="../media/image11.png"/><Relationship Id="rId33" Type="http://schemas.openxmlformats.org/officeDocument/2006/relationships/customXml" Target="../ink/ink19.xml"/><Relationship Id="rId108" Type="http://schemas.openxmlformats.org/officeDocument/2006/relationships/image" Target="../media/image59.png"/><Relationship Id="rId129" Type="http://schemas.openxmlformats.org/officeDocument/2006/relationships/customXml" Target="../ink/ink67.xml"/><Relationship Id="rId54" Type="http://schemas.openxmlformats.org/officeDocument/2006/relationships/image" Target="../media/image32.png"/><Relationship Id="rId75" Type="http://schemas.openxmlformats.org/officeDocument/2006/relationships/customXml" Target="../ink/ink40.xml"/><Relationship Id="rId96" Type="http://schemas.openxmlformats.org/officeDocument/2006/relationships/image" Target="../media/image53.png"/><Relationship Id="rId140" Type="http://schemas.openxmlformats.org/officeDocument/2006/relationships/image" Target="../media/image75.png"/><Relationship Id="rId161" Type="http://schemas.openxmlformats.org/officeDocument/2006/relationships/customXml" Target="../ink/ink83.xml"/><Relationship Id="rId182" Type="http://schemas.openxmlformats.org/officeDocument/2006/relationships/image" Target="../media/image96.png"/><Relationship Id="rId6" Type="http://schemas.openxmlformats.org/officeDocument/2006/relationships/image" Target="../media/image8.png"/><Relationship Id="rId23" Type="http://schemas.openxmlformats.org/officeDocument/2006/relationships/customXml" Target="../ink/ink14.xml"/><Relationship Id="rId119" Type="http://schemas.openxmlformats.org/officeDocument/2006/relationships/customXml" Target="../ink/ink62.xml"/><Relationship Id="rId44" Type="http://schemas.openxmlformats.org/officeDocument/2006/relationships/image" Target="../media/image27.png"/><Relationship Id="rId65" Type="http://schemas.openxmlformats.org/officeDocument/2006/relationships/customXml" Target="../ink/ink35.xml"/><Relationship Id="rId86" Type="http://schemas.openxmlformats.org/officeDocument/2006/relationships/image" Target="../media/image48.png"/><Relationship Id="rId130" Type="http://schemas.openxmlformats.org/officeDocument/2006/relationships/image" Target="../media/image70.png"/><Relationship Id="rId151" Type="http://schemas.openxmlformats.org/officeDocument/2006/relationships/customXml" Target="../ink/ink78.xml"/><Relationship Id="rId172" Type="http://schemas.openxmlformats.org/officeDocument/2006/relationships/image" Target="../media/image91.png"/><Relationship Id="rId13" Type="http://schemas.openxmlformats.org/officeDocument/2006/relationships/customXml" Target="../ink/ink9.xml"/><Relationship Id="rId18" Type="http://schemas.openxmlformats.org/officeDocument/2006/relationships/image" Target="../media/image14.png"/><Relationship Id="rId39" Type="http://schemas.openxmlformats.org/officeDocument/2006/relationships/customXml" Target="../ink/ink22.xml"/><Relationship Id="rId109" Type="http://schemas.openxmlformats.org/officeDocument/2006/relationships/customXml" Target="../ink/ink57.xml"/><Relationship Id="rId34" Type="http://schemas.openxmlformats.org/officeDocument/2006/relationships/image" Target="../media/image22.png"/><Relationship Id="rId50" Type="http://schemas.openxmlformats.org/officeDocument/2006/relationships/image" Target="../media/image30.png"/><Relationship Id="rId55" Type="http://schemas.openxmlformats.org/officeDocument/2006/relationships/customXml" Target="../ink/ink30.xml"/><Relationship Id="rId76" Type="http://schemas.openxmlformats.org/officeDocument/2006/relationships/image" Target="../media/image43.png"/><Relationship Id="rId97" Type="http://schemas.openxmlformats.org/officeDocument/2006/relationships/customXml" Target="../ink/ink51.xml"/><Relationship Id="rId104" Type="http://schemas.openxmlformats.org/officeDocument/2006/relationships/image" Target="../media/image57.png"/><Relationship Id="rId120" Type="http://schemas.openxmlformats.org/officeDocument/2006/relationships/image" Target="../media/image65.png"/><Relationship Id="rId125" Type="http://schemas.openxmlformats.org/officeDocument/2006/relationships/customXml" Target="../ink/ink65.xml"/><Relationship Id="rId141" Type="http://schemas.openxmlformats.org/officeDocument/2006/relationships/customXml" Target="../ink/ink73.xml"/><Relationship Id="rId146" Type="http://schemas.openxmlformats.org/officeDocument/2006/relationships/image" Target="../media/image78.png"/><Relationship Id="rId167" Type="http://schemas.openxmlformats.org/officeDocument/2006/relationships/customXml" Target="../ink/ink86.xml"/><Relationship Id="rId7" Type="http://schemas.openxmlformats.org/officeDocument/2006/relationships/customXml" Target="../ink/ink6.xml"/><Relationship Id="rId71" Type="http://schemas.openxmlformats.org/officeDocument/2006/relationships/customXml" Target="../ink/ink38.xml"/><Relationship Id="rId92" Type="http://schemas.openxmlformats.org/officeDocument/2006/relationships/image" Target="../media/image51.png"/><Relationship Id="rId162" Type="http://schemas.openxmlformats.org/officeDocument/2006/relationships/image" Target="../media/image86.png"/><Relationship Id="rId183" Type="http://schemas.openxmlformats.org/officeDocument/2006/relationships/customXml" Target="../ink/ink94.xml"/><Relationship Id="rId2" Type="http://schemas.openxmlformats.org/officeDocument/2006/relationships/image" Target="../media/image6.png"/><Relationship Id="rId29" Type="http://schemas.openxmlformats.org/officeDocument/2006/relationships/customXml" Target="../ink/ink17.xml"/><Relationship Id="rId24" Type="http://schemas.openxmlformats.org/officeDocument/2006/relationships/image" Target="../media/image17.png"/><Relationship Id="rId40" Type="http://schemas.openxmlformats.org/officeDocument/2006/relationships/image" Target="../media/image25.png"/><Relationship Id="rId45" Type="http://schemas.openxmlformats.org/officeDocument/2006/relationships/customXml" Target="../ink/ink25.xml"/><Relationship Id="rId66" Type="http://schemas.openxmlformats.org/officeDocument/2006/relationships/image" Target="../media/image38.png"/><Relationship Id="rId87" Type="http://schemas.openxmlformats.org/officeDocument/2006/relationships/customXml" Target="../ink/ink46.xml"/><Relationship Id="rId110" Type="http://schemas.openxmlformats.org/officeDocument/2006/relationships/image" Target="../media/image60.png"/><Relationship Id="rId115" Type="http://schemas.openxmlformats.org/officeDocument/2006/relationships/customXml" Target="../ink/ink60.xml"/><Relationship Id="rId131" Type="http://schemas.openxmlformats.org/officeDocument/2006/relationships/customXml" Target="../ink/ink68.xml"/><Relationship Id="rId136" Type="http://schemas.openxmlformats.org/officeDocument/2006/relationships/image" Target="../media/image73.png"/><Relationship Id="rId157" Type="http://schemas.openxmlformats.org/officeDocument/2006/relationships/customXml" Target="../ink/ink81.xml"/><Relationship Id="rId178" Type="http://schemas.openxmlformats.org/officeDocument/2006/relationships/image" Target="../media/image94.png"/><Relationship Id="rId61" Type="http://schemas.openxmlformats.org/officeDocument/2006/relationships/customXml" Target="../ink/ink33.xml"/><Relationship Id="rId82" Type="http://schemas.openxmlformats.org/officeDocument/2006/relationships/image" Target="../media/image46.png"/><Relationship Id="rId152" Type="http://schemas.openxmlformats.org/officeDocument/2006/relationships/image" Target="../media/image81.png"/><Relationship Id="rId173" Type="http://schemas.openxmlformats.org/officeDocument/2006/relationships/customXml" Target="../ink/ink89.xml"/><Relationship Id="rId19" Type="http://schemas.openxmlformats.org/officeDocument/2006/relationships/customXml" Target="../ink/ink12.xml"/><Relationship Id="rId14" Type="http://schemas.openxmlformats.org/officeDocument/2006/relationships/image" Target="../media/image12.png"/><Relationship Id="rId30" Type="http://schemas.openxmlformats.org/officeDocument/2006/relationships/image" Target="../media/image20.png"/><Relationship Id="rId35" Type="http://schemas.openxmlformats.org/officeDocument/2006/relationships/customXml" Target="../ink/ink20.xml"/><Relationship Id="rId56" Type="http://schemas.openxmlformats.org/officeDocument/2006/relationships/image" Target="../media/image33.png"/><Relationship Id="rId77" Type="http://schemas.openxmlformats.org/officeDocument/2006/relationships/customXml" Target="../ink/ink41.xml"/><Relationship Id="rId100" Type="http://schemas.openxmlformats.org/officeDocument/2006/relationships/image" Target="../media/image55.png"/><Relationship Id="rId105" Type="http://schemas.openxmlformats.org/officeDocument/2006/relationships/customXml" Target="../ink/ink55.xml"/><Relationship Id="rId126" Type="http://schemas.openxmlformats.org/officeDocument/2006/relationships/image" Target="../media/image68.png"/><Relationship Id="rId147" Type="http://schemas.openxmlformats.org/officeDocument/2006/relationships/customXml" Target="../ink/ink76.xml"/><Relationship Id="rId168" Type="http://schemas.openxmlformats.org/officeDocument/2006/relationships/image" Target="../media/image89.png"/><Relationship Id="rId8" Type="http://schemas.openxmlformats.org/officeDocument/2006/relationships/image" Target="../media/image9.png"/><Relationship Id="rId51" Type="http://schemas.openxmlformats.org/officeDocument/2006/relationships/customXml" Target="../ink/ink28.xml"/><Relationship Id="rId72" Type="http://schemas.openxmlformats.org/officeDocument/2006/relationships/image" Target="../media/image41.png"/><Relationship Id="rId93" Type="http://schemas.openxmlformats.org/officeDocument/2006/relationships/customXml" Target="../ink/ink49.xml"/><Relationship Id="rId98" Type="http://schemas.openxmlformats.org/officeDocument/2006/relationships/image" Target="../media/image54.png"/><Relationship Id="rId121" Type="http://schemas.openxmlformats.org/officeDocument/2006/relationships/customXml" Target="../ink/ink63.xml"/><Relationship Id="rId142" Type="http://schemas.openxmlformats.org/officeDocument/2006/relationships/image" Target="../media/image76.png"/><Relationship Id="rId163" Type="http://schemas.openxmlformats.org/officeDocument/2006/relationships/customXml" Target="../ink/ink84.xml"/><Relationship Id="rId184" Type="http://schemas.openxmlformats.org/officeDocument/2006/relationships/image" Target="../media/image97.png"/><Relationship Id="rId3" Type="http://schemas.openxmlformats.org/officeDocument/2006/relationships/customXml" Target="../ink/ink4.xml"/><Relationship Id="rId25" Type="http://schemas.openxmlformats.org/officeDocument/2006/relationships/customXml" Target="../ink/ink15.xml"/><Relationship Id="rId46" Type="http://schemas.openxmlformats.org/officeDocument/2006/relationships/image" Target="../media/image28.png"/><Relationship Id="rId67" Type="http://schemas.openxmlformats.org/officeDocument/2006/relationships/customXml" Target="../ink/ink36.xml"/><Relationship Id="rId116" Type="http://schemas.openxmlformats.org/officeDocument/2006/relationships/image" Target="../media/image63.png"/><Relationship Id="rId137" Type="http://schemas.openxmlformats.org/officeDocument/2006/relationships/customXml" Target="../ink/ink71.xml"/><Relationship Id="rId158" Type="http://schemas.openxmlformats.org/officeDocument/2006/relationships/image" Target="../media/image84.png"/><Relationship Id="rId20" Type="http://schemas.openxmlformats.org/officeDocument/2006/relationships/image" Target="../media/image15.png"/><Relationship Id="rId41" Type="http://schemas.openxmlformats.org/officeDocument/2006/relationships/customXml" Target="../ink/ink23.xml"/><Relationship Id="rId62" Type="http://schemas.openxmlformats.org/officeDocument/2006/relationships/image" Target="../media/image36.png"/><Relationship Id="rId83" Type="http://schemas.openxmlformats.org/officeDocument/2006/relationships/customXml" Target="../ink/ink44.xml"/><Relationship Id="rId88" Type="http://schemas.openxmlformats.org/officeDocument/2006/relationships/image" Target="../media/image49.png"/><Relationship Id="rId111" Type="http://schemas.openxmlformats.org/officeDocument/2006/relationships/customXml" Target="../ink/ink58.xml"/><Relationship Id="rId132" Type="http://schemas.openxmlformats.org/officeDocument/2006/relationships/image" Target="../media/image71.png"/><Relationship Id="rId153" Type="http://schemas.openxmlformats.org/officeDocument/2006/relationships/customXml" Target="../ink/ink79.xml"/><Relationship Id="rId174" Type="http://schemas.openxmlformats.org/officeDocument/2006/relationships/image" Target="../media/image92.png"/><Relationship Id="rId179" Type="http://schemas.openxmlformats.org/officeDocument/2006/relationships/customXml" Target="../ink/ink92.xml"/><Relationship Id="rId15" Type="http://schemas.openxmlformats.org/officeDocument/2006/relationships/customXml" Target="../ink/ink10.xml"/><Relationship Id="rId36" Type="http://schemas.openxmlformats.org/officeDocument/2006/relationships/image" Target="../media/image23.png"/><Relationship Id="rId57" Type="http://schemas.openxmlformats.org/officeDocument/2006/relationships/customXml" Target="../ink/ink31.xml"/><Relationship Id="rId106" Type="http://schemas.openxmlformats.org/officeDocument/2006/relationships/image" Target="../media/image58.png"/><Relationship Id="rId127" Type="http://schemas.openxmlformats.org/officeDocument/2006/relationships/customXml" Target="../ink/ink66.xml"/><Relationship Id="rId10" Type="http://schemas.openxmlformats.org/officeDocument/2006/relationships/image" Target="../media/image10.png"/><Relationship Id="rId31" Type="http://schemas.openxmlformats.org/officeDocument/2006/relationships/customXml" Target="../ink/ink18.xml"/><Relationship Id="rId52" Type="http://schemas.openxmlformats.org/officeDocument/2006/relationships/image" Target="../media/image31.png"/><Relationship Id="rId73" Type="http://schemas.openxmlformats.org/officeDocument/2006/relationships/customXml" Target="../ink/ink39.xml"/><Relationship Id="rId78" Type="http://schemas.openxmlformats.org/officeDocument/2006/relationships/image" Target="../media/image44.png"/><Relationship Id="rId94" Type="http://schemas.openxmlformats.org/officeDocument/2006/relationships/image" Target="../media/image52.png"/><Relationship Id="rId99" Type="http://schemas.openxmlformats.org/officeDocument/2006/relationships/customXml" Target="../ink/ink52.xml"/><Relationship Id="rId101" Type="http://schemas.openxmlformats.org/officeDocument/2006/relationships/customXml" Target="../ink/ink53.xml"/><Relationship Id="rId122" Type="http://schemas.openxmlformats.org/officeDocument/2006/relationships/image" Target="../media/image66.png"/><Relationship Id="rId143" Type="http://schemas.openxmlformats.org/officeDocument/2006/relationships/customXml" Target="../ink/ink74.xml"/><Relationship Id="rId148" Type="http://schemas.openxmlformats.org/officeDocument/2006/relationships/image" Target="../media/image79.png"/><Relationship Id="rId164" Type="http://schemas.openxmlformats.org/officeDocument/2006/relationships/image" Target="../media/image87.png"/><Relationship Id="rId169" Type="http://schemas.openxmlformats.org/officeDocument/2006/relationships/customXml" Target="../ink/ink87.xml"/><Relationship Id="rId185" Type="http://schemas.openxmlformats.org/officeDocument/2006/relationships/customXml" Target="../ink/ink95.xml"/><Relationship Id="rId4" Type="http://schemas.openxmlformats.org/officeDocument/2006/relationships/image" Target="../media/image7.png"/><Relationship Id="rId9" Type="http://schemas.openxmlformats.org/officeDocument/2006/relationships/customXml" Target="../ink/ink7.xml"/><Relationship Id="rId180" Type="http://schemas.openxmlformats.org/officeDocument/2006/relationships/image" Target="../media/image95.png"/><Relationship Id="rId26" Type="http://schemas.openxmlformats.org/officeDocument/2006/relationships/image" Target="../media/image18.png"/><Relationship Id="rId47" Type="http://schemas.openxmlformats.org/officeDocument/2006/relationships/customXml" Target="../ink/ink26.xml"/><Relationship Id="rId68" Type="http://schemas.openxmlformats.org/officeDocument/2006/relationships/image" Target="../media/image39.png"/><Relationship Id="rId89" Type="http://schemas.openxmlformats.org/officeDocument/2006/relationships/customXml" Target="../ink/ink47.xml"/><Relationship Id="rId112" Type="http://schemas.openxmlformats.org/officeDocument/2006/relationships/image" Target="../media/image61.png"/><Relationship Id="rId133" Type="http://schemas.openxmlformats.org/officeDocument/2006/relationships/customXml" Target="../ink/ink69.xml"/><Relationship Id="rId154" Type="http://schemas.openxmlformats.org/officeDocument/2006/relationships/image" Target="../media/image82.png"/><Relationship Id="rId175" Type="http://schemas.openxmlformats.org/officeDocument/2006/relationships/customXml" Target="../ink/ink90.xml"/><Relationship Id="rId16" Type="http://schemas.openxmlformats.org/officeDocument/2006/relationships/image" Target="../media/image13.png"/><Relationship Id="rId37" Type="http://schemas.openxmlformats.org/officeDocument/2006/relationships/customXml" Target="../ink/ink21.xml"/><Relationship Id="rId58" Type="http://schemas.openxmlformats.org/officeDocument/2006/relationships/image" Target="../media/image34.png"/><Relationship Id="rId79" Type="http://schemas.openxmlformats.org/officeDocument/2006/relationships/customXml" Target="../ink/ink42.xml"/><Relationship Id="rId102" Type="http://schemas.openxmlformats.org/officeDocument/2006/relationships/image" Target="../media/image56.png"/><Relationship Id="rId123" Type="http://schemas.openxmlformats.org/officeDocument/2006/relationships/customXml" Target="../ink/ink64.xml"/><Relationship Id="rId144" Type="http://schemas.openxmlformats.org/officeDocument/2006/relationships/image" Target="../media/image77.png"/><Relationship Id="rId90" Type="http://schemas.openxmlformats.org/officeDocument/2006/relationships/image" Target="../media/image50.png"/><Relationship Id="rId165" Type="http://schemas.openxmlformats.org/officeDocument/2006/relationships/customXml" Target="../ink/ink85.xml"/><Relationship Id="rId186" Type="http://schemas.openxmlformats.org/officeDocument/2006/relationships/image" Target="../media/image98.png"/><Relationship Id="rId27" Type="http://schemas.openxmlformats.org/officeDocument/2006/relationships/customXml" Target="../ink/ink16.xml"/><Relationship Id="rId48" Type="http://schemas.openxmlformats.org/officeDocument/2006/relationships/image" Target="../media/image29.png"/><Relationship Id="rId69" Type="http://schemas.openxmlformats.org/officeDocument/2006/relationships/customXml" Target="../ink/ink37.xml"/><Relationship Id="rId113" Type="http://schemas.openxmlformats.org/officeDocument/2006/relationships/customXml" Target="../ink/ink59.xml"/><Relationship Id="rId134" Type="http://schemas.openxmlformats.org/officeDocument/2006/relationships/image" Target="../media/image72.png"/><Relationship Id="rId80" Type="http://schemas.openxmlformats.org/officeDocument/2006/relationships/image" Target="../media/image45.png"/><Relationship Id="rId155" Type="http://schemas.openxmlformats.org/officeDocument/2006/relationships/customXml" Target="../ink/ink80.xml"/><Relationship Id="rId176" Type="http://schemas.openxmlformats.org/officeDocument/2006/relationships/image" Target="../media/image93.png"/><Relationship Id="rId17" Type="http://schemas.openxmlformats.org/officeDocument/2006/relationships/customXml" Target="../ink/ink11.xml"/><Relationship Id="rId38" Type="http://schemas.openxmlformats.org/officeDocument/2006/relationships/image" Target="../media/image24.png"/><Relationship Id="rId59" Type="http://schemas.openxmlformats.org/officeDocument/2006/relationships/customXml" Target="../ink/ink32.xml"/><Relationship Id="rId103" Type="http://schemas.openxmlformats.org/officeDocument/2006/relationships/customXml" Target="../ink/ink54.xml"/><Relationship Id="rId124" Type="http://schemas.openxmlformats.org/officeDocument/2006/relationships/image" Target="../media/image67.png"/><Relationship Id="rId70" Type="http://schemas.openxmlformats.org/officeDocument/2006/relationships/image" Target="../media/image40.png"/><Relationship Id="rId91" Type="http://schemas.openxmlformats.org/officeDocument/2006/relationships/customXml" Target="../ink/ink48.xml"/><Relationship Id="rId145" Type="http://schemas.openxmlformats.org/officeDocument/2006/relationships/customXml" Target="../ink/ink75.xml"/><Relationship Id="rId166" Type="http://schemas.openxmlformats.org/officeDocument/2006/relationships/image" Target="../media/image88.png"/><Relationship Id="rId1" Type="http://schemas.openxmlformats.org/officeDocument/2006/relationships/slideLayout" Target="../slideLayouts/slideLayout1.xml"/><Relationship Id="rId28" Type="http://schemas.openxmlformats.org/officeDocument/2006/relationships/image" Target="../media/image19.png"/><Relationship Id="rId49" Type="http://schemas.openxmlformats.org/officeDocument/2006/relationships/customXml" Target="../ink/ink27.xml"/><Relationship Id="rId114" Type="http://schemas.openxmlformats.org/officeDocument/2006/relationships/image" Target="../media/image62.png"/><Relationship Id="rId60" Type="http://schemas.openxmlformats.org/officeDocument/2006/relationships/image" Target="../media/image35.png"/><Relationship Id="rId81" Type="http://schemas.openxmlformats.org/officeDocument/2006/relationships/customXml" Target="../ink/ink43.xml"/><Relationship Id="rId135" Type="http://schemas.openxmlformats.org/officeDocument/2006/relationships/customXml" Target="../ink/ink70.xml"/><Relationship Id="rId156" Type="http://schemas.openxmlformats.org/officeDocument/2006/relationships/image" Target="../media/image83.png"/><Relationship Id="rId177" Type="http://schemas.openxmlformats.org/officeDocument/2006/relationships/customXml" Target="../ink/ink9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1384995"/>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Öffentliche Finanzen</a:t>
            </a:r>
            <a:br>
              <a:rPr lang="de-DE" sz="2800" dirty="0">
                <a:latin typeface="Times New Roman" panose="02020603050405020304" pitchFamily="18" charset="0"/>
                <a:cs typeface="Times New Roman" panose="02020603050405020304" pitchFamily="18" charset="0"/>
              </a:rPr>
            </a:br>
            <a:r>
              <a:rPr lang="de-DE" sz="2800" dirty="0">
                <a:latin typeface="Times New Roman" panose="02020603050405020304" pitchFamily="18" charset="0"/>
                <a:cs typeface="Times New Roman" panose="02020603050405020304" pitchFamily="18" charset="0"/>
              </a:rPr>
              <a:t>und</a:t>
            </a:r>
            <a:br>
              <a:rPr lang="de-DE" sz="2800" dirty="0">
                <a:latin typeface="Times New Roman" panose="02020603050405020304" pitchFamily="18" charset="0"/>
                <a:cs typeface="Times New Roman" panose="02020603050405020304" pitchFamily="18" charset="0"/>
              </a:rPr>
            </a:br>
            <a:r>
              <a:rPr lang="de-DE" sz="2800" dirty="0">
                <a:latin typeface="Times New Roman" panose="02020603050405020304" pitchFamily="18" charset="0"/>
                <a:cs typeface="Times New Roman" panose="02020603050405020304" pitchFamily="18" charset="0"/>
              </a:rPr>
              <a:t>Außenwirtschaft</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mc:AlternateContent xmlns:mc="http://schemas.openxmlformats.org/markup-compatibility/2006" xmlns:p14="http://schemas.microsoft.com/office/powerpoint/2010/main">
        <mc:Choice Requires="p14">
          <p:contentPart p14:bwMode="auto" r:id="rId5">
            <p14:nvContentPartPr>
              <p14:cNvPr id="2" name="Freihand 1">
                <a:extLst>
                  <a:ext uri="{FF2B5EF4-FFF2-40B4-BE49-F238E27FC236}">
                    <a16:creationId xmlns:a16="http://schemas.microsoft.com/office/drawing/2014/main" id="{C2B019D5-9837-16D3-9816-DE6346B2A349}"/>
                  </a:ext>
                </a:extLst>
              </p14:cNvPr>
              <p14:cNvContentPartPr/>
              <p14:nvPr/>
            </p14:nvContentPartPr>
            <p14:xfrm>
              <a:off x="2653004" y="1627822"/>
              <a:ext cx="9000" cy="11880"/>
            </p14:xfrm>
          </p:contentPart>
        </mc:Choice>
        <mc:Fallback xmlns="">
          <p:pic>
            <p:nvPicPr>
              <p:cNvPr id="2" name="Freihand 1">
                <a:extLst>
                  <a:ext uri="{FF2B5EF4-FFF2-40B4-BE49-F238E27FC236}">
                    <a16:creationId xmlns:a16="http://schemas.microsoft.com/office/drawing/2014/main" id="{C2B019D5-9837-16D3-9816-DE6346B2A349}"/>
                  </a:ext>
                </a:extLst>
              </p:cNvPr>
              <p:cNvPicPr/>
              <p:nvPr/>
            </p:nvPicPr>
            <p:blipFill>
              <a:blip r:embed="rId6"/>
              <a:stretch>
                <a:fillRect/>
              </a:stretch>
            </p:blipFill>
            <p:spPr>
              <a:xfrm>
                <a:off x="2644004" y="1619182"/>
                <a:ext cx="26640" cy="29520"/>
              </a:xfrm>
              <a:prstGeom prst="rect">
                <a:avLst/>
              </a:prstGeom>
            </p:spPr>
          </p:pic>
        </mc:Fallback>
      </mc:AlternateContent>
      <p:grpSp>
        <p:nvGrpSpPr>
          <p:cNvPr id="6" name="Gruppieren 5">
            <a:extLst>
              <a:ext uri="{FF2B5EF4-FFF2-40B4-BE49-F238E27FC236}">
                <a16:creationId xmlns:a16="http://schemas.microsoft.com/office/drawing/2014/main" id="{83DC27BE-380C-E058-5511-7FCD8B56DE48}"/>
              </a:ext>
            </a:extLst>
          </p:cNvPr>
          <p:cNvGrpSpPr/>
          <p:nvPr/>
        </p:nvGrpSpPr>
        <p:grpSpPr>
          <a:xfrm>
            <a:off x="9142004" y="583462"/>
            <a:ext cx="568800" cy="453600"/>
            <a:chOff x="9142004" y="583462"/>
            <a:chExt cx="568800" cy="453600"/>
          </a:xfrm>
        </p:grpSpPr>
        <mc:AlternateContent xmlns:mc="http://schemas.openxmlformats.org/markup-compatibility/2006" xmlns:p14="http://schemas.microsoft.com/office/powerpoint/2010/main">
          <mc:Choice Requires="p14">
            <p:contentPart p14:bwMode="auto" r:id="rId7">
              <p14:nvContentPartPr>
                <p14:cNvPr id="3" name="Freihand 2">
                  <a:extLst>
                    <a:ext uri="{FF2B5EF4-FFF2-40B4-BE49-F238E27FC236}">
                      <a16:creationId xmlns:a16="http://schemas.microsoft.com/office/drawing/2014/main" id="{4A32403B-EEC0-6D98-F151-D6C8A0F8E1AB}"/>
                    </a:ext>
                  </a:extLst>
                </p14:cNvPr>
                <p14:cNvContentPartPr/>
                <p14:nvPr/>
              </p14:nvContentPartPr>
              <p14:xfrm>
                <a:off x="9265484" y="586342"/>
                <a:ext cx="141840" cy="450720"/>
              </p14:xfrm>
            </p:contentPart>
          </mc:Choice>
          <mc:Fallback xmlns="">
            <p:pic>
              <p:nvPicPr>
                <p:cNvPr id="3" name="Freihand 2">
                  <a:extLst>
                    <a:ext uri="{FF2B5EF4-FFF2-40B4-BE49-F238E27FC236}">
                      <a16:creationId xmlns:a16="http://schemas.microsoft.com/office/drawing/2014/main" id="{4A32403B-EEC0-6D98-F151-D6C8A0F8E1AB}"/>
                    </a:ext>
                  </a:extLst>
                </p:cNvPr>
                <p:cNvPicPr/>
                <p:nvPr/>
              </p:nvPicPr>
              <p:blipFill>
                <a:blip r:embed="rId8"/>
                <a:stretch>
                  <a:fillRect/>
                </a:stretch>
              </p:blipFill>
              <p:spPr>
                <a:xfrm>
                  <a:off x="9256484" y="577342"/>
                  <a:ext cx="159480" cy="4683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4" name="Freihand 3">
                  <a:extLst>
                    <a:ext uri="{FF2B5EF4-FFF2-40B4-BE49-F238E27FC236}">
                      <a16:creationId xmlns:a16="http://schemas.microsoft.com/office/drawing/2014/main" id="{70F2F71B-DAB6-C4AD-60C5-D78C8960D612}"/>
                    </a:ext>
                  </a:extLst>
                </p14:cNvPr>
                <p14:cNvContentPartPr/>
                <p14:nvPr/>
              </p14:nvContentPartPr>
              <p14:xfrm>
                <a:off x="9142004" y="583462"/>
                <a:ext cx="568800" cy="409680"/>
              </p14:xfrm>
            </p:contentPart>
          </mc:Choice>
          <mc:Fallback xmlns="">
            <p:pic>
              <p:nvPicPr>
                <p:cNvPr id="4" name="Freihand 3">
                  <a:extLst>
                    <a:ext uri="{FF2B5EF4-FFF2-40B4-BE49-F238E27FC236}">
                      <a16:creationId xmlns:a16="http://schemas.microsoft.com/office/drawing/2014/main" id="{70F2F71B-DAB6-C4AD-60C5-D78C8960D612}"/>
                    </a:ext>
                  </a:extLst>
                </p:cNvPr>
                <p:cNvPicPr/>
                <p:nvPr/>
              </p:nvPicPr>
              <p:blipFill>
                <a:blip r:embed="rId10"/>
                <a:stretch>
                  <a:fillRect/>
                </a:stretch>
              </p:blipFill>
              <p:spPr>
                <a:xfrm>
                  <a:off x="9133364" y="574822"/>
                  <a:ext cx="586440" cy="427320"/>
                </a:xfrm>
                <a:prstGeom prst="rect">
                  <a:avLst/>
                </a:prstGeom>
              </p:spPr>
            </p:pic>
          </mc:Fallback>
        </mc:AlternateContent>
      </p:gr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2447154"/>
            <a:ext cx="9149918" cy="2391377"/>
          </a:xfrm>
        </p:spPr>
        <p:txBody>
          <a:bodyPr>
            <a:noAutofit/>
          </a:bodyPr>
          <a:lstStyle/>
          <a:p>
            <a:r>
              <a:rPr lang="de-DE" dirty="0">
                <a:latin typeface="Times New Roman" panose="02020603050405020304" pitchFamily="18" charset="0"/>
                <a:cs typeface="Times New Roman" panose="02020603050405020304" pitchFamily="18" charset="0"/>
              </a:rPr>
              <a:t>Öffentliche Finanzen</a:t>
            </a:r>
            <a:br>
              <a:rPr lang="de-DE" dirty="0">
                <a:latin typeface="Times New Roman" panose="02020603050405020304" pitchFamily="18" charset="0"/>
                <a:cs typeface="Times New Roman" panose="02020603050405020304" pitchFamily="18" charset="0"/>
              </a:rPr>
            </a:br>
            <a:r>
              <a:rPr lang="de-DE" dirty="0">
                <a:latin typeface="Times New Roman" panose="02020603050405020304" pitchFamily="18" charset="0"/>
                <a:cs typeface="Times New Roman" panose="02020603050405020304" pitchFamily="18" charset="0"/>
              </a:rPr>
              <a:t>und</a:t>
            </a:r>
            <a:br>
              <a:rPr lang="de-DE" dirty="0">
                <a:latin typeface="Times New Roman" panose="02020603050405020304" pitchFamily="18" charset="0"/>
                <a:cs typeface="Times New Roman" panose="02020603050405020304" pitchFamily="18" charset="0"/>
              </a:rPr>
            </a:br>
            <a:r>
              <a:rPr lang="de-DE" dirty="0">
                <a:latin typeface="Times New Roman" panose="02020603050405020304" pitchFamily="18" charset="0"/>
                <a:cs typeface="Times New Roman" panose="02020603050405020304" pitchFamily="18" charset="0"/>
              </a:rPr>
              <a:t>Außenwirtschaft</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5474744"/>
            <a:ext cx="9077325" cy="438788"/>
          </a:xfrm>
        </p:spPr>
        <p:txBody>
          <a:bodyPr>
            <a:noAutofit/>
          </a:bodyPr>
          <a:lstStyle/>
          <a:p>
            <a:r>
              <a:rPr lang="de-DE">
                <a:latin typeface="Times New Roman" panose="02020603050405020304" pitchFamily="18" charset="0"/>
                <a:cs typeface="Times New Roman" panose="02020603050405020304" pitchFamily="18" charset="0"/>
              </a:rPr>
              <a:t>Sommersemester 2023</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5984836"/>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143098"/>
            <a:ext cx="2581275" cy="1771650"/>
          </a:xfrm>
          <a:prstGeom prst="rect">
            <a:avLst/>
          </a:prstGeom>
        </p:spPr>
      </p:pic>
      <p:sp>
        <p:nvSpPr>
          <p:cNvPr id="6" name="Rechteck 5">
            <a:extLst>
              <a:ext uri="{FF2B5EF4-FFF2-40B4-BE49-F238E27FC236}">
                <a16:creationId xmlns:a16="http://schemas.microsoft.com/office/drawing/2014/main" id="{CD144692-4744-42AD-9E55-64EE13273B8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a:t>
            </a:r>
            <a:r>
              <a:rPr lang="de-DE" sz="2400" dirty="0" err="1">
                <a:solidFill>
                  <a:srgbClr val="000000"/>
                </a:solidFill>
                <a:latin typeface="Arial"/>
                <a:ea typeface="Droid Sans Fallback"/>
              </a:rPr>
              <a:t>Paffrath</a:t>
            </a:r>
            <a:r>
              <a:rPr lang="de-DE" sz="2400" dirty="0">
                <a:solidFill>
                  <a:srgbClr val="000000"/>
                </a:solidFill>
                <a:latin typeface="Arial"/>
                <a:ea typeface="Droid Sans Fallback"/>
              </a:rPr>
              <a:t>-Straße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endParaRPr lang="de-DE" sz="2400" dirty="0"/>
          </a:p>
          <a:p>
            <a:endParaRPr lang="de-DE" sz="2400" dirty="0"/>
          </a:p>
          <a:p>
            <a:endParaRPr lang="de-DE" sz="2400" dirty="0"/>
          </a:p>
        </p:txBody>
      </p:sp>
      <p:sp>
        <p:nvSpPr>
          <p:cNvPr id="3" name="Rechteck 2">
            <a:extLst>
              <a:ext uri="{FF2B5EF4-FFF2-40B4-BE49-F238E27FC236}">
                <a16:creationId xmlns:a16="http://schemas.microsoft.com/office/drawing/2014/main" id="{ED92A072-3B22-437A-B6C0-E5C23BEB722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255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Literatur – Außenwirtschaft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88414" y="347256"/>
            <a:ext cx="10680887" cy="5832102"/>
          </a:xfrm>
          <a:prstGeom prst="rect">
            <a:avLst/>
          </a:prstGeom>
          <a:noFill/>
        </p:spPr>
        <p:txBody>
          <a:bodyPr wrap="square" rtlCol="0">
            <a:noAutofit/>
          </a:bodyPr>
          <a:lstStyle/>
          <a:p>
            <a:pPr marL="342900" indent="-342900">
              <a:buFont typeface="Arial" panose="020B0604020202020204" pitchFamily="34" charset="0"/>
              <a:buChar char="•"/>
            </a:pPr>
            <a:endParaRPr lang="en-US" sz="24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Appleyard, D. und A. Field </a:t>
            </a:r>
            <a:r>
              <a:rPr lang="de-DE" sz="2000" b="1">
                <a:latin typeface="Times New Roman" panose="02020603050405020304" pitchFamily="18" charset="0"/>
                <a:cs typeface="Times New Roman" panose="02020603050405020304" pitchFamily="18" charset="0"/>
              </a:rPr>
              <a:t>International Economics</a:t>
            </a: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err="1">
                <a:latin typeface="Times New Roman" panose="02020603050405020304" pitchFamily="18" charset="0"/>
                <a:cs typeface="Times New Roman" panose="02020603050405020304" pitchFamily="18" charset="0"/>
              </a:rPr>
              <a:t>Broll</a:t>
            </a:r>
            <a:r>
              <a:rPr lang="en-US" sz="2000" b="1" dirty="0">
                <a:latin typeface="Times New Roman" panose="02020603050405020304" pitchFamily="18" charset="0"/>
                <a:cs typeface="Times New Roman" panose="02020603050405020304" pitchFamily="18" charset="0"/>
              </a:rPr>
              <a:t> U., </a:t>
            </a:r>
            <a:r>
              <a:rPr lang="en-US" sz="2000" b="1" dirty="0" err="1">
                <a:latin typeface="Times New Roman" panose="02020603050405020304" pitchFamily="18" charset="0"/>
                <a:cs typeface="Times New Roman" panose="02020603050405020304" pitchFamily="18" charset="0"/>
              </a:rPr>
              <a:t>Einführung</a:t>
            </a:r>
            <a:r>
              <a:rPr lang="en-US" sz="2000" b="1" dirty="0">
                <a:latin typeface="Times New Roman" panose="02020603050405020304" pitchFamily="18" charset="0"/>
                <a:cs typeface="Times New Roman" panose="02020603050405020304" pitchFamily="18" charset="0"/>
              </a:rPr>
              <a:t> in die </a:t>
            </a:r>
            <a:r>
              <a:rPr lang="en-US" sz="2000" b="1" err="1">
                <a:latin typeface="Times New Roman" panose="02020603050405020304" pitchFamily="18" charset="0"/>
                <a:cs typeface="Times New Roman" panose="02020603050405020304" pitchFamily="18" charset="0"/>
              </a:rPr>
              <a:t>moneträre</a:t>
            </a:r>
            <a:r>
              <a:rPr lang="en-US" sz="2000" b="1">
                <a:latin typeface="Times New Roman" panose="02020603050405020304" pitchFamily="18" charset="0"/>
                <a:cs typeface="Times New Roman" panose="02020603050405020304" pitchFamily="18" charset="0"/>
              </a:rPr>
              <a:t> Außenwirtschaft</a:t>
            </a: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err="1">
                <a:latin typeface="Times New Roman" panose="02020603050405020304" pitchFamily="18" charset="0"/>
                <a:cs typeface="Times New Roman" panose="02020603050405020304" pitchFamily="18" charset="0"/>
              </a:rPr>
              <a:t>Feenstra</a:t>
            </a:r>
            <a:r>
              <a:rPr lang="en-US" sz="2000" b="1" dirty="0">
                <a:latin typeface="Times New Roman" panose="02020603050405020304" pitchFamily="18" charset="0"/>
                <a:cs typeface="Times New Roman" panose="02020603050405020304" pitchFamily="18" charset="0"/>
              </a:rPr>
              <a:t>, R. und A Taylor, </a:t>
            </a:r>
            <a:r>
              <a:rPr lang="en-US" sz="2000" b="1">
                <a:latin typeface="Times New Roman" panose="02020603050405020304" pitchFamily="18" charset="0"/>
                <a:cs typeface="Times New Roman" panose="02020603050405020304" pitchFamily="18" charset="0"/>
              </a:rPr>
              <a:t>International Economics</a:t>
            </a:r>
            <a:endParaRPr lang="en-US"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b="1" dirty="0">
                <a:latin typeface="Times New Roman" panose="02020603050405020304" pitchFamily="18" charset="0"/>
                <a:cs typeface="Times New Roman" panose="02020603050405020304" pitchFamily="18" charset="0"/>
              </a:rPr>
              <a:t>Gandolfo, G., Elements </a:t>
            </a:r>
            <a:r>
              <a:rPr lang="de-DE" sz="2000" b="1" dirty="0" err="1">
                <a:latin typeface="Times New Roman" panose="02020603050405020304" pitchFamily="18" charset="0"/>
                <a:cs typeface="Times New Roman" panose="02020603050405020304" pitchFamily="18" charset="0"/>
              </a:rPr>
              <a:t>of</a:t>
            </a:r>
            <a:r>
              <a:rPr lang="de-DE" sz="2000" b="1" dirty="0">
                <a:latin typeface="Times New Roman" panose="02020603050405020304" pitchFamily="18" charset="0"/>
                <a:cs typeface="Times New Roman" panose="02020603050405020304" pitchFamily="18" charset="0"/>
              </a:rPr>
              <a:t> </a:t>
            </a:r>
            <a:r>
              <a:rPr lang="de-DE" sz="2000" b="1">
                <a:latin typeface="Times New Roman" panose="02020603050405020304" pitchFamily="18" charset="0"/>
                <a:cs typeface="Times New Roman" panose="02020603050405020304" pitchFamily="18" charset="0"/>
              </a:rPr>
              <a:t>International Economics</a:t>
            </a:r>
          </a:p>
          <a:p>
            <a:pPr marL="342900" indent="-342900">
              <a:buFont typeface="Arial" panose="020B0604020202020204" pitchFamily="34" charset="0"/>
              <a:buChar char="•"/>
            </a:pPr>
            <a:r>
              <a:rPr lang="en-US" sz="2000" b="1">
                <a:latin typeface="Times New Roman" panose="02020603050405020304" pitchFamily="18" charset="0"/>
                <a:cs typeface="Times New Roman" panose="02020603050405020304" pitchFamily="18" charset="0"/>
              </a:rPr>
              <a:t>Gandolfo</a:t>
            </a:r>
            <a:r>
              <a:rPr lang="en-US" sz="2000" b="1" dirty="0">
                <a:latin typeface="Times New Roman" panose="02020603050405020304" pitchFamily="18" charset="0"/>
                <a:cs typeface="Times New Roman" panose="02020603050405020304" pitchFamily="18" charset="0"/>
              </a:rPr>
              <a:t>, G., International Finance and </a:t>
            </a:r>
            <a:r>
              <a:rPr lang="en-US" sz="2000" b="1">
                <a:latin typeface="Times New Roman" panose="02020603050405020304" pitchFamily="18" charset="0"/>
                <a:cs typeface="Times New Roman" panose="02020603050405020304" pitchFamily="18" charset="0"/>
              </a:rPr>
              <a:t>Open-Economy Macroeconomics</a:t>
            </a: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b="1" dirty="0">
                <a:latin typeface="Times New Roman" panose="02020603050405020304" pitchFamily="18" charset="0"/>
                <a:cs typeface="Times New Roman" panose="02020603050405020304" pitchFamily="18" charset="0"/>
              </a:rPr>
              <a:t>Lorz O. und H. Siebert</a:t>
            </a:r>
            <a:r>
              <a:rPr lang="de-DE" sz="2000" b="1">
                <a:latin typeface="Times New Roman" panose="02020603050405020304" pitchFamily="18" charset="0"/>
                <a:cs typeface="Times New Roman" panose="02020603050405020304" pitchFamily="18" charset="0"/>
              </a:rPr>
              <a:t>, Außenwirtschaft</a:t>
            </a: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b="1" dirty="0" err="1">
                <a:latin typeface="Times New Roman" panose="02020603050405020304" pitchFamily="18" charset="0"/>
                <a:cs typeface="Times New Roman" panose="02020603050405020304" pitchFamily="18" charset="0"/>
              </a:rPr>
              <a:t>Krugman</a:t>
            </a:r>
            <a:r>
              <a:rPr lang="de-DE" sz="2000" b="1" dirty="0">
                <a:latin typeface="Times New Roman" panose="02020603050405020304" pitchFamily="18" charset="0"/>
                <a:cs typeface="Times New Roman" panose="02020603050405020304" pitchFamily="18" charset="0"/>
              </a:rPr>
              <a:t>, P., </a:t>
            </a:r>
            <a:r>
              <a:rPr lang="de-DE" sz="2000" b="1" dirty="0" err="1">
                <a:latin typeface="Times New Roman" panose="02020603050405020304" pitchFamily="18" charset="0"/>
                <a:cs typeface="Times New Roman" panose="02020603050405020304" pitchFamily="18" charset="0"/>
              </a:rPr>
              <a:t>Obstfeld</a:t>
            </a:r>
            <a:r>
              <a:rPr lang="de-DE" sz="2000" b="1" dirty="0">
                <a:latin typeface="Times New Roman" panose="02020603050405020304" pitchFamily="18" charset="0"/>
                <a:cs typeface="Times New Roman" panose="02020603050405020304" pitchFamily="18" charset="0"/>
              </a:rPr>
              <a:t>, M. und M. </a:t>
            </a:r>
            <a:r>
              <a:rPr lang="de-DE" sz="2000" b="1" dirty="0" err="1">
                <a:latin typeface="Times New Roman" panose="02020603050405020304" pitchFamily="18" charset="0"/>
                <a:cs typeface="Times New Roman" panose="02020603050405020304" pitchFamily="18" charset="0"/>
              </a:rPr>
              <a:t>Melitz</a:t>
            </a:r>
            <a:r>
              <a:rPr lang="de-DE" sz="2000" b="1" dirty="0">
                <a:latin typeface="Times New Roman" panose="02020603050405020304" pitchFamily="18" charset="0"/>
                <a:cs typeface="Times New Roman" panose="02020603050405020304" pitchFamily="18" charset="0"/>
              </a:rPr>
              <a:t>, </a:t>
            </a:r>
            <a:r>
              <a:rPr lang="de-DE" sz="2000" b="1">
                <a:latin typeface="Times New Roman" panose="02020603050405020304" pitchFamily="18" charset="0"/>
                <a:cs typeface="Times New Roman" panose="02020603050405020304" pitchFamily="18" charset="0"/>
              </a:rPr>
              <a:t>International Economics</a:t>
            </a:r>
            <a:endParaRPr lang="de-DE" sz="2000" dirty="0">
              <a:latin typeface="Times New Roman" panose="02020603050405020304" pitchFamily="18" charset="0"/>
              <a:cs typeface="Times New Roman" panose="02020603050405020304" pitchFamily="18" charset="0"/>
            </a:endParaRPr>
          </a:p>
        </p:txBody>
      </p:sp>
      <p:sp>
        <p:nvSpPr>
          <p:cNvPr id="12" name="Rechteck 11">
            <a:extLst>
              <a:ext uri="{FF2B5EF4-FFF2-40B4-BE49-F238E27FC236}">
                <a16:creationId xmlns:a16="http://schemas.microsoft.com/office/drawing/2014/main" id="{3B5DD906-0E05-42F8-BAF0-6D3E2F517DB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71743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a:latin typeface="Times New Roman" panose="02020603050405020304" pitchFamily="18" charset="0"/>
                <a:cs typeface="Times New Roman" panose="02020603050405020304" pitchFamily="18" charset="0"/>
              </a:rPr>
              <a:t>Datenquellen zum Außenhandel</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0" y="795446"/>
            <a:ext cx="12172951" cy="5796547"/>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2"/>
              </a:rPr>
              <a:t>WTO</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3"/>
              </a:rPr>
              <a:t>UN </a:t>
            </a:r>
            <a:r>
              <a:rPr lang="de-DE" sz="2400" dirty="0" err="1">
                <a:latin typeface="Times New Roman" panose="02020603050405020304" pitchFamily="18" charset="0"/>
                <a:cs typeface="Times New Roman" panose="02020603050405020304" pitchFamily="18" charset="0"/>
                <a:hlinkClick r:id="rId3"/>
              </a:rPr>
              <a:t>Comtrade</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Destatis → Genesis-Datenbank → </a:t>
            </a:r>
            <a:r>
              <a:rPr lang="de-DE" sz="2400" dirty="0" err="1">
                <a:latin typeface="Times New Roman" panose="02020603050405020304" pitchFamily="18" charset="0"/>
                <a:cs typeface="Times New Roman" panose="02020603050405020304" pitchFamily="18" charset="0"/>
                <a:hlinkClick r:id="rId4"/>
              </a:rPr>
              <a:t>Aussenhandel</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Bundesbank → Statistiken → </a:t>
            </a:r>
            <a:r>
              <a:rPr lang="de-DE" sz="2400" dirty="0">
                <a:latin typeface="Times New Roman" panose="02020603050405020304" pitchFamily="18" charset="0"/>
                <a:cs typeface="Times New Roman" panose="02020603050405020304" pitchFamily="18" charset="0"/>
                <a:hlinkClick r:id="rId5"/>
              </a:rPr>
              <a:t>Zahlungsbilanz/Wechselkurse</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Eurostat → </a:t>
            </a:r>
            <a:r>
              <a:rPr lang="de-DE" sz="2400" dirty="0">
                <a:latin typeface="Times New Roman" panose="02020603050405020304" pitchFamily="18" charset="0"/>
                <a:cs typeface="Times New Roman" panose="02020603050405020304" pitchFamily="18" charset="0"/>
                <a:hlinkClick r:id="rId6"/>
              </a:rPr>
              <a:t>Internationaler Handel</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7"/>
              </a:rPr>
              <a:t>IMF Data</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8"/>
              </a:rPr>
              <a:t>ITC</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0B0ABB54-5A5F-47D6-B47B-FFA46D2A1B7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06621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Literatur – Öffentliche Finanzen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61974"/>
            <a:ext cx="12172951" cy="6286502"/>
          </a:xfrm>
          <a:prstGeom prst="rect">
            <a:avLst/>
          </a:prstGeom>
          <a:noFill/>
        </p:spPr>
        <p:txBody>
          <a:bodyPr wrap="square" rtlCol="0">
            <a:noAutofit/>
          </a:bodyPr>
          <a:lstStyle/>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Brümmerhoff, D., </a:t>
            </a:r>
            <a:r>
              <a:rPr lang="de-DE" sz="1900" b="1" dirty="0">
                <a:latin typeface="Times New Roman" panose="02020603050405020304" pitchFamily="18" charset="0"/>
                <a:cs typeface="Times New Roman" panose="02020603050405020304" pitchFamily="18" charset="0"/>
              </a:rPr>
              <a:t>Finanzwissenschaft</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err="1">
                <a:latin typeface="Times New Roman" panose="02020603050405020304" pitchFamily="18" charset="0"/>
                <a:cs typeface="Times New Roman" panose="02020603050405020304" pitchFamily="18" charset="0"/>
              </a:rPr>
              <a:t>Blankart</a:t>
            </a:r>
            <a:r>
              <a:rPr lang="de-DE" sz="1900" dirty="0">
                <a:latin typeface="Times New Roman" panose="02020603050405020304" pitchFamily="18" charset="0"/>
                <a:cs typeface="Times New Roman" panose="02020603050405020304" pitchFamily="18" charset="0"/>
              </a:rPr>
              <a:t>, B. , </a:t>
            </a:r>
            <a:r>
              <a:rPr lang="de-DE" sz="1900" b="1" dirty="0">
                <a:latin typeface="Times New Roman" panose="02020603050405020304" pitchFamily="18" charset="0"/>
                <a:cs typeface="Times New Roman" panose="02020603050405020304" pitchFamily="18" charset="0"/>
              </a:rPr>
              <a:t>Öffentliche Finanzen in der Demokratie</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dirty="0" err="1">
                <a:latin typeface="Times New Roman" panose="02020603050405020304" pitchFamily="18" charset="0"/>
                <a:cs typeface="Times New Roman" panose="02020603050405020304" pitchFamily="18" charset="0"/>
              </a:rPr>
              <a:t>Cansier</a:t>
            </a:r>
            <a:r>
              <a:rPr lang="en-US" sz="1900" dirty="0">
                <a:latin typeface="Times New Roman" panose="02020603050405020304" pitchFamily="18" charset="0"/>
                <a:cs typeface="Times New Roman" panose="02020603050405020304" pitchFamily="18" charset="0"/>
              </a:rPr>
              <a:t>, D. und Beyer, S. , </a:t>
            </a:r>
            <a:r>
              <a:rPr lang="en-US" sz="1900" b="1" dirty="0" err="1">
                <a:latin typeface="Times New Roman" panose="02020603050405020304" pitchFamily="18" charset="0"/>
                <a:cs typeface="Times New Roman" panose="02020603050405020304" pitchFamily="18" charset="0"/>
              </a:rPr>
              <a:t>Einführung</a:t>
            </a:r>
            <a:r>
              <a:rPr lang="en-US" sz="1900" b="1" dirty="0">
                <a:latin typeface="Times New Roman" panose="02020603050405020304" pitchFamily="18" charset="0"/>
                <a:cs typeface="Times New Roman" panose="02020603050405020304" pitchFamily="18" charset="0"/>
              </a:rPr>
              <a:t> in die </a:t>
            </a:r>
            <a:r>
              <a:rPr lang="en-US" sz="1900" b="1" dirty="0" err="1">
                <a:latin typeface="Times New Roman" panose="02020603050405020304" pitchFamily="18" charset="0"/>
                <a:cs typeface="Times New Roman" panose="02020603050405020304" pitchFamily="18" charset="0"/>
              </a:rPr>
              <a:t>Finanzwissenschaft</a:t>
            </a: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err="1">
                <a:latin typeface="Times New Roman" panose="02020603050405020304" pitchFamily="18" charset="0"/>
                <a:cs typeface="Times New Roman" panose="02020603050405020304" pitchFamily="18" charset="0"/>
              </a:rPr>
              <a:t>Corneo</a:t>
            </a:r>
            <a:r>
              <a:rPr lang="de-DE" sz="1900" dirty="0">
                <a:latin typeface="Times New Roman" panose="02020603050405020304" pitchFamily="18" charset="0"/>
                <a:cs typeface="Times New Roman" panose="02020603050405020304" pitchFamily="18" charset="0"/>
              </a:rPr>
              <a:t>, G., </a:t>
            </a:r>
            <a:r>
              <a:rPr lang="de-DE" sz="1900" b="1" dirty="0">
                <a:latin typeface="Times New Roman" panose="02020603050405020304" pitchFamily="18" charset="0"/>
                <a:cs typeface="Times New Roman" panose="02020603050405020304" pitchFamily="18" charset="0"/>
              </a:rPr>
              <a:t>Öffentliche Finanzen: Ausgabenpolitik</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dirty="0" err="1">
                <a:latin typeface="Times New Roman" panose="02020603050405020304" pitchFamily="18" charset="0"/>
                <a:cs typeface="Times New Roman" panose="02020603050405020304" pitchFamily="18" charset="0"/>
              </a:rPr>
              <a:t>Hindriks</a:t>
            </a:r>
            <a:r>
              <a:rPr lang="en-US" sz="1900" dirty="0">
                <a:latin typeface="Times New Roman" panose="02020603050405020304" pitchFamily="18" charset="0"/>
                <a:cs typeface="Times New Roman" panose="02020603050405020304" pitchFamily="18" charset="0"/>
              </a:rPr>
              <a:t>, J. und G. Myles, </a:t>
            </a:r>
            <a:r>
              <a:rPr lang="en-US" sz="1900" b="1" dirty="0">
                <a:latin typeface="Times New Roman" panose="02020603050405020304" pitchFamily="18" charset="0"/>
                <a:cs typeface="Times New Roman" panose="02020603050405020304" pitchFamily="18" charset="0"/>
              </a:rPr>
              <a:t>Intermediate Public Economics</a:t>
            </a: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Zimmermann H., Henke, K, und </a:t>
            </a:r>
            <a:r>
              <a:rPr lang="en-US" sz="1900" dirty="0" err="1">
                <a:latin typeface="Times New Roman" panose="02020603050405020304" pitchFamily="18" charset="0"/>
                <a:cs typeface="Times New Roman" panose="02020603050405020304" pitchFamily="18" charset="0"/>
              </a:rPr>
              <a:t>Broer</a:t>
            </a:r>
            <a:r>
              <a:rPr lang="en-US" sz="1900" dirty="0">
                <a:latin typeface="Times New Roman" panose="02020603050405020304" pitchFamily="18" charset="0"/>
                <a:cs typeface="Times New Roman" panose="02020603050405020304" pitchFamily="18" charset="0"/>
              </a:rPr>
              <a:t> M., </a:t>
            </a:r>
            <a:r>
              <a:rPr lang="en-US" sz="1900" b="1" dirty="0" err="1">
                <a:latin typeface="Times New Roman" panose="02020603050405020304" pitchFamily="18" charset="0"/>
                <a:cs typeface="Times New Roman" panose="02020603050405020304" pitchFamily="18" charset="0"/>
              </a:rPr>
              <a:t>Finanzwissenschaft</a:t>
            </a: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Auerbach A., </a:t>
            </a:r>
            <a:r>
              <a:rPr lang="de-DE" sz="1900" dirty="0" err="1">
                <a:latin typeface="Times New Roman" panose="02020603050405020304" pitchFamily="18" charset="0"/>
                <a:cs typeface="Times New Roman" panose="02020603050405020304" pitchFamily="18" charset="0"/>
              </a:rPr>
              <a:t>Chetty</a:t>
            </a:r>
            <a:r>
              <a:rPr lang="de-DE" sz="1900" dirty="0">
                <a:latin typeface="Times New Roman" panose="02020603050405020304" pitchFamily="18" charset="0"/>
                <a:cs typeface="Times New Roman" panose="02020603050405020304" pitchFamily="18" charset="0"/>
              </a:rPr>
              <a:t> R., Feldstein M. und </a:t>
            </a:r>
            <a:r>
              <a:rPr lang="de-DE" sz="1900" dirty="0" err="1">
                <a:latin typeface="Times New Roman" panose="02020603050405020304" pitchFamily="18" charset="0"/>
                <a:cs typeface="Times New Roman" panose="02020603050405020304" pitchFamily="18" charset="0"/>
              </a:rPr>
              <a:t>Saez</a:t>
            </a:r>
            <a:r>
              <a:rPr lang="de-DE" sz="1900" dirty="0">
                <a:latin typeface="Times New Roman" panose="02020603050405020304" pitchFamily="18" charset="0"/>
                <a:cs typeface="Times New Roman" panose="02020603050405020304" pitchFamily="18" charset="0"/>
              </a:rPr>
              <a:t>, E., </a:t>
            </a:r>
            <a:r>
              <a:rPr lang="en-US" sz="1900" b="1" dirty="0">
                <a:latin typeface="Times New Roman" panose="02020603050405020304" pitchFamily="18" charset="0"/>
                <a:cs typeface="Times New Roman" panose="02020603050405020304" pitchFamily="18" charset="0"/>
              </a:rPr>
              <a:t>Handbook of public economics</a:t>
            </a:r>
            <a:r>
              <a:rPr lang="en-US" sz="1600" dirty="0">
                <a:latin typeface="Times New Roman" panose="02020603050405020304" pitchFamily="18" charset="0"/>
                <a:cs typeface="Times New Roman" panose="02020603050405020304" pitchFamily="18" charset="0"/>
              </a:rPr>
              <a:t>.</a:t>
            </a:r>
          </a:p>
        </p:txBody>
      </p:sp>
      <p:sp>
        <p:nvSpPr>
          <p:cNvPr id="14" name="Rechteck 13">
            <a:extLst>
              <a:ext uri="{FF2B5EF4-FFF2-40B4-BE49-F238E27FC236}">
                <a16:creationId xmlns:a16="http://schemas.microsoft.com/office/drawing/2014/main" id="{CBCC9AC0-5295-47AB-A539-C33E2A8F6B8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73368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Datenquellen zum öffentlichen Sektor </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795446"/>
            <a:ext cx="12172951" cy="559704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2"/>
              </a:rPr>
              <a:t>Statistisches Bundesamt  </a:t>
            </a:r>
            <a:r>
              <a:rPr lang="de-DE" sz="2400">
                <a:latin typeface="Times New Roman" panose="02020603050405020304" pitchFamily="18" charset="0"/>
                <a:cs typeface="Times New Roman" panose="02020603050405020304" pitchFamily="18" charset="0"/>
                <a:hlinkClick r:id="rId2"/>
              </a:rPr>
              <a:t>→ Genesis Online</a:t>
            </a:r>
            <a:r>
              <a:rPr lang="de-DE" sz="2400">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(Finanzen und Steuern)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Bundesfinanzministerium → Service → </a:t>
            </a:r>
            <a:r>
              <a:rPr lang="de-DE" sz="2400" dirty="0">
                <a:latin typeface="Times New Roman" panose="02020603050405020304" pitchFamily="18" charset="0"/>
                <a:cs typeface="Times New Roman" panose="02020603050405020304" pitchFamily="18" charset="0"/>
                <a:hlinkClick r:id="rId3"/>
              </a:rPr>
              <a:t>Datenportal</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Bundesbank → Statistiken → </a:t>
            </a:r>
            <a:r>
              <a:rPr lang="de-DE" sz="2400" dirty="0">
                <a:latin typeface="Times New Roman" panose="02020603050405020304" pitchFamily="18" charset="0"/>
                <a:cs typeface="Times New Roman" panose="02020603050405020304" pitchFamily="18" charset="0"/>
                <a:hlinkClick r:id="rId4"/>
              </a:rPr>
              <a:t>Öffentliche Finanzen</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Eurostat → Wirtschaft und Finanzen → </a:t>
            </a:r>
            <a:r>
              <a:rPr lang="de-DE" sz="2400" dirty="0">
                <a:latin typeface="Times New Roman" panose="02020603050405020304" pitchFamily="18" charset="0"/>
                <a:cs typeface="Times New Roman" panose="02020603050405020304" pitchFamily="18" charset="0"/>
                <a:hlinkClick r:id="rId5"/>
              </a:rPr>
              <a:t>Sektor Staat</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OECD → </a:t>
            </a:r>
            <a:r>
              <a:rPr lang="de-DE" sz="2400" dirty="0">
                <a:latin typeface="Times New Roman" panose="02020603050405020304" pitchFamily="18" charset="0"/>
                <a:cs typeface="Times New Roman" panose="02020603050405020304" pitchFamily="18" charset="0"/>
                <a:hlinkClick r:id="rId6"/>
              </a:rPr>
              <a:t>Data</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0B0ABB54-5A5F-47D6-B47B-FFA46D2A1B7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51859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Allgemeines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591142" y="645637"/>
            <a:ext cx="7961188" cy="6001558"/>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Hand zu nehmen.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Ich gehöre allerdings noch zu den Dozenten, die nicht die vorgefertigten Foliensätze der Verlage verwenden und </a:t>
            </a:r>
            <a:r>
              <a:rPr lang="de-DE" sz="2000" b="1" dirty="0">
                <a:latin typeface="Times New Roman" panose="02020603050405020304" pitchFamily="18" charset="0"/>
                <a:cs typeface="Times New Roman" panose="02020603050405020304" pitchFamily="18" charset="0"/>
              </a:rPr>
              <a:t>den Krugman</a:t>
            </a:r>
            <a:r>
              <a:rPr lang="de-DE" sz="2000" dirty="0">
                <a:latin typeface="Times New Roman" panose="02020603050405020304" pitchFamily="18" charset="0"/>
                <a:cs typeface="Times New Roman" panose="02020603050405020304" pitchFamily="18" charset="0"/>
              </a:rPr>
              <a:t> (in Finanzwissenschaft hat sich bisher noch nicht solch ein </a:t>
            </a:r>
            <a:r>
              <a:rPr lang="de-DE" sz="2000" dirty="0" err="1">
                <a:latin typeface="Times New Roman" panose="02020603050405020304" pitchFamily="18" charset="0"/>
                <a:cs typeface="Times New Roman" panose="02020603050405020304" pitchFamily="18" charset="0"/>
              </a:rPr>
              <a:t>Wwerk</a:t>
            </a:r>
            <a:r>
              <a:rPr lang="de-DE" sz="2000" dirty="0">
                <a:latin typeface="Times New Roman" panose="02020603050405020304" pitchFamily="18" charset="0"/>
                <a:cs typeface="Times New Roman" panose="02020603050405020304" pitchFamily="18" charset="0"/>
              </a:rPr>
              <a:t> herausgebildet!) 1:1 nachbeten, das können Sie auch alleine, sondern gestalte noch meine eigenen Vorlesungsinhalte. Trotzdem werden Sie natürlich viele Inhalte meiner Vorlesung insbesondere in den Standardlehrbüchern wiederfinden, aber an der einen oder anderen Stelle etwas anders dargestellt.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Für die Prüfung am Ende des Semesters gilt, dass nur die Inhalte dieser Vorlesung/Übung prüfungsrelevant sind.</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Das Tutorium ist vorlesungsbegleitend und muss nicht zwingend zur Prüfungsvorbereitung besucht werden. Die Inhalte des Tutoriums werden aber auch allgemein zur Verfügung gestellt.</a:t>
            </a:r>
          </a:p>
        </p:txBody>
      </p:sp>
      <p:sp>
        <p:nvSpPr>
          <p:cNvPr id="4" name="Rechteck 3">
            <a:extLst>
              <a:ext uri="{FF2B5EF4-FFF2-40B4-BE49-F238E27FC236}">
                <a16:creationId xmlns:a16="http://schemas.microsoft.com/office/drawing/2014/main" id="{E6900AA1-7F62-4763-A471-C79C13E07C2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94976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B0F35BEA-CB47-4C5D-98A3-9C3243FE0824}"/>
              </a:ext>
            </a:extLst>
          </p:cNvPr>
          <p:cNvSpPr txBox="1"/>
          <p:nvPr/>
        </p:nvSpPr>
        <p:spPr>
          <a:xfrm>
            <a:off x="0" y="0"/>
            <a:ext cx="7265439" cy="567680"/>
          </a:xfrm>
          <a:prstGeom prst="rect">
            <a:avLst/>
          </a:prstGeom>
          <a:noFill/>
        </p:spPr>
        <p:txBody>
          <a:bodyPr wrap="square" rtlCol="0">
            <a:noAutofit/>
          </a:bodyPr>
          <a:lstStyle/>
          <a:p>
            <a:pPr algn="ctr"/>
            <a:r>
              <a:rPr lang="de-DE" sz="3000" b="1" dirty="0">
                <a:latin typeface="Times New Roman" panose="02020603050405020304" pitchFamily="18" charset="0"/>
                <a:cs typeface="Times New Roman" panose="02020603050405020304" pitchFamily="18" charset="0"/>
              </a:rPr>
              <a:t>Welthandel und Weltproduktion (nominal)</a:t>
            </a:r>
          </a:p>
          <a:p>
            <a:endParaRPr lang="de-DE" sz="240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4EFE902C-4502-4719-BE52-6C2F9B3BFC6F}"/>
              </a:ext>
            </a:extLst>
          </p:cNvPr>
          <p:cNvSpPr txBox="1"/>
          <p:nvPr/>
        </p:nvSpPr>
        <p:spPr>
          <a:xfrm>
            <a:off x="66176" y="4430218"/>
            <a:ext cx="1018309" cy="465782"/>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a:t>
            </a:r>
          </a:p>
          <a:p>
            <a:r>
              <a:rPr lang="de-DE" sz="1000" dirty="0">
                <a:latin typeface="Times New Roman" panose="02020603050405020304" pitchFamily="18" charset="0"/>
                <a:cs typeface="Times New Roman" panose="02020603050405020304" pitchFamily="18" charset="0"/>
              </a:rPr>
              <a:t>World Bank</a:t>
            </a:r>
          </a:p>
        </p:txBody>
      </p:sp>
      <p:sp>
        <p:nvSpPr>
          <p:cNvPr id="14" name="Rechteck 13">
            <a:extLst>
              <a:ext uri="{FF2B5EF4-FFF2-40B4-BE49-F238E27FC236}">
                <a16:creationId xmlns:a16="http://schemas.microsoft.com/office/drawing/2014/main" id="{6297DE65-0B01-45A0-8054-1A668150523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6" name="Grafik 5">
            <a:extLst>
              <a:ext uri="{FF2B5EF4-FFF2-40B4-BE49-F238E27FC236}">
                <a16:creationId xmlns:a16="http://schemas.microsoft.com/office/drawing/2014/main" id="{FAD02097-72E9-E25D-944D-3997E7EE5473}"/>
              </a:ext>
            </a:extLst>
          </p:cNvPr>
          <p:cNvPicPr>
            <a:picLocks noChangeAspect="1"/>
          </p:cNvPicPr>
          <p:nvPr/>
        </p:nvPicPr>
        <p:blipFill>
          <a:blip r:embed="rId2"/>
          <a:stretch>
            <a:fillRect/>
          </a:stretch>
        </p:blipFill>
        <p:spPr>
          <a:xfrm>
            <a:off x="0" y="468000"/>
            <a:ext cx="6484716" cy="3960000"/>
          </a:xfrm>
          <a:prstGeom prst="rect">
            <a:avLst/>
          </a:prstGeom>
        </p:spPr>
      </p:pic>
      <mc:AlternateContent xmlns:mc="http://schemas.openxmlformats.org/markup-compatibility/2006" xmlns:p14="http://schemas.microsoft.com/office/powerpoint/2010/main">
        <mc:Choice Requires="p14">
          <p:contentPart p14:bwMode="auto" r:id="rId3">
            <p14:nvContentPartPr>
              <p14:cNvPr id="2" name="Freihand 1">
                <a:extLst>
                  <a:ext uri="{FF2B5EF4-FFF2-40B4-BE49-F238E27FC236}">
                    <a16:creationId xmlns:a16="http://schemas.microsoft.com/office/drawing/2014/main" id="{28C913DD-A016-DEBB-178B-9B6602F124A8}"/>
                  </a:ext>
                </a:extLst>
              </p14:cNvPr>
              <p14:cNvContentPartPr/>
              <p14:nvPr/>
            </p14:nvContentPartPr>
            <p14:xfrm>
              <a:off x="3130724" y="3941084"/>
              <a:ext cx="2032200" cy="545040"/>
            </p14:xfrm>
          </p:contentPart>
        </mc:Choice>
        <mc:Fallback xmlns="">
          <p:pic>
            <p:nvPicPr>
              <p:cNvPr id="2" name="Freihand 1">
                <a:extLst>
                  <a:ext uri="{FF2B5EF4-FFF2-40B4-BE49-F238E27FC236}">
                    <a16:creationId xmlns:a16="http://schemas.microsoft.com/office/drawing/2014/main" id="{28C913DD-A016-DEBB-178B-9B6602F124A8}"/>
                  </a:ext>
                </a:extLst>
              </p:cNvPr>
              <p:cNvPicPr/>
              <p:nvPr/>
            </p:nvPicPr>
            <p:blipFill>
              <a:blip r:embed="rId4"/>
              <a:stretch>
                <a:fillRect/>
              </a:stretch>
            </p:blipFill>
            <p:spPr>
              <a:xfrm>
                <a:off x="3122084" y="3932084"/>
                <a:ext cx="2049840" cy="5626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Freihand 2">
                <a:extLst>
                  <a:ext uri="{FF2B5EF4-FFF2-40B4-BE49-F238E27FC236}">
                    <a16:creationId xmlns:a16="http://schemas.microsoft.com/office/drawing/2014/main" id="{CA413755-5457-F8D1-04CF-69A3459313B2}"/>
                  </a:ext>
                </a:extLst>
              </p14:cNvPr>
              <p14:cNvContentPartPr/>
              <p14:nvPr/>
            </p14:nvContentPartPr>
            <p14:xfrm>
              <a:off x="1723124" y="3906164"/>
              <a:ext cx="1512000" cy="590760"/>
            </p14:xfrm>
          </p:contentPart>
        </mc:Choice>
        <mc:Fallback xmlns="">
          <p:pic>
            <p:nvPicPr>
              <p:cNvPr id="3" name="Freihand 2">
                <a:extLst>
                  <a:ext uri="{FF2B5EF4-FFF2-40B4-BE49-F238E27FC236}">
                    <a16:creationId xmlns:a16="http://schemas.microsoft.com/office/drawing/2014/main" id="{CA413755-5457-F8D1-04CF-69A3459313B2}"/>
                  </a:ext>
                </a:extLst>
              </p:cNvPr>
              <p:cNvPicPr/>
              <p:nvPr/>
            </p:nvPicPr>
            <p:blipFill>
              <a:blip r:embed="rId6"/>
              <a:stretch>
                <a:fillRect/>
              </a:stretch>
            </p:blipFill>
            <p:spPr>
              <a:xfrm>
                <a:off x="1714124" y="3897164"/>
                <a:ext cx="1529640" cy="6084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 name="Freihand 3">
                <a:extLst>
                  <a:ext uri="{FF2B5EF4-FFF2-40B4-BE49-F238E27FC236}">
                    <a16:creationId xmlns:a16="http://schemas.microsoft.com/office/drawing/2014/main" id="{82B6F4D3-748F-C975-97A4-96BAD88E461C}"/>
                  </a:ext>
                </a:extLst>
              </p14:cNvPr>
              <p14:cNvContentPartPr/>
              <p14:nvPr/>
            </p14:nvContentPartPr>
            <p14:xfrm>
              <a:off x="6281444" y="2630324"/>
              <a:ext cx="24480" cy="337320"/>
            </p14:xfrm>
          </p:contentPart>
        </mc:Choice>
        <mc:Fallback xmlns="">
          <p:pic>
            <p:nvPicPr>
              <p:cNvPr id="4" name="Freihand 3">
                <a:extLst>
                  <a:ext uri="{FF2B5EF4-FFF2-40B4-BE49-F238E27FC236}">
                    <a16:creationId xmlns:a16="http://schemas.microsoft.com/office/drawing/2014/main" id="{82B6F4D3-748F-C975-97A4-96BAD88E461C}"/>
                  </a:ext>
                </a:extLst>
              </p:cNvPr>
              <p:cNvPicPr/>
              <p:nvPr/>
            </p:nvPicPr>
            <p:blipFill>
              <a:blip r:embed="rId8"/>
              <a:stretch>
                <a:fillRect/>
              </a:stretch>
            </p:blipFill>
            <p:spPr>
              <a:xfrm>
                <a:off x="6272444" y="2621324"/>
                <a:ext cx="42120" cy="3549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5" name="Freihand 4">
                <a:extLst>
                  <a:ext uri="{FF2B5EF4-FFF2-40B4-BE49-F238E27FC236}">
                    <a16:creationId xmlns:a16="http://schemas.microsoft.com/office/drawing/2014/main" id="{46E79A94-0604-AF74-BF90-6D0EC6E5343C}"/>
                  </a:ext>
                </a:extLst>
              </p14:cNvPr>
              <p14:cNvContentPartPr/>
              <p14:nvPr/>
            </p14:nvContentPartPr>
            <p14:xfrm>
              <a:off x="6268484" y="1124804"/>
              <a:ext cx="14400" cy="302040"/>
            </p14:xfrm>
          </p:contentPart>
        </mc:Choice>
        <mc:Fallback xmlns="">
          <p:pic>
            <p:nvPicPr>
              <p:cNvPr id="5" name="Freihand 4">
                <a:extLst>
                  <a:ext uri="{FF2B5EF4-FFF2-40B4-BE49-F238E27FC236}">
                    <a16:creationId xmlns:a16="http://schemas.microsoft.com/office/drawing/2014/main" id="{46E79A94-0604-AF74-BF90-6D0EC6E5343C}"/>
                  </a:ext>
                </a:extLst>
              </p:cNvPr>
              <p:cNvPicPr/>
              <p:nvPr/>
            </p:nvPicPr>
            <p:blipFill>
              <a:blip r:embed="rId10"/>
              <a:stretch>
                <a:fillRect/>
              </a:stretch>
            </p:blipFill>
            <p:spPr>
              <a:xfrm>
                <a:off x="6259844" y="1115804"/>
                <a:ext cx="32040" cy="31968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7" name="Freihand 6">
                <a:extLst>
                  <a:ext uri="{FF2B5EF4-FFF2-40B4-BE49-F238E27FC236}">
                    <a16:creationId xmlns:a16="http://schemas.microsoft.com/office/drawing/2014/main" id="{03A20AAB-ED8E-54FA-142F-DF8EDB7EB070}"/>
                  </a:ext>
                </a:extLst>
              </p14:cNvPr>
              <p14:cNvContentPartPr/>
              <p14:nvPr/>
            </p14:nvContentPartPr>
            <p14:xfrm>
              <a:off x="4943324" y="1065044"/>
              <a:ext cx="408600" cy="327600"/>
            </p14:xfrm>
          </p:contentPart>
        </mc:Choice>
        <mc:Fallback xmlns="">
          <p:pic>
            <p:nvPicPr>
              <p:cNvPr id="7" name="Freihand 6">
                <a:extLst>
                  <a:ext uri="{FF2B5EF4-FFF2-40B4-BE49-F238E27FC236}">
                    <a16:creationId xmlns:a16="http://schemas.microsoft.com/office/drawing/2014/main" id="{03A20AAB-ED8E-54FA-142F-DF8EDB7EB070}"/>
                  </a:ext>
                </a:extLst>
              </p:cNvPr>
              <p:cNvPicPr/>
              <p:nvPr/>
            </p:nvPicPr>
            <p:blipFill>
              <a:blip r:embed="rId12"/>
              <a:stretch>
                <a:fillRect/>
              </a:stretch>
            </p:blipFill>
            <p:spPr>
              <a:xfrm>
                <a:off x="4934684" y="1056044"/>
                <a:ext cx="426240" cy="345240"/>
              </a:xfrm>
              <a:prstGeom prst="rect">
                <a:avLst/>
              </a:prstGeom>
            </p:spPr>
          </p:pic>
        </mc:Fallback>
      </mc:AlternateContent>
      <p:grpSp>
        <p:nvGrpSpPr>
          <p:cNvPr id="16" name="Gruppieren 15">
            <a:extLst>
              <a:ext uri="{FF2B5EF4-FFF2-40B4-BE49-F238E27FC236}">
                <a16:creationId xmlns:a16="http://schemas.microsoft.com/office/drawing/2014/main" id="{D23A369A-EF0E-7B1E-9FB3-7ABEB5FECE30}"/>
              </a:ext>
            </a:extLst>
          </p:cNvPr>
          <p:cNvGrpSpPr/>
          <p:nvPr/>
        </p:nvGrpSpPr>
        <p:grpSpPr>
          <a:xfrm>
            <a:off x="5336084" y="588764"/>
            <a:ext cx="660960" cy="473400"/>
            <a:chOff x="5336084" y="588764"/>
            <a:chExt cx="660960" cy="473400"/>
          </a:xfrm>
        </p:grpSpPr>
        <mc:AlternateContent xmlns:mc="http://schemas.openxmlformats.org/markup-compatibility/2006" xmlns:p14="http://schemas.microsoft.com/office/powerpoint/2010/main">
          <mc:Choice Requires="p14">
            <p:contentPart p14:bwMode="auto" r:id="rId13">
              <p14:nvContentPartPr>
                <p14:cNvPr id="10" name="Freihand 9">
                  <a:extLst>
                    <a:ext uri="{FF2B5EF4-FFF2-40B4-BE49-F238E27FC236}">
                      <a16:creationId xmlns:a16="http://schemas.microsoft.com/office/drawing/2014/main" id="{1804422C-073C-E06D-5EB2-B2F9B6004AB3}"/>
                    </a:ext>
                  </a:extLst>
                </p14:cNvPr>
                <p14:cNvContentPartPr/>
                <p14:nvPr/>
              </p14:nvContentPartPr>
              <p14:xfrm>
                <a:off x="5336084" y="966404"/>
                <a:ext cx="152640" cy="95760"/>
              </p14:xfrm>
            </p:contentPart>
          </mc:Choice>
          <mc:Fallback xmlns="">
            <p:pic>
              <p:nvPicPr>
                <p:cNvPr id="10" name="Freihand 9">
                  <a:extLst>
                    <a:ext uri="{FF2B5EF4-FFF2-40B4-BE49-F238E27FC236}">
                      <a16:creationId xmlns:a16="http://schemas.microsoft.com/office/drawing/2014/main" id="{1804422C-073C-E06D-5EB2-B2F9B6004AB3}"/>
                    </a:ext>
                  </a:extLst>
                </p:cNvPr>
                <p:cNvPicPr/>
                <p:nvPr/>
              </p:nvPicPr>
              <p:blipFill>
                <a:blip r:embed="rId14"/>
                <a:stretch>
                  <a:fillRect/>
                </a:stretch>
              </p:blipFill>
              <p:spPr>
                <a:xfrm>
                  <a:off x="5327444" y="957404"/>
                  <a:ext cx="170280" cy="1134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1" name="Freihand 10">
                  <a:extLst>
                    <a:ext uri="{FF2B5EF4-FFF2-40B4-BE49-F238E27FC236}">
                      <a16:creationId xmlns:a16="http://schemas.microsoft.com/office/drawing/2014/main" id="{28EE677D-AD04-2FAD-33F3-11979170AAD5}"/>
                    </a:ext>
                  </a:extLst>
                </p14:cNvPr>
                <p14:cNvContentPartPr/>
                <p14:nvPr/>
              </p14:nvContentPartPr>
              <p14:xfrm>
                <a:off x="5605364" y="795404"/>
                <a:ext cx="110160" cy="129960"/>
              </p14:xfrm>
            </p:contentPart>
          </mc:Choice>
          <mc:Fallback xmlns="">
            <p:pic>
              <p:nvPicPr>
                <p:cNvPr id="11" name="Freihand 10">
                  <a:extLst>
                    <a:ext uri="{FF2B5EF4-FFF2-40B4-BE49-F238E27FC236}">
                      <a16:creationId xmlns:a16="http://schemas.microsoft.com/office/drawing/2014/main" id="{28EE677D-AD04-2FAD-33F3-11979170AAD5}"/>
                    </a:ext>
                  </a:extLst>
                </p:cNvPr>
                <p:cNvPicPr/>
                <p:nvPr/>
              </p:nvPicPr>
              <p:blipFill>
                <a:blip r:embed="rId16"/>
                <a:stretch>
                  <a:fillRect/>
                </a:stretch>
              </p:blipFill>
              <p:spPr>
                <a:xfrm>
                  <a:off x="5596724" y="786404"/>
                  <a:ext cx="127800" cy="1476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2" name="Freihand 11">
                  <a:extLst>
                    <a:ext uri="{FF2B5EF4-FFF2-40B4-BE49-F238E27FC236}">
                      <a16:creationId xmlns:a16="http://schemas.microsoft.com/office/drawing/2014/main" id="{D98EA85F-9F49-F42D-102B-BCD7DFAD2BB0}"/>
                    </a:ext>
                  </a:extLst>
                </p14:cNvPr>
                <p14:cNvContentPartPr/>
                <p14:nvPr/>
              </p14:nvContentPartPr>
              <p14:xfrm>
                <a:off x="5597804" y="662204"/>
                <a:ext cx="268560" cy="90720"/>
              </p14:xfrm>
            </p:contentPart>
          </mc:Choice>
          <mc:Fallback xmlns="">
            <p:pic>
              <p:nvPicPr>
                <p:cNvPr id="12" name="Freihand 11">
                  <a:extLst>
                    <a:ext uri="{FF2B5EF4-FFF2-40B4-BE49-F238E27FC236}">
                      <a16:creationId xmlns:a16="http://schemas.microsoft.com/office/drawing/2014/main" id="{D98EA85F-9F49-F42D-102B-BCD7DFAD2BB0}"/>
                    </a:ext>
                  </a:extLst>
                </p:cNvPr>
                <p:cNvPicPr/>
                <p:nvPr/>
              </p:nvPicPr>
              <p:blipFill>
                <a:blip r:embed="rId18"/>
                <a:stretch>
                  <a:fillRect/>
                </a:stretch>
              </p:blipFill>
              <p:spPr>
                <a:xfrm>
                  <a:off x="5588804" y="653564"/>
                  <a:ext cx="286200" cy="10836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3" name="Freihand 12">
                  <a:extLst>
                    <a:ext uri="{FF2B5EF4-FFF2-40B4-BE49-F238E27FC236}">
                      <a16:creationId xmlns:a16="http://schemas.microsoft.com/office/drawing/2014/main" id="{B3462414-EF67-E677-3ABD-AD0FBD7FD148}"/>
                    </a:ext>
                  </a:extLst>
                </p14:cNvPr>
                <p14:cNvContentPartPr/>
                <p14:nvPr/>
              </p14:nvContentPartPr>
              <p14:xfrm>
                <a:off x="5750084" y="588764"/>
                <a:ext cx="41760" cy="121680"/>
              </p14:xfrm>
            </p:contentPart>
          </mc:Choice>
          <mc:Fallback xmlns="">
            <p:pic>
              <p:nvPicPr>
                <p:cNvPr id="13" name="Freihand 12">
                  <a:extLst>
                    <a:ext uri="{FF2B5EF4-FFF2-40B4-BE49-F238E27FC236}">
                      <a16:creationId xmlns:a16="http://schemas.microsoft.com/office/drawing/2014/main" id="{B3462414-EF67-E677-3ABD-AD0FBD7FD148}"/>
                    </a:ext>
                  </a:extLst>
                </p:cNvPr>
                <p:cNvPicPr/>
                <p:nvPr/>
              </p:nvPicPr>
              <p:blipFill>
                <a:blip r:embed="rId20"/>
                <a:stretch>
                  <a:fillRect/>
                </a:stretch>
              </p:blipFill>
              <p:spPr>
                <a:xfrm>
                  <a:off x="5741084" y="579764"/>
                  <a:ext cx="59400" cy="13932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5" name="Freihand 14">
                  <a:extLst>
                    <a:ext uri="{FF2B5EF4-FFF2-40B4-BE49-F238E27FC236}">
                      <a16:creationId xmlns:a16="http://schemas.microsoft.com/office/drawing/2014/main" id="{4EBC9262-3E92-1997-CB3B-55480A17EFE3}"/>
                    </a:ext>
                  </a:extLst>
                </p14:cNvPr>
                <p14:cNvContentPartPr/>
                <p14:nvPr/>
              </p14:nvContentPartPr>
              <p14:xfrm>
                <a:off x="5939804" y="740684"/>
                <a:ext cx="57240" cy="60480"/>
              </p14:xfrm>
            </p:contentPart>
          </mc:Choice>
          <mc:Fallback xmlns="">
            <p:pic>
              <p:nvPicPr>
                <p:cNvPr id="15" name="Freihand 14">
                  <a:extLst>
                    <a:ext uri="{FF2B5EF4-FFF2-40B4-BE49-F238E27FC236}">
                      <a16:creationId xmlns:a16="http://schemas.microsoft.com/office/drawing/2014/main" id="{4EBC9262-3E92-1997-CB3B-55480A17EFE3}"/>
                    </a:ext>
                  </a:extLst>
                </p:cNvPr>
                <p:cNvPicPr/>
                <p:nvPr/>
              </p:nvPicPr>
              <p:blipFill>
                <a:blip r:embed="rId22"/>
                <a:stretch>
                  <a:fillRect/>
                </a:stretch>
              </p:blipFill>
              <p:spPr>
                <a:xfrm>
                  <a:off x="5930804" y="732044"/>
                  <a:ext cx="74880" cy="78120"/>
                </a:xfrm>
                <a:prstGeom prst="rect">
                  <a:avLst/>
                </a:prstGeom>
              </p:spPr>
            </p:pic>
          </mc:Fallback>
        </mc:AlternateContent>
      </p:grpSp>
      <p:grpSp>
        <p:nvGrpSpPr>
          <p:cNvPr id="24" name="Gruppieren 23">
            <a:extLst>
              <a:ext uri="{FF2B5EF4-FFF2-40B4-BE49-F238E27FC236}">
                <a16:creationId xmlns:a16="http://schemas.microsoft.com/office/drawing/2014/main" id="{0747E3D0-DC1C-4EFC-D269-C8E218A7354A}"/>
              </a:ext>
            </a:extLst>
          </p:cNvPr>
          <p:cNvGrpSpPr/>
          <p:nvPr/>
        </p:nvGrpSpPr>
        <p:grpSpPr>
          <a:xfrm>
            <a:off x="5026124" y="1890164"/>
            <a:ext cx="1370880" cy="848160"/>
            <a:chOff x="5026124" y="1890164"/>
            <a:chExt cx="1370880" cy="848160"/>
          </a:xfrm>
        </p:grpSpPr>
        <mc:AlternateContent xmlns:mc="http://schemas.openxmlformats.org/markup-compatibility/2006" xmlns:p14="http://schemas.microsoft.com/office/powerpoint/2010/main">
          <mc:Choice Requires="p14">
            <p:contentPart p14:bwMode="auto" r:id="rId23">
              <p14:nvContentPartPr>
                <p14:cNvPr id="17" name="Freihand 16">
                  <a:extLst>
                    <a:ext uri="{FF2B5EF4-FFF2-40B4-BE49-F238E27FC236}">
                      <a16:creationId xmlns:a16="http://schemas.microsoft.com/office/drawing/2014/main" id="{5C32F601-1541-2D8D-FDB6-0B820DE7AC66}"/>
                    </a:ext>
                  </a:extLst>
                </p14:cNvPr>
                <p14:cNvContentPartPr/>
                <p14:nvPr/>
              </p14:nvContentPartPr>
              <p14:xfrm>
                <a:off x="5026124" y="2415764"/>
                <a:ext cx="515160" cy="322560"/>
              </p14:xfrm>
            </p:contentPart>
          </mc:Choice>
          <mc:Fallback xmlns="">
            <p:pic>
              <p:nvPicPr>
                <p:cNvPr id="17" name="Freihand 16">
                  <a:extLst>
                    <a:ext uri="{FF2B5EF4-FFF2-40B4-BE49-F238E27FC236}">
                      <a16:creationId xmlns:a16="http://schemas.microsoft.com/office/drawing/2014/main" id="{5C32F601-1541-2D8D-FDB6-0B820DE7AC66}"/>
                    </a:ext>
                  </a:extLst>
                </p:cNvPr>
                <p:cNvPicPr/>
                <p:nvPr/>
              </p:nvPicPr>
              <p:blipFill>
                <a:blip r:embed="rId24"/>
                <a:stretch>
                  <a:fillRect/>
                </a:stretch>
              </p:blipFill>
              <p:spPr>
                <a:xfrm>
                  <a:off x="5017484" y="2407124"/>
                  <a:ext cx="532800" cy="3402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8" name="Freihand 17">
                  <a:extLst>
                    <a:ext uri="{FF2B5EF4-FFF2-40B4-BE49-F238E27FC236}">
                      <a16:creationId xmlns:a16="http://schemas.microsoft.com/office/drawing/2014/main" id="{AAD17E81-DA72-CB74-9739-52FE962F005B}"/>
                    </a:ext>
                  </a:extLst>
                </p14:cNvPr>
                <p14:cNvContentPartPr/>
                <p14:nvPr/>
              </p14:nvContentPartPr>
              <p14:xfrm>
                <a:off x="5499524" y="2303084"/>
                <a:ext cx="112320" cy="94320"/>
              </p14:xfrm>
            </p:contentPart>
          </mc:Choice>
          <mc:Fallback xmlns="">
            <p:pic>
              <p:nvPicPr>
                <p:cNvPr id="18" name="Freihand 17">
                  <a:extLst>
                    <a:ext uri="{FF2B5EF4-FFF2-40B4-BE49-F238E27FC236}">
                      <a16:creationId xmlns:a16="http://schemas.microsoft.com/office/drawing/2014/main" id="{AAD17E81-DA72-CB74-9739-52FE962F005B}"/>
                    </a:ext>
                  </a:extLst>
                </p:cNvPr>
                <p:cNvPicPr/>
                <p:nvPr/>
              </p:nvPicPr>
              <p:blipFill>
                <a:blip r:embed="rId26"/>
                <a:stretch>
                  <a:fillRect/>
                </a:stretch>
              </p:blipFill>
              <p:spPr>
                <a:xfrm>
                  <a:off x="5490884" y="2294444"/>
                  <a:ext cx="129960" cy="11196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19" name="Freihand 18">
                  <a:extLst>
                    <a:ext uri="{FF2B5EF4-FFF2-40B4-BE49-F238E27FC236}">
                      <a16:creationId xmlns:a16="http://schemas.microsoft.com/office/drawing/2014/main" id="{C018C6BF-EF21-AFE5-895A-AE8109FFBADF}"/>
                    </a:ext>
                  </a:extLst>
                </p14:cNvPr>
                <p14:cNvContentPartPr/>
                <p14:nvPr/>
              </p14:nvContentPartPr>
              <p14:xfrm>
                <a:off x="5777444" y="2054324"/>
                <a:ext cx="96480" cy="223920"/>
              </p14:xfrm>
            </p:contentPart>
          </mc:Choice>
          <mc:Fallback xmlns="">
            <p:pic>
              <p:nvPicPr>
                <p:cNvPr id="19" name="Freihand 18">
                  <a:extLst>
                    <a:ext uri="{FF2B5EF4-FFF2-40B4-BE49-F238E27FC236}">
                      <a16:creationId xmlns:a16="http://schemas.microsoft.com/office/drawing/2014/main" id="{C018C6BF-EF21-AFE5-895A-AE8109FFBADF}"/>
                    </a:ext>
                  </a:extLst>
                </p:cNvPr>
                <p:cNvPicPr/>
                <p:nvPr/>
              </p:nvPicPr>
              <p:blipFill>
                <a:blip r:embed="rId28"/>
                <a:stretch>
                  <a:fillRect/>
                </a:stretch>
              </p:blipFill>
              <p:spPr>
                <a:xfrm>
                  <a:off x="5768444" y="2045684"/>
                  <a:ext cx="114120" cy="24156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20" name="Freihand 19">
                  <a:extLst>
                    <a:ext uri="{FF2B5EF4-FFF2-40B4-BE49-F238E27FC236}">
                      <a16:creationId xmlns:a16="http://schemas.microsoft.com/office/drawing/2014/main" id="{21752734-4C61-30B1-3C33-3321BDE05046}"/>
                    </a:ext>
                  </a:extLst>
                </p14:cNvPr>
                <p14:cNvContentPartPr/>
                <p14:nvPr/>
              </p14:nvContentPartPr>
              <p14:xfrm>
                <a:off x="5913524" y="2205164"/>
                <a:ext cx="28080" cy="81720"/>
              </p14:xfrm>
            </p:contentPart>
          </mc:Choice>
          <mc:Fallback xmlns="">
            <p:pic>
              <p:nvPicPr>
                <p:cNvPr id="20" name="Freihand 19">
                  <a:extLst>
                    <a:ext uri="{FF2B5EF4-FFF2-40B4-BE49-F238E27FC236}">
                      <a16:creationId xmlns:a16="http://schemas.microsoft.com/office/drawing/2014/main" id="{21752734-4C61-30B1-3C33-3321BDE05046}"/>
                    </a:ext>
                  </a:extLst>
                </p:cNvPr>
                <p:cNvPicPr/>
                <p:nvPr/>
              </p:nvPicPr>
              <p:blipFill>
                <a:blip r:embed="rId30"/>
                <a:stretch>
                  <a:fillRect/>
                </a:stretch>
              </p:blipFill>
              <p:spPr>
                <a:xfrm>
                  <a:off x="5904524" y="2196164"/>
                  <a:ext cx="45720" cy="9936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21" name="Freihand 20">
                  <a:extLst>
                    <a:ext uri="{FF2B5EF4-FFF2-40B4-BE49-F238E27FC236}">
                      <a16:creationId xmlns:a16="http://schemas.microsoft.com/office/drawing/2014/main" id="{1228F71F-6F25-F854-FE16-F474E32EDF1D}"/>
                    </a:ext>
                  </a:extLst>
                </p14:cNvPr>
                <p14:cNvContentPartPr/>
                <p14:nvPr/>
              </p14:nvContentPartPr>
              <p14:xfrm>
                <a:off x="5983004" y="1989524"/>
                <a:ext cx="172080" cy="214920"/>
              </p14:xfrm>
            </p:contentPart>
          </mc:Choice>
          <mc:Fallback xmlns="">
            <p:pic>
              <p:nvPicPr>
                <p:cNvPr id="21" name="Freihand 20">
                  <a:extLst>
                    <a:ext uri="{FF2B5EF4-FFF2-40B4-BE49-F238E27FC236}">
                      <a16:creationId xmlns:a16="http://schemas.microsoft.com/office/drawing/2014/main" id="{1228F71F-6F25-F854-FE16-F474E32EDF1D}"/>
                    </a:ext>
                  </a:extLst>
                </p:cNvPr>
                <p:cNvPicPr/>
                <p:nvPr/>
              </p:nvPicPr>
              <p:blipFill>
                <a:blip r:embed="rId32"/>
                <a:stretch>
                  <a:fillRect/>
                </a:stretch>
              </p:blipFill>
              <p:spPr>
                <a:xfrm>
                  <a:off x="5974004" y="1980524"/>
                  <a:ext cx="189720" cy="23256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22" name="Freihand 21">
                  <a:extLst>
                    <a:ext uri="{FF2B5EF4-FFF2-40B4-BE49-F238E27FC236}">
                      <a16:creationId xmlns:a16="http://schemas.microsoft.com/office/drawing/2014/main" id="{B30FF85D-B8EA-C5D7-E86C-E2AFE5A75DE4}"/>
                    </a:ext>
                  </a:extLst>
                </p14:cNvPr>
                <p14:cNvContentPartPr/>
                <p14:nvPr/>
              </p14:nvContentPartPr>
              <p14:xfrm>
                <a:off x="6139964" y="1890164"/>
                <a:ext cx="116280" cy="185040"/>
              </p14:xfrm>
            </p:contentPart>
          </mc:Choice>
          <mc:Fallback xmlns="">
            <p:pic>
              <p:nvPicPr>
                <p:cNvPr id="22" name="Freihand 21">
                  <a:extLst>
                    <a:ext uri="{FF2B5EF4-FFF2-40B4-BE49-F238E27FC236}">
                      <a16:creationId xmlns:a16="http://schemas.microsoft.com/office/drawing/2014/main" id="{B30FF85D-B8EA-C5D7-E86C-E2AFE5A75DE4}"/>
                    </a:ext>
                  </a:extLst>
                </p:cNvPr>
                <p:cNvPicPr/>
                <p:nvPr/>
              </p:nvPicPr>
              <p:blipFill>
                <a:blip r:embed="rId34"/>
                <a:stretch>
                  <a:fillRect/>
                </a:stretch>
              </p:blipFill>
              <p:spPr>
                <a:xfrm>
                  <a:off x="6131324" y="1881524"/>
                  <a:ext cx="133920" cy="20268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23" name="Freihand 22">
                  <a:extLst>
                    <a:ext uri="{FF2B5EF4-FFF2-40B4-BE49-F238E27FC236}">
                      <a16:creationId xmlns:a16="http://schemas.microsoft.com/office/drawing/2014/main" id="{59603C92-B6EF-9DE6-2ABB-F2045E76808F}"/>
                    </a:ext>
                  </a:extLst>
                </p14:cNvPr>
                <p14:cNvContentPartPr/>
                <p14:nvPr/>
              </p14:nvContentPartPr>
              <p14:xfrm>
                <a:off x="6294764" y="2029124"/>
                <a:ext cx="102240" cy="58320"/>
              </p14:xfrm>
            </p:contentPart>
          </mc:Choice>
          <mc:Fallback xmlns="">
            <p:pic>
              <p:nvPicPr>
                <p:cNvPr id="23" name="Freihand 22">
                  <a:extLst>
                    <a:ext uri="{FF2B5EF4-FFF2-40B4-BE49-F238E27FC236}">
                      <a16:creationId xmlns:a16="http://schemas.microsoft.com/office/drawing/2014/main" id="{59603C92-B6EF-9DE6-2ABB-F2045E76808F}"/>
                    </a:ext>
                  </a:extLst>
                </p:cNvPr>
                <p:cNvPicPr/>
                <p:nvPr/>
              </p:nvPicPr>
              <p:blipFill>
                <a:blip r:embed="rId36"/>
                <a:stretch>
                  <a:fillRect/>
                </a:stretch>
              </p:blipFill>
              <p:spPr>
                <a:xfrm>
                  <a:off x="6286124" y="2020484"/>
                  <a:ext cx="119880" cy="75960"/>
                </a:xfrm>
                <a:prstGeom prst="rect">
                  <a:avLst/>
                </a:prstGeom>
              </p:spPr>
            </p:pic>
          </mc:Fallback>
        </mc:AlternateContent>
      </p:grpSp>
      <p:grpSp>
        <p:nvGrpSpPr>
          <p:cNvPr id="50" name="Gruppieren 49">
            <a:extLst>
              <a:ext uri="{FF2B5EF4-FFF2-40B4-BE49-F238E27FC236}">
                <a16:creationId xmlns:a16="http://schemas.microsoft.com/office/drawing/2014/main" id="{EA8909D8-89D4-6007-EBDA-A8DB783C7A60}"/>
              </a:ext>
            </a:extLst>
          </p:cNvPr>
          <p:cNvGrpSpPr/>
          <p:nvPr/>
        </p:nvGrpSpPr>
        <p:grpSpPr>
          <a:xfrm>
            <a:off x="6872204" y="1225244"/>
            <a:ext cx="4116960" cy="711360"/>
            <a:chOff x="6872204" y="1225244"/>
            <a:chExt cx="4116960" cy="711360"/>
          </a:xfrm>
        </p:grpSpPr>
        <mc:AlternateContent xmlns:mc="http://schemas.openxmlformats.org/markup-compatibility/2006" xmlns:p14="http://schemas.microsoft.com/office/powerpoint/2010/main">
          <mc:Choice Requires="p14">
            <p:contentPart p14:bwMode="auto" r:id="rId37">
              <p14:nvContentPartPr>
                <p14:cNvPr id="25" name="Freihand 24">
                  <a:extLst>
                    <a:ext uri="{FF2B5EF4-FFF2-40B4-BE49-F238E27FC236}">
                      <a16:creationId xmlns:a16="http://schemas.microsoft.com/office/drawing/2014/main" id="{43912DF7-97E3-8913-457A-2604E280DDAA}"/>
                    </a:ext>
                  </a:extLst>
                </p14:cNvPr>
                <p14:cNvContentPartPr/>
                <p14:nvPr/>
              </p14:nvContentPartPr>
              <p14:xfrm>
                <a:off x="6872204" y="1422164"/>
                <a:ext cx="252360" cy="217440"/>
              </p14:xfrm>
            </p:contentPart>
          </mc:Choice>
          <mc:Fallback xmlns="">
            <p:pic>
              <p:nvPicPr>
                <p:cNvPr id="25" name="Freihand 24">
                  <a:extLst>
                    <a:ext uri="{FF2B5EF4-FFF2-40B4-BE49-F238E27FC236}">
                      <a16:creationId xmlns:a16="http://schemas.microsoft.com/office/drawing/2014/main" id="{43912DF7-97E3-8913-457A-2604E280DDAA}"/>
                    </a:ext>
                  </a:extLst>
                </p:cNvPr>
                <p:cNvPicPr/>
                <p:nvPr/>
              </p:nvPicPr>
              <p:blipFill>
                <a:blip r:embed="rId38"/>
                <a:stretch>
                  <a:fillRect/>
                </a:stretch>
              </p:blipFill>
              <p:spPr>
                <a:xfrm>
                  <a:off x="6863564" y="1413164"/>
                  <a:ext cx="270000" cy="23508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26" name="Freihand 25">
                  <a:extLst>
                    <a:ext uri="{FF2B5EF4-FFF2-40B4-BE49-F238E27FC236}">
                      <a16:creationId xmlns:a16="http://schemas.microsoft.com/office/drawing/2014/main" id="{4CA6CDDC-EA2E-B725-4550-F32CE7DB687D}"/>
                    </a:ext>
                  </a:extLst>
                </p14:cNvPr>
                <p14:cNvContentPartPr/>
                <p14:nvPr/>
              </p14:nvContentPartPr>
              <p14:xfrm>
                <a:off x="7172084" y="1364924"/>
                <a:ext cx="361080" cy="204120"/>
              </p14:xfrm>
            </p:contentPart>
          </mc:Choice>
          <mc:Fallback xmlns="">
            <p:pic>
              <p:nvPicPr>
                <p:cNvPr id="26" name="Freihand 25">
                  <a:extLst>
                    <a:ext uri="{FF2B5EF4-FFF2-40B4-BE49-F238E27FC236}">
                      <a16:creationId xmlns:a16="http://schemas.microsoft.com/office/drawing/2014/main" id="{4CA6CDDC-EA2E-B725-4550-F32CE7DB687D}"/>
                    </a:ext>
                  </a:extLst>
                </p:cNvPr>
                <p:cNvPicPr/>
                <p:nvPr/>
              </p:nvPicPr>
              <p:blipFill>
                <a:blip r:embed="rId40"/>
                <a:stretch>
                  <a:fillRect/>
                </a:stretch>
              </p:blipFill>
              <p:spPr>
                <a:xfrm>
                  <a:off x="7163084" y="1356284"/>
                  <a:ext cx="378720" cy="22176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27" name="Freihand 26">
                  <a:extLst>
                    <a:ext uri="{FF2B5EF4-FFF2-40B4-BE49-F238E27FC236}">
                      <a16:creationId xmlns:a16="http://schemas.microsoft.com/office/drawing/2014/main" id="{5144A7A6-D37E-4280-685A-F787773FC748}"/>
                    </a:ext>
                  </a:extLst>
                </p14:cNvPr>
                <p14:cNvContentPartPr/>
                <p14:nvPr/>
              </p14:nvContentPartPr>
              <p14:xfrm>
                <a:off x="7622444" y="1329644"/>
                <a:ext cx="106200" cy="177840"/>
              </p14:xfrm>
            </p:contentPart>
          </mc:Choice>
          <mc:Fallback xmlns="">
            <p:pic>
              <p:nvPicPr>
                <p:cNvPr id="27" name="Freihand 26">
                  <a:extLst>
                    <a:ext uri="{FF2B5EF4-FFF2-40B4-BE49-F238E27FC236}">
                      <a16:creationId xmlns:a16="http://schemas.microsoft.com/office/drawing/2014/main" id="{5144A7A6-D37E-4280-685A-F787773FC748}"/>
                    </a:ext>
                  </a:extLst>
                </p:cNvPr>
                <p:cNvPicPr/>
                <p:nvPr/>
              </p:nvPicPr>
              <p:blipFill>
                <a:blip r:embed="rId42"/>
                <a:stretch>
                  <a:fillRect/>
                </a:stretch>
              </p:blipFill>
              <p:spPr>
                <a:xfrm>
                  <a:off x="7613444" y="1320644"/>
                  <a:ext cx="123840" cy="19548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28" name="Freihand 27">
                  <a:extLst>
                    <a:ext uri="{FF2B5EF4-FFF2-40B4-BE49-F238E27FC236}">
                      <a16:creationId xmlns:a16="http://schemas.microsoft.com/office/drawing/2014/main" id="{9AA0D94C-25CB-50CA-5935-CBDBE73BA360}"/>
                    </a:ext>
                  </a:extLst>
                </p14:cNvPr>
                <p14:cNvContentPartPr/>
                <p14:nvPr/>
              </p14:nvContentPartPr>
              <p14:xfrm>
                <a:off x="7759964" y="1331084"/>
                <a:ext cx="695880" cy="191880"/>
              </p14:xfrm>
            </p:contentPart>
          </mc:Choice>
          <mc:Fallback xmlns="">
            <p:pic>
              <p:nvPicPr>
                <p:cNvPr id="28" name="Freihand 27">
                  <a:extLst>
                    <a:ext uri="{FF2B5EF4-FFF2-40B4-BE49-F238E27FC236}">
                      <a16:creationId xmlns:a16="http://schemas.microsoft.com/office/drawing/2014/main" id="{9AA0D94C-25CB-50CA-5935-CBDBE73BA360}"/>
                    </a:ext>
                  </a:extLst>
                </p:cNvPr>
                <p:cNvPicPr/>
                <p:nvPr/>
              </p:nvPicPr>
              <p:blipFill>
                <a:blip r:embed="rId44"/>
                <a:stretch>
                  <a:fillRect/>
                </a:stretch>
              </p:blipFill>
              <p:spPr>
                <a:xfrm>
                  <a:off x="7751324" y="1322444"/>
                  <a:ext cx="713520" cy="20952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29" name="Freihand 28">
                  <a:extLst>
                    <a:ext uri="{FF2B5EF4-FFF2-40B4-BE49-F238E27FC236}">
                      <a16:creationId xmlns:a16="http://schemas.microsoft.com/office/drawing/2014/main" id="{2E8557ED-E08B-DC6F-3166-8F7D6142071E}"/>
                    </a:ext>
                  </a:extLst>
                </p14:cNvPr>
                <p14:cNvContentPartPr/>
                <p14:nvPr/>
              </p14:nvContentPartPr>
              <p14:xfrm>
                <a:off x="8761844" y="1419644"/>
                <a:ext cx="7200" cy="70920"/>
              </p14:xfrm>
            </p:contentPart>
          </mc:Choice>
          <mc:Fallback xmlns="">
            <p:pic>
              <p:nvPicPr>
                <p:cNvPr id="29" name="Freihand 28">
                  <a:extLst>
                    <a:ext uri="{FF2B5EF4-FFF2-40B4-BE49-F238E27FC236}">
                      <a16:creationId xmlns:a16="http://schemas.microsoft.com/office/drawing/2014/main" id="{2E8557ED-E08B-DC6F-3166-8F7D6142071E}"/>
                    </a:ext>
                  </a:extLst>
                </p:cNvPr>
                <p:cNvPicPr/>
                <p:nvPr/>
              </p:nvPicPr>
              <p:blipFill>
                <a:blip r:embed="rId46"/>
                <a:stretch>
                  <a:fillRect/>
                </a:stretch>
              </p:blipFill>
              <p:spPr>
                <a:xfrm>
                  <a:off x="8752844" y="1411004"/>
                  <a:ext cx="24840" cy="8856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30" name="Freihand 29">
                  <a:extLst>
                    <a:ext uri="{FF2B5EF4-FFF2-40B4-BE49-F238E27FC236}">
                      <a16:creationId xmlns:a16="http://schemas.microsoft.com/office/drawing/2014/main" id="{A0FD1351-B466-13A7-6B5B-F9487E261666}"/>
                    </a:ext>
                  </a:extLst>
                </p14:cNvPr>
                <p14:cNvContentPartPr/>
                <p14:nvPr/>
              </p14:nvContentPartPr>
              <p14:xfrm>
                <a:off x="8784884" y="1315964"/>
                <a:ext cx="58320" cy="50760"/>
              </p14:xfrm>
            </p:contentPart>
          </mc:Choice>
          <mc:Fallback xmlns="">
            <p:pic>
              <p:nvPicPr>
                <p:cNvPr id="30" name="Freihand 29">
                  <a:extLst>
                    <a:ext uri="{FF2B5EF4-FFF2-40B4-BE49-F238E27FC236}">
                      <a16:creationId xmlns:a16="http://schemas.microsoft.com/office/drawing/2014/main" id="{A0FD1351-B466-13A7-6B5B-F9487E261666}"/>
                    </a:ext>
                  </a:extLst>
                </p:cNvPr>
                <p:cNvPicPr/>
                <p:nvPr/>
              </p:nvPicPr>
              <p:blipFill>
                <a:blip r:embed="rId48"/>
                <a:stretch>
                  <a:fillRect/>
                </a:stretch>
              </p:blipFill>
              <p:spPr>
                <a:xfrm>
                  <a:off x="8776244" y="1307324"/>
                  <a:ext cx="75960" cy="6840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31" name="Freihand 30">
                  <a:extLst>
                    <a:ext uri="{FF2B5EF4-FFF2-40B4-BE49-F238E27FC236}">
                      <a16:creationId xmlns:a16="http://schemas.microsoft.com/office/drawing/2014/main" id="{381F411A-81F9-B00C-CDCA-04BF871B5E30}"/>
                    </a:ext>
                  </a:extLst>
                </p14:cNvPr>
                <p14:cNvContentPartPr/>
                <p14:nvPr/>
              </p14:nvContentPartPr>
              <p14:xfrm>
                <a:off x="8844284" y="1225244"/>
                <a:ext cx="301680" cy="262080"/>
              </p14:xfrm>
            </p:contentPart>
          </mc:Choice>
          <mc:Fallback xmlns="">
            <p:pic>
              <p:nvPicPr>
                <p:cNvPr id="31" name="Freihand 30">
                  <a:extLst>
                    <a:ext uri="{FF2B5EF4-FFF2-40B4-BE49-F238E27FC236}">
                      <a16:creationId xmlns:a16="http://schemas.microsoft.com/office/drawing/2014/main" id="{381F411A-81F9-B00C-CDCA-04BF871B5E30}"/>
                    </a:ext>
                  </a:extLst>
                </p:cNvPr>
                <p:cNvPicPr/>
                <p:nvPr/>
              </p:nvPicPr>
              <p:blipFill>
                <a:blip r:embed="rId50"/>
                <a:stretch>
                  <a:fillRect/>
                </a:stretch>
              </p:blipFill>
              <p:spPr>
                <a:xfrm>
                  <a:off x="8835284" y="1216604"/>
                  <a:ext cx="319320" cy="27972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32" name="Freihand 31">
                  <a:extLst>
                    <a:ext uri="{FF2B5EF4-FFF2-40B4-BE49-F238E27FC236}">
                      <a16:creationId xmlns:a16="http://schemas.microsoft.com/office/drawing/2014/main" id="{64A46CB7-DCE2-6A77-A887-93E02E372D82}"/>
                    </a:ext>
                  </a:extLst>
                </p14:cNvPr>
                <p14:cNvContentPartPr/>
                <p14:nvPr/>
              </p14:nvContentPartPr>
              <p14:xfrm>
                <a:off x="7250204" y="1674524"/>
                <a:ext cx="822960" cy="262080"/>
              </p14:xfrm>
            </p:contentPart>
          </mc:Choice>
          <mc:Fallback xmlns="">
            <p:pic>
              <p:nvPicPr>
                <p:cNvPr id="32" name="Freihand 31">
                  <a:extLst>
                    <a:ext uri="{FF2B5EF4-FFF2-40B4-BE49-F238E27FC236}">
                      <a16:creationId xmlns:a16="http://schemas.microsoft.com/office/drawing/2014/main" id="{64A46CB7-DCE2-6A77-A887-93E02E372D82}"/>
                    </a:ext>
                  </a:extLst>
                </p:cNvPr>
                <p:cNvPicPr/>
                <p:nvPr/>
              </p:nvPicPr>
              <p:blipFill>
                <a:blip r:embed="rId52"/>
                <a:stretch>
                  <a:fillRect/>
                </a:stretch>
              </p:blipFill>
              <p:spPr>
                <a:xfrm>
                  <a:off x="7241564" y="1665524"/>
                  <a:ext cx="840600" cy="27972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33" name="Freihand 32">
                  <a:extLst>
                    <a:ext uri="{FF2B5EF4-FFF2-40B4-BE49-F238E27FC236}">
                      <a16:creationId xmlns:a16="http://schemas.microsoft.com/office/drawing/2014/main" id="{DEAC5758-343A-D411-2C39-2E638E130901}"/>
                    </a:ext>
                  </a:extLst>
                </p14:cNvPr>
                <p14:cNvContentPartPr/>
                <p14:nvPr/>
              </p14:nvContentPartPr>
              <p14:xfrm>
                <a:off x="8074964" y="1705124"/>
                <a:ext cx="27720" cy="43560"/>
              </p14:xfrm>
            </p:contentPart>
          </mc:Choice>
          <mc:Fallback xmlns="">
            <p:pic>
              <p:nvPicPr>
                <p:cNvPr id="33" name="Freihand 32">
                  <a:extLst>
                    <a:ext uri="{FF2B5EF4-FFF2-40B4-BE49-F238E27FC236}">
                      <a16:creationId xmlns:a16="http://schemas.microsoft.com/office/drawing/2014/main" id="{DEAC5758-343A-D411-2C39-2E638E130901}"/>
                    </a:ext>
                  </a:extLst>
                </p:cNvPr>
                <p:cNvPicPr/>
                <p:nvPr/>
              </p:nvPicPr>
              <p:blipFill>
                <a:blip r:embed="rId54"/>
                <a:stretch>
                  <a:fillRect/>
                </a:stretch>
              </p:blipFill>
              <p:spPr>
                <a:xfrm>
                  <a:off x="8066324" y="1696484"/>
                  <a:ext cx="45360" cy="6120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34" name="Freihand 33">
                  <a:extLst>
                    <a:ext uri="{FF2B5EF4-FFF2-40B4-BE49-F238E27FC236}">
                      <a16:creationId xmlns:a16="http://schemas.microsoft.com/office/drawing/2014/main" id="{0CDA2FF6-2C4C-7B8B-FA75-F2B1EF00F1F3}"/>
                    </a:ext>
                  </a:extLst>
                </p14:cNvPr>
                <p14:cNvContentPartPr/>
                <p14:nvPr/>
              </p14:nvContentPartPr>
              <p14:xfrm>
                <a:off x="8174684" y="1606844"/>
                <a:ext cx="146880" cy="231840"/>
              </p14:xfrm>
            </p:contentPart>
          </mc:Choice>
          <mc:Fallback xmlns="">
            <p:pic>
              <p:nvPicPr>
                <p:cNvPr id="34" name="Freihand 33">
                  <a:extLst>
                    <a:ext uri="{FF2B5EF4-FFF2-40B4-BE49-F238E27FC236}">
                      <a16:creationId xmlns:a16="http://schemas.microsoft.com/office/drawing/2014/main" id="{0CDA2FF6-2C4C-7B8B-FA75-F2B1EF00F1F3}"/>
                    </a:ext>
                  </a:extLst>
                </p:cNvPr>
                <p:cNvPicPr/>
                <p:nvPr/>
              </p:nvPicPr>
              <p:blipFill>
                <a:blip r:embed="rId56"/>
                <a:stretch>
                  <a:fillRect/>
                </a:stretch>
              </p:blipFill>
              <p:spPr>
                <a:xfrm>
                  <a:off x="8165684" y="1597844"/>
                  <a:ext cx="164520" cy="249480"/>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35" name="Freihand 34">
                  <a:extLst>
                    <a:ext uri="{FF2B5EF4-FFF2-40B4-BE49-F238E27FC236}">
                      <a16:creationId xmlns:a16="http://schemas.microsoft.com/office/drawing/2014/main" id="{D3B220AF-81F6-B7D9-EDC4-910AA3404D48}"/>
                    </a:ext>
                  </a:extLst>
                </p14:cNvPr>
                <p14:cNvContentPartPr/>
                <p14:nvPr/>
              </p14:nvContentPartPr>
              <p14:xfrm>
                <a:off x="8594804" y="1706204"/>
                <a:ext cx="98640" cy="134280"/>
              </p14:xfrm>
            </p:contentPart>
          </mc:Choice>
          <mc:Fallback xmlns="">
            <p:pic>
              <p:nvPicPr>
                <p:cNvPr id="35" name="Freihand 34">
                  <a:extLst>
                    <a:ext uri="{FF2B5EF4-FFF2-40B4-BE49-F238E27FC236}">
                      <a16:creationId xmlns:a16="http://schemas.microsoft.com/office/drawing/2014/main" id="{D3B220AF-81F6-B7D9-EDC4-910AA3404D48}"/>
                    </a:ext>
                  </a:extLst>
                </p:cNvPr>
                <p:cNvPicPr/>
                <p:nvPr/>
              </p:nvPicPr>
              <p:blipFill>
                <a:blip r:embed="rId58"/>
                <a:stretch>
                  <a:fillRect/>
                </a:stretch>
              </p:blipFill>
              <p:spPr>
                <a:xfrm>
                  <a:off x="8586164" y="1697564"/>
                  <a:ext cx="116280" cy="151920"/>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36" name="Freihand 35">
                  <a:extLst>
                    <a:ext uri="{FF2B5EF4-FFF2-40B4-BE49-F238E27FC236}">
                      <a16:creationId xmlns:a16="http://schemas.microsoft.com/office/drawing/2014/main" id="{05EB6136-45FB-34D6-CB8F-68370F76484E}"/>
                    </a:ext>
                  </a:extLst>
                </p14:cNvPr>
                <p14:cNvContentPartPr/>
                <p14:nvPr/>
              </p14:nvContentPartPr>
              <p14:xfrm>
                <a:off x="8787044" y="1599284"/>
                <a:ext cx="280800" cy="230400"/>
              </p14:xfrm>
            </p:contentPart>
          </mc:Choice>
          <mc:Fallback xmlns="">
            <p:pic>
              <p:nvPicPr>
                <p:cNvPr id="36" name="Freihand 35">
                  <a:extLst>
                    <a:ext uri="{FF2B5EF4-FFF2-40B4-BE49-F238E27FC236}">
                      <a16:creationId xmlns:a16="http://schemas.microsoft.com/office/drawing/2014/main" id="{05EB6136-45FB-34D6-CB8F-68370F76484E}"/>
                    </a:ext>
                  </a:extLst>
                </p:cNvPr>
                <p:cNvPicPr/>
                <p:nvPr/>
              </p:nvPicPr>
              <p:blipFill>
                <a:blip r:embed="rId60"/>
                <a:stretch>
                  <a:fillRect/>
                </a:stretch>
              </p:blipFill>
              <p:spPr>
                <a:xfrm>
                  <a:off x="8778404" y="1590644"/>
                  <a:ext cx="298440" cy="248040"/>
                </a:xfrm>
                <a:prstGeom prst="rect">
                  <a:avLst/>
                </a:prstGeom>
              </p:spPr>
            </p:pic>
          </mc:Fallback>
        </mc:AlternateContent>
        <mc:AlternateContent xmlns:mc="http://schemas.openxmlformats.org/markup-compatibility/2006" xmlns:p14="http://schemas.microsoft.com/office/powerpoint/2010/main">
          <mc:Choice Requires="p14">
            <p:contentPart p14:bwMode="auto" r:id="rId61">
              <p14:nvContentPartPr>
                <p14:cNvPr id="37" name="Freihand 36">
                  <a:extLst>
                    <a:ext uri="{FF2B5EF4-FFF2-40B4-BE49-F238E27FC236}">
                      <a16:creationId xmlns:a16="http://schemas.microsoft.com/office/drawing/2014/main" id="{6D352C8B-6279-DA4C-B1AB-AA62C989CC34}"/>
                    </a:ext>
                  </a:extLst>
                </p14:cNvPr>
                <p14:cNvContentPartPr/>
                <p14:nvPr/>
              </p14:nvContentPartPr>
              <p14:xfrm>
                <a:off x="9123284" y="1687484"/>
                <a:ext cx="120240" cy="88920"/>
              </p14:xfrm>
            </p:contentPart>
          </mc:Choice>
          <mc:Fallback xmlns="">
            <p:pic>
              <p:nvPicPr>
                <p:cNvPr id="37" name="Freihand 36">
                  <a:extLst>
                    <a:ext uri="{FF2B5EF4-FFF2-40B4-BE49-F238E27FC236}">
                      <a16:creationId xmlns:a16="http://schemas.microsoft.com/office/drawing/2014/main" id="{6D352C8B-6279-DA4C-B1AB-AA62C989CC34}"/>
                    </a:ext>
                  </a:extLst>
                </p:cNvPr>
                <p:cNvPicPr/>
                <p:nvPr/>
              </p:nvPicPr>
              <p:blipFill>
                <a:blip r:embed="rId62"/>
                <a:stretch>
                  <a:fillRect/>
                </a:stretch>
              </p:blipFill>
              <p:spPr>
                <a:xfrm>
                  <a:off x="9114284" y="1678844"/>
                  <a:ext cx="137880" cy="106560"/>
                </a:xfrm>
                <a:prstGeom prst="rect">
                  <a:avLst/>
                </a:prstGeom>
              </p:spPr>
            </p:pic>
          </mc:Fallback>
        </mc:AlternateContent>
        <mc:AlternateContent xmlns:mc="http://schemas.openxmlformats.org/markup-compatibility/2006" xmlns:p14="http://schemas.microsoft.com/office/powerpoint/2010/main">
          <mc:Choice Requires="p14">
            <p:contentPart p14:bwMode="auto" r:id="rId63">
              <p14:nvContentPartPr>
                <p14:cNvPr id="38" name="Freihand 37">
                  <a:extLst>
                    <a:ext uri="{FF2B5EF4-FFF2-40B4-BE49-F238E27FC236}">
                      <a16:creationId xmlns:a16="http://schemas.microsoft.com/office/drawing/2014/main" id="{9B8DE352-D897-4269-C1C3-2BED0D0AF589}"/>
                    </a:ext>
                  </a:extLst>
                </p14:cNvPr>
                <p14:cNvContentPartPr/>
                <p14:nvPr/>
              </p14:nvContentPartPr>
              <p14:xfrm>
                <a:off x="9319124" y="1661924"/>
                <a:ext cx="190080" cy="148680"/>
              </p14:xfrm>
            </p:contentPart>
          </mc:Choice>
          <mc:Fallback xmlns="">
            <p:pic>
              <p:nvPicPr>
                <p:cNvPr id="38" name="Freihand 37">
                  <a:extLst>
                    <a:ext uri="{FF2B5EF4-FFF2-40B4-BE49-F238E27FC236}">
                      <a16:creationId xmlns:a16="http://schemas.microsoft.com/office/drawing/2014/main" id="{9B8DE352-D897-4269-C1C3-2BED0D0AF589}"/>
                    </a:ext>
                  </a:extLst>
                </p:cNvPr>
                <p:cNvPicPr/>
                <p:nvPr/>
              </p:nvPicPr>
              <p:blipFill>
                <a:blip r:embed="rId64"/>
                <a:stretch>
                  <a:fillRect/>
                </a:stretch>
              </p:blipFill>
              <p:spPr>
                <a:xfrm>
                  <a:off x="9310124" y="1652924"/>
                  <a:ext cx="207720" cy="166320"/>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39" name="Freihand 38">
                  <a:extLst>
                    <a:ext uri="{FF2B5EF4-FFF2-40B4-BE49-F238E27FC236}">
                      <a16:creationId xmlns:a16="http://schemas.microsoft.com/office/drawing/2014/main" id="{FBED4AF6-11BE-7D7B-CEA5-3DADCDED09DE}"/>
                    </a:ext>
                  </a:extLst>
                </p14:cNvPr>
                <p14:cNvContentPartPr/>
                <p14:nvPr/>
              </p14:nvContentPartPr>
              <p14:xfrm>
                <a:off x="9497324" y="1568324"/>
                <a:ext cx="316440" cy="170640"/>
              </p14:xfrm>
            </p:contentPart>
          </mc:Choice>
          <mc:Fallback xmlns="">
            <p:pic>
              <p:nvPicPr>
                <p:cNvPr id="39" name="Freihand 38">
                  <a:extLst>
                    <a:ext uri="{FF2B5EF4-FFF2-40B4-BE49-F238E27FC236}">
                      <a16:creationId xmlns:a16="http://schemas.microsoft.com/office/drawing/2014/main" id="{FBED4AF6-11BE-7D7B-CEA5-3DADCDED09DE}"/>
                    </a:ext>
                  </a:extLst>
                </p:cNvPr>
                <p:cNvPicPr/>
                <p:nvPr/>
              </p:nvPicPr>
              <p:blipFill>
                <a:blip r:embed="rId66"/>
                <a:stretch>
                  <a:fillRect/>
                </a:stretch>
              </p:blipFill>
              <p:spPr>
                <a:xfrm>
                  <a:off x="9488324" y="1559684"/>
                  <a:ext cx="334080" cy="188280"/>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40" name="Freihand 39">
                  <a:extLst>
                    <a:ext uri="{FF2B5EF4-FFF2-40B4-BE49-F238E27FC236}">
                      <a16:creationId xmlns:a16="http://schemas.microsoft.com/office/drawing/2014/main" id="{07D58514-5038-81BB-8400-D4B7326A7694}"/>
                    </a:ext>
                  </a:extLst>
                </p14:cNvPr>
                <p14:cNvContentPartPr/>
                <p14:nvPr/>
              </p14:nvContentPartPr>
              <p14:xfrm>
                <a:off x="10023284" y="1626644"/>
                <a:ext cx="270720" cy="67320"/>
              </p14:xfrm>
            </p:contentPart>
          </mc:Choice>
          <mc:Fallback xmlns="">
            <p:pic>
              <p:nvPicPr>
                <p:cNvPr id="40" name="Freihand 39">
                  <a:extLst>
                    <a:ext uri="{FF2B5EF4-FFF2-40B4-BE49-F238E27FC236}">
                      <a16:creationId xmlns:a16="http://schemas.microsoft.com/office/drawing/2014/main" id="{07D58514-5038-81BB-8400-D4B7326A7694}"/>
                    </a:ext>
                  </a:extLst>
                </p:cNvPr>
                <p:cNvPicPr/>
                <p:nvPr/>
              </p:nvPicPr>
              <p:blipFill>
                <a:blip r:embed="rId68"/>
                <a:stretch>
                  <a:fillRect/>
                </a:stretch>
              </p:blipFill>
              <p:spPr>
                <a:xfrm>
                  <a:off x="10014644" y="1618004"/>
                  <a:ext cx="288360" cy="84960"/>
                </a:xfrm>
                <a:prstGeom prst="rect">
                  <a:avLst/>
                </a:prstGeom>
              </p:spPr>
            </p:pic>
          </mc:Fallback>
        </mc:AlternateContent>
        <mc:AlternateContent xmlns:mc="http://schemas.openxmlformats.org/markup-compatibility/2006" xmlns:p14="http://schemas.microsoft.com/office/powerpoint/2010/main">
          <mc:Choice Requires="p14">
            <p:contentPart p14:bwMode="auto" r:id="rId69">
              <p14:nvContentPartPr>
                <p14:cNvPr id="41" name="Freihand 40">
                  <a:extLst>
                    <a:ext uri="{FF2B5EF4-FFF2-40B4-BE49-F238E27FC236}">
                      <a16:creationId xmlns:a16="http://schemas.microsoft.com/office/drawing/2014/main" id="{54919604-799A-B27F-D356-846E6E71ECA8}"/>
                    </a:ext>
                  </a:extLst>
                </p14:cNvPr>
                <p14:cNvContentPartPr/>
                <p14:nvPr/>
              </p14:nvContentPartPr>
              <p14:xfrm>
                <a:off x="10292564" y="1515764"/>
                <a:ext cx="17280" cy="39600"/>
              </p14:xfrm>
            </p:contentPart>
          </mc:Choice>
          <mc:Fallback xmlns="">
            <p:pic>
              <p:nvPicPr>
                <p:cNvPr id="41" name="Freihand 40">
                  <a:extLst>
                    <a:ext uri="{FF2B5EF4-FFF2-40B4-BE49-F238E27FC236}">
                      <a16:creationId xmlns:a16="http://schemas.microsoft.com/office/drawing/2014/main" id="{54919604-799A-B27F-D356-846E6E71ECA8}"/>
                    </a:ext>
                  </a:extLst>
                </p:cNvPr>
                <p:cNvPicPr/>
                <p:nvPr/>
              </p:nvPicPr>
              <p:blipFill>
                <a:blip r:embed="rId70"/>
                <a:stretch>
                  <a:fillRect/>
                </a:stretch>
              </p:blipFill>
              <p:spPr>
                <a:xfrm>
                  <a:off x="10283924" y="1507124"/>
                  <a:ext cx="34920" cy="57240"/>
                </a:xfrm>
                <a:prstGeom prst="rect">
                  <a:avLst/>
                </a:prstGeom>
              </p:spPr>
            </p:pic>
          </mc:Fallback>
        </mc:AlternateContent>
        <mc:AlternateContent xmlns:mc="http://schemas.openxmlformats.org/markup-compatibility/2006" xmlns:p14="http://schemas.microsoft.com/office/powerpoint/2010/main">
          <mc:Choice Requires="p14">
            <p:contentPart p14:bwMode="auto" r:id="rId71">
              <p14:nvContentPartPr>
                <p14:cNvPr id="42" name="Freihand 41">
                  <a:extLst>
                    <a:ext uri="{FF2B5EF4-FFF2-40B4-BE49-F238E27FC236}">
                      <a16:creationId xmlns:a16="http://schemas.microsoft.com/office/drawing/2014/main" id="{B65946CD-5417-A33D-81B4-8D63A319F082}"/>
                    </a:ext>
                  </a:extLst>
                </p14:cNvPr>
                <p14:cNvContentPartPr/>
                <p14:nvPr/>
              </p14:nvContentPartPr>
              <p14:xfrm>
                <a:off x="10473284" y="1565084"/>
                <a:ext cx="187200" cy="101880"/>
              </p14:xfrm>
            </p:contentPart>
          </mc:Choice>
          <mc:Fallback xmlns="">
            <p:pic>
              <p:nvPicPr>
                <p:cNvPr id="42" name="Freihand 41">
                  <a:extLst>
                    <a:ext uri="{FF2B5EF4-FFF2-40B4-BE49-F238E27FC236}">
                      <a16:creationId xmlns:a16="http://schemas.microsoft.com/office/drawing/2014/main" id="{B65946CD-5417-A33D-81B4-8D63A319F082}"/>
                    </a:ext>
                  </a:extLst>
                </p:cNvPr>
                <p:cNvPicPr/>
                <p:nvPr/>
              </p:nvPicPr>
              <p:blipFill>
                <a:blip r:embed="rId72"/>
                <a:stretch>
                  <a:fillRect/>
                </a:stretch>
              </p:blipFill>
              <p:spPr>
                <a:xfrm>
                  <a:off x="10464644" y="1556444"/>
                  <a:ext cx="204840" cy="119520"/>
                </a:xfrm>
                <a:prstGeom prst="rect">
                  <a:avLst/>
                </a:prstGeom>
              </p:spPr>
            </p:pic>
          </mc:Fallback>
        </mc:AlternateContent>
        <mc:AlternateContent xmlns:mc="http://schemas.openxmlformats.org/markup-compatibility/2006" xmlns:p14="http://schemas.microsoft.com/office/powerpoint/2010/main">
          <mc:Choice Requires="p14">
            <p:contentPart p14:bwMode="auto" r:id="rId73">
              <p14:nvContentPartPr>
                <p14:cNvPr id="43" name="Freihand 42">
                  <a:extLst>
                    <a:ext uri="{FF2B5EF4-FFF2-40B4-BE49-F238E27FC236}">
                      <a16:creationId xmlns:a16="http://schemas.microsoft.com/office/drawing/2014/main" id="{852448FF-4DCF-83E6-4E6F-985F7A47994C}"/>
                    </a:ext>
                  </a:extLst>
                </p14:cNvPr>
                <p14:cNvContentPartPr/>
                <p14:nvPr/>
              </p14:nvContentPartPr>
              <p14:xfrm>
                <a:off x="10714124" y="1613684"/>
                <a:ext cx="275040" cy="86760"/>
              </p14:xfrm>
            </p:contentPart>
          </mc:Choice>
          <mc:Fallback xmlns="">
            <p:pic>
              <p:nvPicPr>
                <p:cNvPr id="43" name="Freihand 42">
                  <a:extLst>
                    <a:ext uri="{FF2B5EF4-FFF2-40B4-BE49-F238E27FC236}">
                      <a16:creationId xmlns:a16="http://schemas.microsoft.com/office/drawing/2014/main" id="{852448FF-4DCF-83E6-4E6F-985F7A47994C}"/>
                    </a:ext>
                  </a:extLst>
                </p:cNvPr>
                <p:cNvPicPr/>
                <p:nvPr/>
              </p:nvPicPr>
              <p:blipFill>
                <a:blip r:embed="rId74"/>
                <a:stretch>
                  <a:fillRect/>
                </a:stretch>
              </p:blipFill>
              <p:spPr>
                <a:xfrm>
                  <a:off x="10705124" y="1604684"/>
                  <a:ext cx="292680" cy="104400"/>
                </a:xfrm>
                <a:prstGeom prst="rect">
                  <a:avLst/>
                </a:prstGeom>
              </p:spPr>
            </p:pic>
          </mc:Fallback>
        </mc:AlternateContent>
      </p:grpSp>
      <p:grpSp>
        <p:nvGrpSpPr>
          <p:cNvPr id="81" name="Gruppieren 80">
            <a:extLst>
              <a:ext uri="{FF2B5EF4-FFF2-40B4-BE49-F238E27FC236}">
                <a16:creationId xmlns:a16="http://schemas.microsoft.com/office/drawing/2014/main" id="{8DF49FC1-476C-D203-7552-C90CE14FD96D}"/>
              </a:ext>
            </a:extLst>
          </p:cNvPr>
          <p:cNvGrpSpPr/>
          <p:nvPr/>
        </p:nvGrpSpPr>
        <p:grpSpPr>
          <a:xfrm>
            <a:off x="7867604" y="1963244"/>
            <a:ext cx="3870720" cy="1440360"/>
            <a:chOff x="7867604" y="1963244"/>
            <a:chExt cx="3870720" cy="1440360"/>
          </a:xfrm>
        </p:grpSpPr>
        <mc:AlternateContent xmlns:mc="http://schemas.openxmlformats.org/markup-compatibility/2006" xmlns:p14="http://schemas.microsoft.com/office/powerpoint/2010/main">
          <mc:Choice Requires="p14">
            <p:contentPart p14:bwMode="auto" r:id="rId75">
              <p14:nvContentPartPr>
                <p14:cNvPr id="44" name="Freihand 43">
                  <a:extLst>
                    <a:ext uri="{FF2B5EF4-FFF2-40B4-BE49-F238E27FC236}">
                      <a16:creationId xmlns:a16="http://schemas.microsoft.com/office/drawing/2014/main" id="{EB0AED83-8EEF-4B09-3FE8-76AA72620DD2}"/>
                    </a:ext>
                  </a:extLst>
                </p14:cNvPr>
                <p14:cNvContentPartPr/>
                <p14:nvPr/>
              </p14:nvContentPartPr>
              <p14:xfrm>
                <a:off x="7867604" y="2176724"/>
                <a:ext cx="156240" cy="270000"/>
              </p14:xfrm>
            </p:contentPart>
          </mc:Choice>
          <mc:Fallback xmlns="">
            <p:pic>
              <p:nvPicPr>
                <p:cNvPr id="44" name="Freihand 43">
                  <a:extLst>
                    <a:ext uri="{FF2B5EF4-FFF2-40B4-BE49-F238E27FC236}">
                      <a16:creationId xmlns:a16="http://schemas.microsoft.com/office/drawing/2014/main" id="{EB0AED83-8EEF-4B09-3FE8-76AA72620DD2}"/>
                    </a:ext>
                  </a:extLst>
                </p:cNvPr>
                <p:cNvPicPr/>
                <p:nvPr/>
              </p:nvPicPr>
              <p:blipFill>
                <a:blip r:embed="rId76"/>
                <a:stretch>
                  <a:fillRect/>
                </a:stretch>
              </p:blipFill>
              <p:spPr>
                <a:xfrm>
                  <a:off x="7858604" y="2167724"/>
                  <a:ext cx="173880" cy="287640"/>
                </a:xfrm>
                <a:prstGeom prst="rect">
                  <a:avLst/>
                </a:prstGeom>
              </p:spPr>
            </p:pic>
          </mc:Fallback>
        </mc:AlternateContent>
        <mc:AlternateContent xmlns:mc="http://schemas.openxmlformats.org/markup-compatibility/2006" xmlns:p14="http://schemas.microsoft.com/office/powerpoint/2010/main">
          <mc:Choice Requires="p14">
            <p:contentPart p14:bwMode="auto" r:id="rId77">
              <p14:nvContentPartPr>
                <p14:cNvPr id="45" name="Freihand 44">
                  <a:extLst>
                    <a:ext uri="{FF2B5EF4-FFF2-40B4-BE49-F238E27FC236}">
                      <a16:creationId xmlns:a16="http://schemas.microsoft.com/office/drawing/2014/main" id="{60A0CBE6-DC22-7EE5-C693-AA345627A8BC}"/>
                    </a:ext>
                  </a:extLst>
                </p14:cNvPr>
                <p14:cNvContentPartPr/>
                <p14:nvPr/>
              </p14:nvContentPartPr>
              <p14:xfrm>
                <a:off x="8034284" y="2278964"/>
                <a:ext cx="162720" cy="156960"/>
              </p14:xfrm>
            </p:contentPart>
          </mc:Choice>
          <mc:Fallback xmlns="">
            <p:pic>
              <p:nvPicPr>
                <p:cNvPr id="45" name="Freihand 44">
                  <a:extLst>
                    <a:ext uri="{FF2B5EF4-FFF2-40B4-BE49-F238E27FC236}">
                      <a16:creationId xmlns:a16="http://schemas.microsoft.com/office/drawing/2014/main" id="{60A0CBE6-DC22-7EE5-C693-AA345627A8BC}"/>
                    </a:ext>
                  </a:extLst>
                </p:cNvPr>
                <p:cNvPicPr/>
                <p:nvPr/>
              </p:nvPicPr>
              <p:blipFill>
                <a:blip r:embed="rId78"/>
                <a:stretch>
                  <a:fillRect/>
                </a:stretch>
              </p:blipFill>
              <p:spPr>
                <a:xfrm>
                  <a:off x="8025284" y="2269964"/>
                  <a:ext cx="180360" cy="174600"/>
                </a:xfrm>
                <a:prstGeom prst="rect">
                  <a:avLst/>
                </a:prstGeom>
              </p:spPr>
            </p:pic>
          </mc:Fallback>
        </mc:AlternateContent>
        <mc:AlternateContent xmlns:mc="http://schemas.openxmlformats.org/markup-compatibility/2006" xmlns:p14="http://schemas.microsoft.com/office/powerpoint/2010/main">
          <mc:Choice Requires="p14">
            <p:contentPart p14:bwMode="auto" r:id="rId79">
              <p14:nvContentPartPr>
                <p14:cNvPr id="46" name="Freihand 45">
                  <a:extLst>
                    <a:ext uri="{FF2B5EF4-FFF2-40B4-BE49-F238E27FC236}">
                      <a16:creationId xmlns:a16="http://schemas.microsoft.com/office/drawing/2014/main" id="{EC4FDC55-76D8-C8B0-04EE-5A839B45712F}"/>
                    </a:ext>
                  </a:extLst>
                </p14:cNvPr>
                <p14:cNvContentPartPr/>
                <p14:nvPr/>
              </p14:nvContentPartPr>
              <p14:xfrm>
                <a:off x="8229404" y="2154404"/>
                <a:ext cx="249120" cy="232560"/>
              </p14:xfrm>
            </p:contentPart>
          </mc:Choice>
          <mc:Fallback xmlns="">
            <p:pic>
              <p:nvPicPr>
                <p:cNvPr id="46" name="Freihand 45">
                  <a:extLst>
                    <a:ext uri="{FF2B5EF4-FFF2-40B4-BE49-F238E27FC236}">
                      <a16:creationId xmlns:a16="http://schemas.microsoft.com/office/drawing/2014/main" id="{EC4FDC55-76D8-C8B0-04EE-5A839B45712F}"/>
                    </a:ext>
                  </a:extLst>
                </p:cNvPr>
                <p:cNvPicPr/>
                <p:nvPr/>
              </p:nvPicPr>
              <p:blipFill>
                <a:blip r:embed="rId80"/>
                <a:stretch>
                  <a:fillRect/>
                </a:stretch>
              </p:blipFill>
              <p:spPr>
                <a:xfrm>
                  <a:off x="8220764" y="2145764"/>
                  <a:ext cx="266760" cy="250200"/>
                </a:xfrm>
                <a:prstGeom prst="rect">
                  <a:avLst/>
                </a:prstGeom>
              </p:spPr>
            </p:pic>
          </mc:Fallback>
        </mc:AlternateContent>
        <mc:AlternateContent xmlns:mc="http://schemas.openxmlformats.org/markup-compatibility/2006" xmlns:p14="http://schemas.microsoft.com/office/powerpoint/2010/main">
          <mc:Choice Requires="p14">
            <p:contentPart p14:bwMode="auto" r:id="rId81">
              <p14:nvContentPartPr>
                <p14:cNvPr id="47" name="Freihand 46">
                  <a:extLst>
                    <a:ext uri="{FF2B5EF4-FFF2-40B4-BE49-F238E27FC236}">
                      <a16:creationId xmlns:a16="http://schemas.microsoft.com/office/drawing/2014/main" id="{2477E953-3629-B99C-A80E-788C0554BC7C}"/>
                    </a:ext>
                  </a:extLst>
                </p14:cNvPr>
                <p14:cNvContentPartPr/>
                <p14:nvPr/>
              </p14:nvContentPartPr>
              <p14:xfrm>
                <a:off x="8182964" y="2221724"/>
                <a:ext cx="158400" cy="27720"/>
              </p14:xfrm>
            </p:contentPart>
          </mc:Choice>
          <mc:Fallback xmlns="">
            <p:pic>
              <p:nvPicPr>
                <p:cNvPr id="47" name="Freihand 46">
                  <a:extLst>
                    <a:ext uri="{FF2B5EF4-FFF2-40B4-BE49-F238E27FC236}">
                      <a16:creationId xmlns:a16="http://schemas.microsoft.com/office/drawing/2014/main" id="{2477E953-3629-B99C-A80E-788C0554BC7C}"/>
                    </a:ext>
                  </a:extLst>
                </p:cNvPr>
                <p:cNvPicPr/>
                <p:nvPr/>
              </p:nvPicPr>
              <p:blipFill>
                <a:blip r:embed="rId82"/>
                <a:stretch>
                  <a:fillRect/>
                </a:stretch>
              </p:blipFill>
              <p:spPr>
                <a:xfrm>
                  <a:off x="8173964" y="2212724"/>
                  <a:ext cx="176040" cy="45360"/>
                </a:xfrm>
                <a:prstGeom prst="rect">
                  <a:avLst/>
                </a:prstGeom>
              </p:spPr>
            </p:pic>
          </mc:Fallback>
        </mc:AlternateContent>
        <mc:AlternateContent xmlns:mc="http://schemas.openxmlformats.org/markup-compatibility/2006" xmlns:p14="http://schemas.microsoft.com/office/powerpoint/2010/main">
          <mc:Choice Requires="p14">
            <p:contentPart p14:bwMode="auto" r:id="rId83">
              <p14:nvContentPartPr>
                <p14:cNvPr id="48" name="Freihand 47">
                  <a:extLst>
                    <a:ext uri="{FF2B5EF4-FFF2-40B4-BE49-F238E27FC236}">
                      <a16:creationId xmlns:a16="http://schemas.microsoft.com/office/drawing/2014/main" id="{D246D0F9-18DA-E32A-5B77-CE9F19CC674F}"/>
                    </a:ext>
                  </a:extLst>
                </p14:cNvPr>
                <p14:cNvContentPartPr/>
                <p14:nvPr/>
              </p14:nvContentPartPr>
              <p14:xfrm>
                <a:off x="8526404" y="2167004"/>
                <a:ext cx="383400" cy="203760"/>
              </p14:xfrm>
            </p:contentPart>
          </mc:Choice>
          <mc:Fallback xmlns="">
            <p:pic>
              <p:nvPicPr>
                <p:cNvPr id="48" name="Freihand 47">
                  <a:extLst>
                    <a:ext uri="{FF2B5EF4-FFF2-40B4-BE49-F238E27FC236}">
                      <a16:creationId xmlns:a16="http://schemas.microsoft.com/office/drawing/2014/main" id="{D246D0F9-18DA-E32A-5B77-CE9F19CC674F}"/>
                    </a:ext>
                  </a:extLst>
                </p:cNvPr>
                <p:cNvPicPr/>
                <p:nvPr/>
              </p:nvPicPr>
              <p:blipFill>
                <a:blip r:embed="rId84"/>
                <a:stretch>
                  <a:fillRect/>
                </a:stretch>
              </p:blipFill>
              <p:spPr>
                <a:xfrm>
                  <a:off x="8517404" y="2158364"/>
                  <a:ext cx="401040" cy="221400"/>
                </a:xfrm>
                <a:prstGeom prst="rect">
                  <a:avLst/>
                </a:prstGeom>
              </p:spPr>
            </p:pic>
          </mc:Fallback>
        </mc:AlternateContent>
        <mc:AlternateContent xmlns:mc="http://schemas.openxmlformats.org/markup-compatibility/2006" xmlns:p14="http://schemas.microsoft.com/office/powerpoint/2010/main">
          <mc:Choice Requires="p14">
            <p:contentPart p14:bwMode="auto" r:id="rId85">
              <p14:nvContentPartPr>
                <p14:cNvPr id="51" name="Freihand 50">
                  <a:extLst>
                    <a:ext uri="{FF2B5EF4-FFF2-40B4-BE49-F238E27FC236}">
                      <a16:creationId xmlns:a16="http://schemas.microsoft.com/office/drawing/2014/main" id="{BF5541D5-D6BF-B4BF-3AD0-556161E3E90F}"/>
                    </a:ext>
                  </a:extLst>
                </p14:cNvPr>
                <p14:cNvContentPartPr/>
                <p14:nvPr/>
              </p14:nvContentPartPr>
              <p14:xfrm>
                <a:off x="9175484" y="2120924"/>
                <a:ext cx="166320" cy="206280"/>
              </p14:xfrm>
            </p:contentPart>
          </mc:Choice>
          <mc:Fallback xmlns="">
            <p:pic>
              <p:nvPicPr>
                <p:cNvPr id="51" name="Freihand 50">
                  <a:extLst>
                    <a:ext uri="{FF2B5EF4-FFF2-40B4-BE49-F238E27FC236}">
                      <a16:creationId xmlns:a16="http://schemas.microsoft.com/office/drawing/2014/main" id="{BF5541D5-D6BF-B4BF-3AD0-556161E3E90F}"/>
                    </a:ext>
                  </a:extLst>
                </p:cNvPr>
                <p:cNvPicPr/>
                <p:nvPr/>
              </p:nvPicPr>
              <p:blipFill>
                <a:blip r:embed="rId86"/>
                <a:stretch>
                  <a:fillRect/>
                </a:stretch>
              </p:blipFill>
              <p:spPr>
                <a:xfrm>
                  <a:off x="9166844" y="2111924"/>
                  <a:ext cx="183960" cy="223920"/>
                </a:xfrm>
                <a:prstGeom prst="rect">
                  <a:avLst/>
                </a:prstGeom>
              </p:spPr>
            </p:pic>
          </mc:Fallback>
        </mc:AlternateContent>
        <mc:AlternateContent xmlns:mc="http://schemas.openxmlformats.org/markup-compatibility/2006" xmlns:p14="http://schemas.microsoft.com/office/powerpoint/2010/main">
          <mc:Choice Requires="p14">
            <p:contentPart p14:bwMode="auto" r:id="rId87">
              <p14:nvContentPartPr>
                <p14:cNvPr id="52" name="Freihand 51">
                  <a:extLst>
                    <a:ext uri="{FF2B5EF4-FFF2-40B4-BE49-F238E27FC236}">
                      <a16:creationId xmlns:a16="http://schemas.microsoft.com/office/drawing/2014/main" id="{9BD40356-D30C-2160-2AA5-952504E9BB99}"/>
                    </a:ext>
                  </a:extLst>
                </p14:cNvPr>
                <p14:cNvContentPartPr/>
                <p14:nvPr/>
              </p14:nvContentPartPr>
              <p14:xfrm>
                <a:off x="9555284" y="2095724"/>
                <a:ext cx="146520" cy="291240"/>
              </p14:xfrm>
            </p:contentPart>
          </mc:Choice>
          <mc:Fallback xmlns="">
            <p:pic>
              <p:nvPicPr>
                <p:cNvPr id="52" name="Freihand 51">
                  <a:extLst>
                    <a:ext uri="{FF2B5EF4-FFF2-40B4-BE49-F238E27FC236}">
                      <a16:creationId xmlns:a16="http://schemas.microsoft.com/office/drawing/2014/main" id="{9BD40356-D30C-2160-2AA5-952504E9BB99}"/>
                    </a:ext>
                  </a:extLst>
                </p:cNvPr>
                <p:cNvPicPr/>
                <p:nvPr/>
              </p:nvPicPr>
              <p:blipFill>
                <a:blip r:embed="rId88"/>
                <a:stretch>
                  <a:fillRect/>
                </a:stretch>
              </p:blipFill>
              <p:spPr>
                <a:xfrm>
                  <a:off x="9546644" y="2086724"/>
                  <a:ext cx="164160" cy="308880"/>
                </a:xfrm>
                <a:prstGeom prst="rect">
                  <a:avLst/>
                </a:prstGeom>
              </p:spPr>
            </p:pic>
          </mc:Fallback>
        </mc:AlternateContent>
        <mc:AlternateContent xmlns:mc="http://schemas.openxmlformats.org/markup-compatibility/2006" xmlns:p14="http://schemas.microsoft.com/office/powerpoint/2010/main">
          <mc:Choice Requires="p14">
            <p:contentPart p14:bwMode="auto" r:id="rId89">
              <p14:nvContentPartPr>
                <p14:cNvPr id="53" name="Freihand 52">
                  <a:extLst>
                    <a:ext uri="{FF2B5EF4-FFF2-40B4-BE49-F238E27FC236}">
                      <a16:creationId xmlns:a16="http://schemas.microsoft.com/office/drawing/2014/main" id="{0F690852-FC6E-FF79-A0D4-C497C8FDF223}"/>
                    </a:ext>
                  </a:extLst>
                </p14:cNvPr>
                <p14:cNvContentPartPr/>
                <p14:nvPr/>
              </p14:nvContentPartPr>
              <p14:xfrm>
                <a:off x="9747164" y="2190764"/>
                <a:ext cx="111960" cy="65880"/>
              </p14:xfrm>
            </p:contentPart>
          </mc:Choice>
          <mc:Fallback xmlns="">
            <p:pic>
              <p:nvPicPr>
                <p:cNvPr id="53" name="Freihand 52">
                  <a:extLst>
                    <a:ext uri="{FF2B5EF4-FFF2-40B4-BE49-F238E27FC236}">
                      <a16:creationId xmlns:a16="http://schemas.microsoft.com/office/drawing/2014/main" id="{0F690852-FC6E-FF79-A0D4-C497C8FDF223}"/>
                    </a:ext>
                  </a:extLst>
                </p:cNvPr>
                <p:cNvPicPr/>
                <p:nvPr/>
              </p:nvPicPr>
              <p:blipFill>
                <a:blip r:embed="rId90"/>
                <a:stretch>
                  <a:fillRect/>
                </a:stretch>
              </p:blipFill>
              <p:spPr>
                <a:xfrm>
                  <a:off x="9738524" y="2181764"/>
                  <a:ext cx="129600" cy="83520"/>
                </a:xfrm>
                <a:prstGeom prst="rect">
                  <a:avLst/>
                </a:prstGeom>
              </p:spPr>
            </p:pic>
          </mc:Fallback>
        </mc:AlternateContent>
        <mc:AlternateContent xmlns:mc="http://schemas.openxmlformats.org/markup-compatibility/2006" xmlns:p14="http://schemas.microsoft.com/office/powerpoint/2010/main">
          <mc:Choice Requires="p14">
            <p:contentPart p14:bwMode="auto" r:id="rId91">
              <p14:nvContentPartPr>
                <p14:cNvPr id="54" name="Freihand 53">
                  <a:extLst>
                    <a:ext uri="{FF2B5EF4-FFF2-40B4-BE49-F238E27FC236}">
                      <a16:creationId xmlns:a16="http://schemas.microsoft.com/office/drawing/2014/main" id="{581BA344-95F2-94CF-EF07-8419C95FE268}"/>
                    </a:ext>
                  </a:extLst>
                </p14:cNvPr>
                <p14:cNvContentPartPr/>
                <p14:nvPr/>
              </p14:nvContentPartPr>
              <p14:xfrm>
                <a:off x="9921404" y="2109764"/>
                <a:ext cx="246240" cy="158760"/>
              </p14:xfrm>
            </p:contentPart>
          </mc:Choice>
          <mc:Fallback xmlns="">
            <p:pic>
              <p:nvPicPr>
                <p:cNvPr id="54" name="Freihand 53">
                  <a:extLst>
                    <a:ext uri="{FF2B5EF4-FFF2-40B4-BE49-F238E27FC236}">
                      <a16:creationId xmlns:a16="http://schemas.microsoft.com/office/drawing/2014/main" id="{581BA344-95F2-94CF-EF07-8419C95FE268}"/>
                    </a:ext>
                  </a:extLst>
                </p:cNvPr>
                <p:cNvPicPr/>
                <p:nvPr/>
              </p:nvPicPr>
              <p:blipFill>
                <a:blip r:embed="rId92"/>
                <a:stretch>
                  <a:fillRect/>
                </a:stretch>
              </p:blipFill>
              <p:spPr>
                <a:xfrm>
                  <a:off x="9912764" y="2100764"/>
                  <a:ext cx="263880" cy="176400"/>
                </a:xfrm>
                <a:prstGeom prst="rect">
                  <a:avLst/>
                </a:prstGeom>
              </p:spPr>
            </p:pic>
          </mc:Fallback>
        </mc:AlternateContent>
        <mc:AlternateContent xmlns:mc="http://schemas.openxmlformats.org/markup-compatibility/2006" xmlns:p14="http://schemas.microsoft.com/office/powerpoint/2010/main">
          <mc:Choice Requires="p14">
            <p:contentPart p14:bwMode="auto" r:id="rId93">
              <p14:nvContentPartPr>
                <p14:cNvPr id="55" name="Freihand 54">
                  <a:extLst>
                    <a:ext uri="{FF2B5EF4-FFF2-40B4-BE49-F238E27FC236}">
                      <a16:creationId xmlns:a16="http://schemas.microsoft.com/office/drawing/2014/main" id="{07F3D18E-DC70-AAB7-0281-6EE631068942}"/>
                    </a:ext>
                  </a:extLst>
                </p14:cNvPr>
                <p14:cNvContentPartPr/>
                <p14:nvPr/>
              </p14:nvContentPartPr>
              <p14:xfrm>
                <a:off x="10164764" y="2155484"/>
                <a:ext cx="111240" cy="119880"/>
              </p14:xfrm>
            </p:contentPart>
          </mc:Choice>
          <mc:Fallback xmlns="">
            <p:pic>
              <p:nvPicPr>
                <p:cNvPr id="55" name="Freihand 54">
                  <a:extLst>
                    <a:ext uri="{FF2B5EF4-FFF2-40B4-BE49-F238E27FC236}">
                      <a16:creationId xmlns:a16="http://schemas.microsoft.com/office/drawing/2014/main" id="{07F3D18E-DC70-AAB7-0281-6EE631068942}"/>
                    </a:ext>
                  </a:extLst>
                </p:cNvPr>
                <p:cNvPicPr/>
                <p:nvPr/>
              </p:nvPicPr>
              <p:blipFill>
                <a:blip r:embed="rId94"/>
                <a:stretch>
                  <a:fillRect/>
                </a:stretch>
              </p:blipFill>
              <p:spPr>
                <a:xfrm>
                  <a:off x="10155764" y="2146844"/>
                  <a:ext cx="128880" cy="137520"/>
                </a:xfrm>
                <a:prstGeom prst="rect">
                  <a:avLst/>
                </a:prstGeom>
              </p:spPr>
            </p:pic>
          </mc:Fallback>
        </mc:AlternateContent>
        <mc:AlternateContent xmlns:mc="http://schemas.openxmlformats.org/markup-compatibility/2006" xmlns:p14="http://schemas.microsoft.com/office/powerpoint/2010/main">
          <mc:Choice Requires="p14">
            <p:contentPart p14:bwMode="auto" r:id="rId95">
              <p14:nvContentPartPr>
                <p14:cNvPr id="56" name="Freihand 55">
                  <a:extLst>
                    <a:ext uri="{FF2B5EF4-FFF2-40B4-BE49-F238E27FC236}">
                      <a16:creationId xmlns:a16="http://schemas.microsoft.com/office/drawing/2014/main" id="{D620BC5D-35C8-1A53-CC82-807E9F2FD3C3}"/>
                    </a:ext>
                  </a:extLst>
                </p14:cNvPr>
                <p14:cNvContentPartPr/>
                <p14:nvPr/>
              </p14:nvContentPartPr>
              <p14:xfrm>
                <a:off x="10308404" y="2127764"/>
                <a:ext cx="132480" cy="137160"/>
              </p14:xfrm>
            </p:contentPart>
          </mc:Choice>
          <mc:Fallback xmlns="">
            <p:pic>
              <p:nvPicPr>
                <p:cNvPr id="56" name="Freihand 55">
                  <a:extLst>
                    <a:ext uri="{FF2B5EF4-FFF2-40B4-BE49-F238E27FC236}">
                      <a16:creationId xmlns:a16="http://schemas.microsoft.com/office/drawing/2014/main" id="{D620BC5D-35C8-1A53-CC82-807E9F2FD3C3}"/>
                    </a:ext>
                  </a:extLst>
                </p:cNvPr>
                <p:cNvPicPr/>
                <p:nvPr/>
              </p:nvPicPr>
              <p:blipFill>
                <a:blip r:embed="rId96"/>
                <a:stretch>
                  <a:fillRect/>
                </a:stretch>
              </p:blipFill>
              <p:spPr>
                <a:xfrm>
                  <a:off x="10299404" y="2119124"/>
                  <a:ext cx="150120" cy="154800"/>
                </a:xfrm>
                <a:prstGeom prst="rect">
                  <a:avLst/>
                </a:prstGeom>
              </p:spPr>
            </p:pic>
          </mc:Fallback>
        </mc:AlternateContent>
        <mc:AlternateContent xmlns:mc="http://schemas.openxmlformats.org/markup-compatibility/2006" xmlns:p14="http://schemas.microsoft.com/office/powerpoint/2010/main">
          <mc:Choice Requires="p14">
            <p:contentPart p14:bwMode="auto" r:id="rId97">
              <p14:nvContentPartPr>
                <p14:cNvPr id="57" name="Freihand 56">
                  <a:extLst>
                    <a:ext uri="{FF2B5EF4-FFF2-40B4-BE49-F238E27FC236}">
                      <a16:creationId xmlns:a16="http://schemas.microsoft.com/office/drawing/2014/main" id="{75C1A854-5A71-4FAE-D40D-CEF9D9C617A1}"/>
                    </a:ext>
                  </a:extLst>
                </p14:cNvPr>
                <p14:cNvContentPartPr/>
                <p14:nvPr/>
              </p14:nvContentPartPr>
              <p14:xfrm>
                <a:off x="10427924" y="2039924"/>
                <a:ext cx="236160" cy="222120"/>
              </p14:xfrm>
            </p:contentPart>
          </mc:Choice>
          <mc:Fallback xmlns="">
            <p:pic>
              <p:nvPicPr>
                <p:cNvPr id="57" name="Freihand 56">
                  <a:extLst>
                    <a:ext uri="{FF2B5EF4-FFF2-40B4-BE49-F238E27FC236}">
                      <a16:creationId xmlns:a16="http://schemas.microsoft.com/office/drawing/2014/main" id="{75C1A854-5A71-4FAE-D40D-CEF9D9C617A1}"/>
                    </a:ext>
                  </a:extLst>
                </p:cNvPr>
                <p:cNvPicPr/>
                <p:nvPr/>
              </p:nvPicPr>
              <p:blipFill>
                <a:blip r:embed="rId98"/>
                <a:stretch>
                  <a:fillRect/>
                </a:stretch>
              </p:blipFill>
              <p:spPr>
                <a:xfrm>
                  <a:off x="10419284" y="2031284"/>
                  <a:ext cx="253800" cy="239760"/>
                </a:xfrm>
                <a:prstGeom prst="rect">
                  <a:avLst/>
                </a:prstGeom>
              </p:spPr>
            </p:pic>
          </mc:Fallback>
        </mc:AlternateContent>
        <mc:AlternateContent xmlns:mc="http://schemas.openxmlformats.org/markup-compatibility/2006" xmlns:p14="http://schemas.microsoft.com/office/powerpoint/2010/main">
          <mc:Choice Requires="p14">
            <p:contentPart p14:bwMode="auto" r:id="rId99">
              <p14:nvContentPartPr>
                <p14:cNvPr id="58" name="Freihand 57">
                  <a:extLst>
                    <a:ext uri="{FF2B5EF4-FFF2-40B4-BE49-F238E27FC236}">
                      <a16:creationId xmlns:a16="http://schemas.microsoft.com/office/drawing/2014/main" id="{4193F828-8861-A519-8C91-32B59BA88FD2}"/>
                    </a:ext>
                  </a:extLst>
                </p14:cNvPr>
                <p14:cNvContentPartPr/>
                <p14:nvPr/>
              </p14:nvContentPartPr>
              <p14:xfrm>
                <a:off x="10733204" y="1963244"/>
                <a:ext cx="372960" cy="276480"/>
              </p14:xfrm>
            </p:contentPart>
          </mc:Choice>
          <mc:Fallback xmlns="">
            <p:pic>
              <p:nvPicPr>
                <p:cNvPr id="58" name="Freihand 57">
                  <a:extLst>
                    <a:ext uri="{FF2B5EF4-FFF2-40B4-BE49-F238E27FC236}">
                      <a16:creationId xmlns:a16="http://schemas.microsoft.com/office/drawing/2014/main" id="{4193F828-8861-A519-8C91-32B59BA88FD2}"/>
                    </a:ext>
                  </a:extLst>
                </p:cNvPr>
                <p:cNvPicPr/>
                <p:nvPr/>
              </p:nvPicPr>
              <p:blipFill>
                <a:blip r:embed="rId100"/>
                <a:stretch>
                  <a:fillRect/>
                </a:stretch>
              </p:blipFill>
              <p:spPr>
                <a:xfrm>
                  <a:off x="10724564" y="1954244"/>
                  <a:ext cx="390600" cy="294120"/>
                </a:xfrm>
                <a:prstGeom prst="rect">
                  <a:avLst/>
                </a:prstGeom>
              </p:spPr>
            </p:pic>
          </mc:Fallback>
        </mc:AlternateContent>
        <mc:AlternateContent xmlns:mc="http://schemas.openxmlformats.org/markup-compatibility/2006" xmlns:p14="http://schemas.microsoft.com/office/powerpoint/2010/main">
          <mc:Choice Requires="p14">
            <p:contentPart p14:bwMode="auto" r:id="rId101">
              <p14:nvContentPartPr>
                <p14:cNvPr id="60" name="Freihand 59">
                  <a:extLst>
                    <a:ext uri="{FF2B5EF4-FFF2-40B4-BE49-F238E27FC236}">
                      <a16:creationId xmlns:a16="http://schemas.microsoft.com/office/drawing/2014/main" id="{C23BA193-7585-DEE7-AD21-3CEB91C0E456}"/>
                    </a:ext>
                  </a:extLst>
                </p14:cNvPr>
                <p14:cNvContentPartPr/>
                <p14:nvPr/>
              </p14:nvContentPartPr>
              <p14:xfrm>
                <a:off x="8105924" y="2713124"/>
                <a:ext cx="611280" cy="363600"/>
              </p14:xfrm>
            </p:contentPart>
          </mc:Choice>
          <mc:Fallback xmlns="">
            <p:pic>
              <p:nvPicPr>
                <p:cNvPr id="60" name="Freihand 59">
                  <a:extLst>
                    <a:ext uri="{FF2B5EF4-FFF2-40B4-BE49-F238E27FC236}">
                      <a16:creationId xmlns:a16="http://schemas.microsoft.com/office/drawing/2014/main" id="{C23BA193-7585-DEE7-AD21-3CEB91C0E456}"/>
                    </a:ext>
                  </a:extLst>
                </p:cNvPr>
                <p:cNvPicPr/>
                <p:nvPr/>
              </p:nvPicPr>
              <p:blipFill>
                <a:blip r:embed="rId102"/>
                <a:stretch>
                  <a:fillRect/>
                </a:stretch>
              </p:blipFill>
              <p:spPr>
                <a:xfrm>
                  <a:off x="8097284" y="2704484"/>
                  <a:ext cx="628920" cy="381240"/>
                </a:xfrm>
                <a:prstGeom prst="rect">
                  <a:avLst/>
                </a:prstGeom>
              </p:spPr>
            </p:pic>
          </mc:Fallback>
        </mc:AlternateContent>
        <mc:AlternateContent xmlns:mc="http://schemas.openxmlformats.org/markup-compatibility/2006" xmlns:p14="http://schemas.microsoft.com/office/powerpoint/2010/main">
          <mc:Choice Requires="p14">
            <p:contentPart p14:bwMode="auto" r:id="rId103">
              <p14:nvContentPartPr>
                <p14:cNvPr id="61" name="Freihand 60">
                  <a:extLst>
                    <a:ext uri="{FF2B5EF4-FFF2-40B4-BE49-F238E27FC236}">
                      <a16:creationId xmlns:a16="http://schemas.microsoft.com/office/drawing/2014/main" id="{05B0D74D-95C4-22EB-B198-66ED8F7343E1}"/>
                    </a:ext>
                  </a:extLst>
                </p14:cNvPr>
                <p14:cNvContentPartPr/>
                <p14:nvPr/>
              </p14:nvContentPartPr>
              <p14:xfrm>
                <a:off x="8732684" y="2725364"/>
                <a:ext cx="166320" cy="86400"/>
              </p14:xfrm>
            </p:contentPart>
          </mc:Choice>
          <mc:Fallback xmlns="">
            <p:pic>
              <p:nvPicPr>
                <p:cNvPr id="61" name="Freihand 60">
                  <a:extLst>
                    <a:ext uri="{FF2B5EF4-FFF2-40B4-BE49-F238E27FC236}">
                      <a16:creationId xmlns:a16="http://schemas.microsoft.com/office/drawing/2014/main" id="{05B0D74D-95C4-22EB-B198-66ED8F7343E1}"/>
                    </a:ext>
                  </a:extLst>
                </p:cNvPr>
                <p:cNvPicPr/>
                <p:nvPr/>
              </p:nvPicPr>
              <p:blipFill>
                <a:blip r:embed="rId104"/>
                <a:stretch>
                  <a:fillRect/>
                </a:stretch>
              </p:blipFill>
              <p:spPr>
                <a:xfrm>
                  <a:off x="8723684" y="2716364"/>
                  <a:ext cx="183960" cy="104040"/>
                </a:xfrm>
                <a:prstGeom prst="rect">
                  <a:avLst/>
                </a:prstGeom>
              </p:spPr>
            </p:pic>
          </mc:Fallback>
        </mc:AlternateContent>
        <mc:AlternateContent xmlns:mc="http://schemas.openxmlformats.org/markup-compatibility/2006" xmlns:p14="http://schemas.microsoft.com/office/powerpoint/2010/main">
          <mc:Choice Requires="p14">
            <p:contentPart p14:bwMode="auto" r:id="rId105">
              <p14:nvContentPartPr>
                <p14:cNvPr id="62" name="Freihand 61">
                  <a:extLst>
                    <a:ext uri="{FF2B5EF4-FFF2-40B4-BE49-F238E27FC236}">
                      <a16:creationId xmlns:a16="http://schemas.microsoft.com/office/drawing/2014/main" id="{3665D1A9-0280-5CF2-231F-CB2C83CFB3D7}"/>
                    </a:ext>
                  </a:extLst>
                </p14:cNvPr>
                <p14:cNvContentPartPr/>
                <p14:nvPr/>
              </p14:nvContentPartPr>
              <p14:xfrm>
                <a:off x="8982164" y="2563364"/>
                <a:ext cx="196560" cy="217080"/>
              </p14:xfrm>
            </p:contentPart>
          </mc:Choice>
          <mc:Fallback xmlns="">
            <p:pic>
              <p:nvPicPr>
                <p:cNvPr id="62" name="Freihand 61">
                  <a:extLst>
                    <a:ext uri="{FF2B5EF4-FFF2-40B4-BE49-F238E27FC236}">
                      <a16:creationId xmlns:a16="http://schemas.microsoft.com/office/drawing/2014/main" id="{3665D1A9-0280-5CF2-231F-CB2C83CFB3D7}"/>
                    </a:ext>
                  </a:extLst>
                </p:cNvPr>
                <p:cNvPicPr/>
                <p:nvPr/>
              </p:nvPicPr>
              <p:blipFill>
                <a:blip r:embed="rId106"/>
                <a:stretch>
                  <a:fillRect/>
                </a:stretch>
              </p:blipFill>
              <p:spPr>
                <a:xfrm>
                  <a:off x="8973524" y="2554724"/>
                  <a:ext cx="214200" cy="234720"/>
                </a:xfrm>
                <a:prstGeom prst="rect">
                  <a:avLst/>
                </a:prstGeom>
              </p:spPr>
            </p:pic>
          </mc:Fallback>
        </mc:AlternateContent>
        <mc:AlternateContent xmlns:mc="http://schemas.openxmlformats.org/markup-compatibility/2006" xmlns:p14="http://schemas.microsoft.com/office/powerpoint/2010/main">
          <mc:Choice Requires="p14">
            <p:contentPart p14:bwMode="auto" r:id="rId107">
              <p14:nvContentPartPr>
                <p14:cNvPr id="63" name="Freihand 62">
                  <a:extLst>
                    <a:ext uri="{FF2B5EF4-FFF2-40B4-BE49-F238E27FC236}">
                      <a16:creationId xmlns:a16="http://schemas.microsoft.com/office/drawing/2014/main" id="{A0693C4B-C585-F7D6-259D-E42D6F9D23A8}"/>
                    </a:ext>
                  </a:extLst>
                </p14:cNvPr>
                <p14:cNvContentPartPr/>
                <p14:nvPr/>
              </p14:nvContentPartPr>
              <p14:xfrm>
                <a:off x="9218684" y="2653004"/>
                <a:ext cx="131040" cy="131400"/>
              </p14:xfrm>
            </p:contentPart>
          </mc:Choice>
          <mc:Fallback xmlns="">
            <p:pic>
              <p:nvPicPr>
                <p:cNvPr id="63" name="Freihand 62">
                  <a:extLst>
                    <a:ext uri="{FF2B5EF4-FFF2-40B4-BE49-F238E27FC236}">
                      <a16:creationId xmlns:a16="http://schemas.microsoft.com/office/drawing/2014/main" id="{A0693C4B-C585-F7D6-259D-E42D6F9D23A8}"/>
                    </a:ext>
                  </a:extLst>
                </p:cNvPr>
                <p:cNvPicPr/>
                <p:nvPr/>
              </p:nvPicPr>
              <p:blipFill>
                <a:blip r:embed="rId108"/>
                <a:stretch>
                  <a:fillRect/>
                </a:stretch>
              </p:blipFill>
              <p:spPr>
                <a:xfrm>
                  <a:off x="9209684" y="2644004"/>
                  <a:ext cx="148680" cy="149040"/>
                </a:xfrm>
                <a:prstGeom prst="rect">
                  <a:avLst/>
                </a:prstGeom>
              </p:spPr>
            </p:pic>
          </mc:Fallback>
        </mc:AlternateContent>
        <mc:AlternateContent xmlns:mc="http://schemas.openxmlformats.org/markup-compatibility/2006" xmlns:p14="http://schemas.microsoft.com/office/powerpoint/2010/main">
          <mc:Choice Requires="p14">
            <p:contentPart p14:bwMode="auto" r:id="rId109">
              <p14:nvContentPartPr>
                <p14:cNvPr id="64" name="Freihand 63">
                  <a:extLst>
                    <a:ext uri="{FF2B5EF4-FFF2-40B4-BE49-F238E27FC236}">
                      <a16:creationId xmlns:a16="http://schemas.microsoft.com/office/drawing/2014/main" id="{A13A658D-B53B-D3D8-3EC2-CBAECCDA2AA7}"/>
                    </a:ext>
                  </a:extLst>
                </p14:cNvPr>
                <p14:cNvContentPartPr/>
                <p14:nvPr/>
              </p14:nvContentPartPr>
              <p14:xfrm>
                <a:off x="9348644" y="2692244"/>
                <a:ext cx="317520" cy="86400"/>
              </p14:xfrm>
            </p:contentPart>
          </mc:Choice>
          <mc:Fallback xmlns="">
            <p:pic>
              <p:nvPicPr>
                <p:cNvPr id="64" name="Freihand 63">
                  <a:extLst>
                    <a:ext uri="{FF2B5EF4-FFF2-40B4-BE49-F238E27FC236}">
                      <a16:creationId xmlns:a16="http://schemas.microsoft.com/office/drawing/2014/main" id="{A13A658D-B53B-D3D8-3EC2-CBAECCDA2AA7}"/>
                    </a:ext>
                  </a:extLst>
                </p:cNvPr>
                <p:cNvPicPr/>
                <p:nvPr/>
              </p:nvPicPr>
              <p:blipFill>
                <a:blip r:embed="rId110"/>
                <a:stretch>
                  <a:fillRect/>
                </a:stretch>
              </p:blipFill>
              <p:spPr>
                <a:xfrm>
                  <a:off x="9339644" y="2683244"/>
                  <a:ext cx="335160" cy="104040"/>
                </a:xfrm>
                <a:prstGeom prst="rect">
                  <a:avLst/>
                </a:prstGeom>
              </p:spPr>
            </p:pic>
          </mc:Fallback>
        </mc:AlternateContent>
        <mc:AlternateContent xmlns:mc="http://schemas.openxmlformats.org/markup-compatibility/2006" xmlns:p14="http://schemas.microsoft.com/office/powerpoint/2010/main">
          <mc:Choice Requires="p14">
            <p:contentPart p14:bwMode="auto" r:id="rId111">
              <p14:nvContentPartPr>
                <p14:cNvPr id="65" name="Freihand 64">
                  <a:extLst>
                    <a:ext uri="{FF2B5EF4-FFF2-40B4-BE49-F238E27FC236}">
                      <a16:creationId xmlns:a16="http://schemas.microsoft.com/office/drawing/2014/main" id="{BE279D05-030D-54CA-0EBF-CB135A3D9933}"/>
                    </a:ext>
                  </a:extLst>
                </p14:cNvPr>
                <p14:cNvContentPartPr/>
                <p14:nvPr/>
              </p14:nvContentPartPr>
              <p14:xfrm>
                <a:off x="9851924" y="2758124"/>
                <a:ext cx="21600" cy="104760"/>
              </p14:xfrm>
            </p:contentPart>
          </mc:Choice>
          <mc:Fallback xmlns="">
            <p:pic>
              <p:nvPicPr>
                <p:cNvPr id="65" name="Freihand 64">
                  <a:extLst>
                    <a:ext uri="{FF2B5EF4-FFF2-40B4-BE49-F238E27FC236}">
                      <a16:creationId xmlns:a16="http://schemas.microsoft.com/office/drawing/2014/main" id="{BE279D05-030D-54CA-0EBF-CB135A3D9933}"/>
                    </a:ext>
                  </a:extLst>
                </p:cNvPr>
                <p:cNvPicPr/>
                <p:nvPr/>
              </p:nvPicPr>
              <p:blipFill>
                <a:blip r:embed="rId112"/>
                <a:stretch>
                  <a:fillRect/>
                </a:stretch>
              </p:blipFill>
              <p:spPr>
                <a:xfrm>
                  <a:off x="9843284" y="2749484"/>
                  <a:ext cx="39240" cy="122400"/>
                </a:xfrm>
                <a:prstGeom prst="rect">
                  <a:avLst/>
                </a:prstGeom>
              </p:spPr>
            </p:pic>
          </mc:Fallback>
        </mc:AlternateContent>
        <mc:AlternateContent xmlns:mc="http://schemas.openxmlformats.org/markup-compatibility/2006" xmlns:p14="http://schemas.microsoft.com/office/powerpoint/2010/main">
          <mc:Choice Requires="p14">
            <p:contentPart p14:bwMode="auto" r:id="rId113">
              <p14:nvContentPartPr>
                <p14:cNvPr id="66" name="Freihand 65">
                  <a:extLst>
                    <a:ext uri="{FF2B5EF4-FFF2-40B4-BE49-F238E27FC236}">
                      <a16:creationId xmlns:a16="http://schemas.microsoft.com/office/drawing/2014/main" id="{7EFD4AAD-7D15-FC93-B7B5-C74928A84C86}"/>
                    </a:ext>
                  </a:extLst>
                </p14:cNvPr>
                <p14:cNvContentPartPr/>
                <p14:nvPr/>
              </p14:nvContentPartPr>
              <p14:xfrm>
                <a:off x="10018244" y="2493524"/>
                <a:ext cx="348120" cy="248760"/>
              </p14:xfrm>
            </p:contentPart>
          </mc:Choice>
          <mc:Fallback xmlns="">
            <p:pic>
              <p:nvPicPr>
                <p:cNvPr id="66" name="Freihand 65">
                  <a:extLst>
                    <a:ext uri="{FF2B5EF4-FFF2-40B4-BE49-F238E27FC236}">
                      <a16:creationId xmlns:a16="http://schemas.microsoft.com/office/drawing/2014/main" id="{7EFD4AAD-7D15-FC93-B7B5-C74928A84C86}"/>
                    </a:ext>
                  </a:extLst>
                </p:cNvPr>
                <p:cNvPicPr/>
                <p:nvPr/>
              </p:nvPicPr>
              <p:blipFill>
                <a:blip r:embed="rId114"/>
                <a:stretch>
                  <a:fillRect/>
                </a:stretch>
              </p:blipFill>
              <p:spPr>
                <a:xfrm>
                  <a:off x="10009604" y="2484524"/>
                  <a:ext cx="365760" cy="266400"/>
                </a:xfrm>
                <a:prstGeom prst="rect">
                  <a:avLst/>
                </a:prstGeom>
              </p:spPr>
            </p:pic>
          </mc:Fallback>
        </mc:AlternateContent>
        <mc:AlternateContent xmlns:mc="http://schemas.openxmlformats.org/markup-compatibility/2006" xmlns:p14="http://schemas.microsoft.com/office/powerpoint/2010/main">
          <mc:Choice Requires="p14">
            <p:contentPart p14:bwMode="auto" r:id="rId115">
              <p14:nvContentPartPr>
                <p14:cNvPr id="67" name="Freihand 66">
                  <a:extLst>
                    <a:ext uri="{FF2B5EF4-FFF2-40B4-BE49-F238E27FC236}">
                      <a16:creationId xmlns:a16="http://schemas.microsoft.com/office/drawing/2014/main" id="{EDB7C027-B5AB-F308-018A-0468BF881AA1}"/>
                    </a:ext>
                  </a:extLst>
                </p14:cNvPr>
                <p14:cNvContentPartPr/>
                <p14:nvPr/>
              </p14:nvContentPartPr>
              <p14:xfrm>
                <a:off x="10372844" y="2594684"/>
                <a:ext cx="153360" cy="124200"/>
              </p14:xfrm>
            </p:contentPart>
          </mc:Choice>
          <mc:Fallback xmlns="">
            <p:pic>
              <p:nvPicPr>
                <p:cNvPr id="67" name="Freihand 66">
                  <a:extLst>
                    <a:ext uri="{FF2B5EF4-FFF2-40B4-BE49-F238E27FC236}">
                      <a16:creationId xmlns:a16="http://schemas.microsoft.com/office/drawing/2014/main" id="{EDB7C027-B5AB-F308-018A-0468BF881AA1}"/>
                    </a:ext>
                  </a:extLst>
                </p:cNvPr>
                <p:cNvPicPr/>
                <p:nvPr/>
              </p:nvPicPr>
              <p:blipFill>
                <a:blip r:embed="rId116"/>
                <a:stretch>
                  <a:fillRect/>
                </a:stretch>
              </p:blipFill>
              <p:spPr>
                <a:xfrm>
                  <a:off x="10363844" y="2585684"/>
                  <a:ext cx="171000" cy="141840"/>
                </a:xfrm>
                <a:prstGeom prst="rect">
                  <a:avLst/>
                </a:prstGeom>
              </p:spPr>
            </p:pic>
          </mc:Fallback>
        </mc:AlternateContent>
        <mc:AlternateContent xmlns:mc="http://schemas.openxmlformats.org/markup-compatibility/2006" xmlns:p14="http://schemas.microsoft.com/office/powerpoint/2010/main">
          <mc:Choice Requires="p14">
            <p:contentPart p14:bwMode="auto" r:id="rId117">
              <p14:nvContentPartPr>
                <p14:cNvPr id="68" name="Freihand 67">
                  <a:extLst>
                    <a:ext uri="{FF2B5EF4-FFF2-40B4-BE49-F238E27FC236}">
                      <a16:creationId xmlns:a16="http://schemas.microsoft.com/office/drawing/2014/main" id="{36D92F05-D483-C4B4-0BE6-B17C872CD6C9}"/>
                    </a:ext>
                  </a:extLst>
                </p14:cNvPr>
                <p14:cNvContentPartPr/>
                <p14:nvPr/>
              </p14:nvContentPartPr>
              <p14:xfrm>
                <a:off x="8425964" y="3121364"/>
                <a:ext cx="462960" cy="144720"/>
              </p14:xfrm>
            </p:contentPart>
          </mc:Choice>
          <mc:Fallback xmlns="">
            <p:pic>
              <p:nvPicPr>
                <p:cNvPr id="68" name="Freihand 67">
                  <a:extLst>
                    <a:ext uri="{FF2B5EF4-FFF2-40B4-BE49-F238E27FC236}">
                      <a16:creationId xmlns:a16="http://schemas.microsoft.com/office/drawing/2014/main" id="{36D92F05-D483-C4B4-0BE6-B17C872CD6C9}"/>
                    </a:ext>
                  </a:extLst>
                </p:cNvPr>
                <p:cNvPicPr/>
                <p:nvPr/>
              </p:nvPicPr>
              <p:blipFill>
                <a:blip r:embed="rId118"/>
                <a:stretch>
                  <a:fillRect/>
                </a:stretch>
              </p:blipFill>
              <p:spPr>
                <a:xfrm>
                  <a:off x="8417324" y="3112364"/>
                  <a:ext cx="480600" cy="162360"/>
                </a:xfrm>
                <a:prstGeom prst="rect">
                  <a:avLst/>
                </a:prstGeom>
              </p:spPr>
            </p:pic>
          </mc:Fallback>
        </mc:AlternateContent>
        <mc:AlternateContent xmlns:mc="http://schemas.openxmlformats.org/markup-compatibility/2006" xmlns:p14="http://schemas.microsoft.com/office/powerpoint/2010/main">
          <mc:Choice Requires="p14">
            <p:contentPart p14:bwMode="auto" r:id="rId119">
              <p14:nvContentPartPr>
                <p14:cNvPr id="69" name="Freihand 68">
                  <a:extLst>
                    <a:ext uri="{FF2B5EF4-FFF2-40B4-BE49-F238E27FC236}">
                      <a16:creationId xmlns:a16="http://schemas.microsoft.com/office/drawing/2014/main" id="{3B518371-6643-299D-37C4-4A74DFE60F8B}"/>
                    </a:ext>
                  </a:extLst>
                </p14:cNvPr>
                <p14:cNvContentPartPr/>
                <p14:nvPr/>
              </p14:nvContentPartPr>
              <p14:xfrm>
                <a:off x="8729804" y="3011924"/>
                <a:ext cx="10080" cy="5040"/>
              </p14:xfrm>
            </p:contentPart>
          </mc:Choice>
          <mc:Fallback xmlns="">
            <p:pic>
              <p:nvPicPr>
                <p:cNvPr id="69" name="Freihand 68">
                  <a:extLst>
                    <a:ext uri="{FF2B5EF4-FFF2-40B4-BE49-F238E27FC236}">
                      <a16:creationId xmlns:a16="http://schemas.microsoft.com/office/drawing/2014/main" id="{3B518371-6643-299D-37C4-4A74DFE60F8B}"/>
                    </a:ext>
                  </a:extLst>
                </p:cNvPr>
                <p:cNvPicPr/>
                <p:nvPr/>
              </p:nvPicPr>
              <p:blipFill>
                <a:blip r:embed="rId120"/>
                <a:stretch>
                  <a:fillRect/>
                </a:stretch>
              </p:blipFill>
              <p:spPr>
                <a:xfrm>
                  <a:off x="8720804" y="3003284"/>
                  <a:ext cx="27720" cy="22680"/>
                </a:xfrm>
                <a:prstGeom prst="rect">
                  <a:avLst/>
                </a:prstGeom>
              </p:spPr>
            </p:pic>
          </mc:Fallback>
        </mc:AlternateContent>
        <mc:AlternateContent xmlns:mc="http://schemas.openxmlformats.org/markup-compatibility/2006" xmlns:p14="http://schemas.microsoft.com/office/powerpoint/2010/main">
          <mc:Choice Requires="p14">
            <p:contentPart p14:bwMode="auto" r:id="rId121">
              <p14:nvContentPartPr>
                <p14:cNvPr id="70" name="Freihand 69">
                  <a:extLst>
                    <a:ext uri="{FF2B5EF4-FFF2-40B4-BE49-F238E27FC236}">
                      <a16:creationId xmlns:a16="http://schemas.microsoft.com/office/drawing/2014/main" id="{485521D6-89AE-674C-1789-0431E3FAE132}"/>
                    </a:ext>
                  </a:extLst>
                </p14:cNvPr>
                <p14:cNvContentPartPr/>
                <p14:nvPr/>
              </p14:nvContentPartPr>
              <p14:xfrm>
                <a:off x="9100964" y="3077084"/>
                <a:ext cx="354960" cy="195840"/>
              </p14:xfrm>
            </p:contentPart>
          </mc:Choice>
          <mc:Fallback xmlns="">
            <p:pic>
              <p:nvPicPr>
                <p:cNvPr id="70" name="Freihand 69">
                  <a:extLst>
                    <a:ext uri="{FF2B5EF4-FFF2-40B4-BE49-F238E27FC236}">
                      <a16:creationId xmlns:a16="http://schemas.microsoft.com/office/drawing/2014/main" id="{485521D6-89AE-674C-1789-0431E3FAE132}"/>
                    </a:ext>
                  </a:extLst>
                </p:cNvPr>
                <p:cNvPicPr/>
                <p:nvPr/>
              </p:nvPicPr>
              <p:blipFill>
                <a:blip r:embed="rId122"/>
                <a:stretch>
                  <a:fillRect/>
                </a:stretch>
              </p:blipFill>
              <p:spPr>
                <a:xfrm>
                  <a:off x="9091964" y="3068444"/>
                  <a:ext cx="372600" cy="213480"/>
                </a:xfrm>
                <a:prstGeom prst="rect">
                  <a:avLst/>
                </a:prstGeom>
              </p:spPr>
            </p:pic>
          </mc:Fallback>
        </mc:AlternateContent>
        <mc:AlternateContent xmlns:mc="http://schemas.openxmlformats.org/markup-compatibility/2006" xmlns:p14="http://schemas.microsoft.com/office/powerpoint/2010/main">
          <mc:Choice Requires="p14">
            <p:contentPart p14:bwMode="auto" r:id="rId123">
              <p14:nvContentPartPr>
                <p14:cNvPr id="71" name="Freihand 70">
                  <a:extLst>
                    <a:ext uri="{FF2B5EF4-FFF2-40B4-BE49-F238E27FC236}">
                      <a16:creationId xmlns:a16="http://schemas.microsoft.com/office/drawing/2014/main" id="{C7604E22-B448-A01D-441A-20BEB830D7E6}"/>
                    </a:ext>
                  </a:extLst>
                </p14:cNvPr>
                <p14:cNvContentPartPr/>
                <p14:nvPr/>
              </p14:nvContentPartPr>
              <p14:xfrm>
                <a:off x="9495524" y="3038924"/>
                <a:ext cx="441000" cy="219240"/>
              </p14:xfrm>
            </p:contentPart>
          </mc:Choice>
          <mc:Fallback xmlns="">
            <p:pic>
              <p:nvPicPr>
                <p:cNvPr id="71" name="Freihand 70">
                  <a:extLst>
                    <a:ext uri="{FF2B5EF4-FFF2-40B4-BE49-F238E27FC236}">
                      <a16:creationId xmlns:a16="http://schemas.microsoft.com/office/drawing/2014/main" id="{C7604E22-B448-A01D-441A-20BEB830D7E6}"/>
                    </a:ext>
                  </a:extLst>
                </p:cNvPr>
                <p:cNvPicPr/>
                <p:nvPr/>
              </p:nvPicPr>
              <p:blipFill>
                <a:blip r:embed="rId124"/>
                <a:stretch>
                  <a:fillRect/>
                </a:stretch>
              </p:blipFill>
              <p:spPr>
                <a:xfrm>
                  <a:off x="9486524" y="3029924"/>
                  <a:ext cx="458640" cy="236880"/>
                </a:xfrm>
                <a:prstGeom prst="rect">
                  <a:avLst/>
                </a:prstGeom>
              </p:spPr>
            </p:pic>
          </mc:Fallback>
        </mc:AlternateContent>
        <mc:AlternateContent xmlns:mc="http://schemas.openxmlformats.org/markup-compatibility/2006" xmlns:p14="http://schemas.microsoft.com/office/powerpoint/2010/main">
          <mc:Choice Requires="p14">
            <p:contentPart p14:bwMode="auto" r:id="rId125">
              <p14:nvContentPartPr>
                <p14:cNvPr id="72" name="Freihand 71">
                  <a:extLst>
                    <a:ext uri="{FF2B5EF4-FFF2-40B4-BE49-F238E27FC236}">
                      <a16:creationId xmlns:a16="http://schemas.microsoft.com/office/drawing/2014/main" id="{8DD253B2-9BAF-877A-5A14-481E9C3FB6F3}"/>
                    </a:ext>
                  </a:extLst>
                </p14:cNvPr>
                <p14:cNvContentPartPr/>
                <p14:nvPr/>
              </p14:nvContentPartPr>
              <p14:xfrm>
                <a:off x="9997364" y="3128204"/>
                <a:ext cx="105840" cy="275400"/>
              </p14:xfrm>
            </p:contentPart>
          </mc:Choice>
          <mc:Fallback xmlns="">
            <p:pic>
              <p:nvPicPr>
                <p:cNvPr id="72" name="Freihand 71">
                  <a:extLst>
                    <a:ext uri="{FF2B5EF4-FFF2-40B4-BE49-F238E27FC236}">
                      <a16:creationId xmlns:a16="http://schemas.microsoft.com/office/drawing/2014/main" id="{8DD253B2-9BAF-877A-5A14-481E9C3FB6F3}"/>
                    </a:ext>
                  </a:extLst>
                </p:cNvPr>
                <p:cNvPicPr/>
                <p:nvPr/>
              </p:nvPicPr>
              <p:blipFill>
                <a:blip r:embed="rId126"/>
                <a:stretch>
                  <a:fillRect/>
                </a:stretch>
              </p:blipFill>
              <p:spPr>
                <a:xfrm>
                  <a:off x="9988364" y="3119204"/>
                  <a:ext cx="123480" cy="293040"/>
                </a:xfrm>
                <a:prstGeom prst="rect">
                  <a:avLst/>
                </a:prstGeom>
              </p:spPr>
            </p:pic>
          </mc:Fallback>
        </mc:AlternateContent>
        <mc:AlternateContent xmlns:mc="http://schemas.openxmlformats.org/markup-compatibility/2006" xmlns:p14="http://schemas.microsoft.com/office/powerpoint/2010/main">
          <mc:Choice Requires="p14">
            <p:contentPart p14:bwMode="auto" r:id="rId127">
              <p14:nvContentPartPr>
                <p14:cNvPr id="73" name="Freihand 72">
                  <a:extLst>
                    <a:ext uri="{FF2B5EF4-FFF2-40B4-BE49-F238E27FC236}">
                      <a16:creationId xmlns:a16="http://schemas.microsoft.com/office/drawing/2014/main" id="{918D77E2-F002-B68C-EA02-15C1136C46EE}"/>
                    </a:ext>
                  </a:extLst>
                </p14:cNvPr>
                <p14:cNvContentPartPr/>
                <p14:nvPr/>
              </p14:nvContentPartPr>
              <p14:xfrm>
                <a:off x="10134884" y="3085364"/>
                <a:ext cx="225720" cy="154440"/>
              </p14:xfrm>
            </p:contentPart>
          </mc:Choice>
          <mc:Fallback xmlns="">
            <p:pic>
              <p:nvPicPr>
                <p:cNvPr id="73" name="Freihand 72">
                  <a:extLst>
                    <a:ext uri="{FF2B5EF4-FFF2-40B4-BE49-F238E27FC236}">
                      <a16:creationId xmlns:a16="http://schemas.microsoft.com/office/drawing/2014/main" id="{918D77E2-F002-B68C-EA02-15C1136C46EE}"/>
                    </a:ext>
                  </a:extLst>
                </p:cNvPr>
                <p:cNvPicPr/>
                <p:nvPr/>
              </p:nvPicPr>
              <p:blipFill>
                <a:blip r:embed="rId128"/>
                <a:stretch>
                  <a:fillRect/>
                </a:stretch>
              </p:blipFill>
              <p:spPr>
                <a:xfrm>
                  <a:off x="10126244" y="3076724"/>
                  <a:ext cx="243360" cy="172080"/>
                </a:xfrm>
                <a:prstGeom prst="rect">
                  <a:avLst/>
                </a:prstGeom>
              </p:spPr>
            </p:pic>
          </mc:Fallback>
        </mc:AlternateContent>
        <mc:AlternateContent xmlns:mc="http://schemas.openxmlformats.org/markup-compatibility/2006" xmlns:p14="http://schemas.microsoft.com/office/powerpoint/2010/main">
          <mc:Choice Requires="p14">
            <p:contentPart p14:bwMode="auto" r:id="rId129">
              <p14:nvContentPartPr>
                <p14:cNvPr id="74" name="Freihand 73">
                  <a:extLst>
                    <a:ext uri="{FF2B5EF4-FFF2-40B4-BE49-F238E27FC236}">
                      <a16:creationId xmlns:a16="http://schemas.microsoft.com/office/drawing/2014/main" id="{D3E07D6D-B059-841C-92BA-2D278790E101}"/>
                    </a:ext>
                  </a:extLst>
                </p14:cNvPr>
                <p14:cNvContentPartPr/>
                <p14:nvPr/>
              </p14:nvContentPartPr>
              <p14:xfrm>
                <a:off x="10382564" y="3022724"/>
                <a:ext cx="351000" cy="164880"/>
              </p14:xfrm>
            </p:contentPart>
          </mc:Choice>
          <mc:Fallback xmlns="">
            <p:pic>
              <p:nvPicPr>
                <p:cNvPr id="74" name="Freihand 73">
                  <a:extLst>
                    <a:ext uri="{FF2B5EF4-FFF2-40B4-BE49-F238E27FC236}">
                      <a16:creationId xmlns:a16="http://schemas.microsoft.com/office/drawing/2014/main" id="{D3E07D6D-B059-841C-92BA-2D278790E101}"/>
                    </a:ext>
                  </a:extLst>
                </p:cNvPr>
                <p:cNvPicPr/>
                <p:nvPr/>
              </p:nvPicPr>
              <p:blipFill>
                <a:blip r:embed="rId130"/>
                <a:stretch>
                  <a:fillRect/>
                </a:stretch>
              </p:blipFill>
              <p:spPr>
                <a:xfrm>
                  <a:off x="10373924" y="3013724"/>
                  <a:ext cx="368640" cy="182520"/>
                </a:xfrm>
                <a:prstGeom prst="rect">
                  <a:avLst/>
                </a:prstGeom>
              </p:spPr>
            </p:pic>
          </mc:Fallback>
        </mc:AlternateContent>
        <mc:AlternateContent xmlns:mc="http://schemas.openxmlformats.org/markup-compatibility/2006" xmlns:p14="http://schemas.microsoft.com/office/powerpoint/2010/main">
          <mc:Choice Requires="p14">
            <p:contentPart p14:bwMode="auto" r:id="rId131">
              <p14:nvContentPartPr>
                <p14:cNvPr id="75" name="Freihand 74">
                  <a:extLst>
                    <a:ext uri="{FF2B5EF4-FFF2-40B4-BE49-F238E27FC236}">
                      <a16:creationId xmlns:a16="http://schemas.microsoft.com/office/drawing/2014/main" id="{64606840-88DB-0DC2-E8A8-7848179930B0}"/>
                    </a:ext>
                  </a:extLst>
                </p14:cNvPr>
                <p14:cNvContentPartPr/>
                <p14:nvPr/>
              </p14:nvContentPartPr>
              <p14:xfrm>
                <a:off x="10794764" y="2924804"/>
                <a:ext cx="103680" cy="226440"/>
              </p14:xfrm>
            </p:contentPart>
          </mc:Choice>
          <mc:Fallback xmlns="">
            <p:pic>
              <p:nvPicPr>
                <p:cNvPr id="75" name="Freihand 74">
                  <a:extLst>
                    <a:ext uri="{FF2B5EF4-FFF2-40B4-BE49-F238E27FC236}">
                      <a16:creationId xmlns:a16="http://schemas.microsoft.com/office/drawing/2014/main" id="{64606840-88DB-0DC2-E8A8-7848179930B0}"/>
                    </a:ext>
                  </a:extLst>
                </p:cNvPr>
                <p:cNvPicPr/>
                <p:nvPr/>
              </p:nvPicPr>
              <p:blipFill>
                <a:blip r:embed="rId132"/>
                <a:stretch>
                  <a:fillRect/>
                </a:stretch>
              </p:blipFill>
              <p:spPr>
                <a:xfrm>
                  <a:off x="10785764" y="2916164"/>
                  <a:ext cx="121320" cy="244080"/>
                </a:xfrm>
                <a:prstGeom prst="rect">
                  <a:avLst/>
                </a:prstGeom>
              </p:spPr>
            </p:pic>
          </mc:Fallback>
        </mc:AlternateContent>
        <mc:AlternateContent xmlns:mc="http://schemas.openxmlformats.org/markup-compatibility/2006" xmlns:p14="http://schemas.microsoft.com/office/powerpoint/2010/main">
          <mc:Choice Requires="p14">
            <p:contentPart p14:bwMode="auto" r:id="rId133">
              <p14:nvContentPartPr>
                <p14:cNvPr id="76" name="Freihand 75">
                  <a:extLst>
                    <a:ext uri="{FF2B5EF4-FFF2-40B4-BE49-F238E27FC236}">
                      <a16:creationId xmlns:a16="http://schemas.microsoft.com/office/drawing/2014/main" id="{134FF180-A1C0-C409-B03E-A81467CCC28C}"/>
                    </a:ext>
                  </a:extLst>
                </p14:cNvPr>
                <p14:cNvContentPartPr/>
                <p14:nvPr/>
              </p14:nvContentPartPr>
              <p14:xfrm>
                <a:off x="10912844" y="2941364"/>
                <a:ext cx="165600" cy="226440"/>
              </p14:xfrm>
            </p:contentPart>
          </mc:Choice>
          <mc:Fallback xmlns="">
            <p:pic>
              <p:nvPicPr>
                <p:cNvPr id="76" name="Freihand 75">
                  <a:extLst>
                    <a:ext uri="{FF2B5EF4-FFF2-40B4-BE49-F238E27FC236}">
                      <a16:creationId xmlns:a16="http://schemas.microsoft.com/office/drawing/2014/main" id="{134FF180-A1C0-C409-B03E-A81467CCC28C}"/>
                    </a:ext>
                  </a:extLst>
                </p:cNvPr>
                <p:cNvPicPr/>
                <p:nvPr/>
              </p:nvPicPr>
              <p:blipFill>
                <a:blip r:embed="rId134"/>
                <a:stretch>
                  <a:fillRect/>
                </a:stretch>
              </p:blipFill>
              <p:spPr>
                <a:xfrm>
                  <a:off x="10903844" y="2932364"/>
                  <a:ext cx="183240" cy="244080"/>
                </a:xfrm>
                <a:prstGeom prst="rect">
                  <a:avLst/>
                </a:prstGeom>
              </p:spPr>
            </p:pic>
          </mc:Fallback>
        </mc:AlternateContent>
        <mc:AlternateContent xmlns:mc="http://schemas.openxmlformats.org/markup-compatibility/2006" xmlns:p14="http://schemas.microsoft.com/office/powerpoint/2010/main">
          <mc:Choice Requires="p14">
            <p:contentPart p14:bwMode="auto" r:id="rId135">
              <p14:nvContentPartPr>
                <p14:cNvPr id="77" name="Freihand 76">
                  <a:extLst>
                    <a:ext uri="{FF2B5EF4-FFF2-40B4-BE49-F238E27FC236}">
                      <a16:creationId xmlns:a16="http://schemas.microsoft.com/office/drawing/2014/main" id="{4D2025F6-D27E-7812-3F2D-032029CFFCE1}"/>
                    </a:ext>
                  </a:extLst>
                </p14:cNvPr>
                <p14:cNvContentPartPr/>
                <p14:nvPr/>
              </p14:nvContentPartPr>
              <p14:xfrm>
                <a:off x="11089964" y="2952884"/>
                <a:ext cx="47160" cy="61200"/>
              </p14:xfrm>
            </p:contentPart>
          </mc:Choice>
          <mc:Fallback xmlns="">
            <p:pic>
              <p:nvPicPr>
                <p:cNvPr id="77" name="Freihand 76">
                  <a:extLst>
                    <a:ext uri="{FF2B5EF4-FFF2-40B4-BE49-F238E27FC236}">
                      <a16:creationId xmlns:a16="http://schemas.microsoft.com/office/drawing/2014/main" id="{4D2025F6-D27E-7812-3F2D-032029CFFCE1}"/>
                    </a:ext>
                  </a:extLst>
                </p:cNvPr>
                <p:cNvPicPr/>
                <p:nvPr/>
              </p:nvPicPr>
              <p:blipFill>
                <a:blip r:embed="rId136"/>
                <a:stretch>
                  <a:fillRect/>
                </a:stretch>
              </p:blipFill>
              <p:spPr>
                <a:xfrm>
                  <a:off x="11080964" y="2943884"/>
                  <a:ext cx="64800" cy="78840"/>
                </a:xfrm>
                <a:prstGeom prst="rect">
                  <a:avLst/>
                </a:prstGeom>
              </p:spPr>
            </p:pic>
          </mc:Fallback>
        </mc:AlternateContent>
        <mc:AlternateContent xmlns:mc="http://schemas.openxmlformats.org/markup-compatibility/2006" xmlns:p14="http://schemas.microsoft.com/office/powerpoint/2010/main">
          <mc:Choice Requires="p14">
            <p:contentPart p14:bwMode="auto" r:id="rId137">
              <p14:nvContentPartPr>
                <p14:cNvPr id="78" name="Freihand 77">
                  <a:extLst>
                    <a:ext uri="{FF2B5EF4-FFF2-40B4-BE49-F238E27FC236}">
                      <a16:creationId xmlns:a16="http://schemas.microsoft.com/office/drawing/2014/main" id="{84A386FC-80C2-E7D0-2A43-34FF92D422AB}"/>
                    </a:ext>
                  </a:extLst>
                </p14:cNvPr>
                <p14:cNvContentPartPr/>
                <p14:nvPr/>
              </p14:nvContentPartPr>
              <p14:xfrm>
                <a:off x="11133884" y="3042884"/>
                <a:ext cx="278280" cy="147600"/>
              </p14:xfrm>
            </p:contentPart>
          </mc:Choice>
          <mc:Fallback xmlns="">
            <p:pic>
              <p:nvPicPr>
                <p:cNvPr id="78" name="Freihand 77">
                  <a:extLst>
                    <a:ext uri="{FF2B5EF4-FFF2-40B4-BE49-F238E27FC236}">
                      <a16:creationId xmlns:a16="http://schemas.microsoft.com/office/drawing/2014/main" id="{84A386FC-80C2-E7D0-2A43-34FF92D422AB}"/>
                    </a:ext>
                  </a:extLst>
                </p:cNvPr>
                <p:cNvPicPr/>
                <p:nvPr/>
              </p:nvPicPr>
              <p:blipFill>
                <a:blip r:embed="rId138"/>
                <a:stretch>
                  <a:fillRect/>
                </a:stretch>
              </p:blipFill>
              <p:spPr>
                <a:xfrm>
                  <a:off x="11124884" y="3034244"/>
                  <a:ext cx="295920" cy="165240"/>
                </a:xfrm>
                <a:prstGeom prst="rect">
                  <a:avLst/>
                </a:prstGeom>
              </p:spPr>
            </p:pic>
          </mc:Fallback>
        </mc:AlternateContent>
        <mc:AlternateContent xmlns:mc="http://schemas.openxmlformats.org/markup-compatibility/2006" xmlns:p14="http://schemas.microsoft.com/office/powerpoint/2010/main">
          <mc:Choice Requires="p14">
            <p:contentPart p14:bwMode="auto" r:id="rId139">
              <p14:nvContentPartPr>
                <p14:cNvPr id="79" name="Freihand 78">
                  <a:extLst>
                    <a:ext uri="{FF2B5EF4-FFF2-40B4-BE49-F238E27FC236}">
                      <a16:creationId xmlns:a16="http://schemas.microsoft.com/office/drawing/2014/main" id="{0D3AF51B-21DA-C9E0-FC13-78A3EE407D9F}"/>
                    </a:ext>
                  </a:extLst>
                </p14:cNvPr>
                <p14:cNvContentPartPr/>
                <p14:nvPr/>
              </p14:nvContentPartPr>
              <p14:xfrm>
                <a:off x="11536004" y="2780804"/>
                <a:ext cx="202320" cy="349560"/>
              </p14:xfrm>
            </p:contentPart>
          </mc:Choice>
          <mc:Fallback xmlns="">
            <p:pic>
              <p:nvPicPr>
                <p:cNvPr id="79" name="Freihand 78">
                  <a:extLst>
                    <a:ext uri="{FF2B5EF4-FFF2-40B4-BE49-F238E27FC236}">
                      <a16:creationId xmlns:a16="http://schemas.microsoft.com/office/drawing/2014/main" id="{0D3AF51B-21DA-C9E0-FC13-78A3EE407D9F}"/>
                    </a:ext>
                  </a:extLst>
                </p:cNvPr>
                <p:cNvPicPr/>
                <p:nvPr/>
              </p:nvPicPr>
              <p:blipFill>
                <a:blip r:embed="rId140"/>
                <a:stretch>
                  <a:fillRect/>
                </a:stretch>
              </p:blipFill>
              <p:spPr>
                <a:xfrm>
                  <a:off x="11527364" y="2772164"/>
                  <a:ext cx="219960" cy="367200"/>
                </a:xfrm>
                <a:prstGeom prst="rect">
                  <a:avLst/>
                </a:prstGeom>
              </p:spPr>
            </p:pic>
          </mc:Fallback>
        </mc:AlternateContent>
        <mc:AlternateContent xmlns:mc="http://schemas.openxmlformats.org/markup-compatibility/2006" xmlns:p14="http://schemas.microsoft.com/office/powerpoint/2010/main">
          <mc:Choice Requires="p14">
            <p:contentPart p14:bwMode="auto" r:id="rId141">
              <p14:nvContentPartPr>
                <p14:cNvPr id="80" name="Freihand 79">
                  <a:extLst>
                    <a:ext uri="{FF2B5EF4-FFF2-40B4-BE49-F238E27FC236}">
                      <a16:creationId xmlns:a16="http://schemas.microsoft.com/office/drawing/2014/main" id="{EDD3810B-EA84-5F8C-80BA-3982321DB454}"/>
                    </a:ext>
                  </a:extLst>
                </p14:cNvPr>
                <p14:cNvContentPartPr/>
                <p14:nvPr/>
              </p14:nvContentPartPr>
              <p14:xfrm>
                <a:off x="11597924" y="3204164"/>
                <a:ext cx="72720" cy="64440"/>
              </p14:xfrm>
            </p:contentPart>
          </mc:Choice>
          <mc:Fallback xmlns="">
            <p:pic>
              <p:nvPicPr>
                <p:cNvPr id="80" name="Freihand 79">
                  <a:extLst>
                    <a:ext uri="{FF2B5EF4-FFF2-40B4-BE49-F238E27FC236}">
                      <a16:creationId xmlns:a16="http://schemas.microsoft.com/office/drawing/2014/main" id="{EDD3810B-EA84-5F8C-80BA-3982321DB454}"/>
                    </a:ext>
                  </a:extLst>
                </p:cNvPr>
                <p:cNvPicPr/>
                <p:nvPr/>
              </p:nvPicPr>
              <p:blipFill>
                <a:blip r:embed="rId142"/>
                <a:stretch>
                  <a:fillRect/>
                </a:stretch>
              </p:blipFill>
              <p:spPr>
                <a:xfrm>
                  <a:off x="11589284" y="3195164"/>
                  <a:ext cx="90360" cy="82080"/>
                </a:xfrm>
                <a:prstGeom prst="rect">
                  <a:avLst/>
                </a:prstGeom>
              </p:spPr>
            </p:pic>
          </mc:Fallback>
        </mc:AlternateContent>
      </p:grpSp>
      <p:grpSp>
        <p:nvGrpSpPr>
          <p:cNvPr id="106" name="Gruppieren 105">
            <a:extLst>
              <a:ext uri="{FF2B5EF4-FFF2-40B4-BE49-F238E27FC236}">
                <a16:creationId xmlns:a16="http://schemas.microsoft.com/office/drawing/2014/main" id="{01DC4D3D-7ADC-DE09-7E8B-3D56C6A680DC}"/>
              </a:ext>
            </a:extLst>
          </p:cNvPr>
          <p:cNvGrpSpPr/>
          <p:nvPr/>
        </p:nvGrpSpPr>
        <p:grpSpPr>
          <a:xfrm>
            <a:off x="6936284" y="3577484"/>
            <a:ext cx="766800" cy="275400"/>
            <a:chOff x="6936284" y="3577484"/>
            <a:chExt cx="766800" cy="275400"/>
          </a:xfrm>
        </p:grpSpPr>
        <mc:AlternateContent xmlns:mc="http://schemas.openxmlformats.org/markup-compatibility/2006" xmlns:p14="http://schemas.microsoft.com/office/powerpoint/2010/main">
          <mc:Choice Requires="p14">
            <p:contentPart p14:bwMode="auto" r:id="rId143">
              <p14:nvContentPartPr>
                <p14:cNvPr id="82" name="Freihand 81">
                  <a:extLst>
                    <a:ext uri="{FF2B5EF4-FFF2-40B4-BE49-F238E27FC236}">
                      <a16:creationId xmlns:a16="http://schemas.microsoft.com/office/drawing/2014/main" id="{84D45E70-873F-A9AF-A8F3-A1C407045E51}"/>
                    </a:ext>
                  </a:extLst>
                </p14:cNvPr>
                <p14:cNvContentPartPr/>
                <p14:nvPr/>
              </p14:nvContentPartPr>
              <p14:xfrm>
                <a:off x="6936284" y="3726164"/>
                <a:ext cx="185040" cy="11880"/>
              </p14:xfrm>
            </p:contentPart>
          </mc:Choice>
          <mc:Fallback xmlns="">
            <p:pic>
              <p:nvPicPr>
                <p:cNvPr id="82" name="Freihand 81">
                  <a:extLst>
                    <a:ext uri="{FF2B5EF4-FFF2-40B4-BE49-F238E27FC236}">
                      <a16:creationId xmlns:a16="http://schemas.microsoft.com/office/drawing/2014/main" id="{84D45E70-873F-A9AF-A8F3-A1C407045E51}"/>
                    </a:ext>
                  </a:extLst>
                </p:cNvPr>
                <p:cNvPicPr/>
                <p:nvPr/>
              </p:nvPicPr>
              <p:blipFill>
                <a:blip r:embed="rId144"/>
                <a:stretch>
                  <a:fillRect/>
                </a:stretch>
              </p:blipFill>
              <p:spPr>
                <a:xfrm>
                  <a:off x="6927284" y="3717164"/>
                  <a:ext cx="202680" cy="29520"/>
                </a:xfrm>
                <a:prstGeom prst="rect">
                  <a:avLst/>
                </a:prstGeom>
              </p:spPr>
            </p:pic>
          </mc:Fallback>
        </mc:AlternateContent>
        <mc:AlternateContent xmlns:mc="http://schemas.openxmlformats.org/markup-compatibility/2006" xmlns:p14="http://schemas.microsoft.com/office/powerpoint/2010/main">
          <mc:Choice Requires="p14">
            <p:contentPart p14:bwMode="auto" r:id="rId145">
              <p14:nvContentPartPr>
                <p14:cNvPr id="83" name="Freihand 82">
                  <a:extLst>
                    <a:ext uri="{FF2B5EF4-FFF2-40B4-BE49-F238E27FC236}">
                      <a16:creationId xmlns:a16="http://schemas.microsoft.com/office/drawing/2014/main" id="{67D8B496-088F-D335-D660-1E8452D289A1}"/>
                    </a:ext>
                  </a:extLst>
                </p14:cNvPr>
                <p14:cNvContentPartPr/>
                <p14:nvPr/>
              </p14:nvContentPartPr>
              <p14:xfrm>
                <a:off x="6946004" y="3687284"/>
                <a:ext cx="250200" cy="165600"/>
              </p14:xfrm>
            </p:contentPart>
          </mc:Choice>
          <mc:Fallback xmlns="">
            <p:pic>
              <p:nvPicPr>
                <p:cNvPr id="83" name="Freihand 82">
                  <a:extLst>
                    <a:ext uri="{FF2B5EF4-FFF2-40B4-BE49-F238E27FC236}">
                      <a16:creationId xmlns:a16="http://schemas.microsoft.com/office/drawing/2014/main" id="{67D8B496-088F-D335-D660-1E8452D289A1}"/>
                    </a:ext>
                  </a:extLst>
                </p:cNvPr>
                <p:cNvPicPr/>
                <p:nvPr/>
              </p:nvPicPr>
              <p:blipFill>
                <a:blip r:embed="rId146"/>
                <a:stretch>
                  <a:fillRect/>
                </a:stretch>
              </p:blipFill>
              <p:spPr>
                <a:xfrm>
                  <a:off x="6937004" y="3678644"/>
                  <a:ext cx="267840" cy="183240"/>
                </a:xfrm>
                <a:prstGeom prst="rect">
                  <a:avLst/>
                </a:prstGeom>
              </p:spPr>
            </p:pic>
          </mc:Fallback>
        </mc:AlternateContent>
        <mc:AlternateContent xmlns:mc="http://schemas.openxmlformats.org/markup-compatibility/2006" xmlns:p14="http://schemas.microsoft.com/office/powerpoint/2010/main">
          <mc:Choice Requires="p14">
            <p:contentPart p14:bwMode="auto" r:id="rId147">
              <p14:nvContentPartPr>
                <p14:cNvPr id="85" name="Freihand 84">
                  <a:extLst>
                    <a:ext uri="{FF2B5EF4-FFF2-40B4-BE49-F238E27FC236}">
                      <a16:creationId xmlns:a16="http://schemas.microsoft.com/office/drawing/2014/main" id="{86EDD47A-FFD6-8DE3-64DE-2DD6B6F6F9ED}"/>
                    </a:ext>
                  </a:extLst>
                </p14:cNvPr>
                <p14:cNvContentPartPr/>
                <p14:nvPr/>
              </p14:nvContentPartPr>
              <p14:xfrm>
                <a:off x="7379804" y="3713204"/>
                <a:ext cx="5040" cy="83880"/>
              </p14:xfrm>
            </p:contentPart>
          </mc:Choice>
          <mc:Fallback xmlns="">
            <p:pic>
              <p:nvPicPr>
                <p:cNvPr id="85" name="Freihand 84">
                  <a:extLst>
                    <a:ext uri="{FF2B5EF4-FFF2-40B4-BE49-F238E27FC236}">
                      <a16:creationId xmlns:a16="http://schemas.microsoft.com/office/drawing/2014/main" id="{86EDD47A-FFD6-8DE3-64DE-2DD6B6F6F9ED}"/>
                    </a:ext>
                  </a:extLst>
                </p:cNvPr>
                <p:cNvPicPr/>
                <p:nvPr/>
              </p:nvPicPr>
              <p:blipFill>
                <a:blip r:embed="rId148"/>
                <a:stretch>
                  <a:fillRect/>
                </a:stretch>
              </p:blipFill>
              <p:spPr>
                <a:xfrm>
                  <a:off x="7371164" y="3704564"/>
                  <a:ext cx="22680" cy="101520"/>
                </a:xfrm>
                <a:prstGeom prst="rect">
                  <a:avLst/>
                </a:prstGeom>
              </p:spPr>
            </p:pic>
          </mc:Fallback>
        </mc:AlternateContent>
        <mc:AlternateContent xmlns:mc="http://schemas.openxmlformats.org/markup-compatibility/2006" xmlns:p14="http://schemas.microsoft.com/office/powerpoint/2010/main">
          <mc:Choice Requires="p14">
            <p:contentPart p14:bwMode="auto" r:id="rId149">
              <p14:nvContentPartPr>
                <p14:cNvPr id="86" name="Freihand 85">
                  <a:extLst>
                    <a:ext uri="{FF2B5EF4-FFF2-40B4-BE49-F238E27FC236}">
                      <a16:creationId xmlns:a16="http://schemas.microsoft.com/office/drawing/2014/main" id="{9E4284BD-260E-9F31-07CF-C3A7CB17BF3B}"/>
                    </a:ext>
                  </a:extLst>
                </p14:cNvPr>
                <p14:cNvContentPartPr/>
                <p14:nvPr/>
              </p14:nvContentPartPr>
              <p14:xfrm>
                <a:off x="7375124" y="3636524"/>
                <a:ext cx="191880" cy="210240"/>
              </p14:xfrm>
            </p:contentPart>
          </mc:Choice>
          <mc:Fallback xmlns="">
            <p:pic>
              <p:nvPicPr>
                <p:cNvPr id="86" name="Freihand 85">
                  <a:extLst>
                    <a:ext uri="{FF2B5EF4-FFF2-40B4-BE49-F238E27FC236}">
                      <a16:creationId xmlns:a16="http://schemas.microsoft.com/office/drawing/2014/main" id="{9E4284BD-260E-9F31-07CF-C3A7CB17BF3B}"/>
                    </a:ext>
                  </a:extLst>
                </p:cNvPr>
                <p:cNvPicPr/>
                <p:nvPr/>
              </p:nvPicPr>
              <p:blipFill>
                <a:blip r:embed="rId150"/>
                <a:stretch>
                  <a:fillRect/>
                </a:stretch>
              </p:blipFill>
              <p:spPr>
                <a:xfrm>
                  <a:off x="7366124" y="3627884"/>
                  <a:ext cx="209520" cy="227880"/>
                </a:xfrm>
                <a:prstGeom prst="rect">
                  <a:avLst/>
                </a:prstGeom>
              </p:spPr>
            </p:pic>
          </mc:Fallback>
        </mc:AlternateContent>
        <mc:AlternateContent xmlns:mc="http://schemas.openxmlformats.org/markup-compatibility/2006" xmlns:p14="http://schemas.microsoft.com/office/powerpoint/2010/main">
          <mc:Choice Requires="p14">
            <p:contentPart p14:bwMode="auto" r:id="rId151">
              <p14:nvContentPartPr>
                <p14:cNvPr id="87" name="Freihand 86">
                  <a:extLst>
                    <a:ext uri="{FF2B5EF4-FFF2-40B4-BE49-F238E27FC236}">
                      <a16:creationId xmlns:a16="http://schemas.microsoft.com/office/drawing/2014/main" id="{55AB7877-F4DC-3C1B-FD47-E42E46838FEA}"/>
                    </a:ext>
                  </a:extLst>
                </p14:cNvPr>
                <p14:cNvContentPartPr/>
                <p14:nvPr/>
              </p14:nvContentPartPr>
              <p14:xfrm>
                <a:off x="7591484" y="3577484"/>
                <a:ext cx="111600" cy="223200"/>
              </p14:xfrm>
            </p:contentPart>
          </mc:Choice>
          <mc:Fallback xmlns="">
            <p:pic>
              <p:nvPicPr>
                <p:cNvPr id="87" name="Freihand 86">
                  <a:extLst>
                    <a:ext uri="{FF2B5EF4-FFF2-40B4-BE49-F238E27FC236}">
                      <a16:creationId xmlns:a16="http://schemas.microsoft.com/office/drawing/2014/main" id="{55AB7877-F4DC-3C1B-FD47-E42E46838FEA}"/>
                    </a:ext>
                  </a:extLst>
                </p:cNvPr>
                <p:cNvPicPr/>
                <p:nvPr/>
              </p:nvPicPr>
              <p:blipFill>
                <a:blip r:embed="rId152"/>
                <a:stretch>
                  <a:fillRect/>
                </a:stretch>
              </p:blipFill>
              <p:spPr>
                <a:xfrm>
                  <a:off x="7582844" y="3568844"/>
                  <a:ext cx="129240" cy="240840"/>
                </a:xfrm>
                <a:prstGeom prst="rect">
                  <a:avLst/>
                </a:prstGeom>
              </p:spPr>
            </p:pic>
          </mc:Fallback>
        </mc:AlternateContent>
      </p:grpSp>
      <p:grpSp>
        <p:nvGrpSpPr>
          <p:cNvPr id="105" name="Gruppieren 104">
            <a:extLst>
              <a:ext uri="{FF2B5EF4-FFF2-40B4-BE49-F238E27FC236}">
                <a16:creationId xmlns:a16="http://schemas.microsoft.com/office/drawing/2014/main" id="{EDF36E01-007F-63FA-202C-E79BFEA02096}"/>
              </a:ext>
            </a:extLst>
          </p:cNvPr>
          <p:cNvGrpSpPr/>
          <p:nvPr/>
        </p:nvGrpSpPr>
        <p:grpSpPr>
          <a:xfrm>
            <a:off x="7959764" y="3498644"/>
            <a:ext cx="2896560" cy="598320"/>
            <a:chOff x="7959764" y="3498644"/>
            <a:chExt cx="2896560" cy="598320"/>
          </a:xfrm>
        </p:grpSpPr>
        <mc:AlternateContent xmlns:mc="http://schemas.openxmlformats.org/markup-compatibility/2006" xmlns:p14="http://schemas.microsoft.com/office/powerpoint/2010/main">
          <mc:Choice Requires="p14">
            <p:contentPart p14:bwMode="auto" r:id="rId153">
              <p14:nvContentPartPr>
                <p14:cNvPr id="88" name="Freihand 87">
                  <a:extLst>
                    <a:ext uri="{FF2B5EF4-FFF2-40B4-BE49-F238E27FC236}">
                      <a16:creationId xmlns:a16="http://schemas.microsoft.com/office/drawing/2014/main" id="{FBFCCC80-2BDE-ECB8-885D-81986AC77A49}"/>
                    </a:ext>
                  </a:extLst>
                </p14:cNvPr>
                <p14:cNvContentPartPr/>
                <p14:nvPr/>
              </p14:nvContentPartPr>
              <p14:xfrm>
                <a:off x="7959764" y="3564164"/>
                <a:ext cx="456840" cy="227160"/>
              </p14:xfrm>
            </p:contentPart>
          </mc:Choice>
          <mc:Fallback xmlns="">
            <p:pic>
              <p:nvPicPr>
                <p:cNvPr id="88" name="Freihand 87">
                  <a:extLst>
                    <a:ext uri="{FF2B5EF4-FFF2-40B4-BE49-F238E27FC236}">
                      <a16:creationId xmlns:a16="http://schemas.microsoft.com/office/drawing/2014/main" id="{FBFCCC80-2BDE-ECB8-885D-81986AC77A49}"/>
                    </a:ext>
                  </a:extLst>
                </p:cNvPr>
                <p:cNvPicPr/>
                <p:nvPr/>
              </p:nvPicPr>
              <p:blipFill>
                <a:blip r:embed="rId154"/>
                <a:stretch>
                  <a:fillRect/>
                </a:stretch>
              </p:blipFill>
              <p:spPr>
                <a:xfrm>
                  <a:off x="7951124" y="3555164"/>
                  <a:ext cx="474480" cy="244800"/>
                </a:xfrm>
                <a:prstGeom prst="rect">
                  <a:avLst/>
                </a:prstGeom>
              </p:spPr>
            </p:pic>
          </mc:Fallback>
        </mc:AlternateContent>
        <mc:AlternateContent xmlns:mc="http://schemas.openxmlformats.org/markup-compatibility/2006" xmlns:p14="http://schemas.microsoft.com/office/powerpoint/2010/main">
          <mc:Choice Requires="p14">
            <p:contentPart p14:bwMode="auto" r:id="rId155">
              <p14:nvContentPartPr>
                <p14:cNvPr id="89" name="Freihand 88">
                  <a:extLst>
                    <a:ext uri="{FF2B5EF4-FFF2-40B4-BE49-F238E27FC236}">
                      <a16:creationId xmlns:a16="http://schemas.microsoft.com/office/drawing/2014/main" id="{2D9E146E-FDCE-9686-7AAA-9572938A1F9B}"/>
                    </a:ext>
                  </a:extLst>
                </p14:cNvPr>
                <p14:cNvContentPartPr/>
                <p14:nvPr/>
              </p14:nvContentPartPr>
              <p14:xfrm>
                <a:off x="8505884" y="3532844"/>
                <a:ext cx="134640" cy="174600"/>
              </p14:xfrm>
            </p:contentPart>
          </mc:Choice>
          <mc:Fallback xmlns="">
            <p:pic>
              <p:nvPicPr>
                <p:cNvPr id="89" name="Freihand 88">
                  <a:extLst>
                    <a:ext uri="{FF2B5EF4-FFF2-40B4-BE49-F238E27FC236}">
                      <a16:creationId xmlns:a16="http://schemas.microsoft.com/office/drawing/2014/main" id="{2D9E146E-FDCE-9686-7AAA-9572938A1F9B}"/>
                    </a:ext>
                  </a:extLst>
                </p:cNvPr>
                <p:cNvPicPr/>
                <p:nvPr/>
              </p:nvPicPr>
              <p:blipFill>
                <a:blip r:embed="rId156"/>
                <a:stretch>
                  <a:fillRect/>
                </a:stretch>
              </p:blipFill>
              <p:spPr>
                <a:xfrm>
                  <a:off x="8497244" y="3523844"/>
                  <a:ext cx="152280" cy="192240"/>
                </a:xfrm>
                <a:prstGeom prst="rect">
                  <a:avLst/>
                </a:prstGeom>
              </p:spPr>
            </p:pic>
          </mc:Fallback>
        </mc:AlternateContent>
        <mc:AlternateContent xmlns:mc="http://schemas.openxmlformats.org/markup-compatibility/2006" xmlns:p14="http://schemas.microsoft.com/office/powerpoint/2010/main">
          <mc:Choice Requires="p14">
            <p:contentPart p14:bwMode="auto" r:id="rId157">
              <p14:nvContentPartPr>
                <p14:cNvPr id="90" name="Freihand 89">
                  <a:extLst>
                    <a:ext uri="{FF2B5EF4-FFF2-40B4-BE49-F238E27FC236}">
                      <a16:creationId xmlns:a16="http://schemas.microsoft.com/office/drawing/2014/main" id="{4A0120CF-91EB-81CD-AC7F-5CA647FDC804}"/>
                    </a:ext>
                  </a:extLst>
                </p14:cNvPr>
                <p14:cNvContentPartPr/>
                <p14:nvPr/>
              </p14:nvContentPartPr>
              <p14:xfrm>
                <a:off x="8638724" y="3498644"/>
                <a:ext cx="24120" cy="219240"/>
              </p14:xfrm>
            </p:contentPart>
          </mc:Choice>
          <mc:Fallback xmlns="">
            <p:pic>
              <p:nvPicPr>
                <p:cNvPr id="90" name="Freihand 89">
                  <a:extLst>
                    <a:ext uri="{FF2B5EF4-FFF2-40B4-BE49-F238E27FC236}">
                      <a16:creationId xmlns:a16="http://schemas.microsoft.com/office/drawing/2014/main" id="{4A0120CF-91EB-81CD-AC7F-5CA647FDC804}"/>
                    </a:ext>
                  </a:extLst>
                </p:cNvPr>
                <p:cNvPicPr/>
                <p:nvPr/>
              </p:nvPicPr>
              <p:blipFill>
                <a:blip r:embed="rId158"/>
                <a:stretch>
                  <a:fillRect/>
                </a:stretch>
              </p:blipFill>
              <p:spPr>
                <a:xfrm>
                  <a:off x="8630084" y="3490004"/>
                  <a:ext cx="41760" cy="236880"/>
                </a:xfrm>
                <a:prstGeom prst="rect">
                  <a:avLst/>
                </a:prstGeom>
              </p:spPr>
            </p:pic>
          </mc:Fallback>
        </mc:AlternateContent>
        <mc:AlternateContent xmlns:mc="http://schemas.openxmlformats.org/markup-compatibility/2006" xmlns:p14="http://schemas.microsoft.com/office/powerpoint/2010/main">
          <mc:Choice Requires="p14">
            <p:contentPart p14:bwMode="auto" r:id="rId159">
              <p14:nvContentPartPr>
                <p14:cNvPr id="91" name="Freihand 90">
                  <a:extLst>
                    <a:ext uri="{FF2B5EF4-FFF2-40B4-BE49-F238E27FC236}">
                      <a16:creationId xmlns:a16="http://schemas.microsoft.com/office/drawing/2014/main" id="{782AAE7F-34E4-7014-B9B0-38DBF603C6CE}"/>
                    </a:ext>
                  </a:extLst>
                </p14:cNvPr>
                <p14:cNvContentPartPr/>
                <p14:nvPr/>
              </p14:nvContentPartPr>
              <p14:xfrm>
                <a:off x="8701364" y="3628244"/>
                <a:ext cx="240840" cy="80640"/>
              </p14:xfrm>
            </p:contentPart>
          </mc:Choice>
          <mc:Fallback xmlns="">
            <p:pic>
              <p:nvPicPr>
                <p:cNvPr id="91" name="Freihand 90">
                  <a:extLst>
                    <a:ext uri="{FF2B5EF4-FFF2-40B4-BE49-F238E27FC236}">
                      <a16:creationId xmlns:a16="http://schemas.microsoft.com/office/drawing/2014/main" id="{782AAE7F-34E4-7014-B9B0-38DBF603C6CE}"/>
                    </a:ext>
                  </a:extLst>
                </p:cNvPr>
                <p:cNvPicPr/>
                <p:nvPr/>
              </p:nvPicPr>
              <p:blipFill>
                <a:blip r:embed="rId160"/>
                <a:stretch>
                  <a:fillRect/>
                </a:stretch>
              </p:blipFill>
              <p:spPr>
                <a:xfrm>
                  <a:off x="8692724" y="3619604"/>
                  <a:ext cx="258480" cy="98280"/>
                </a:xfrm>
                <a:prstGeom prst="rect">
                  <a:avLst/>
                </a:prstGeom>
              </p:spPr>
            </p:pic>
          </mc:Fallback>
        </mc:AlternateContent>
        <mc:AlternateContent xmlns:mc="http://schemas.openxmlformats.org/markup-compatibility/2006" xmlns:p14="http://schemas.microsoft.com/office/powerpoint/2010/main">
          <mc:Choice Requires="p14">
            <p:contentPart p14:bwMode="auto" r:id="rId161">
              <p14:nvContentPartPr>
                <p14:cNvPr id="92" name="Freihand 91">
                  <a:extLst>
                    <a:ext uri="{FF2B5EF4-FFF2-40B4-BE49-F238E27FC236}">
                      <a16:creationId xmlns:a16="http://schemas.microsoft.com/office/drawing/2014/main" id="{BFA827B5-0D64-F53A-16CD-2BCF0FAEE06D}"/>
                    </a:ext>
                  </a:extLst>
                </p14:cNvPr>
                <p14:cNvContentPartPr/>
                <p14:nvPr/>
              </p14:nvContentPartPr>
              <p14:xfrm>
                <a:off x="9002684" y="3502964"/>
                <a:ext cx="210600" cy="179280"/>
              </p14:xfrm>
            </p:contentPart>
          </mc:Choice>
          <mc:Fallback xmlns="">
            <p:pic>
              <p:nvPicPr>
                <p:cNvPr id="92" name="Freihand 91">
                  <a:extLst>
                    <a:ext uri="{FF2B5EF4-FFF2-40B4-BE49-F238E27FC236}">
                      <a16:creationId xmlns:a16="http://schemas.microsoft.com/office/drawing/2014/main" id="{BFA827B5-0D64-F53A-16CD-2BCF0FAEE06D}"/>
                    </a:ext>
                  </a:extLst>
                </p:cNvPr>
                <p:cNvPicPr/>
                <p:nvPr/>
              </p:nvPicPr>
              <p:blipFill>
                <a:blip r:embed="rId162"/>
                <a:stretch>
                  <a:fillRect/>
                </a:stretch>
              </p:blipFill>
              <p:spPr>
                <a:xfrm>
                  <a:off x="8993684" y="3493964"/>
                  <a:ext cx="228240" cy="196920"/>
                </a:xfrm>
                <a:prstGeom prst="rect">
                  <a:avLst/>
                </a:prstGeom>
              </p:spPr>
            </p:pic>
          </mc:Fallback>
        </mc:AlternateContent>
        <mc:AlternateContent xmlns:mc="http://schemas.openxmlformats.org/markup-compatibility/2006" xmlns:p14="http://schemas.microsoft.com/office/powerpoint/2010/main">
          <mc:Choice Requires="p14">
            <p:contentPart p14:bwMode="auto" r:id="rId163">
              <p14:nvContentPartPr>
                <p14:cNvPr id="93" name="Freihand 92">
                  <a:extLst>
                    <a:ext uri="{FF2B5EF4-FFF2-40B4-BE49-F238E27FC236}">
                      <a16:creationId xmlns:a16="http://schemas.microsoft.com/office/drawing/2014/main" id="{25D85369-A442-11B1-D0DB-6E2F4B85BE08}"/>
                    </a:ext>
                  </a:extLst>
                </p14:cNvPr>
                <p14:cNvContentPartPr/>
                <p14:nvPr/>
              </p14:nvContentPartPr>
              <p14:xfrm>
                <a:off x="9433964" y="3513044"/>
                <a:ext cx="326880" cy="164520"/>
              </p14:xfrm>
            </p:contentPart>
          </mc:Choice>
          <mc:Fallback xmlns="">
            <p:pic>
              <p:nvPicPr>
                <p:cNvPr id="93" name="Freihand 92">
                  <a:extLst>
                    <a:ext uri="{FF2B5EF4-FFF2-40B4-BE49-F238E27FC236}">
                      <a16:creationId xmlns:a16="http://schemas.microsoft.com/office/drawing/2014/main" id="{25D85369-A442-11B1-D0DB-6E2F4B85BE08}"/>
                    </a:ext>
                  </a:extLst>
                </p:cNvPr>
                <p:cNvPicPr/>
                <p:nvPr/>
              </p:nvPicPr>
              <p:blipFill>
                <a:blip r:embed="rId164"/>
                <a:stretch>
                  <a:fillRect/>
                </a:stretch>
              </p:blipFill>
              <p:spPr>
                <a:xfrm>
                  <a:off x="9424964" y="3504044"/>
                  <a:ext cx="344520" cy="182160"/>
                </a:xfrm>
                <a:prstGeom prst="rect">
                  <a:avLst/>
                </a:prstGeom>
              </p:spPr>
            </p:pic>
          </mc:Fallback>
        </mc:AlternateContent>
        <mc:AlternateContent xmlns:mc="http://schemas.openxmlformats.org/markup-compatibility/2006" xmlns:p14="http://schemas.microsoft.com/office/powerpoint/2010/main">
          <mc:Choice Requires="p14">
            <p:contentPart p14:bwMode="auto" r:id="rId165">
              <p14:nvContentPartPr>
                <p14:cNvPr id="94" name="Freihand 93">
                  <a:extLst>
                    <a:ext uri="{FF2B5EF4-FFF2-40B4-BE49-F238E27FC236}">
                      <a16:creationId xmlns:a16="http://schemas.microsoft.com/office/drawing/2014/main" id="{E3CA4704-A190-8D41-2C15-ED02CF280EA6}"/>
                    </a:ext>
                  </a:extLst>
                </p14:cNvPr>
                <p14:cNvContentPartPr/>
                <p14:nvPr/>
              </p14:nvContentPartPr>
              <p14:xfrm>
                <a:off x="8941124" y="3829124"/>
                <a:ext cx="214200" cy="230040"/>
              </p14:xfrm>
            </p:contentPart>
          </mc:Choice>
          <mc:Fallback xmlns="">
            <p:pic>
              <p:nvPicPr>
                <p:cNvPr id="94" name="Freihand 93">
                  <a:extLst>
                    <a:ext uri="{FF2B5EF4-FFF2-40B4-BE49-F238E27FC236}">
                      <a16:creationId xmlns:a16="http://schemas.microsoft.com/office/drawing/2014/main" id="{E3CA4704-A190-8D41-2C15-ED02CF280EA6}"/>
                    </a:ext>
                  </a:extLst>
                </p:cNvPr>
                <p:cNvPicPr/>
                <p:nvPr/>
              </p:nvPicPr>
              <p:blipFill>
                <a:blip r:embed="rId166"/>
                <a:stretch>
                  <a:fillRect/>
                </a:stretch>
              </p:blipFill>
              <p:spPr>
                <a:xfrm>
                  <a:off x="8932484" y="3820124"/>
                  <a:ext cx="231840" cy="247680"/>
                </a:xfrm>
                <a:prstGeom prst="rect">
                  <a:avLst/>
                </a:prstGeom>
              </p:spPr>
            </p:pic>
          </mc:Fallback>
        </mc:AlternateContent>
        <mc:AlternateContent xmlns:mc="http://schemas.openxmlformats.org/markup-compatibility/2006" xmlns:p14="http://schemas.microsoft.com/office/powerpoint/2010/main">
          <mc:Choice Requires="p14">
            <p:contentPart p14:bwMode="auto" r:id="rId167">
              <p14:nvContentPartPr>
                <p14:cNvPr id="95" name="Freihand 94">
                  <a:extLst>
                    <a:ext uri="{FF2B5EF4-FFF2-40B4-BE49-F238E27FC236}">
                      <a16:creationId xmlns:a16="http://schemas.microsoft.com/office/drawing/2014/main" id="{5AE5BFBA-A80F-B0E3-39D1-B9F293584C1A}"/>
                    </a:ext>
                  </a:extLst>
                </p14:cNvPr>
                <p14:cNvContentPartPr/>
                <p14:nvPr/>
              </p14:nvContentPartPr>
              <p14:xfrm>
                <a:off x="9244244" y="3814004"/>
                <a:ext cx="19440" cy="155160"/>
              </p14:xfrm>
            </p:contentPart>
          </mc:Choice>
          <mc:Fallback xmlns="">
            <p:pic>
              <p:nvPicPr>
                <p:cNvPr id="95" name="Freihand 94">
                  <a:extLst>
                    <a:ext uri="{FF2B5EF4-FFF2-40B4-BE49-F238E27FC236}">
                      <a16:creationId xmlns:a16="http://schemas.microsoft.com/office/drawing/2014/main" id="{5AE5BFBA-A80F-B0E3-39D1-B9F293584C1A}"/>
                    </a:ext>
                  </a:extLst>
                </p:cNvPr>
                <p:cNvPicPr/>
                <p:nvPr/>
              </p:nvPicPr>
              <p:blipFill>
                <a:blip r:embed="rId168"/>
                <a:stretch>
                  <a:fillRect/>
                </a:stretch>
              </p:blipFill>
              <p:spPr>
                <a:xfrm>
                  <a:off x="9235244" y="3805004"/>
                  <a:ext cx="37080" cy="172800"/>
                </a:xfrm>
                <a:prstGeom prst="rect">
                  <a:avLst/>
                </a:prstGeom>
              </p:spPr>
            </p:pic>
          </mc:Fallback>
        </mc:AlternateContent>
        <mc:AlternateContent xmlns:mc="http://schemas.openxmlformats.org/markup-compatibility/2006" xmlns:p14="http://schemas.microsoft.com/office/powerpoint/2010/main">
          <mc:Choice Requires="p14">
            <p:contentPart p14:bwMode="auto" r:id="rId169">
              <p14:nvContentPartPr>
                <p14:cNvPr id="96" name="Freihand 95">
                  <a:extLst>
                    <a:ext uri="{FF2B5EF4-FFF2-40B4-BE49-F238E27FC236}">
                      <a16:creationId xmlns:a16="http://schemas.microsoft.com/office/drawing/2014/main" id="{5C9736D8-55AC-6B9C-E0C4-EC11EA12DD5E}"/>
                    </a:ext>
                  </a:extLst>
                </p14:cNvPr>
                <p14:cNvContentPartPr/>
                <p14:nvPr/>
              </p14:nvContentPartPr>
              <p14:xfrm>
                <a:off x="9327044" y="3897884"/>
                <a:ext cx="60840" cy="79200"/>
              </p14:xfrm>
            </p:contentPart>
          </mc:Choice>
          <mc:Fallback xmlns="">
            <p:pic>
              <p:nvPicPr>
                <p:cNvPr id="96" name="Freihand 95">
                  <a:extLst>
                    <a:ext uri="{FF2B5EF4-FFF2-40B4-BE49-F238E27FC236}">
                      <a16:creationId xmlns:a16="http://schemas.microsoft.com/office/drawing/2014/main" id="{5C9736D8-55AC-6B9C-E0C4-EC11EA12DD5E}"/>
                    </a:ext>
                  </a:extLst>
                </p:cNvPr>
                <p:cNvPicPr/>
                <p:nvPr/>
              </p:nvPicPr>
              <p:blipFill>
                <a:blip r:embed="rId170"/>
                <a:stretch>
                  <a:fillRect/>
                </a:stretch>
              </p:blipFill>
              <p:spPr>
                <a:xfrm>
                  <a:off x="9318404" y="3889244"/>
                  <a:ext cx="78480" cy="96840"/>
                </a:xfrm>
                <a:prstGeom prst="rect">
                  <a:avLst/>
                </a:prstGeom>
              </p:spPr>
            </p:pic>
          </mc:Fallback>
        </mc:AlternateContent>
        <mc:AlternateContent xmlns:mc="http://schemas.openxmlformats.org/markup-compatibility/2006" xmlns:p14="http://schemas.microsoft.com/office/powerpoint/2010/main">
          <mc:Choice Requires="p14">
            <p:contentPart p14:bwMode="auto" r:id="rId171">
              <p14:nvContentPartPr>
                <p14:cNvPr id="97" name="Freihand 96">
                  <a:extLst>
                    <a:ext uri="{FF2B5EF4-FFF2-40B4-BE49-F238E27FC236}">
                      <a16:creationId xmlns:a16="http://schemas.microsoft.com/office/drawing/2014/main" id="{A9FD2370-5CE4-64F8-3745-59D8FED0F3EB}"/>
                    </a:ext>
                  </a:extLst>
                </p14:cNvPr>
                <p14:cNvContentPartPr/>
                <p14:nvPr/>
              </p14:nvContentPartPr>
              <p14:xfrm>
                <a:off x="9461684" y="3808604"/>
                <a:ext cx="100800" cy="176400"/>
              </p14:xfrm>
            </p:contentPart>
          </mc:Choice>
          <mc:Fallback xmlns="">
            <p:pic>
              <p:nvPicPr>
                <p:cNvPr id="97" name="Freihand 96">
                  <a:extLst>
                    <a:ext uri="{FF2B5EF4-FFF2-40B4-BE49-F238E27FC236}">
                      <a16:creationId xmlns:a16="http://schemas.microsoft.com/office/drawing/2014/main" id="{A9FD2370-5CE4-64F8-3745-59D8FED0F3EB}"/>
                    </a:ext>
                  </a:extLst>
                </p:cNvPr>
                <p:cNvPicPr/>
                <p:nvPr/>
              </p:nvPicPr>
              <p:blipFill>
                <a:blip r:embed="rId172"/>
                <a:stretch>
                  <a:fillRect/>
                </a:stretch>
              </p:blipFill>
              <p:spPr>
                <a:xfrm>
                  <a:off x="9453044" y="3799964"/>
                  <a:ext cx="118440" cy="194040"/>
                </a:xfrm>
                <a:prstGeom prst="rect">
                  <a:avLst/>
                </a:prstGeom>
              </p:spPr>
            </p:pic>
          </mc:Fallback>
        </mc:AlternateContent>
        <mc:AlternateContent xmlns:mc="http://schemas.openxmlformats.org/markup-compatibility/2006" xmlns:p14="http://schemas.microsoft.com/office/powerpoint/2010/main">
          <mc:Choice Requires="p14">
            <p:contentPart p14:bwMode="auto" r:id="rId173">
              <p14:nvContentPartPr>
                <p14:cNvPr id="98" name="Freihand 97">
                  <a:extLst>
                    <a:ext uri="{FF2B5EF4-FFF2-40B4-BE49-F238E27FC236}">
                      <a16:creationId xmlns:a16="http://schemas.microsoft.com/office/drawing/2014/main" id="{FB812B1D-9ADD-B397-667C-0CBDACB369A5}"/>
                    </a:ext>
                  </a:extLst>
                </p14:cNvPr>
                <p14:cNvContentPartPr/>
                <p14:nvPr/>
              </p14:nvContentPartPr>
              <p14:xfrm>
                <a:off x="9594524" y="3822284"/>
                <a:ext cx="304560" cy="143640"/>
              </p14:xfrm>
            </p:contentPart>
          </mc:Choice>
          <mc:Fallback xmlns="">
            <p:pic>
              <p:nvPicPr>
                <p:cNvPr id="98" name="Freihand 97">
                  <a:extLst>
                    <a:ext uri="{FF2B5EF4-FFF2-40B4-BE49-F238E27FC236}">
                      <a16:creationId xmlns:a16="http://schemas.microsoft.com/office/drawing/2014/main" id="{FB812B1D-9ADD-B397-667C-0CBDACB369A5}"/>
                    </a:ext>
                  </a:extLst>
                </p:cNvPr>
                <p:cNvPicPr/>
                <p:nvPr/>
              </p:nvPicPr>
              <p:blipFill>
                <a:blip r:embed="rId174"/>
                <a:stretch>
                  <a:fillRect/>
                </a:stretch>
              </p:blipFill>
              <p:spPr>
                <a:xfrm>
                  <a:off x="9585884" y="3813644"/>
                  <a:ext cx="322200" cy="161280"/>
                </a:xfrm>
                <a:prstGeom prst="rect">
                  <a:avLst/>
                </a:prstGeom>
              </p:spPr>
            </p:pic>
          </mc:Fallback>
        </mc:AlternateContent>
        <mc:AlternateContent xmlns:mc="http://schemas.openxmlformats.org/markup-compatibility/2006" xmlns:p14="http://schemas.microsoft.com/office/powerpoint/2010/main">
          <mc:Choice Requires="p14">
            <p:contentPart p14:bwMode="auto" r:id="rId175">
              <p14:nvContentPartPr>
                <p14:cNvPr id="99" name="Freihand 98">
                  <a:extLst>
                    <a:ext uri="{FF2B5EF4-FFF2-40B4-BE49-F238E27FC236}">
                      <a16:creationId xmlns:a16="http://schemas.microsoft.com/office/drawing/2014/main" id="{7B1A0901-1A20-0898-1210-A91A71D6505D}"/>
                    </a:ext>
                  </a:extLst>
                </p14:cNvPr>
                <p14:cNvContentPartPr/>
                <p14:nvPr/>
              </p14:nvContentPartPr>
              <p14:xfrm>
                <a:off x="9924644" y="3760364"/>
                <a:ext cx="23040" cy="24120"/>
              </p14:xfrm>
            </p:contentPart>
          </mc:Choice>
          <mc:Fallback xmlns="">
            <p:pic>
              <p:nvPicPr>
                <p:cNvPr id="99" name="Freihand 98">
                  <a:extLst>
                    <a:ext uri="{FF2B5EF4-FFF2-40B4-BE49-F238E27FC236}">
                      <a16:creationId xmlns:a16="http://schemas.microsoft.com/office/drawing/2014/main" id="{7B1A0901-1A20-0898-1210-A91A71D6505D}"/>
                    </a:ext>
                  </a:extLst>
                </p:cNvPr>
                <p:cNvPicPr/>
                <p:nvPr/>
              </p:nvPicPr>
              <p:blipFill>
                <a:blip r:embed="rId176"/>
                <a:stretch>
                  <a:fillRect/>
                </a:stretch>
              </p:blipFill>
              <p:spPr>
                <a:xfrm>
                  <a:off x="9916004" y="3751364"/>
                  <a:ext cx="40680" cy="41760"/>
                </a:xfrm>
                <a:prstGeom prst="rect">
                  <a:avLst/>
                </a:prstGeom>
              </p:spPr>
            </p:pic>
          </mc:Fallback>
        </mc:AlternateContent>
        <mc:AlternateContent xmlns:mc="http://schemas.openxmlformats.org/markup-compatibility/2006" xmlns:p14="http://schemas.microsoft.com/office/powerpoint/2010/main">
          <mc:Choice Requires="p14">
            <p:contentPart p14:bwMode="auto" r:id="rId177">
              <p14:nvContentPartPr>
                <p14:cNvPr id="100" name="Freihand 99">
                  <a:extLst>
                    <a:ext uri="{FF2B5EF4-FFF2-40B4-BE49-F238E27FC236}">
                      <a16:creationId xmlns:a16="http://schemas.microsoft.com/office/drawing/2014/main" id="{801D994F-A83B-E662-6598-C3E43636C5AE}"/>
                    </a:ext>
                  </a:extLst>
                </p14:cNvPr>
                <p14:cNvContentPartPr/>
                <p14:nvPr/>
              </p14:nvContentPartPr>
              <p14:xfrm>
                <a:off x="10013564" y="3731564"/>
                <a:ext cx="117720" cy="239400"/>
              </p14:xfrm>
            </p:contentPart>
          </mc:Choice>
          <mc:Fallback xmlns="">
            <p:pic>
              <p:nvPicPr>
                <p:cNvPr id="100" name="Freihand 99">
                  <a:extLst>
                    <a:ext uri="{FF2B5EF4-FFF2-40B4-BE49-F238E27FC236}">
                      <a16:creationId xmlns:a16="http://schemas.microsoft.com/office/drawing/2014/main" id="{801D994F-A83B-E662-6598-C3E43636C5AE}"/>
                    </a:ext>
                  </a:extLst>
                </p:cNvPr>
                <p:cNvPicPr/>
                <p:nvPr/>
              </p:nvPicPr>
              <p:blipFill>
                <a:blip r:embed="rId178"/>
                <a:stretch>
                  <a:fillRect/>
                </a:stretch>
              </p:blipFill>
              <p:spPr>
                <a:xfrm>
                  <a:off x="10004924" y="3722564"/>
                  <a:ext cx="135360" cy="257040"/>
                </a:xfrm>
                <a:prstGeom prst="rect">
                  <a:avLst/>
                </a:prstGeom>
              </p:spPr>
            </p:pic>
          </mc:Fallback>
        </mc:AlternateContent>
        <mc:AlternateContent xmlns:mc="http://schemas.openxmlformats.org/markup-compatibility/2006" xmlns:p14="http://schemas.microsoft.com/office/powerpoint/2010/main">
          <mc:Choice Requires="p14">
            <p:contentPart p14:bwMode="auto" r:id="rId179">
              <p14:nvContentPartPr>
                <p14:cNvPr id="101" name="Freihand 100">
                  <a:extLst>
                    <a:ext uri="{FF2B5EF4-FFF2-40B4-BE49-F238E27FC236}">
                      <a16:creationId xmlns:a16="http://schemas.microsoft.com/office/drawing/2014/main" id="{39AD073C-CAF1-8CE5-E1D6-65DEA49E2524}"/>
                    </a:ext>
                  </a:extLst>
                </p14:cNvPr>
                <p14:cNvContentPartPr/>
                <p14:nvPr/>
              </p14:nvContentPartPr>
              <p14:xfrm>
                <a:off x="10141364" y="3780884"/>
                <a:ext cx="11880" cy="19080"/>
              </p14:xfrm>
            </p:contentPart>
          </mc:Choice>
          <mc:Fallback xmlns="">
            <p:pic>
              <p:nvPicPr>
                <p:cNvPr id="101" name="Freihand 100">
                  <a:extLst>
                    <a:ext uri="{FF2B5EF4-FFF2-40B4-BE49-F238E27FC236}">
                      <a16:creationId xmlns:a16="http://schemas.microsoft.com/office/drawing/2014/main" id="{39AD073C-CAF1-8CE5-E1D6-65DEA49E2524}"/>
                    </a:ext>
                  </a:extLst>
                </p:cNvPr>
                <p:cNvPicPr/>
                <p:nvPr/>
              </p:nvPicPr>
              <p:blipFill>
                <a:blip r:embed="rId180"/>
                <a:stretch>
                  <a:fillRect/>
                </a:stretch>
              </p:blipFill>
              <p:spPr>
                <a:xfrm>
                  <a:off x="10132724" y="3771884"/>
                  <a:ext cx="29520" cy="36720"/>
                </a:xfrm>
                <a:prstGeom prst="rect">
                  <a:avLst/>
                </a:prstGeom>
              </p:spPr>
            </p:pic>
          </mc:Fallback>
        </mc:AlternateContent>
        <mc:AlternateContent xmlns:mc="http://schemas.openxmlformats.org/markup-compatibility/2006" xmlns:p14="http://schemas.microsoft.com/office/powerpoint/2010/main">
          <mc:Choice Requires="p14">
            <p:contentPart p14:bwMode="auto" r:id="rId181">
              <p14:nvContentPartPr>
                <p14:cNvPr id="102" name="Freihand 101">
                  <a:extLst>
                    <a:ext uri="{FF2B5EF4-FFF2-40B4-BE49-F238E27FC236}">
                      <a16:creationId xmlns:a16="http://schemas.microsoft.com/office/drawing/2014/main" id="{17420C24-E129-1143-592D-F8C581B5DEAB}"/>
                    </a:ext>
                  </a:extLst>
                </p14:cNvPr>
                <p14:cNvContentPartPr/>
                <p14:nvPr/>
              </p14:nvContentPartPr>
              <p14:xfrm>
                <a:off x="10211924" y="3865844"/>
                <a:ext cx="96480" cy="106200"/>
              </p14:xfrm>
            </p:contentPart>
          </mc:Choice>
          <mc:Fallback xmlns="">
            <p:pic>
              <p:nvPicPr>
                <p:cNvPr id="102" name="Freihand 101">
                  <a:extLst>
                    <a:ext uri="{FF2B5EF4-FFF2-40B4-BE49-F238E27FC236}">
                      <a16:creationId xmlns:a16="http://schemas.microsoft.com/office/drawing/2014/main" id="{17420C24-E129-1143-592D-F8C581B5DEAB}"/>
                    </a:ext>
                  </a:extLst>
                </p:cNvPr>
                <p:cNvPicPr/>
                <p:nvPr/>
              </p:nvPicPr>
              <p:blipFill>
                <a:blip r:embed="rId182"/>
                <a:stretch>
                  <a:fillRect/>
                </a:stretch>
              </p:blipFill>
              <p:spPr>
                <a:xfrm>
                  <a:off x="10202924" y="3856844"/>
                  <a:ext cx="114120" cy="123840"/>
                </a:xfrm>
                <a:prstGeom prst="rect">
                  <a:avLst/>
                </a:prstGeom>
              </p:spPr>
            </p:pic>
          </mc:Fallback>
        </mc:AlternateContent>
        <mc:AlternateContent xmlns:mc="http://schemas.openxmlformats.org/markup-compatibility/2006" xmlns:p14="http://schemas.microsoft.com/office/powerpoint/2010/main">
          <mc:Choice Requires="p14">
            <p:contentPart p14:bwMode="auto" r:id="rId183">
              <p14:nvContentPartPr>
                <p14:cNvPr id="103" name="Freihand 102">
                  <a:extLst>
                    <a:ext uri="{FF2B5EF4-FFF2-40B4-BE49-F238E27FC236}">
                      <a16:creationId xmlns:a16="http://schemas.microsoft.com/office/drawing/2014/main" id="{701C4F99-C8C0-F019-5DC2-984829D39A4F}"/>
                    </a:ext>
                  </a:extLst>
                </p14:cNvPr>
                <p14:cNvContentPartPr/>
                <p14:nvPr/>
              </p14:nvContentPartPr>
              <p14:xfrm>
                <a:off x="10342244" y="3875204"/>
                <a:ext cx="514080" cy="151200"/>
              </p14:xfrm>
            </p:contentPart>
          </mc:Choice>
          <mc:Fallback xmlns="">
            <p:pic>
              <p:nvPicPr>
                <p:cNvPr id="103" name="Freihand 102">
                  <a:extLst>
                    <a:ext uri="{FF2B5EF4-FFF2-40B4-BE49-F238E27FC236}">
                      <a16:creationId xmlns:a16="http://schemas.microsoft.com/office/drawing/2014/main" id="{701C4F99-C8C0-F019-5DC2-984829D39A4F}"/>
                    </a:ext>
                  </a:extLst>
                </p:cNvPr>
                <p:cNvPicPr/>
                <p:nvPr/>
              </p:nvPicPr>
              <p:blipFill>
                <a:blip r:embed="rId184"/>
                <a:stretch>
                  <a:fillRect/>
                </a:stretch>
              </p:blipFill>
              <p:spPr>
                <a:xfrm>
                  <a:off x="10333604" y="3866564"/>
                  <a:ext cx="531720" cy="168840"/>
                </a:xfrm>
                <a:prstGeom prst="rect">
                  <a:avLst/>
                </a:prstGeom>
              </p:spPr>
            </p:pic>
          </mc:Fallback>
        </mc:AlternateContent>
        <mc:AlternateContent xmlns:mc="http://schemas.openxmlformats.org/markup-compatibility/2006" xmlns:p14="http://schemas.microsoft.com/office/powerpoint/2010/main">
          <mc:Choice Requires="p14">
            <p:contentPart p14:bwMode="auto" r:id="rId185">
              <p14:nvContentPartPr>
                <p14:cNvPr id="104" name="Freihand 103">
                  <a:extLst>
                    <a:ext uri="{FF2B5EF4-FFF2-40B4-BE49-F238E27FC236}">
                      <a16:creationId xmlns:a16="http://schemas.microsoft.com/office/drawing/2014/main" id="{3CDF1244-F181-20BC-179F-749B2AA4E553}"/>
                    </a:ext>
                  </a:extLst>
                </p14:cNvPr>
                <p14:cNvContentPartPr/>
                <p14:nvPr/>
              </p14:nvContentPartPr>
              <p14:xfrm>
                <a:off x="9075044" y="4002284"/>
                <a:ext cx="1609560" cy="94680"/>
              </p14:xfrm>
            </p:contentPart>
          </mc:Choice>
          <mc:Fallback xmlns="">
            <p:pic>
              <p:nvPicPr>
                <p:cNvPr id="104" name="Freihand 103">
                  <a:extLst>
                    <a:ext uri="{FF2B5EF4-FFF2-40B4-BE49-F238E27FC236}">
                      <a16:creationId xmlns:a16="http://schemas.microsoft.com/office/drawing/2014/main" id="{3CDF1244-F181-20BC-179F-749B2AA4E553}"/>
                    </a:ext>
                  </a:extLst>
                </p:cNvPr>
                <p:cNvPicPr/>
                <p:nvPr/>
              </p:nvPicPr>
              <p:blipFill>
                <a:blip r:embed="rId186"/>
                <a:stretch>
                  <a:fillRect/>
                </a:stretch>
              </p:blipFill>
              <p:spPr>
                <a:xfrm>
                  <a:off x="9066404" y="3993284"/>
                  <a:ext cx="1627200" cy="112320"/>
                </a:xfrm>
                <a:prstGeom prst="rect">
                  <a:avLst/>
                </a:prstGeom>
              </p:spPr>
            </p:pic>
          </mc:Fallback>
        </mc:AlternateContent>
      </p:grpSp>
    </p:spTree>
    <p:extLst>
      <p:ext uri="{BB962C8B-B14F-4D97-AF65-F5344CB8AC3E}">
        <p14:creationId xmlns:p14="http://schemas.microsoft.com/office/powerpoint/2010/main" val="391230575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488</Words>
  <Application>Microsoft Office PowerPoint</Application>
  <PresentationFormat>Breitbild</PresentationFormat>
  <Paragraphs>105</Paragraphs>
  <Slides>9</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9</vt:i4>
      </vt:variant>
    </vt:vector>
  </HeadingPairs>
  <TitlesOfParts>
    <vt:vector size="15" baseType="lpstr">
      <vt:lpstr>Arial</vt:lpstr>
      <vt:lpstr>Calibri</vt:lpstr>
      <vt:lpstr>Calibri Light</vt:lpstr>
      <vt:lpstr>Sparkasse Rg</vt:lpstr>
      <vt:lpstr>Times New Roman</vt:lpstr>
      <vt:lpstr>Office</vt:lpstr>
      <vt:lpstr>PowerPoint-Präsentation</vt:lpstr>
      <vt:lpstr>Öffentliche Finanzen und Außenwirtschaft</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442</cp:revision>
  <dcterms:created xsi:type="dcterms:W3CDTF">2019-02-11T10:45:01Z</dcterms:created>
  <dcterms:modified xsi:type="dcterms:W3CDTF">2023-03-06T08:51:45Z</dcterms:modified>
</cp:coreProperties>
</file>