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2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notesSlides/notesSlide3.xml" ContentType="application/vnd.openxmlformats-officedocument.presentationml.notesSlide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notesSlides/notesSlide4.xml" ContentType="application/vnd.openxmlformats-officedocument.presentationml.notesSlide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notesSlides/notesSlide5.xml" ContentType="application/vnd.openxmlformats-officedocument.presentationml.notesSlide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notesSlides/notesSlide6.xml" ContentType="application/vnd.openxmlformats-officedocument.presentationml.notesSlide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372" r:id="rId2"/>
    <p:sldId id="1076" r:id="rId3"/>
    <p:sldId id="1373" r:id="rId4"/>
    <p:sldId id="1374" r:id="rId5"/>
    <p:sldId id="1375" r:id="rId6"/>
    <p:sldId id="1376" r:id="rId7"/>
    <p:sldId id="1377" r:id="rId8"/>
    <p:sldId id="137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17276,'-18'3'912,"2"9"-1184,-3-1-64,-1-9-176,4 2-209,13 0 449,5-2-152,4-14-160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13581,'0'0'1762,"-5"10"-1629,1-3-102,1-5-18,1 1 1,0 1-1,0-1 1,0 0-1,0 0 0,1 1 1,-1-1-1,1 1 1,0 0-1,0-1 0,1 1 1,-1 0-1,0-1 1,1 1-1,0 0 0,0 0 1,1 6-1,3 0 12,0 0-1,1-1 1,0 1-1,0-1 1,1-1-1,1 1 1,7 8 0,58 56 170,-38-40 38,-2 3-24,0 1 0,-3 1 0,-1 2 0,39 76 0,-9 9-3048,-55-119 2070,-1-1-1,-1 0 1,1 1 0,-1-1-1,0 1 1,0 0-1,0 8 1,-1 8-4324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5:4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14371,'-6'7'1102,"1"-1"0,0 2 0,-7 12 1,-44 83-196,44-77-813,2 1 0,-9 32 0,16-51-76,1 0 0,1 1 0,0-1 0,0 1 0,0-1 0,1 1 0,0 0 0,1-1 0,0 1 1,0-1-1,5 14 0,-6-19-7,1-1 1,0 0-1,0 0 0,0 0 1,0 0-1,1 0 1,-1 0-1,0-1 1,1 1-1,-1 0 1,1-1-1,0 1 1,-1-1-1,1 1 0,0-1 1,0 0-1,0 0 1,0 0-1,0 0 1,3 1-1,-1-1 30,0-1 0,-1 1 0,1-1 0,-1 0 0,1 0 0,0-1 0,-1 1 0,1-1 0,-1 1 0,1-1 0,5-3 0,2 0 139,1-2 1,-2 0-1,1 0 1,-1-1-1,0 0 0,13-12 1,-14 11 68,0-1 1,-1-1-1,0 1 1,0-1-1,-1-1 0,0 1 1,9-23-1,-14 29-231,-1 1-1,1-1 1,-1 0-1,0 0 1,0 0-1,-1 1 0,1-1 1,-1 0-1,0 0 1,0 0-1,0 0 1,-1 0-1,1 0 1,-1 1-1,0-1 1,0 0-1,0 0 1,-1 1-1,1-1 0,-1 1 1,0-1-1,0 1 1,0 0-1,0-1 1,0 1-1,-1 0 1,0 0-1,-5-4 1,-8-5-493,12 10 400,0-1 1,1 1-1,-1-1 1,1 0-1,0 0 1,-4-5-1,-1-4-286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2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15243,'0'0'55,"0"0"0,0 0-1,0 0 1,0-1 0,0 1 0,0 0-1,0 0 1,0 0 0,0 0 0,0-1-1,0 1 1,0 0 0,0 0-1,0 0 1,0 0 0,0-1 0,1 1-1,-1 0 1,0 0 0,0 0 0,0 0-1,0 0 1,0 0 0,1-1-1,-1 1 1,0 0 0,0 0 0,0 0-1,0 0 1,0 0 0,1 0-1,-1 0 1,0 0 0,0 0 0,0 0-1,1 0 1,-1 0 0,0 0 0,0 0-1,0 0 1,0 0 0,1 0-1,-1 0 1,0 0 0,0 0 0,0 0-1,1 0 1,-1 0 0,0 0 0,0 0-1,0 0 1,0 1 0,0-1-1,1 0 1,4 14 1515,0 21-626,-4 40-519,-2-44-372,6 53 0,-5-83-32,0 1 0,0-1 0,0 1 1,1-1-1,-1 1 0,0-1 0,1 0 0,-1 1 1,1-1-1,-1 1 0,1-1 0,0 0 0,0 0 1,0 1-1,0-1 0,-1 0 0,1 0 0,1 0 1,-1 0-1,0 0 0,0 0 0,0 0 0,0 0 1,1-1-1,-1 1 0,0 0 0,1-1 0,-1 1 0,1-1 1,-1 1-1,1-1 0,-1 0 0,1 0 0,-1 1 1,1-1-1,-1 0 0,1 0 0,2-1 0,4-1 113,1 0-1,-1-1 0,1 0 0,-1 0 0,11-6 0,-18 8-124,54-28 344,-1-2 0,-2-2 1,60-50-1,-110 81-422,23-20-355,-24 21 401,0 0 1,0 0-1,0 0 1,0 0-1,0 0 1,0 0-1,-1 0 1,1 0-1,0-1 0,-1 1 1,1 0-1,0 0 1,-1-1-1,0 1 1,1 0-1,-1-1 1,0 1-1,0 0 1,1-2-1,-8 0-261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2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16668,'11'1'720,"1"-1"0,-1 0 0,0-1-1,0 0 1,18-4 0,-20 3-516,0 0 0,0 0 0,0 1 0,0 1 1,0 0-1,0 0 0,0 0 0,0 1 0,10 2 0,-6 5-334,-11-6 20,2-9 45,-2 4 62,-1 1 2,24-40-91,-23 40 86,-1 0-1,1 0 1,-1 0-1,1 0 1,0 0-1,-1 1 1,1-1-1,0 0 1,0 1-1,0 0 1,1-1-1,-1 1 1,0 0-1,0 0 1,1 0-1,2 0 1,-3 1-3,-1 0 0,1 0 0,-1 1 0,0-1 0,1 1 0,-1-1-1,1 1 1,-1 0 0,0-1 0,0 1 0,1 0 0,-1 0 0,0 0 0,0 0 0,1 2 0,0-2 3,-1 1 1,1-1-1,0 0 1,-1 0-1,1 1 0,0-1 1,0 0-1,0 0 0,0-1 1,3 2-1,1-2 7,-1 0-1,1 0 0,-1-1 1,1 1-1,-1-2 1,0 1-1,0 0 1,1-1-1,-1 0 1,0 0-1,0-1 1,-1 1-1,1-1 0,6-5 1,-5 4 4,0-1-1,0 0 1,-1 0 0,1 0 0,-1-1 0,0 0-1,0 0 1,-1 0 0,6-12 0,-8 9-13,-8 10-31,-9 10-37,12-7 57,0 0 0,0 1 1,0-1-1,0 1 0,1 0 0,0 0 0,0 0 0,0 0 0,0 0 1,1 0-1,-1 9 0,1-12 19,1 0 0,0 0 1,0 0-1,0 0 0,0 0 1,0 0-1,0-1 0,1 1 0,-1 0 1,1 0-1,-1 0 0,1 0 1,0 0-1,0-1 0,-1 1 0,1 0 1,1-1-1,-1 1 0,0-1 1,0 1-1,0-1 0,1 1 1,-1-1-1,1 0 0,-1 0 0,1 0 1,-1 0-1,1 0 0,0 0 1,0 0-1,-1 0 0,1-1 0,0 1 1,4 0-1,2 0 26,1 0-1,-1-1 1,1 0 0,0-1-1,-1 0 1,1 0 0,-1-1-1,1 0 1,-1 0 0,0-1-1,0 0 1,12-6 0,9-6 172,50-37 1,-66 43-144,-10 6-39,0 0 1,1 1-1,0-1 0,-1 1 0,1 0 0,6-3 0,-9 7-14,-1-1 1,1 1-1,-1-1 1,0 1-1,1 0 1,-1-1-1,0 1 0,0-1 1,0 1-1,0 0 1,-1 2-1,1-4-2,0 9 12,0 0-1,0 0 0,1 0 0,3 17 1,-4-25-36,0 0 1,0 1 0,0-1-1,1 0 1,-1 0 0,1 0-1,-1 0 1,1 1 0,-1-1-1,1 0 1,-1 0 0,1 0-1,0 0 1,0 0-1,-1 0 1,1 0 0,0-1-1,0 1 1,0 0 0,0 0-1,0-1 1,0 1 0,0 0-1,0-1 1,0 1 0,1-1-1,-1 0 1,0 1 0,0-1-1,0 0 1,1 0 0,-1 1-1,0-1 1,0 0 0,1 0-1,-1-1 1,0 1-1,0 0 1,0 0 0,1 0-1,-1-1 1,0 1 0,0-1-1,0 1 1,2-2 0,1 0-119,-1 0-1,0-1 1,0 1 0,0-1 0,0 0 0,0 0 0,-1 0 0,1 0-1,-1-1 1,0 1 0,4-7 0,2-11-349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29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16620,'-1'1'61,"1"1"0,0-1 1,0 0-1,0 0 0,0 0 1,0 0-1,0 0 1,0 0-1,0 0 0,1 1 1,-1-1-1,0 0 1,1 0-1,-1 0 0,0 0 1,1 0-1,-1 0 1,1 0-1,0 0 0,-1-1 1,2 2-1,0 0-14,0 0 0,0 0 0,0-1 1,1 1-1,-1-1 0,1 1 0,-1-1 0,5 1 0,5 2-279,0-1 1,26 3-1,-32-5 67,32 4-1800,1-2-1,68-3 0,-158 24 7977,39-19-5300,1-1-188,0 1 0,1 0 0,0 0 0,-19 14 0,29-19-504,-1 0 1,1 0-1,-1 1 1,1-1-1,0 0 0,-1 1 1,1-1-1,-1 0 1,1 1-1,0-1 1,0 0-1,-1 1 0,1-1 1,0 1-1,0-1 1,-1 0-1,1 1 1,0-1-1,0 1 0,0-1 1,0 1-1,0-1 1,0 1-1,0-1 1,0 1-1,0-1 1,0 2-1,11 3 189,23-5-268,-32 0 51,36-6-185,-30 4 120,0 1 1,1 0 0,-1 0 0,1 0-1,0 1 1,-1 1 0,1-1-1,11 3 1,-19-3 68,0 1 1,0-1-1,-1 0 0,1 1 1,0-1-1,-1 0 0,1 1 1,0-1-1,0 1 0,-1-1 1,1 1-1,-1 0 0,1-1 1,-1 1-1,1-1 0,-1 1 1,1 0-1,-1 0 0,1-1 1,-1 1-1,0 0 0,1 0 1,-1-1-1,0 1 0,0 0 1,0 0-1,0 0 0,0-1 1,1 1-1,-2 0 0,1 0 1,0 0-1,0-1 0,0 1 1,0 0-1,0 0 0,-1 0 1,1-1-1,0 1 0,0 0 1,-1 0-1,1-1 0,-1 1 1,1 0-1,-1-1 0,1 1 1,-1 0-1,-3 4 44,1-1-1,0 1 1,-1-1 0,0 0-1,-7 6 1,2-3 6,0-1 0,0 0 0,0-1 0,-1 0 0,0 0 0,0-1 0,-13 4 0,23-8-46,-1 0 0,1 1 0,0-1 0,0 0 0,-1 0 0,1 0 0,0 0 0,-1 0 0,1 0 0,0 0 0,-1 0 0,1 0 0,0 0 0,0 0 0,-1 0 0,1 0 0,0 0 0,-1 0 0,1 0 0,0 0 0,-1-1 0,1 1 0,0 0 0,0 0 0,-1 0 0,1 0 0,0-1 0,0 1 0,-1 0 0,1 0 0,0 0 0,0-1 0,0 1 0,-1 0 0,1 0 0,0-1 0,0 1 0,0 0 0,0-1 0,0 1 0,0 0 0,-1-1 0,1 1 0,0 0 0,0 0 0,0-1 1,6-7-105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29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199 338 16660,'-13'-2'367,"1"0"1,0 1-1,-1 0 1,1 1-1,-1 1 1,1 0-1,-1 0 1,1 1-1,0 1 1,0 0-1,0 1 1,0 0-1,-19 10 1,31-14-372,0 0 0,-1 0 0,1 0 0,0 0 0,-1 1 0,1-1 0,0 0 0,-1 0 0,1 0 0,0 0-1,-1 1 1,1-1 0,0 0 0,-1 0 0,1 1 0,0-1 0,0 0 0,-1 1 0,1-1 0,0 0 0,0 0 0,0 1 0,0-1 0,-1 0 0,1 1 0,0-1 0,0 1 0,0-1 0,0 0 0,0 1 0,0-1 0,0 0 0,0 1 0,0-1 0,0 1 0,0-1 0,0 0 0,0 1 0,15 7-160,30-1-79,-42-7 227,3 1-11,12 0-22,0 2 0,0 0 0,0 1 0,24 9 0,-37-12 48,-1 1 1,1 1-1,-1-1 0,1 1 1,-1 0-1,0 0 0,0 0 1,-1 0-1,1 1 1,-1-1-1,1 1 0,-1 0 1,0 0-1,-1 0 1,1 0-1,-1 1 0,1-1 1,-1 1-1,-1 0 0,1-1 1,1 7-1,-1 3-3,0 0 0,-1 0 0,-1 0 0,0 0 0,-1 1 0,0-1 0,-1 0 0,-7 25 0,4-21 48,-1-1-1,-1 0 1,0 0-1,-1-1 0,-1 0 1,-15 22-1,22-36-10,0 1 0,0 0 0,-1 0 0,1-1 0,-1 0-1,0 1 1,1-1 0,-6 2 0,8-3-28,0-1 0,0 0 0,0 0 0,-1 0 0,1 0 0,0 0 0,0 0 0,-1 0 0,1 0 0,0 0 0,0 0 0,-1 0 0,1 0 0,0 0 0,0 0 0,0 0 0,-1 0 0,1 0-1,0 0 1,0 0 0,-1 0 0,1 0 0,0 0 0,0 0 0,-1-1 0,1 1 0,0 0 0,0 0 0,0 0 0,0 0 0,-1-1 0,1 1 0,0 0 0,0 0 0,0 0 0,0-1 0,0 1 0,-1 0 0,1-1 0,1-21 116,5 0-149,1-1 0,1 1 0,1 1 0,12-24-1,55-84-359,-50 86 259,238-342-733,-206 300 811,-53 71 24,-12 16 37,-13 17 57,-14 18 224,-34 51 1,56-72-160,1 2-1,1-1 1,1 1 0,0 1 0,-11 38-1,19-54-104,0 1 0,0 0 0,1 0 0,-1 0 0,1 0-1,0 0 1,0 0 0,0 0 0,1 0 0,-1-1 0,1 1 0,0 0 0,0 0-1,2 5 1,-1-6-16,0 0 0,0-1 0,0 1 0,0-1 0,0 1-1,0-1 1,1 0 0,-1 0 0,1 0 0,-1 0 0,1 0 0,0-1 0,0 1-1,0-1 1,0 0 0,0 0 0,0 0 0,4 1 0,7 1 1,0-1 0,0-1 0,0 0 0,0 0 0,0-2 0,1 0 0,-1 0 0,21-6 0,-14 2-28,0-1 0,0-1 1,0-1-1,34-19 0,-28 7 10,-21 13 4,-17 12 41,5-1-10,0 0 0,0 1 1,1 0-1,0 0 0,0 0 1,0 1-1,-7 9 0,11-13-23,0-1-1,0 1 1,0 0 0,0 0-1,1-1 1,-1 1-1,1 0 1,-1 0 0,1 0-1,-1-1 1,1 1-1,0 0 1,0 0 0,0 0-1,0 2 1,0-3 0,1 0 0,-1 0 0,1 1 0,0-1 1,-1 0-1,1 0 0,0 0 0,0 0 0,0 0 0,0-1 1,0 1-1,0 0 0,0 0 0,0 0 0,0-1 0,0 1 1,0-1-1,0 1 0,0-1 0,0 1 0,1-1 0,-1 1 0,0-1 1,0 0-1,3 0 0,8 2 12,1-1 0,0 0 0,0-1-1,0-1 1,0 0 0,-1-1 0,1 0 0,0-1 0,-1 0 0,19-8 0,-13 3-39,0 0-1,0-1 1,-1-1 0,0 0-1,0-1 1,16-16 0,-29 24-3,-1 0-1,0 0 1,0 0-1,-1 0 1,1 0 0,4-7-1,-7 10 24,0-1-1,0 1 1,0 0-1,0 0 0,0 0 1,0 0-1,0 0 1,0 0-1,0 0 1,0-1-1,0 1 1,0 0-1,1 0 1,-1 0-1,0 0 0,0 0 1,0 0-1,0 0 1,0-1-1,0 1 1,0 0-1,0 0 1,-1 0-1,1 0 1,0 0-1,0 0 0,0-1 1,0 1-1,0 0 1,0 0-1,0 0 1,0 0-1,0 0 1,0 0-1,0 0 0,0 0 1,0-1-1,-1 1 1,1 0-1,0 0 1,0 0-1,0 0 1,0 0-1,0 0 1,0 0-1,0 0 0,-1 0 1,-7 1-27,-6 6 16,8-2 20,0 0 1,0 0 0,1 0-1,0 1 1,0-1 0,-5 10-1,9-14-31,-1 1 1,1 0-1,0 0 0,-1 0 1,1 0-1,0 0 0,1 0 1,-1 0-1,0 1 0,0-1 0,1 0 1,0 0-1,-1 1 0,1-1 1,0 0-1,0 0 0,0 1 1,0-1-1,1 0 0,-1 1 0,0-1 1,1 0-1,0 0 0,1 3 1,-1-4-15,0 1 1,0-1 0,1 0 0,-1 0-1,0 0 1,1-1 0,-1 1 0,1 0-1,-1 0 1,1-1 0,0 1 0,-1-1-1,1 1 1,-1-1 0,1 0-1,0 0 1,-1 1 0,1-1 0,0 0-1,-1-1 1,1 1 0,0 0 0,-1 0-1,1-1 1,2 0 0,12-4-262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30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15171,'0'20'1008,"0"-4"-1096,5-3 72,7 1 369,6 5-361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3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105 290 14587,'-1'0'54,"-54"30"2379,50-27-2210,1 0-1,-1 0 1,1 1 0,0-1 0,0 1-1,0 0 1,0 1 0,-6 8 0,10-12-206,-1 0 0,1-1 0,-1 1 0,1 0 0,0 0 0,-1 0 0,1 0 0,0-1 0,-1 1 0,1 0 0,0 0 0,0 0 0,0 0 0,0 0 0,0 0 0,0 0-1,0 0 1,0 0 0,0 0 0,0 0 0,0-1 0,1 1 0,-1 0 0,0 0 0,1 0 0,-1 0 0,1 0 0,-1-1 0,1 1 0,-1 0 0,1 0 0,0-1 0,-1 1 0,1 0 0,0-1 0,-1 1 0,1-1 0,0 1 0,0-1 0,0 1 0,-1-1 0,1 1 0,0-1 0,0 0 0,0 0 0,0 1 0,0-1 0,0 0 0,1 0 0,4 1-5,0 0 1,0 0-1,0-1 0,0 0 1,0 0-1,-1-1 1,8-1-1,-2-1-6,0 0 1,0-1-1,0-1 1,-1 0-1,0-1 1,0 0-1,0 0 1,0-1-1,-1 0 1,0 0-1,-1-1 1,0-1-1,0 1 1,13-20-1,-8 9-54,-2 0-1,0-1 1,0-1 0,-2 0-1,-1 0 1,10-38 0,-16 51 30,-1 0 1,1 0-1,-1 0 1,-1-1-1,0 1 1,-1-11-1,1 17 17,0 0 1,0 1-1,0-1 1,-1 1-1,1-1 1,0 1-1,-1-1 0,0 1 1,1-1-1,-1 1 1,0-1-1,0 1 1,0 0-1,0 0 0,0-1 1,0 1-1,0 0 1,0 0-1,0 0 1,0 0-1,-1 0 0,1 0 1,-1 0-1,1 1 1,0-1-1,-1 0 1,1 1-1,-1-1 0,1 1 1,-1 0-1,1-1 1,-1 1-1,0 0 1,1 0-1,-1 0 0,1 0 1,-1 0-1,0 0 1,-1 1-1,-4 1 68,-1 0-1,1 0 1,0 1-1,0 0 1,0 0-1,0 1 0,0 0 1,1 0-1,0 1 1,0-1-1,0 1 1,-5 6-1,0 0 82,1 0-1,0 1 1,1 0 0,1 1-1,-9 16 1,15-26-114,0 0 0,1 0 0,-1 1 0,1-1 0,0 0 1,0 0-1,1 1 0,-1-1 0,1 0 0,-1 1 0,1-1 0,0 1 0,0-1 0,1 0 0,0 5 1,0-6-37,0 0 1,0 1 0,0-1-1,0 0 1,1 0-1,-1 0 1,1 0 0,-1 0-1,1-1 1,0 1 0,0 0-1,-1-1 1,1 1 0,0-1-1,1 0 1,-1 0 0,0 0-1,0 0 1,0 0 0,1 0-1,4 1 1,11 1-242,1 0-1,-1-1 1,1 0 0,0-2 0,0-1-1,-1 0 1,38-7 0,-29 3-318,0 2 0,44 1 0,-69 2 532,0 0 0,0 0 0,0 0-1,0 1 1,0-1 0,0 1 0,0-1-1,0 1 1,0 0 0,2 1 0,-3-1 24,-1-1 0,1 0 0,-1 1 0,1-1 0,-1 1 0,1 0-1,-1-1 1,1 1 0,-1-1 0,0 1 0,1 0 0,-1-1 0,0 1 0,0 0 0,1-1 0,-1 1 0,0 0 0,0-1 0,0 1 0,0 1 0,-1 2 36,0 1 1,0-1 0,0 0-1,0 0 1,-1 1-1,0-1 1,-4 6 0,4-6 27,0-1 1,0 0-1,1 1 1,-1-1 0,1 1-1,-1 0 1,1 0 0,1-1-1,-1 1 1,0 7 0,1-9-4,1-1 1,-1 0 0,1 0-1,0 0 1,-1 0-1,1 0 1,0 0 0,0 0-1,-1 0 1,1-1-1,0 1 1,0 0 0,0 0-1,0-1 1,0 1-1,0-1 1,1 1 0,-1-1-1,0 1 1,0-1-1,0 0 1,0 1 0,1-1-1,-1 0 1,0 0 0,0 0-1,0 0 1,3 0-1,16 0 236</inkml:trace>
  <inkml:trace contextRef="#ctx0" brushRef="#br0" timeOffset="1">696 240 15091,'-1'0'77,"0"1"-1,0-1 0,0 1 1,0 0-1,0-1 0,0 1 1,1 0-1,-1-1 0,0 1 1,1 0-1,-1 0 0,0 0 1,1-1-1,-1 1 1,1 0-1,-1 0 0,1 0 1,0 0-1,-1 0 0,1 0 1,0 2-1,0-2-25,0-1 0,1 1 0,-1-1 0,1 1 0,-1-1 1,1 1-1,-1-1 0,1 1 0,-1-1 0,1 1 0,0-1 0,-1 0 0,1 1 0,0-1 0,-1 0 1,1 0-1,0 1 0,-1-1 0,1 0 0,0 0 0,-1 0 0,2 0 0,5 1 37,-1-1 0,0 0 0,0 0 0,0-1 1,0 1-1,8-3 0,-8 1-124,-1-1 1,0 1 0,0-1 0,0 0-1,0 0 1,-1 0 0,1-1-1,-1 0 1,7-6 0,-10 8 28,0 1 0,1 0 1,-1-1-1,0 1 0,0-1 0,0 1 1,0-1-1,0 0 0,0 1 1,-1-1-1,1 0 0,0 1 0,-1-1 1,1 0-1,-1 0 0,0 0 0,0 0 1,0 1-1,0-1 0,0 0 1,0 0-1,0 0 0,0 0 0,-1 0 1,1 1-1,-1-1 0,1 0 1,-1 0-1,0 1 0,0-1 0,0 0 1,0 1-1,-1-3 0,0 3 23,1 0 0,-1 0 0,1 0 0,-1 0 0,1 0 0,-1 0 0,0 0 0,1 1-1,-1-1 1,0 1 0,1-1 0,-1 1 0,0 0 0,0-1 0,0 1 0,1 0 0,-1 0 0,0 0 0,0 1 0,0-1 0,1 0-1,-1 1 1,0-1 0,0 1 0,1 0 0,-1-1 0,0 1 0,1 0 0,-1 0 0,1 0 0,-1 0 0,1 0 0,-1 0-1,1 1 1,0-1 0,0 0 0,0 1 0,0-1 0,0 1 0,0-1 0,0 1 0,0-1 0,0 1 0,1 0 0,-1-1 0,0 1-1,1 0 1,-1 2 0,2-4-32,-1 0-1,0-1 0,0 1 1,0 0-1,0 0 0,0 0 0,0 0 1,1 0-1,-1 0 0,0 0 1,0 0-1,0 0 0,0 0 1,1 0-1,-1 0 0,0 0 0,0 0 1,0 0-1,0 0 0,1 0 1,-1 0-1,0 0 0,0 0 1,0 0-1,0 0 0,0 0 0,1 0 1,-1 0-1,0 1 0,0-1 1,0 0-1,0 0 0,0 0 1,0 0-1,1 0 0,-1 0 0,0 0 1,0 1-1,0-1 0,0 0 1,0 0-1,0 0 0,0 0 1,0 0-1,0 1 0,0-1 1,0 0-1,6-7-203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3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12339,'-1'17'1868,"0"-14"-1351,1 0 0,0 1 1,0-1-1,0 1 0,1-1 1,-1 0-1,2 7 0,-1-8-424,0-1 0,0 0 0,0 1 0,0-1 0,0 0 0,0 0 0,0 1 0,0-1 0,0 0 0,1 0 0,-1 0 0,0 0 0,1-1 0,-1 1 0,1 0 0,-1 0 0,1-1 0,-1 1 0,1-1 0,0 0 0,1 1 0,12 2-11,1-2-1,-1 1 1,1-2 0,-1 0 0,1-1-1,-1-1 1,1 0 0,-1-1-1,0 0 1,0-1 0,0-1 0,-1-1-1,1 0 1,25-15 0,-28 11-149,-12 10 66,0 0-1,0 0 1,0 0 0,0 0 0,0 0 0,0 0 0,0 0 0,0 0 0,0 0 0,0 0 0,0 0-1,0 0 1,0-1 0,0 1 0,0 0 0,0 0 0,0 0 0,1 0 0,-1 0 0,-1 0 0,1 0 0,0 0-1,0 0 1,0 0 0,0 0 0,0 0 0,0-1 0,0 1 0,0 0 0,0 0 0,0 0 0,0 0-1,0 0 1,0 0 0,0 0 0,0 0 0,0 0 0,0 0 0,0 0 0,0 0 0,0 0 0,0 0-1,0 0 1,0 0 0,0 0 0,-1 0 0,1-1 0,0 1 0,0 0 0,0 0 0,0 0 0,0 0-1,0 0 1,0 0 0,0 0 0,0 0 0,0 0 0,0 0 0,0 0 0,-1 0 0,1 0 0,0 0-1,0 0 1,0 1 0,0-1 0,0 0 0,0 0 0,0 0 0,-2 0 2,0 1 0,0-1 0,0 1 0,1 0 0,-1 0 0,0-1 0,0 1 0,1 1 0,-1-1 0,-2 2 0,-2 2 19,1 1 1,0-1 0,0 1-1,1 0 1,0 1 0,0-1 0,0 1-1,-3 7 1,6-12-13,0 1 0,0 0-1,1-1 1,-1 1 0,1 0 0,-1-1-1,1 1 1,0 0 0,0 0 0,0-1-1,0 1 1,1 0 0,-1-1 0,1 1-1,0 0 1,-1-1 0,1 1 0,0-1-1,1 1 1,-1-1 0,0 1 0,1-1-1,-1 0 1,1 0 0,3 3 0,52 46-564,-41-39 88,-1 1 1,22 24-1,-33-31 350,1 0 0,-1 0 0,0 0 0,-1 0 0,0 1 0,0-1 0,0 1 0,-1 0-1,0 0 1,0 0 0,1 8 0,-2-3 179,-1 0 0,0 0 0,-1 0 0,-1 0 0,1 0 0,-2 0 0,0 0 1,0 0-1,-1-1 0,-1 0 0,0 0 0,0 0 0,-1 0 0,0-1 0,-1 0 0,0 0 0,-1-1 0,0 0 0,0 0 0,-12 9 0,16-15 69,0 0 0,-1 0 0,1 0 0,-1-1 0,0 1 0,1-1 0,-1 0 0,-10 2 0,13-4-89,1 1 1,-1-1-1,0 0 1,0 0-1,0 0 1,0 0-1,0 0 1,0 0-1,1 0 1,-1-1-1,0 1 1,0-1-1,0 1 1,0-1-1,1 0 1,-1 0 0,0 1-1,1-1 1,-1-1-1,1 1 1,-1 0-1,1 0 1,-1 0-1,1-1 1,0 1-1,0-1 1,-1 1-1,0-3 1,-1-3-24,0 0 0,0 0 1,1 0-1,0 0 0,0 0 1,1 0-1,0-1 0,0 1 1,0-1-1,1 1 0,1-1 0,-1 1 1,1-1-1,0 1 0,1 0 1,4-14-1,-1 5-79,2-1 1,0 1-1,1 0 0,0 1 1,2 0-1,12-16 0,-8 14-45,0 1 0,2 0-1,0 1 1,1 1-1,0 1 1,27-16 0,120-54-124,-158 80 247,40-19-10,-4-3-11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9:3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29 15523,'-29'-4'3937,"55"11"-2080,21-8-1748,1-1 1,57-11 0,32-2-856,-128 14 538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4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13859,'-15'227'2514,"1"-49"-1854,12-107-588,14 118-1,27 69 2,-7-16-72,-28-189-34,-3 0 0,-9 85-1,-13 181 272,12-138-173,-4 104-48,-2-97-18,-10 193 16,22-258-3,14 134 0,31 292-51,-35-363-2,1 516-94,-14-546 136,-14 805 5,21-903-8,0 659-140,4 296 119,-1-892 2,3 140-53,13 240-1499,-5-1 528,-16-412 1061,-10 216 88,-4-28 31,13-209-120,1-62-15,0 15-31,1-19 30,0-1-1,-1 1 1,1 0 0,0-1-1,0 1 1,0-1 0,-1 1-1,1-1 1,0 1 0,0 0-1,-1-1 1,1 1 0,-1-1-1,1 1 1,0-1 0,-1 0-1,1 1 1,-1-1 0,1 1-1,-1-1 1,1 0 0,-1 1-1,1-1 1,-1 0 0,0 0-1,0 1 1,-11-1-19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4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12771,'26'22'1863,"-15"-16"-1825,0 0 1,1 0-1,-1-1 0,1-1 1,0 0-1,0 0 0,1-2 1,-1 1-1,1-1 0,-1-1 1,15 0-1,15-3 99,0-1-1,43-10 1,36-3 29,269-1-172,-160 8-112,367 7-163,1 30 214,-562-26 70,479 9-32,1-22 19,-308 6 5,482-26 30,-225 8 0,46 14-18,55-3-2,561-1-5,-239 19-3,291 12 6,-236 19 10,-168-8-10,367-16 0,-720-15-4,300 29 28,-557-19-16,905-19-33,-807-5 18,345-4 6,-375 23 298,-206-3-153,-25 1 1468,-5 0-1520,-4 1 269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2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19332,'13'3'1520,"-4"7"-1207,-11 0-129,1 8 528,-2 4-208,0 5-232,2 3-120,-1 2-248,1-1-144,1-2-368,0-3-248,-2-6 295,-1-4 305,-5-6-200,-4 0-200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4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15075,'12'-13'2410,"-6"12"-2338,0-1 0,0 1 0,1 0-1,-1 0 1,0 1 0,0 0 0,1 0 0,-1 0-1,0 1 1,0 0 0,1 0 0,-1 1 0,0-1-1,10 6 1,-2-2-41,-1 2-1,0-1 0,0 2 0,-1 0 1,15 12-1,-25-18 3,-1-1 1,1 1-1,0 0 0,-1 0 1,0 0-1,1 0 1,-1 0-1,0 0 0,0 1 1,0-1-1,-1 0 0,1 0 1,0 1-1,-1-1 0,1 1 1,-1-1-1,0 0 1,0 1-1,0-1 0,0 1 1,0-1-1,-1 1 0,1-1 1,-1 0-1,1 1 0,-1-1 1,0 0-1,0 0 1,0 1-1,-2 2 0,-5 8 274,0 0 1,0 0-1,-18 19 0,17-21-135,-45 50 622,36-42-1037,1 0 0,1 1 1,-27 41-1,43-60 213,0-1 9,0 0 0,-1 1 1,1-1-1,0 1 0,-1-1 0,1 0 0,0 1 1,0-1-1,-1 1 0,1-1 0,0 1 0,0-1 1,0 1-1,0-1 0,0 1 0,0-1 0,0 1 1,0-1-1,0 0 0,0 1 0,0-1 0,0 1 1,0-1-1,0 1 0,0-1 0,0 1 0,1 0 1,6-3-406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5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1 376 16508,'0'10'878,"0"15"1093,6-21-872,7-10 168,14-18-382,-1-1 0,-1-2-1,41-58 1,-47 59-571,29-40 295,-22 28-345,59-64 1,-84 100-276,0 1 1,0 0-1,0 0 1,0 0 0,0 0-1,1 0 1,-1 0-1,0 0 1,0 0-1,1 1 1,-1-1 0,0 0-1,1 1 1,-1-1-1,1 1 1,-1 0 0,1-1-1,-1 1 1,1 0-1,-1 0 1,1 0-1,2 0 1,-2 1-5,-1 0 0,1-1-1,-1 1 1,0 0 0,1 0 0,-1 0-1,0 1 1,0-1 0,0 0 0,1 0 0,-1 1-1,0-1 1,-1 0 0,1 1 0,0-1-1,0 1 1,0 1 0,3 9-57,0 0 0,-2 0 0,1 0 0,1 16 0,6 146 95,-4-32-3408,-7-126 590,-3-28 1860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53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14987,'0'3'1993,"9"-3"-913,4-4-368,4 0 1945,3-3-1129,6-1-592,4 3-160,4-4-280,1-1-224,-4-1-1096,-1-1 832,-2 2-176,-4-3-96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4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15395,'10'-67'6266,"-15"301"-3139,0-79-2863,18 191 0,-11-336-1689,-2-19 1158,-1-22 16,-3 10-133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4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13115,'0'0'127,"0"0"-1,0 1 1,0-1 0,0 0 0,0 0 0,-1 0 0,1 1 0,0-1-1,0 0 1,0 0 0,0 0 0,0 0 0,0 1 0,0-1-1,0 0 1,0 0 0,1 0 0,-1 1 0,0-1 0,0 0-1,0 0 1,0 0 0,0 0 0,0 1 0,0-1 0,0 0 0,0 0-1,1 0 1,-1 0 0,0 0 0,0 1 0,0-1 0,0 0-1,0 0 1,1 0 0,-1 0 0,0 0 0,0 0 0,0 0-1,1 0 1,12 5 1897,14-2-866,-22-3-1052,-1-1 0,1 0 0,-1 0 1,1 0-1,-1-1 0,0 1 1,1-1-1,-1 0 0,0-1 0,0 1 1,0-1-1,-1 1 0,1-1 0,-1 0 1,1-1-1,3-3 0,6-9 148,0 0 0,12-21 0,23-48 213,-31 53-354,-17 32-108,0-1-1,1 0 1,-1 0-1,0 0 1,1 0-1,-1 1 1,1-1-1,-1 0 1,1 0-1,-1 1 1,1-1-1,0 1 1,-1-1-1,1 0 1,0 1-1,0-1 1,-1 1-1,1-1 1,0 1-1,1-1 1,-1 1-3,-1 1 0,1-1 1,-1 0-1,1 1 0,-1-1 0,1 0 1,-1 1-1,1-1 0,-1 1 0,1-1 0,-1 1 1,0-1-1,1 1 0,-1-1 0,0 1 1,1-1-1,-1 1 0,0-1 0,0 1 1,0-1-1,0 1 0,1 1 0,5 47 44,-5-40-31,15 180-488,-12-171-928,-4-28 1052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4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1 697 13963,'11'-11'355,"-1"1"0,0-2 0,-1 1 0,0-1 0,0-1 1,7-15-1,0 2 101,76-121 1126,97-213 1,-182 344-1299,-1 0 1,4-18-1,-12 49-59,0 0 1,1 0-1,0 1 0,2-1 1,0 0-1,0 1 0,6 20 0,-2-12-233,2 0-1,0-1 0,2-1 1,14 29-1,-13-33-121,2 0 1,0-1-1,1 0 0,0-1 1,2 0-1,0-1 0,0-1 1,1 0-1,1-2 0,1 1 1,30 15-1,-19-12-136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5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13 17804,'7'-13'1656,"-4"13"-1104,-5 21-272,-5 13 825,0 7-265,-4 13-416,1 3-264,-2 0-472,1-1-200,2-11-368,0-10-129,1-13 665,-1-12-192,2-16-208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5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47 16572,'13'-7'518,"0"0"1,0 1-1,1 1 1,0 0-1,0 1 1,0 1-1,24-3 1,-27 4-359,0 1 1,1 1 0,-1 0-1,0 1 1,1 0-1,-1 0 1,0 1-1,0 1 1,0 0 0,13 5-1,-20-6-139,-1-1 0,1 1-1,-1 1 1,0-1 0,0 0-1,0 1 1,0-1 0,0 1 0,0 0-1,-1 0 1,1 0 0,-1 0-1,0 1 1,0-1 0,0 0 0,2 7-1,-2-4 12,0 1-1,-1-1 1,0 1 0,0-1-1,-1 1 1,0-1 0,0 1-1,0-1 1,-2 9 0,-3 7 109,-1 0 0,-1 0 0,0-1 0,-19 35 0,-37 50 557,49-86-548,14-20-153,0 0 0,0 0 0,-1 1 0,1-1 0,0 0 0,0 0 0,0 0 0,-1 1 0,1-1 0,0 0 0,0 0 0,0 0 1,0 1-1,0-1 0,0 0 0,-1 0 0,1 1 0,0-1 0,0 0 0,0 1 0,0-1 0,0 0 0,0 0 0,0 1 0,0-1 0,0 0 0,0 1 0,0-1 0,0 0 0,0 0 0,0 1 0,1-1 0,-1 0 0,0 0 0,0 1 1,0-1-1,0 0 0,0 0 0,0 1 0,1-1 0,-1 0 0,0 0 0,0 0 0,0 1 0,1-1 0,-1 0 0,0 0 0,0 0 0,1 0 0,-1 0 0,0 0 0,0 1 0,1-1 0,-1 0 0,0 0 0,0 0 0,1 0 0,-1 0 0,0 0 1,1 0-1,-1 0 0,25-3-265,-12 1 139,-6 2 57,0 0 0,1 1 0,-1 0 1,0 0-1,0 1 0,0-1 0,0 2 1,0-1-1,0 1 0,-1 0 0,7 4 0,-11-6 78,0 0 0,0 1 0,0-1 0,0 1 0,0-1 0,0 1 0,-1 0 0,1 0 0,-1-1 0,1 1 0,-1 0 0,0 0 0,0 0 0,0 1 0,0-1 0,0 0 0,0 0 0,-1 1 0,1-1 0,-1 0 0,1 1 0,-1-1 0,0 0 0,0 1 0,0-1-1,0 1 1,-1-1 0,1 0 0,0 1 0,-1-1 0,0 0 0,1 0 0,-1 1 0,0-1 0,0 0 0,-1 0 0,-1 3 0,-2 2 122,0 0 1,-1 0-1,0 0 0,0-1 0,-1 0 1,0 0-1,0 0 0,0-1 0,-1 0 1,0-1-1,-12 6 0,1-1 237,-1-2 0,0 0-1,-38 7 1,42-11-283,-1 0 0,-18-1 1,28-2-139,1 0 1,0 0 0,-1-1 0,1 0 0,0 0 0,0-1 0,-1 0 0,-8-4 0,2-3-92,8 0-110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0:5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12763,'3'1'373,"-1"-1"1,0 1 0,1-1-1,-1 1 1,1 0 0,-1 0-1,0-1 1,0 2 0,0-1-1,4 2 1,-4-1-168,1-1-1,-1 1 1,0-1 0,1 0 0,0 0-1,-1 0 1,1 0 0,-1 0 0,1-1-1,5 1 1,5-1 122,0-2 1,-1 1-1,1-2 0,22-6 0,-3 0 92,-19 6-325,1 1 1,0 0 0,0 2 0,0-1 0,22 3-1,69 14 305,-92-13-345,112 20 1017,-104-19-915,41 13-1,-32-8-125,35 16-10,-47-17-23,36 11-1,14-2 14,-21-3-13,80 11 0,-85-19 24,68 21 0,15 2 13,-82-20-53,55 19 1,-60-15-4,74 12 1,346 18 33,-435-40-16,1 0 0,-1 2-1,43 14 1,30 6 15,69-6-11,39 9-41,184 32-133,-79-16-87,-42 0 181,162 32-69,324 115 132,-633-151 16,149 73 0,-223-92-3,200 77-184,59 27-75,-222-84 242,208 107-68,-208-100 25,109 81 0,-86-54 52,3-5-1,162 77 1,-114-66 3,66 32-8,-127-67-46,-3 4-1,131 92 1,-131-79 2,186 92 0,-238-134 17,51 33-134,110 82-1,-49-30 153,197 148 43,439 370-24,-694-549 18,96 78-14,-149-115-8,-2 1 0,48 62 0,-35-32 3,16 22 15,123 125 1,-138-165 0,93 94 10,-113-107-13,-1 1-1,29 47 1,220 293-22,-247-332 15,-3 1 0,-1 1 0,36 80-1,-33-60-10,48 70 0,-69-120 17,46 75 8,-53-83-11,-1 1-1,0 1 1,0-1 0,-1 1 0,-1 0 0,3 17-1,21 115-6,2 6 20,-26-132-20,1 1 1,9 24 0,-8-29 245,0 0 0,-2 0 0,0 0 0,2 29 0,-5-44-309,1 1 0,-1-1 1,-1 1-1,1-1 0,0 1 0,0-1 1,0 1-1,0-1 0,0 1 1,0-1-1,0 1 0,-1-1 0,1 0 1,0 1-1,0-1 0,-1 1 0,1-1 1,0 0-1,-1 1 0,1-1 0,0 0 1,-1 1-1,1-1 0,0 0 1,-1 0-1,1 1 0,-1-1 0,1 0 1,-1 1-1,0-1-133,-1 0 0,1 0 0,0 0 0,0 0 0,0 0 1,-1 0-1,1 0 0,0 0 0,0 0 0,0-1 0,0 1 0,-2-1 0,-6-3-660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1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43 104 14291,'8'-1'287,"1"0"0,-1-1 0,0 1 1,0-2-1,14-5 0,12-2 22,16-4-46,205-45 699,-239 58-848,1 0 1,24 2-1,-9 0-111,-52-6-91,-43 7 55,-110 18 0,-56 27 426,211-44-332,14-3-37,0 1 0,0 0 0,-1 0-1,1 0 1,0 0 0,0 0 0,0 1 0,0 0 0,-6 3 0,26-3 71,199-27-37,-108 11-93,116-1 0,-214 14-25,-7 1 31,0 0 0,0 0 0,0 0 0,1 0 0,-1 0 0,0 1 0,0-1 0,0 1 0,0-1 0,3 2 0,-5-2 24,0 0 0,0 0 0,0 0 0,0 0-1,0 0 1,0 0 0,0 0 0,1 0 0,-1 0 0,0 0 0,0 0-1,0 0 1,0 0 0,0 0 0,0 1 0,0-1 0,0 0 0,0 0-1,0 0 1,0 0 0,0 0 0,0 0 0,1 0 0,-1 0-1,0 0 1,0 0 0,0 0 0,0 1 0,0-1 0,0 0 0,0 0-1,0 0 1,0 0 0,0 0 0,0 0 0,0 0 0,0 0 0,0 1-1,0-1 1,0 0 0,0 0 0,0 0 0,0 0 0,-1 0-1,1 0 1,0 0 0,0 0 0,0 0 0,0 1 0,0-1 0,0 0-1,0 0 1,-8 4-159,-13 2-46,-126 17-71,-69 14 962,204-32-665,12-5-20,0 0 0,0 0 0,-1 0 0,1 0 1,0 0-1,0 0 0,0 0 0,0 0 0,0 0 0,0 1 0,0-1 0,0 0 0,0 0 0,0 0 0,0 0 0,0 0 1,0 0-1,0 0 0,0 0 0,0 0 0,0 0 0,0 0 0,0 0 0,0 1 0,0-1 0,0 0 0,0 0 0,0 0 0,0 0 1,0 0-1,0 0 0,0 0 0,0 0 0,0 0 0,0 0 0,0 0 0,0 0 0,0 0 0,0 0 0,1 0 0,-1 1 0,0-1 1,0 0-1,0 0 0,0 0 0,0 0 0,0 0 0,0 0 0,0 0 0,0 0 0,0 0 0,0 0 0,0 0 0,0 0 0,0 0 1,1 0-1,-1 0 0,0 0 0,0 0 0,0 0 0,0 0 0,0 0 0,0 0 0,0 0 0,24 1-395,-12-3 428,0 0 0,0 0 0,-1-1 0,1 0-1,-1-1 1,18-8 0,3-8-103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2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17140,'0'-6'156,"2"0"0,-1 1 0,1-1 0,0 1 0,0-1-1,0 1 1,1 0 0,0 0 0,0 0 0,0 0 0,1 0 0,-1 1 0,1-1 0,0 1 0,0 0 0,1 0 0,-1 1 0,1-1 0,0 1 0,5-3 0,8-3 138,0 0 0,1 2 0,0 0 0,30-7 0,-22 8-155,-1 1 1,1 1 0,0 1-1,47 2 1,-58 2-126,0 0 0,1 1 0,-1 1 0,0 1 0,0 0 0,-1 1 0,1 1 0,-1 0 0,15 10 1,-25-14-17,0 1 1,-1 0-1,1 1 1,-1-1-1,0 1 1,0 0-1,0 0 1,-1 0-1,0 1 1,1-1-1,-1 1 1,-1 0-1,1-1 1,-1 1-1,3 9 1,-3-6-2,-1-1 1,0 0-1,0 0 1,-1 1 0,1-1-1,-2 0 1,1 1-1,-1-1 1,0 0-1,-4 12 1,0-4 23,0-1-1,-1-1 1,-1 1 0,0-1-1,-1 0 1,0 0 0,-1-1-1,0 0 1,-1-1 0,0 0-1,-13 10 1,9-11 44,0 0 1,-1-1-1,0 0 0,-1-1 1,0-1-1,0-1 1,-26 8-1,29-11-175,0 0 1,0-1-1,0 0 1,0-1-1,0 0 1,-1-1-1,1-1 1,0 0-1,0-1 1,-20-5-1,11-2-118,7-7-90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4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21 146 11907,'-19'15'1747,"17"-8"-602,15-5 925,137-22 774,2-1-1979,334 22-234,-164 8-546,100-33-71,-3-22-38,148-11 5,-394 55 116,-92 3 336,-77 0-342,12-3 85,-15 2-143,-1 0 0,0 0 0,0 0 0,1 0 0,-1 0 0,0 0 0,1 0 0,-1 0 0,0-1-1,0 1 1,1 0 0,-1 0 0,0 0 0,0 0 0,0-1 0,1 1 0,-1 0 0,0 0 0,0-1-1,0 1 1,0 0 0,1 0 0,-1-1 0,0 1 0,0 0 0,0 0 0,0-1 0,0 1-1,0 0 1,0-1 0,0 1 0,0 0 0,0 0 0,0-1 0,0 1 0,0 0 0,0-1 0,0 1-1,0 0 1,0 0 0,0-1 0,0 1 0,-1-1 151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3:3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13051,'-3'9'5587,"-1"7"-1940,14 126-2816,0-42-841,1 26-508,2 65-473,-12-105 1003,22 158 0,-8-67-13,-1 0-4,-4-106-17,-3 1 0,-3 1-1,-8 95 1,4-116 18,2 0 1,14 88-1,4 46 4,-20-43 17,4 93-16,2-167-3,12 243 89,-16-198 100,26 182-1,-14-200-149,-5 1-1,-3 101 1,-6-14-26,-3 95 22,-1-173-88,16 204 0,-7-257 8,-3 1-1,-8 88 1,4-113 41,3 0 0,2 29 1,2 37 4,-16 9 70,7-81-52,1 1 0,1-1 0,1 1 0,1 0 0,1 0 0,5 27 0,12 28 562,-19-79-508,0 1-1,1-1 1,-1 1-1,0-1 0,1 1 1,-1 0-1,1-1 1,-1 1-1,0 0 1,1 0-1,0-1 1,-1 1-1,1 0 0,-1 0 1,1 0-1,0 1 1,0 6-26,0 1 0,1 0 1,0-1-1,0 1 0,1-1 1,0 1-1,4 8 1,-21-45-2082,-7-3 1594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3:3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9 295 11490,'0'-3'326,"-5"-40"2470,2 24 1001,16 90 981,1 51-3707,-5-38-620,-1-11-252,23 136 14,-29-200-149,1-9 50,-2-17 84,-28-305 1257,7 131-766,20 190-686,0 1 0,1-1 0,-1 0 0,0 1 0,0-1 0,0 0 0,0 1 0,0-1 0,1 1 0,-1-1 0,0 0 0,0 1 1,1-1-1,-1 1 0,1-1 0,-1 1 0,0-1 0,1 1 0,-1-1 0,1 1 0,-1 0 0,1-1 0,-1 1 0,1-1 0,0 1 0,-1 0 1,1 0-1,-1-1 0,1 1 0,0 0 0,-1 0 0,2 0 0,26-4-28,-13 3-6,1-3 31,1-2 0,-1 0-1,0-1 1,0 0 0,18-12 0,71-55 29,-47 32-25,-32 23-6,-14 10-6,0 0 0,1 0 0,0 1 0,1 1-1,0 0 1,20-7 0,-32 14 5,0 0-1,-1 0 1,1-1-1,0 1 1,0 0-1,-1 0 1,1 1-1,0-1 1,-1 0-1,1 1 1,0-1-1,-1 1 1,1-1-1,0 1 1,-1 0-1,1 0 1,-1-1-1,1 1 1,-1 0-1,0 1 1,1-1-1,-1 0 1,0 0-1,0 0 1,0 1-1,0-1 1,2 3-1,2 5 4,0 0 0,0 0-1,5 18 1,-3-8 2,11 20 65,-8-19-16,-1 1 0,11 38 0,-19-52-1680,-4-20 715,1 0 336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3:3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8 322 16748,'-7'39'3598,"11"-47"250,12-24-2354,25-90 533,-22 62-1510,31-67 0,-50 126-516,0 1 1,0-1-1,0 0 1,1 1-1,-1-1 0,0 1 1,1-1-1,-1 0 1,0 1-1,1-1 0,-1 1 1,1-1-1,-1 1 1,0-1-1,1 1 1,-1 0-1,1-1 0,0 1 1,-1 0-1,1-1 1,-1 1-1,2-1 1,-2 2-2,1-1 0,-1 0 1,0 1-1,1-1 0,-1 0 0,0 0 1,1 1-1,-1-1 0,0 1 1,1-1-1,-1 0 0,0 1 1,0-1-1,1 1 0,-1-1 1,0 1-1,0-1 0,0 1 1,0-1-1,1 1 0,-1 0 1,4 31-12,-4-30 11,1 29 3,-1-1 0,-2 1 0,-6 35 0,-6 0-2535,13-63 2125,-4 5-135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3:40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16091,'0'0'160,"1"0"-1,0 0 0,0 0 0,0 1 1,-1-1-1,1 0 0,0 1 0,-1-1 1,1 0-1,0 1 0,-1-1 0,1 1 0,0-1 1,-1 1-1,1-1 0,-1 1 0,1-1 1,-1 1-1,1-1 0,-1 1 0,1 0 0,-1-1 1,0 1-1,1 0 0,-1 0 0,0-1 1,0 1-1,1 0 0,-1 0 0,0-1 1,0 1-1,0 1 0,1 31 1824,-1-24-1320,-10 157 2265,3-111-3327,-15 54 1,13-77-1705,9-32 2068,-1 0 1,1 0-1,0 0 1,0 0-1,0 0 0,0 0 1,0 0-1,0 0 1,-1 0-1,1 0 1,0 0-1,0 0 1,0 1-1,0-1 1,0 0-1,-1 0 0,1 0 1,0 0-1,0 0 1,0 0-1,0 0 1,-1 0-1,1-1 1,0 1-1,0 0 0,0 0 1,0 0-1,0 0 1,-1 0-1,1 0 1,0 0-1,0 0 1,0 0-1,0 0 0,0 0 1,0-1-1,0 1 1,-1 0-1,1 0 1,0 0-1,0 0 1,0 0-1,0 0 1,0-1-1,0 1 0,0 0 1,0 0-1,0 0 1,0 0-1,0 0 1,0-1-1,0 1 1,0 0-1,0 0 0,0 0 1,0 0-1,0 0 1,0-1-1,0 1 1,0 0-1,0 0 1,0 0-1,0 0 0,0-1 1,0 1-1,-2-13-629,2-6-335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3:4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15091,'1'0'154,"0"-1"-1,-1 1 0,1 0 1,0 0-1,0-1 1,0 1-1,0 0 0,0 0 1,0 0-1,0 0 1,0 0-1,0 0 1,0 0-1,0 0 0,0 1 1,0-1-1,0 0 1,0 0-1,0 1 0,0-1 1,0 1-1,0-1 1,-1 1-1,3 0 0,-1 1 110,-1 0-1,1 0 1,0 0-1,0 1 1,-1-1-1,1 0 1,-1 1-1,0-1 1,1 3-1,3 8 546,-2 0 1,5 25-1,-7-33-711,0-1-26,-1-1 6,0-1 0,1 1 1,-1-1-1,1 0 0,-1 1 0,1-1 0,0 1 0,0-1 0,2 2 0,-3-3-74,1-1 0,0 0 0,-1 1 0,1-1 0,0 0-1,0 0 1,-1 1 0,1-1 0,0 0 0,0 0 0,-1 0-1,1 0 1,0 0 0,0 0 0,0 0 0,-1-1 0,1 1 0,0 0-1,-1 0 1,1 0 0,0-1 0,0 1 0,-1 0 0,1-1 0,0 1-1,-1-1 1,1 1 0,-1-1 0,1 1 0,0-1 0,-1 1-1,1-2 1,0 1-23,0 0-1,1 0 0,-1 1 1,0-1-1,0 0 0,0 0 0,1 1 1,-1-1-1,0 1 0,1-1 1,-1 1-1,0 0 0,1-1 0,-1 1 1,1 0-1,-1 0 0,0 0 1,1 0-1,-1 0 0,1 0 1,-1 1-1,1-1 0,-1 0 0,2 1 1,-1 0-1,-1 1 0,1-1 0,0 0 0,-1 1 0,1 0 0,-1-1 0,1 1-1,-1 0 1,0-1 0,0 1 0,1 0 0,-2 0 0,1 0 0,1 3 0,1 3 87,0 1 0,-1 1 0,0-1 0,-1 0 0,0 1 1,0 12-1,-2-12 278,0 0 1,-1 0-1,0 0 1,-1 0 0,0 0-1,-4 9 1,4-13-126,1 0 0,-1 0 1,0-1-1,0 0 0,-1 1 0,0-1 0,0 0 1,0-1-1,-1 1 0,-8 6 0,12-10-260,0 0 0,0-1 1,0 1-1,0 0 0,0-1 0,-1 0 0,1 1 0,0-1 0,0 0 0,0 1 0,-1-1 0,1 0 0,0 0 1,0 0-1,-1 0 0,1 0 0,0 0 0,0 0 0,0-1 0,-1 1 0,1 0 0,0-1 0,0 1 0,0-1 1,0 1-1,0-1 0,0 1 0,0-1 0,0 0 0,0 0 0,0 1 0,0-1 0,0 0 0,0 0 0,0 0 1,1 0-1,-1 0 0,0 0 0,1 0 0,-1-2 0,-4-5-288,1 0 0,1-1 0,0 1 0,-3-12 0,5 17 360,-8-29-749</inkml:trace>
  <inkml:trace contextRef="#ctx0" brushRef="#br0" timeOffset="1">11 119 21181,'4'-3'2640,"0"1"-1696,4 0-448,2-1 2073,4 0-1481,3 0-312,2-2-616,1-5-304,0-2-944,-2-1 600,1-7 280,0 0-160,-6-3-152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0:4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37 16492,'-12'3'3921,"11"0"-2229,9-2-463,93 1 498,151-15-1,-222 11-1551,-20 1-206,11 0-68,-1-1 0,1 0 0,-1-2 0,0 0-1,34-13 1,-57 19-246,-4 1 112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0:4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35 255 12803,'-4'-26'1719,"0"0"1,0-45 0,4 64-1436,1-1-1,-1 1 1,1 0-1,0-1 1,1 1 0,0 0-1,0 0 1,1 0 0,0 0-1,0 1 1,0-1 0,1 1-1,0 0 1,7-9 0,-9 13-239,-1 0 0,1 1 0,-1-1 0,1 1 0,-1-1 0,1 1 0,0 0 0,0 0 0,0 0 0,0 0 0,0 0 0,0 0 0,0 0 0,0 1 1,0-1-1,0 1 0,1 0 0,-1-1 0,0 1 0,0 0 0,3 0 0,-3 1-29,0 0 1,1 0-1,-1-1 0,0 1 1,0 1-1,0-1 0,0 0 1,0 0-1,0 1 0,0-1 1,0 1-1,0 0 0,-1-1 1,1 1-1,-1 0 0,1 0 1,-1 0-1,2 4 0,2 6-8,0-1 0,-1 1-1,0 0 1,-1 0 0,-1 0-1,0 1 1,-1-1 0,0 0-1,0 1 1,-3 16 0,-1 9 12,-2-1 0,-11 40 1,-35 98 67,40-146-42,-1 0 1,-1-1 0,-32 48-1,35-64 11,5-13 16,5 0-67,0 0 1,0 0 0,0 0-1,0 0 1,1 0 0,-1 0-1,0-1 1,1 1 0,-1 0-1,0 0 1,1 0 0,-1 0-1,1 0 1,0 0 0,-1 0-1,3-1 1,-1-2 0,1 1 1,0 0-1,0 0 0,0 0 1,0 0-1,1 0 0,-1 0 0,1 1 1,0 0-1,-1 0 0,1 0 1,0 0-1,0 0 0,1 1 0,-1 0 1,0 0-1,0 0 0,1 0 1,-1 1-1,0 0 0,1 0 0,-1 0 1,6 1-1,6 2 0,-1 1 0,0 1 0,1 0-1,-2 1 1,17 9 0,-15-7-7,0-1-1,32 9 1,-46-15 0,-1-1 0,1 1-1,0-1 1,-1 0 0,1 0 0,0 0 0,0 0-1,-1 0 1,1 0 0,0 0 0,-1 0 0,1-1 0,0 1-1,-1-1 1,1 1 0,-1-1 0,1 0 0,-1 0-1,1 1 1,-1-1 0,1 0 0,1-2 0,-1 1-3,0-1 1,-1 1-1,1 0 0,-1-1 1,0 1-1,0-1 1,0 0-1,0 1 0,0-1 1,0 0-1,-1 1 1,1-5-1,0-6-46,-1 0 0,-1 0 0,0 0 0,-4-22 0,4 28 119,-1-1-1,0 1 1,0 0-1,0-1 1,-1 1 0,0 0-1,0 1 1,-1-1-1,0 1 1,0-1-1,-6-6 1,-10-5 19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3:4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4644 15 8226,'-9'-3'4971,"-15"2"-2229,20 1-2236,-25-5 784,26 4-1199,0 0 0,0 0 0,1 0 0,-1 1 0,0-1 0,0 1-1,0 0 1,0 0 0,0 0 0,0 0 0,0 0 0,1 1 0,-1-1 0,0 1 0,-4 1-1,-42 17 178,-2-3 1,0-2-1,-97 13 0,136-25-260,-2 1 11,0-1 0,0 0 0,0 0 1,-1-2-1,1 0 0,0-1 1,0 0-1,-28-6 0,38 6 27,-1 0 0,1 0-1,0 0 1,-1 1 0,1 0 0,0 0 0,-1 0-1,1 0 1,0 1 0,-1-1 0,1 1-1,0 0 1,0 1 0,-7 2 0,-19 5 190,25-9-192,0 1 1,0-1-1,0 0 0,0 0 1,0-1-1,0 1 0,1-1 1,-1 0-1,-6-2 0,6 1 78,0 1 0,0 0 0,0 0-1,0 0 1,0 1 0,0 0 0,-9 0 0,9 1-37,1 1 1,-1-1 0,1 1 0,0 0 0,-1 0 0,-4 4 0,5-3 33,0-1 0,1 0 0,-1 0 0,0 0 0,0 0 0,0-1 0,0 0 0,-8 2 0,-21-1 1196,15-2-1058,0 1 0,-1 1 1,-33 9-1,47-10-239,0-1 0,1 1 0,-1 0 0,0-1 0,0 0 0,1 0 0,-1-1 0,0 1-1,-6-3 1,6 2 2,0 0 0,0 0 0,0 1 0,0 0 0,0 0 0,1 0 0,-1 0 0,0 1 0,-5 1 0,-6 2 11,0-1 1,-1 0-1,1-1 0,-1 0 1,-23-2-1,-83-12 119,106 8-142,0 0 1,1-1 0,0-1 0,0-1 0,-21-12-1,16 8 5,0 1 0,-23-6-1,24 10-12,-1 1 1,0 2-1,-40-3 0,-61 9-58,52 0 50,35-4 15,-53-8 0,58 5 0,0 1 0,-54 2 0,-47 19 17,82-10-26,-88 4 0,26-15 10,-73 2 1,-63 28-33,-19 1 21,42-4-8,126-11-18,1-4 1,-134-5-1,219-5 36,-206-6-179,189 9 83,0 0-1,0 2 0,1 1 0,0 1 0,-40 15 0,33-7 44,21-7 31,-1-1 0,0-1 0,1-1 0,-23 5 1,36-9 12,-1-1 1,0 1 0,1 0-1,-1 0 1,0 0 0,1-1-1,-1 1 1,1-1-1,-1 0 1,1 1 0,-1-1-1,1 0 1,-1 0 0,1 0-1,-1 0 1,1 0 0,0 0-1,0 0 1,0 0-1,0 0 1,-1-1 0,2 1-1,-1 0 1,0-1 0,-1-2-1,1 2 6,0 0-1,0 0 0,-1 1 0,1-1 1,0 1-1,0-1 0,-1 1 1,1-1-1,-1 1 0,0 0 1,1-1-1,-1 1 0,0 0 0,1 0 1,-1 0-1,0 1 0,-2-2 1,-19-1-38,-40-2 1,69 9-2330,-4-3-84,3-8 676,-4 3 949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3:56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14 17796,'0'-7'1039,"0"0"762,0 10-302,-1 25 607,-14 61-210,8-51-1237,2-1-1,1 1 0,1 58 0,3-95-640,0 0 1,0 0-1,0 0 0,0 0 0,0 0 0,0 0 1,1 0-1,-1 0 0,0 0 0,0 0 0,1 0 1,-1 0-1,1 0 0,-1 0 0,1-1 1,-1 1-1,1 0 0,-1 0 0,1 0 0,0-1 1,-1 1-1,1 0 0,0-1 0,0 1 0,0-1 1,0 1-1,1 0-41,-1-1 0,1 0 0,-1 0 1,0 0-1,1 0 0,-1-1 0,1 1 1,-1 0-1,0 0 0,1-1 0,-1 1 0,0-1 1,1 1-1,-1-1 0,2-1 0,5-3-101,0-1-1,-1 0 1,0 0 0,8-9-1,15-22-84,-17 21-35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2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15 15907,'8'-11'2426,"-6"7"-1481,-5 10 1459,-30 63-1059,16-30-1269,-2-2 0,-43 66-1,49-85-529,-1-1-1,-1 0 1,0-1-1,-27 21 1,37-34-782,3-5 786,8-8-18,9-8-284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3:5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19668,'0'7'1801,"2"11"-1193,-1 1-256,1 7 896,2 4-472,-1 6-280,0 1-184,1 0-384,-1-2-216,0-7-456,0-3-272,0-12-1985,1-8 2465,0-10-464,2-8-288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3:5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16732,'11'60'1899,"-3"-5"-698,3-1 0,3 1 1,32 84-1,-44-135-1178,13 25 53,-14-27-58,0-1-1,0 0 1,-1 1 0,2-1 0,-1 0 0,0 0 0,0 0 0,0 0 0,0 0-1,1 0 1,-1 0 0,0 0 0,1 0 0,-1-1 0,1 1 0,2 0-1,-3-1-2,0 0-1,-1 0 0,1-1 0,0 1 0,0 0 0,-1 0 0,1-1 0,0 1 0,0-1 1,-1 1-1,1-1 0,-1 1 0,1-1 0,0 1 0,-1-1 0,1 0 0,-1 1 0,1-1 0,-1 0 1,0 1-1,1-1 0,-1 0 0,1 1 0,-1-1 0,0 0 0,0 0 0,0 0 0,1 1 1,-1-1-1,0 0 0,0-1 0,4-30 224,-4 32-227,1-47 266,-2 0 0,-13-87 1,-31-91-209,44 220-70,0 5-1,1-1-1,0 1 1,0-1 0,0 0 0,0 1-1,0-1 1,0 0 0,0 1 0,0-1-1,0 1 1,1-1 0,-1 0 0,0 1-1,0-1 1,0 1 0,1-1 0,-1 0-1,0 1 1,1-1 0,-1 1 0,0-1 0,1 1-1,-1-1 1,1 1 0,-1-1 0,1 1-1,-1 0 1,1-1 0,-1 1 0,1 0-1,-1-1 1,1 1 0,0 0 0,-1 0-1,1 0 1,-1-1 0,1 1 0,0 0-1,-1 0 1,2 0 0,34 0-47,-20 0 47,-1-1 3,-1-2 0,1 0-1,0 0 1,-1-1 0,1-1 0,-1-1-1,-1 0 1,1-1 0,-1 0 0,0-1-1,-1 0 1,1-1 0,-2 0 0,1-1-1,14-17 1,-25 25 3,0 1 0,0 0 0,0 0 0,0 0 0,0 0 0,0 0-1,0 0 1,1 0 0,-1 0 0,0 1 0,1-1 0,-1 0 0,0 1 0,1-1 0,-1 1 0,2-1 0,-2 1 0,0 1 0,0-1 0,-1 1 0,1 0 0,0-1 0,-1 1 0,1 0 0,0-1 1,-1 1-1,1 0 0,-1-1 0,1 1 0,-1 0 0,1 0 0,-1 0 0,0 0 0,1 0 1,-1-1-1,0 1 0,0 0 0,0 0 0,1 0 0,-1 0 0,0 0 0,0 0 0,-1 2 0,5 143 120,-5-92-1796,2-56 1403,3-11-90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3:5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1 314 18884,'3'-5'440,"0"1"0,0-1-1,-1 0 1,1 0 0,-1 0 0,0 0 0,2-10 0,3-4 407,77-205 1809,-84 222-2653,1 1 0,0-1 0,-1 0 0,1 1 0,0-1 0,-1 1 0,1 0 0,0-1 0,0 1 0,0 0 0,0-1 1,0 1-1,3-2 0,-4 4-2,1-1 0,-1 0 0,0 0 0,1 1 0,-1-1 0,0 1 0,1-1 0,-1 0 0,0 1 0,1-1 0,-1 1 0,0-1 0,0 0 0,0 1 0,1-1 0,-1 1 0,0-1 0,0 1 0,0-1 0,0 1 0,0-1 1,0 1-1,0-1 0,0 1 0,0-1 0,0 1 0,0 0 0,-2 54 18,2-50-20,-22 222-2046,26-245 1695,3-7-96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3:5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17892,'-3'20'1928,"-1"6"-1200,-2 2-304,1 4 1129,0-1-537,1-2-680,1-2-376,0-8-688,3-6-232,3-15-1321,0-9 1665,1-4-320,-1-3 72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3:5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74 114 15139,'3'4'637,"1"1"1,-1-1-1,0 1 0,0 0 0,-1-1 0,0 2 1,0-1-1,0 0 0,2 10 0,0 2 133,2 31 1,-4-25-246,-1 0 0,-1 1 1,-1-1-1,-2 0 1,0 1-1,-1-1 1,-10 30-1,13-52-541,1 1 0,0-1 0,-1 0 0,1 0 0,-1 1 0,1-1 0,-1 0 0,1 0 0,-1 0 0,0 0 0,0 0 0,1 0 0,-1 0 0,0 0 0,0 0 0,0 0 0,0-1 0,0 1 0,0 0 0,-1-1 0,1 1 0,0 0 0,0-1 0,0 0 0,-1 1 0,1-1 0,0 0 0,-2 1 0,1-2-92,0 1 0,0-1 1,1 1-1,-1-1 1,0 0-1,1 0 1,-1 0-1,0 0 1,1 0-1,0 0 0,-1 0 1,1-1-1,0 1 1,-1 0-1,1-1 1,0 1-1,0-1 1,0 1-1,0-1 0,-1-2 1,-4-8-264,1-1 0,-6-19 1,2-5-349</inkml:trace>
  <inkml:trace contextRef="#ctx0" brushRef="#br0" timeOffset="1">25 108 20100,'9'-4'2201,"1"0"-1281,1 1-368,4-3 1192,0-1-487,3-2-425,-1-1-424,0 2-1008,-1-2 384,-8-5 112,-2 1-136,-3-3-136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4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10802,'2'2'7210,"3"1"-3577,25 7-2557,85-3-163,-102-6-895,0-2 0,0 1 0,17-4 0,-16 2-19,0 0 0,25 2-1,13 1 18,24 4-18,-49-1 1,0-1 0,1-2 0,0 0 1,-1-2-1,1-1 0,31-6 0,-23-2-49,1 2 0,0 1 0,71-2 0,-30 8-166,118-15-1,-151 13 28,-29 3 74,-24 1-205,-54 5 157,-107 5-779,135-11 723,0-1-1,1-2 1,-36-7 0,15 2 191,0 2 1,0 3-1,-57 4 0,-85-5-24,164 1 47,1 1 0,-1 2-1,1 1 1,-1 1 0,1 2-1,-42 10 1,72-14 4,0 1 0,0-1-1,0 1 1,0-1 0,0 1 0,0-1 0,0 1 0,0 0-1,0-1 1,0 1 0,1 0 0,-1 0 0,0-1-1,1 1 1,-1 0 0,0 0 0,1 0 0,-1 0 0,1 0-1,-1 0 1,1 0 0,0 0 0,-1 0 0,1 0 0,0 0-1,0 0 1,0 0 0,-1 0 0,1 0 0,0 1-1,1-1 1,-1 0 0,0 0 0,0 0 0,0 0 0,1 1-1,0 0-12,-1 0 0,1 0 0,-1-1-1,1 1 1,0-1 0,0 1 0,0 0 0,0-1-1,0 1 1,0-1 0,0 0 0,1 1-1,-1-1 1,0 0 0,1 0 0,-1 0 0,1 0-1,-1 0 1,1 0 0,-1 0 0,1-1-1,3 2 1,6-1-39,1-1 0,-1 0-1,0-1 1,1 0 0,-1-1-1,20-5 1,2 0-5,456-38-1105,-321 36 506,156 0 936,-313 8-291,-6 1-303,-7 0-128,-19 4 41,4 0 170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10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83 14779,'5'-3'254,"0"0"-1,1 1 1,-1-1 0,1 1-1,0 0 1,0 1 0,0 0-1,10-2 1,0 1 224,69-10 552,1 3 1,134 5 0,-169 4-889,303 3 131,153-1-282,0-24-395,-309 3 254,-189 20-22,-15 4-436,-5 1 295,10-5 94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12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57 11634,'0'0'71,"-1"0"-1,1 0 0,0 1 1,-1-1-1,1 1 0,0-1 1,0 0-1,-1 1 0,1-1 0,0 1 1,0-1-1,0 0 0,0 1 1,-1-1-1,1 1 0,0-1 1,0 1-1,0-1 0,0 1 0,0-1 1,0 1-1,0-1 0,0 1 1,0-1-1,0 0 0,1 1 1,-1-1-1,0 1 0,0-1 0,0 1 1,0-1-1,1 1 0,0 0 24,1 0 0,0-1 0,-1 1 0,1 0 0,-1-1 0,1 1 0,0-1 0,0 0-1,-1 0 1,4 1 0,287 5 1925,-220-7-1824,1049-39 524,-65 2-715,-1053 38-5,49-1-115,98 10 1,-138-6-136,-19-1-180,-22-6 41,3-8 198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5:51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21 235 15203,'-6'7'1571,"6"-9"-509,10-15 58,3-7-306,-10 18-639,24-64 1472,-25 63-1424,0 1-1,0 0 0,-1-1 1,0 1-1,-1-1 0,1 1 1,-1-1-1,0 1 0,-2-9 1,2 14-179,0 0 1,0 0-1,0 1 0,-1-1 1,1 0-1,0 0 0,0 1 1,-1-1-1,1 0 0,-1 0 1,1 1-1,0-1 1,-1 0-1,1 1 0,-1-1 1,0 1-1,1-1 0,-1 0 1,1 1-1,-1-1 1,-1 0-1,2 1-8,-1 0 0,1 0 0,-1 0 0,0 0 0,1 0 0,-1 0 0,0 1 0,1-1 0,-1 0 0,1 0 0,-1 0 0,0 0 0,1 1 0,-1-1 0,1 0 0,-1 1-1,1-1 1,-1 0 0,1 1 0,-2 0 0,0 2 48,-1 0-1,0 0 1,1 0-1,0 0 1,-1 0-1,1 1 0,-1 3 1,0 1-44,0-1 0,1 1 0,0 0 0,1-1 0,-2 14 0,3-19-38,0 0 0,-1 0 0,1 0 0,0 0 0,0 1 0,1-1 0,-1 0 0,0 0 0,1 0 0,-1 0 0,1 0 0,0 0 0,-1 0 0,1 0 0,0 0 0,0 0 0,1-1 0,-1 1 0,0 0 0,0-1 0,1 1 0,-1-1 0,1 1 0,-1-1 0,4 3 0,-3-4 2,-1 0 0,1 1 1,-1-1-1,1 0 0,-1 0 0,1 0 0,0 0 1,-1 0-1,1-1 0,-1 1 0,1 0 0,-1-1 1,1 1-1,-1-1 0,0 1 0,1-1 0,-1 0 1,1 1-1,-1-1 0,0 0 0,0 0 0,0 0 1,1 0-1,-1 0 0,0 0 0,0-1 0,1-1 1,2-2 25,0 0 0,-1 0 1,0 0-1,1-1 1,2-8-1,-5 10 5,1 1-1,-1 0 0,-1-1 1,1 0-1,0 1 1,-1-1-1,0 1 1,0-1-1,0 0 1,0 1-1,-1-5 1,1 7-22,0 0 0,-1 1 1,1-1-1,0 0 0,0 1 1,-1-1-1,1 0 1,0 1-1,-1-1 0,1 1 1,-1-1-1,1 0 0,-1 1 1,1-1-1,-1 1 1,0 0-1,1-1 0,-1 1 1,1-1-1,-1 1 0,0 0 1,-1-1-1,1 1 3,-1 0-1,0 0 1,1 0 0,-1 0 0,1 0-1,-1 0 1,0 1 0,1-1-1,-1 1 1,1-1 0,-1 1-1,0-1 1,1 1 0,-3 1-1,-2 2 2,1 1 0,-1-1-1,1 1 1,0 0-1,0 0 1,0 1 0,1-1-1,0 1 1,0 0 0,0 0-1,1 1 1,0-1-1,0 1 1,1-1 0,0 1-1,-3 12 1,7-7-22,5-13-5,8-15-4,-9 6 27,0 1 1,-1-1-1,0-1 0,-1 1 1,0-1-1,0 1 1,-1-1-1,-1 0 1,0 0-1,1-19 1,-3 30-12,0-1-1,1 1 1,-1-1 0,0 1 0,0-1 0,0 1-1,-1-1 1,1 1 0,0-1 0,0 0 0,0 1 0,0-1-1,0 1 1,-1-1 0,1 1 0,0-1 0,0 1 0,-1 0-1,1-1 1,0 1 0,-1-1 0,1 1 0,0-1 0,-1 1-1,0-1 1,-9 8 20,-6 20-35,14-20 2,0-1 0,0 1 0,1-1 0,0 1 0,0-1 0,0 1 0,1 0 0,0-1 0,1 12 0,-1-17 10,0-1 1,0 0-1,0 1 0,0-1 0,1 1 0,-1-1 0,0 1 0,0-1 0,0 0 0,1 1 1,-1-1-1,0 1 0,0-1 0,1 0 0,-1 1 0,0-1 0,0 0 0,1 1 0,-1-1 1,1 0-1,-1 0 0,0 1 0,1-1 0,-1 0 0,1 0 0,-1 0 0,0 0 0,1 1 1,-1-1-1,1 0 0,-1 0 0,1 0 0,-1 0 0,0 0 0,1 0 0,-1 0 0,1 0 1,-1 0-1,1 0 0,-1 0 0,1-1 0,-1 1 0,0 0 0,1 0 0,-1 0 0,1 0 1,-1-1-1,0 1 0,1 0 0,-1-1 0,0 1 0,1 0 0,-1-1 0,18-19 3,-14 12 10,1 0-1,-2 0 1,1-1 0,-1 1 0,0-1 0,-1 0 0,0 0 0,0 0 0,-1 0-1,0-16 1,-1 25-15,0 0 0,0-1 0,0 1-1,0 0 1,0-1 0,0 1-1,0-1 1,0 1 0,0 0 0,0-1-1,0 1 1,0 0 0,0-1 0,0 1-1,0 0 1,-1-1 0,1 1 0,0 0-1,0-1 1,0 1 0,-1 0-1,1-1 1,0 1 0,0 0 0,-1-1-1,1 1 1,0 0 0,0 0 0,-1 0-1,1-1 1,0 1 0,-1 0-1,1 0 1,0 0 0,-1 0 0,1-1-1,-1 1 1,1 0 0,0 0 0,-1 0-1,1 0 1,0 0 0,-1 0 0,1 0-1,-1 0 1,1 0 0,0 0-1,-1 0 1,1 1 0,0-1 0,-1 0-1,1 0 1,0 0 0,-1 0 0,1 0-1,0 1 1,-1-1 0,1 0-1,0 0 1,-1 1 0,1-1 0,0 0-1,0 1 1,-1-1 0,1 0 0,0 0-1,0 1 1,-19 21-830,15-15 537,0-1-1,0 0 0,1 1 0,-6 13 0,8-17-186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33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0 268 13795,'73'-6'813,"107"6"1,-74 2-497,582-27 444,1-30-743,244-14 1053,-615 60-186,-2 23 457,-256-7-1114,-27-2-235,0-1-1,63-3 1,-93-1-39,0 0 1,0 0-1,-1 0 1,1-1 0,0 1-1,-1-1 1,1 1-1,0-1 1,-1 0-1,1 0 1,-1-1 0,1 1-1,-1 0 1,0-1-1,0 0 1,1 1-1,-1-1 1,0 0 0,0 0-1,-1 0 1,1 0-1,0 0 1,-1-1 0,1 1-1,-1 0 1,0-1-1,0 1 1,0-1-1,0 0 1,0 1 0,0-1-1,-1 0 1,1 1-1,-1-5 1,2-28-222,-3-6-46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2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 16660,'9'-5'1840,"-5"5"-1312,-4 8-216,-4 8 1352,1 8-1023,0 4-185,2 6-296,1 1-96,0 0 0,1 0 32,3-5-296,1-4-208,-2-6-433,1-2-167,-4-8 728,-2-1-160,-6-6-200</inkml:trace>
  <inkml:trace contextRef="#ctx0" brushRef="#br0" timeOffset="1">1 273 16420,'0'-3'1520,"8"-1"-904,8 1-224,13 2 656,8 1-88,12-2-663,5-1-570,11 0 386,1 2-57,-5-13-201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03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12811,'0'2'65,"1"0"0,-1 0 0,1-1 0,0 1 0,-1 0 0,1 0 0,0-1 1,0 1-1,0 0 0,0-1 0,0 1 0,0-1 0,1 1 0,-1-1 0,1 0 0,-1 0 1,1 1-1,-1-1 0,1 0 0,-1 0 0,1 0 0,2 0 0,4 3 97,1 0-1,0-1 0,11 4 1,6-1 201,1-1-1,-1-2 1,48 2 0,85-11 645,-58 1-695,153 1-5,405-30-203,-627 30-105,235-28 13,-191 27-8,119 7 1,114 31 9,0 0 68,-216-28 67,125-8 0,-124-5-4,126-5 450,-180 14-467,1 1 0,-1 1 0,58 14 0,-22-2-16,0-2 0,0-5 0,101 0 0,228-36 667,-373 25-694,1 1 0,0 2 0,-1 1-1,1 1 1,45 10 0,-55-9 156,0-1 1,0-1 0,44-3-1,15 0 175,-79 2-407,0 0 0,0 0 0,1 0 0,-1 1 0,0 0 0,0-1 0,0 1 0,0 0 0,0 1 0,0-1 0,0 1 0,0-1 0,-1 1 0,1 0 0,-1 0 0,1 0 0,-1 0 0,1 0 0,-1 0 1,0 1-1,0-1 0,2 4 0,-24-18-1088,10 8 857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09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7130,'0'49'1272,"0"0"-488,2-2-248,0-3 1112,1 2-479,2-6-377,-1-2-296,2-6-880,-2 1-840,-1-2 1128,0 0-248,0 2-233</inkml:trace>
  <inkml:trace contextRef="#ctx0" brushRef="#br0" timeOffset="1">32 714 7378,'28'589'2693,"-15"-339"-5560,-13-222 2552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09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9546,'10'139'6697,"-8"-84"-3959,13 120-1689,-16-164-2042,-5-12 557,-10-18 254,13 15 108,-7-10-19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12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8 151 16948,'-4'-9'2706,"2"20"-1315,0 23-562,35 357 43,-25-317-645,-5-54 6,-3-21-227,0 1 0,0 0 0,0 0-1,0 0 1,0 0 0,0 0 0,1 0-1,-1 0 1,0 0 0,0 0-1,0 0 1,0 0 0,0-1 0,0 1-1,0 0 1,0 0 0,0 0 0,0 0-1,0 0 1,0 0 0,0 0-1,0 0 1,0 0 0,0 0 0,0 0-1,1 0 1,-1 0 0,0 0 0,0 0-1,0 0 1,0 0 0,0 0-1,0 0 1,0 0 0,0 0 0,0 0-1,0 0 1,1 0 0,-1 0-1,0 0 1,0 0 0,0 0 0,0 0-1,0 0 1,0 0 0,0 0 0,0 0-1,0 0 1,0 0 0,0 0-1,0 0 1,1 0 0,-1 0 0,0 0-1,0 0 1,0 0 0,0 0 0,0 1-1,0-1 1,0 0 0,0 0-1,0 0 1,0 0 0,0 0 0,0 0-1,6-33 513,4-99 347,15-121 12,-24 250-869,-1-1 1,1 0-1,0 1 0,0-1 0,0 1 0,1-1 1,-1 1-1,1 0 0,2-4 0,-3 6-7,0 0 0,0 0 0,0 0 0,0 1 0,0-1 0,1 0 0,-1 0 0,0 1 0,0-1 0,1 1 0,-1-1 0,0 1 0,1 0 0,-1-1 0,1 1 0,-1 0 0,0 0 0,1 0 0,-1 0 0,1 0 0,-1 0 0,0 0 0,1 1 1,-1-1-1,0 1 0,2 0 0,6 2-21,0-1 0,1 0 0,-1 0 0,0-1 0,1 0 0,-1 0 0,1-1 1,-1 0-1,1-1 0,-1 0 0,0-1 0,1 0 0,-1 0 0,0-1 1,0 0-1,0-1 0,-1 1 0,12-8 0,8-9-26,-1 0-1,38-38 0,19-16 40,-82 73 8,0-1 0,0 1-1,0-1 1,0 1-1,0 0 1,0-1-1,1 1 1,-1 0-1,0 1 1,1-1-1,-1 0 1,0 1 0,1-1-1,-1 1 1,1 0-1,-1 0 1,1 0-1,3 0 1,-4 1 0,0 0 0,1 0 1,-1 1-1,0-1 0,0 0 1,0 1-1,0-1 0,0 1 0,0 0 1,0 0-1,0 0 0,-1 0 0,1 0 1,-1 0-1,1 0 0,-1 0 0,1 4 1,6 10 18,-1 0 0,0 1 0,-2 0 0,6 23 0,6 73 453,-15-102-907,0-9-435,-2-7 396,0-8 74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12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19532,'2'-4'226,"1"0"-1,0 0 1,0 0 0,1 0-1,-1 0 1,1 1 0,0-1-1,0 1 1,0 0 0,1 0-1,-1 1 1,0-1 0,1 1-1,0 0 1,0 0 0,-1 1-1,10-3 1,-10 4-180,-1 0 0,1 0 0,0 0-1,-1 0 1,1 1 0,0-1 0,-1 1 0,1 0 0,-1 0 0,1 0 0,-1 1-1,1-1 1,-1 1 0,0 0 0,0 0 0,0 0 0,0 0 0,0 0 0,0 1-1,0-1 1,-1 1 0,1 0 0,-1 0 0,0 0 0,2 3 0,0 2-43,0-1 1,-1 1 0,1 0 0,-2 0 0,1 0 0,-1 0-1,0 1 1,-1-1 0,0 0 0,0 1 0,-1-1-1,0 1 1,0-1 0,-3 12 0,2-11-8,-1 0 0,0 0 0,-1 0 0,0-1 0,0 1 0,-1 0 0,0-1 0,0 0 0,-1 0 0,0 0 0,0-1 0,-1 0 0,-7 7 0,11-12 2,-1 1 0,0-1 0,0-1 0,0 1 0,0 0 0,0-1 0,0 1 0,0-1 0,0 0 0,0 0 0,-1 0 0,1 0 0,-5 0 0,6-1 2,1 0 0,-1 0 0,0 0 0,1 0-1,-1-1 1,1 1 0,-1 0 0,1-1 0,-1 1 0,1-1 0,-1 1-1,1-1 1,-1 0 0,1 1 0,0-1 0,-1 0 0,1 0 0,0 0-1,0 0 1,-1 0 0,1-1 0,0 1 0,0 0 0,0 0 0,1-1 0,-1 1-1,0 0 1,0-1 0,0-2 0,0 4-1,1-1 0,0 0 1,-1 0-1,1 0 0,0 0 0,0 0 0,0 0 0,0 0 1,0 1-1,0-1 0,0 0 0,0 0 0,0 0 1,0 0-1,0 0 0,0 0 0,1 0 0,-1 0 1,0 0-1,1 1 0,-1-1 0,0 0 0,1 0 0,-1 0 1,1 1-1,0-1 0,-1 0 0,1 1 0,-1-1 1,1 0-1,0 1 0,0-1 0,-1 1 0,1-1 1,0 1-1,0-1 0,0 1 0,0 0 0,-1-1 0,1 1 1,0 0-1,0 0 0,0 0 0,0 0 0,0 0 1,1 0-1,2-1-4,1 1 0,-1 0 1,1 0-1,-1 0 1,1 1-1,-1 0 0,1 0 1,6 2-1,2 3-55,0 1 1,0 1-1,-1 0 0,22 20 1,8 4-138,-41-31 203,0 0 0,0-1-1,0 1 1,0 0 0,1-1 0,-1 1-1,0 0 1,1-1 0,-1 0 0,0 1 0,1-1-1,-1 0 1,0 0 0,1 0 0,-1 0-1,1 0 1,-1 0 0,0 0 0,1 0-1,-1 0 1,1-1 0,-1 1 0,0 0-1,0-1 1,1 0 0,-1 1 0,0-1-1,0 0 1,1 1 0,-1-1 0,0 0-1,0 0 1,0 0 0,0 0 0,0 0-1,0 0 1,-1 0 0,1 0 0,0-1-1,0 1 1,-1 0 0,1-2 0,4-7 112,0 0 0,-1-1 0,0 1 0,2-14 1,-3 13-60,35-115-587,-38 122 412,0 4 102,0-1 0,0 1 0,0-1 0,0 0 0,0 1 0,0-1 0,0 1 0,1-1 0,-1 1 0,0-1 1,0 1-1,0-1 0,1 1 0,-1-1 0,0 1 0,0-1 0,1 1 0,-1-1 0,1 1 0,-1-1 0,0 1 0,1 0 0,-1-1 0,1 1 0,-1 0 0,1-1 0,-1 1 0,1 0 0,-1 0 0,1-1 0,3 2-367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16.9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2301 47 13795,'-16'1'322,"0"-1"0,-16-1 0,22 0-1045,-1 0 1,1-2-1,1 1 0,-14-5 1,0-1-477,-1 1-1,1 2 1,-1 0 0,-1 2 0,-32-2 0,-127 10 3432,102-1-23,-168 13 1865,-6 0-3951,219-16-194,3 1 151,-1-1 1,0-2-1,0-1 1,-41-9-1,58 8-77,-1-1 0,1 2 0,0 1-1,-1 0 1,1 1 0,-32 4 0,22-1 226,-1-2 1,0-2-1,-45-5 1,43 2 308,-1 2 1,-55 3-1,9 14 384,56-10-547,0 0-1,-30 1 1,46-6-318,1 0 0,-1-1 0,1 0 0,-1 0 1,1 0-1,0-1 0,-1 0 0,1 0 0,0 0 0,-6-4 0,4 2 123,0 1 1,0 0-1,0 0 0,-12-2 1,14 4-100,0 1 1,0 0 0,0 1-1,0-1 1,0 1 0,0 0-1,0 0 1,0 0 0,0 1-1,1 0 1,-1 0 0,0 0-1,1 0 1,-8 6-1,6-4-65,-1-1-1,0 1 0,-1-1 1,-9 3-1,14-5-68,0-1-1,0 1 1,0-1-1,0 0 1,0 0-1,0 0 1,0 0-1,-1-1 1,1 1-1,0-1 1,0 0-1,0 0 1,0 0-1,1 0 1,-4-2-1,-14-9-119,-2-6-52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18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144 242 9546,'-3'1'251,"0"-1"-1,0-1 1,0 1-1,0 0 1,0-1 0,1 1-1,-1-1 1,0 0-1,0 0 1,1 0 0,-1 0-1,1-1 1,-1 1-1,1-1 1,-1 1 0,1-1-1,0 0 1,-4-4-1,4 3 23,0 0 1,0-1-1,0 1 0,0-1 0,0 1 0,1-1 0,0 0 0,-1 0 0,2 0 0,-1 0 0,0 0 0,1-4 0,-1-2 157,1 0 0,1-1-1,0 1 1,1 0 0,-1 1 0,2-1 0,0 0 0,0 0 0,8-16-1,-7 19-157,0 1 0,0 0 0,1-1 0,9-8-1,-13 14-228,0 0-1,0 0 1,0 0-1,1 0 1,-1 0 0,0 1-1,0-1 1,1 0-1,-1 1 1,0-1-1,1 1 1,-1-1-1,1 1 1,1-1-1,-2 2-25,0-1-1,-1 0 1,1 0 0,0 0-1,0 1 1,0-1 0,0 0-1,-1 1 1,1-1 0,0 1-1,0-1 1,-1 1-1,1-1 1,0 1 0,-1-1-1,1 1 1,0 0 0,-1 0-1,1-1 1,-1 1-1,1 0 1,-1 0 0,0-1-1,1 1 1,-1 0 0,1 1-1,1 5 11,0 0 1,0 0-1,0 0 0,-1 0 0,0 0 0,-1 1 0,1-1 1,-1 0-1,-2 11 0,-1 9 9,-9 32 0,2-19-8,-1-1-1,-3 1 0,0-2 0,-3 0 1,-1-1-1,-29 43 0,19-48-132,30-34-56,-1 1 141,1-1 0,-1 0 0,1 1 1,0-1-1,0 1 0,0 0 0,0-1 0,0 1 1,3-1-1,0 0 6,0 0 0,0 1 0,1 0 0,-1 0 0,0 0 0,0 0 0,1 1 0,-1 0-1,0 0 1,1 1 0,-1 0 0,0-1 0,0 2 0,1-1 0,-1 0 0,0 1 0,5 3 0,2 2 16,1 0-1,-1 1 1,0 1 0,-1 0 0,11 11-1,-21-19-2,2 2 5,1 0-1,0 0 1,-1 0-1,1 0 1,5 2-1,-8-4 3,0-1-1,0 1 1,0-1-1,0 0 0,0 0 1,0 1-1,0-1 1,0 0-1,0 0 1,0 0-1,0 0 0,0 0 1,0 0-1,0 0 1,0 0-1,0-1 0,0 1 1,0 0-1,0-1 1,0 1-1,0 0 1,0-1-1,0 1 0,0-1 1,0 0-1,0 1 1,-1-1-1,1 0 1,1-1-1,2-2 36,-2-1 0,1 0-1,0 0 1,-1 0 0,0 0 0,0 0 0,0 0 0,-1 0-1,1-1 1,0-10 0,1-57 506,-3 65-492,-1-27 282,1 34-339,0-1 1,0 1 0,0-1 0,0 1-1,-1-1 1,1 1 0,-1 0-1,1-1 1,-1 1 0,1 0-1,-1-1 1,0 1 0,0 0-1,0 0 1,1-1 0,-1 1 0,-2-2-1,2 3-98,1 0 0,-1 0-1,1 0 1,-1 0 0,1 0-1,-1 0 1,0 0 0,1 0 0,-1 0-1,1 0 1,-1 0 0,1 0-1,-1 0 1,1 1 0,-1-1-1,1 0 1,-1 0 0,1 0 0,-1 1-1,1-1 1,0 0 0,-1 1-1,1-1 1,-1 0 0,1 1 0,0-1-1,-1 1 1,1-1 0,0 0-1,-1 1 1,1-1 0,0 1-1,0-1 1,0 1 0,-1-1 0,1 1-1,0-1 1,0 1 0,0 1-704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19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0 253 18804,'1'1'88,"0"-1"0,0 1-1,0 0 1,0 0 0,0-1 0,-1 1-1,1 0 1,0 0 0,-1 0 0,1 0-1,0 0 1,-1 0 0,1 0 0,-1 0-1,0 1 1,1-1 0,-1 0 0,0 0 0,0 0-1,0 0 1,1 0 0,-1 1 0,-1 0-1,3 7 177,31 134 1452,86 332-874,-116-466-791,5 20 82,-7-27-111,-1-1 0,1 0-1,-1 1 1,1-1-1,0 0 1,-1 0-1,1 1 1,0-1-1,0 0 1,0 0-1,0 0 1,0 0 0,0 0-1,0 0 1,2 1-1,-2-2-12,-1 0-1,0 0 1,1 0-1,-1 0 0,0 0 1,1 0-1,-1 0 1,0-1-1,1 1 1,-1 0-1,0 0 1,1 0-1,-1 0 1,0-1-1,0 1 1,1 0-1,-1 0 1,0-1-1,1 1 0,-1 0 1,0 0-1,0-1 1,0 1-1,1 0 1,-1-1-1,0 1 1,0 0-1,0-1 1,0 1-1,0-1 1,5-12 110,0-20-16,-1 0 0,-2 0 0,-1-1 0,-5-52 1,2 50-70,-21-192 57,2 32-56,20 191-35,1-1 1,0 1-1,0-1 0,0 1 1,1 0-1,1-7 1,-1 10-2,-1 1 0,1 0-1,-1-1 1,1 1 0,0 0 0,0-1 0,-1 1 0,1 0 0,0 0 0,0 0 0,0 0 0,1 0-1,-1 0 1,0 0 0,0 0 0,0 0 0,1 1 0,-1-1 0,0 0 0,1 1 0,-1-1 0,1 1-1,-1 0 1,0-1 0,1 1 0,1 0 0,2-1-12,38-5-229,59-16-1,-87 18 187,-1-1-1,1-1 1,-1-1 0,0 0 0,-1 0-1,0-2 1,18-13 0,-21 12 23,0 1 1,15-21-1,-17 19 26,0 1 0,1 1 0,10-9 1,-19 18 7,0 0 0,0-1 1,0 1-1,0 0 1,0 0-1,1 0 0,-1 0 1,0 0-1,0 0 1,0-1-1,0 1 0,0 0 1,1 0-1,-1 0 1,0 0-1,0 0 0,0 0 1,0 0-1,1 0 1,-1 0-1,0 0 0,0 0 1,0 0-1,1 0 1,-1 0-1,0 0 0,0 0 1,0 0-1,0 0 1,1 0-1,-1 0 0,0 0 1,0 0-1,0 0 1,0 1-1,1-1 0,-1 0 1,0 0-1,0 0 1,0 0-1,0 0 0,0 0 1,0 1-1,1-1 1,-1 0-1,0 0 1,0 0-1,0 0 0,0 0 1,0 1-1,0-1 1,0 0-1,0 0 0,2 17 61,-6 18 49,-18 72 255,10-56-677,-9 97 0,21-141-170,-1-4-176,2-8 174,2-7-46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19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1 433 17988,'12'-49'3083,"33"-82"0,-9 28-2544,-32 93-518,34-130-6,-40 161-30,0 36-1,1-9 22,-1-6-14,-2 13-47,3 0 0,7 66 0,-6-117-80,3 14-580,-3-18 673,0 1 1,0-1 0,0 0 0,0 1 0,0-1-1,0 1 1,0-1 0,1 0 0,-1 1 0,0-1-1,0 0 1,0 1 0,0-1 0,1 0 0,-1 1-1,0-1 1,0 0 0,1 1 0,-1-1 0,0 0-1,1 0 1,-1 1 0,0-1 0,1 0-1,-1 0 1,0 0 0,1 1 0,-1-1 0,1 0-1,-1 0 1,0 0 0,1 0 0,3-1-427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20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6 207 18516,'-6'1'2048,"8"-1"-1191,1-6-329,8-7 1344,1-4-624,5-3-495,4-3-321,5-1-584,-2-2-393,2 3-783,-1 3-976,-8 6 1800,0 2-401,-6 2-375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27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18612,'2'5'274,"-1"0"1,0 0-1,0 0 1,-1 1-1,0-1 0,0 0 1,0 1-1,-1-1 0,0 7 1,-2 14 303,3-10-395,2 49 10,-2-61-189,1 0 0,0 0 0,-1 0 0,2 0 0,-1 0 0,0 0 0,1 0 0,-1 0 0,1 0 0,0 0 0,0-1 0,3 4 0,-4-6 9,0 0 0,0 0 1,0-1-1,0 1 0,0 0 0,0-1 0,0 1 1,0-1-1,0 1 0,0-1 0,0 1 0,0-1 0,0 0 1,1 1-1,-1-1 0,0 0 0,0 0 0,0 0 1,0 0-1,1 0 0,0 0 0,1-1 19,0 0 1,0 0-1,0 0 0,-1 0 0,1 0 1,0 0-1,-1-1 0,4-2 0,4-4 113,0 0 0,-1-1-1,9-10 1,-15 16-77,75-88 1206,-78 90-1270,0 1 0,1 0 1,-1-1-1,0 1 1,0 0-1,1 0 1,-1-1-1,0 1 0,0 0 1,1 0-1,-1-1 1,0 1-1,1 0 0,-1 0 1,0 0-1,1 0 1,-1 0-1,0-1 0,1 1 1,-1 0-1,0 0 1,1 0-1,-1 0 0,0 0 1,1 0-1,-1 0 1,0 0-1,1 0 0,-1 0 1,1 1-1,-1-1 1,5 12 52,-3 26-93,-3-29 4,2 0-17,-1-1-1,1 0 0,0 1 0,1-1 1,3 13-1,-4-19 39,0 1 0,0-1 0,0 0 0,0 0 0,1 0 0,-1 1 1,0-1-1,1-1 0,0 1 0,-1 0 0,1 0 0,0 0 0,0-1 0,0 1 0,0-1 0,0 0 1,0 0-1,0 1 0,1-1 0,-1-1 0,0 1 0,1 0 0,4 0 0,0 0 9,0-1 0,0 0 0,1-1 0,-1 0 0,0 0 0,0 0 0,0-1 0,0 0 0,0-1 0,-1 1-1,1-1 1,-1-1 0,10-5 0,1-2 111,0-2-1,-1 1 1,22-23 0,41-59 423,-38 43-2657,-30 38 1716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20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81 20908,'4'-7'336,"1"1"0,-1 0 0,1 0 0,0 1 0,0 0 0,0-1 0,1 1 0,-1 1 0,1-1 0,1 1-1,-1 0 1,1 1 0,-1 0 0,1 0 0,13-4 0,-19 7-331,1-1 0,-1 1 1,1 0-1,-1 0 0,1 0 0,0 0 0,-1 0 1,1 0-1,-1 0 0,1 0 0,-1 1 1,1-1-1,-1 1 0,1-1 0,-1 1 0,0 0 1,1-1-1,-1 1 0,0 0 0,1 0 1,-1 0-1,1 1 0,0 0-18,0 1-1,0-1 1,-1 1 0,1 0-1,-1-1 1,1 1 0,-1 0-1,0 0 1,0-1 0,0 7-1,1 2-55,-1 0-1,0-1 1,-1 1-1,-1 0 0,-1 14 1,-1-10 0,0 0 0,-1-1 0,0 1 0,-7 13 1,9-24 60,1 1 1,-1-1 0,0 0 0,-1 0 0,1-1 0,-1 1-1,1 0 1,-1-1 0,0 0 0,-1 1 0,1-1-1,-1 0 1,1-1 0,-1 1 0,0-1 0,0 1 0,-6 2-1,10-5 8,-1 0-1,1 0 0,-1 0 0,0 0 1,1 1-1,-1-1 0,1 0 0,-1 0 0,0 0 1,1 0-1,-1 0 0,0 0 0,1 0 1,-1-1-1,1 1 0,-1 0 0,0 0 0,1 0 1,-1-1-1,1 1 0,-1 0 0,1 0 1,-1-1-1,1 1 0,-1 0 0,1-1 0,-1 1 1,1-1-1,-1 1 0,1-1 0,0 1 1,-1-1-1,1 1 0,0-1 0,-1 1 0,1-1 1,0 1-1,0-1 0,0 0 0,0 1 1,-1-1-1,1 1 0,0-1 0,0 0 0,0 1 1,0-1-1,0 0 0,0 1 0,0-1 1,1 1-1,-1-1 0,0 0 0,0-1-2,0 0 0,1 1 1,-1-1-1,1 0 0,-1 1 0,1-1 0,-1 0 0,1 1 0,0-1 0,0 1 1,0-1-1,0 1 0,0 0 0,0-1 0,0 1 0,0 0 0,0 0 0,3-2 0,-2 2 0,-1 1-1,1-1 0,-1 1 0,1-1 0,-1 1 0,1 0 0,-1 0 0,1 0 0,-1 0 0,1 0 1,-1 0-1,1 0 0,-1 0 0,1 1 0,-1-1 0,1 0 0,-1 1 0,1-1 0,-1 1 0,0 0 1,2 1-1,26 24 18,-26-23-55,0 0-1,0 0 1,1 0 0,-1 0 0,0 0 0,1 0 0,0-1 0,6 4 0,-8-6 0,-1 0 1,0 0-1,0 1 1,0-1-1,1 0 1,-1 0-1,0 0 1,0-1-1,1 1 0,-1 0 1,0 0-1,0-1 1,0 1-1,0 0 1,1-1-1,-1 1 1,0-1-1,0 0 0,0 1 1,0-1-1,0 0 1,0 0-1,0 0 1,-1 1-1,1-1 1,0 0-1,0 0 0,-1 0 1,1 0-1,0 0 1,0-2-1,2-4-78,0 0-1,0 0 0,4-14 1,-7 20 105,9-34-363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08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12043,'3'2'1656,"-1"3"-784,-2 0-336,1 4 1553,-1 1-953,1 6-424,-1 1-168,3 2-240,0 4-96,0 2-224,0 1-272,0-1 904,0 0-616,-2-2 8,3 0 16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08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14859,'-3'37'1553,"3"0"-985,-3 1-280,2-5 640,1-5-768,0-5 24,0-3-88,1-7-304</inkml:trace>
  <inkml:trace contextRef="#ctx0" brushRef="#br0" timeOffset="1">70 703 10674,'4'52'1113,"-1"-5"-849,0-4-184,-2-4 976,1-3-592,-1-5-336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14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11 12603,'0'3'1016,"0"0"-768,-2 0-40,1-2 424,-2 0 264,0-2-208,-1-3-439,1-1 143,-3 0-488,2 2-120,1 3 136,-1-2-1177,0 2 1089,-2-1-160,0 1-104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15.3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1 10986,'-3'3'72,"0"0"-1,0 0 0,0 0 1,-1 0-1,0-1 1,1 1-1,-1-1 0,0 0 1,0 0-1,0 0 0,-1-1 1,1 0-1,0 0 1,0 0-1,-1 0 0,1 0 1,-1-1-1,1 0 0,0 0 1,-1 0-1,1 0 1,-1-1-1,1 0 0,0 0 1,-1 0-1,1 0 0,0-1 1,-8-3-1,7 3-983,-1 0 0,0 0 0,0 1 0,0 0 0,1 1 0,-8-1 0,12 1 943,0 0 0,0 1-1,0-1 1,0 1 0,-1-1 0,1 1 0,0-1-1,0 1 1,0 0 0,0-1 0,0 1 0,-1 1-1,-6 4 64,-2-3-18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15.7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1233 1 7826,'-15'-1'754,"-1"2"1,1 0 0,0 1-1,-1 0 1,-22 7-1,-26 4 684,-194-2-1015,54-6-3588,162-2 143,-82-6 0,103 1 3330</inkml:trace>
  <inkml:trace contextRef="#ctx0" brushRef="#br0" timeOffset="1">228 51 6769,'-18'7'489,"-4"-3"-409,1 1-16,-1 2 544,1-4-600,1 1-8,0-4 48,0 0-112,-2-4 144,2-1-16,-1 1-32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16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1675 0 12379,'-49'5'76,"-79"-3"0,-23 1-2401,37 16-753,74-11 3344,-79 5-1,-158-14 967,92 0-2513,150 1 1081</inkml:trace>
  <inkml:trace contextRef="#ctx0" brushRef="#br0" timeOffset="1">300 78 8746,'-55'7'472,"2"-1"-1112,0-1-184,4-3 1000,3-2-440,3 0-232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17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11426,'0'1'137,"0"0"0,0 0 0,-1-1 0,1 1 0,0 0 0,0 0 0,0 0-1,0 0 1,0-1 0,0 1 0,0 0 0,0 0 0,0 0 0,0 0 0,0 0-1,1-1 1,-1 1 0,0 0 0,1 0 0,-1 0 0,0-1 0,1 1 0,-1 0-1,1-1 1,-1 1 0,1 0 0,0-1 0,-1 1 0,2 0 0,22 25 681,-18-21-445,36 37 46,1-2 1,3-2 0,1-1 0,89 51 0,-82-60-146,138 83 1360,-160-86-1390,0 1 0,36 39 0,-47-42-46,1-2 0,1 0 0,1-2 0,1 0 0,39 21 1,153 91 810,-57-14-448,-18-12-39,-39-29-203,45 29-2,-111-83-158,-1 3 0,-2 0 0,0 3 0,59 62 0,-65-63-53,1-1 1,0-1 0,43 27-1,-6-4-101,96 54 83,-108-70-66,66 49 1,5 24-40,-60-49 45,102 69 0,-160-120-28,246 147 28,-225-136-35,-1 2 0,-1 1 1,27 25-1,-26-21 6,18 11 9,2-2 1,77 39 0,-45-27 30,-30-13-49,-3 3 1,68 61-1,11 10-13,-100-87 36,1 0 0,1-2-1,35 16 1,47 14 9,-35-16-44,0 4 1,82 51-1,-114-57 23,323 192 17,-173-114-15,87 42 14,-185-103-31,-2 3 1,152 107 0,-163-99-4,3-3 1,120 56-1,-113-63-289,139 97 0,-26-12 63,123 91 204,-285-189 31,1-2 0,1-1 1,2-3-1,1-2 1,89 35-1,-95-46 3,-1 2 1,0 1-1,-2 3 0,0 1 0,-1 2 1,56 44-1,-12-1-74,99 61-1,100 43-98,-135-84 152,4-1 4,50 30 17,-165-92 3,0 2 0,-1 1-1,43 46 1,-33-27-1,1-2 0,3-2 0,1-2 0,1-2 0,84 46-1,-32-32-12,-59-32 15,-1 2 1,-1 2-1,53 40 1,44 42-265,5-6 0,4-6 0,294 138 0,-352-190 35,-2 3 1,110 76-1,279 189-122,294 218-289,-440-320 520,8 7-582,16 34-535,-198-144 839,118 113 56,-179-138 221,50 29-674,-47-36 309,19 23 654,-34-37-303,-82-58 124,0 0 0,-1 0 0,1 0 0,0 0 0,0 0 0,0 0 0,-1 0 0,1 0 0,0 0 0,0 0 0,0 0 0,-1 0 0,1 0 0,0 0 0,0 0 0,0 0 0,0 1 0,-1-1 0,1 0 0,0 0 0,0 0 0,0 0 0,0 0 0,-1 0 0,1 1 0,0-1 0,0 0 0,0 0 0,0 0 0,0 0 0,0 1 0,0-1 0,-1 0 0,1 0 0,0 0 0,0 1 0,0-1 0,0 0 0,0 0 0,0 0 0,0 1 0,0-1 0,0 0 0,0 0 0,0 0 0,0 1 0,0-1 0,0 0 0,1 0 0,-1 0 0,0 1 0,0-1 0,0 0 0,0 0 0,0 0 0,0 0 0,0 1 0,0-1 0,1 0 0,-1 0 0,0 0 0,0 0 0,0 0 0,0 0 0,1 1 0,-1-1 0,0 0 0,0 0 0,-17 0-190,5-1 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24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0 948 14771,'251'-166'1110,"-236"157"-1045,97-54 114,149-62-1,130-27 194,-86 35 293,-70 17 156,267-97 1372,-489 193-2158,0 0 1,1 1-1,-1 0 1,20-1-1,-23 6-126,-12 3-11,-17 5 762,-27 1-361,19-6-167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24.8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425 18 15411,'27'-6'1408,"26"-4"-229,-48 9-981,-1 1-1,1-1 1,-1 1 0,0 0 0,1 1 0,-1-1 0,1 1 0,7 2 0,-11-3-159,0 1 1,-1-1-1,1 1 1,0-1-1,0 0 1,-1 1-1,1-1 1,0 1-1,-1-1 1,1 1-1,-1 0 0,1-1 1,-1 1-1,1 0 1,-1-1-1,1 1 1,-1 0-1,1 0 1,-1-1-1,0 1 1,0 0-1,1 0 1,-1 0-1,0-1 1,0 1-1,0 0 0,0 0 1,0 0-1,0 0 1,0-1-1,0 1 1,0 0-1,0 0 1,0 0-1,-1-1 1,1 1-1,-1 1 1,0 2 39,-1 1 0,0-1 0,-1 0 0,1 0 0,-5 5 0,-45 54 51,-89 84 0,81-87-98,-201 225-19,255-278-19,3-4-1,0 1 1,1-1-1,-1 1 1,0 0 0,1-1-1,0 1 1,0 0-1,0 0 1,-1 7-1,2-11 7,1 1-1,0-1 1,0 1-1,0-1 1,0 1-1,0-1 1,0 1-1,0 0 1,0-1-1,0 1 1,0-1-1,0 1 1,0-1-1,1 1 1,-1 0-1,0-1 1,0 1-1,1-1 1,-1 1-1,0-1 1,0 1-1,1-1 1,-1 0-1,1 1 1,-1-1-1,0 1 1,1-1-1,-1 0 1,1 1-1,-1-1 1,1 1-1,1-1 6,0 1 0,0 0 0,1-1 0,-1 1 0,0-1 0,0 0 0,0 0 0,0 0 0,3 0 0,46-9 186,-49 9-180,334-79 1738,-275 63-1552,4-8-33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2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16556,'1'2'136,"-1"-1"1,0 1-1,1 0 1,-1 0-1,0 0 1,0 0-1,0-1 1,-1 1-1,1 0 1,0 0 0,-1 0-1,1-1 1,-2 3-1,0 4 200,-33 199 530,-26 177 289,31 3-401,32-157-534,-13 266-49,-4-352-82,2-38 112,2 183 1,13-273 10,0-21-295,2-27-249,-6 9 235,-2-10-59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25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19740,'-6'3'1449,"0"20"-1097,-1 16-152,3 15 400,-1 9-200,3 10-128,0 5-136,2-2-624,3-5-384,-2-7-1865,-1-9 2329,-5-16-368,-1-9-288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26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0 143 16219,'13'-14'492,"0"1"-1,0 0 0,1 1 0,1 1 0,0 0 0,0 1 0,1 1 0,1 0 1,19-7-1,-24 11-346,1 0 0,-1 2-1,1-1 1,0 2 0,0-1 0,0 2 0,0 0 0,0 0 0,0 2 0,0-1 0,0 2 0,0-1 0,21 7 0,-30-7-169,-1 0 1,0 0 0,0 0-1,0 1 1,0-1-1,0 1 1,0 0 0,-1-1-1,1 1 1,-1 1 0,1-1-1,-1 0 1,0 1 0,1-1-1,-1 1 1,0-1 0,-1 1-1,1 0 1,0 0-1,-1 0 1,0 0 0,0 0-1,0 0 1,0 0 0,0 1-1,0-1 1,-1 0 0,0 0-1,1 1 1,-1-1-1,-1 0 1,1 1 0,-1 5-1,-2 5 12,-1 0-1,0 0 0,-1 0 0,-1 0 0,0-1 0,-10 15 0,-44 66 431,12-22-1088,45-66 334,8-10 175,8-9-68,5-8-184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26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10 187 14691,'0'46'2107,"-8"70"-1,7-80-352,1-35-1690,0-1 0,0 1 1,0-1-1,0 1 0,0 0 0,1-1 1,-1 1-1,0-1 0,0 1 0,1-1 0,-1 1 1,0 0-1,1-1 0,-1 1 0,0-1 1,1 0-1,-1 1 0,1-1 0,0 1 1,-1-1-20,1 0 0,0 1 0,-1-1 0,1 0-1,0-1 1,-1 1 0,1 0 0,0 0 0,-1 0 0,1 0 0,0 0 0,-1-1 0,1 1 0,-1 0 0,1-1 0,-1 1 0,1 0 0,0-1 0,-1 1 0,1 0 0,-1-1 0,0 1 0,1-2 0,4-3 164,0 0 0,0-1-1,-1 0 1,0 0 0,0 0-1,-1-1 1,1 1 0,1-9-1,18-56 958,-1-34 37,-21 93-1114,1-1 0,-2 0 0,0 1 0,0-1 0,-1 0-1,-3-15 1,4 27-89,-1 0 0,1 0 0,0 1 0,0-1 0,0 0 0,-1 0-1,1 0 1,0 1 0,-1-1 0,1 0 0,-1 1 0,1-1 0,-1 0 0,1 1-1,-1-1 1,0 0 0,0 0 0,0 1-9,1 0 1,-1 0-1,1 0 0,0 0 1,-1 0-1,1 0 1,-1 0-1,1 0 0,0 0 1,-1 0-1,1 0 0,-1 0 1,1 0-1,0 0 0,-1 0 1,1 1-1,0-1 0,-1 0 1,1 0-1,0 0 1,-1 1-1,1-1 0,0 0 1,-1 0-1,1 1 0,-2 1-72,1 0 0,-1 0 0,1 0 0,0 0 0,-1 0 0,1 0 0,0 0 0,0 0 0,1 1-1,-2 2 1,1 0-261,1-1 0,-1 1 0,1 0 1,0 0-1,0-1 0,1 1 0,0 0 0,-1-1 0,1 1 0,1 0 0,-1-1 0,5 9 0,-5-11 177,0 0 0,0-1 0,0 1 0,1 0 0,-1-1 0,1 1 0,-1-1 0,1 1 0,0-1 1,0 0-1,-1 1 0,1-1 0,0 0 0,0 0 0,0-1 0,0 1 0,0 0 0,0-1 0,0 1 0,1-1 0,-1 0 0,0 1 0,0-1 0,0 0 1,0 0-1,1-1 0,-1 1 0,0 0 0,0-1 0,0 1 0,2-2 0,29-11-1385</inkml:trace>
  <inkml:trace contextRef="#ctx0" brushRef="#br0" timeOffset="1">336 58 14515,'-6'15'615,"-7"19"485,2 1 0,1 0 0,-9 58 0,19-90-964,0 0 1,0 1-1,0-1 1,0 0-1,0 0 1,1 0 0,-1 0-1,1 0 1,1 5-1,-1-7-92,-1-1-1,0 0 0,1 1 0,-1-1 1,0 1-1,0-1 0,1 1 0,-1-1 1,1 0-1,-1 1 0,0-1 0,1 0 1,-1 1-1,1-1 0,-1 0 0,1 1 1,-1-1-1,1 0 0,-1 0 0,1 0 1,-1 0-1,2 1 0,-1-1 6,0-1 0,0 1 0,0 0-1,0 0 1,0-1 0,0 1 0,0 0 0,1-1-1,-1 1 1,0-1 0,0 1 0,-1-1 0,1 0-1,2-1 1,5-5 187,0-1-1,-1 0 0,0 0 1,-1-1-1,1 0 1,-2 0-1,1-1 0,-1 0 1,-1 1-1,1-2 1,3-15-1,-4 12-145,-1 0 0,0 0 1,-1 0-1,0-1 0,-1 1 0,-1-1 0,0 1 1,-3-19-1,2 31-158,1 0 0,0 1 0,0-1 1,-1 0-1,1 1 0,-1-1 0,0 1 0,1-1 0,-1 1 1,0-1-1,0 1 0,0-1 0,0 1 0,0-1 1,0 1-1,0 0 0,-1 0 0,1 0 0,0 0 0,-1 0 1,1 0-1,-1 0 0,-1-1 0,2 2-6,-1 0-1,1 0 1,0 0-1,-1 0 1,1 0-1,0 0 1,-1 1 0,1-1-1,0 0 1,-1 1-1,1-1 1,0 1-1,0-1 1,-1 1 0,1 0-1,0-1 1,0 1-1,0 0 1,0 0-1,0 0 1,0 0 0,0 0-1,0 0 1,0 0-1,1 0 1,-1 0-1,0 0 1,1 0 0,-2 2-1,-5 15-624,2-2-172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27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127 231 17332,'-21'21'1057,"-35"42"0,50-54-892,-1 0-1,2 0 0,-1 0 0,1 1 1,1 0-1,0 0 0,0 1 0,-2 11 0,5-20-127,1 0-1,-1 0 0,1 0 0,0 0 0,-1 0 0,1 0 0,0 0 0,0 1 0,0-1 0,1 0 0,-1 0 0,0 0 0,1 0 0,-1 0 1,1 0-1,0-1 0,1 4 0,-1-4-14,-1-1 0,1 1 0,0-1 0,0 1 0,0-1 0,0 1 0,0-1 0,0 1 0,-1-1 1,1 0-1,0 0 0,0 1 0,0-1 0,0 0 0,0 0 0,0 0 0,0 0 0,0 0 0,0 0 0,0 0 0,0 0 0,0-1 1,0 1-1,1-1 0,6-2 62,-1 0 0,0 0 0,0-1 0,0 0 0,-1 0 0,1-1 0,6-5 0,10-13 189,0-1-1,-2-1 0,-1 0 0,-1-2 1,-1 0-1,-1-1 0,-1-1 1,-2 0-1,-1-1 0,17-62 1,-29 90-264,1-4 6,-1 0 0,1 0 0,-1 0 0,0 1 0,-1-1 0,1 0 0,-1-7 0,0 13-18,0 0 1,0-1-1,0 1 1,-1 0-1,1 0 1,0-1-1,0 1 0,0 0 1,0-1-1,0 1 1,0 0-1,-1 0 1,1 0-1,0-1 1,0 1-1,0 0 0,-1 0 1,1-1-1,0 1 1,0 0-1,-1 0 1,1 0-1,0 0 1,0 0-1,-1-1 0,1 1 1,0 0-1,-1 0 1,1 0-1,0 0 1,0 0-1,-1 0 1,1 0-1,0 0 0,-1 0 1,1 0-1,0 0 1,-1 0-1,1 0 1,0 0-1,0 0 1,-1 1-1,-11 6-95,5 1 49,0 0 1,1 0-1,0 1 1,0 0-1,1 0 1,0 1-1,-7 18 0,4-5-8,2 1-1,-7 33 0,12-50 50,0 1-1,0 0 1,1 1 0,-1-1-1,2 0 1,-1 0-1,1 0 1,4 13-1,-4-19 5,-1 1 0,1-1 0,0 0 0,1 0 0,-1 1 0,0-1 0,1 0 0,-1 0 0,1 0 0,0 0 0,-1-1 0,1 1 0,0 0 0,0-1 0,0 1 0,0-1 0,0 0-1,1 0 1,-1 0 0,0 0 0,1 0 0,-1 0 0,0 0 0,1-1 0,-1 1 0,1-1 0,-1 0 0,1 0 0,-1 0 0,1 0 0,4-1 0,1 0-3,0-1 0,0 0 0,0 0 0,0-1 0,-1 0 0,1-1 0,-1 1 0,0-1 0,0-1 0,0 1 0,0-1 0,-1-1 0,0 1 0,7-8 0,7-10 24,-1 0 0,24-37 1,-35 51-48,-6 19 13,-11 30-6,6-24 3,0-2 4,0 0 23,1 0 0,0 0 0,1-1 0,0 1-1,1 0 1,2 20 0,-2-33 0,1 0 0,-1 0 0,0 0 0,0 0 0,0 0 0,1 0 0,-1-1 0,0 1 0,1 0 0,-1 0 0,1 0 0,-1-1 0,1 1 0,-1 0 0,1 0 0,0-1-1,-1 1 1,1 0 0,0-1 0,-1 1 0,1-1 0,0 1 0,0-1 0,0 1 0,-1-1 0,1 0 0,0 1 0,2-1 0,-1 0 9,0 0 0,0 0 0,-1-1 1,1 1-1,0-1 0,0 1 0,0-1 0,0 0 0,0 0 1,-1 0-1,1 0 0,2-2 0,6-4 69,-1-1 0,0 0 0,8-11-1,-17 19-83,28-34 137,-3 0-1,32-57 1,-67 130-564,7-22 335,1-10 65,0 0 0,1 1-1,0-1 1,0 0 0,1 1-1,0-1 1,0 0-1,3 11 1,-3-16 26,1 1 0,-1-1 1,1 0-1,0 0 0,0 0 0,0 0 0,0-1 1,1 1-1,-1 0 0,0 0 0,1-1 1,-1 1-1,1 0 0,0-1 0,-1 0 0,1 1 1,0-1-1,0 0 0,0 0 0,0 0 0,0 0 1,0 0-1,0-1 0,0 1 0,0-1 0,1 1 1,-1-1-1,0 0 0,0 1 0,0-1 1,5-1-1,1 1-69,0-1 0,0 0-1,-1-1 1,1 0 0,0 0 0,0 0 0,10-6 0,-14 7 33,-1-1 0,1 0-1,-1 0 1,0 0 0,1 0-1,-1 0 1,0-1 0,0 1 0,-1-1-1,1 0 1,-1 0 0,1 0 0,-1 0-1,0 0 1,0 0 0,0-1-1,2-4 1,-4-11-176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27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10 20044,'1'-10'1320,"0"12"-437,-1 22-166,-17 169 1904,5-73-2572,3 143 0,14-235-78,-5-28 30,0 1 0,0-1 0,0 0-1,0 1 1,0-1 0,0 1 0,0-1 0,1 0 0,-1 1 0,0-1 0,0 0-1,0 1 1,1-1 0,-1 0 0,0 1 0,0-1 0,1 0 0,-1 1 0,0-1 0,1 0-1,-1 0 1,0 1 0,1-1 0,-1 0 0,0 0 0,1 0 0,-1 0 0,1 1 0,-1-1-1,0 0 1,1 0 0,-1 0 0,1 0 0,-1 0 0,1 0 0,-1 0 0,0 0-1,1 0 1,-1 0 0,1 0 0,-1 0 0,0-1 0,1 1 0,-1 0 0,1 0 0,-1 0-1,0 0 1,1-1 0,-1 1 0,0 0 0,1 0 0,-1-1 0,0 1 0,0 0-1,1-1 1,-1 1 0,0 0 0,0-1 0,1 1 0,-1 0 0,0-1 0,0 0-1,5-6 34,0 0-1,0 0 0,-1 0 0,0-1 0,5-14 0,12-48 198,-12 36-90,5-13 59,21-60-398,-33 103-1141,0 6 406,-2 14-68,-5 24-2,1-13 74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28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0 180 13595,'10'30'1280,"-1"-12"-872,3-9-176,2-18 488,3-9-295,5-18 191,2-6-392,-3-19-216,4-10 24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28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 14819,'-28'103'2178,"10"-39"-1032,2 1 0,-12 114 0,28-165-1099,-3 63-32,3-68-76,1 0-1,0 1 0,0-1 0,1 0 0,5 17 0,-7-26 63,0 0 1,0 0 0,1 0 0,-1 1 0,0-1-1,0 0 1,0 0 0,0 0 0,0 0-1,0 1 1,0-1 0,0 0 0,1 0 0,-1 0-1,0 0 1,0 0 0,0 0 0,0 0 0,0 1-1,1-1 1,-1 0 0,0 0 0,0 0-1,0 0 1,0 0 0,1 0 0,-1 0 0,0 0-1,0 0 1,0 0 0,0 0 0,1 0-1,-1 0 1,0 0 0,0 0 0,0 0 0,1 0-1,-1 0 1,0 0 0,0 0 0,0 0 0,0-1-1,0 1 1,1 0 0,-1 0 0,0 0-1,0 0 1,0 0 0,0 0 0,0 0 0,1-1-1,-1 1 1,0 0 0,0 0 0,0 0-1,0 0 1,0-1 0,0 1 0,0 0 0,0 0-1,0 0 1,0 0 0,0-1 0,6-11 196,0-15 445,-1-1 0,3-53 0,-8 81-626,1 0 0,-1-1-1,0 1 1,0 0 0,0-1-1,0 1 1,0 0-1,0-1 1,0 1 0,0 0-1,0-1 1,0 1 0,0 0-1,0-1 1,0 1 0,0 0-1,0-1 1,0 1-1,0 0 1,0-1 0,0 1-1,-1 0 1,1-1 0,0 1-1,0 0 1,0-1-1,-1 1 1,1 0 0,0 0-1,0-1 1,-1 1 0,1 0-1,-1-1 1,3 16 262,-1-10-307,1-1 1,0 1-1,1-1 1,-1 1-1,1-1 1,0 0-1,0 0 1,0 0 0,0 0-1,1-1 1,0 1-1,-1-1 1,1 0-1,1 0 1,-1 0-1,0-1 1,1 1-1,-1-1 1,1 0 0,0-1-1,-1 1 1,1-1-1,0 0 1,0 0-1,0 0 1,0-1-1,0 1 1,0-1-1,9-2 1,-1 1 67,-1-1 0,-1 0 1,1-1-1,0 0 0,0-1 0,-1 0 0,0-1 0,0 0 1,0-1-1,-1 0 0,14-11 0,1-3 390,-25 20-424,1 0 0,-1 0 0,0 0 0,0 0 0,0 0 0,1 0 0,-1 0 0,0 0 0,0 0 0,0 0 0,0 0 0,1 0 0,-1 0 0,0 1 0,0-1 0,0 0 0,0 0 0,1 0 0,-1 0 0,0 0 0,0 0 0,0 1 0,0-1 0,0 0 0,1 0 0,-1 0 0,0 0 0,0 1 0,0-1 0,0 0 0,0 0 0,0 0 0,0 1 0,0-1 0,0 0 0,0 0 0,0 0 0,0 1 0,0-1 1,0 0-1,0 0 0,0 0 0,0 1 0,0-1 0,0 0 0,0 0 0,0 0 0,0 1 0,0-1 0,-1 0 0,0 13 20,-8 25-31,5-22-10,0 1 0,-2 26-1,6-43 15,0 0 0,0 0 0,-1 1 0,1-1-1,0 0 1,0 0 0,0 1 0,0-1 0,0 0 0,0 0-1,0 1 1,0-1 0,0 0 0,0 0 0,0 1-1,0-1 1,0 0 0,0 1 0,0-1 0,0 0 0,0 0-1,0 1 1,0-1 0,0 0 0,1 0 0,-1 1 0,0-1-1,0 0 1,0 0 0,0 1 0,1-1 0,-1 0-1,0 0 1,0 0 0,0 1 0,1-1 0,-1 0 0,0 0-1,0 0 1,1 0 0,-1 0 0,0 0 0,0 0-1,1 1 1,10-13-352,10-23-981,-13 12 531,0-1 0,-2 0-1,6-43 1,-3 6-102</inkml:trace>
  <inkml:trace contextRef="#ctx0" brushRef="#br0" timeOffset="1">374 121 15403,'-6'29'1505,"-1"1"-1137,4 0-256,3-4 464,4-4-64,5-3-272,4-5-168,2 5-48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29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34 13515,'-6'5'607,"1"0"1,-2-1-1,1 1 1,0-1-1,-1 0 0,0 0 1,0-1-1,-8 3 1,-21 11 1627,32-15-2018,1 0-59,0-1 0,0 1 0,0 0 0,0 0 1,0 0-1,0 1 0,0-1 0,1 1 0,-1-1 0,1 1 0,0 0 0,-4 6 0,6-9-148,0 0 0,0 0 0,0 1 0,0-1 0,0 0 1,0 0-1,0 0 0,0 0 0,0 1 0,0-1 0,0 0 0,0 0 0,0 0 0,0 1 0,0-1 0,0 0 0,0 0 1,1 0-1,-1 0 0,0 1 0,0-1 0,0 0 0,0 0 0,0 0 0,0 0 0,1 0 0,-1 0 0,0 1 0,0-1 1,0 0-1,0 0 0,0 0 0,1 0 0,-1 0 0,0 0 0,0 0 0,0 0 0,1 0 0,-1 0 0,0 0 1,0 0-1,1 0 0,12 0 150,14-7-47,46-21 52,-45 16-104,0 1 0,1 2 0,40-9 0,-66 18-57,0-1-1,1 1 0,-1 0 0,0-1 1,0 1-1,0 1 0,0-1 0,0 0 1,0 1-1,0 0 0,0-1 1,0 1-1,0 0 0,0 1 0,-1-1 1,4 2-1,-3 0 7,1 0-1,-1 1 1,0-1 0,0 1-1,0 0 1,0 0-1,-1 0 1,1 0 0,1 5-1,-3-8-14,-1 0 0,0 0 0,1 0 0,-1 0 0,1-1 0,-1 1 0,1 0 0,0 0 0,-1-1 0,1 1 0,0 0 1,-1-1-1,1 1 0,0-1 0,0 1 0,0-1 0,-1 1 0,1-1 0,0 1 0,0-1 0,0 0 0,0 0 0,0 1 0,0-1 0,0 0 0,0 0 0,0 0 0,0 0 0,0 0 0,0 0 0,-1 0 0,1-1 0,0 1 0,0 0 0,0 0 0,0-1 0,0 1 0,0-1 0,0 1 0,1-2 0,5-2-131,-1 0 0,0-1 0,0 0 0,7-8-1,0 0 609,43-30-447,-22 21-125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29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3 15787,'10'-2'2716,"-17"2"-196,-19 1-391,18 1-1938,0 1 0,1-1 0,0 1-1,-1 1 1,-8 4 0,13-6-207,1-1 1,-1 1-1,0 0 0,0 0 0,1 1 0,-1-1 0,1 0 0,-1 1 0,1 0 0,0-1 0,0 1 0,1 0 0,-1 0 0,-2 5 0,4-7-9,0 0 0,0 0 0,0 0-1,0 0 1,0 0 0,0 1-1,0-1 1,1 0 0,-1 0-1,0 0 1,1 0 0,-1 0-1,1 0 1,-1 0 0,1-1 0,-1 1-1,1 0 1,-1 0 0,1 0-1,0 0 1,0-1 0,-1 1-1,1 0 1,0-1 0,0 1-1,0 0 1,0-1 0,0 1-1,0-1 1,0 0 0,0 1 0,0-1-1,0 0 1,0 1 0,0-1-1,1 0 1,8 2-259,1 1-1,18 0 1,-17-2 12,-7 0 189,0-1 0,0 1 0,0 1 1,0-1-1,0 1 0,0 0 0,5 3 1,-9-5 85,0 1 1,-1-1 0,1 0 0,0 1 0,-1-1 0,1 1-1,-1-1 1,1 1 0,-1 0 0,1-1 0,-1 1 0,0 0-1,1-1 1,-1 1 0,0 0 0,1-1 0,-1 1 0,0 0 0,0 0-1,1-1 1,-1 1 0,0 1 0,-1-1 22,1 0 0,0 1-1,-1-1 1,1 0 0,-1 1 0,0-1 0,1 0 0,-1 0-1,0 1 1,0-1 0,0 0 0,1 0 0,-1 0 0,-1 0-1,1 0 1,-2 1 0,-3 3 90,-1 0-1,0-1 1,0 0-1,-1 0 1,1-1-1,-1 0 1,0 0 0,-14 3-1,6-3-73,-1-1-1,1 0 0,-25-2 1,15-1-41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30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13907,'5'11'783,"-1"0"1,0 0-1,-1 1 0,-1 0 0,0-1 1,0 1-1,0 23 0,-1-10 190,4 85-115,-6 0 0,-5 0 0,-22 131 1,27-234-848,1-6-6,0 1 1,0 0 0,-1 0 0,1-1-1,0 1 1,-1 0 0,1-1 0,-1 1-1,0-1 1,1 1 0,-1 0 0,0-1-1,0 1 1,-1 1 0,2-3-5,-1 0 1,1 0-1,0 0 1,0 0-1,0 0 1,0 0-1,0 0 0,-1 0 1,1 0-1,0 0 1,0 0-1,0 0 1,0 0-1,0 0 0,-1 0 1,1 0-1,0-1 1,0 1-1,0 0 1,0 0-1,0 0 0,-1 0 1,1 0-1,0 0 1,0 0-1,0 0 1,0-1-1,0 1 0,0 0 1,0 0-1,0 0 1,0 0-1,-1 0 1,1-1-1,0 1 0,0 0 1,0 0-1,0 0 1,0 0-1,0 0 1,0-1-1,0 1 0,0 0 1,0 0-1,0 0 1,0 0-1,0-1 1,0 1-1,0 0 0,0 0 1,1 0-1,-1 0 1,0-1-1,0-11 33,3-24 37,13-61 0,-6 45-48,4-24-111,3 1 0,36-98 0,-48 160 17,0 1 1,1 0-1,1 0 1,11-16-1,-17 25 41,1 0-1,0 1 0,0-1 1,1 1-1,-1-1 0,0 1 0,1 0 1,-1 0-1,1 0 0,0 1 1,0-1-1,0 0 0,0 1 1,0 0-1,0 0 0,0 0 0,0 0 1,0 0-1,0 1 0,1-1 1,-1 1-1,0 0 0,6 0 0,-7 1 10,0-1 0,0 1 0,0-1 0,0 1 0,-1 0 0,1-1 0,0 1 0,0 0 0,-1 0 0,1 0 0,0 1 0,-1-1 0,1 0 0,-1 1 0,0-1 0,1 1 0,-1-1 0,0 1 0,0 0 0,0-1 0,0 1 0,0 0 0,0 0 0,-1 0 0,1-1 0,0 1 0,-1 0-1,1 3 1,-1 0 18,1-1 0,-1 0 0,0 0-1,-1 0 1,1 1 0,-1-1 0,0 0-1,0 0 1,0 0 0,0 0 0,-1 0-1,-3 6 1,-2 2 121,-2 0-1,1-1 1,-2 0-1,0-1 1,0 0-1,0 0 0,-1-1 1,-1 0-1,0-1 1,0-1-1,0 1 1,-27 9-1,26-14-663,8-7 53,5 3 430,0-1 0,1 1 0,-1 0 1,0-1-1,1 1 0,-1 0 0,1 0 0,-1-1 0,1 1 1,0 0-1,0 0 0,1-2 0,30-35-791,-7 14 176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2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1 373 13699,'11'0'656,"0"-2"1,0 0 0,20-6-1,11-1 167,31 1-112,1 3 1,110 7-1,-12 1-558,449-67-19,-237 14-123,443 16-36,-12 0-61,-415-15 93,143-12 49,-511 60-18,67-7 70,-84 7-192,-1-2 0,1 0 0,-1-1-1,22-9 1,-19 4 14,-14 0-49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30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24 199 17428,'-9'32'1947,"6"-22"-1565,0-1 0,0 0-1,2 1 1,-1-1 0,1 1 0,0 13-1,1-22-332,0 0-1,1 0 1,-1 1-1,0-1 1,1 0-1,-1 0 1,1 0-1,-1 0 1,1 0-1,0 0 1,-1 0-1,1 0 1,0 0-1,0-1 1,-1 1-1,1 0 1,0 0-1,0-1 1,0 1-1,0 0 1,0-1-1,0 1 1,0-1-1,0 1 1,0-1-1,1 0 1,-1 1-1,0-1 1,0 0 0,0 0-1,0 0 1,0 0-1,1 0 1,-1 0-1,0 0 1,0 0-1,0 0 1,2-1-1,5-1 0,0 1 0,0-1 0,0-1 0,8-3 0,18-10-12,47-31 1,16-8-1,-95 54-40,0 0 0,-1 0 0,1 0 0,0 0 0,0 1 0,-1-1 0,1 1 0,0-1 0,0 1 0,0 0 0,0 0 0,0-1 0,0 1 0,0 1 0,-1-1 0,1 0 0,0 0 0,0 1 0,3 1 0,-1 0-47,-1 0 0,-1 1 0,1-1 0,0 1 0,0 0-1,-1 0 1,0 0 0,3 4 0,-3-4-3,-2-3 8,1 1 0,-1 0 0,1 0 0,-1 0 0,1-1 0,-1 1 0,1 0 0,0-1 0,-1 1 0,1-1 0,0 1 0,0-1 0,-1 1 0,1-1 0,0 1 0,0-1 0,0 0-1,0 1 1,-1-1 0,1 0 0,0 0 0,0 1 0,0-1 0,0 0 0,0 0 0,0 0 0,0 0 0,0 0 0,0-1 0,-1 1 0,1 0 0,0 0 0,0-1 0,0 1 0,0 0 0,0-1 0,-1 1-1,1-1 1,0 1 0,0-1 0,-1 1 0,1-1 0,0 0 0,-1 1 0,1-1 0,0-1 0,4-4-375,0 0 0,0 0 0,-1-1 1,5-9-1,-7 12 227,55-126-2793,-34 75 2121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30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66 12051,'1'0'123,"-1"1"1,0 0 0,0 0 0,0-1-1,0 1 1,0 0 0,0 0 0,0 0 0,0-1-1,0 1 1,0 0 0,0 0 0,0 0 0,0-1-1,-1 1 1,1 0 0,0 0 0,-1-1-1,1 1 1,-1 0 0,1-1 0,-1 2 0,0 1 235,-15 40 1129,1 2 1,-12 73-1,-4 93-1635,28-186 133,1-17-1,0 0 0,2 0-1,-1 0 1,1 0 0,0 0-1,0 0 1,3 14 0,-3-21 22,0 0 0,1 0 0,-1 0-1,0 0 1,1-1 0,-1 1 0,1 0 0,-1 0 0,1-1 0,-1 1 0,1 0 0,-1 0 0,1-1 0,0 1 0,-1-1-1,1 1 1,0 0 0,-1-1 0,1 0 0,0 1 0,0-1 0,0 1 0,-1-1 0,1 0 0,0 0 0,0 1 0,0-1-1,0 0 1,0 0 0,0 0 0,0 0 0,-1 0 0,1 0 0,0 0 0,0 0 0,0 0 0,0-1 0,0 1 0,0 0-1,-1 0 1,1-1 0,0 1 0,0-1 0,0 1 0,-1-1 0,2 0 0,4-2 76,-1-1 1,1 0-1,-1 0 1,0 0-1,6-6 0,10-13 283,-1-1 0,-1-2 0,-1 0 0,-1 0 0,-1-2 0,20-50 0,-30 62-287,-9 22-144,-10 27-126,4-6 57,1 1 0,1 1 0,2 0 0,0-1 0,0 44 0,5-70 133,0 0 0,0 1 0,0-1 0,0 0 0,1 0 0,-1 0 0,1 0 0,0 0 0,-1 0 0,1 0 0,0 0 0,0 0 0,0 0 0,0 0 0,3 3 0,-3-4 9,0 0 0,0-1 0,1 1 1,-1 0-1,0-1 0,0 1 0,0-1 0,0 1 1,1-1-1,-1 0 0,0 0 0,0 1 0,1-1 1,-1 0-1,0 0 0,1 0 0,-1 0 0,0-1 1,0 1-1,2 0 0,3-2 32,0-1 0,0 1 0,0-1 0,0 0 0,-1 0 0,1-1 0,-1 0 0,10-8 0,7-10 88,-1-1 0,0-1 0,-2-1 0,16-27 1,59-113 299,-86 150-410,35-65 155,32-90 0,-69 149-93,-6 21-78,0-1-1,0 1 1,0 0-1,0 0 0,0 0 1,0 0-1,0 0 1,0 0-1,0 0 0,0 0 1,0-1-1,0 1 1,0 0-1,0 0 0,0 0 1,0 0-1,0 0 1,0 0-1,0 0 0,-1 0 1,1 0-1,0-1 1,0 1-1,0 0 0,0 0 1,0 0-1,0 0 1,0 0-1,0 0 0,0 0 1,0 0-1,0 0 1,-1 0-1,1 0 0,0 0 1,0 0-1,0 0 0,0 0 1,0 0-1,0 0 1,0 0-1,0 0 0,-1 0 1,1 0-1,0 0 1,0 0-1,0 0 0,0 0 1,0 0-1,0 0 1,0 0-1,0 0 0,-1 0 1,1 0-1,0 0 1,0 0-1,0 0 0,0 0 1,0 0-1,0 0 1,0 0-1,0 0 0,0 0 1,0 0-1,0 1 1,-1-1-1,1 0 0,0 0 1,-3 3 18,0 1 0,0 0 0,0 0 0,0 0 0,-3 5-1,-3 10 10,0 0 0,1 1 0,1-1 0,0 1-1,2 1 1,0-1 0,2 1 0,0 0-1,1 41 1,3-26-142,2 0 1,2 0-1,2 0 0,21 69 0,-25-96 8,-1-6 45,-1 0 0,0 0 1,0 0-1,0 0 1,0 0-1,-1 0 0,1 0 1,-1 0-1,0 0 1,0 4-1,0-7 48,-1 0-1,1 0 1,0 0 0,-1 0-1,1 0 1,0 0 0,0 0-1,-1 0 1,1 0 0,0 0-1,-1 0 1,1 0 0,0 0-1,-1 0 1,1 0 0,0 0 0,-1 0-1,1-1 1,0 1 0,0 0-1,-1 0 1,1 0 0,0-1-1,0 1 1,-1 0 0,1 0-1,0-1 1,0 1 0,0 0-1,-1 0 1,1-1 0,0 1-1,0-1 1,-50-60 295,3-2 1,-51-90-1,97 151-236,0 1 1,0-1-1,0 0 0,0 0 1,0 0-1,0 0 1,1 0-1,-1 0 1,1 0-1,-1 0 1,1 0-1,0 0 0,0 0 1,0 0-1,0-4 1,1 5-28,-1-1-1,1 1 1,0 0 0,0 0-1,-1 1 1,1-1 0,0 0-1,0 0 1,0 0 0,0 0 0,0 1-1,0-1 1,0 1 0,0-1-1,1 1 1,-1-1 0,0 1 0,0-1-1,0 1 1,1 0 0,-1 0-1,0-1 1,0 1 0,0 0 0,1 0-1,-1 1 1,2-1 0,138 4-1361,-102-5 980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35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7 19500,'10'-7'2006,"-8"15"-1095,-5 20 18,3-24-573,-34 289 881,33-291-1238,1 0 0,0 1-1,0-1 1,0 1 0,0-1 0,0 0 0,0 1 0,1-1 0,-1 1 0,2 3 0,-1-6 1,-1 0-1,0 0 1,0 1-1,0-1 1,1 0 0,-1 0-1,0 1 1,1-1-1,-1 0 1,0 0-1,0 0 1,1 1 0,-1-1-1,0 0 1,1 0-1,-1 0 1,0 0 0,1 0-1,-1 0 1,1 0-1,-1 0 1,0 0-1,1 0 1,-1 0 0,1 0-1,15-8-6,-1-2-3,0 0-1,1 1 1,0 0-1,0 1 0,25-8 1,-37 15 6,0 0-1,0 0 1,0 0 0,0 0-1,0 1 1,0-1 0,1 1-1,-1 0 1,0 0 0,0 1-1,0-1 1,0 1 0,0 0-1,0 0 1,0 0 0,0 1-1,0-1 1,0 1 0,0 0-1,-1 0 1,1 0 0,-1 1-1,0-1 1,1 1 0,-1 0-1,0 0 1,-1 0 0,1 0-1,3 6 1,0 1 28,0 1 0,-1 0 0,-1 1 0,0-1 1,0 1-1,-1 0 0,-1 0 0,0 0 0,0 0 0,-1 0 0,-1 0 1,0 0-1,-1 1 0,0-1 0,-1 0 0,0 0 0,-1 0 0,0-1 0,-1 1 1,-8 17-1,11-27 23,0 1 1,0-1-1,0 0 0,-1 0 1,1 1-1,-1-1 1,0 0-1,0 0 0,1 0 1,-1-1-1,0 1 1,-1 0-1,1-1 1,0 1-1,0-1 0,-1 0 1,1 0-1,-1 0 1,1 0-1,-1 0 1,1-1-1,-1 1 0,0-1 1,1 1-1,-1-1 1,1 0-1,-1 0 0,0 0 1,1 0-1,-1-1 1,0 1-1,1-1 1,-1 0-1,1 1 0,-1-1 1,1 0-1,-5-3 1,-1-1 14,0 0 1,1 0 0,-1-1-1,1 1 1,0-2 0,1 1-1,0-1 1,0 0 0,-9-13-1,10 12-205,-1-1-1,1 1 0,1-1 1,-1 0-1,2 0 0,-1 0 1,1-1-1,1 1 0,-1-1 1,0-10-1,3 19 132,0 1 0,0-1-1,0 1 1,0-1 0,0 0 0,0 1 0,0-1 0,0 1-1,0-1 1,0 0 0,0 1 0,0-1 0,1 1 0,-1-1-1,0 1 1,0-1 0,1 1 0,-1-1 0,0 1 0,1-1 0,-1 1-1,1-1 1,-1 1 0,0 0 0,1-1 0,-1 1 0,1 0-1,-1-1 1,1 1 0,-1 0 0,1-1 0,-1 1 0,1 0-1,0 0 1,-1 0 0,1 0 0,-1-1 0,1 1 0,-1 0-1,1 0 1,1 0 0,14-1-359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35.6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16 136 18116,'18'-8'2575,"31"-19"0,-40 21-2380,0-1 1,0 0-1,0 0 1,-1-1-1,0 0 0,0-1 1,11-16-1,-13 9 131,-6 15-310,0 1 0,0 0 0,0-1 0,0 1 0,0 0-1,0-1 1,-1 1 0,1 0 0,0-1 0,0 1 0,0 0 0,0 0 0,0-1 0,-1 1-1,1 0 1,0 0 0,0-1 0,-1 1 0,1 0 0,0 0 0,0 0 0,-1-1-1,1 1 1,0 0 0,-1 0 0,1 0 0,0 0 0,-1 0 0,1-1 0,-2 1 29,-1 0 1,1 0 0,0 0-1,0 1 1,0-1 0,0 0-1,0 1 1,0 0 0,0-1-1,0 1 1,0 0 0,0 0-1,-3 2 1,-6 4-7,1 1-1,0 1 1,0 0 0,1 0-1,0 1 1,0 0 0,1 1-1,1-1 1,0 2 0,0-1-1,1 1 1,1 0 0,0 0-1,0 1 1,1-1 0,-2 16-1,5-26-53,1 1-1,0 0 1,0-1-1,0 1 1,0-1-1,0 1 1,1-1-1,-1 1 1,1-1-1,0 1 0,0-1 1,1 4-1,-1-5 5,0 0 1,0 1-1,0-1 0,0 0 0,0 0 0,0 0 0,0 0 0,0 0 0,1-1 0,-1 1 0,0 0 0,1-1 0,-1 1 0,1 0 1,-1-1-1,0 0 0,1 1 0,-1-1 0,1 0 0,-1 0 0,1 1 0,-1-1 0,3-1 0,6 0-16,-1 0 0,1-1-1,-1-1 1,0 0-1,0 0 1,0 0-1,0-1 1,-1-1 0,1 1-1,-1-1 1,8-7-1,15-12 72,37-36 0,40-57 380,-108 117-423,1 0 0,-1 0-1,0-1 1,0 1 0,0 0 0,0 0-1,0-1 1,1 1 0,-1 0 0,0 0-1,0 0 1,1-1 0,-1 1 0,0 0-1,0 0 1,1 0 0,-1 0 0,0 0-1,0-1 1,1 1 0,-1 0 0,0 0-1,0 0 1,1 0 0,-1 0 0,0 0-1,1 0 1,-1 0 0,0 0 0,0 0-1,1 0 1,-1 0 0,0 0 0,0 0-1,1 1 1,0-1 0,0 12-15,-6 22-41,4-31 52,-4 21-35,-1-2 13,2 0 0,0 1 0,2-1-1,0 26 1,2-47 25,0 0 1,0 0-1,0 0 1,0 0-1,0-1 1,0 1-1,0 0 1,1 0-1,-1 0 1,0-1-1,1 1 0,-1 0 1,0 0-1,1-1 1,-1 1-1,1 0 1,-1-1-1,1 1 1,-1 0-1,1-1 1,-1 1-1,1-1 1,0 1-1,0-1 0,-1 1 1,2 0-1,0-1 1,-1 0 0,1 0 0,-1 1-1,1-1 1,-1-1 0,1 1-1,-1 0 1,1 0 0,-1 0 0,1-1-1,-1 1 1,1-1 0,1 0-1,6-4 5,-1 0 0,1 0 0,10-9 0,-17 13-3,11-9 71,-5 5-179,0-1 1,0 0-1,0-1 1,-1 1 0,0-2-1,0 1 1,-1-1-1,11-15 1,-17 22 98,0 0-1,0 1 1,0-1 0,0 1 0,1-1-1,-1 1 1,0-1 0,0 0 0,0 1-1,0-1 1,0 1 0,0-1-1,0 0 1,-1 1 0,1-1 0,0 1-1,0-1 1,0 0 0,-1 1 0,1-1-1,0 1 1,0-1 0,-1 1 0,0-1-1,-5-10-212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36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21429,'-9'0'1688,"9"7"-1296,0-1-336,3 2 2096,1-2-1639,6-6-265,0-1-40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37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0 16299,'-18'124'5946,"-9"206"-5670,26-319-294,0 2-35,1-1 1,0 1 0,2 13 0,-2-26 47,0 1 0,0-1 0,0 0 0,0 1 0,1-1 0,-1 0 0,0 1 0,0-1 0,0 0 0,0 1 0,0-1 0,0 0-1,0 1 1,1-1 0,-1 0 0,0 0 0,0 1 0,0-1 0,1 0 0,-1 0 0,0 1 0,0-1 0,1 0 0,-1 0 0,0 0 0,1 1 0,-1-1 0,0 0 0,0 0 0,1 0 0,-1 0 0,0 0-1,1 0 1,-1 0 0,0 0 0,1 0 0,-1 0 0,0 0 0,1 0 0,0 0 0,10-9-251,1-12-104,-1-1-1,-1 0 0,-1-1 1,-1 1-1,7-33 0,-1 9-167,-2 7 146,55-211-1258,-67 235 2092,-7 34 314,-7 35-274,1-1 1,3 1-1,3 1 1,2-1-1,4 111 1,1-162-492,0 3-28,0 0-1,1 0 0,-1 1 0,1-1 0,1 0 0,-1 0 0,1-1 0,0 1 0,0 0 0,1-1 0,3 7 0,-6-12 2,0 0-1,1 1 1,-1-1 0,0 0-1,0 1 1,0-1-1,0 0 1,1 1-1,-1-1 1,0 0-1,0 0 1,0 1-1,1-1 1,-1 0-1,0 0 1,0 1-1,1-1 1,-1 0-1,0 0 1,1 0-1,-1 0 1,0 0-1,1 1 1,-1-1-1,0 0 1,1 0-1,-1 0 1,0 0-1,1 0 1,-1 0-1,0 0 1,1 0-1,-1 0 1,0 0-1,1 0 1,-1 0-1,0 0 1,1 0-1,-1-1 1,0 1-1,0 0 1,1 0-1,-1 0 1,0 0-1,1-1 1,-1 1-1,0 0 1,0 0-1,1-1 1,-1 1-1,0 0 1,0 0-1,0-1 1,1 1-1,-1-1 1,1 0-126,-1-1 1,1 0-1,-1 1 0,1-1 1,-1 0-1,0 1 1,0-1-1,0 0 0,0 0 1,0-2-1,-1-3-153,-1-1 1,-1 0-1,1 1 0,-1-1 1,0 1-1,-1 0 0,0 0 1,-5-7-1,-42-53 310,42 56 302,-15-14 914,18 18 45,-1 1 1,1-1 0,0-1-1,-8-12 1,15 21-1186,0 0 0,0-1 0,0 1 0,0 0 0,0-1 0,0 1 0,0-1 1,0 1-1,0-1 0,0 1 0,1-1 0,-1 0 0,0 1 0,0-1 0,0 0 0,1 0 0,1 0 0,23 0-627,2-3 43,-1-1 0,1-2 0,32-10 0,-17 1-50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37.9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19724,'-9'5'286,"-1"0"0,1 0 0,1 1-1,-1 0 1,1 0 0,0 1 0,0 0 0,1 1 0,-10 12-1,7-6-111,0 1 0,1-1 0,1 1-1,1 1 1,-6 16 0,11-27-148,0 1-1,1-1 1,0 0-1,0 1 1,0 0-1,1-1 1,0 1-1,0-1 1,1 9-1,-1-12-17,1-1-1,-1 0 1,0 0-1,1 1 1,-1-1-1,1 0 1,-1 0 0,1 1-1,0-1 1,-1 0-1,1 0 1,0 0-1,0 0 1,0 0-1,0 0 1,0 0-1,2 1 1,-1-1-3,-1-1 0,1 1 0,0-1 0,-1 0 0,1 1 0,-1-1 0,1 0 0,0 0 0,0 0 0,-1 0 0,1 0 0,0-1 0,-1 1 0,1 0 0,-1-1 0,1 1 0,0-1 0,1-1 0,6-2 6,-1-1 1,1 0 0,-1-1 0,0 0-1,-1 0 1,0-1 0,0 0 0,0 0-1,-1 0 1,7-10 0,1-4 35,0-1-1,17-39 1,-25 50-33,-4 7-12,0 0 1,-1 1 0,1-1-1,0 0 1,0-7-1,-3 26-30,-1 0-1,0 0 0,-8 24 1,-3 16-23,11-45 41,-2 25-9,3-33 19,1-1 0,0 1 1,0-1-1,0 1 0,0-1 1,0 1-1,1-1 0,-1 1 1,0-1-1,1 1 1,-1-1-1,1 0 0,0 1 1,-1-1-1,1 1 0,0-1 1,1 2-1,-1-3 3,0 1 0,0-1 0,0 0 0,0 0 0,-1 0 0,1 0 0,0 1 0,0-1 0,0-1 1,0 1-1,0 0 0,0 0 0,-1 0 0,1 0 0,0-1 0,0 1 0,0 0 0,0-1 0,-1 1 0,1 0 0,0-1 0,0 1 0,-1-1 0,1 0 0,0 1 0,-1-1 0,1 1 0,0-2 0,21-21 54,-19 21-47,26-34 73,-18 22-66,0 0-1,1 1 1,0 1-1,1 0 1,0 1-1,16-11 1,-28 21-20,0 1 1,-1-1-1,1 1 1,0-1-1,0 1 1,0-1-1,1 1 1,-1 0-1,0-1 1,0 1-1,0 0 1,0 0-1,0 0 1,0 0-1,0 0 1,0 0-1,0 0 0,0 0 1,1 1-1,-1-1 1,0 0-1,0 1 1,0-1-1,1 1 1,-1 0-2,0 0 0,1 0-1,-1 1 1,0-1 0,0 0 0,0 1 0,0-1 0,0 1-1,0-1 1,-1 1 0,1-1 0,0 1 0,0 2 0,1 6-16,-1-1-1,1 0 1,-2 0 0,1 11 0,-2 3-6,0-15 30,1 0 0,0 1 0,0-1 0,3 14 0,-3-22 0,1 1 0,-1-1 0,0 1 0,1-1 1,-1 1-1,0-1 0,1 1 0,-1-1 1,1 1-1,-1-1 0,0 1 0,1-1 1,-1 0-1,1 1 0,-1-1 0,1 0 1,0 1-1,-1-1 0,1 0 0,-1 0 1,1 0-1,-1 0 0,1 1 0,0-1 0,-1 0 1,1 0-1,-1 0 0,1 0 0,0 0 1,-1 0-1,1-1 0,0 1 0,-1 0 1,1 0-1,-1 0 0,1 0 0,-1-1 1,1 1-1,-1 0 0,1-1 0,-1 1 1,1 0-1,0-1 0,22-16 104,27-31 49,-33 31-83,1 0 1,0 1-1,31-20 1,-47 34-77,-1 1-1,1 1 1,-1-1 0,1 0-1,-1 0 1,1 0-1,0 1 1,-1-1 0,1 1-1,0-1 1,-1 1 0,1 0-1,0 0 1,0 0-1,-1 0 1,1 0 0,0 0-1,3 1 1,-4 0-4,0-1-1,1 1 1,-1 0-1,0 0 1,0 0-1,0 0 1,0 0 0,0 0-1,0 0 1,-1 0-1,1 0 1,0 0 0,0 0-1,-1 0 1,1 1-1,-1-1 1,1 0 0,0 3-1,0 6-72,1 1 0,-1-1 0,-1 1 1,-1 20-1,0-22 7,-1 17-525,0 19-814,2-44 1405,0-1 0,0 0 0,0 0 0,0 0 0,0 0 0,0 0 0,0 0 0,0 0 0,0 0 0,0 0 0,0 0 0,0 1 0,0-1 0,0 0 0,0 0 0,0 0 0,0 0 0,0 0 0,0 0 0,0 0 0,0 0 0,0 1 0,0-1 0,0 0 0,0 0 0,0 0 0,0 0 0,0 0 0,0 0 0,0 0 0,0 0 0,0 0 0,0 0 0,0 1 0,1-1 0,-1 0 0,0 0 0,0 0 0,0 0 0,0 0 0,0 0-1,0 0 1,0 0 0,0 0 0,0 0 0,0 0 0,1 0 0,-1 0 0,0 0 0,0 0 0,0 0 0,0 0 0,0 0 0,0 0 0,0 0 0,0 0 0,0 0 0,1 0 0,-1 0 0,7-11-475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38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66 347 19116,'-24'20'1943,"18"-15"-1568,0 0 0,0 1 0,0-1 0,0 1 0,-6 9 0,13-15-368,-1 0 0,0 0-1,0 0 1,0 0 0,0 0 0,1 0 0,-1 0 0,0 0 0,0 0-1,0 0 1,0 0 0,1 0 0,-1 0 0,0 0 0,0 0-1,0 0 1,0 0 0,1 0 0,-1 0 0,0 0 0,0 0-1,0 0 1,0 0 0,0 0 0,1 0 0,-1 0 0,0 0 0,0 1-1,0-1 1,0 0 0,0 0 0,0 0 0,1 0 0,-1 0-1,0 0 1,0 1 0,0-1 0,0 0 0,0 0 0,0 0-1,0 0 1,0 1 0,0-1 0,0 0 0,0 0 0,0 0 0,0 0-1,0 1 1,0-1 0,0 0 0,0 0 0,0 0 0,0 0-1,0 1 1,0-1 0,16-10-63,-2-6 54,-1-1 1,-1 0 0,0-1-1,16-33 1,28-82 354,-47 110-191,-2 7 128,0 0 0,-2-1 0,0 1 0,-1-1 0,3-19 0,-7 36-263,0-1-1,0 1 1,0-1 0,0 1-1,0 0 1,0-1-1,0 1 1,0-1-1,0 1 1,0-1 0,0 1-1,0 0 1,0-1-1,0 1 1,0-1 0,0 1-1,-1 0 1,1-1-1,0 1 1,0-1 0,0 1-1,-1 0 1,1-1-1,0 1 1,-1 0-1,0-1 1,-8 5 449,-8 16 21,4 2-305,1 0 0,1 0 0,1 1 0,-13 43 0,14-29-167,0 1 0,-4 55 0,12-79-54,0 0-1,1 0 1,1 0 0,0 0-1,6 26 1,-6-36-36,1 0 1,-1-1 0,0 1-1,1-1 1,-1 0-1,1 0 1,0 1 0,0-1-1,1 0 1,-1-1-1,1 1 1,2 3 0,-2-5-33,-1 0 1,0 1 0,0-1 0,1 0 0,-1 0 0,1 0-1,-1 0 1,1-1 0,-1 1 0,1-1 0,0 1 0,-1-1 0,1 0-1,0 0 1,-1 0 0,1-1 0,-1 1 0,1 0 0,3-2-1,11-6-389,-1-3-144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39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81 379 22013,'20'14'4837,"-18"-13"-4732,0 0-1,0 0 1,0-1-1,0 1 1,0-1 0,0 0-1,0 0 1,0 0-1,0 0 1,0 0-1,0 0 1,0 0 0,2-1-1,1 0-156,-1-1 0,1 0-1,-1 0 1,0-1 0,0 1-1,0-1 1,0 0 0,0 0 0,6-6-1,35-37 90,-41 41-31,1-1 0,0 0 0,-1 0-1,0 0 1,-1 0 0,5-10 0,-8 16-7,0-1 0,0 1 1,0 0-1,0-1 1,0 1-1,0 0 1,0-1-1,0 1 0,0 0 1,0-1-1,0 1 1,-1 0-1,1-1 0,0 1 1,0 0-1,0-1 1,0 1-1,-1 0 1,1 0-1,0-1 0,0 1 1,-1 0-1,1 0 1,0-1-1,0 1 0,-1 0 1,1 0-1,0 0 1,-1-1-1,1 1 1,0 0-1,-1 0 0,1 0 1,-18-6 49,2 1 67,-2-7 144,13 8-159,-1 0 0,1 1 0,-1 0 0,-10-5 0,14 8-96,1-1 1,-1 1-1,0 0 0,0-1 0,1 1 1,-1 0-1,0 0 0,0 0 0,1 0 0,-1 0 1,0 1-1,0-1 0,1 0 0,-1 1 1,0-1-1,0 1 0,1 0 0,-1 0 0,1 0 1,-1-1-1,-2 3 0,-2 3-10,0 0 1,-1 0-1,2 1 0,-1-1 1,1 1-1,0 0 1,-7 16-1,-22 58 11,29-70-7,-3 12 4,-8 34 0,14-51-2,1 0-1,0 0 1,0 0 0,1 1-1,0-1 1,0 0 0,0 1-1,1-1 1,0 0 0,3 12 0,-3-16-1,0 0 1,1 0 0,-1 0 0,0-1 0,1 1-1,-1-1 1,1 1 0,-1-1 0,1 0 0,0 1 0,0-1-1,0 0 1,-1 0 0,1 0 0,0 0 0,0-1-1,0 1 1,0 0 0,1-1 0,-1 1 0,0-1 0,0 0-1,0 0 1,0 0 0,0 0 0,3 0 0,6-1-1,0 0 1,0-1-1,17-4 0,-9 0-42,1-1 0,-1-1-1,0 0 1,-1-2 0,0 0-1,-1-1 1,0-1-1,0 0 1,-2-1 0,1-1-1,21-25 1,-20 18-3,-1-1-1,0 0 1,-2-1 0,0 0-1,-2-1 1,0-1 0,-2 0 0,10-35-1,-16 43-152,0 1 0,1-28 0,-4 38 195,-1 0 1,0 1 0,0-1 0,-1 1-1,1-1 1,-1 1 0,-1-1 0,1 1 0,-1-1-1,0 1 1,-4-8 0,-2 4-93,-2 7-46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4:39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1 20892,'-9'41'3737,"-31"120"-2320,-29 228 0,68-382-1406,-9 59-453,-1 84 0,11-148 425,2 17 116,-2-18-108,1-1 1,-1 1 0,0-1-1,0 1 1,1-1 0,-1 1-1,0-1 1,1 1 0,-1-1-1,0 0 1,1 1 0,-1-1-1,1 0 1,-1 1 0,1-1-1,-1 0 1,1 0 0,-1 1-1,1-1 1,-1 0 0,1 0-1,-1 0 1,1 0 0,-1 0-1,1 1 1,-1-1 0,1 0-1,-1 0 1,1 0 0,0-1-1,-1 1 1,1 0 0,0 0-1,12-5-309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3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16 18476,'16'-16'2169,"-16"16"-2142,0 0-1,0 0 0,0 0 0,0 0 0,1 1 0,-1-1 0,0 0 0,0 0 0,0 0 0,0 0 1,0 0-1,0 0 0,0 0 0,1 0 0,-1 0 0,0 0 0,0 0 0,0 0 0,0 1 0,0-1 0,0 0 1,0 0-1,0 0 0,0 0 0,0 0 0,0 0 0,0 0 0,1 1 0,-1-1 0,0 0 0,0 0 0,0 0 1,0 0-1,0 0 0,0 0 0,0 1 0,0-1 0,0 0 0,0 0 0,0 0 0,0 0 0,-1 0 1,1 0-1,0 1 0,0-1 0,0 0 0,0 0 0,0 0 0,0 0 0,0 0 0,0 0 0,0 0 0,0 1 1,0-1-1,0 0 0,-1 0 0,1 0 0,0 0 0,0 0 0,0 0 0,0 0 0,-1 0 0,-19 41 1532,12-25-1687,-8 14 141,-30 67 17,39-80-26,1-1 0,0 1 0,-5 34-1,10-49-4,1 1-1,0-1 0,0 1 0,0-1 1,0 1-1,0-1 0,0 1 0,0-1 1,1 0-1,-1 1 0,1-1 0,0 1 0,0-1 1,0 0-1,0 0 0,2 4 0,-1-4 1,-1-1-1,1 0 0,-1 0 0,1 0 0,-1 0 0,1 0 1,-1 0-1,1 0 0,0-1 0,-1 1 0,1-1 1,0 1-1,0-1 0,0 0 0,-1 1 0,1-1 0,0 0 1,0 0-1,0 0 0,-1 0 0,1-1 0,0 1 1,2-1-1,7-2-361,0 0 0,0-1 0,-1 0 0,1-1 0,-1 0 1,18-12-1,-7 2-833,36-33 1,-33 23 292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5:58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15 19132,'0'-1'142,"-1"1"1,1-1-1,0 1 0,0-1 0,0 0 0,0 1 1,0-1-1,0 1 0,0-1 0,0 0 0,1 1 1,-1-1-1,0 0 0,0 1 0,0-1 0,1 1 1,-1-1-1,0 1 0,1-1 0,-1 1 1,0-1-1,2 0 0,-2 1-67,1 1-1,-1 0 1,0-1 0,1 1-1,-1-1 1,1 1 0,-1 0 0,0-1-1,0 1 1,1 0 0,-1 0-1,0-1 1,0 1 0,0 0 0,0 0-1,0-1 1,0 1 0,0 0-1,0 0 1,0 0 0,-1 239 1409,1-238-1474,0-1 0,0 1 0,0 0-1,0-1 1,0 1 0,0-1 0,0 1 0,1-1-1,-1 1 1,1-1 0,-1 1 0,1-1 0,-1 1-1,1-1 1,0 0 0,-1 1 0,1-1 0,0 0 0,0 0-1,0 1 1,0-1 0,0 0 0,1 0 0,-1 0-1,0 0 1,0-1 0,1 1 0,1 1 0,0-2 2,1 0 1,0 1-1,-1-1 1,1-1-1,0 1 1,0-1 0,-1 1-1,1-1 1,-1 0-1,6-2 1,-1 0 2,0 1 1,1 0-1,0 0 1,-1 1-1,17-1 1,-23 2-15,0 0 0,-1 0 0,1 1 0,0-1 0,-1 0 0,1 1-1,-1-1 1,1 0 0,0 1 0,-1 0 0,1-1 0,-1 1 0,1 0 0,-1 0 0,0 0 0,1 0 0,-1 0 0,0 0 0,0 0 0,1 1 0,-1-1 0,0 0 0,0 1 0,0-1 0,-1 0-1,1 1 1,0-1 0,-1 1 0,1 0 0,0-1 0,-1 1 0,0-1 0,1 1 0,-1 0 0,0-1 0,0 4 0,-1 3 28,0 0 1,0 0-1,-1 0 1,0-1-1,0 1 1,-1-1-1,0 1 1,0-1-1,-1 0 1,0 0-1,0 0 1,-1 0-1,1-1 0,-7 6 1,7-7 25,-1-1 1,1 1-1,-1-1 1,0-1-1,0 1 0,0-1 1,-1 0-1,-8 4 1,11-6-27,0 0 0,0 0-1,0 0 1,-1 0 0,1-1 0,0 1 0,-1-1 0,1 0 0,0 0 0,-1 0 0,1-1 0,0 1 0,-1-1-1,1 0 1,0 1 0,-4-3 0,5 2-116,-1-1-1,1 0 1,-1 1-1,1-1 0,0 0 1,-1 0-1,1-1 1,0 1-1,1 0 1,-1-1-1,0 1 1,1-1-1,-1 1 1,1-1-1,0 0 0,0 0 1,0 1-1,0-1 1,0 0-1,1 0 1,-1 0-1,1 0 1,0 0-1,0 0 0,0 0 1,0 0-1,0 0 1,1 0-1,-1 0 1,1 0-1,0 0 1,0 0-1,0 1 1,0-1-1,1 0 0,1-2 1,11-7-612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5:58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165 140 19780,'2'1'149,"0"-1"1,1 0-1,-1 0 0,0-1 0,0 1 0,0 0 0,0-1 1,0 1-1,0-1 0,0 0 0,0 1 0,0-1 1,0 0-1,0 0 0,-1-1 0,1 1 0,0 0 0,-1 0 1,1-1-1,2-2 0,-1 1 5,-1-1 1,1 0-1,0 0 1,-1 0-1,0 0 0,0 0 1,0 0-1,0 0 1,1-9-1,-2 10-96,0 0 1,-1-1-1,1 1 0,-1 0 1,0-1-1,0 1 0,0 0 1,-1 0-1,1-1 0,-1 1 1,0 0-1,0 0 0,-1-5 1,1 6-21,0 0 0,0 1 0,-1-1 0,1 1 0,0-1 0,-1 1 0,1-1 0,0 1 0,-1 0 1,0 0-1,1 0 0,-1 0 0,0 0 0,1 0 0,-1 0 0,0 0 0,0 1 0,0-1 0,0 1 0,0-1 0,0 1 0,0 0 0,0 0 1,-2 0-1,-2 0 15,0 1 0,0 0 0,-1 0 0,1 1 0,0 0 0,0 0 0,1 0 0,-1 1 0,0-1 0,1 1 0,-1 1 0,1-1 0,0 1 0,0 0 0,1 0 1,-7 8-1,0-1-32,1 0 1,1 1 0,0 1-1,1 0 1,-12 24 0,17-30-20,0 0 0,0 0 0,1 0 0,0 0 0,1 1 0,-1-1 0,2 0 0,-1 1 0,1-1 0,0 1 0,2 14 0,-2-19-2,1 0 0,0 1-1,0-1 1,0 0 0,1 0-1,-1 0 1,1 0-1,0-1 1,-1 1 0,1 0-1,1-1 1,-1 1 0,0-1-1,0 0 1,1 0-1,0 1 1,-1-2 0,1 1-1,0 0 1,0 0 0,0-1-1,0 0 1,0 0-1,0 0 1,0 0 0,0 0-1,1 0 1,-1-1 0,5 1-1,4-1-17,1 0 0,0 0-1,0-1 1,-1-1 0,1 0 0,-1-1 0,1 0-1,-1-1 1,0 0 0,0-1 0,-1-1-1,1 0 1,-1 0 0,11-9 0,-16 10-896,-7 4 872,0 1 35,1 0 0,-1 1 1,1-1-1,-1 0 1,1 1-1,-1-1 0,1 1 1,-1-1-1,1 1 1,0-1-1,-1 1 0,1-1 1,0 1-1,-1-1 1,1 1-1,0-1 0,0 1 1,-1 0-1,1-1 0,0 2 1,0 6-292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5:59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256 252 18228,'-6'-3'178,"-1"0"1,1 0-1,-1 1 0,0 0 0,0 0 1,0 1-1,0 0 0,0 0 1,0 0-1,-1 1 0,1 0 1,0 1-1,0-1 0,0 1 1,0 1-1,0-1 0,0 1 1,0 1-1,0-1 0,1 1 1,-1 0-1,1 0 0,-12 9 0,12-8-33,0 1 0,0 0-1,0 0 1,1 0 0,0 0-1,0 1 1,0 0 0,1 0-1,-1 0 1,2 1 0,-1 0-1,1-1 1,0 1 0,0 0-1,0 1 1,1-1 0,1 0-1,-1 1 1,1-1 0,0 1 0,1-1-1,0 13 1,0-19-144,0 1-1,1 0 1,-1 0 0,0-1-1,1 1 1,-1 0 0,1 0-1,-1-1 1,1 1 0,0-1 0,0 1-1,0-1 1,0 1 0,0-1-1,0 1 1,0-1 0,1 0-1,-1 1 1,0-1 0,1 0 0,-1 0-1,1 0 1,-1 0 0,1-1-1,-1 1 1,1 0 0,0 0-1,-1-1 1,1 1 0,0-1 0,0 0-1,-1 1 1,1-1 0,0 0-1,0 0 1,0 0 0,-1 0-1,4-1 1,3-1 3,0 1 0,0-1 0,0 0 0,0-1 0,-1 0 0,1 0 0,8-6 0,5-4 49,-2-1 0,0-1 1,0-1-1,-1 0 1,-1-1-1,18-24 0,-17 17 86,0-1 0,-2-1-1,0 0 1,17-43-1,-32 66-122,21-58 292,-21 57-271,0 0 1,0-1-1,0 1 1,0 0-1,-1-1 1,0 1-1,0-1 1,0 1-1,0 0 1,-1-1-1,-2-6 1,3 10-32,0 0 0,-1 0-1,1 0 1,-1 1 0,1-1 0,-1 0 0,1 1 0,-1-1-1,0 0 1,1 1 0,-1-1 0,0 0 0,0 1 0,1-1-1,-1 1 1,0 0 0,0-1 0,0 1 0,0 0 0,0-1-1,1 1 1,-1 0 0,0 0 0,0 0 0,0 0 0,0 0-1,0 0 1,0 0 0,0 0 0,0 0 0,0 0 0,1 0-1,-1 1 1,0-1 0,0 0 0,0 1 0,0-1 0,0 0-1,1 1 1,-2 0 0,-3 2 10,0 0 0,0 0 0,1 0 0,-9 8 0,-1 4-2,1 0 1,0 1-1,1 1 1,1 0 0,1 1-1,0 0 1,1 0-1,1 1 1,1 0-1,1 1 1,1-1 0,0 1-1,-3 38 1,8-52-25,0-1 1,0 0-1,0 1 1,1-1 0,0 0-1,0 0 1,1 1-1,-1-1 1,1 0-1,0 0 1,0-1-1,1 1 1,0 0 0,-1-1-1,8 9 1,-5-9-123,0 1 0,0-1 0,0 0 0,1 0 0,0 0 0,-1-1 0,1 0 0,0 0 0,1 0 0,-1-1 0,1 0 0,8 2 0,-5-2-426,0 0 0,0-1 0,1 0 0,-1 0 0,1-1 0,-1 0 0,1-1 0,-1 0 0,0-1 0,13-3 0,1-7-810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00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1 293 16708,'0'2'114,"0"1"1,0-1-1,1 0 1,-1 0-1,1 0 1,0 0-1,-1 0 0,1 0 1,0 0-1,0 0 1,0 0-1,1 0 1,-1-1-1,0 1 1,1 0-1,-1-1 1,1 1-1,-1-1 1,1 0-1,0 1 1,0-1-1,-1 0 1,1 0-1,0 0 1,0 0-1,0 0 1,0-1-1,0 1 1,0 0-1,1-1 1,-1 0-1,0 1 1,0-1-1,0 0 1,3 0-1,-1-1 34,-1 0 0,1 0 0,0 0 0,0 0 0,0 0 0,0-1 0,-1 0 0,1 0 0,-1 0 0,1 0 0,-1 0 0,0-1 0,0 1 0,0-1 0,0 0 0,-1 0 0,1 0 0,2-5 0,-1 2 64,-1 0 0,0-1 0,-1 1 0,0-1 0,0 0 0,2-10-1,-3 14-122,-1-1-1,1 1 0,-1 0 1,0-1-1,0 1 0,0 0 1,0-1-1,0 1 0,-1 0 1,0 0-1,0-1 0,0 1 1,0 0-1,0 0 0,-3-4 1,4 6-75,-1 0 0,1 1 0,-1-1 0,0 1 0,1-1 0,-1 1 0,0-1 1,0 1-1,1-1 0,-1 1 0,0 0 0,0-1 0,1 1 0,-1 0 0,0 0 1,0 0-1,0-1 0,0 1 0,0 0 0,1 0 0,-1 0 0,0 0 0,0 1 0,0-1 1,0 0-1,1 0 0,-1 0 0,0 1 0,0-1 0,0 0 0,1 1 0,-1-1 0,0 1 1,1-1-1,-1 1 0,0-1 0,1 1 0,-1-1 0,0 1 0,1 0 0,-1-1 0,1 1 1,-1 1-1,-24 33 138,24-34-148,-5 10 2,0 0 0,1 1 0,0-1 0,1 1 0,0 0 0,1 0 0,0 0 0,1 1 0,1-1 0,0 1 0,0-1 0,2 22 0,-1-33-6,0 0 1,1 1-1,-1-1 1,0 0-1,0 0 1,1 1 0,-1-1-1,1 0 1,-1 0-1,1 0 1,-1 1-1,1-1 1,0 0 0,-1 0-1,1 0 1,0 0-1,0 0 1,0 0-1,0 0 1,0-1 0,0 1-1,0 0 1,0 0-1,0-1 1,0 1-1,0-1 1,1 1 0,-1-1-1,0 1 1,0-1-1,1 0 1,-1 0-1,0 1 1,0-1 0,1 0-1,-1 0 1,0 0-1,1 0 1,-1-1-1,0 1 1,2 0 0,1-2-1,0 1 1,1-1-1,-1 0 1,0 0-1,0-1 0,0 1 1,-1-1-1,1 0 1,-1 0-1,5-4 1,6-10-102,-1-2 0,0 0 1,-1 0-1,-1-1 0,-1 0 0,9-25 0,-27 100-280,6-46 416,-2 8 101,1 0 0,0 1 0,1-1 0,2 31 0,0-48-123,0 1-1,-1 0 1,1 0 0,1-1 0,-1 1 0,0 0 0,0 0-1,0-1 1,0 1 0,0 0 0,1-1 0,-1 1 0,0 0 0,1-1-1,-1 1 1,1 0 0,-1-1 0,0 1 0,1 0 0,-1-1-1,1 1 1,0-1 0,-1 1 0,1-1 0,-1 0 0,1 1-1,0-1 1,-1 1 0,1-1 0,1 1 0,-1-2 3,1 1 1,-1 0-1,1 0 1,0-1-1,-1 1 1,1 0-1,-1-1 1,0 0-1,1 1 0,-1-1 1,1 0-1,-1 0 1,2-1-1,6-5 14,-1 0-1,-1-1 1,10-11 0,23-38-48,-30 41-52,1 0 0,1 0 0,23-24 0,-35 40 63,1-1 0,-1 1 0,1-1-1,-1 1 1,1-1 0,-1 1 0,1 0-1,-1-1 1,1 1 0,-1 0 0,1-1 0,-1 1-1,1 0 1,-1 0 0,1 0 0,-1-1-1,1 1 1,0 0 0,-1 0 0,1 0 0,0 0-1,-1 0 1,1 0 0,-1 0 0,1 0-1,0 0 1,-1 1 0,1-1 0,0 1-2,0-1 0,0 1 0,-1 0 0,1 0 0,0 0-1,-1 0 1,1 0 0,-1-1 0,1 1 0,-1 0 0,1 0 0,-1 0 0,0 0 0,0 1 0,1 0 0,0 9-35,0 0 0,0 18 0,-1-17 37,0 1-12,0 1 27,1 0 1,4 23 0,-5-35-4,0-1 0,1 1 0,-1 0 0,0 0 0,1 0 0,0-1 0,-1 1 0,1 0 0,0 0 0,0-1 0,0 1 0,0-1 0,0 1 0,0-1 0,0 1 0,0-1 0,1 0 0,-1 1 0,1-1 0,-1 0 0,1 0 1,-1 0-1,1 0 0,0 0 0,-1-1 0,1 1 0,3 1 0,-2-3 1,1 1-1,-1-1 1,0 1 0,0-1 0,0 0 0,0 0-1,0 0 1,0 0 0,0-1 0,-1 1 0,1-1 0,0 0-1,-1 0 1,1 0 0,-1 0 0,0 0 0,0 0-1,4-5 1,4-6-22,1-1-1,8-17 0,-16 26 5,25-43-660,-1-1 1,-3-1-1,-2-1 0,22-75 1,-44 125 638,1 0 1,-1 0 0,1 0-1,-1 0 1,0 0 0,0 0-1,0 0 1,1 0 0,-1 0-1,0 0 1,0 0 0,0 0-1,-1 0 1,1 0 0,0 0-1,0 0 1,0 0 0,-1-2-1,0 3 42,1 0 1,-1 0-1,1 0 0,-1 1 0,0-1 1,1 0-1,-1 0 0,1 0 0,-1 0 0,1 0 1,-1 1-1,1-1 0,-1 0 0,1 1 1,0-1-1,-1 0 0,1 1 0,-1-1 0,1 0 1,0 1-1,-1-1 0,0 2 0,-24 32 1075,21-26-953,1 1 0,0 0 0,1 0-1,0 0 1,0 0 0,1 0-1,0 0 1,0 0 0,1 1 0,1-1-1,-1 0 1,1 0 0,3 11 0,5 14-269,0-1 0,17 37 1,-17-49-20,4 13-319,-2-8-835,9 33 0,-20-59 1277,0 0 0,-1 0 0,1 0 0,0 0 0,0 0 0,0 1 0,0-1 0,0 0 1,0 0-1,0 0 0,-1 0 0,1 0 0,0 0 0,0 0 0,0 0 0,0 0 0,0 0 1,-1 0-1,1 0 0,0 0 0,0 0 0,0 0 0,0 0 0,-1 0 0,1 0 1,0 0-1,0 0 0,0 0 0,0 0 0,0 0 0,-1 0 0,1 0 0,0 0 0,0 0 1,0 0-1,0 0 0,0 0 0,-1 0 0,1 0 0,0-1 0,0 1 0,0 0 1,0 0-1,0 0 0,0 0 0,0 0 0,0 0 0,-1-1 0,-7-7-384,1 0 0,-1-1 0,1-1 0,-7-11 0,-10-14 29,-79-86 1532,29 37 3170,74 83-4271,0 1 0,0 0 0,-1 0 0,1 0 0,0 0-1,0-1 1,0 1 0,-1 0 0,1 0 0,0-1 0,0 1 0,0 0 0,-1 0 0,1-1 0,0 1 0,0 0 0,0 0 0,0-1 0,0 1 0,0 0 0,0-1 0,0 1 0,0 0 0,0 0-1,0-1 1,0 1 0,0 0 0,0-1 0,0 1 0,0 0 0,0 0 0,0-1 0,0 1 0,0 0 0,0-1 0,1 1 0,-1 0 0,0 0 0,0-1 0,0 1 0,1 0 0,-1 0 0,0 0-1,0-1 1,0 1 0,1 0 0,-1 0 0,0 0 0,0 0 0,1-1 0,-1 1 0,0 0 0,1 0 0,14-2 687,54 9 464,-40-3-1549,0-1 1,1-2-1,47-4 0,-73 3 280,-1 0-1,1-1 1,-1 0-1,1 0 1,-1 0-1,0 0 1,1 0-1,-1-1 1,0 0-1,4-2 1,5-6-454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00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 23573,'17'-11'2112,"-3"1"-1511,2 0-321,-2 1 928,1 1-376,-10 10-600,-6 4-112,-8 0-216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02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1 554 16868,'0'0'79,"0"1"0,0-1 1,1 0-1,-1 1 0,0-1 0,1 0 1,-1 1-1,0-1 0,1 0 1,-1 1-1,1-1 0,-1 0 1,0 0-1,1 1 0,-1-1 1,1 0-1,-1 0 0,1 0 0,-1 0 1,1 0-1,-1 0 0,0 1 1,1-1-1,-1 0 0,1 0 1,-1-1-1,1 1 0,-1 0 0,1 0 1,-1 0-1,1 0 0,-1 0 1,0 0-1,1-1 0,-1 1 1,1 0-1,-1 0 0,1 0 1,-1-1-1,0 1 0,1 0 0,-1-1 1,0 1-1,1-1 0,18-18 928,-16 16-487,36-41 101,-1-2-1,-2-1 1,32-57-1,-64 97-509,-3 6-78,0 0 0,0 0 0,0-1 0,-1 1 0,1-1 0,0 1 0,-1-1 0,1 1 0,-1-1 0,0 1 0,1-1 0,-1 0 0,0 1 0,0-1 0,0-1 0,-3 5 266,-7 12-170,1 0 1,1 0 0,1 1-1,0 0 1,0 0 0,-4 18-1,3-6-183,2 1 0,-6 52 0,11-72 7,1 0-1,0 0 0,0 0 1,1 0-1,0 0 0,1 0 1,3 13-1,-4-19 36,-1 0-1,1-1 0,0 1 1,-1-1-1,1 1 1,0-1-1,0 1 0,0-1 1,0 1-1,1-1 0,-1 0 1,0 0-1,0 0 1,1 0-1,-1 0 0,1 0 1,-1 0-1,1 0 1,-1 0-1,1-1 0,0 1 1,-1 0-1,1-1 0,0 0 1,-1 1-1,1-1 1,0 0-1,-1 0 0,1 0 1,0 0-1,0 0 1,-1 0-1,1 0 0,0-1 1,0 1-1,-1-1 0,1 1 1,-1-1-1,1 0 1,0 0-1,2-1 0,4-3-33,1 0 1,-1 0-1,0-1 0,0 0 0,-1-1 0,0 1 0,11-14 0,40-59-116,-36 45 197,-2 0 0,-2-1 0,-1-1 0,-2 0 0,-2-1 0,-1-1 0,-1 0-1,-3-1 1,7-61 0,-14 88-22,0 10-12,-1 0 0,0 0 0,1-1 0,-1 1 0,0 0 0,0-1 0,0 1 0,0 0 0,-1 0 0,1-1 0,-1 1 0,1 0 0,-1 0 0,-1-4 0,2 6-1,-1 0-1,1 0 1,0 0-1,0 0 0,-1 0 1,1 0-1,0 0 1,-1 0-1,1 0 0,0 0 1,0 0-1,-1 0 1,1 0-1,0 0 0,-1 0 1,1 0-1,0 0 1,0 0-1,-1 0 0,1 0 1,0 1-1,0-1 1,-1 0-1,1 0 0,0 0 1,0 0-1,-1 1 1,1-1-1,0 0 0,0 0 1,0 0-1,-1 1 1,1-1-1,0 0 0,0 0 1,0 1-1,0-1 0,0 0 1,0 0-1,0 1 1,0-1-1,-1 0 0,1 1 1,-7 15-15,-5 18 41,2 2 0,1-1 0,1 2 0,3-1 1,0 0-1,2 50 0,3-76 4,0 0 0,1 0 0,0 0 1,1 0-1,0 0 0,0 0 0,1 0 1,1 0-1,7 16 0,-6-19-235,-1 0 1,1 0-1,0-1 1,1 0-1,0 0 0,0 0 1,0-1-1,1 1 0,-1-1 1,1-1-1,0 0 1,12 6-1,-5-5-3022,-28-17 130,-3-2 2606,-85-89 1183,8-6 3522,92 107-4009,1 0 0,-1-1-1,0 1 1,1-1-1,-1 1 1,1-1-1,0 0 1,0 1 0,0-1-1,-1-5 1,2 7-147,0 1 1,0-1-1,0 0 1,0 1-1,0-1 1,0 1-1,0-1 1,0 1-1,1-1 0,-1 0 1,0 1-1,0-1 1,1 1-1,-1-1 1,0 1-1,1-1 1,-1 1-1,0 0 1,1-1-1,0 0 1,19-5 666,6 5-979,1 0-1,-1 3 1,33 4 0,-10-1 13,-10-1-160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03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6 189 14979,'0'0'95,"-1"0"1,1 1-1,-1-1 0,1 1 0,-1-1 0,1 1 0,0-1 0,-1 1 1,1 0-1,0-1 0,-1 1 0,1-1 0,0 1 0,0 0 1,0-1-1,-1 1 0,1 0 0,0-1 0,0 1 0,0 0 0,0-1 1,0 1-1,0 0 0,0-1 0,1 1 0,-1 0 0,0-1 0,0 1 1,0 0-1,1-1 0,-1 1 0,0-1 0,1 1 0,-1 0 1,0-1-1,1 1 0,-1-1 0,1 1 0,-1-1 0,1 1 0,-1-1 1,2 1-1,-1 0 89,1 0 1,0 0-1,-1-1 1,1 1-1,0-1 1,0 1-1,0-1 1,0 1-1,0-1 1,-1 0-1,1 0 1,0 0-1,0 0 1,3-1-1,2-1 33,0 0-1,0-1 1,0 0 0,0 0-1,-1-1 1,0 0 0,0 0-1,0 0 1,0-1 0,0 0-1,-1 0 1,9-11 0,-6 6-27,0 0 1,-1-1 0,0 0 0,0-1 0,-1 1 0,6-18 0,-11 25-129,0-1-1,0 0 1,0 1 0,0-1-1,-1 0 1,0 0 0,0 0-1,0-5 1,-1 9-48,1 0 0,0 0 1,0 1-1,0-1 0,-1 0 0,1 0 1,0 0-1,-1 0 0,1 1 0,0-1 1,-1 0-1,1 0 0,-1 1 0,0-1 1,1 0-1,-1 1 0,1-1 0,-1 1 1,0-1-1,0 0 0,0 1-2,-1 0 0,1-1 0,0 1 0,0 0 0,0 0 0,0 0 0,-1 0 0,1 0 0,0 1 0,0-1 0,0 0 1,0 0-1,0 1 0,0-1 0,-1 1 0,1-1 0,0 1 0,0-1 0,-1 2 0,-4 2 9,0 1 1,1-1 0,-1 1-1,1 0 1,1 1-1,-1-1 1,1 1 0,0 0-1,0 0 1,0 0 0,-2 8-1,1-4-30,1 1 0,0 0-1,1 0 1,0 0 0,0 0 0,0 13-1,3-22 7,-1-1 0,1 1 0,0 0-1,0-1 1,0 1 0,0-1 0,0 1-1,1 0 1,-1-1 0,0 1 0,1-1-1,-1 1 1,1-1 0,0 1 0,-1-1-1,1 1 1,0-1 0,0 0 0,0 1-1,0-1 1,0 0 0,0 0 0,2 2-1,-1-2-1,0 0-1,0 0 0,0-1 0,0 1 0,1 0 1,-1-1-1,0 0 0,0 1 0,1-1 0,-1 0 1,0 0-1,1 0 0,-1-1 0,3 0 0,7-1-14,-1-2 0,1 1 0,-1-2-1,0 1 1,11-8 0,31-22-17,-34 21-6,34-17 0,-51 29 35,-1 0 0,0 1-1,0-1 1,0 1 0,0-1 0,1 1-1,-1 0 1,0-1 0,0 1 0,1 0 0,-1 0-1,0 0 1,1 0 0,-1 0 0,0 0-1,0 0 1,1 1 0,1 0 0,-2-1 1,0 1 1,0 0-1,0-1 1,-1 1-1,1 0 0,0 0 1,-1-1-1,1 1 1,0 0-1,-1 0 1,1 0-1,-1 0 1,1 0-1,-1 0 1,0 0-1,1 0 1,-1 0-1,0 1 1,1 7-29,0 0 1,-1-1-1,-1 1 1,-1 14 0,0-7-7,0 4 1,1-12 46,0-1 0,1 0 0,-1 0 0,1 0-1,1 1 1,1 8 0,-2-16 2,0 1 1,1 0-1,-1-1 1,0 1-1,1 0 0,-1-1 1,0 1-1,1-1 0,-1 1 1,1-1-1,-1 1 1,1-1-1,-1 1 0,1-1 1,0 0-1,-1 1 1,1-1-1,-1 0 0,1 1 1,0-1-1,-1 0 0,1 0 1,0 0-1,-1 1 1,1-1-1,0 0 0,-1 0 1,1 0-1,0 0 1,0 0-1,-1 0 0,1-1 1,0 1-1,-1 0 1,1 0-1,0 0 0,-1-1 1,1 1-1,0-1 0,25-13 228,-3-4 71,40-40-1,-44 39-196,1 0 0,34-23 0,-53 41-123,0 0 1,0 0 0,1 0-1,-1 0 1,0 0 0,1 1-1,-1-1 1,1 1 0,-1-1-1,1 1 1,-1-1 0,1 1-1,-1 0 1,1 0 0,-1 0-1,1 0 1,-1 0-1,3 0 1,-3 1 1,0-1 0,0 1 0,0 0 1,0 0-1,-1-1 0,1 1 0,0 0 0,0 0 0,-1 0 0,1 0 0,0 0 0,-1 0 0,1 0 1,-1 0-1,1 0 0,-1 0 0,0 0 0,1 0 0,-1 0 0,0 1 0,0-1 0,0 0 0,0 2 1,2 28-203,-1-19 26,-1-1 0,2 1-1,4 19 1,-6-31 140,0 1 1,0-1-1,0 1 0,1-1 0,-1 1 1,0-1-1,0 1 0,1-1 0,-1 0 1,0 1-1,1-1 0,-1 1 0,0-1 1,1 0-1,-1 1 0,0-1 0,1 0 1,-1 1-1,1-1 0,-1 0 0,1 0 1,-1 0-1,1 1 0,-1-1 1,1 0-1,-1 0 0,1 0 0,-1 0 1,1 0-1,-1 0 0,1 0 0,-1 0 1,1 0-1,-1 0 0,1 0 0,-1 0 1,1 0-1,-1-1 0,1 1 0,-1 0 1,2-1-1,20-13-1031,-14 8 874,9-4-413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04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71 21565,'-24'-29'2312,"9"12"-1464,5 4-368,5 6 1737,0 2-1481,5 7-1520,0 4 864,0-4-360,2-2-128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05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23 18220,'-10'56'1589,"3"0"1,0 80-1,4-73-1037,2 25-914,2-77-328,1-20-419,0-20-410,-13-139-2406,1 1 6050,9 166-2003,1 0 1,0 0-1,0 0 1,0 0-1,0 0 1,0 0-1,1 0 1,-1 0-1,0 0 1,0 0-1,1 0 1,-1 0-1,1 0 1,-1 0-1,1 0 0,-1 0 1,1 0-1,-1 0 1,1 0-1,1-1 1,-1 2 56,0-1 0,1 1-1,-1 0 1,0-1 0,1 1 0,-1 0 0,0 0-1,1 0 1,-1 0 0,1 0 0,-1 0 0,0 0 0,1 1-1,-1-1 1,2 1 0,11 2 287,0-2 1,0 1-1,1-2 0,-1 0 0,0 0 1,14-3-1,86-20-56,-39 7-2253,-38 15-2106,-48 5 2730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06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18748,'0'13'1800,"13"-10"-951,8-3-257,15-11 912,6 0-288,6-2-456,4-1-279,-3 2-754,-3 4-575,-15 3 760,-7 5-256,-24 10-216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3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17540,'-7'17'1712,"-5"9"-1096,2 0-272,3 3 993,1 1-521,6 1-640,0 1-336,6-2-728,1-3-33,-3-4 641,1-3-224,-4-10-216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06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1 553 16083,'0'2'126,"1"-1"-1,0 0 0,0 0 1,0 0-1,0 0 0,0 0 0,0 0 1,1 0-1,-1 0 0,0 0 1,1 0-1,-1 0 0,0-1 0,1 1 1,-1-1-1,1 1 0,-1-1 1,0 1-1,1-1 0,-1 0 0,1 0 1,0 0-1,-1 0 0,1 0 1,-1 0-1,3-1 0,4 1 298,1-2-1,-1 1 1,11-4 0,6-4 190,0 0 0,-1-1 1,38-23-1,60-50-291,-121 82-321,1 0 0,-1 0-1,1 0 1,-1 0 0,1 0 0,0 0 0,0 1 0,-1-1 0,1 1 0,2-1 0,-3 1-1,-1-1 0,1 2 0,-1-1 0,1 0 0,-1 0 1,0 0-1,1 0 0,-1 0 0,1 0 0,-1 0 1,1 0-1,-1 1 0,0-1 0,1 0 0,-1 0 1,0 1-1,1-1 0,-1 0 0,0 0 0,1 1 1,-1-1-1,0 0 0,1 1 0,-1-1 0,0 0 1,0 1-1,1 0 0,0 2 0,-1 1 1,1 0-1,0 0 0,-1 0 1,0 0-1,0 0 0,0 5 1,-1 4-2,1-3-3,0-4 16,-1 1 0,2-1-1,-1 0 1,1 0 0,2 11-1,-3-17 2,0 1-1,1 0 1,-1 0 0,0-1-1,1 1 1,-1 0 0,1 0-1,-1-1 1,1 1 0,-1-1-1,1 1 1,-1 0 0,1-1-1,0 1 1,-1-1 0,1 0-1,0 1 1,-1-1 0,1 1-1,1-1 1,-1 0 22,1 1-1,-1-1 1,0 0 0,1 0 0,-1-1 0,1 1-1,-1 0 1,1 0 0,-1-1 0,0 1-1,1-1 1,-1 1 0,0-1 0,1 0 0,1-1-1,9-6 239,0-1 0,-1-1 0,1 0 0,14-18 0,-14 16-62,0 0-1,0 0 1,16-11-1,-26 22-212,-1 0 0,0 0 0,1 0 0,-1 1 0,1-1 0,-1 0 0,1 0 0,0 1 0,-1-1 0,1 1 0,0 0 0,-1-1 0,1 1 0,0 0 0,2 0 0,-3 1-4,0-1-1,0 0 1,0 1 0,0-1 0,0 1 0,0-1 0,0 1-1,0-1 1,-1 1 0,1 0 0,0-1 0,0 1 0,-1 0-1,1-1 1,-1 1 0,1 0 0,0 0 0,-1 0 0,1 1-1,2 6-43,-1-1 0,0 1 0,-1 0-1,0-1 1,1 14 0,0 5-21,-2-25 72,0-1 0,0 0 0,0 1 0,0-1 0,0 1 0,0-1 0,1 0-1,-1 1 1,0-1 0,0 1 0,0-1 0,0 0 0,1 1 0,-1-1 0,0 0-1,0 1 1,1-1 0,-1 0 0,0 1 0,0-1 0,1 0 0,-1 1 0,0-1-1,1 0 1,-1 0 0,0 0 0,1 1 0,-1-1 0,1 0 0,-1 0 0,0 0 0,1 0-1,-1 0 1,1 0 0,-1 0 0,1 0 0,-1 0 0,1 0 0,1 0-6,-1-1 1,1 0-1,-1 1 0,1-1 1,-1 0-1,0 0 1,1 0-1,-1 0 1,0-1-1,2 0 0,23-33-840,-22 28 462,1 0 111,0 0 1,0-1 0,-1 0 0,6-16 0,-7 6-224</inkml:trace>
  <inkml:trace contextRef="#ctx0" brushRef="#br0" timeOffset="1">608 7 20828,'2'-4'2177,"3"1"-1601,1 3-280,1 0 1625,0 7-2114,1 2 1258,-3 1-1041,1-2-24,1 0-16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06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20364,'-25'150'3362,"13"-92"-2438,-4 66 1,15-107-797,-1-7-80,2-1-1,-1 0 0,1 1 1,0-1-1,1 1 1,0-1-1,0 0 0,1 0 1,1 1-1,2 8 0,-4-17-35,-1 0 0,1 0 0,0 1 0,0-1 0,-1 0 0,1 0 0,0 0 0,0 0 0,0 0 0,0 0 0,0 0 0,0 0 0,0 0 0,0-1 0,1 1 0,-1 0 0,0-1 0,0 1 0,1-1 0,-1 1 0,0-1 0,3 1 0,-2-1 10,0 0 1,1-1 0,-1 1 0,0 0-1,1-1 1,-1 1 0,0-1 0,0 0-1,1 0 1,-1 0 0,0 0 0,2-2-1,7-4 129,-1-1 0,0-1 0,17-17-1,-23 22-83,177-221 1912,-146 179-2049,-35 45-58,1 0-1,-1 0 1,1 0-1,-1 1 0,1-1 1,-1 0-1,0 0 1,1 0-1,-1 0 1,0 0-1,0 0 1,0 0-1,0 0 0,0 0 1,0 0-1,0 0 1,0 0-1,0 0 1,0 0-1,0 1 1,-1-1-1,1 0 0,0 0 1,-2-2-1,0-2-578</inkml:trace>
  <inkml:trace contextRef="#ctx0" brushRef="#br0" timeOffset="1">192 420 17740,'-9'45'1880,"9"-14"-1160,0-2-416,14-7 841,2-8-769,7-10-936,0-5 648,6-14-432,1 3-161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07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30 15411,'-3'3'553,"0"1"0,-1 0-1,1-1 1,-1 0 0,0 0-1,-7 4 1,7-4-173,-1 0 0,1 1 0,0-1 0,0 1 1,-5 5-1,8-7-359,0-1 0,0 1 1,0 0-1,0-1 1,0 1-1,1 0 0,-1 0 1,0 0-1,1 0 1,0-1-1,-1 1 0,1 0 1,0 0-1,0 0 1,0 0-1,0 0 0,0 0 1,1 0-1,0 3 1,-1-4-14,0 0 1,1 0-1,-1-1 1,1 1 0,-1 0-1,1 0 1,-1 0-1,1 0 1,-1-1 0,1 1-1,-1 0 1,1 0-1,0-1 1,0 1 0,-1 0-1,1-1 1,0 1-1,0-1 1,0 1-1,0-1 1,-1 0 0,1 1-1,2-1 1,0 1-1,0 0 0,0-1 0,0 0 0,0 0 0,0 0 0,0 0 0,5-1 1,5-2-14,-1 0 0,20-8 0,-31 11 6,46-22-15,-37 16 19,0 1-1,1 0 0,0 1 1,0 0-1,0 0 1,0 1-1,23-3 0,-33 7 16,1-1-1,-1 0 0,0 0 0,0 1 0,0-1 0,0 0 0,0 1 0,1 0 0,-1-1 0,0 1 1,0-1-1,0 1 0,0 0 0,0 0 0,-1 0 0,1-1 0,0 1 0,0 0 0,0 0 0,-1 0 1,1 0-1,-1 0 0,1 0 0,0 1 0,-1-1 0,0 0 0,1 0 0,-1 0 0,1 2 0,-1-1 11,0-1 0,0 0 0,1 0 0,-1 0 0,0 1-1,1-1 1,-1 0 0,1 0 0,0 0 0,-1 0 0,1 0-1,0 0 1,0 0 0,0 0 0,0 0 0,-1 0 0,1 0-1,0-1 1,0 1 0,1 0 0,-1-1 0,0 1 0,0-1-1,0 1 1,0-1 0,1 1 0,1-1 0,4-1 49,0 0 1,0-1-1,-1 0 0,1 0 1,0 0-1,-1-1 0,0 0 1,1-1-1,10-7 1,-3 3-7,0 0-36,42-22-32,-53 28-32,0 1 0,0 0-1,0 0 1,0 0 0,0 0 0,1 0 0,-1 1 0,0 0-1,1-1 1,-1 1 0,0 1 0,0-1 0,1 0 0,-1 1 0,5 1-1,-6-1 4,0 0-1,-1 0 0,1 0 0,0 1 0,-1-1 1,1 0-1,-1 1 0,0-1 0,1 1 0,-1 0 0,0 0 1,0-1-1,0 1 0,0 0 0,0 0 0,0 0 0,-1 0 1,1 0-1,-1 0 0,1 0 0,-1 0 0,0 0 1,0 0-1,0 0 0,0 3 0,0-2 12,0 0 0,1 1 1,-1-1-1,1 0 0,0 0 0,0 0 0,2 6 0,-2-8 15,-1-1 0,0 0 0,1 1 0,-1-1 0,1 0 0,-1 0 0,0 0 0,1 1 0,-1-1 0,1 0-1,-1 0 1,0 0 0,1 0 0,-1 0 0,1 1 0,-1-1 0,1 0 0,-1 0 0,1 0 0,-1 0 0,0-1 0,1 1 0,-1 0-1,1 0 1,-1 0 0,1 0 0,-1 0 0,1 0 0,-1-1 0,0 1 0,1 0 0,-1 0 0,0-1 0,1 1 0,-1 0 0,0-1-1,1 1 1,-1 0 0,0-1 0,1 1 0,17-18-229,-15 14 85,6-6-277,1 0 1,0 1 0,0 0 0,1 1 0,0 1 0,1-1-1,0 2 1,21-10 0,-14 13-398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07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1 154 8530,'0'0'31,"0"0"0,0 1 0,0-1 0,0 0 0,0 0 0,0 0-1,0 0 1,0 0 0,0 1 0,0-1 0,0 0 0,0 0 0,0 0 0,0 0 0,0 1 0,0-1 0,0 0 0,0 0 0,0 0 0,0 0 0,0 1 0,0-1 0,0 0 0,0 0 0,1 0 0,-1 0 0,0 0 0,0 0-1,0 1 1,0-1 0,0 0 0,0 0 0,1 0 0,-1 0 0,0 0 0,0 0 0,0 0 0,0 0 0,0 0 0,1 0 0,-1 0 0,0 0 0,0 0 0,0 0 0,0 0 0,1 0 0,-1 0 0,0 0 0,0 0-1,11-7 845,13-22 51,-17 21-445,12-16 352,-11 13-420,0 1-1,0 0 0,1 1 0,1-1 0,-1 2 0,1-1 0,21-12 0,-30 21-350,-1-1 0,1 1 0,-1 0 0,1 0 1,-1-1-1,1 1 0,-1 0 0,1 0 0,0 0 0,-1 0 0,1-1 0,-1 1 1,1 0-1,0 0 0,-1 0 0,1 0 0,-1 1 0,1-1 0,0 0 1,-1 0-1,1 0 0,-1 0 0,1 0 0,-1 1 0,1-1 0,-1 0 1,1 1-1,-1-1 0,1 1 0,0 0 33,0 0-1,-1 0 1,1 0-1,-1 0 1,1 0 0,-1 1-1,0-1 1,0 0 0,1 0-1,-1 0 1,0 1-1,0-1 1,0 2 0,-8 44 1487,6-42-1391,-2 10 238,-5 24 316,8-37-703,1 0 1,-1 0-1,1 0 1,0 0 0,0-1-1,0 1 1,0 0 0,0 0-1,1 0 1,-1 0-1,0 0 1,1-1 0,0 1-1,-1 0 1,3 3-1,-3-5-23,1 1-1,0 0 1,0-1-1,0 1 1,0-1-1,-1 1 1,1-1-1,0 0 1,0 1 0,0-1-1,0 0 1,0 0-1,0 0 1,0 1-1,0-1 1,0 0-1,0 0 1,0-1-1,0 1 1,0 0-1,0 0 1,0 0-1,0-1 1,2 0-1,21-10 172,-22 10-173,49-29 129,-35 19-259,0 1 0,1 1 0,0 1 1,0 0-1,31-9 0,-46 17 72,1-1 1,-1 1-1,1-1 1,0 1-1,-1 0 0,1 0 1,-1 0-1,1 0 0,0 1 1,-1-1-1,1 1 1,2 0-1,-3 0 36,-1 0 1,0 0-1,1 0 1,-1 0-1,0 0 1,0 0-1,1 0 0,-1 0 1,0 0-1,0 1 1,0-1-1,-1 0 1,1 1-1,0-1 0,0 1 1,-1-1-1,1 1 1,-1-1-1,1 1 0,-1 1 1,0-2 32,1 0 0,-1 0-1,0-1 1,0 1 0,1 0 0,-1 0 0,1 0 0,-1 0-1,1-1 1,-1 1 0,1 0 0,-1 0 0,1-1 0,0 1-1,-1-1 1,1 1 0,0 0 0,0-1 0,-1 1 0,1-1-1,0 0 1,0 1 0,0-1 0,0 1 0,-1-1 0,1 0-1,0 0 1,0 0 0,0 0 0,0 1 0,0-1 0,0 0 0,0-1-1,0 1 1,0 0 0,-1 0 0,1 0 0,0 0 0,0-1-1,0 1 1,0 0 0,1-2 0,7-1 34,0-2 1,0 1-1,12-9 1,-1 0-279,-16 11 103,1 0 0,-1 0 0,0 1 0,1-1 0,-1 1 0,1 0 0,0 0 0,-1 0 0,10 1 0,-13 0 51,0 0 1,0 0 0,0 0-1,0 1 1,0-1 0,0 0-1,0 1 1,0-1 0,0 1-1,0-1 1,0 1 0,0 0-1,0-1 1,0 1 0,0 0-1,0 0 1,1 1 0,-1 0-34,0 0 0,-1-1 0,1 1 1,0 0-1,-1 0 0,1 0 0,-1 0 1,0 0-1,1 0 0,-1 0 0,0 0 1,0 0-1,-1 3 0,1 1-27,-2 0 0,1 0-1,-1 0 1,0 0 0,-2 6 0,-4 3-112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08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14 139 14387,'0'-1'168,"-1"1"0,0 0 0,0-1 0,0 1 0,1-1 0,-1 1 0,0-1 0,0 1 0,1-1 0,-1 0 0,1 1 0,-1-1 0,0 0 0,1 1 0,-1-1 0,1 0 0,0 0 0,-1 0 0,1 1 0,-1-1-1,1 0 1,0 0 0,0 0 0,0 0 0,0 0 0,-1-1 0,2 0 91,-1 0 0,1 1 0,-1-1-1,1 0 1,0 0 0,-1 0 0,1 1-1,0-1 1,0 0 0,0 1 0,3-3-1,3-4 443,1 0 0,0 1-1,13-9 1,-21 16-686,9-6 265,0 0 0,0 1 0,1 0-1,0 0 1,-1 1 0,19-5 0,-25 8-246,1 1 1,-1-1 0,0 1 0,0 0-1,0 0 1,0 0 0,0 0 0,1 0-1,-1 1 1,0-1 0,6 3-1,-7-2-32,0 0 0,-1 0 0,1 0 0,0 0 0,-1 1 0,1-1 0,0 1 0,-1-1 0,0 1 0,1 0 0,-1-1 0,0 1 0,0 0 0,0 0-1,0 0 1,0 0 0,0 0 0,0 0 0,0 3 0,1 9-13,0 0-1,-1 0 1,0-1-1,-1 1 1,-2 17-1,0 22-24,2-52 35,0 1-1,0 0 1,0-1 0,0 1 0,0-1-1,1 1 1,-1-1 0,1 1 0,-1-1 0,1 1-1,-1-1 1,1 1 0,0-1 0,0 1-1,0-1 1,0 0 0,0 0 0,0 1 0,0-1-1,0 0 1,0 0 0,0 0 0,1 0-1,-1 0 1,0-1 0,1 1 0,-1 0 0,1 0-1,-1-1 1,1 1 0,-1-1 0,1 0-1,-1 1 1,1-1 0,0 0 0,-1 0 0,1 0-1,-1 0 1,1 0 0,0 0 0,2-1-1,5-1 1,0 1 0,1-2-1,-1 1 1,-1-1-1,1-1 1,9-4-1,8-7 56,-1-1 0,0-1-1,-2-1 1,0-1-1,0-1 1,22-27-1,-41 42-3,1 0 0,-1-1 0,0 1 0,5-13-1,-8 18-40,-1-1-1,1 0 0,-1 0 0,0 1 0,1-1 1,-1 0-1,0 0 0,1 1 0,-1-1 0,0 0 1,0 0-1,0 0 0,0 0 0,0 1 1,0-1-1,0 0 0,0 0 0,0 0 0,0 0 1,0 1-1,-1-1 0,1 0 0,0 0 0,-1 0 1,1 1-1,0-1 0,-1 0 0,1 1 0,-1-1 1,1 0-1,-1 1 0,1-1 0,-1 0 1,0 1-1,1-1 0,-1 1 0,0-1 0,1 1 1,-1 0-1,0-1 0,0 1 0,1 0 0,-1-1 1,0 1-1,0 0 0,0 0 0,0 0 0,1 0 1,-1-1-1,0 1 0,-1 1 0,-3-1-8,0 0-1,0 1 1,0-1-1,0 1 0,0 0 1,0 1-1,0-1 1,-6 4-1,9-5-102,0 1 0,0 0 1,1 0-1,-1 0 0,0 0 0,0 0 1,0 0-1,1 0 0,-1 0 1,1 1-1,-1-1 0,1 1 0,-1-1 1,1 1-1,0 0 0,0-1 0,0 1 1,0 0-1,0 0 0,0 0 0,0-1 1,0 5-1,1-5 74,0-1 1,0 1-1,0 0 0,1 0 0,-1 0 1,0 0-1,0-1 0,1 1 1,-1 0-1,1 0 0,-1-1 1,1 1-1,-1 0 0,1-1 1,-1 1-1,1 0 0,0-1 1,-1 1-1,1-1 0,0 1 1,-1-1-1,1 1 0,0-1 1,0 1-1,0-1 0,23 7-544,5-4-78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09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0 20204,'-41'31'3025,"21"-17"-1619,-27 26 1,47-40-1394,0 0 0,0 0 0,0 0 1,0 0-1,0 0 0,0 0 1,0 0-1,0 0 0,0 0 0,0 0 1,0 0-1,0 1 0,0-1 1,0 0-1,1 0 0,-1 0 0,0 0 1,0 0-1,0 0 0,0 0 1,0 0-1,0 0 0,0 0 1,0 0-1,0 0 0,0 0 0,0 0 1,0 0-1,0 1 0,0-1 1,0 0-1,0 0 0,0 0 0,0 0 1,0 0-1,0 0 0,0 0 1,0 0-1,0 0 0,-1 0 0,1 0 1,0 0-1,0 0 0,0 0 1,0 0-1,0 1 0,12-6 227,23-12-240,-25 12 66,5-2-43,0 0-1,0 1 0,1 1 0,0 0 0,0 2 0,0 0 0,19-2 0,-29 5-22,0-1-1,0 2 1,0-1 0,0 0-1,-1 1 1,1 0-1,0 0 1,0 1-1,0 0 1,-1 0-1,1 0 1,-1 1 0,0-1-1,0 1 1,0 1-1,0-1 1,0 1-1,0 0 1,-1 0-1,0 0 1,0 0 0,6 9-1,0 6-28,4 8-6,-14-26 38,1 0 0,0 0-1,-1 0 1,1 0-1,0-1 1,-1 1-1,1 0 1,0 0 0,0 0-1,0-1 1,0 1-1,0 0 1,0-1-1,0 1 1,0-1 0,0 1-1,2 0 1,-2-2 0,1 0 1,0 1-1,0-1 0,0 0 1,-1 0-1,1 0 0,0-1 1,-1 1-1,1 0 1,-1-1-1,0 1 0,1 0 1,-1-1-1,0 0 0,0 1 1,0-1-1,0 0 0,2-3 1,0 0 6,4-8 10,-3 7-172,0-1 0,0 1 0,1-1 0,0 1 0,0 0 0,0 1 0,11-9 0,-16 13 112,1 1 1,-1 0-1,1 0 0,-1 0 1,1-1-1,-1 1 0,1 0 0,-1 0 1,1 0-1,-1 0 0,1 0 0,-1 0 1,1 0-1,-1 0 0,1 0 1,-1 0-1,1 0 0,-1 1 0,1-1 1,-1 0-1,1 0 0,-1 0 0,1 1 1,-1-1-1,1 0 0,-1 1 1,1-1-1,-1 0 0,0 1 0,1-1 1,-1 0-1,0 1 0,1-1 0,-1 1 1,0-1-1,0 1 0,1-1 1,-1 1-1,0-1 0,0 1 0,0-1 1,0 1-1,1-1 0,-1 1 0,0-1 1,0 1-1,0 0 0,4 31-1150,-4-27 1061,2 17-578,-1 0-83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0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68 18892,'0'-39'3617,"-1"60"-1378,-5 30 0,-18 70-2603,15-78 693,-44 232-197,71-355 97,3 1 0,4 1 0,3 1 0,38-74 0,-62 142-294,0 1 1,0 0 0,1 0 0,1 1-1,9-12 1,-13 17 32,-1 1-1,1 0 0,-1-1 1,1 1-1,-1 0 0,1 0 1,0 0-1,0 0 0,-1 0 1,1 1-1,0-1 0,0 0 1,0 1-1,0 0 0,0-1 1,0 1-1,-1 0 0,1 0 1,0 0-1,0 0 1,0 0-1,0 0 0,0 1 1,0-1-1,0 1 0,0-1 1,0 1-1,-1 0 0,1 0 1,0 0-1,0 0 0,2 2 1,2 1-74,-1 0 0,0 0 1,0 1-1,0-1 0,0 1 1,-1 0-1,0 0 0,0 1 1,0-1-1,4 10 0,-7-12 98,0 0 0,0 0-1,0 0 1,0 0-1,0 0 1,-1 0-1,0 0 1,1 0-1,-1 0 1,0 1-1,0-1 1,-1 0 0,1 0-1,-1 0 1,0 0-1,1 0 1,-1 0-1,0 0 1,-1 0-1,1 0 1,-1-1-1,1 1 1,-1 0 0,-3 3-1,-6 5 137,0 0 0,0-1 0,-1-1 1,-1 0-1,0 0 0,0-1 0,-1-1 0,1 0 0,-2-1 0,1 0 1,-1-2-1,-26 7 0,12-10-711,29-1 573,-1 0-1,0 0 1,1 0-1,-1 0 0,0 0 1,1 0-1,-1 0 0,0 0 1,1 0-1,-1 0 0,0 0 1,1 0-1,-1 0 0,0 0 1,1-1-1,-1 1 1,1 0-1,-1-1 0,0 1 1,1 0-1,-1-1 0,1 1 1,-1-1-1,1 1 0,-1-1 1,1 1-1,0-1 0,-1 1 1,1-1-1,-1 1 0,1-1 1,0 1-1,-1-2 1,5-5-258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1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59 15443,'22'-22'2221,"-17"16"-1345,1 0 1,0 1-1,0-1 1,10-6-1,-16 12-840,1 0 0,-1-1 0,0 1 0,0 0 0,0 0 0,0 0 0,1 0 0,-1 0 0,0 0 0,0-1 0,0 1 0,1 0 0,-1 0 0,0 0 0,0 0 0,0 0 0,1 0 0,-1 0 0,0 0 0,0 0 0,1 0 0,-1 0 0,0 0 0,0 0 0,0 0 0,1 0 0,-1 0 0,0 0-1,0 0 1,0 1 0,1-1 0,-1 0 0,0 0 0,0 0 0,0 0 0,1 0 0,-1 0 0,0 1 0,0-1 0,0 0 0,0 0 0,0 0 0,1 0 0,-1 1 0,0-1 0,0 0 0,0 0 0,0 0 0,0 1 0,0-1 0,0 0 0,0 0 0,0 0 0,0 1 0,0-1 0,0 0 0,0 0 0,0 1 0,0-1 0,0 0 0,0 0 0,0 0 0,0 1 0,-4 15 626,-107 242 641,77-189-1083,62-128-1493,80-157-4585,-91 193 4490,-10 20 640,-6 16 567,-20 77 855,11-61-122,2 0 0,0 0-1,-1 58 1,10-53-595,-3-33-34,0 0 1,0 0-1,1-1 0,-1 1 0,0 0 0,0 0 1,0 0-1,1 0 0,-1 0 0,0 0 0,1 0 0,-1 0 1,1 0-1,-1-1 0,1 1 0,-1 0 0,1 0 1,0-1-1,-1 1 0,1 0 0,0-1 0,0 1 1,-1-1-1,1 1 0,0-1 0,0 1 0,0-1 1,0 1-1,1-1 0,-2 0-36,1-1 1,0 1-1,0-1 1,0 1-1,-1-1 1,1 0-1,0 1 0,-1-1 1,1 0-1,0 0 1,-1 1-1,1-1 1,-1 0-1,1 0 0,-1 0 1,1 0-1,-1 0 1,0 0-1,0 1 1,1-1-1,-1 0 1,0 0-1,0 0 0,0 0 1,0 0-1,0-1 1,-1-12-654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1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82 14163,'-7'-1'2040,"3"0"-1175,9-1-313,7 1 1528,6-2-768,3 0-263,6-4-537,-1-2-376,4-2-648,-2-4 600,-2 1-120,-4 0-168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1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21301,'7'9'967,"0"-1"1,0 1 0,-1 1 0,7 14 0,-9-16-970,0-1 1,1 1 0,0-1-1,0 0 1,0 0-1,1 0 1,12 10-1,-17-16-3,0 0 0,0-1 0,0 0 0,0 1 0,0-1 0,0 0 0,1 1 0,-1-1 0,0 0 0,0 0 0,0 0 0,1 0 0,-1 0 0,0 0 0,0-1 0,0 1 0,0 0 0,0 0 0,1-1 0,-1 1 0,0-1 0,0 1 0,0-1 0,0 0 1,0 1-1,0-1 0,0 0 0,0 1 0,-1-1 0,1 0 0,0 0 0,0 0 0,-1 0 0,2-1 0,5-7-5,-1 0 1,10-17-1,-11 17 21,-3 6-10,0 0 1,0 0-1,0 0 0,1 0 0,-1 1 1,5-5-1,-6 7-2,-1 0-1,0 0 1,1-1 0,-1 1 0,1 0-1,-1 0 1,0 0 0,1-1 0,-1 1-1,1 0 1,-1 0 0,1 0 0,-1 0-1,0 0 1,1 0 0,-1 0 0,1 0-1,-1 0 1,1 0 0,-1 0 0,1 0-1,0 1 1,-1-1-2,1 1 1,0-1-1,-1 1 0,1-1 1,0 1-1,-1 0 0,1-1 0,-1 1 1,0 0-1,1 0 0,-1-1 0,1 1 1,-1 0-1,0 0 0,0 0 0,1 1 1,2 13-32,-1 0 1,-1 0-1,0 18 1,-1-20 30,1-1 0,0 1 0,0-1 1,1 0-1,5 19 0,-6-30 13,-1-1-1,0 1 1,0-1 0,0 1 0,0 0-1,1-1 1,-1 1 0,0-1 0,1 1-1,-1-1 1,0 1 0,1-1 0,-1 1-1,1-1 1,-1 0 0,0 1 0,1-1-1,-1 1 1,1-1 0,-1 0 0,1 0 0,0 1-1,-1-1 1,1 0 0,-1 0 0,1 1-1,0-1 1,0 0 10,0-1-1,0 1 1,0 0 0,0-1-1,0 1 1,0 0 0,0-1-1,0 1 1,0-1-1,-1 0 1,1 1 0,0-1-1,0 0 1,-1 1 0,2-2-1,2-3 108,0-1 1,0 1-1,5-13 0,31-76 1039,-36 81-1434,0-1-1,-1 0 1,0 0 0,-1 0-1,1-16 1,-4 28-153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6 700 10698,'0'0'1409,"-5"-54"257,6 16-705,22-10-96,14-12-129,14-6-287,10-6-225,14-1-160,7 0-32,13 3-160,-5-1-2018,-2-4-2338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3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20 15947,'0'-1'63,"0"1"0,1-1 0,-1 0 0,0 1 0,0-1 0,0 0 0,0 0 0,-1 1 0,1-1 0,0 0 0,0 1 0,0-1 0,-1 0 0,1 1 0,0-1 0,0 0 0,-1 1 0,1-1 0,-1 0 0,1 1-1,-1-1 1,1 1 0,-1-1 0,1 1 0,-1-1 0,1 1 0,-1 0 0,1-1 0,-1 1 0,0-1 0,1 1 0,-1 0 0,-1-1 0,0 1 59,0 0 0,0 1 0,0-1 0,0 0-1,0 0 1,0 1 0,0 0 0,0-1 0,0 1 0,0 0 0,-3 2 0,-3 1 175,0 2 0,0-1 0,1 1 0,-11 10 0,13-11-253,1 0 0,0 1-1,0-1 1,0 1 0,1 0-1,0 0 1,0 0 0,1 0-1,-1 1 1,1-1 0,1 1-1,-1 0 1,0 8-1,2-11-29,0-1 0,0 0-1,1 0 1,-1 1-1,1-1 1,-1 0 0,1 0-1,0 0 1,0 0-1,1 0 1,-1 0 0,0 0-1,1 0 1,0 0-1,0-1 1,0 1 0,0-1-1,0 1 1,0-1-1,1 0 1,-1 0 0,1 0-1,0 0 1,-1 0-1,1-1 1,0 1 0,0-1-1,0 0 1,6 2-1,1 0 73,0-1 0,0-1 0,0 0 0,0 0 0,0 0 0,1-2 0,-1 1 0,0-1-1,0-1 1,0 0 0,0 0 0,17-7 0,-20 7 21,0-1 0,0 0-1,0 0 1,-1-1 0,1 1 0,-1-2 0,0 1-1,0-1 1,0 0 0,0 0 0,-1 0 0,0-1 0,0 0-1,-1 0 1,0 0 0,0-1 0,6-11 0,-9 16-77,0-1 0,-1 1 0,1 0 0,-1 0 0,1-1 1,-1 1-1,0 0 0,0 0 0,0-1 0,0 1 0,0 0 0,0-1 1,-1 1-1,1 0 0,-1 0 0,1-1 0,-1 1 0,0 0 1,0 0-1,0 0 0,0 0 0,-3-4 0,1 4-69,0-1 0,0 0 0,0 1 0,-1-1 0,1 1 0,-1 0 0,1 0 0,-1 0 0,0 1 0,0-1 0,1 1 0,-6-1 0,1 0-87,1 0 0,-1 1 0,1 0 0,-1 1-1,0 0 1,1 0 0,-1 0 0,0 1-1,1 0 1,-1 1 0,1-1 0,-1 2 0,-11 4-1,3 7-350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2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22717,'13'0'1960,"-6"5"-1408,-1-1-240,1 2 881,0-2-441,2-3-392,2-1-232,1-4-872,-4-3 1336,2-2-632,-1 2-48,0-3-32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2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 20276,'0'0'54,"1"0"0,0 0 0,-1 0 0,1 0-1,-1 0 1,1 0 0,0 0 0,-1 1-1,1-1 1,-1 0 0,1 0 0,-1 1 0,1-1-1,-1 0 1,1 1 0,-1-1 0,1 0 0,-1 1-1,0-1 1,1 1 0,-1-1 0,0 1 0,1-1-1,-1 1 1,0-1 0,1 1 0,-1-1 0,0 1-1,0-1 1,0 1 0,1 0 0,-1-1 0,0 1-1,0-1 1,0 1 0,0-1 0,0 1 0,0 0-1,0-1 1,0 1 0,-1 0 0,-2 32 246,2-28-6,-12 64 36,-4-1 0,-3 0-1,-38 87 1,34-101-108,24-54-220,0 0 1,0 0-1,0 1 0,0-1 1,0 0-1,0 0 1,0 0-1,0 0 1,0 0-1,0 0 1,0 0-1,0 1 1,0-1-1,0 0 1,0 0-1,0 0 1,0 0-1,0 0 0,0 0 1,0 0-1,0 1 1,0-1-1,0 0 1,0 0-1,0 0 1,0 0-1,0 0 1,-1 0-1,1 0 1,0 0-1,0 0 0,0 0 1,0 1-1,0-1 1,0 0-1,0 0 1,0 0-1,0 0 1,-1 0-1,1 0 1,0 0-1,0 0 1,0 0-1,0 0 1,0 0-1,0 0 0,0 0 1,-1 0-1,1 0 1,0 0-1,0 0 1,0 0-1,0 0 1,0 0-1,0 0 1,0 0-1,-1 0 1,1 0-1,0 0 0,0 0 1,0-1-1,0 1 1,0 0-1,0 0 1,0-7 19,5-21-107,2 1 0,11-29 0,-1 4-70,-4 6-9,42-127-529,-47 160 686,-4 22 51,-2 29 56,-1-33-98,-1 68 124,-1-22 211,3 0 1,2 0-1,14 71 0,-18-121-329,11 34 363,-10-33-366,-1 0 0,1-1 0,0 1 0,0-1 0,0 1 0,0-1 0,0 1 0,0-1 0,0 0 0,0 1 0,1-1 0,-1 0 0,1 0 0,-1 0 0,1 0 0,-1 0 0,3 1 0,-4-2-18,0 0 0,0 0 0,0 0 0,1 0-1,-1 0 1,0 1 0,0-1 0,1 0-1,-1 0 1,0 0 0,0 0 0,1 0 0,-1 0-1,0 0 1,0 0 0,1 0 0,-1 0-1,0 0 1,0 0 0,1 0 0,-1-1 0,0 1-1,0 0 1,1 0 0,-1 0 0,0 0-1,0 0 1,1 0 0,-1-1 0,0 1 0,0 0-1,0 0 1,0 0 0,1-1 0,-1 1-1,0 0 1,0 0 0,0 0 0,0-1 0,0 1-1,0 0 1,1 0 0,-1-1 0,0 1-1,0 0 1,0 0 0,0-1 0,0 1 0,0 0-1,0 0 1,0-1 0,0 1 0,0 0-1,0 0 1,0-1 0,-1 1 0,1 0 0,0 0-1,0-1 1,0 1 0,0 0 0,0 0-1,0 0 1,0-1 0,-1 1 0,1 0 0,0 0-1,-9-16-640,-1 4 286,0 1 0,-1 1 0,-1 0 0,1 1 0,-16-10 0,-67-35 539,67 40 563,27 14-714,0 0-1,0 0 1,0 0 0,0 0 0,0 0-1,0 0 1,0 0 0,1 0 0,-1 0-1,0 0 1,0 0 0,0 0-1,0 0 1,0 0 0,0 0 0,0 0-1,0 0 1,0 0 0,1 0 0,-1 0-1,0 0 1,0 0 0,0 0 0,0 0-1,0 0 1,0-1 0,0 1 0,0 0-1,0 0 1,0 0 0,0 0 0,0 0-1,0 0 1,1 0 0,-1 0 0,0 0-1,0 0 1,0 0 0,0 0-1,0-1 1,0 1 0,0 0 0,0 0-1,0 0 1,0 0 0,0 0 0,0 0-1,0 0 1,0 0 0,0 0 0,0 0-1,0-1 1,0 1 0,0 0 0,0 0-1,0 0 1,0 0 0,0 0 0,0 0-1,0 0 1,-1 0 0,1 0-1,0 0 1,0 0 0,0-1 0,15-1 438,20 0-443,62 2-566,-69 0 414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3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0 19036,'1'2'148,"0"-1"1,-1 1-1,1-1 1,-1 1-1,1 0 0,-1-1 1,0 1-1,1 0 0,-1-1 1,0 1-1,0 0 0,0 0 1,-1-1-1,1 1 0,0 0 1,-1-1-1,1 1 1,-1-1-1,0 3 0,-1 3 282,-16 74 2221,-18 88-2235,76-271-629,-35 84 213,-3 10-10,1 0 1,0 1-1,0-1 0,1 0 0,-1 1 0,8-10 1,-11 17 4,0-1 0,0 1 1,1-1-1,-1 1 0,0 0 0,1-1 1,-1 1-1,0-1 0,1 1 1,-1 0-1,0-1 0,1 1 0,-1 0 1,1-1-1,-1 1 0,1 0 1,-1 0-1,1-1 0,-1 1 0,1 0 1,-1 0-1,1 0 0,-1 0 0,1 0 1,-1 0-1,1 0 0,-1 0 1,1 0-1,-1 0 0,1 0 0,-1 0 1,1 0-1,-1 0 0,1 0 1,-1 0-1,1 1 0,-1-1 0,1 0 1,-1 0-1,1 1 0,-1-1 1,0 0-1,1 1 0,-1-1 0,1 0 1,-1 1-1,0-1 0,1 0 1,-1 1-1,0-1 0,0 1 0,1-1 1,-1 1-1,0-1 0,0 1 0,0-1 1,1 1-1,-1-1 0,0 2 1,10 34-339,-10-34 310,7 34-293,-2 1 0,-1 0 0,-1 59 0,-3-96 337,0 0 1,0 0-1,-1 0 0,1 0 1,0 0-1,0 0 1,0 0-1,0-1 1,0 1-1,0 0 0,0 0 1,-1 0-1,1 0 1,0 0-1,0 0 1,0 0-1,0 0 1,0 0-1,0 0 0,-1 0 1,1 0-1,0 0 1,0 0-1,0 0 1,0 0-1,0 0 0,0 0 1,-1 0-1,1 0 1,0 0-1,0 0 1,0 0-1,0 0 1,0 0-1,0 1 0,0-1 1,-1 0-1,1 0 1,0 0-1,0 0 1,0 0-1,0 0 1,0 0-1,0 0 0,0 0 1,0 1-1,0-1 1,0 0-1,0 0 1,0 0-1,-1 0 0,1 0 1,0 0-1,0 1 1,0-1-1,0 0 1,-5-10 234,-10-26 42,-1 0 0,-1 1 0,-30-44-1,44 75-281,0 0 0,0 0 0,0 1 0,0-1-1,-5-3 1,5 7 16,6 4-13,4 7-1,-2-7-88,0 0 0,1 0 0,-1-1 0,1 0 0,-1 0 0,1 0 0,0-1 0,0 1 0,0-1 1,0-1-1,1 1 0,-1-1 0,0 0 0,7-1 0,-5 0-47,0-1 1,-1 1-1,1-2 0,0 1 0,-1-1 1,0-1-1,1 1 0,-1-1 1,0 0-1,0-1 0,8-5 1,20-17-369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4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18140,'-5'19'664,"2"0"1,-3 28-1,5-38-545,1 0-1,0 1 1,1-1-1,0 0 1,0 0 0,1 0-1,3 10 1,-4-17-113,-1-1 0,0 0 0,1 1 0,-1-1 0,1 0 0,-1 1 0,1-1 0,0 0 0,-1 0 0,1 0 0,0 0 0,0 0 0,0 0 0,0 0-1,0 0 1,0 0 0,0 0 0,0 0 0,1 0 0,-1-1 0,0 1 0,0 0 0,1-1 0,1 1 0,-2-1 4,1 0 0,0-1 0,-1 1-1,1 0 1,0-1 0,-1 1 0,1-1-1,0 0 1,-1 1 0,1-1 0,-1 0 0,0 0-1,1 0 1,-1 0 0,0 0 0,3-2 0,4-6 111,-1 0 0,0 0 1,0-1-1,7-13 1,39-86 1862,-53 108-1966,1 1 1,-1-1-1,0 0 1,0 1-1,1-1 0,-1 0 1,1 1-1,-1-1 0,0 1 1,1-1-1,-1 1 0,1-1 1,-1 1-1,1-1 1,-1 1-1,1 0 0,0-1 1,-1 1-1,1 0 0,0-1 1,-1 1-1,1 0 0,1 0 1,-2 0-14,1 0-1,-1 1 1,1-1 0,-1 0-1,1 1 1,-1-1 0,1 1 0,-1-1-1,1 1 1,-1-1 0,0 1-1,1 0 1,-1-1 0,0 1-1,0-1 1,1 1 0,-1 0 0,0-1-1,0 1 1,0 0 0,5 44-187,-4-38 178,-1 12-45,0-15 48,0 0 0,0 0 0,0 0-1,0 0 1,0 0 0,1 0 0,0 0 0,0 0-1,0 0 1,0 0 0,4 6 0,-5-10 11,1 1 1,-1-1 0,1 0-1,-1 0 1,1 0 0,-1 0-1,1 0 1,-1 1 0,1-1-1,0 0 1,-1 0 0,1 0-1,-1-1 1,1 1 0,-1 0-1,1 0 1,-1 0 0,1 0-1,0 0 1,-1-1-1,1 1 1,-1 0 0,1 0-1,-1-1 1,0 1 0,1 0-1,-1-1 1,1 1 0,-1 0-1,1-1 1,14-15 276,-12 14-215,23-30 354,-20 23-277,1 0 0,-1 1 0,1 0 0,1 1 0,0-1 0,0 2 0,0-1 0,16-8 0,-24 14-175,1 1 0,0-1 0,-1 1 0,1 0 0,-1 0 0,1-1 0,0 1 0,-1 0 0,1 0 0,0 0 0,-1-1 0,1 1 0,0 0 0,-1 0 0,1 0 0,0 0 0,-1 0 0,1 1 0,0-1 0,-1 0 0,1 0 0,0 0 0,-1 0 0,1 1 0,-1-1 0,1 0 0,0 1 0,-1-1 0,1 0 0,-1 1 0,1-1 0,-1 1 0,1-1 0,-1 1 0,1-1 0,-1 1 0,0-1 0,1 1 0,-1-1 0,0 1 0,1 0 0,-1-1 0,0 1 0,0 0 0,0-1 0,1 1 0,-1 0 0,0-1 0,0 1 0,0 0 0,0-1 0,0 1 0,0 0 0,0-1 0,-1 1 0,1 0 0,0-1 0,0 1 0,0 0-1,-1-1 1,1 1 0,0-1 0,-1 1 0,1-1 0,0 1 0,-2 1 0,-6 5-362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4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21837,'4'1'1816,"2"12"-1376,-2 6-184,0 10 856,1 5-431,-1 6-649,3 3-376,-4 1-673,3-3-287,-5-10 1000,1-8-280,1-7-248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5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85 20892,'17'0'1721,"9"0"-1281,4-3-160,10-4 48,6-6-592,-1-2 464,-2-6-136,-6-4-280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5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18532,'6'188'3392,"-2"90"-2288,-14-173 183,65-375 213,-41 215-1251,-4 13 41,30-81 0,-39 120-271,0 0-1,0 0 0,1 1 0,-1-1 1,1 0-1,0 0 0,0 1 0,0-1 0,0 1 1,0 0-1,6-5 0,-7 7-29,1-1 0,0 0 0,0 1 0,0-1 0,-1 1 0,1-1 0,0 1 0,0 0 0,0 0 1,0 0-1,0 0 0,-1 0 0,1 0 0,0 0 0,0 1 0,0-1 0,0 1 0,-1 0 0,1-1 0,0 1 0,-1 0 0,3 1 0,3 2-139,0 0 1,-1 0-1,1 1 0,-1 0 1,0 0-1,-1 0 1,1 1-1,6 8 0,-11-12 115,1 0-1,0 0 1,-1 0-1,0 1 0,1-1 1,-1 0-1,0 1 1,0-1-1,0 1 0,-1-1 1,1 1-1,-1 0 0,1-1 1,-1 1-1,0 0 1,0-1-1,0 1 0,0-1 1,0 1-1,-1 0 1,1-1-1,-1 1 0,0-1 1,1 1-1,-1-1 1,-1 1-1,1-1 0,-2 4 1,-3 1 92,0 0 0,0-1 0,-1 0 0,1 0 0,-2-1 0,1 1 0,0-1-1,-14 6 1,1-2-448,0-1-1,-30 9 0,38-13 117,10-2-150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6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 17252,'-10'17'2032,"3"13"-1200,-3 4-392,0 5 2025,2 0-1481,3-2-1152,1-1-400,4-13-616,3-7 2200,0-16-1240,-2-8-104,2-9-168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6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 17156,'13'1'953,"0"1"0,0 0-1,0 1 1,0 1 0,18 7 0,-26-8-920,0-1 0,0 0-1,0 1 1,-1 0 0,1 0 0,-1 1-1,0-1 1,0 1 0,0 0 0,0 0-1,0 0 1,-1 1 0,0-1 0,0 1-1,4 9 1,-6-12-51,0 1 0,-1 0 1,1-1-1,-1 1 0,0 0 0,0 0 1,0-1-1,0 1 0,0 0 0,0 0 1,-1-1-1,-1 4 0,2-4-167,-1 0 0,1 1 0,-1-1 0,1 0 0,0 0 0,-1 0 0,1 0 0,0 0 0,1 0 0,-1 0 0,0 1 0,1-1 0,-1 0 0,1 0 0,-1 0 0,1 0 0,0 0 0,0 0 0,1 2 0,-1-3 214,0 1 0,1 0 0,-1 0 0,-1 0 0,1 0 0,0 0 0,0 0 1,-1 0-1,1 0 0,-1 0 0,0 0 0,0 1 0,1-1 0,-1 0 0,-1 0 1,1 0-1,-1 3 0,0-1 150,0 0 0,0 0 1,-1-1-1,1 1 0,-1 0 0,0-1 1,-1 1-1,-4 5 0,1-2 212,0-1 0,-1 1 0,0-1 0,-1 0 0,1-1 0,-1 0 0,-11 6 0,15-9-330,1-1 0,-1 1 0,0-1 0,1 0 1,-1 0-1,0 0 0,0 0 0,0-1 0,0 0 0,0 1 1,0-1-1,0-1 0,0 1 0,0-1 0,0 1 1,0-1-1,0 0 0,1-1 0,-1 1 0,0-1 0,1 1 1,-1-1-1,-3-3 0,5 3-101,-1 0 0,0-1 1,1 0-1,-1 0 0,1 0 0,0 0 0,0 0 1,0 0-1,0 0 0,1-1 0,-1 1 0,1 0 1,0-1-1,0 0 0,0 1 0,1-1 0,-1 0 0,1 1 1,0-1-1,0 0 0,0 1 0,0-1 0,1 0 1,0 1-1,1-6 0,11-30-431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7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18636,'-4'19'2356,"-1"41"1,4-53-2066,1 0 1,1 0-1,-1 1 1,1-1-1,0 0 1,1 0-1,0 0 1,4 11-1,-5-17-280,-1 0-1,1-1 0,-1 1 1,1 0-1,-1 0 1,1-1-1,0 1 0,-1 0 1,1-1-1,0 1 1,0 0-1,-1-1 0,1 1 1,0-1-1,0 0 1,0 1-1,0-1 0,0 0 1,0 1-1,-1-1 0,1 0 1,0 0-1,0 0 1,0 0-1,0 0 0,0 0 1,0 0-1,0 0 1,0 0-1,0 0 0,0 0 1,0-1-1,0 1 1,0 0-1,-1-1 0,1 1 1,1-1-1,3-2 28,0 0 0,0 0 0,0 0 1,7-8-1,0 0 122,-1-2 1,15-21 0,-16 21 24,0 0 0,18-18 0,-27 30-180,-1 0-1,1 1 1,0-1 0,0 0-1,-1 1 1,1-1-1,0 1 1,0-1-1,-1 1 1,1-1 0,0 1-1,0 0 1,0-1-1,0 1 1,0 0 0,0 0-1,0-1 1,0 1-1,0 0 1,0 0-1,0 0 1,1 0 0,-1 1-8,0-1 0,-1 1 0,1 0 0,0-1 0,0 1 1,-1-1-1,1 1 0,-1 0 0,1 0 0,-1-1 0,1 1 0,-1 0 1,1 0-1,-1 0 0,1 0 0,-1-1 0,0 1 0,1 2 0,1 7-58,-1-1 0,0 1 0,-1 16 0,1-15 32,-2 18-66,0-22 86,1 0 0,0 0 0,0 0 0,0-1 0,1 1 0,3 13 0,-4-20 13,0 0-1,0 1 0,0-1 1,1 0-1,-1 0 1,0 1-1,0-1 0,0 0 1,0 0-1,0 0 1,1 1-1,-1-1 1,0 0-1,0 0 0,0 0 1,1 0-1,-1 1 1,0-1-1,0 0 0,0 0 1,1 0-1,-1 0 1,0 0-1,0 0 0,1 0 1,-1 1-1,0-1 1,0 0-1,1 0 1,-1 0-1,0 0 0,0 0 1,1 0-1,-1 0 1,0-1-1,1 1 0,-1 0 1,0 0-1,1 0 1,10-9 92,7-17 41,-18 26-133,21-34-976,20-47 0,-39 77 626,0 1-140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3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51 14379,'-1'-2'232,"1"-1"0,-1 1 0,0-1 0,0 1 0,0-1 0,0 1 0,0 0 0,0-1 1,-1 1-1,1 0 0,-1 0 0,0 0 0,1 0 0,-1 0 0,0 0 0,0 0 0,0 1 0,-1-1 0,1 1 0,0 0 0,0-1 0,-1 1 0,1 0 0,-1 0 0,1 1 0,-1-1 0,1 0 1,-4 1-1,1-1-93,0 1 1,0 0 0,0 1 0,1-1-1,-1 1 1,0 0 0,0 0 0,1 0-1,-1 1 1,1 0 0,-1 0 0,1 0-1,0 0 1,-7 5 0,-1 3-122,0 1 0,1 0 0,0 0 0,0 1 0,2 1-1,-1 0 1,1 0 0,-11 24 0,11-17-35,0 1 0,1 0-1,1 1 1,0 0 0,-3 32-1,8-46 7,2-1 1,-1 1-1,1 0 0,0 0 0,1 0 0,0-1 1,0 1-1,0 0 0,4 8 0,-4-14 10,0 1 0,0-1 0,0 1 0,0-1 0,1 0 0,-1 0 0,1 1 0,0-1 0,0 0 0,0 0 0,0-1 0,0 1 0,0 0 0,0-1 0,0 1 1,1-1-1,-1 0 0,1 1 0,-1-1 0,1-1 0,-1 1 0,1 0 0,-1 0 0,1-1 0,0 0 0,-1 1 0,1-1 0,0 0 0,3-1 0,3 0 49,1-1 1,0 0-1,-1 0 1,0-1-1,1 0 0,-1-1 1,0 0-1,-1-1 1,1 0-1,-1 0 1,0 0-1,0-1 0,13-13 1,-3 1 150,-2 0 0,1-1 0,-2-1 0,17-28 1,-25 36-70,-1-1 0,0 1 1,-1-1-1,0 0 0,-1 0 1,4-25-1,-7 34-121,-1-1 0,0 0-1,0 0 1,0 0 0,0 1 0,-1-1 0,0 0 0,0 0-1,0 1 1,-2-6 0,2 7-55,-1 1-1,1-1 1,-1 1 0,1 0-1,-1-1 1,0 1 0,0 0-1,0 0 1,0 0 0,0 0 0,0 1-1,-1-1 1,1 1 0,0-1-1,-1 1 1,0 0 0,1 0-1,-5-1 1,1 0-108,0 1 0,1-1-1,-1 2 1,0-1 0,0 1 0,0-1-1,0 2 1,0-1 0,1 1 0,-12 2 0,0 4-433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7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20452,'0'4'1841,"3"8"-1297,-1 2-232,-2 10 968,0 5-368,-2 7-455,-1 2-249,2 5-456,-2-1-273,-3-5-655,-1-4-688,-3-11 1440,3-1-329,-2-12-295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8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63 18772,'9'-7'511,"-1"0"0,1 1 0,1 0 1,-1 0-1,1 1 0,0 0 0,0 0 0,1 1 0,20-4 1,-26 7-420,-1 0 1,1 0 0,0 1-1,0 0 1,0 0 0,-1 0-1,1 0 1,0 1 0,0 0-1,-1 0 1,1 0 0,0 0 0,-1 1-1,1 0 1,-1 0 0,0 0-1,1 1 1,-1-1 0,0 1-1,0 0 1,-1 0 0,1 0 0,-1 1-1,0-1 1,4 5 0,-6-5-93,1 0 1,0 0-1,-1 0 1,0 0-1,1 0 1,-1 0 0,-1 0-1,1 0 1,0 0-1,-1 0 1,1 1 0,-1 2-1,0-5-22,0 0 0,0 0 0,0 0 1,0 0-1,0 1 0,0-1 0,-1 0 0,1 0 0,0 0 0,-1 0 0,1 0 0,0 0 1,-1 0-1,1-1 0,-1 1 0,0 0 0,1 0 0,-1 0 0,0 0 0,1-1 1,-1 1-1,0 0 0,0-1 0,0 1 0,0 0 0,0-1 0,1 1 0,-1-1 0,0 1 1,0-1-1,0 0 0,0 1 0,0-1 0,-1 0 0,1 0 0,0 0 0,-2 0 0,4 2-195,-1 0-1,1 0 0,0 0 0,-1 0 1,1 0-1,0 0 0,0 0 0,0 0 1,0 0-1,3 2 0,8 11-321,-1 0 0,0 1 0,-1 0 0,0 1 0,12 31 0,-21-43 602,1-1-1,-1 0 1,0 0-1,0 1 1,0-1-1,-1 1 1,1-1-1,-1 1 1,0-1-1,0 1 1,-1-1-1,1 0 1,-1 1-1,0-1 1,0 1-1,-1-1 1,1 0-1,-1 0 1,0 0-1,0 0 1,0 0-1,-1 0 1,1 0-1,-1-1 1,0 0-1,0 1 1,0-1-1,0 0 1,-1 0-1,-5 3 1,2-2 230,1 0 1,-1-1-1,0 0 0,0 0 0,0 0 1,-1-1-1,1 0 0,-1-1 1,1 0-1,-1 0 0,1 0 0,-1-1 1,1 0-1,-1-1 0,0 0 1,-11-3-1,11 3-256,1-1 0,0-1 0,0 0 0,0 0 0,1 0 0,-1 0 0,1-1 0,0 0 0,0-1 0,-9-8 0,15 13-43,0 0 0,0-1 0,0 1 0,0 0 0,0-1-1,0 1 1,0 0 0,0 0 0,0-1 0,1 1 0,-1 0 0,0 0-1,0-1 1,0 1 0,0 0 0,1 0 0,-1-1 0,0 1 0,0 0 0,0 0-1,1 0 1,-1-1 0,0 1 0,0 0 0,1 0 0,-1 0 0,0 0 0,1 0-1,-1 0 1,0-1 0,1 1 0,11-2-227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9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1 21052,'-1'4'270,"0"0"0,0-1 0,0 1 0,-1 0 0,1 0 0,-1-1 0,0 1 0,0-1 0,0 1 0,0-1 0,0 0-1,-6 6 1,-5 8 716,-138 224 451,202-353-1527,-38 85-26,-9 17-37,0-1 0,1 1 0,1 0-1,0 1 1,12-16 0,-18 25 145,0 0-1,0 0 1,0 0 0,0 0-1,0 0 1,0 0 0,0 0 0,0 0-1,0-1 1,0 1 0,0 0-1,0 0 1,0 0 0,1 0 0,-1 0-1,0 0 1,0 0 0,0 0 0,0 0-1,0 0 1,0 0 0,0 0-1,0 0 1,0 0 0,0 0 0,0 0-1,0 0 1,1 0 0,-1 0-1,0 0 1,0 0 0,0 0 0,0 0-1,0 0 1,0 0 0,0 0-1,0 1 1,0-1 0,0 0 0,0 0-1,0 0 1,0 0 0,0 0-1,1 0 1,-1 0 0,0 0 0,0 0-1,0 0 1,0 0 0,0 0 0,0 0-1,0 0 1,0 0 0,0 1-1,0-1 1,0 0 0,0 0 0,0 0-1,0 0 1,0 0 0,0 0-1,0 0 1,0 0 0,0 0 0,0 1-1,0 9-258,-3 12-33,-7 27-201,4-24 355,1 0 1,1 0 0,-1 41-1,4-65 157,1-1 0,0 1 0,0 0 0,0-1 0,0 1 0,0 0 0,0-1 0,0 1 0,1 0 0,-1-1 0,0 1 0,0 0 0,0-1 0,1 1 0,-1 0 0,0-1 0,1 1 0,-1-1 0,0 1 0,1-1-1,-1 1 1,1-1 0,-1 1 0,1 0 0,0-1 5,0 0-1,-1 0 0,1 0 1,0 0-1,-1-1 0,1 1 1,-1 0-1,1 0 0,0-1 1,-1 1-1,1 0 0,-1-1 1,1 1-1,-1 0 0,1-1 1,-1 1-1,1-1 0,-1 1 1,1-1-1,19-29 459,-16 22-402,0 0 0,-1 0 0,1 0 0,-2 0 0,0-1-1,0 1 1,0-1 0,0-9 0,-2 17-78,0-1 0,0 0-1,0 0 1,0 0 0,-1 0 0,1 0-1,-1 1 1,1-1 0,-1 0 0,1 0-1,-1 1 1,0-1 0,0 0 0,0 1-1,0-1 1,0 1 0,-2-3 0,1 3-12,0 0 0,0 0 1,0 0-1,0 0 0,0 0 1,0 0-1,0 1 1,0-1-1,0 1 0,0-1 1,0 1-1,0 0 0,0 0 1,-1 0-1,1 0 0,0 0 1,0 1-1,0-1 0,-3 1 1,4-1 20,-1 1 1,0-1-1,1 1 1,-1-1-1,1 1 1,-1-1-1,1 1 1,-1 0-1,1 0 1,-1 0-1,1 0 1,-1 0 0,0 1-1,2-2 0,0 0 0,0 0 0,-1 0 0,1 1 0,0-1 0,0 0 0,0 0 0,0 0 0,0 0 0,0 0 0,0 1 0,0-1-1,0 0 1,0 0 0,0 0 0,0 0 0,0 0 0,0 1 0,0-1 0,0 0 0,0 0 0,0 0 0,0 0 0,0 0 0,0 1 0,0-1 0,0 0 0,0 0 0,1 0 0,-1 0 0,0 0 0,0 0 0,0 1-1,0-1 1,0 0 0,0 0 0,0 0 0,0 0 0,1 0 0,-1 0 0,0 0 0,0 0 0,15 3 103,135-6-847,-108 1 546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19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21028,'0'0'32,"0"0"0,0 0 0,-1 0-1,1 0 1,0 0 0,0 0-1,0 0 1,0 0 0,0 0 0,-1 1-1,1-1 1,0 0 0,0 0-1,0 0 1,0 0 0,0 0 0,0 0-1,0 0 1,0 0 0,-1 0-1,1 0 1,0 1 0,0-1 0,0 0-1,0 0 1,0 0 0,0 0-1,0 0 1,0 0 0,0 1 0,0-1-1,0 0 1,0 0 0,0 0-1,0 0 1,0 0 0,0 0-1,0 1 1,0-1 0,0 0 0,0 0-1,0 0 1,0 0 0,0 0-1,0 0 1,0 1 0,0-1 0,0 0-1,0 0 1,0 0 0,5 14 751,8 16-398,-12-28-353,5 11-108,-5-8 125,2 0 1,-1-1 0,0 1-1,1 0 1,0-1-1,0 1 1,4 3-1,-6-7-15,0 0-1,1 0 1,-1-1-1,0 1 1,0-1 0,0 1-1,1-1 1,-1 1-1,0-1 1,1 1-1,-1-1 1,0 0-1,1 0 1,-1 0-1,0 0 1,1 0 0,-1 0-1,0 0 1,1 0-1,-1-1 1,0 1-1,1 0 1,-1-1-1,0 1 1,0-1-1,1 1 1,-1-1-1,0 0 1,0 0 0,0 1-1,0-1 1,0 0-1,1-1 1,37-33 902,-28 25-585,0 0-1,15-10 1,-26 20-345,1 0-1,-1-1 0,0 1 1,0 0-1,1 0 1,-1 0-1,0 0 0,0-1 1,1 1-1,-1 0 1,0 0-1,1 0 1,-1 0-1,0 0 0,0 0 1,1 0-1,-1 0 1,0 0-1,1 0 0,-1 0 1,0 0-1,1 0 1,-1 0-1,0 0 1,0 0-1,1 0 0,-1 0 1,0 0-1,1 1 1,-1-1-1,0 0 0,0 0 1,1 0-1,-1 0 1,0 1-1,0-1 1,1 0-1,-1 0 0,0 1 1,0-1-1,0 0 1,0 0-1,1 1 0,-1-1 1,0 0-1,0 0 1,0 1-1,0-1 1,0 0-1,0 1 0,0-1 1,0 0-1,0 1 1,0-1-1,0 1 0,0 16 96,-5 18-82,2-19-210,0 0-1,2 0 0,0 1 1,2 30-1,-1-46 170,0 1 0,0-1 0,1 0 0,-1 0 0,0 1 0,1-1 0,-1 0 0,1 0 0,-1 0 0,1 1 0,-1-1 0,1 0 0,0 0 0,0 0 0,-1 0 0,1 0 0,0 0 0,2 1 0,-2-2 4,-1 0 0,1 1 0,0-1 1,0 0-1,0 0 0,0 1 1,0-1-1,0 0 0,0 0 1,0 0-1,0 0 0,0 0 0,0-1 1,0 1-1,0 0 0,0 0 1,0-1-1,1 0 0,2-1-14,0 0 0,0 0-1,0-1 1,-1 1 0,1-1 0,-1 0-1,0 0 1,5-6 0,-4 4-51,0 0 1,0-1-1,0 0 1,0 0-1,-1 0 1,0-1-1,0 1 1,-1-1-1,0 1 1,0-1-1,-1 0 1,1 0-1,-1-11 1,-2 2-113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24.4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1 145 11562,'7'-8'417,"1"1"0,0-1 0,1 1 0,0 1 0,0 0 0,0 0 0,1 1 0,0 0 0,16-6 0,5 1-255,60-12 1,-11 6 54,0 3 1,1 4 0,154 3 0,-214 8-209,0 1 1,0 0-1,0 2 1,-1 1-1,1 0 1,28 14-1,-8 1-5,73 50 0,46 32-13,4-7-1,187 79 0,-67-69 2,10-21 1,-84-26 5,235 59-5,8-45 6,-421-70 1,734 76-8,-118 21 81,-375-55-50,-156-23 13,-1 5 0,204 75 0,-313-99-42,6 2-293,1 0 1,22 5-1,-36-10 283,1 0 1,-1 0-1,0 0 0,1 0 0,-1 0 0,0 0 0,0 0 1,1 0-1,-1 0 0,0 0 0,1 0 0,-1 0 1,0 0-1,0 0 0,1 0 0,-1 0 0,0 0 1,1 0-1,-1 0 0,0 0 0,0-1 0,1 1 0,-1 0 1,0 0-1,0 0 0,0 0 0,1-1 0,-1 1 1,0 0-1,0 0 0,0 0 0,1-1 0,-1 1 0,0 0 1,0 0-1,0-1 0,0 1 0,0 0 0,0-1 1,0 1-1,1 0 0,-1 0 0,0-1 0,0 1 1,0 0-1,0-1 0,0 1 0,0 0 0,-1 0 0,1-1 1,0 1-1,0 0 0,0-1 0,0 1 0,0-1 1,-3-3-347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25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487 3 15939,'0'0'19,"0"0"-1,0 0 1,0 0-1,0 0 0,0 0 1,0-1-1,0 1 0,0 0 1,0 0-1,0 0 1,0 0-1,0 0 0,0 0 1,0 0-1,0 0 1,0 0-1,0 0 0,-1-1 1,1 1-1,0 0 1,0 0-1,0 0 0,0 0 1,0 0-1,0 0 0,0 0 1,0 0-1,0 0 1,0 0-1,0 0 0,-1 0 1,1 0-1,0 0 1,0 0-1,0 0 0,0 0 1,0 0-1,0 0 0,0 0 1,0 0-1,0 0 1,-1 0-1,1 0 0,0 0 1,0 0-1,0 0 1,0 0-1,0 0 0,0 0 1,0 0-1,0 0 0,0 0 1,0 0-1,-1 0 1,1 0-1,0 0 0,0 0 1,0 0-1,0 0 1,0 0-1,0 0 0,0 1 1,0-1-1,0 0 1,0 0-1,0 0 0,0 0 1,-14 7 278,-15 12-70,-271 214 1458,296-229-1643,-1 0 3,-66 60 622,63-57-564,1 1 0,0 0 0,1 0 0,0 1 0,0 0 0,-7 16 0,11-23-78,1 1 0,0 0 1,1 0-1,-1 0 1,0-1-1,1 1 0,-1 0 1,1 0-1,0 0 0,0 0 1,0 0-1,1 0 0,-1 0 1,1 0-1,-1 0 0,1-1 1,1 5-1,0-3-8,0-1 0,1 0-1,-1 1 1,0-1 0,1 0 0,0 0-1,0-1 1,0 1 0,0-1 0,0 1 0,5 2-1,6 2-2,0-1 0,1 0 0,-1-1 0,1-1 0,24 5 0,64 5-604,166 2 0,-194-15 359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26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18596,'-1'27'1384,"-3"8"-1104,-2 2-136,-5 2 553,0 7-401,3 9-184,1 0-80,2-4-232,3-5-97,2-11-207,2-9-112,7-22-232,0-11 536,-1-21-136,-1-10-40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26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17 15531,'-4'-13'2489,"7"16"-2049,8 4 1752,8 2-1135,19 0-473,10-2-160,10-4-120,4-3-16,1-6-200,-1-3-80,-8 1-464,-5-1-288,-23 3 1848,-12 2-1176,-18 4-24,-10 4-72</inkml:trace>
  <inkml:trace contextRef="#ctx0" brushRef="#br0" timeOffset="1">45 301 17860,'6'19'1768,"8"-8"-1208,21-8-96,6-2 633,9-2-369,2-3-88,2-1-504,-2 1-328,-6 3-576,-12 1 720,-18 4-304,-10 6-120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27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18492,'8'18'1688,"14"-6"-1152,5-5-232,14-7 729,4 0-313,6-6-584,1-2-296,1-2-736,-4 0 776,-10 0-184,-6 0-137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27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24 242 17340,'-5'12'556,"1"0"0,0 0-1,1 0 1,1 1 0,0-1 0,-1 24 0,3-36-550,0 1 0,0-1-1,-1 1 1,1-1 0,0 1 0,0 0-1,0-1 1,0 1 0,0-1-1,1 1 1,-1 0 0,0-1 0,0 1-1,0-1 1,0 1 0,1-1 0,-1 1-1,0-1 1,0 1 0,1-1-1,-1 1 1,0-1 0,1 1 0,-1-1-1,1 1 1,-1-1 0,1 0-1,-1 1 1,1-1 0,-1 0 0,1 1-1,-1-1 1,1 0 0,-1 0 0,1 0-1,-1 1 1,1-1 0,-1 0-1,1 0 1,0 0 0,-1 0 0,1 0-1,-1 0 1,1 0 0,-1 0 0,1 0-1,0 0 1,-1 0 0,1 0-1,-1-1 1,2 1 0,3-3 10,-1 1 1,1-1 0,0 0-1,6-5 1,-7 5 4,33-27 153,-24 18-53,1 1 0,0 1 1,0 0-1,1 1 0,0 0 0,20-7 1,-33 15-104,0 0 1,-1 1 0,1-1-1,0 1 1,0-1 0,0 1 0,0 0-1,0 0 1,-1 0 0,1 0 0,0 0-1,0 0 1,0 0 0,0 1 0,0-1-1,0 1 1,-1-1 0,1 1 0,0 0-1,0 0 1,-1 0 0,1 0 0,-1 0-1,1 0 1,-1 0 0,1 0 0,-1 1-1,0-1 1,1 1 0,-1-1 0,0 1-1,0-1 1,0 1 0,0 0 0,0-1-1,0 4 1,3 6 61,0 1 1,-1 0-1,-1-1 0,2 24 1,1 1 44,-5-35-121,0 0 1,0 0-1,0 0 1,0 0 0,1 0-1,-1-1 1,0 1-1,0 0 1,0 0-1,1 0 1,-1-1-1,1 1 1,-1 0 0,0 0-1,1-1 1,-1 1-1,1 0 1,0-1-1,-1 1 1,1 0-1,-1-1 1,1 1 0,0-1-1,0 1 1,-1-1-1,1 0 1,0 1-1,0-1 1,-1 0-1,1 1 1,0-1 0,0 0-1,0 0 1,0 0-1,-1 0 1,1 0-1,0 0 1,0 0-1,0 0 1,0 0 0,0 0-1,-1 0 1,1 0-1,0-1 1,1 1-1,4-3 14,-1-1-1,0 1 0,0-1 0,0 1 0,6-8 0,-7 8-13,48-50 37,-35 35-36,0 1 0,1 0 0,1 1-1,26-17 1,-43 32-10,0 0-1,0 0 1,0 0 0,-1 0-1,1 0 1,0 1-1,0-1 1,1 1 0,-1-1-1,0 1 1,0 0 0,0 0-1,4 0 1,-5 0-1,0 1 0,0-1 0,0 1 1,0-1-1,1 1 0,-1-1 0,0 1 1,0 0-1,0 0 0,0-1 0,-1 1 1,1 0-1,0 0 0,0 0 0,0 0 0,-1 0 1,1 0-1,0 0 0,-1 0 0,1 1 1,-1-1-1,0 0 0,1 0 0,-1 0 1,0 2-1,3 8-75,-2 0 1,0 0-1,0 0 1,-1 0-1,0 0 1,-2 13-1,0-13-718,0 0 0,0 0 0,-6 13 0,8-22 652,-4 7-421,3-14-200,2-12-113</inkml:trace>
  <inkml:trace contextRef="#ctx0" brushRef="#br0" timeOffset="1">531 1 17260,'-19'37'880,"11"-20"-672,4-8 104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32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12 20260,'4'-11'2142,"-10"13"-760,-16 17-11,3 2-1121,2 2 0,0 0 0,-19 34 0,27-40-258,0 0 1,1 1 0,1 0 0,1 1-1,-8 34 1,13-48 2,1 0 0,-1 0 0,1 0 0,0 0 0,0 0 0,0 0 0,1 0 0,-1 0 0,1-1 0,1 1 0,-1 0 0,1 0 0,3 7 0,-3-9 2,-1-1-1,1 0 0,0 0 0,0 0 0,0 0 0,0 0 0,1 0 0,-1-1 0,0 1 1,1-1-1,-1 0 0,1 1 0,-1-1 0,1 0 0,0 0 0,0-1 0,-1 1 0,1-1 0,0 1 1,0-1-1,0 0 0,-1 0 0,1 0 0,0 0 0,4-1 0,5-2-160,0 0-1,0 0 0,0-1 1,0 0-1,0-1 0,-1-1 1,0 0-1,0 0 0,-1-1 1,0-1-1,0 1 0,0-2 1,-1 1-1,0-1 0,-1-1 1,0 1-1,-1-1 0,8-13 1,1-11-395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28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0 20772,'-1'1'103,"1"0"0,-1 0-1,0 0 1,0 1 0,1-1-1,-1 0 1,0 0-1,1 1 1,-1-1 0,1 0-1,0 0 1,-1 1 0,1-1-1,0 0 1,0 1-1,0-1 1,0 1 0,0 0-1,0 2 86,-33 452 1249,33-451-1435,0 6 39,0-1-1,0 1 1,4 17-1,-4-26-33,0-1 1,1 0-1,-1 0 0,1 0 0,-1 0 0,0 1 1,1-1-1,0 0 0,-1 0 0,1 0 0,0 0 1,0 0-1,-1 0 0,1 0 0,0-1 0,0 1 0,1 1 1,-1-2-3,0 0 0,1 0 0,-1 1 0,0-1 1,0 0-1,0 0 0,0 0 0,0-1 0,0 1 1,0 0-1,0 0 0,0-1 0,0 1 0,0 0 1,0-1-1,0 1 0,0-1 0,0 1 0,0-1 1,0 0-1,0 1 0,-1-1 0,3-1 0,7-8 103,1 0 1,-1-1-1,-1 0 0,12-18 0,32-58 355,-30 46-236,115-205 3,-133 238-1134,-5 8 640,-8 12 57,-4 9-247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28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18292,'-1'12'466,"1"0"0,1 1 0,0-1 0,0 0 0,1 0 0,1 0 0,6 19 0,-7-26-458,0-1 0,0 1 0,1-1 0,-1 0 0,1 1 0,0-1 0,0-1 0,0 1 0,7 5 0,-8-7-91,1 0-1,-1 0 0,1-1 1,-1 1-1,1-1 0,0 0 0,0 0 1,0 0-1,0 0 0,0-1 1,-1 1-1,1-1 0,0 1 1,0-1-1,0 0 0,0 0 0,4-1 1,5-2-270,0 0-1,0 0 1,-1-1 0,1-1 0,-1 0 0,0 0 0,-1-1-1,21-15 1,73-67-1486,-97 81 1797,8-7 73,-10 8 253,1 0-1,0 1 1,13-10 0,-50 79 3386,23-48-3189,2-7-328,2 1 0,-1-1 0,1 1-1,1-1 1,0 1 0,0 0 0,1 1 0,-2 13 0,4-23-144,0-1 0,0 1 0,0-1-1,0 1 1,0 0 0,0-1 0,0 1 0,1-1-1,-1 1 1,0-1 0,0 1 0,0-1-1,0 1 1,1-1 0,-1 0 0,0 1-1,0-1 1,1 1 0,-1-1 0,0 1-1,1-1 1,-1 0 0,1 1 0,-1-1 0,0 0-1,1 1 1,-1-1 0,1 0 0,-1 0-1,1 0 1,-1 1 0,1-1 0,0 0-1,1 0 10,-1 0 0,1 0-1,0 0 1,0-1 0,-1 1-1,1 0 1,0-1-1,0 1 1,-1-1 0,3-1-1,41-27 216,-40 26-197,50-40 210,-37 27-153,2 0 0,0 2 1,0 0-1,2 2 0,24-12 0,-44 23-88,1 0 1,0 0-1,-1 0 0,1 1 0,0-1 1,-1 1-1,1-1 0,0 1 1,0 0-1,-1 0 0,1 0 0,0 1 1,0-1-1,-1 1 0,5 1 1,-5-1-3,0 0 1,0 0 0,0 0 0,-1 0 0,1 1 0,0-1 0,-1 1-1,1-1 1,-1 1 0,0 0 0,0-1 0,1 1 0,-1 0-1,0 0 1,1 4 0,2 6 34,-2 0-1,1 0 0,-1 0 1,-1 1-1,0 20 0,0 4 189,-1-36-203,0 1-1,1-1 1,-1 0 0,0 0-1,0 0 1,0 0-1,1 0 1,-1 0 0,1 0-1,-1 0 1,1 0-1,-1 0 1,1 0 0,-1 0-1,1 0 1,0-1-1,-1 1 1,3 1 0,-3-1-7,1-1-1,0 0 1,-1 0 0,1 0 0,0 0 0,0 0 0,-1 1 0,1-1 0,0 0-1,0-1 1,-1 1 0,1 0 0,0 0 0,-1 0 0,1 0 0,0 0 0,0-1-1,-1 1 1,1 0 0,1-2 0,4-2 70,0 0-1,0-1 1,0 0-1,6-9 1,-2 4 7,10-7 63,22-17 0,-36 29-153,1 1-1,0 0 0,0 0 1,0 0-1,1 1 0,-1 0 1,15-3-1,-20 6-8,1-1-1,-1 1 1,0 0-1,0 0 1,0 0-1,0 0 1,0 0 0,0 0-1,1 0 1,-1 1-1,0-1 1,0 1-1,0 0 1,0-1-1,0 1 1,0 0-1,0 0 1,-1 0-1,1 0 1,0 1 0,0-1-1,-1 1 1,1-1-1,-1 1 1,1-1-1,-1 1 1,0 0-1,0-1 1,0 1-1,0 0 1,0 0-1,0 0 1,0 0-1,1 3 1,1 8-25,0 0-1,-1-1 1,-1 1-1,1 23 1,0-2 6,-2-33 26,0-1-1,0 1 0,0 0 1,0-1-1,0 1 1,0-1-1,0 1 1,0 0-1,0-1 0,0 1 1,0 0-1,0-1 1,1 1-1,-1-1 1,0 1-1,0-1 0,1 1 1,-1-1-1,0 1 1,1-1-1,-1 1 1,0-1-1,1 1 0,-1-1 1,1 1-1,-1-1 1,1 0-1,-1 1 1,1-1-1,-1 0 0,1 1 1,0-1-1,-1 0 1,1 0-1,-1 0 1,1 1-1,0-1 0,-1 0 1,1 0-1,0 0 1,-1 0-1,1 0 1,-1 0-1,1 0 0,0 0 1,-1-1-1,1 1 1,-1 0-1,1 0 1,0 0-1,-1-1 0,1 1 1,-1 0-1,1-1 1,5-2-1,-1-1 1,-1 0-1,1 0 0,6-7 1,-8 8-2,40-45 7,-31 34-13,0 0 0,1 0 0,0 1 0,1 1 0,18-13 0,-31 24 1,0 1 0,0-1 0,0 0 0,0 1 0,0-1 0,0 1-1,0-1 1,0 1 0,1-1 0,-1 1 0,0 0 0,0 0 0,0-1-1,1 1 1,-1 0 0,0 0 0,0 0 0,1 0 0,-1 1-1,0-1 1,0 0 0,0 0 0,3 2 0,-3-1 4,0 0-1,0 0 1,0 0 0,0 0-1,0 0 1,0 1 0,0-1-1,-1 0 1,1 1 0,0-1-1,-1 0 1,1 1 0,-1-1-1,1 1 1,-1-1 0,1 3-1,0 7-196,0 0 0,-1 1 0,-2 21 0,2-31 112,1 32-1255,6-44 990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29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14003,'1'2'380,"0"1"0,-1-1 0,1 0 0,-1 0-1,1 0 1,-1 1 0,0-1 0,0 0 0,0 0 0,0 0 0,0 1 0,-1 3 0,0-3 368,1 4-92,-2 6-167,1 0 0,1 0 0,2 21 0,-2-34-475,0 1-1,0 0 1,0-1-1,0 1 1,1 0 0,-1-1-1,0 1 1,0 0-1,1-1 1,-1 1 0,0 0-1,1-1 1,-1 1-1,0-1 1,1 1 0,-1-1-1,1 1 1,-1-1-1,1 1 1,-1-1 0,1 1-1,0-1 1,-1 1-1,1-1 1,-1 0 0,1 0-1,0 1 1,-1-1-1,2 0 1,0 0 3,0 0-1,-1 0 1,1 0-1,0 0 1,0-1 0,-1 1-1,1-1 1,0 1-1,0-1 1,-1 0 0,3-1-1,6-4 49,0 0 0,15-14 0,-22 17-31,22-19 120,-17 14-82,1-1-1,1 2 1,-1-1 0,1 1 0,0 1 0,19-10-1,-28 16-64,0 0-1,0-1 0,0 1 0,1 0 0,-1 0 0,0 0 0,0-1 0,0 1 0,0 0 0,1 1 0,-1-1 1,0 0-1,0 0 0,0 0 0,0 1 0,0-1 0,0 1 0,0-1 0,1 1 0,-1-1 0,0 1 0,-1-1 1,1 1-1,0 0 0,0 0 0,0 0 0,0-1 0,0 1 0,-1 0 0,1 0 0,0 0 0,-1 0 1,1 0-1,-1 0 0,1 0 0,-1 0 0,0 0 0,1 2 0,1 5 10,0-1 0,0 1 0,-1 0 0,1 10 0,-2-17-16,-2 131 32,1-110-11,1-20-11,-1 0-1,1 0 0,0-1 1,0 1-1,0 0 1,0 0-1,1-1 1,-1 1-1,0 0 1,1-1-1,-1 1 0,1 0 1,1 2-1,-2-4-4,1 1 0,-1-1 0,0 0 0,1 0 0,-1 0 0,1 0-1,-1 0 1,1 0 0,-1 0 0,0 1 0,1-1 0,-1-1 0,1 1 0,-1 0-1,0 0 1,1 0 0,-1 0 0,1 0 0,-1 0 0,0 0 0,1 0 0,-1-1-1,1 1 1,-1 0 0,0 0 0,1-1 0,-1 1 0,0 0 0,1 0 0,-1-1-1,0 1 1,0 0 0,1-1 0,6-7 63,0 0 1,-1-1-1,6-9 1,-7 9-42,11-14 73,35-51 176,-46 67-270,1 1 0,0 0-1,0 0 1,0 1-1,1-1 1,-1 1 0,1 1-1,8-5 1,-14 8-11,0 1 1,0-1-1,1 1 1,-1 0 0,0-1-1,0 1 1,1 0-1,-1-1 1,0 1 0,1 0-1,-1 0 1,0 0-1,1 0 1,-1 1-1,0-1 1,0 0 0,1 0-1,-1 1 1,0-1-1,0 1 1,1-1 0,-1 1-1,0 0 1,0-1-1,0 1 1,0 0-1,0 0 1,0 0 0,0 0-1,0-1 1,0 1-1,0 1 1,-1-1 0,1 0-1,0 0 1,-1 0-1,1 0 1,-1 0-1,1 1 1,-1-1 0,1 2-1,2 6-23,-1 0-1,0 0 1,0 0 0,0 12-1,-2-20 27,2 25-55,-2-17 47,1 1 1,3 18 0,-4-27 11,0-1 0,0 0 0,0 1 0,0-1 0,0 0 0,0 1 0,0-1 0,1 0 0,-1 1 0,0-1 0,0 0 1,0 1-1,1-1 0,-1 0 0,0 0 0,0 1 0,1-1 0,-1 0 0,0 0 0,0 0 0,1 1 0,-1-1 0,0 0 0,1 0 0,-1 0 0,0 0 0,1 0 0,-1 0 0,0 1 0,1-1 0,-1 0 0,0 0 1,1 0-1,-1 0 0,0 0 0,1 0 0,-1 0 0,0-1 0,1 1 0,-1 0 0,0 0 0,1 0 0,-1 0 0,0 0 0,1 0 0,-1-1 0,0 1 0,0 0 0,1 0 0,-1 0 0,0-1 0,0 1 0,1 0 0,-1 0 1,0-1-1,14-14 56,6-18 16,-16 25-82,1-1-1,0 1 0,0 1 1,1-1-1,0 1 0,0 0 1,0 0-1,13-9 0,-19 16-3,1-1 0,-1 1 0,1 0 0,-1-1 0,1 1 0,-1 0 0,1 0 0,-1-1-1,1 1 1,-1 0 0,1 0 0,-1 0 0,1 0 0,-1 0 0,1 0 0,-1 0 0,1 0 0,0 0-1,-1 0 1,1 0 0,-1 0 0,1 0 0,-1 0 0,1 0 0,-1 0 0,1 1 0,-1-1-1,2 1 1,-2-1 34,1 1-1,-1 0 0,1 0 1,-1 0-1,1 0 0,-1 0 0,1 0 1,-1-1-1,0 1 0,0 0 1,0 0-1,1 0 0,-1 0 0,0 2 1,0 1 21,0 1 1,-1-1-1,1 0 1,-1 0 0,0 0-1,-2 7 1,-4 1-74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30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0 145 15659,'2'1'173,"-1"0"0,1 1 0,0-1 0,-1 0 0,1 0 0,0 0 0,-1 0 0,1-1 0,0 1 0,0 0 0,0-1-1,0 1 1,0-1 0,0 0 0,0 1 0,0-1 0,0 0 0,0 0 0,0-1 0,0 1 0,-1 0 0,1-1 0,0 1 0,3-2 0,5-1 414,-1 0 0,0-1 0,13-7 0,-11 5-225,-1-1-1,0 0 0,0-1 0,9-8 0,-15 12-247,0 0 0,0 0 0,-1-1 0,1 1 0,-1-1 0,0 0 0,-1 1 0,1-1 0,-1-1 0,4-9 0,-6 14-100,0 0 0,1 0 0,-1 0 0,0 0 0,0 0 0,1 0 0,-1 0 0,0 0 0,0 0 0,0 0 0,0 0 0,-1 0 0,1 0 0,0 0 0,0 0 1,-1 0-1,1 0 0,0 0 0,-1 0 0,1 0 0,-1 0 0,1 1 0,-2-3 0,1 3-5,0-1 1,0 1-1,0-1 1,0 1-1,0 0 1,0 0-1,0-1 1,0 1-1,0 0 1,-1 0-1,1 0 1,0 0-1,0 0 1,0 0-1,0 0 0,0 1 1,0-1-1,-1 1 1,-4 1 10,0 0 0,0 0 0,0 1 0,1 0 0,-1 0 0,-6 5 0,1 2-29,0 1-1,0-1 0,1 2 1,1-1-1,0 2 0,0-1 1,1 1-1,1 0 0,0 1 1,1-1-1,-7 24 0,12-34 2,1-1 0,-1 1 0,1 0 0,-1 0-1,1 0 1,0 0 0,0 0 0,0 0 0,1 0 0,-1 0 0,1-1-1,-1 1 1,1 0 0,2 3 0,-3-4 4,1-1 0,0 0 0,0 0 0,0 0 0,0 0 0,0 0 0,0 0-1,0-1 1,1 1 0,-1 0 0,0 0 0,0-1 0,1 1 0,-1-1 0,0 1 0,1-1 0,-1 0 0,0 1 0,1-1 0,-1 0 0,0 0 0,1 0 0,-1 0 0,1 0 0,-1 0-1,0-1 1,1 1 0,-1 0 0,0-1 0,1 1 0,1-2 0,16-5-19,-1-1 0,0-1-1,0-1 1,25-18 0,-25 16 8,0 0 1,0 2 0,38-16 0,-54 25 11,0 0 0,-1 0 1,1 1-1,0-1 1,0 1-1,-1-1 0,1 1 1,0 0-1,0 0 0,0 0 1,0 0-1,-1 0 0,1 0 1,0 0-1,0 1 0,0-1 1,0 1-1,-1-1 0,1 1 1,0-1-1,-1 1 0,1 0 1,0 0-1,-1 0 0,1 0 1,-1 0-1,1 1 1,-1-1-1,0 0 0,0 1 1,1-1-1,-1 0 0,0 1 1,0 0-1,0-1 0,-1 1 1,1 0-1,0-1 0,-1 1 1,2 3-1,0 7-9,1 0-1,-2 0 1,0 0 0,0 1 0,-2 12-1,1-3 14,0-21 1,0 1-1,0-1 0,0 1 1,0-1-1,0 1 0,0-1 1,1 1-1,-1-1 0,1 1 1,-1-1-1,1 1 0,-1-1 1,1 0-1,0 1 0,-1-1 1,1 0-1,1 2 0,-1-3 3,0 0-1,0 0 1,0 0-1,-1 0 1,1 0-1,0 0 0,0 0 1,0-1-1,0 1 1,0 0-1,0 0 1,-1-1-1,1 1 0,0 0 1,0-1-1,0 1 1,-1-1-1,1 1 0,0-1 1,-1 1-1,1-1 1,0 0-1,-1 1 1,1-1-1,-1 0 0,1 0 1,-1 1-1,1-1 1,0-1-1,21-28 67,-14 18-51,1 1 0,0 0 0,1 0 0,0 1 0,0 0 0,16-11 0,-25 21-19,0-1 0,-1 0 0,1 1 0,0-1 0,0 1 0,0-1 0,0 1 0,0 0 0,0-1 0,0 1 0,0 0 0,0 0 0,0-1 0,0 1 0,0 0 0,0 0 0,0 0 0,0 0 1,1 1-1,-1-1 0,0 0 0,0 0 0,0 1 0,0-1 0,0 0 0,0 1 0,0-1 0,-1 1 0,1-1 0,0 1 0,0-1 0,0 1 0,0 0 0,-1 0 0,1-1 0,0 1 0,-1 0 0,1 0 0,0 0 0,-1 0 0,1 0 0,-1 0 0,1 0 0,-1 0 0,0 0 1,1 0-1,-1 0 0,0 0 0,0 2 0,2 6-154,0 1 0,-1 0 0,0-1 0,-1 12 0,0-16-57,-1 5-309,2 8 520,3-18 109,4-9-278,7-12-130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30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1 14915,'-77'45'5225,"8"8"-3895,62-44-1589,14-9-46,21-11-255,-22 9 446,3-1-29,0 0-1,0 0 0,0 1 1,0 1-1,1-1 0,-1 1 1,1 1-1,12 0 0,-20 0 131,1 1 0,0-1 0,0 1 0,-1-1-1,1 1 1,0 0 0,-1 0 0,1 0 0,-1 0 0,1 0 0,-1 1-1,1-1 1,-1 1 0,0-1 0,0 1 0,0 0 0,0 0 0,0 0-1,0 0 1,0 1 0,-1-1 0,1 0 0,-1 1 0,0-1-1,1 1 1,-1-1 0,0 1 0,-1-1 0,1 1 0,0 0 0,-1 0-1,1 4 1,-1-3 44,0 1-1,0-1 1,-1 0-1,0 1 1,1-1-1,-2 0 1,1 0 0,0 0-1,-1 0 1,1 0-1,-1 0 1,-1 0-1,1 0 1,0-1-1,-1 1 1,1-1-1,-1 0 1,0 1-1,0-2 1,-1 1 0,1 0-1,-1 0 1,-3 2-1,2-2-43,0 0-1,-1 0 1,1-1-1,-1 0 0,1 1 1,-1-2-1,1 1 1,-1-1-1,0 0 1,0 0-1,0 0 1,0-1-1,0 0 1,0 0-1,0 0 1,-8-3-1,-21-10-29,4-5-102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31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34 18796,'-12'0'308,"0"1"0,1 0 0,-1 0 0,0 1 0,1 0-1,0 1 1,-1 1 0,1 0 0,1 0 0,-1 1 0,0 0 0,1 1 0,0 0 0,1 1-1,-13 11 1,21-14-540,7-2 86,21-2 1,-4 0 32,-13 1 99,1 2 0,-1-1 0,1 1 0,-1 1 1,0-1-1,0 2 0,-1 0 0,1 0 0,-1 0 0,0 1 0,-1 1 0,1-1 0,9 12 0,-8-7 28,0 0 0,-1 0-1,-1 1 1,0 0 0,0 1 0,-1 0 0,-1 0-1,0 0 1,6 22 0,-9-23 49,0 1 0,-1-1 0,0 1-1,-1 0 1,0-1 0,-1 1 0,0 0 0,-1 0 0,-1-1 0,-5 25 0,4-28 28,-1 0 1,1 0 0,-1-1-1,-1 1 1,0-1-1,0 0 1,0 0 0,-1-1-1,0 1 1,-1-1 0,1 0-1,-1-1 1,-1 0-1,1 0 1,-14 7 0,15-10-35,0 1 0,-1-2 0,1 1 1,-1-1-1,0 0 0,1 0 0,-1-1 1,0 0-1,0 0 0,-12 0 0,16-1-57,1 0 1,0-1-1,0 1 0,-1 0 0,1-1 0,0 1 0,0-1 0,-1 0 1,1 1-1,0-1 0,0 0 0,0-1 0,0 1 0,0 0 0,0-1 1,0 1-1,1-1 0,-1 1 0,1-1 0,-1 0 0,1 1 1,-1-1-1,1 0 0,0 0 0,0 0 0,0 0 0,0 0 0,0-1 1,0 1-1,1 0 0,-1 0 0,1-1 0,-1 1 0,1 0 0,0-4 1,0 1-22,1-1 1,-1 1 0,1-1 0,0 1-1,1-1 1,-1 1 0,1 0 0,0 0-1,1 0 1,-1 0 0,1 0 0,5-6-1,6-9-82,26-26 0,-26 30 52,67-69-294,-43 48 151,-3-2 1,-1-1 0,31-48 0,-60 81 161,0 0 0,-1 0 0,0-1 1,-1 1-1,0-1 0,0 0 1,0 0-1,1-13 0,-3 20 35,-1 0-1,0 1 1,0-1 0,0 0 0,0 1-1,0-1 1,-1 0 0,1 1-1,0-1 1,0 0 0,0 1-1,0-1 1,-1 1 0,1-1-1,0 0 1,-1 1 0,1-1 0,0 1-1,-1-1 1,1 1 0,-1-1-1,1 1 1,-1-1 0,1 1-1,-1-1 1,1 1 0,-1 0-1,1-1 1,-1 1 0,0 0-1,1 0 1,-1-1 0,1 1 0,-1 0-1,0 0 1,1 0 0,-1 0-1,0 0 1,1 0 0,-1 0-1,0 0 1,1 0 0,-1 0-1,0 0 1,1 0 0,-1 0 0,0 0-1,0 1 1,-3 0 13,0 0 1,1 0-1,-1 1 1,1-1 0,0 1-1,-1 0 1,-2 2-1,-3 3 22,1 1 1,-1 0-1,1 1 0,1-1 0,-7 11 1,14-19-38,0 0 0,-1 0 0,1 1 0,0-1 0,0 0 0,0 0 0,0 0 0,0 1 0,0-1 0,0 0 0,-1 0 1,1 0-1,0 1 0,0-1 0,0 0 0,0 0 0,0 0 0,0 1 0,0-1 0,0 0 0,0 0 0,0 0 0,0 1 1,0-1-1,0 0 0,0 0 0,0 0 0,0 1 0,1-1 0,-1 0 0,0 0 0,0 0 0,0 1 0,0-1 0,0 0 1,0 0-1,1 0 0,-1 0 0,0 1 0,0-1 0,0 0 0,0 0 0,1 0 0,12 2 10,17-7-19,-29 5 10,43-8 1,-20 4 84,-1-1 1,0 0-1,41-17 1,-63 22-49,0 0 0,-1-1 0,1 1 0,-1 0 0,1-1 1,0 1-1,-1 0 0,1-1 0,-1 1 0,1 0 0,-1-1 0,1 1 0,-1-1 0,0 1 1,1-1-1,-1 1 0,1-1 0,-1 1 0,0-1 0,0 1 0,1-1 0,-1 0 0,0 1 0,0-1 1,0 1-1,1-1 0,-1 0 0,0 1 0,0-1 0,0 0 0,0 1 0,0-1 0,0 1 1,-1-1-1,1 0 0,0 1 0,0-1 0,0 0 0,-1 1 0,1-1 0,0 1 0,0-1 0,-1 0 1,-3-4 188,1 1 1,-1-1 0,0 1-1,-6-6 1,7 8-283,0 0 1,1-1 0,-1 0-1,1 1 1,0-1-1,-4-5 1,32 14-2237,-6-3 1133,30-1-1,-32-2 752,20 1-400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32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59 15443,'-4'-3'335,"0"0"0,0 0 0,0 1-1,0-1 1,-1 1 0,1 0 0,-1 0-1,1 1 1,-1-1 0,1 1 0,-1 0-1,0 0 1,0 1 0,0 0 0,0-1-1,1 1 1,-1 1 0,0-1 0,-7 2-1,6 0-275,0 0 0,0 1 0,0-1-1,0 1 1,1 0 0,0 0 0,-1 1-1,1 0 1,0 0 0,1 0 0,-1 0-1,1 1 1,0 0 0,-7 9 0,8-8-59,-1 0 0,1 1 1,0-1-1,1 1 1,0-1-1,0 1 1,-2 13-1,3-18-5,1-1 1,-1 1-1,1 0 0,0-1 0,0 1 1,0 0-1,0 0 0,0-1 0,0 1 1,0 0-1,1-1 0,-1 1 0,1 0 1,-1-1-1,1 1 0,0-1 0,-1 1 1,1 0-1,0-1 0,0 0 0,0 1 1,0-1-1,0 0 0,0 1 0,1-1 1,-1 0-1,0 0 0,1 0 1,-1 0-1,1 0 0,-1 0 0,1 0 1,-1-1-1,1 1 0,-1-1 0,4 1 1,2 0-8,-1-1 1,1 0-1,0-1 1,0 0-1,-1 0 0,1 0 1,0-1-1,-1 0 1,1 0-1,-1 0 1,0-1-1,0 0 1,0-1-1,0 1 1,0-1-1,6-6 1,7-5 16,-1-2 0,-1 0 0,19-23 0,-27 30 63,-1 0 1,-1-1 0,0 0 0,0 0 0,5-13 0,-11 16 115,-6 9-38,-8 10 13,2 3-79,0 1 0,1 0 0,1 1-1,0 0 1,1 1 0,1 0 0,1 0-1,0 0 1,-4 23 0,9-38-74,1 0 0,-1 0-1,1 0 1,0 0 0,0 0 0,0 0 0,0 0 0,0 0 0,1 0-1,-1 0 1,0 0 0,1 0 0,-1 0 0,1 0 0,2 3 0,-3-5-13,0 1 0,1-1 0,-1 0 0,1 1 0,-1-1 0,1 0 1,-1 1-1,1-1 0,-1 0 0,1 0 0,-1 1 0,1-1 0,-1 0 0,1 0 1,0 0-1,-1 0 0,1 0 0,-1 0 0,1 0 0,1 0 0,18-8-473,-6-2 172,0-1 1,0 0-1,21-24 0,-21 21 136,23-23-237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32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116 157 14627,'-9'8'1390,"0"0"0,-17 10-1,21-15-1095,-1 0-1,1 1 1,0-1-1,0 1 0,1 1 1,-1-1-1,1 1 0,0-1 1,0 1-1,0 0 0,1 1 1,-6 9-1,7-11-286,1 0 0,0 0 0,-1 0-1,1 0 1,1 0 0,-1 1 0,1-1 0,-1 0-1,1 0 1,0 0 0,1 0 0,-1 1 0,1-1 0,1 5-1,-1-7-9,-1-1-1,1 0 1,0 1-1,0-1 1,-1 0 0,1 0-1,0 1 1,0-1-1,0 0 1,0 0-1,0 0 1,1 0-1,-1 0 1,0 0-1,0-1 1,1 1-1,0 0 1,1 0 7,-1 0 0,1-1-1,-1 1 1,1-1 0,-1 0 0,1 0 0,-1 0 0,1 0-1,0 0 1,-1 0 0,1-1 0,-1 1 0,3-2 0,7-2 29,-1-1 0,1-1 0,-1 1 1,0-2-1,-1 1 0,0-1 1,0-1-1,10-10 0,4-5 307,38-48-1,-10-3 309,-46 65-517,-1 0 0,-1 0 0,1-1 0,-2 0 0,1 0 0,2-15 0,-6 24-108,0 0 1,1 0-1,-1 0 1,0 0-1,0 0 0,0-1 1,0 1-1,0 0 1,0 0-1,0 0 1,0 0-1,-1 0 1,1 0-1,0 0 1,-1 0-1,1 0 0,-1 0 1,1 0-1,-1 0 1,0-1-1,0 1-4,0 1-1,1-1 0,-1 1 0,0 0 0,0-1 1,0 1-1,1 0 0,-1-1 0,0 1 0,0 0 1,0 0-1,0 0 0,0 0 0,1 0 1,-1 0-1,0 0 0,0 0 0,0 0 0,-1 1 1,-4 1 27,0 0 1,1 0-1,-1 0 1,1 1 0,-1 0-1,-5 5 1,-8 5-8,1 2 1,1 0 0,1 1-1,0 0 1,1 2 0,0 0-1,-20 35 1,33-51-44,1 0 1,0 0-1,-1 1 1,1-1-1,0 1 1,0-1-1,1 1 1,-1-1-1,0 1 0,1-1 1,0 1-1,-1 0 1,1-1-1,0 1 1,1-1-1,-1 1 1,0 0-1,1-1 0,-1 1 1,2 4-1,0-5-5,0 1-1,0 0 0,1 0 0,-1-1 0,1 0 1,-1 1-1,1-1 0,0 0 0,0 0 1,0 0-1,0-1 0,0 1 0,0-1 0,7 3 1,28 10-269,0-2 1,58 11-1,-92-22 289,1-1 0,0 0-1,-1-1 1,1 1-1,-1-1 1,1 0 0,-1 0-1,1 0 1,-1-1-1,1 1 1,-1-1-1,0 0 1,0-1 0,0 1-1,0-1 1,0 1-1,-1-1 1,7-6-1,4-6 164,0-1 0,22-31 0,-30 38-112,2-1 33,-1 0 1,-1 0-1,0-1 1,9-21-1,-15 32-91,0 0 0,0-1 0,1 1 0,-1 0 0,0-1 0,0 1-1,0 0 1,0 0 0,0-1 0,1 1 0,-1 0 0,0-1 0,0 1 0,0-1 0,0 1 0,0 0 0,0-1-1,0 1 1,0 0 0,0-1 0,0 1 0,0 0 0,0-1 0,-1 1 0,1 0 0,0-1 0,0 1 0,0 0-1,0-1 1,-1 1 0,1-1 0,-10 7 78,-11 16-56,13-11-35,1 0 0,-12 25 0,17-32-33,0 1 0,1-1 0,-1 1 0,1 0 0,0-1 0,0 1 0,0 0 0,1 0 0,0 0 0,0 0-1,1 6 1,-1-10-12,0 0-1,1 0 0,-1 0 0,0 0 1,1 0-1,-1 0 0,1 0 1,0 0-1,-1 0 0,1 0 0,0 0 1,-1 0-1,1-1 0,0 1 1,0 0-1,0-1 0,0 1 0,-1 0 1,1-1-1,0 1 0,0-1 1,0 1-1,0-1 0,1 0 0,-1 1 1,0-1-1,0 0 0,0 0 1,0 0-1,0 0 0,0 0 0,2 0 1,2 0-73,0-1 1,0 1-1,0-1 1,1-1-1,6-1 1,13-7-433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33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19756,'-1'56'3067,"0"41"-1214,2-86-1835,1 1 1,-1-1-1,2 1 1,0-1-1,0 0 1,6 12-1,-8-20-18,0-1 0,0 0 0,1 0 0,-1 0 0,1 0 0,-1 0 0,1 0-1,0 0 1,-1 0 0,1-1 0,0 1 0,0-1 0,1 1 0,-1-1 0,0 0 0,0 0 0,1 0-1,-1 0 1,0 0 0,6 0 0,2 1-9,0-2 0,0 1 0,0-1 0,12-2 0,-13 1-20,0 1 0,1-1-1,-1 2 1,12 1 0,-18-1 18,1 0 0,0 0 1,0 0-1,-1 0 0,1 1 0,-1 0 1,1 0-1,-1 0 0,0 0 0,0 0 1,0 1-1,0-1 0,0 1 0,0 0 1,-1 0-1,1 0 0,-1 0 0,0 0 1,0 0-1,0 1 0,0-1 0,-1 1 1,3 6-1,-3-5 23,0-1 0,-1 1-1,1 0 1,-1 0 0,0 0 0,0 0 0,-1 0 0,1-1-1,-1 1 1,0 0 0,0 0 0,-1-1 0,1 1-1,-1-1 1,0 1 0,0-1 0,-1 0 0,-5 8 0,5-8 46,0 0 1,0-1-1,-1 1 0,1-1 1,-1 1-1,0-1 1,0 0-1,0-1 1,0 1-1,0-1 1,0 0-1,-1 0 1,0 0-1,1 0 1,-1-1-1,0 0 0,1 0 1,-10 1-1,8-2-7,0-1-1,0 1 0,0-1 0,1 0 0,-1-1 0,0 1 0,1-1 0,-1 0 0,1-1 0,-1 1 0,1-1 1,0 0-1,0 0 0,1-1 0,-7-5 0,1 0-153,1 0 0,0-1 0,1 0 0,-13-21 0,17 26-143,1 0-1,1-1 1,-1 0 0,1 1 0,0-1 0,0 0 0,0 0-1,1 0 1,0 0 0,0 0 0,1 0 0,-1-9 0,2 14 190,-1 0 1,0 0 0,0 0 0,0 0 0,1 0 0,-1 0 0,1 0 0,-1 0 0,1 0-1,-1 0 1,1 0 0,0 0 0,-1 0 0,1 0 0,0 0 0,0 1 0,0-1 0,-1 0-1,1 1 1,0-1 0,0 0 0,0 1 0,0-1 0,0 1 0,0-1 0,0 1 0,2-1 0,18 0-846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34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6 115 14099,'12'2'630,"-4"-1"-255,0 1-1,0-1 1,0-1 0,1 1-1,-1-1 1,12-2 0,-19 1-269,1 1 0,-1-1 0,0 0-1,0 1 1,0-1 0,1 0 0,-1 0 0,0 0 0,0 0 0,0 0 0,0 0 0,0 0 0,-1 0 0,1 0 0,0-1 0,0 1 0,-1 0 0,1-1 0,-1 1 0,1 0 0,-1-1 0,0 1-1,1 0 1,-1-1 0,0 1 0,0-1 0,0 1 0,0-1 0,0 1 0,0 0 0,0-1 0,-1-1 0,0-3 158,0 0 0,0 1 0,-1-1 0,0 1 1,0 0-1,-5-10 0,6 13-195,0 0 0,0 0 0,0 0 0,-1 0 0,1 1 0,-1-1 0,0 1 0,1-1 0,-1 1 0,0-1 0,0 1 0,0 0 0,0 0 0,0 0 0,0 0 0,0 0 0,0 0 0,0 1 0,-3-1 0,3 1-43,1 0 0,-1 0-1,0 0 1,1 0-1,-1 1 1,0-1-1,1 0 1,-1 1 0,0-1-1,1 1 1,-1 0-1,1 0 1,-1 0-1,1-1 1,0 1 0,-1 1-1,1-1 1,0 0-1,-1 0 1,1 0-1,0 1 1,0-1 0,0 0-1,0 1 1,1-1-1,-2 3 1,-1 2-20,1-1 0,0 1 0,0 0 0,0 0-1,1 0 1,0 0 0,0 0 0,0 0 0,1 0 0,0 0 0,0 0 0,0 1 0,1-1 0,0 0-1,0 0 1,1 0 0,0-1 0,0 1 0,3 7 0,-3-10-9,0 1 0,0-1 0,0 1 0,1-1 1,-1 1-1,1-1 0,0 0 0,0 0 0,0-1 0,0 1 0,0-1 1,1 1-1,-1-1 0,1 0 0,-1 0 0,1 0 0,0-1 0,0 1 0,0-1 1,0 0-1,0 0 0,0-1 0,0 1 0,0-1 0,0 0 0,0 0 1,0 0-1,1 0 0,3-2 0,5-1-2,0-1 1,-1 0-1,0-1 0,0 0 1,0-1-1,-1 0 0,0-1 1,20-16-1,-8 3 30,-1 0 0,34-40 0,-51 53 10,1 1 0,-2-1 0,9-14 0,-13 21-32,0 0-1,-1 0 0,1 0 0,0 0 1,0 0-1,0 0 0,0 0 0,0 0 0,0 0 1,0 0-1,0 0 0,0 0 0,0 0 1,0-1-1,0 1 0,0 0 0,-1 0 1,1 0-1,0 0 0,0 0 0,0 0 0,0 0 1,0 0-1,0 0 0,0 0 0,0 0 1,0 0-1,0 0 0,0 0 0,0 0 1,0-1-1,0 1 0,0 0 0,0 0 1,0 0-1,0 0 0,0 0 0,0 0 0,0 0 1,0 0-1,0 0 0,0 0 0,0 0 1,0-1-1,0 1 0,0 0 0,0 0 1,0 0-1,0 0 0,0 0 0,0 0 1,-5 6 62,-8 17 84,2 0-1,-10 28 1,17-40-76,1 1 0,0-1 0,0 1 0,1 0-1,1-1 1,0 25 0,0-35-58,1 1 0,0 0 0,1-1-1,-1 1 1,0 0 0,0-1 0,1 1 0,-1 0 0,1-1 0,-1 1 0,1-1 0,0 1-1,-1-1 1,1 1 0,0-1 0,0 1 0,0-1 0,0 0 0,0 0 0,0 1-1,1-1 1,-1 0 0,2 1 0,-1-2-3,-1 1 1,1-1-1,0 0 0,0 0 1,0 0-1,-1 0 0,1 0 0,0 0 1,0 0-1,0 0 0,-1-1 1,1 1-1,0-1 0,0 0 0,-1 1 1,1-1-1,2-1 0,7-5-98,-1 0-1,1-1 0,-1 0 1,15-16-1,-17 16-180,0-1-1,-1 0 0,0 0 1,0-1-1,-1 0 1,0 0-1,-1 0 0,0-1 1,-1 0-1,0 0 1,5-20-1,-8-5-468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3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14387,'-1'14'1560,"-2"7"-919,-3 5-273,-1 9 1128,0 2-664,0 6-328,1 0-256,0-2 1441,2-2-1489,4-17 80,4-20 96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34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22045,'2'-1'1008,"-2"-4"-3689,-2 1 2889,2-2-160,0 1-384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35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18612,'3'7'275,"0"2"-1,0-1 1,-1 0-1,0 1 1,0-1 0,-1 1-1,-1-1 1,1 1-1,-1 0 1,-2 16 0,1 5 405,1 28-110,-1 9-246,2 0 0,12 71-1,-11-129-337,-2-7 5,0 1-1,0 0 1,1 0 0,-1 0-1,1 0 1,-1-1 0,1 1 0,0 0-1,0-1 1,1 1 0,-1-1 0,0 1-1,1-1 1,-1 0 0,1 1 0,0-1-1,0 0 1,3 3 0,-4-5 2,-1 0 0,1 0 1,0 1-1,-1-1 1,1 0-1,0 0 0,0 0 1,-1 0-1,1 0 0,0 0 1,0 0-1,-1 0 0,1 0 1,0 0-1,0 0 1,-1 0-1,1-1 0,0 1 1,-1 0-1,1-1 0,0 1 1,-1 0-1,1-1 0,0 1 1,-1-1-1,1 1 1,-1-1-1,1 1 0,0-2 1,14-20-154,-13 18 128,12-23-142,-1-1 1,-2 0-1,11-41 1,15-92-215,-36 159 384,15-101-513,-24 206 725,4 1 1,14 163-1,-9-253-132,-1-8-40,1 0 0,-1 0 0,1 0 0,1 0 0,-1 0 0,1 0 0,3 7 1,-5-13-42,0 0 0,0 0 1,0 0-1,0 0 0,0 1 1,0-1-1,0 0 0,0 0 1,0 0-1,0 0 0,0 0 1,0 0-1,0 0 0,0 0 1,0 0-1,0 0 0,0 0 1,0 0-1,1 1 0,-1-1 1,0 0-1,0 0 1,0 0-1,0 0 0,0 0 1,0 0-1,0 0 0,0 0 1,0 0-1,0 0 0,1 0 1,-1 0-1,0 0 0,0 0 1,0 0-1,0 0 0,0 0 1,0 0-1,0 0 0,0 0 1,0 0-1,0 0 0,1 0 1,-1 0-1,0 0 1,0 0-1,0 0 0,0 0 1,0 0-1,0 0 0,0-1 1,0 1-1,0 0 0,0 0 1,0 0-1,0 0 0,1 0 1,1-8-174,0-9-56,-4 2 243,0 0 1,-1 0-1,-1 0 0,0 1 1,-1-1-1,0 1 0,-1 0 1,-1 1-1,0-1 0,-1 1 1,-1 1-1,0 0 0,-13-15 1,18 24 89,1-1-1,-1 1 1,0 0 0,-1 0 0,1 0 0,0 1-1,-1 0 1,0 0 0,1 0 0,-11-3 0,13 5-61,1 0 1,-1-1 0,0 1-1,0 0 1,0 0-1,0 0 1,0 1 0,0-1-1,0 0 1,1 1 0,-1-1-1,0 1 1,0 0 0,1 0-1,-1-1 1,0 1-1,1 0 1,-1 0 0,1 1-1,-1-1 1,1 0 0,-1 0-1,1 1 1,0-1-1,0 1 1,0-1 0,0 1-1,0-1 1,0 1 0,0 0-1,0-1 1,0 4 0,-1-3-61,1 0 1,0 1 0,0-1 0,1 1 0,-1 0-1,0-1 1,1 1 0,-1-1 0,1 1 0,0 0-1,0 0 1,0-1 0,0 1 0,1 0-1,-1-1 1,1 1 0,0-1 0,-1 1 0,1-1-1,0 1 1,0-1 0,1 1 0,-1-1 0,0 0-1,1 1 1,0-1 0,-1 0 0,1 0 0,0 0-1,0-1 1,0 1 0,0 0 0,0-1 0,1 1-1,-1-1 1,0 0 0,1 0 0,-1 0 0,1 0-1,-1 0 1,1 0 0,0-1 0,-1 1-1,1-1 1,0 1 0,-1-1 0,1 0 0,0 0-1,-1-1 1,6 0 0,-1-1-60,0 0 0,1 0 0,-1-1 1,0 1-1,0-2 0,-1 1 0,9-6 0,19-17-352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35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11 17940,'-5'-2'170,"0"0"0,0 1 0,0-1 0,0 1 0,0 0 0,0 1 0,0-1 1,0 1-1,0 0 0,0 0 0,0 1 0,0-1 0,0 1 0,0 0 0,-6 2 0,6-1-114,1 1-1,0-1 1,0 1-1,0-1 0,0 1 1,1 0-1,-1 0 1,1 1-1,0-1 0,0 1 1,0 0-1,0-1 1,0 1-1,1 1 0,0-1 1,-3 7-1,3-6-30,0 0-1,0 0 1,1 0-1,0 0 1,0 1-1,0-1 1,1 0-1,0 0 1,0 1-1,0-1 0,1 0 1,-1 0-1,3 7 1,-3-10-6,1 0 1,0 0-1,0 0 0,0 0 1,0-1-1,0 1 1,0 0-1,0-1 0,0 1 1,1-1-1,-1 1 1,1-1-1,-1 0 0,1 1 1,0-1-1,-1 0 1,1 0-1,0 0 0,0 0 1,0-1-1,-1 1 1,1 0-1,0-1 0,0 1 1,0-1-1,0 0 1,0 1-1,0-1 0,0 0 1,0 0-1,0-1 1,0 1-1,0 0 0,0-1 1,0 1-1,4-2 1,7-3 74,1 0 1,-1-1 0,-1-1 0,1 0 0,-1-1 0,0 0 0,14-13 0,-14 11-23,1 0-1,1 1 1,0 0-1,29-13 1,-42 21-68,1 1 0,-1-1 0,1 1 0,-1-1 0,1 1 0,-1 0 0,1-1 0,0 1 0,-1 0 0,1 0 0,-1 0 0,1 0 0,-1 0 0,1 1 0,0-1 0,-1 0 0,1 1 0,-1-1 0,1 1 0,-1-1 0,0 1 0,1 0 0,-1 0 0,1 0 0,-1 0 0,0 0 0,0 0 1,0 0-1,0 0 0,1 0 0,-1 0 0,-1 0 0,1 1 0,0-1 0,0 1 0,0-1 0,0 2 0,2 6 59,0 1 1,0 0 0,-1-1 0,0 1-1,0 11 1,2 10 272,-4-30-322,0 0-1,1 0 1,-1 0 0,0 0-1,0 0 1,0 0 0,1 0-1,-1 0 1,0 0 0,1 0 0,-1 0-1,1 0 1,-1 0 0,1-1-1,0 1 1,-1 0 0,1 0-1,0-1 1,-1 1 0,1 0-1,0-1 1,0 1 0,0-1-1,0 1 1,-1-1 0,1 1 0,0-1-1,0 0 1,0 1 0,0-1-1,0 0 1,0 0 0,0 0-1,0 0 1,0 0 0,0 0-1,0 0 1,0 0 0,0 0-1,0 0 1,0 0 0,0-1 0,0 1-1,0 0 1,0-1 0,0 1-1,0-1 1,0 1 0,-1-1-1,1 1 1,0-1 0,1 0-1,21-14-545,26-15-477,-33 23 666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36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179 316 15331,'-1'-2'137,"0"0"0,0 0 0,-1 0-1,1 0 1,0 0 0,-1 1 0,1-1-1,-1 0 1,0 1 0,0-1 0,1 1-1,-1 0 1,0-1 0,0 1 0,0 0 0,0 0-1,-1 0 1,1 1 0,0-1 0,0 0-1,0 1 1,-1-1 0,1 1 0,0 0-1,-1 0 1,1 0 0,0 0 0,-1 0-1,1 1 1,0-1 0,-1 0 0,1 1 0,0 0-1,0 0 1,-3 1 0,-1 1 80,1 0 1,-1 0-1,1 1 1,0 0-1,-1 0 1,2 1-1,-1-1 1,0 1-1,1 0 1,0 0-1,-5 9 1,1 0-49,1 0 0,0 0 0,-5 20 0,10-30-165,1 1 0,-1 0-1,1 0 1,0 0 0,1 0-1,-1 0 1,1 0 0,0 0 0,0 0-1,1 0 1,0 0 0,-1 0 0,1 0-1,3 6 1,-4-10-6,1 0 0,-1 0 1,1 0-1,0 0 0,-1 0 0,1 0 1,0 0-1,-1-1 0,1 1 0,0 0 0,0 0 1,0 0-1,0-1 0,0 1 0,0-1 0,0 1 1,0-1-1,0 1 0,0-1 0,0 1 0,1-1 1,1 0-1,-1 1 1,0-2 0,1 1 0,-1 0 1,1 0-1,-1-1 0,1 1 0,-1-1 1,0 0-1,1 0 0,2-1 0,5-4 0,-1 0 0,1 0 1,14-14-1,-4 1 22,-1-2 0,0 0 1,-2-1-1,0 0 0,18-34 1,-16 21 83,-1 0 1,-2-2 0,13-44-1,-26 71-72,-1 7-17,-1 0 1,0 0-1,0 0 1,0 0-1,-1 0 1,1-1-1,-1 1 1,1 0-1,-1 0 1,0-1-1,0 1 1,-1 0-1,1 0 1,-1-4 0,1 7-14,-1 0 0,1-1-1,0 1 1,0 0 0,0 0 0,0 0 0,0-1 0,0 1 0,0 0 0,-1 0 0,1 0 0,0 0 0,0-1 0,0 1 0,0 0 0,0 0 0,-1 0 0,1 0 0,0 0 0,0 0 0,0-1 0,-1 1 0,1 0 0,0 0 0,0 0 0,-1 0 0,1 0 0,0 0 0,0 0 0,0 0 0,-1 0 0,1 0 0,0 0 0,0 0 0,-1 0 0,1 0 0,0 0 0,0 0 0,0 0 0,-1 1 0,1-1 0,0 0 0,0 0 0,0 0 0,-1 0 0,1 0 0,0 0 0,0 1 0,0-1 0,-1 0 0,-2 4 16,-1 0 0,1-1 0,0 2 0,0-1 1,0 0-1,1 0 0,0 1 0,-3 6 1,-14 45 40,13-40-43,-6 24 32,-12 60 0,22-89-44,0 0 0,1 0 0,1 0 0,0 0 0,0 0 0,1 0 1,0 0-1,1 0 0,0-1 0,7 20 0,-8-27-4,1 0 0,-1 0 1,1 0-1,0 0 1,0 0-1,0-1 0,1 1 1,-1-1-1,1 1 1,-1-1-1,1 0 1,0 0-1,0 0 0,0 0 1,0-1-1,0 1 1,0-1-1,0 0 0,0 0 1,1 0-1,-1 0 1,0 0-1,1-1 0,-1 1 1,1-1-1,-1 0 1,0 0-1,1-1 0,-1 1 1,1-1-1,3 0 1,6-2 3,-1-1 0,0 0 0,0 0 0,0-1 0,0-1 0,-1 0 0,12-8 0,-13 8 6,0-1 0,-1 0-1,0-1 1,0 0 0,0-1 0,-1 1 0,-1-2-1,1 1 1,-1-1 0,5-11 0,-11 21-7,-1-1 0,1 0-1,-1 1 1,1-1 0,-1 0 0,0 1 0,1-1 0,-1 0 0,0 0 0,0 1 0,0-1 0,1 0 0,-1 0-1,0 0 1,0 1 0,0-1 0,0 0 0,0 0 0,0 0 0,-1 1 0,1-1 0,0 0 0,0 0 0,-1 0 0,1 1-1,0-1 1,-1 0 0,1 1 0,0-1 0,-1 0 0,1 1 0,-1-1 0,1 0 0,-1 1 0,0-1 0,1 1-1,-1-1 1,0 1 0,1-1 0,-1 1 0,0 0 0,-1-1 0,0 0 6,1 1 0,-1 0 1,0 0-1,0 0 0,0 0 0,0 0 0,0 1 1,1-1-1,-1 0 0,0 1 0,0-1 0,0 1 1,1 0-1,-1 0 0,0-1 0,1 1 1,-3 2-1,-2 2 1,1 0-1,-1 0 1,1 0 0,1 1 0,-1-1 0,1 1-1,0 0 1,0 1 0,0-1 0,1 1-1,0-1 1,0 1 0,1 0 0,0 0 0,0 1-1,1-1 1,0 0 0,0 0 0,0 1 0,1-1-1,1 10 1,0-15-11,-1 1-1,1-1 1,0 1-1,0-1 1,0 0-1,0 0 1,0 1-1,0-1 1,0 0-1,1 0 1,-1 0-1,1 0 1,0 0-1,0-1 1,-1 1-1,1 0 1,0-1-1,0 1 1,0-1-1,1 0 1,-1 0-1,0 0 1,1 0-1,-1 0 1,0 0-1,1 0 1,-1-1-1,1 1 1,-1-1-1,1 0 1,-1 0-1,1 0 1,2 0-1,5-1-5,-1 0 0,1 0 0,0-1 0,-1 0 0,1-1 0,-1 0 0,13-6 0,-6 1 8,0-1-1,0-1 1,-1-1 0,0 0 0,-1-1 0,0 0 0,-1-1-1,-1-1 1,0 0 0,0-1 0,-2 0 0,12-20 0,-11 15 46,-2 0 1,0 0-1,-1-1 1,-1 0-1,-1 0 1,-1-1 0,-1 1-1,-1-1 1,1-43-1,-5 59-31,1 1-1,-1-1 1,0 1-1,0 0 1,0-1-1,-1 1 1,0 0-1,0 0 1,0 0-1,-5-8 1,6 12-14,1 0 0,-1 0 1,0 0-1,0 0 1,0 0-1,0 0 1,0 0-1,0 0 1,0 1-1,0-1 1,0 0-1,-1 1 0,1-1 1,0 1-1,0-1 1,-1 1-1,1 0 1,0-1-1,-3 1 1,2 0-3,0 0 0,0 1 0,0 0 0,0-1-1,0 1 1,0 0 0,0 0 0,0 0 0,0 0 0,1 0 0,-1 0 0,0 0 0,1 1 0,-1-1 0,1 1 0,-3 2 0,-3 6-2,0-1 1,0 1-1,1 0 0,1 0 1,-1 1-1,2 0 1,0 0-1,0 0 0,-3 17 1,2-2-1,1-1 0,1 1 0,1 35 1,2-45-1,1 0 0,1 0 1,0 1-1,1-1 0,1 0 1,9 22-1,-11-32-77,0 0 0,1 0 0,0 0 0,0-1 0,1 0 0,-1 1 0,1-1 0,1 0 0,-1-1 0,0 1 0,1-1 0,0 0 0,0 0 0,0-1 0,1 1 0,-1-1 0,1 0 0,0-1 0,9 4 0,37 3-555,-33-9 258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36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2 18076,'0'-2'2480,"1"11"-1543,-4 10-457,-1 2 2880,0 9-2447,1 3-385,0 6-536,1 0-328,2-4 1056,-3-3-696,5-12 0,2-3 16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37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20 19260,'-5'29'2265,"1"-15"-1377,1-4-416,-1-10 1656,2-5-1464,2-8-215,0-6-177,5-17-384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4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94 18092,'0'-1'103,"0"0"1,0 1-1,0-1 1,0 0-1,0 0 1,0 0 0,0 1-1,0-1 1,0 0-1,0 0 1,0 0-1,-1 1 1,1-1-1,0 0 1,0 1-1,-1-1 1,1 0-1,-1 0 1,1 1-1,0-1 1,-1 1-1,1-1 1,-1 0-1,0 1 1,1-1-1,-1 1 1,1-1-1,-1 1 1,0 0 0,0-1-1,0 0 1,0 1-64,1 1 0,0-1 0,0 0 0,0 0 0,-1 0 0,1 1 1,0-1-1,0 0 0,0 0 0,0 1 0,-1-1 0,1 0 0,0 0 0,0 1 1,0-1-1,0 0 0,0 0 0,0 1 0,0-1 0,0 0 0,0 0 1,0 1-1,0-1 0,0 0 0,0 0 0,0 1 0,0-1 0,0 0 0,0 1 1,0-1-1,0 0 0,0 0 0,1 1 0,-1-1 0,0 0 0,0 0 1,0 0-1,0 1 0,0-1 0,1 0 0,-1 0 0,0 0 0,0 1 0,1-1 1,3 3 125,-5-12 283,1 8-418,0 0 0,0 1-1,0-1 1,0 1 0,0-1-1,0 0 1,0 1 0,0-1-1,-1 1 1,1-1 0,0 1-1,0-1 1,-1 1 0,1-1-1,0 1 1,-1-1-1,1 1 1,-1-1 0,1 1-1,0-1 1,-1 1 0,1 0-1,-1-1 1,1 1 0,-1 0-1,1-1 1,-1 1 0,1 0-1,-1 0 1,0-1 0,1 1-1,-1 0 1,1 0 0,-1 0-1,0 0 1,1 0-1,-1 0 1,1 0 0,-1 0-1,0 0 1,1 0 0,-1 0-1,1 0 1,-1 0 0,1 1-1,-1-1 1,0 0 0,-1 1 11,1 0 0,-1 1 1,1-1-1,-1 0 1,1 0-1,-1 1 0,1-1 1,0 1-1,0-1 0,0 1 1,0-1-1,0 1 0,-1 2 1,-5 31 110,7-34-152,0 1 1,-1 0 0,1-1 0,0 1-1,0-1 1,1 1 0,-1 0-1,0-1 1,0 1 0,1-1 0,-1 1-1,1-1 1,-1 1 0,1-1-1,0 1 1,0-1 0,-1 0 0,3 3-1,-2-4 2,-1 0-1,0 0 1,1 0 0,-1 0-1,1 0 1,-1 0-1,0 0 1,1 0-1,-1 0 1,0 0 0,1 0-1,-1 0 1,1 0-1,-1-1 1,0 1 0,1 0-1,-1 0 1,0 0-1,1-1 1,-1 1 0,0 0-1,1 0 1,-1-1-1,0 1 1,0 0-1,1-1 1,-1 1 0,0 0-1,0-1 1,0 1-1,1 0 1,-1-1 0,0 1-1,0 0 1,0-1-1,0 1 1,0-1-1,0 1 1,6-17 99,-4 10-34,-1 1 0,0-1 0,0 0 0,-1 0 0,1 0 0,-1 0-1,-1 0 1,0 0 0,0 0 0,0 0 0,-1 1 0,1-1 0,-2 0 0,-5-12 0,8 18-55,-1 1-1,1-1 1,-1 0 0,1 1 0,-1-1-1,1 0 1,-1 1 0,1-1-1,-1 1 1,0-1 0,1 1 0,-1-1-1,0 1 1,1-1 0,-1 1 0,0 0-1,0-1 1,0 1 0,1 0 0,-1 0-1,0 0 1,0 0 0,0-1 0,0 1-1,1 0 1,-2 1 0,0-1-1,1 1 0,-1-1 0,1 1 0,0 0 0,-1 0 0,1-1 0,0 1 1,0 0-1,0 0 0,-1 0 0,1 0 0,0 1 0,-1 0 0,-2 4 12,0 0 0,1 0 0,0 1 0,-5 12 0,5-11-22,0 1 0,1-1 0,0 1-1,1-1 1,0 1 0,1-1-1,-1 1 1,2-1 0,0 13 0,-1-20-3,0-1 1,0 0-1,0 0 1,0 1-1,0-1 0,0 0 1,0 0-1,0 1 1,0-1-1,0 0 1,1 0-1,-1 1 1,0-1-1,0 0 1,0 0-1,0 1 1,0-1-1,0 0 1,0 0-1,1 0 0,-1 1 1,0-1-1,0 0 1,0 0-1,0 0 1,1 0-1,-1 1 1,0-1-1,0 0 1,1 0-1,-1 0 1,0 0-1,0 0 1,0 0-1,1 0 0,-1 0 1,0 0-1,0 0 1,1 0-1,-1 0 1,8-9-20,4-18-14,-1-30 13,-11 52 23,1-1 0,-1 1 0,0-1 1,0 1-1,-1-1 0,0 0 1,-2-10-1,3 16-2,0 1 1,0-1-1,0 0 1,0 0-1,0 0 1,0 1-1,-1-1 0,1 0 1,0 0-1,0 0 1,0 0-1,0 1 0,0-1 1,0 0-1,0 0 1,0 0-1,-1 0 1,1 0-1,0 1 0,0-1 1,0 0-1,0 0 1,-1 0-1,1 0 1,0 0-1,0 0 0,0 0 1,0 0-1,-1 0 1,1 0-1,0 1 1,0-1-1,0 0 0,-1 0 1,1 0-1,0 0 1,0 0-1,0 0 1,0 0-1,-1-1 0,1 1 1,0 0-1,0 0 1,0 0-1,-1 0 1,1 0-1,0 0 0,0 0 1,0 0-1,0 0 1,0 0-1,-1-1 1,1 1-1,0 0 0,0 0 1,0 0-1,0 0 1,0 0-1,0-1 1,-1 1-1,1 0 0,0 0 1,0 0-1,0-1 1,0 1-1,0 0 0,0 0 1,0 0-1,0-1 1,-5 14-10,3-4-36,0 1 1,1-1-1,0 1 0,1 0 0,0-1 0,0 1 0,1 0 0,0-1 1,1 1-1,3 9 0,-5-19 44,0 0-1,0 0 1,0 0-1,0 0 1,0 0 0,0 0-1,0 0 1,0 1 0,0-1-1,0 0 1,0 0 0,0 0-1,0 0 1,0 0 0,0 0-1,0 0 1,0 0 0,0 0-1,1 0 1,-1 0 0,0 1-1,0-1 1,0 0 0,0 0-1,0 0 1,0 0-1,0 0 1,0 0 0,0 0-1,1 0 1,-1 0 0,0 0-1,0 0 1,0 0 0,0 0-1,0 0 1,0 0 0,0 0-1,0 0 1,1 0 0,-1 0-1,0 0 1,0 0 0,0 0-1,0 0 1,0 0 0,0 0-1,0 0 1,0 0-1,1 0 1,-1-1 0,0 1-1,0 0 1,0 0 0,0 0-1,0 0 1,0 0 0,0 0-1,0 0 1,0 0 0,0 0-1,0 0 1,0-1 0,0 1-1,0 0 1,4-12 12,0-15 91,-3 16-45,0 0 0,-1 0 0,-1-1 0,1 1 1,-2 0-1,-2-12 0,4 23-55,0 0 1,0-1-1,0 1 1,0 0-1,0 0 1,0-1-1,0 1 1,0 0-1,-1-1 1,1 1-1,0 0 1,0 0-1,0-1 1,0 1 0,0 0-1,0 0 1,-1-1-1,1 1 1,0 0-1,0 0 1,0-1-1,0 1 1,-1 0-1,1 0 1,0 0-1,0 0 1,-1-1-1,1 1 1,0 0-1,0 0 1,-1 0-1,1 0 1,0 0-1,-1 0 1,1 0-1,-1 0 1,-4 10-82,0 20-483,4-26 405,0 2 41,1 0 0,0-1-1,-1 1 1,2 0 0,-1 0 0,1 0 0,0 0-1,0-1 1,2 7 0,2-6-274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0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875 34 13291,'4'-10'1088,"-3"8"-933,-1 1 0,1 0 0,0-1 0,-1 1 0,0 0 0,1-1 0,-1 1 0,0-1 0,1 1 0,-1-1 0,0 1 0,0-1 0,0 1 0,-1-3 0,1 4-88,-1 0 1,1 0-1,-1 0 1,1 0-1,-1 0 1,1 0 0,-1 0-1,1 1 1,-1-1-1,1 0 1,-1 0 0,1 0-1,-1 1 1,1-1-1,-1 0 1,1 1-1,0-1 1,-1 0 0,1 1-1,-1-1 1,1 0-1,0 1 1,-1-1-1,1 1 1,0 0 0,-14 14 462,-154 220 1139,16-18-1295,-143 274-1,170-209-666,113-252 97,6-13 126,1-3-487,-1 0 1,-11 20-1,15-31 392,0 0-1,0 1 0,-1-1 1,0 0-1,1 0 1,-1 0-1,0-1 0,0 1 1,-1-1-1,1 1 0,-1-1 1,1 0-1,-8 3 1,-12 1-452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03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17364,'-1'8'286,"0"1"1,-1 0 0,1-1 0,-2 1-1,1-1 1,-6 13 0,-1 4-22,-153 530 1937,159-544-2196,-10 55 25,12-60-26,0 1 0,1-1 1,0 1-1,0-1 0,1 1 0,-1-1 0,4 12 1,-4-17-1,1 0 1,-1 0 0,1 0-1,-1 0 1,1 0 0,-1 0-1,1 0 1,0 0 0,-1-1-1,1 1 1,0 0 0,-1 0 0,1 0-1,0-1 1,0 1 0,0 0-1,0-1 1,0 1 0,0-1-1,0 1 1,0-1 0,0 0-1,0 1 1,0-1 0,0 0-1,0 0 1,0 0 0,0 0-1,1 1 1,-1-2 0,0 1-1,0 0 1,0 0 0,0 0-1,2-1 1,3-1 40,0 0-1,-1 0 1,1 0-1,-1-1 1,6-3-1,135-92 849,-14 9-201,74-24-661,-178 101-104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0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2 16307,'-7'-1'406,"0"1"0,-1-1 0,1 1-1,0 1 1,-1-1 0,1 1 0,0 1-1,0-1 1,0 1 0,0 0 0,0 1 0,0 0-1,0 0 1,1 0 0,-7 5 0,-13 9 209,1 1 1,-27 26 0,40-34-507,-23 20 164,-56 65 0,79-80-257,0 0 0,1 1 1,1 0-1,0 1 0,1 0 0,1 1 1,-7 21-1,14-37-13,0 1 0,1-1 1,-1 0-1,0 0 0,1 0 0,0 0 0,0 1 1,-1-1-1,1 0 0,0 1 0,1-1 0,-1 0 0,0 0 1,1 0-1,-1 1 0,1-1 0,0 0 0,0 0 0,0 0 1,0 0-1,0 0 0,0 0 0,0 0 0,1 0 1,-1-1-1,1 1 0,-1 0 0,1-1 0,0 1 0,-1-1 1,1 0-1,0 0 0,0 1 0,0-1 0,0 0 1,0 0-1,0-1 0,0 1 0,1 0 0,2 0 0,5 1 10,1-1-1,-1 0 0,1 0 0,0-1 0,0 0 1,0-1-1,11-2 0,2-1 36,-1-1 1,-1-1-1,1-1 0,-1-1 0,-1-1 0,1-1 0,27-17 1,-43 22 107,-7 4-22,-14 5 57,-22 11-163,55-25-377,1 2 1,0 0-1,0 1 1,1 0-1,0 2 1,0 0-1,28-2 0,-47 7 341,1 0-1,0 0 0,0 0 1,-1 0-1,1 0 0,0 0 0,0 1 1,-1-1-1,1 0 0,0 1 0,0-1 1,-1 1-1,1 0 0,-1 0 1,1 0-1,-1 0 0,1 0 0,-1 0 1,1 0-1,-1 0 0,0 0 0,0 1 1,1-1-1,-1 0 0,0 1 1,0-1-1,-1 1 0,1-1 0,0 1 1,0 0-1,-1-1 0,1 1 0,-1 0 1,1-1-1,-1 1 0,0 0 1,0 0-1,1 0 0,-2 1 0,1 9 31,-1-1 0,0 0-1,-1 0 1,-6 22-1,5-23-29,-11 39 81,6-27-347,2 1 0,-4 30 0,11-39-952,7-15-392,9-15 422,4-13 380,10-10-300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0 405 11795,'11'4'1620,"3"-1"-1153,0 0 0,1-1 1,-1-1-1,0 0 0,25-2 1,-16 1-381,420-40 1365,-388 33-1361,175-23 217,496-53-33,982-6-300,-1384 86 217,302-14 1375,-624 17-1563,168-17 658,-140 13-602,1-2 0,-1-2-1,42-15 1,-68 22-133,-1-1-1,1 0 0,0 0 1,0 0-1,-1 0 0,5-4 1,-8 6 56,1-1 0,0 0 0,-1 1 0,1-1 0,-1 0 0,1 1 0,-1-1 0,0 0 0,1 0 0,-1 1 0,0-1 0,1 0 0,-1 0 0,0 0 0,0 1 0,0-1 0,0 0 0,0 0 0,0 0 0,0 0 0,0 1 0,0-1 0,0 0 0,0 0 0,-1 0 0,1 0 0,0 1 0,0-1 0,-1 0 0,1 0 0,-1 1 0,1-1 0,-1 0 0,-14-20-191,-5-5-62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0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19524,'-30'53'2065,"10"-18"-1133,-27 66 0,13 7-159,31-98-755,1 1 0,0-1 0,1 0 0,1 0 1,-1 1-1,2-1 0,-1 0 0,5 19 0,-4-25-19,0 0 0,1-1 0,-1 1 0,1-1 0,0 0-1,0 1 1,0-1 0,1 0 0,-1 0 0,1 0 0,0-1 0,-1 1-1,1-1 1,1 1 0,-1-1 0,0 0 0,0 0 0,1-1 0,-1 1-1,1-1 1,-1 1 0,1-1 0,0 0 0,-1 0 0,1-1 0,0 1-1,7-1 1,-5 0 7,0 0-1,0 0 1,0 0-1,0-1 1,0 0 0,0 0-1,0-1 1,-1 0-1,1 0 1,0 0-1,-1 0 1,1-1-1,-1 0 1,0 0 0,0-1-1,0 1 1,5-6-1,-9 8 2,-1 1 0,1-1 0,-1 1-1,1-1 1,-1 1 0,1-1 0,-1 1-1,1-1 1,-1 0 0,1 1 0,-1-1 0,0 0-1,1 1 1,-1-1 0,0 0 0,0 0-1,0 1 1,1-1 0,-1 0 0,0 0-1,0 1 1,0-1 0,0 0 0,0 0 0,0 1-1,-1-1 1,1 0 0,0 0 0,-1 0 3,0 0-1,0 0 1,0 0 0,0 0 0,0 0 0,0 1-1,0-1 1,0 0 0,0 1 0,0-1 0,0 1-1,-1-1 1,1 1 0,0 0 0,-2-1 0,-8-1 68,0 1 0,-21 0 1,28 1-57,-24-3 110,27 3-131,1 0 0,0 0 0,0-1 0,0 1 0,0 0 0,0 0 0,0 0 0,0 0 0,-1 0 0,1 0 0,0 0 0,0 0 0,0 0 0,0 0 0,0 0 0,0 0 0,0-1 0,0 1 0,0 0 0,0 0 0,0 0 0,0 0 0,0 0 0,0 0 0,0 0 0,0-1 0,0 1 0,0 0 0,0 0 0,0 0 0,0 0 0,0 0 0,0 0 0,0 0 0,0-1 0,0 1 0,0 0 0,0 0 0,0 0 0,0 0 0,0 0 0,0 0 0,0 0 0,0 0 0,0-1 0,0 1 0,0 0 0,0 0 0,0 0 0,1 0 0,-1 0 0,0 0 0,0 0 0,15-8-24,3 3-137,31-8 1,-43 12 114,0 0 0,-1 1 0,1-1 0,0 1 0,0 0 0,-1 1-1,1-1 1,0 1 0,10 3 0,-14-3 33,0 1 0,0-1 1,0 0-1,0 0 0,0 1 0,-1-1 0,1 1 0,0 0 0,-1-1 1,0 1-1,1 0 0,-1 0 0,0 0 0,0 0 0,0 0 0,0 0 0,0 0 1,-1 0-1,1 1 0,0-1 0,-1 0 0,0 0 0,1 1 0,-1-1 0,0 0 1,0 0-1,-1 4 0,0 8-66,-1-1 0,0 1-1,-6 18 1,4-18-222,-12 55-1011,15-61 975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0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16 19716,'-1'-15'2412,"-5"26"-1157,-8 28 57,8-15-1190,1 0 1,1 0 0,0 0-1,2 1 1,1-1 0,3 35-1,-2-57-127,0 0-1,0 0 0,1 1 0,-1-1 1,1 0-1,0 0 0,-1 0 0,1 1 0,0-1 1,0 0-1,0 0 0,1 0 0,-1-1 1,0 1-1,1 0 0,-1 0 0,1-1 0,0 1 1,-1-1-1,1 1 0,0-1 0,0 0 1,0 1-1,0-1 0,0 0 0,0-1 0,0 1 1,0 0-1,1 0 0,-1-1 0,0 1 1,0-1-1,1 0 0,-1 0 0,0 0 0,0 0 1,1 0-1,-1 0 0,0-1 0,0 1 1,1-1-1,-1 1 0,0-1 0,4-2 0,4-1-6,0 0 1,-1-1-1,1 0 0,-1-1 0,0 0 0,10-9 0,47-49 36,1 0-1,-67 64-24,0-1-1,0 1 1,1 0-1,-1-1 1,0 1-1,1 0 1,-1 0-1,0-1 1,1 1-1,-1 0 1,0 0-1,1 0 1,-1 0-1,1-1 1,-1 1-1,0 0 1,1 0-1,-1 0 1,1 0-1,-1 0 1,0 0-1,1 0 1,-1 0-1,1 0 1,-1 0-1,0 0 1,1 0-1,-1 0 1,1 1-1,0-1 1,3 13-29,-8 26-6,3-31 23,0-1 7,0 0-1,1 1 0,0-1 1,0 0-1,2 9 1,-2-15 8,0 1 1,1-1 0,-1 0-1,0 1 1,1-1-1,-1 0 1,1 0-1,-1 1 1,1-1 0,0 0-1,0 0 1,0 0-1,-1 0 1,1 0-1,0 0 1,0 0 0,0 0-1,0 0 1,1 0-1,-1 0 1,0-1-1,0 1 1,0 0 0,1-1-1,-1 1 1,0-1-1,1 0 1,-1 1-1,0-1 1,1 0 0,-1 0-1,0 0 1,1 0-1,-1 0 1,2 0-1,4-1 12,-1 0-1,1 0 0,-1-1 0,0 0 0,1 0 0,-1-1 0,7-4 0,44-28 64,-25 15-31,-28 18-34,3-3-16,0 1 1,0 0-1,0 1 1,1 0 0,13-5-1,-19 8-1,-1 0-1,1 0 1,0-1-1,-1 1 0,1 0 1,-1 0-1,1 1 1,0-1-1,-1 0 0,1 0 1,-1 1-1,1-1 1,-1 1-1,1 0 0,-1-1 1,1 1-1,-1 0 1,1 0-1,-1 0 0,0-1 1,0 2-1,1-1 1,-1 0-1,0 0 0,0 0 1,0 0-1,0 1 1,0-1-1,-1 1 1,1-1-1,0 0 0,-1 1 1,1-1-1,0 1 1,-1-1-1,1 3 0,3 20-60,-3-20 56,-1 0 0,1 1-1,0-1 1,0 0 0,1 1 0,-1-1 0,1 0 0,0 0 0,3 5-1,-4-8 10,-1-1-1,1 1 0,0-1 0,-1 1 1,1-1-1,0 0 0,-1 1 1,1-1-1,0 0 0,0 1 0,0-1 1,-1 0-1,1 0 0,0 0 0,0 0 1,0 1-1,0-1 0,-1 0 1,1-1-1,0 1 0,0 0 0,0 0 1,0 0-1,-1 0 0,1-1 0,0 1 1,0 0-1,0-1 0,-1 1 1,1-1-1,0 1 0,-1-1 0,2 0 1,25-22-195,-22 18 105,26-26-979,0-2 1,43-62-1,-50 60 415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0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15475,'-15'25'1024,"1"0"-1,1 1 0,1 0 0,-15 51 1,12-19-24,-10 76-1,25-130-977,-4 18 20,1 0 0,1 0 0,0 1 0,2-1 0,1 0 1,4 23-1,-5-44-62,0 0 1,0 0 0,0 0 0,1 0 0,-1 0-1,0 0 1,1 0 0,-1 0 0,1 0-1,-1-1 1,1 1 0,-1 0 0,1 0 0,-1 0-1,3 1 1,-3-2 0,0 0 0,1 0 0,-1 0-1,0 0 1,1 0 0,-1 0 0,0 0-1,1 0 1,-1 0 0,0 0 0,1 0 0,-1 0-1,0 0 1,1 0 0,-1-1 0,0 1-1,1 0 1,-1 0 0,0 0 0,1 0 0,-1-1-1,0 1 1,0 0 0,1 0 0,-1 0 0,0-1-1,0 1 1,1-1 0,1-2-104,0 0 1,0 0 0,0-1-1,0 1 1,-1-1-1,3-6 1,3-16-253,-2 0 0,-1-1 1,-1 1-1,-1-1 0,-1-33 0,-2 53 339,0 10 81,3 14 90,-1-12-108,1 0-1,0 1 1,0-1-1,0 0 1,1 0-1,-1-1 0,1 1 1,1 0-1,-1-1 1,0 0-1,1 1 1,0-2-1,0 1 1,1 0-1,-1-1 0,0 0 1,1 0-1,0 0 1,0 0-1,0-1 1,0 0-1,0 0 0,7 2 1,-3-2 30,-1-1 0,1 0 0,0 0 1,-1-1-1,1 0 0,0 0 0,0-1 0,-1 0 1,1-1-1,-1 0 0,1 0 0,-1-1 0,0 0 1,11-5-1,-8 2 49,-1 0 0,1-1-1,-1 0 1,0 0 0,13-14 0,-19 16-53,0 1 1,0-1-1,0 0 0,-1 1 1,1-2-1,-2 1 0,1 0 1,0-1-1,-1 1 0,0-1 0,0 1 1,-1-1-1,2-8 0,-3 12-43,0 1 0,0 0-1,0-1 1,0 1 0,0-1-1,0 1 1,0 0-1,0-1 1,-1 1 0,1 0-1,0 0 1,-1-1 0,1 1-1,-2-2 1,2 3-6,-1-1 0,1 1 0,-1-1 1,1 1-1,-1-1 0,1 1 0,-1 0 0,1-1 0,-1 1 1,0 0-1,1-1 0,-1 1 0,0 0 0,1 0 0,-1-1 1,0 1-1,1 0 0,-1 0 0,0 0 0,0 0 0,-2 0 1,0 1 1,0-1-1,0 1 0,1 0 0,-1 0 0,0 0 0,0 0 0,1 0 0,-1 1 1,1-1-1,-5 4 0,-1 2-10,-1 0 0,1 1 0,1 0 0,0 1 0,0-1 0,0 2 0,1-1 0,-5 11 1,8-14 3,0 0 1,0 0 0,1 0-1,0 0 1,0 1 0,1-1-1,-1 0 1,1 1 0,1-1-1,-1 1 1,1-1 0,0 1-1,1-1 1,0 1 0,1 6-1,-1-10 4,0-1-1,0 1 1,0-1-1,1 0 0,-1 0 1,1 0-1,-1 0 1,1 0-1,0 0 0,0 0 1,0 0-1,0-1 1,0 1-1,0 0 0,0-1 1,0 0-1,1 0 0,-1 0 1,0 0-1,1 0 1,-1 0-1,1 0 0,-1-1 1,1 1-1,3-1 1,5 1 4,1-1 0,-1 0 0,0 0 0,18-4 0,1-2-81,0-1 1,-1-1 0,0-2-1,-1-1 1,0-1 0,0-1-1,36-25 1,-58 35 98,0-2-1,-1 1 1,0 0-1,0-1 1,0 0-1,8-10 1,-12 14-9,-1 0 0,1 0 0,0-1 0,0 1 0,-1 0 0,1-1 1,-1 1-1,1 0 0,-1-1 0,1 1 0,-1-1 0,0 1 0,0-1 0,0 1 0,0-1 0,0 1 0,0-1 0,0 1 0,0 0 1,-1-1-1,1 1 0,-1-1 0,1 1 0,-1 0 0,1-1 0,-1 1 0,0 0 0,1-1 0,-1 1 0,0 0 0,0 0 0,0 0 0,0 0 1,0 0-1,0 0 0,0 0 0,-2-1 0,-10-6 200,0 1 0,0 1 0,-1 0-1,0 0 1,0 2 0,0 0 0,-28-5 0,20 5-7,0-2 0,-29-11 0,42 11-552,16 1-181,24-1-339,-22 4 851,28-5-379,13-2-134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0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 18060,'0'0'43,"16"-13"1571,-16 13-1588,1 0-1,-1 0 1,0-1-1,0 1 0,1 0 1,-1 0-1,0 0 0,0-1 1,1 1-1,-1 0 1,0 0-1,1 0 0,-1 0 1,0 0-1,1 0 0,-1 0 1,0 0-1,1 0 1,-1 0-1,0 0 0,1 0 1,-1 0-1,0 0 1,1 0-1,-1 0 0,0 0 1,1 0-1,-1 0 0,0 0 1,1 1-1,-1-1 1,0 0-1,0 0 0,1 0 1,-1 1-1,0-1 1,0 0-1,1 0 0,-1 1 1,0-1-1,0 0 0,0 0 1,1 1-1,-1-1 1,0 0-1,0 1 0,0-1 1,0 0-1,0 1 1,0-1-1,0 0 0,1 1 1,-1-1-1,0 0 0,0 1 1,0-1-1,0 0 1,-1 1-1,1-1 0,0 0 1,0 1-1,0-1 1,-2 19 507,-1 0 1,-1-1 0,0 0-1,-2 0 1,-11 27 0,6-15-338,-66 162 95,26-69-304,48-111-41,6-12-71,9-15-57,8-17-80,-1-1 1,21-50-1,-18 37 93,8-22-54,-17 35 78,28-48 0,-41 81 144,0-1 1,0 1-1,0 0 1,0 0-1,0-1 1,1 1-1,-1 0 1,0 0-1,0-1 1,0 1-1,0 0 0,0 0 1,0 0-1,1-1 1,-1 1-1,0 0 1,0 0-1,0 0 1,0-1-1,1 1 1,-1 0-1,0 0 1,0 0-1,1 0 0,-1 0 1,0 0-1,0 0 1,1-1-1,-1 1 1,0 0-1,0 0 1,1 0-1,-1 0 1,0 0-1,0 0 1,1 0-1,-1 0 0,0 0 1,1 0-1,1 12 4,-6 24 31,-24 124 104,-15 114 349,42-267-469,0-1 10,1 0 1,-1-1-1,1 1 0,0 0 0,1 0 1,0 0-1,1 8 0,-2-14-25,0 0 0,0 0 0,1-1-1,-1 1 1,0 0 0,0 0 0,0-1 0,0 1-1,0 0 1,1 0 0,-1-1 0,0 1 0,0 0 0,0 0-1,1 0 1,-1-1 0,0 1 0,0 0 0,1 0-1,-1 0 1,0 0 0,0 0 0,1 0 0,-1 0 0,0-1-1,0 1 1,1 0 0,-1 0 0,0 0 0,1 0-1,-1 0 1,0 0 0,0 0 0,1 0 0,-1 0 0,0 1-1,1-1 1,-1 0 0,0 0 0,0 0 0,1 0-1,-1 0 1,0 0 0,0 0 0,1 1 0,-1-1 0,0 0-1,0 0 1,0 0 0,1 1 0,-1-1 0,0 0-1,0 0 1,0 1 0,0-1 0,0 0 0,1 0-1,-1 1 1,0-1 0,0 0 0,0 0 0,0 1 0,0-1-1,0 0 1,0 1 0,9-26 81,-6-1-65,0-1 0,-2 0 0,-1 1 0,-2-1 0,-8-52 0,10 78-21,-9-36-69,8 35 49,0-1-1,0 1 0,0-1 1,0 1-1,0 0 1,-1 0-1,1-1 0,-1 1 1,1 0-1,-1 0 1,0 1-1,-2-3 0,3 3 17,1 1 0,0 0-1,-1 0 1,1 0 0,-1 0-1,1 0 1,0 0 0,-1 0-1,1 0 1,0 0 0,-1 0-1,1 0 1,-1 0 0,1 0-1,0 0 1,-1 0 0,1 0-1,0 0 1,-1 1 0,1-1-1,0 0 1,-1 0-1,1 0 1,0 1 0,-1-1-1,1 0 1,0 0 0,0 1-1,-1-1 1,1 0 0,0 1-1,0-1 1,0 0 0,-1 1-1,1-1 1,0 0 0,0 1-1,0-1 1,0 0 0,0 1-1,0-1 1,0 0 0,0 1-1,0-1 1,0 0-1,0 1 1,0-1 0,0 1-1,0-1 1,0 1 0,-2 20-115,2-17 104,0 0 0,1 0 0,-1 0 0,1 0 0,-1 0 0,1 0 0,1 0-1,-1 0 1,0 0 0,1 0 0,0-1 0,0 1 0,0 0 0,0-1 0,1 0 0,-1 0-1,1 1 1,0-1 0,0-1 0,0 1 0,0 0 0,6 3 0,-3-4 14,0 1 0,-1-1-1,1 0 1,0-1 0,1 1 0,-1-1 0,0-1 0,0 1 0,0-1 0,1 0 0,-1 0 0,0-1-1,0 0 1,10-3 0,0 0 7,-1-1-1,1 0 1,-1-2-1,0 0 1,-1 0-1,18-13 1,-11 5-17,-1 0 1,0-2-1,21-24 1,-46 66-349,-17 41 0,17-50 313,-6 29 0,10-40 61,0-1-1,0 1 1,1-1-1,0 1 1,0-1-1,0 1 0,1-1 1,-1 1-1,1-1 1,0 0-1,3 9 1,-3-12-1,0 0 1,-1 0-1,1 0 0,0 0 1,0 0-1,0-1 0,0 1 1,0 0-1,0 0 0,0-1 1,0 1-1,0-1 0,0 1 1,0-1-1,0 1 0,0-1 1,0 0-1,1 1 0,-1-1 1,0 0-1,0 0 1,0 0-1,1 0 0,-1 0 1,0 0-1,0 0 0,0 0 1,0-1-1,1 1 0,-1 0 1,0-1-1,0 1 0,0-1 1,0 1-1,0-1 0,0 1 1,2-2-1,4-3 61,1 1 0,-1-1 0,12-11 0,-4 1 31,0 0 1,-1-2-1,-1 0 0,-1 0 0,0-1 0,-1-1 1,16-37-1,-24 52-204,-1 12 24,-1 27-24,0-1 30,-1-32 46,0 1-1,0-1 0,1 0 0,-1 1 0,1-1 1,-1 0-1,1 0 0,0 0 0,0 0 0,0 0 1,0 0-1,0 0 0,1 0 0,-1 0 0,1 0 1,-1-1-1,1 1 0,-1 0 0,1-1 0,0 0 1,0 1-1,0-1 0,3 2 0,-2-2-21,0-1 0,0 0-1,0 0 1,0 0 0,0 0 0,0 0-1,0 0 1,0-1 0,0 1 0,0-1 0,0 0-1,0 0 1,-1 0 0,1 0 0,0 0-1,-1-1 1,1 1 0,2-3 0,21-14-230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0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19172,'-12'42'2382,"-11"64"0,21-84-2047,0 0-1,1 0 1,1 0 0,6 41-1,2-26-205,14 42-1,3 16-359,-32-108-103,-1 1 0,-1 0 1,-10-11-1,-6-6 863,-48-41 1,73 70-518,0 0 0,0 0 0,0 0 1,0-1-1,0 1 0,0 0 0,0 0 1,0 0-1,-1 0 0,1 0 0,0-1 0,0 1 1,0 0-1,0 0 0,0 0 0,0 0 1,0 0-1,0-1 0,1 1 0,-1 0 0,0 0 1,0 0-1,0 0 0,0 0 0,0 0 0,0-1 1,0 1-1,0 0 0,0 0 0,0 0 1,0 0-1,0 0 0,1 0 0,-1 0 0,0 0 1,0-1-1,0 1 0,0 0 0,0 0 1,0 0-1,0 0 0,1 0 0,-1 0 0,0 0 1,0 0-1,0 0 0,0 0 0,0 0 1,1 0-1,-1 0 0,0 0 0,0 0 0,0 0 1,0 0-1,12-2-281,-1 1 1,0 1 0,21 1-1,1 0-612,55-2-65,-40-2 301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0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161 120 19308,'-14'6'762,"0"1"-1,0 1 1,0 0 0,-23 20-1,29-22-595,1 0 1,1 1-1,-1 0 0,1 1 0,0-1 0,1 1 0,-1 0 0,2 1 0,-6 11 0,10-20-159,-1 1 0,1 0-1,0 0 1,-1-1 0,1 1 0,0 0-1,0 0 1,-1 0 0,1-1-1,0 1 1,0 0 0,0 0 0,0 0-1,0 0 1,0 0 0,0-1-1,1 1 1,-1 0 0,0 0 0,0 0-1,1-1 1,-1 1 0,0 0-1,1 0 1,-1-1 0,1 2 0,0-1-2,0-1 0,0 1 0,1-1 0,-1 1 0,0-1 0,0 1 0,0-1 0,1 0 0,-1 1 0,0-1 0,0 0 0,1 0 0,-1 0 0,0 0 0,2 0 0,5-1-28,1 0 1,-1-1-1,0 0 0,10-4 0,42-19-240,-38 15 100,0 1-1,1 1 0,1 0 0,32-5 1,-53 13 138,-1 0 0,1-1 0,0 1 0,0 0 0,0 1 0,0-1 0,-1 0 0,1 1 0,0 0 1,0 0-1,-1 0 0,1 0 0,2 1 0,-4-1 48,0 0 1,0-1-1,0 1 0,-1 0 1,1 0-1,0-1 0,0 1 1,-1 0-1,1 0 0,-1 0 1,1 0-1,-1 0 1,1 0-1,-1 0 0,0 0 1,1 0-1,-1 0 0,0 1 1,0-1-1,0 0 0,0 0 1,0 0-1,0 0 1,0 0-1,0 0 0,0 0 1,0 0-1,-1 1 0,1-1 1,0 0-1,-1 0 0,1 0 1,-1 0-1,1 0 1,-2 1-1,2-2-6,0 0 0,0 0 0,0 0 0,0 0 0,0 0 0,-1 0 0,1 0 0,0 0 0,0 0 0,0 0 0,0 0 0,0 0-1,0 0 1,0 0 0,-1 0 0,1 0 0,0 0 0,0 0 0,0 0 0,0 0 0,0 0 0,0 0 0,0 0 0,-1 0 0,1 0 0,0 0 0,0 0 0,0 0 0,0 0 0,0 0 0,0 0 0,0 0 0,0 0 0,-1 0 0,1-1 0,0 1 0,0 0 0,0 0 0,0 0 0,0 0 0,0 0 0,0 0 0,0 0 0,0 0 0,0-1-1,0 1 1,0 0 0,0 0 0,0 0 0,0 0 0,0 0 0,0 0 0,0 0 0,0-1 0,0 1 0,0 0 0,0 0 0,0 0 0,0 0 0,0 0 0,0 0 0,0 0 0,0-1 0,0 1 0,0 0 0,0 0 0,-1-10 393,0-42 789,2-58-1341,-1 109 40,0 0-1,1 0 1,-1 0-1,0 0 1,1 0 0,-1 0-1,1 0 1,-1 0-1,1 0 1,-1 0-1,1 1 1,0-1-1,-1 0 1,1 0-1,0 1 1,0-1-1,0 1 1,0-1-1,-1 0 1,3 0-1,24-9-1314,-8 3 858,4-10-96,1-3-121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0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16868,'-5'6'410,"1"0"0,1 1 0,-1-1 0,1 1 0,0 0 0,1-1 1,-1 2-1,1-1 0,-2 14 0,1-8 332,-5 24-306,0 0-1,3 1 1,1 0 0,2 0-1,1 1 1,2-1-1,10 66 1,-10-98-416,1-1 0,-1 0 1,1 1-1,0-1 0,0 0 0,1 0 0,-1 0 0,6 6 0,-7-10-12,-1 0 0,1 0 0,0 0 0,0 0 0,0-1 0,0 1-1,0 0 1,0-1 0,0 1 0,0 0 0,0-1 0,0 0 0,0 1-1,0-1 1,1 0 0,-1 1 0,0-1 0,2 0 0,-1 0 2,0 0 1,-1-1 0,1 1-1,0-1 1,0 0 0,0 1-1,-1-1 1,1 0 0,0 0-1,-1 0 1,1 0 0,-1 0-1,1-1 1,-1 1 0,2-2-1,12-15 82,-1-1 1,-1 0-1,-1-1 0,18-37 0,-15 28-14,74-160-22,-81 177-911,-8 12 825,0 0-1,0 0 1,1 0-1,-1 0 1,0 0-1,0 0 1,0 0-1,0 0 1,0 0-1,1 0 1,-1 0-1,0 0 1,0 0-1,0 0 1,0 0-1,0 0 1,1 0-1,-1 1 1,0-1-1,0 0 1,0 0-1,0 0 1,0 0-1,0 0 1,0 0-1,1 0 1,-1 0-1,0 1 1,0-1-1,0 0 1,0 0-1,0 0 1,0 0-1,0 0 1,0 1-1,0-1 1,0 0-1,0 0 1,0 0-1,0 0 1,0 1-1,2 21-1776,-2-14 1015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09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14387,'13'1'1816,"6"0"-727,1-1-393,3 6 848,0 0-64,-5 5-359,-3 2-153,-2 6-640,-3 1-456,-3 1-336,-1-3 400,1-4-152,0-3-112</inkml:trace>
  <inkml:trace contextRef="#ctx0" brushRef="#br0" timeOffset="1">274 0 19756,'6'10'1969,"-2"-1"-1465,-2 4-224,0 4 1240,1 2-928,2 1-320,-1 3-544,2-2-232,-2-5-552,0-2-136,-1-8 816,-3-5-225,3 2-271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0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17748,'4'1'304,"-1"0"1,0 1-1,1 0 0,-1-1 1,0 1-1,0 0 1,5 5-1,15 9 542,-18-13-720,1-1 0,0 0 0,0 0 0,0 0 0,0-1 0,0 0 0,0 0 0,0-1 0,0 1 0,1-1 0,-1 0 0,0-1 0,0 0 0,0 0 0,7-2 0,-5 0 25,0 0 0,-1-1 0,1 0 0,-1 0 0,1-1 0,-1 0 0,0 0 0,-1-1 0,1 1 1,7-11-1,-7 9-47,30-38 249,-36 43-340,1 0 0,-1 0 1,1 0-1,-1 0 0,0 0 1,0 0-1,0-1 0,-1 1 1,1 0-1,0-1 1,-1 1-1,1 0 0,-1-1 1,0 1-1,0-1 0,0 1 1,0 0-1,0-1 0,-2-3 1,2 5-12,-1 0 0,0 0 1,0 0-1,1 0 0,-1 0 1,0 0-1,0 0 0,0 0 0,0 1 1,0-1-1,-1 0 0,1 1 1,0-1-1,0 1 0,0-1 0,0 1 1,-1-1-1,1 1 0,0 0 1,-1 0-1,1 0 0,0-1 1,0 1-1,-1 1 0,1-1 0,0 0 1,-1 0-1,1 0 0,0 1 1,0-1-1,0 0 0,-3 2 0,-3 0 8,-1 1-1,1 0 0,-1 1 0,-6 4 0,1 0-11,0 1-1,1 0 0,0 1 1,1 1-1,0-1 0,-10 15 1,14-18 3,1 2 0,1-1 0,-1 1 0,2 0 0,-1 0 0,1 0 0,1 1 0,-1-1 0,2 1 0,-3 13 0,4-21 12,1 0 0,0 1-1,-1-1 1,1 1 0,0-1 0,0 1-1,1 0 1,-1-1 0,0 1-1,1-1 1,-1 0 0,1 1-1,0-1 1,0 1 0,0-1-1,0 0 1,0 0 0,1 0-1,-1 0 1,1 0 0,-1 0-1,1 0 1,0 0 0,0 0-1,0-1 1,0 1 0,0-1 0,0 1-1,0-1 1,0 0 0,0 0-1,1 0 1,-1 0 0,0 0-1,4 0 1,2 1 12,0-1 1,0 0-1,0-1 1,-1 0-1,1 0 1,0-1-1,0 0 0,0 0 1,-1-1-1,12-3 1,-9 0-87,0 1 0,0-1 0,-1-1 0,1 1 0,-2-2 0,1 1 0,-1-1 0,0 0 0,0-1 1,0 0-1,-1 0 0,-1-1 0,0 0 0,0 0 0,0 0 0,-1-1 0,4-12 0,16-39-231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4:1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21869,'0'3'1944,"8"-1"-1504,3-4-776,8-2 1576,-6-5-1072,-3-1-96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3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13323,'2'16'565,"0"1"0,-1 0 0,0-1 0,-2 1 0,-3 26 0,1-9-16,-34 634 2803,30-516-3054,-2 215 392,9-363-693,0 5-124,0 1-1,0-1 1,1 1-1,0-1 1,1 0 0,0 1-1,1-1 1,5 14-1,3-10-76,4-10-64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3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19988,'30'0'2065,"10"-2"-1353,6-5-328,6-4 1608,11-5-1383,7-1-521,3 4-241,-5 5-919,-7 6-320,-16 3 1024,-11 8-288,-22 8-200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3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19348,'23'5'2265,"7"0"-1441,17-10-328,6-2 1224,12-4-960,5-1-191,3-1-785,-1 2-561,-11-2 689,-13 7-240,-21 3-200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3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3 323 18116,'0'0'125,"-1"1"1,1 0-1,0-1 0,0 1 1,-1 0-1,1-1 1,0 1-1,0 0 0,0 0 1,-1-1-1,1 1 0,0 0 1,0-1-1,0 1 1,1 0-1,-1 0 0,0-1 1,0 1-1,0 0 0,0 0 1,1-1-1,-1 1 1,0 0-1,1 0 0,0-1-30,0 1 0,-1-1-1,1 0 1,0 0 0,0 0-1,-1 0 1,1 0 0,0 0-1,-1 0 1,1 0 0,0 0-1,0 0 1,-1 0 0,1-1-1,0 1 1,0 0 0,-1 0-1,1-1 1,1 0 0,41-27 1428,-35 23-1337,49-37 284,-2-3 0,-2-1 0,84-96-1,-128 131-455,9-8 26,-18 19-40,0 0 0,1 0 0,-1 0 1,0-1-1,0 1 0,0 0 0,0 0 0,0 0 1,0 0-1,0 0 0,0 0 0,1 0 1,-1 0-1,0 0 0,0 0 0,0 0 0,0 0 1,0 0-1,0 0 0,0 0 0,0 0 0,1 0 1,-1 1-1,0-1 0,0 0 0,0 0 0,0 0 1,0 0-1,0 0 0,0 0 0,0 0 0,0 0 1,0 0-1,0 0 0,1 0 0,-1 0 1,0 0-1,0 1 0,0-1 0,0 0 0,0 0 1,0 0-1,0 0 0,0 0 0,0 0 0,0 0 1,0 0-1,0 0 0,0 1 0,0-1 0,0 0 1,0 0-1,0 0 0,0 0 0,0 0 1,0 0-1,0 0 0,-3 18 0,-7 23-48,-9 78-1,17-96-175,1-1 0,1 0 0,1 1 0,1-1-1,6 27 1,-8-45 182,1 1 1,1-1-1,-1 1 0,1-1 1,-1 0-1,1 0 1,0 0-1,0 0 0,1 0 1,0 0-1,-1 0 0,7 5 1,-8-8 22,-1-1 0,1 0 0,0 0 1,0 1-1,0-1 0,-1 0 0,1 0 1,0 0-1,0 0 0,0 0 0,0 0 1,-1 0-1,1 0 0,0 0 0,0-1 1,0 1-1,1-1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39 18028,'1'-2'206,"0"0"1,0 0-1,0 0 1,0 0-1,0 0 1,0 0-1,0 0 0,-1 0 1,1-1-1,-1 1 1,1-2-1,-2 3-148,1 0-1,0 0 1,-1 1-1,1-1 1,-1 0-1,1 1 1,-1-1-1,1 1 1,-1-1-1,1 1 1,-1-1-1,1 1 1,-1-1-1,0 1 1,1-1-1,-1 1 1,0 0-1,1-1 1,-1 1-1,0 0 1,0 0-1,1 0 1,-1-1-1,0 1 1,0 0 0,1 0-1,-1 0 1,0 0-1,0 0 1,1 0-1,-1 1 1,0-1-1,0 0 1,-1 1-1,-9 0 144,0 1-1,-1 0 0,1 1 1,0 0-1,0 1 0,0 0 1,-10 6-1,-4 4-106,-38 27 0,61-40-91,-24 19 48,25-19-49,0 0 0,0 0-1,0-1 1,1 1-1,-1 0 1,0 0 0,0 0-1,0 0 1,1 0-1,-1 0 1,0 0 0,1 0-1,-1 1 1,1-1 0,0 0-1,-1 0 1,1 0-1,0 1 1,-1-1 0,1 2-1,2-1 0,-1-1 0,0 0 0,1 0 0,0 0 0,-1-1 0,1 1 0,0 0 0,-1-1 0,1 1 0,0-1 0,-1 1 0,1-1 0,0 0 0,0 0 0,0 1 0,2-2 0,5 2 5,19 4 8,49 14 0,-68-16-17,0 0 0,-1 1-1,1 0 1,-1 0-1,1 1 1,-1 0 0,-1 0-1,1 1 1,9 9 0,-16-14 6,1 1 0,0 0 1,-1 0-1,0 0 1,1 0-1,-1 0 1,0 0-1,0 0 1,0 0-1,0 0 1,0 1-1,-1-1 1,1 0-1,-1 0 1,1 1-1,-1-1 1,0 1-1,0-1 0,0 4 1,-1-3 39,0 1 0,0-1-1,0 0 1,0 0 0,-1 0 0,1-1 0,-1 1-1,0 0 1,0-1 0,0 1 0,0-1 0,-5 5-1,-3 1 195,-1 0 0,0 0-1,-1-1 1,0-1 0,-21 10-1,15-9-337,0 0 0,0 0-1,0-2 1,-1 0 0,0-1-1,-21 1 1,40-5 29,0 0 0,0 0-1,0 0 1,0 0 0,0 0 0,0 0 0,0 0 0,0-1 0,0 1 0,0 0 0,0 0-1,0 0 1,0 0 0,0 0 0,0 0 0,0 0 0,0 0 0,0 0 0,0 0-1,0 0 1,0 0 0,0 0 0,0 0 0,0 0 0,0 0 0,0-1 0,0 1 0,0 0-1,-1 0 1,1 0 0,0 0 0,0 0 0,0 0 0,0 0 0,0 0 0,0 0-1,0 0 1,0 0 0,7-2-401,6 0-579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20 19980,'0'-2'118,"-1"1"0,1 0 0,-1 0 0,1 0-1,-1 0 1,0 0 0,0 0 0,1 0 0,-1 0-1,0 0 1,0 0 0,0 0 0,0 1 0,0-1-1,0 0 1,0 1 0,0-1 0,-1 1 0,1-1-1,0 1 1,0-1 0,0 1 0,-3-1 0,2 1 14,-1 0 1,0 1 0,1-1-1,-1 0 1,1 1 0,-1 0-1,1-1 1,-1 1-1,1 0 1,-1 0 0,-1 2-1,-5 2 143,0 1-1,1 0 0,-1 1 1,-13 14-1,6-2-205,0-1 0,1 2-1,2 0 1,-13 23 0,21-34-71,1 0 0,0 1 0,0-1 0,1 1 0,0 0 0,0 0 0,1 0 0,0 0 0,1 0 0,1 1 1,-1-1-1,3 13 0,-2-21 3,0 0 0,0 0 1,1 0-1,-1 0 1,1 0-1,0 0 0,0 0 1,-1 0-1,1-1 1,0 1-1,1 0 1,-1-1-1,0 1 0,0 0 1,1-1-1,-1 0 1,1 1-1,-1-1 1,4 2-1,-3-2 12,1 0-1,0 0 1,0 0-1,-1 0 1,1-1 0,0 1-1,0-1 1,0 0-1,0 1 1,-1-1 0,1-1-1,4 0 1,2 0 63,-1-1 0,1-1 0,-1 1 0,0-1 1,0-1-1,0 0 0,-1 0 0,11-7 0,-8 3 105,1-1-1,-1 0 1,-1-1-1,0 0 1,0-1-1,13-20 1,-19 27-142,-1 0 1,1 0 0,-1-1 0,0 1 0,0-1 0,0 1 0,-1-1 0,0 1 0,0-1 0,0 0 0,0 0 0,-1 1 0,0-1 0,0 0-1,0 0 1,0 0 0,-1 1 0,0-1 0,0 0 0,0 1 0,-1-1 0,-2-7 0,3 11-129,0-1-1,-1 0 1,1 1 0,0-1 0,-1 1 0,1-1-1,-1 1 1,1 0 0,-1 0 0,1 0 0,-1 0-1,0 0 1,0 0 0,1 0 0,-1 0 0,0 1-1,0-1 1,0 0 0,0 1 0,0 0 0,0 0-1,0-1 1,0 1 0,0 0 0,0 1 0,0-1-1,0 0 1,0 0 0,0 1 0,0-1 0,0 1-1,0 0 1,0 0 0,1 0 0,-1 0 0,0 0-1,0 0 1,1 0 0,-1 0 0,1 0 0,-1 1-1,1-1 1,-2 3 0,-10 12-778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22 23141,'-2'3'175,"-1"0"-1,0 0 1,1 1 0,0-1 0,0 0-1,0 1 1,0 0 0,0-1 0,1 1-1,0 0 1,0 0 0,0 0 0,0 0-1,0 8 1,-1 7 32,3 35-1,0-41-141,-1-5-121,1 1 0,0-1 0,0 1 0,1-1 0,0 1 0,1-1 0,6 15 0,-8-21 40,0 0 0,0-1 0,0 1 0,0 0 0,1-1 0,-1 1 0,0-1-1,1 0 1,0 1 0,-1-1 0,1 0 0,-1 0 0,1 0 0,0 0 0,4 2-1,-4-3 13,0 0 0,0 0 1,1 1-1,-1-1 0,0-1 0,0 1 0,1 0 0,-1 0 0,0-1 0,0 1 0,1-1 0,-1 0 0,0 0 0,0 0 0,0 0 0,0 0 0,3-2 0,4-5 73,-1 1 1,1-1 0,-1 0 0,-1-1-1,0 0 1,0 0 0,-1-1-1,0 1 1,9-20 0,-5 10 212,17-24 0,-27 43-278,0 0-1,0-1 0,0 1 0,0 0 1,0 0-1,0-1 0,0 1 0,1 0 1,-1 0-1,0 0 0,0-1 1,0 1-1,0 0 0,1 0 0,-1 0 1,0 0-1,0-1 0,0 1 0,1 0 1,-1 0-1,0 0 0,0 0 0,0 0 1,1 0-1,-1 0 0,0 0 0,0 0 1,1-1-1,-1 1 0,0 0 0,0 0 1,1 0-1,-1 0 0,0 0 0,0 0 1,1 1-1,-1-1 0,0 0 1,0 0-1,1 0 0,-1 0 0,0 0 1,0 0-1,1 0 0,3 15 17,-4 32-135,0-36 91,0 2-20,1 41-113,0-51 145,-1 1 0,1-1 1,-1 0-1,1 1 0,0-1 1,0 0-1,0 0 0,1 0 1,-1 0-1,1 0 0,-1 0 1,4 4-1,-4-6 16,0 0 1,1-1-1,-1 1 0,0 0 1,0 0-1,1-1 0,-1 1 1,0-1-1,1 1 1,-1-1-1,0 0 0,1 0 1,-1 1-1,0-1 0,1 0 1,-1 0-1,1 0 0,-1-1 1,0 1-1,1 0 1,-1 0-1,1-1 0,-1 1 1,0-1-1,0 1 0,1-1 1,-1 1-1,0-1 0,0 0 1,2-1-1,3-2 60,0-1 1,0 1-1,0-1 0,6-8 0,-4 5-9,0-2 0,-1 1 1,0-1-1,0 0 0,-1-1 0,-1 1 0,0-1 1,0 0-1,-1-1 0,0 1 0,-1-1 0,0 1 1,-1-1-1,-1 0 0,0 0 0,0 0 0,-2-19 1,1 30-118,0-1 1,0 1-1,0 0 1,-1-1-1,1 1 1,0-1-1,-1 1 1,1 0 0,-1 0-1,1-1 1,-1 1-1,0 0 1,1 0-1,-1-1 1,0 1-1,0 0 1,0 0-1,0 0 1,0 0 0,0 0-1,0 1 1,0-1-1,0 0 1,-1 0-1,1 1 1,0-1-1,0 0 1,-1 1-1,1 0 1,0-1 0,-1 1-1,1 0 1,-1-1-1,1 1 1,-2 0-1,0 1-69,1-1 0,0 1 0,-1-1 0,1 1-1,0 0 1,0 0 0,0 0 0,0 0 0,0 0 0,0 1-1,0-1 1,0 0 0,0 1 0,1 0 0,-1-1 0,0 1-1,1 0 1,0 0 0,-3 4 0,-5 17-711,6 0-92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58 18780,'-45'34'1940,"25"-19"-1046,-27 24 0,41-33-763,1 0 0,0 0 1,0 0-1,0 0 1,1 1-1,0 0 1,0 0-1,-5 13 0,9-18-116,-1 0 0,0 0 0,1 0-1,-1 0 1,1 0 0,0 0 0,-1 0-1,1 0 1,0 0 0,0 1-1,1-1 1,-1 0 0,0 0 0,1 0-1,-1 0 1,1 0 0,0 2 0,0-3-5,0 0 0,0 1 0,0-1 0,0 0 0,0 0 0,1 0 0,-1 0 1,0 0-1,1 0 0,-1 0 0,0 0 0,1-1 0,-1 1 0,1 0 0,-1-1 0,1 1 1,1 0-1,3-1 28,-1 1 0,0-1 0,0 0 0,1 0 0,-1 0 0,0-1 1,0 0-1,0 0 0,0 0 0,1 0 0,-2-1 0,8-3 0,-4 0 78,1 0 0,-1 0 0,0-1 0,0-1 0,-1 1 1,1-1-1,-1 0 0,-1-1 0,0 0 0,8-11 0,-10 13-44,-1 0 1,1 0-1,-1-1 0,0 0 1,-1 1-1,0-1 1,0 0-1,0 0 1,-1 0-1,0 0 0,0 0 1,-1 0-1,0-1 1,0 1-1,-2-9 0,2 13-106,-1 0 0,0 0-1,0 0 1,0 0-1,-1 0 1,1 0-1,-1 1 1,0-1-1,1 0 1,-1 1-1,0-1 1,-1 1 0,1 0-1,0 0 1,-1 0-1,1 0 1,-1 0-1,1 0 1,-1 1-1,0-1 1,0 1-1,0 0 1,-5-2 0,4 2-28,0 0 1,0 0-1,-1 1 1,1-1-1,0 1 1,-1 0-1,1 0 1,0 1-1,-1-1 1,1 1-1,0 0 1,0 0-1,-1 0 1,1 1-1,0-1 1,-5 4-1,6-3-261,6-2-25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17772,'-12'19'1263,"1"2"1,2 0-1,0 0 1,1 1-1,-9 40 0,11-42-665,3-10-429,-17 75 861,18-76-908,1 1 1,0-1-1,1 0 1,0 1-1,0-1 1,3 19-1,-3-28-114,0 1 0,1 0 1,-1-1-1,0 1 0,0 0 0,0 0 1,0-1-1,1 1 0,-1 0 0,0-1 0,0 1 1,1 0-1,-1-1 0,1 1 0,-1-1 1,1 1-1,-1-1 0,1 1 0,-1-1 1,1 1-1,-1-1 0,1 1 0,-1-1 0,1 1 1,0-1-1,-1 0 0,1 0 0,0 1 1,-1-1-1,1 0 0,0 0 0,-1 0 0,1 1 1,0-1-1,0 0 0,-1 0 0,1 0 1,0 0-1,-1-1 0,1 1 0,0 0 0,0 0 1,-1 0-1,1 0 0,0-1 0,-1 1 1,1 0-1,0-1 0,-1 1 0,1-1 1,-1 1-1,2-1 0,4-4 18,1 0-1,-1 0 1,10-12 0,-10 11-13,31-36 50,-25 27-64,1 0 1,22-19-1,-35 34-3,1-1-1,0 0 1,0 0-1,-1 1 1,1-1-1,0 1 1,0-1-1,0 1 1,0-1-1,0 1 1,-1-1-1,1 1 0,0 0 1,0-1-1,0 1 1,0 0-1,0 0 1,0 0-1,0 0 1,0 0-1,0 0 1,0 0-1,0 0 1,0 0-1,1 1 1,-1-1-3,0 1 0,0 0 0,0 0 1,0 0-1,-1 0 0,1 0 1,0 0-1,-1 0 0,1 0 0,-1 0 1,1 0-1,-1 0 0,0 0 1,1 0-1,-1 0 0,0 1 0,0 1 1,1 7-41,-1 0 0,0 1 1,-2 14-1,1-11-331,-1-1 0,0 0-1,-1 0 1,0 0 0,-1 0 0,-1-1-1,-6 15 1,11-27 369,0 0 1,0 1-1,0-1 0,0 0 1,-1 0-1,1 0 0,0 0 1,0 0-1,0 1 0,0-1 1,0 0-1,0 0 1,0 0-1,-1 0 0,1 0 1,0 0-1,0 0 0,0 1 1,0-1-1,-1 0 0,1 0 1,0 0-1,0 0 0,0 0 1,0 0-1,-1 0 0,1 0 1,0 0-1,0 0 0,0 0 1,-1 0-1,1 0 0,0 0 1,0 0-1,0 0 0,0 0 1,-1 0-1,1 0 0,0 0 1,0 0-1,0-1 0,0 1 1,-1 0-1,1 0 1,0 0-1,0 0 0,0 0 1,0 0-1,0 0 0,-1-1 1,-6-12-594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22389,'-6'7'1560,"3"11"-1280,1 3-128,0 12 392,1 7-184,-4 12-136,4 2-24,0 4-472,-1-1-392,-1-7 592,2-1-88,2-19-112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63 18436,'-5'-2'261,"-1"1"0,1 0 0,-1 0 0,1 1 0,-1 0 0,0 0 0,1 0 0,-1 1 1,0 0-1,1 0 0,-1 0 0,1 0 0,0 1 0,-1 0 0,1 0 0,0 1 0,-7 4 0,7-5-199,0 1 0,1 0 1,0 0-1,-1 0 0,1 1 0,0-1 0,0 1 0,1 0 0,-1 0 1,1 0-1,0 1 0,0-1 0,1 1 0,-1 0 0,1 0 0,0 0 1,0 0-1,-1 7 0,2-11-61,1 0 1,0 0-1,0 0 1,0 0-1,0 0 1,-1 1-1,2-1 1,-1 0-1,0 0 1,0 0 0,0 0-1,0 0 1,1 0-1,-1 0 1,0 0-1,1 0 1,-1 0-1,1-1 1,-1 1-1,1 0 1,0 0-1,-1 0 1,1 0-1,0-1 1,-1 1-1,1 0 1,0-1-1,0 1 1,0 0-1,0-1 1,-1 1-1,1-1 1,0 0-1,0 1 1,0-1-1,0 0 1,0 1-1,0-1 1,0 0-1,0 0 1,0 0-1,1 0 1,-1 0-1,0 0 1,0 0 0,0 0-1,0 0 1,1-1-1,5 0 20,-1-1-1,1 1 1,-1-1 0,0-1-1,0 1 1,8-5 0,4-6 120,-1 0 1,-1 0 0,0-2 0,0 0-1,-2-1 1,0 0 0,-1-1 0,0 0-1,10-21 1,-23 38-135,0 0-1,0 0 1,0 0-1,0 0 1,0 0 0,0 0-1,0 0 1,0 0-1,0 0 1,0 0-1,0 0 1,0 0 0,0 0-1,0 1 1,0-1-1,0 0 1,0 0-1,0 0 1,0 0 0,0 0-1,0 0 1,0 0-1,1 0 1,-1 0-1,0 0 1,0 0 0,0 0-1,0 0 1,0 0-1,0 0 1,0 0-1,0 0 1,0 0 0,0 0-1,0 0 1,0 0-1,0 0 1,0 0-1,0 0 1,0 0 0,1 0-1,-1-1 1,0 1-1,-2 14 104,-9 34-184,2-6 8,8-38 57,-1 8-1,-1 0 0,2 0 0,-1 0 0,2 0-1,0 0 1,2 23 0,-2-33 14,1-1-1,-1 0 1,0 1 0,1-1 0,-1 0-1,1 0 1,0 1 0,-1-1 0,1 0-1,0 0 1,0 0 0,-1 0 0,1 0-1,0 0 1,0 0 0,0 0 0,1 0-1,-1 0 1,0-1 0,0 1 0,0 0-1,0-1 1,1 1 0,1 0-1,-1-1 8,1 1 0,0-1-1,0 0 1,-1 0 0,1-1-1,0 1 1,0 0-1,-1-1 1,1 1 0,0-1-1,3-2 1,6-2 45,-1-1-1,1 0 1,19-15 0,-3-2 81,-1-1 0,33-39 0,10-8-49,-88 99-227,2 0 0,-13 33 1,28-59 151,0 1 1,0 0-1,0-1 1,0 1-1,1 0 1,-1 0 0,1 0-1,-1-1 1,1 1-1,0 0 1,1 5-1,-1-7 0,0 0-1,1 0 0,-1 0 1,1 0-1,0 0 0,-1 0 1,1 0-1,0 0 0,-1 0 0,1-1 1,0 1-1,0 0 0,0-1 1,0 1-1,0 0 0,0-1 1,0 1-1,0-1 0,0 0 1,0 1-1,0-1 0,0 0 1,0 1-1,0-1 0,0 0 1,0 0-1,0 0 0,0 0 1,0 0-1,0 0 0,1 0 1,-1-1-1,1 1 0,7-2 58,0 0-1,0 0 1,-1-1-1,1 0 1,-1-1-1,0 0 1,0 0 0,0 0-1,14-12 1,-4 3 39,-2-2 1,30-31-1,-22 14-469,-24 32 346,0 0 0,0 0 1,1 0-1,-1 0 0,0 0 0,0 0 0,0 0 0,0 0 0,0 0 0,0 0 0,0 0 0,0 0 0,1 0 0,-1 0 0,0 0 0,0 0 0,0 0 1,0 0-1,0 0 0,0 0 0,0 0 0,0 0 0,0 0 0,0 0 0,1 1 0,-1-1 0,0 0 0,0 0 0,0 0 0,0 0 0,0 0 0,0 0 1,0 0-1,0 0 0,0 0 0,0 0 0,0 0 0,0 0 0,0 1 0,0-1 0,0 0 0,0 0 0,0 0 0,0 0 0,0 0 0,0 0 1,0 0-1,0 0 0,0 1 0,0-1 0,0 0 0,0 0 0,0 0 0,0 0 0,0 0 0,0 0 0,0 0 0,0 0 0,0 0 0,0 0 0,0 1 1,0-1-1,0 0 0,0 0 0,0 0 0,-1 0 0,1 9-221,0-6 154,-8 32-1053,-8 68-1,16-102 1087,0-1 1,0 1-1,0-1 0,0 1 0,0-1 1,0 1-1,0-1 0,0 0 0,0 1 1,1-1-1,-1 1 0,0-1 0,0 1 1,0-1-1,0 1 0,1-1 0,-1 0 0,0 1 1,0-1-1,1 0 0,-1 1 0,0-1 1,0 0-1,1 1 0,-1-1 0,1 0 1,-1 1-1,0-1 0,1 0 0,-1 0 1,1 0-1,-1 1 0,0-1 0,1 0 0,-1 0 1,1 0-1,-1 0 0,1 0 0,-1 0 1,1 0-1,-1 0 0,0 0 0,1 0 1,-1 0-1,1 0 0,-1 0 0,1 0 1,-1 0-1,1 0 0,-1-1 0,0 1 0,1 0 1,-1 0-1,1 0 0,-1-1 0,0 1 1,1-1-1,33-19-1217,-24 13 1026,20-12-620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3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25 16379,'0'-2'211,"0"0"0,0 0-1,-1 0 1,1 0-1,0 0 1,-1 0-1,0 0 1,1 0-1,-1 0 1,-1-2 0,2 4-174,-1 0 0,1 0 0,0 0 0,0 0 0,-1 0 0,1 0 0,0 0 0,0 0 1,-1 0-1,1 0 0,0 0 0,0 0 0,-1 0 0,1 0 0,0 0 0,0 0 0,-1 0 1,1 0-1,0 0 0,0 0 0,0 0 0,-1 0 0,1 0 0,0 1 0,0-1 0,0 0 1,-1 0-1,1 0 0,0 0 0,0 1 0,0-1 0,-1 0 0,1 0 0,0 0 0,0 1 1,0-1-1,0 0 0,0 0 0,0 0 0,0 1 0,0-1 0,-1 1 0,-15 42 1200,15-41-1238,-28 102 395,-23 148 0,5 113-371,28-196 74,3 5-174,-10 62-1619,26-235 1685,-1 7-86,0 0 1,0 0-1,-1 0 0,-1-1 0,1 1 0,-5 9 1,-4-8-378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5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141 272 21069,'1'-1'110,"-1"1"1,0-1 0,0 0 0,0 0-1,0 1 1,1-1 0,-1 0 0,0 0-1,-1 0 1,1 1 0,0-1 0,0 0 0,0 0-1,0 0 1,-1 1 0,1-1 0,0 0-1,0 0 1,-1 1 0,1-1 0,-1 0 0,1 1-1,-1-1 1,1 1 0,-1-1 0,1 0-1,-1 1 1,0-1 0,1 1 0,-1-1-1,0 1 1,1 0 0,-1-1 0,0 1 0,1 0-1,-1-1 1,0 1 0,0 0 0,0 0-1,1 0 1,-1 0 0,0 0 0,0-1 0,0 1-1,1 1 1,-1-1 0,-1 0 0,-2 1 50,1-1 1,-1 1 0,1 0 0,0 0-1,-1 0 1,1 1 0,0-1 0,0 1-1,0-1 1,-3 3 0,-2 3-138,1-1 0,0 1 0,0 0 1,1 0-1,0 1 0,0 0 0,0 0 0,1 0 1,0 1-1,1-1 0,0 1 0,-4 14 0,8-22-27,0 0-1,-1 0 0,1 0 0,0 0 1,0 0-1,-1 0 0,1 0 0,0 0 1,0 0-1,0 0 0,1 1 0,-1-1 1,0 0-1,0 0 0,0 0 1,1 0-1,-1 0 0,1 0 0,-1 0 1,1 0-1,-1 0 0,1 0 0,-1 0 1,1-1-1,0 1 0,1 1 0,-1-1-1,1 0-1,0-1 1,-1 1-1,1-1 1,0 0-1,-1 1 1,1-1-1,0 0 0,-1 0 1,1 0-1,0 0 1,-1 0-1,1-1 1,0 1-1,1-1 1,8-2-36,-1-1 0,0 0 0,0 0 0,12-7 0,0-3-60,0-1 1,-1-1 0,0-1 0,-1 0-1,-1-1 1,-1-2 0,-1 0 0,0 0-1,-2-2 1,0 0 0,17-35 0,-29 49 35,0 1 0,-1-1 0,0 0-1,0 0 1,0 0 0,-1 0 0,0 0 0,-1-12 0,0 18 42,0 0-1,-1 0 0,1 0 1,0 0-1,-1 0 1,1 1-1,-1-1 1,0 0-1,0 0 1,0 0-1,0 1 1,0-1-1,0 0 1,0 1-1,0-1 1,-3-1-1,2 2 2,1 0 0,-1 0 0,0 0 0,0 0 0,0 0 0,-1 0 0,1 1-1,0-1 1,0 1 0,0 0 0,0 0 0,-1-1 0,1 1 0,0 1 0,0-1-1,0 0 1,0 0 0,-3 2 0,-5 0-26,0 1 0,0 1 0,1 0 0,0 0 0,-1 1 0,1 0 0,1 0 0,-16 13 0,7-4 25,2 1 0,0 0 0,-18 24 0,28-32 7,0 1 0,0-1-1,0 1 1,-3 9 0,7-16 6,1 0 1,-1 0-1,1 0 0,-1 0 1,1 0-1,-1 0 0,1 1 0,0-1 1,0 0-1,-1 0 0,1 0 1,0 1-1,0-1 0,0 0 0,0 0 1,0 1-1,1-1 0,-1 0 1,0 0-1,0 0 0,1 0 0,-1 1 1,1-1-1,-1 0 0,1 0 1,0 0-1,-1 0 0,1 0 0,0 0 1,0 0-1,-1 0 0,1 0 1,0-1-1,0 1 0,0 0 0,0-1 1,0 1-1,0 0 0,2 0 1,9 2-192,0-1-1,-1 0 1,1-1 0,0 0 0,21-2 0,16 2-434,-35 0 389,-1 0-1,1 2 1,0-1 0,-1 2 0,0 0 0,22 9-1,-31-11 178,0 0-1,0 1 0,0-1 0,0 1 0,0 0 0,0 0 1,-1 0-1,1 0 0,-1 1 0,0-1 0,0 1 0,-1 0 1,1 0-1,-1 0 0,1 0 0,-1 0 0,-1 1 0,1-1 1,-1 0-1,1 1 0,-1 0 0,0-1 0,0 6 0,-2 10-191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3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155 275 19796,'-3'-4'339,"1"0"0,-1 0 0,-1 0 0,1 1 0,-1-1 0,1 1-1,-1 0 1,0 0 0,0 0 0,0 0 0,-8-3 0,10 6-277,0-1 0,0 1 0,0 0 0,0-1-1,0 1 1,0 0 0,-1 0 0,1 0 0,0 1 0,0-1 0,0 0 0,0 1 0,0-1 0,0 1 0,0 0 0,0 0 0,0 0 0,0 0 0,0 0-1,0 0 1,1 0 0,-1 1 0,0-1 0,1 0 0,-1 1 0,1 0 0,-1-1 0,-1 4 0,-5 5-40,1 1 1,1 0-1,-8 16 1,12-23-39,0 0 1,0 0-1,1 0 1,-1 0-1,1 1 0,0-1 1,0 0-1,1 1 1,0-1-1,-1 0 1,1 1-1,1-1 0,0 6 1,-1-10 13,0 1 1,0-1-1,0 0 1,0 1 0,0-1-1,1 1 1,-1-1-1,0 0 1,0 1-1,1-1 1,-1 0-1,0 1 1,0-1-1,1 0 1,-1 0 0,0 1-1,1-1 1,-1 0-1,0 0 1,1 1-1,-1-1 1,0 0-1,1 0 1,-1 0 0,0 0-1,1 1 1,-1-1-1,1 0 1,-1 0-1,0 0 1,1 0-1,0 0 1,15-7-16,12-18 24,12-20 77,-3-1 0,-1-2 0,-3-1-1,50-99 1,-76 132-102,-11 23-26,-15 31-12,9-11 14,2-1 1,0 2-1,2-1 1,1 1-1,1 0 1,1 0-1,1 0 1,3 29-1,0-53 26,-1 1 1,1-1-1,0 0 0,0 1 0,0-1 0,1 0 1,-1 0-1,1 0 0,0 0 0,1 0 0,-1 0 1,0 0-1,5 4 0,-5-6 8,0-1 0,0 1 1,0-1-1,-1 0 0,1 0 0,0 0 1,0 0-1,1 0 0,-1 0 0,0 0 0,0-1 1,0 1-1,0-1 0,1 0 0,-1 0 1,0 0-1,0 0 0,1 0 0,-1 0 0,0 0 1,0-1-1,1 1 0,-1-1 0,0 0 1,0 1-1,0-1 0,4-2 0,2-2-1,1-1 0,-1 1 1,0-1-1,0-1 0,-1 1 0,0-1 0,0-1 0,-1 1 0,6-9 0,0-1 48,-2 0-1,0-1 1,11-27 0,-14 20 21,-8 14-34,0 11-25,1 0-1,0-1 0,0 1 0,-1 0 1,1 0-1,0 0 0,0 0 0,-1 0 0,1 0 1,0 0-1,0 0 0,-1 0 0,1 0 0,0 0 1,-1 0-1,1 0 0,0 0 0,0 0 1,-1 0-1,1 0 0,0 0 0,0 0 0,-1 0 1,1 1-1,0-1 0,0 0 0,-1 0 0,1 0 1,0 0-1,0 1 0,0-1 0,-1 0 1,1 0-1,0 0 0,0 1 0,0-1 0,-5 5-11,1-1-1,0 1 0,0 1 0,1-1 1,-1 0-1,1 1 0,0-1 0,-3 11 1,-16 51-112,21-63 116,-1 4-7,-1-1 1,1 0 0,1 0 0,-1 1-1,1-1 1,0 1 0,1 0 0,0-1-1,0 1 1,1-1 0,2 12 0,-3-18 9,1 0 1,-1 0-1,1 0 1,-1 1-1,1-1 1,0 0-1,-1 0 1,1 0-1,0 0 1,0 0-1,0 0 1,0-1-1,0 1 1,0 0-1,0 0 1,0-1-1,0 1 1,0-1-1,1 1 1,-1-1-1,0 1 1,0-1-1,0 0 1,1 1-1,-1-1 1,0 0 0,0 0-1,1 0 1,-1 0-1,0 0 1,1 0-1,-1 0 1,0-1-1,0 1 1,1 0-1,-1-1 1,2 0-1,3-1-15,0-1-1,0 0 1,0 0-1,0 0 1,10-8-1,-4 1 17,-1 1 0,0-2 0,-1 1 0,0-2 0,-1 1 0,0-1 0,12-23 0,-19 31 26,0-1 1,0 0-1,0 0 0,0 0 1,-1 0-1,0 0 1,0 0-1,0 0 1,-1 0-1,0 0 1,0-7-1,-1 9 5,0-1 0,1 1-1,-2-1 1,1 1 0,0 0 0,-1-1-1,1 1 1,-1 0 0,0 0-1,0 0 1,0 0 0,0 1 0,-1-1-1,1 1 1,-1-1 0,1 1 0,-7-4-1,4 3-6,1 0 0,-1 0 0,0 1 0,0 0 0,0 0 0,0 0 0,-1 0 0,1 1 0,-8-1 0,7 3-910,11 1 424,11 1 216,15-1-70,11-2-77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9 19124,'11'-8'1912,"-4"8"-1255,-2 3-289,-4 11 960,-1 7-312,-3 12-384,2 6-248,-4 8-248,1 2-144,0-3-336,-2-3-192,2-10-504,-2-6-192,-4-20 864,-2-8-256,-6-19-241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70 16452,'-1'-2'177,"0"-1"1,1 1 0,-1 0-1,1 0 1,-1-1 0,1 1 0,0-1-1,0 1 1,0 0 0,0-1 0,1-4-1,0 6-118,-1 0-1,1-1 0,0 1 0,0-1 0,-1 1 1,1 0-1,0 0 0,1 0 0,-1-1 1,0 1-1,0 0 0,0 0 0,1 1 0,-1-1 1,0 0-1,1 0 0,-1 1 0,1-1 0,-1 0 1,3 0-1,17-3 605,0 0-1,0 1 1,0 1 0,1 1 0,38 2-1,-38 0-445,101 7 395,-110-6-528,1 1 1,-1 0 0,1 0-1,-1 2 1,0-1-1,23 14 1,-34-18-73,-1 1-1,1 0 1,-1 0 0,0-1 0,1 1-1,-1 0 1,0 0 0,0 0 0,0 0-1,0 1 1,0-1 0,0 0 0,0 0-1,0 1 1,0-1 0,0 0-1,-1 1 1,1-1 0,-1 1 0,1-1-1,-1 1 1,1-1 0,-1 1 0,0-1-1,0 1 1,0-1 0,0 1-1,0-1 1,0 1 0,0 0 0,0-1-1,-1 1 1,1-1 0,0 1 0,-1-1-1,0 1 1,1-1 0,-1 0 0,0 1-1,0-1 1,1 0 0,-1 1-1,0-1 1,0 0 0,-1 0 0,1 0-1,0 0 1,-3 2 0,-16 11-158,0-1-1,-1-1 1,-1 0 0,0-2 0,-42 14-1,77-24-1756,7-5 1222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35 125 14835,'-20'99'3257,"5"-28"-473,16-54-1730,-1-17-1027,0 0 0,0 0 0,1 0 0,-1 1 1,0-1-1,0 0 0,0 0 0,1 0 0,-1 0 0,0 1 1,0-1-1,0 0 0,1 0 0,-1 0 0,0 0 1,0 0-1,1 0 0,-1 0 0,0 0 0,0 0 0,1 0 1,-1 0-1,0 0 0,0 0 0,1 0 0,-1 0 1,0 0-1,0 0 0,1 0 0,-1 0 0,0 0 0,0-1 1,1 1-1,-1 0 0,2-1 91,1-1 0,-1 0 0,0 0 0,1 0 0,-1 0 0,0 0 1,0 0-1,2-4 0,7-11 239,-1 0 0,-1-1 0,-1 0 0,0-1 0,-1 0 0,-1 0 1,-1-1-1,4-31 0,-9 19-34,0 32-335,0-1 1,0 0-1,0 1 0,0-1 0,0 1 0,0-1 0,0 0 0,0 1 0,0-1 0,0 1 0,0-1 0,-1 0 0,1 1 0,0-1 0,0 1 1,-1-1-1,1 1 0,0-1 0,-1 1 0,1-1 0,-1 1 0,1-1 0,0 1 0,-1 0 0,1-1 0,-1 1 0,1-1 0,-1 1 0,1 0 1,-1 0-1,0-1 0,1 1 0,-1 0 0,1 0 0,-1 0 0,0 0 0,1-1 0,-1 1 0,1 0 0,-1 0 0,-1 1 0,2-1-71,-1 0 0,0 0 0,1 1 0,-1-1 0,0 0 0,1 1 0,-1-1 0,1 1 0,-1-1 0,1 1 0,-1-1 0,1 1-1,-1-1 1,1 1 0,-1 0 0,1-1 0,0 1 0,-1-1 0,1 1 0,0 0 0,0-1 0,0 1 0,-1 0 0,1 0-1,0-1 1,0 1 0,0 0 0,0-1 0,0 1 0,0 0 0,0-1 0,0 1 0,1 0 0,-1 0 0,0 0 0,0 0-38,1 0 1,-1 1-1,1-1 1,-1 0-1,1 0 1,-1 0-1,1 0 1,0 0-1,-1 0 0,1 0 1,0 0-1,0 0 1,0 0-1,0 0 1,0 0-1,0-1 1,0 1-1,0 0 1,2 0-1,16 2-755,9-4-71</inkml:trace>
  <inkml:trace contextRef="#ctx0" brushRef="#br0" timeOffset="1">386 13 18220,'-22'12'1010,"0"0"0,-36 28 1,53-36-850,0 0 0,0 1 1,0 0-1,0 0 0,1 0 1,0 0-1,0 0 0,0 1 1,1 0-1,0 0 0,0 0 0,0 0 1,1 0-1,0 1 0,-2 10 1,3-16-142,1 0 1,0 0 0,0 1-1,0-1 1,0 0-1,0 0 1,0 1 0,0-1-1,0 0 1,1 0-1,-1 0 1,0 1 0,1-1-1,-1 0 1,1 0-1,-1 0 1,1 0 0,0 0-1,-1 0 1,1 0-1,0 0 1,0 0 0,0 0-1,0 0 1,-1-1-1,1 1 1,0 0 0,0 0-1,1-1 1,-1 1-1,0-1 1,0 1 0,0-1-1,0 1 1,0-1-1,1 0 1,-1 0 0,0 0-1,2 1 1,2-1 2,0 0 0,1 0 1,-1-1-1,0 1 0,0-1 1,0 0-1,0-1 0,7-2 0,4-2 61,-2-1 0,1-1 0,-1 0 0,0-1 0,15-13 0,-23 18-24,0-2 0,0 1 0,0-1 0,-1 1 0,0-1 0,0-1 0,-1 1 0,0-1 0,0 0 0,0 0 0,-1 0 1,5-14-1,-8 19-97,1 1 1,-1 0 0,1-1-1,-1 1 1,0-1 0,0 1-1,0-1 1,0 1 0,0-1-1,0 1 1,0-1 0,0 1-1,0-1 1,-1 1 0,1 0-1,-1-1 1,1 1-1,-1 0 1,0-1 0,1 1-1,-1 0 1,0-1 0,0 1-1,0 0 1,0 0 0,0 0-1,0 0 1,0 0 0,0 0-1,0 0 1,0 0 0,-1 1-1,1-1 1,0 0 0,-1 1-1,1-1 1,0 1 0,-1-1-1,1 1 1,-1 0 0,1-1-1,-1 1 1,1 0 0,-1 0-1,1 0 1,-1 0 0,-2 1-1,-2-1-220,0 1 1,0 0-1,0 0 0,0 1 0,0 0 0,1 0 0,-1 0 0,0 0 0,1 1 0,-8 5 0,1 5-646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196 151 17884,'-17'5'648,"-1"0"1,1 2 0,0-1-1,-20 13 1,29-15-387,0 1-1,0 1 1,0-1 0,0 1-1,1 1 1,0-1 0,0 1-1,1 1 1,-9 12 0,7-1 133,8-18-378,0-1-1,0 1 0,0-1 1,0 1-1,0-1 1,0 1-1,0-1 0,0 1 1,1-1-1,-1 1 0,0-1 1,0 0-1,0 1 1,0-1-1,1 1 0,-1-1 1,0 0-1,1 1 0,-1-1 1,0 1-1,0-1 1,1 0-1,-1 0 0,1 1 1,1 0 1,-1-1 0,1 0 0,0 1 1,0-1-1,-1 0 0,1 0 1,0 0-1,0 0 0,0-1 0,-1 1 1,1 0-1,0-1 0,-1 1 1,1-1-1,0 1 0,-1-1 0,1 0 1,2-1-1,15-9 36,1 0 0,-2-2 0,0 0 1,0-1-1,28-29 0,-23 18 39,-2-1 0,0-1 0,20-34 0,-38 56-82,0 1-6,-1 0 0,1 0 1,-1 0-1,0-1 1,0 1-1,2-9 0,-4 12-4,0 1-1,0 0 0,0 0 0,0 0 0,0 0 0,0-1 0,0 1 0,0 0 0,0 0 0,0 0 0,0 0 0,-1-1 0,1 1 1,0 0-1,0 0 0,0 0 0,0 0 0,0 0 0,0-1 0,0 1 0,0 0 0,-1 0 0,1 0 0,0 0 0,0 0 0,0 0 1,0 0-1,0 0 0,-1-1 0,1 1 0,0 0 0,0 0 0,0 0 0,0 0 0,-1 0 0,1 0 0,0 0 0,0 0 0,0 0 1,0 0-1,-1 0 0,1 0 0,0 0 0,0 0 0,0 0 0,-1 0 0,1 0 0,0 1 0,0-1 0,0 0 0,0 0 0,0 0 1,-1 0-1,1 0 0,0 0 0,-12 7-5,2 3-6,1 0 0,0 0-1,0 1 1,1 0-1,-14 24 1,11-14 25,1 0 0,-13 41 0,21-56 4,0 1 0,1-1 1,0 0-1,0 1 0,0-1 0,1 1 1,0-1-1,1 12 0,-1-16-8,1 0-1,-1 0 1,1 0 0,0 1-1,0-1 1,0 0-1,0 0 1,0-1 0,0 1-1,0 0 1,1 0-1,-1 0 1,1-1 0,-1 1-1,1-1 1,0 1-1,-1-1 1,1 0 0,0 0-1,0 1 1,0-1-1,0-1 1,0 1 0,0 0-1,0 0 1,1-1-1,-1 1 1,3-1 0,5 1 14,0-1 0,0 0 1,0 0-1,0-1 0,0-1 1,-1 0-1,1 0 0,0-1 1,-1 0-1,1 0 1,-1-1-1,14-8 0,2-2-87,-1-1 0,-1-2 0,25-21 0,-1-9-940,-58 59 973,1 0 0,0 1 1,1 0-1,0 0 0,1 1 0,-12 28 1,19-38 71,-1 0 0,1 0 0,0 0 0,0 0 0,0 0 0,-1 8 0,2-11-29,0 0-1,0-1 1,0 1-1,0 0 1,1-1-1,-1 1 1,0 0-1,0-1 1,0 1-1,0-1 1,1 1-1,-1 0 1,0-1-1,1 1 1,-1-1-1,1 1 1,-1 0-1,0-1 1,1 1-1,-1-1 1,1 0 0,-1 1-1,1-1 1,-1 1-1,1-1 1,0 0-1,-1 1 1,1-1-1,-1 0 1,1 0-1,0 1 1,-1-1-1,1 0 1,0 0-1,-1 0 1,1 0-1,0 0 1,-1 0-1,1 0 1,0 0-1,-1 0 1,1 0 0,0 0-1,-1-1 1,1 1-1,0 0 1,-1 0-1,1-1 1,0 1-1,-1 0 1,1-1-1,7-2 49,0-1 0,-1 0-1,0 0 1,0-1 0,0 0-1,0 0 1,-1 0 0,9-10-1,43-53 129,-44 49-220,4-5-188,-15 19-106,-5 12-224,-7 9 397,1 1 1,1 0-1,1 1 1,0-1-1,1 1 1,-4 36 0,9-52 111,-1-1 0,1 1 0,0-1 0,0 1 0,0-1 1,0 1-1,0 0 0,0-1 0,0 1 0,1-1 1,-1 1-1,1-1 0,-1 0 0,1 1 0,-1-1 1,1 1-1,0-1 0,0 0 0,-1 0 0,1 1 0,0-1 1,0 0-1,2 2 0,-1-3-3,-1 1 1,1-1-1,0 0 0,-1 0 0,1 0 0,-1 0 1,1 0-1,-1 0 0,1 0 0,-1-1 1,1 1-1,-1 0 0,1-1 0,-1 1 1,1-1-1,-1 0 0,1 1 0,-1-1 1,0 0-1,0 0 0,1 0 0,-1 0 1,0 0-1,1-1 0,26-25-296,3-7-123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47 21197,'-22'44'1132,"2"1"0,-16 49 0,32-77-1202,-1-1 0,2 0-1,0 1 1,1 0-1,1 0 1,1 0-1,0-1 1,1 1 0,6 30-1,-6-41-94,0 1 0,1-1 0,0 1 0,1-1 1,5 12-1,-7-17 140,-1-1 1,1 1-1,-1 0 1,1-1-1,-1 1 1,1 0 0,0-1-1,-1 1 1,1-1-1,0 1 1,-1-1-1,1 1 1,0-1-1,0 1 1,0-1 0,-1 0-1,1 0 1,0 1-1,0-1 1,0 0-1,1 0 1,-1 0 7,1 0 1,0-1-1,-1 1 0,1-1 0,-1 0 1,0 1-1,1-1 0,-1 0 1,1 0-1,-1 0 0,0 0 1,0 0-1,1 0 0,-1 0 0,0 0 1,1-2-1,6-7-161,0 0 0,-1 0-1,0-1 1,-1 1 0,0-2-1,-1 1 1,0 0 0,6-25 0,-10 35 161,-1 1 1,0-1 0,0 0 0,0 0 0,0 1-1,0-1 1,0 0 0,0 0 0,0 1-1,0-1 1,0 0 0,0 0 0,0 1-1,0-1 1,-1 0 0,1 1 0,0-1 0,-1-1-1,1 2 15,-1 0 0,1 0-1,0 0 1,-1 0 0,1 0 0,0 0-1,-1 0 1,1 0 0,0 0 0,-1 0-1,1 0 1,0 0 0,-1 0 0,1 0-1,0 0 1,-1 0 0,1 0 0,0 0-1,-1 1 1,1-1 0,0 0-1,0 0 1,-1 0 0,1 0 0,0 1-1,-1-1 1,-2 3 40,1-1 0,-1 1-1,1-1 1,-1 1 0,1 0 0,-3 4-1,0 3 110,0 1 0,1-1 0,0 1 0,-4 16 0,7-24-98,0 1-1,0 0 0,1-1 0,-1 1 0,1-1 1,0 1-1,0 0 0,1-1 0,-1 1 0,1 0 1,-1-1-1,1 1 0,0-1 0,1 0 1,-1 1-1,0-1 0,1 0 0,2 4 0,-3-5-25,1-1 0,-1 0-1,1 0 1,0 1 0,-1-1 0,1 0-1,0 0 1,0 0 0,-1-1-1,1 1 1,0 0 0,0-1-1,0 1 1,0-1 0,0 0-1,0 0 1,0 1 0,0-1-1,0 0 1,0-1 0,0 1 0,0 0-1,0-1 1,0 1 0,0-1-1,0 1 1,-1-1 0,5-2-1,3-1 47,1-1-1,0-1 1,-1 0-1,9-7 1,1-3-6,-1 0 1,0-2-1,-1 0 1,-1-1-1,-1-1 0,-1 0 1,16-29-1,-7 3-270,-1-1-1,23-71 1,-41 106 93,-1 1 0,0-1 0,-1 1 0,2-19 0,-4 30 108,0 0 0,0-1 0,0 1 0,1 0 0,-1-1 0,0 1 0,0 0 0,0-1 0,0 1 0,0 0 0,0-1 0,0 1 0,0 0 0,0-1 0,0 1 0,-1 0 0,1 0 0,0-1 0,0 1 0,0 0 0,0-1 0,0 1 0,0 0 0,-1 0 0,1-1 0,0 1 0,0 0 0,0 0 0,-1-1 0,1 1-1,0 0 1,0 0 0,-1 0 0,1 0 0,0-1 0,-1 1 0,1 0 0,0 0 0,0 0 0,-1 0 0,1 0 0,-1 0 0,-10 9-89,-2 9 248,0 2 1,2-1 0,-18 40-1,12-16 300,-11 45 0,23-71-278,1-1 0,1 1 0,1 0 0,-1 24 0,3-36-138,1 0 0,-1-1 1,1 1-1,0 0 0,0 0 1,0-1-1,1 1 0,-1 0 0,3 4 1,-2-7-34,-1 0 0,1 0 0,-1 0 1,1 0-1,0 0 0,-1 0 0,1 0 1,0-1-1,0 1 0,1-1 0,-1 1 1,0-1-1,0 0 0,1 0 0,-1 0 1,0 0-1,1 0 0,2 0 0,-2-1-2,-1 1 0,1-1 1,-1 0-1,1 0 0,-1 0 0,1-1 0,-1 1 0,1-1 0,-1 1 0,1-1 0,-1 0 0,0 0 0,1 0 0,-1 0 1,0 0-1,0 0 0,0-1 0,0 1 0,0-1 0,0 1 0,0-1 0,0 0 0,0 0 0,-1 0 0,1 0 0,-1 0 1,0 0-1,1 0 0,-1 0 0,0-1 0,0 1 0,1-5 0,-1 4 73,0-1-1,0 0 1,0 1 0,0-1-1,-1 0 1,1 0 0,-1 1-1,0-1 1,0 0 0,0 0-1,-1 1 1,1-1-1,-1 0 1,0 1 0,0-1-1,0 0 1,-1 1 0,1-1-1,-1 1 1,0 0 0,-3-5-1,4 7-56,1 0 0,-1 0 0,0 1 0,1-1-1,-1 0 1,0 1 0,0-1 0,0 1-1,1-1 1,-1 1 0,0-1 0,0 1 0,0-1-1,0 1 1,0 0 0,0 0 0,0-1 0,0 1-1,0 0 1,0 0 0,0 0 0,0 0 0,0 0-1,0 0 1,0 0 0,0 1 0,0-1 0,0 0-1,0 0 1,0 1 0,0-1 0,0 1 0,0-1-1,1 1 1,-1-1 0,0 1 0,0 0 0,0-1-1,1 1 1,-1 0 0,0-1 0,1 1-1,-1 0 1,1 0 0,-1 0 0,1 0 0,-1-1-1,1 1 1,-1 0 0,1 0 0,0 0 0,0 0-1,-1 0 1,1 0 0,0 0 0,0 0 0,0 0-1,0 0 1,0 0 0,0 0 0,0 0 0,1 0-1,-1 0 1,0 0 0,0 0 0,1 0 0,-1 0-1,1 0 1,0 1 0,1 1-83,0 0-1,0 0 1,0-1 0,1 1 0,-1 0 0,1-1-1,0 0 1,0 1 0,0-1 0,0 0-1,0 0 1,0-1 0,0 1 0,1-1-1,-1 0 1,1 1 0,-1-2 0,1 1 0,-1 0-1,1-1 1,0 1 0,6-1 0,5 0-321,0 0 0,0-1 1,-1-1-1,19-4 0,-10 0-639,45-19 0,-58 21 1158,-1 0 0,1-1 0,-1 0 0,-1 0 0,14-11 0,-30 26 218,2-1-1,-1 1 1,1 0 0,1 0-1,0 1 1,-5 13 0,7-17-277,1 1 0,0-1 1,0 1-1,1 0 0,0 0 1,0 0-1,1 0 0,0 0 1,2 16-1,-2-23-107,0-1 0,0 1 0,0 0-1,0 0 1,0-1 0,0 1 0,0 0 0,1 0 0,-1-1 0,0 1 0,1 0-1,-1 0 1,0-1 0,1 1 0,-1 0 0,1-1 0,-1 1 0,1-1 0,-1 1-1,1-1 1,-1 1 0,1-1 0,-1 1 0,1-1 0,0 1 0,-1-1 0,1 0-1,0 1 1,0-1 0,-1 0 0,1 0 0,0 0 0,0 1 0,-1-1 0,1 0-1,0 0 1,0 0 0,-1 0 0,1 0 0,0 0 0,0 0 0,-1-1 0,1 1-1,0 0 1,0 0 0,1-1 0,1-1-92,0 0 1,0 0-1,1 0 0,-2 0 1,1-1-1,0 1 0,0-1 0,3-4 1,14-23-392,0-10-171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18420,'-1'1'91,"-1"-1"0,1 1-1,-1 0 1,1 0 0,-1 0 0,1 0 0,-1 0-1,1 0 1,0 0 0,0 0 0,-1 1 0,1-1-1,0 0 1,0 1 0,0-1 0,0 1 0,1-1 0,-1 1-1,0-1 1,1 1 0,-1 0 0,1-1 0,-1 1-1,1 0 1,0-1 0,0 1 0,0 0 0,0-1-1,0 1 1,0 3 0,0 0-116,1 1 1,-1-1-1,1 0 0,0 0 1,1 0-1,-1 0 0,1 0 1,0 0-1,3 7 0,-1-8-187,-1 1 0,0-1 0,1 0 0,0 0 0,0-1 0,0 1 0,0-1 0,1 0 0,6 3 0,47 20-3646,-24-13 1836,-32-12 2233,-1-1-1,0 1 0,0-1 1,0 1-1,0 0 1,0-1-1,0 1 1,0 0-1,0 0 1,0 0-1,0 0 1,-1 0-1,1 0 1,0 0-1,-1 0 1,1 0-1,0 0 0,-1 0 1,1 0-1,-1 1 1,0-1-1,1 0 1,-1 0-1,0 0 1,0 1-1,0-1 1,0 0-1,0 0 1,0 1-1,0-1 0,0 0 1,0 0-1,-1 1 1,1-1-1,-1 1 1,0 19 3004,1-20-3163,0-1 1,0 1-1,0 0 1,1-1-1,-1 1 1,1 0-1,-1-1 1,0 1-1,1-1 1,-1 1-1,1 0 1,-1-1-1,1 1 1,-1-1-1,1 0 1,0 1-1,-1-1 1,1 1-1,0-1 1,-1 0-1,1 1 1,0-1-1,-1 0 1,1 0-1,0 0 1,0 1-1,-1-1 1,1 0-1,0 0 1,0 0-1,-1 0 1,1 0-1,0 0 1,-1-1-1,1 1 1,0 0-1,0 0 1,0-1-1,36-8 101,-31 7-98,10-3-136,6-2-195,0 0 1,0 2-1,27-3 0,-44 8 220,0-1 0,0 1-1,0 0 1,0 0-1,0 0 1,0 1-1,0 0 1,-1 0 0,1 0-1,0 0 1,0 1-1,-1 0 1,1 0-1,-1 0 1,0 1 0,1-1-1,-1 1 1,0 0-1,-1 0 1,7 6-1,-8-6 57,-1 0 0,1 0 0,0 0-1,-1 0 1,1 0 0,-1 1 0,1 4 0,-1-6-30,-1-1 1,1 0-1,-1 1 1,0-1-1,0 1 0,0-1 1,0 1-1,0 0 1,0-1-1,0 1 1,0-1-1,0 1 1,-1-1-1,1 0 1,-1 1-1,1-1 1,-1 1-1,0 1 1,0-3 26,1 0 0,-1 0 0,1 1 0,-1-1 0,1 0 0,-1 0 0,1 0 0,-1 0 0,1 0 0,0 0 0,-1 0 0,1 0 0,-1 0 0,1 0 0,-1 0 0,1 0 0,-1 0 0,1 0 0,-1 0 0,1 0 0,-1 0 0,1-1 0,-1 1 0,1 0 0,-1 0 0,1 0 0,-1-1 0,-5-7-172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19412,'-23'16'2073,"0"4"-1505,6 10-288,1 3 2264,8 9-2824,3 1-456,11-2 624,8-2-120,9-15-112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139 414 21973,'-3'-1'97,"1"1"0,-1 0 0,0 0 1,0 0-1,0 0 0,1 0 0,-1 1 1,0-1-1,0 1 0,1 0 0,-1 0 1,0 0-1,1 0 0,-1 0 0,1 0 1,0 1-1,-1-1 0,-2 4 0,-4 2-22,0 0 1,1 1-1,-8 10 0,-15 24-93,29-39 14,0 0 0,1-1 1,0 1-1,0 0 0,-1 0 0,1-1 1,1 1-1,-1 0 0,0 0 0,1 0 1,0 0-1,-1 0 0,1 0 0,1 5 0,-1-7 12,1 0 0,-1 0 0,0-1-1,1 1 1,-1 0 0,1-1 0,0 1-1,-1-1 1,1 1 0,-1-1 0,1 1-1,0-1 1,-1 1 0,1-1 0,0 0-1,-1 1 1,1-1 0,0 0-1,0 1 1,0-1 0,-1 0 0,1 0-1,0 0 1,0 0 0,0 0 0,-1 0-1,1 0 1,0 0 0,0 0 0,0 0-1,-1 0 1,1 0 0,0-1-1,0 1 1,28-10 206,-12 1-85,-1 0 1,-1-1 0,1 0 0,-2-1 0,25-24 0,60-74 525,-58 62-490,-28 33-145,-13 14-21,0 0 0,0 0 1,0 0-1,0 0 0,0 0 1,0 0-1,0 0 0,0 0 1,0 1-1,0-1 0,0 0 1,0 0-1,0 0 0,0 0 0,0 0 1,0 0-1,0 0 0,0 0 1,1 0-1,-1 0 0,0 0 1,0 0-1,0 0 0,0 0 1,0 0-1,0 0 0,0 0 1,0 0-1,0 0 0,0 0 1,0 0-1,0 0 0,0 0 1,0 0-1,0 0 0,1 0 1,-1 0-1,0 0 0,0 0 1,0 0-1,0 0 0,0 0 1,0 0-1,0-1 0,0 1 1,0 0-1,0 0 0,0 0 1,-13 24-126,1-3 75,3-3 5,0-3 27,1 1-1,1 0 1,0 0-1,1 0 1,-5 28 0,10-43 31,1 0 0,0 0 0,0 0 0,-1 0 0,1 0 0,0 0 0,0 0 0,0 0 0,0 0 0,0 0 0,0 0 0,1 0 0,-1 0 0,0 0 0,0 0 0,1 0 0,-1 0 0,1 0 0,-1 0 0,1 0 0,-1-1 0,1 1 0,-1 0 0,1 0 0,0-1 0,-1 1 0,1 0 0,0 0 0,0-1 0,0 1 0,-1-1 0,1 1 0,0-1 0,0 1 0,0-1 0,0 0 1,0 1-1,0-1 0,0 0 0,0 0 0,0 0 0,0 0 0,2 0 0,2 0 48,0 0 1,1-1 0,-1 0 0,0 0-1,0-1 1,1 1 0,5-4-1,8-4 66,-1-2 0,0 0 0,0 0 0,-1-2 0,-1 0 0,0-1 0,-1-1 0,0 0 1,22-32-1,-13 13-33,-1-1 0,-3-1 0,0 0 0,13-41 0,-26 62-87,-2 0 0,0 0 0,-1-1 1,4-26-1,-11 19-17,2 23 9,1-1 1,0 1-1,0-1 1,0 1-1,0 0 1,-1-1 0,1 1-1,0 0 1,0-1-1,-1 1 1,1 0-1,0-1 1,-1 1-1,1 0 1,0 0-1,-1-1 1,1 1-1,0 0 1,-1 0-1,1 0 1,0-1-1,-1 1 1,1 0-1,-1 0 1,1 0 0,0 0-1,-1 0 1,1 0-1,-1 0 1,1 0-1,-1 0 1,1 0-1,0 0 1,-1 0-1,1 0 1,-1 0-1,1 0 1,0 1-1,-1-1 1,1 0-1,-1 0 1,1 0 0,0 1-1,-1-1 1,0 1-1,-6 6-19,-1 0-1,1 1 0,0 0 1,1 1-1,0 0 1,-7 12-1,-12 18 0,3 2-1,1 0 1,1 1 0,3 1-1,-20 76 1,35-111 19,0 1 0,1-1 0,0 0 0,1 1 0,0-1 0,2 16 0,-2-21-37,1-1-1,-1 1 1,1-1 0,0 0 0,0 0 0,0 1 0,0-1-1,0 0 1,0 0 0,1 0 0,-1 0 0,1-1 0,-1 1 0,1 0-1,0 0 1,0-1 0,0 1 0,0-1 0,0 0 0,0 0-1,0 1 1,0-1 0,1-1 0,-1 1 0,0 0 0,0 0-1,1-1 1,2 1 0,5 0-144,1 0-1,0-1 0,-1 0 1,1-1-1,0 0 1,-1 0-1,1-1 1,-1-1-1,18-6 0,16-10-387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3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12299,'0'2'74,"0"0"1,1 0 0,-1 0 0,1 0 0,0-1 0,-1 1 0,1 0 0,0 0-1,0-1 1,0 1 0,0-1 0,1 1 0,-1-1 0,0 1 0,1-1-1,-1 1 1,1-1 0,-1 0 0,3 2 0,3 1 74,0 0 0,0 0 0,13 4 0,9 1 136,-1-1 0,2-2 0,-1 0 0,1-2 0,0-2 0,45-1 0,182-25 661,266-58-290,-57 8-560,3 24-65,304 36-763,-457 14 272,212-35 478,12-1 2333,-531 36-2269,21 0 87,-30 0-168,1 0 0,0 0 0,0 0 0,0 0 1,0 0-1,-1 0 0,1 0 0,0-1 0,0 1 1,0 0-1,-1-1 0,1 1 0,0 0 0,0-1 1,-1 1-1,1-1 0,0 1 0,-1-1 0,1 1 1,-1-1-1,1 0 0,0 1 0,-1-1 0,1-1 1,-2-4 43,-10-1-36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4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17516,'-23'0'2714,"0"2"1,-33 6-1,45-6-2368,0 0 0,0 2 0,0-1-1,1 1 1,0 1 0,-20 11-1,30-16-364,-1 0 0,1 1 0,-1-1-1,1 0 1,-1 1 0,1-1 0,-1 0 0,1 1-1,-1-1 1,1 1 0,-1-1 0,1 1-1,0-1 1,-1 1 0,1-1 0,0 1-1,0-1 1,-1 1 0,1 0 0,0-1 0,0 2-1,0-2 2,0 1 0,0-1 0,0 0 0,1 1 1,-1-1-1,0 0 0,1 1 0,-1-1 0,0 0 0,1 1 0,-1-1 0,0 0 0,1 0 0,-1 1 0,0-1 0,1 0 0,-1 0 0,1 0 0,-1 1 0,0-1 0,1 0 0,0 0 0,33 4-659,-28-4 542,0 1 35,19 1-235,45 9 1,-64-9 331,1 0 1,-1 0-1,1 0 1,-1 1-1,0 0 1,0 0-1,0 1 1,0-1 0,-1 1-1,0 1 1,10 8-1,-14-12 21,0 0 0,0 0 0,0 0 0,0 0 0,0 0 1,0 0-1,-1 1 0,1-1 0,0 0 0,0 1 0,-1-1 0,1 0 0,-1 1 0,1-1 0,-1 1 0,0-1 0,0 1 0,0-1 0,1 1 0,-1-1 1,-1 1-1,1-1 0,0 1 0,0-1 0,0 0 0,-1 1 0,1-1 0,-1 1 0,1-1 0,-1 1 0,0-1 0,1 0 0,-1 0 0,0 1 0,0-1 0,0 0 1,-2 2-1,0-1 27,0 1 0,-1-1 0,1 0 0,0 0 0,-1-1 0,0 1 0,1-1-1,-1 1 1,0-1 0,0 0 0,0-1 0,0 1 0,-6 0 0,-2-2-90,-1 0-1,1 0 0,0-1 0,0-1 0,-23-8 1,5-1 17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5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160 218 17532,'1'-1'119,"-1"0"1,0-1-1,0 1 0,0 0 1,0 0-1,0-1 1,-1 1-1,1 0 1,0-1-1,0 1 0,-1 0 1,1 0-1,-1-1 1,1 1-1,-1 0 1,0 0-1,1 0 1,-1 0-1,0 0 0,0 0 1,0 0-1,0 0 1,0 0-1,0 0 1,0 1-1,0-1 0,0 0 1,0 1-1,0-1 1,-1 0-1,1 1 1,0 0-1,0-1 0,-2 0 1,0 1 60,0 0 1,0 1-1,1-1 0,-1 0 1,0 1-1,1 0 1,-1-1-1,0 1 0,1 0 1,-1 0-1,1 0 1,-1 1-1,1-1 0,0 1 1,-1-1-1,-1 3 1,-5 4-43,1 1 0,0-1 0,0 1 0,1 1 0,0-1 0,1 1 0,0 1 0,0-1 0,1 1 0,0 0 0,1 0 0,1 0 0,-4 17 0,7-26-136,0 0-1,-1 0 1,1 0 0,0-1-1,0 1 1,1 0 0,-1 0-1,0 0 1,1 0 0,-1-1-1,2 4 1,-2-4 0,1 0 0,-1 0 0,1-1 0,-1 1 0,1 0 0,0-1 0,-1 1 0,1-1 0,0 1 0,-1-1 0,1 1 0,0-1 0,-1 1 0,1-1 0,0 1 1,0-1-1,0 0 0,1 1 0,1-1 3,0 0 0,0 0 0,-1-1 1,1 1-1,0 0 0,0-1 0,-1 0 1,1 1-1,0-1 0,-1 0 0,1-1 1,-1 1-1,1 0 0,3-3 0,6-6 46,1 0 0,-1 0 0,-1-2 0,0 1-1,-1-1 1,17-26 0,-5 3 163,24-54 1,-36 71-137,-2-1 0,-1-1 0,0 0 1,-1 1-1,5-37 0,-20 74-225,-3 20-556,2 0-1,1 1 1,3 0-1,1 0 1,-1 56-1,10-60 74,5-7-165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5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18052,'0'3'383,"1"1"0,-1 0-1,0 0 1,0-1 0,-1 1 0,1 0 0,-2 4 0,-1 14 1783,5-20-1516,2-8-376,2-9 2,-5 14-252,-1 0 0,0 0-1,0 0 1,0 0 0,1 0 0,-1 0 0,0 0-1,0 0 1,0-1 0,-1 1 0,1 0-1,0 0 1,0 0 0,0 0 0,-1 0-1,1 0 1,-1 0 0,1 0 0,-1-1-1,0 2-10,1-1-1,-1 1 1,0 0 0,1 0-1,-1-1 1,1 1-1,-1 0 1,1 0-1,-1 0 1,0 0 0,1 0-1,-1 0 1,1 0-1,-1 0 1,0 0 0,1 0-1,-1 0 1,1 0-1,-1 0 1,0 1-1,1-1 1,-1 0 0,1 0-1,-1 1 1,-3 1 16,0 0 1,1 0 0,-1 1-1,1-1 1,-1 1 0,1 0-1,0 0 1,-3 4-1,1 0-34,1 0-1,0 0 0,0 0 0,1 1 0,0-1 0,0 1 0,0 0 0,1 0 0,1 0 0,-2 10 0,3-16-2,-1 0 0,1 0 0,0 1 0,0-1 0,0 0 0,1 0 0,-1 1 1,1-1-1,-1 0 0,1 0 0,-1 1 0,1-1 0,0 0 0,0 0 0,0 0 0,1 0 0,-1 0 0,0-1 0,1 1 0,-1 0 0,1 0 0,-1-1 1,1 1-1,0-1 0,0 0 0,0 1 0,0-1 0,0 0 0,0 0 0,0 0 0,0 0 0,0-1 0,0 1 0,0-1 0,1 1 0,-1-1 0,0 0 1,1 1-1,-1-1 0,4-1 0,4 1-12,1-1 0,0 0 0,-1-1 0,1 0 1,-1 0-1,13-6 0,62-29-45,-2 1 29,-79 35 31,0 0 1,0-1-1,-1 2 1,1-1-1,0 0 0,0 1 1,0 0-1,0 0 1,0 0-1,0 0 1,-1 0-1,7 2 1,-8-1 5,0 0 1,0 0 0,-1 0 0,1 0-1,0 0 1,-1 0 0,1 1-1,-1-1 1,1 0 0,-1 1 0,1 0-1,-1-1 1,0 1 0,0 0-1,0-1 1,0 1 0,0 0 0,0 0-1,-1 0 1,1 0 0,0 0 0,-1 0-1,0 0 1,1 3 0,0 5 12,-1-5 38,1-1-1,0 0 0,-1 0 1,1 0-1,1 0 1,-1 0-1,3 5 0,-4-8-24,1 0-1,0 0 0,0 0 1,0 0-1,0 0 0,0 0 1,0-1-1,0 1 0,0 0 1,0-1-1,0 1 0,0-1 0,0 1 1,0-1-1,0 0 0,1 1 1,-1-1-1,0 0 0,0 0 1,0 0-1,1 0 0,-1 0 1,0 0-1,0 0 0,0 0 1,1 0-1,-1 0 0,0-1 1,0 1-1,2-2 0,15-4 213,-1-1 0,0-1 0,21-13 0,10-5 3,-35 20-222,49-22-98,-57 27 35,0-1 0,0 1 1,0 0-1,1 0 0,-1 0 0,0 1 1,0-1-1,1 1 0,-1 1 0,7 0 1,-10 0 14,0-1 0,0 1 0,0 0 1,0 0-1,0 0 0,-1 0 0,1 0 0,0 0 1,0 1-1,-1-1 0,1 1 0,-1-1 0,1 1 1,-1 0-1,0-1 0,1 1 0,-1 0 0,0 0 1,0 0-1,0 0 0,-1 0 0,2 3 0,1 4-112,-1 0 1,-1 1-1,2 16 0,-2-14-96,1-3-371,-2-8 598,1-1 0,-1 0 0,0 0-1,0 0 1,0 0 0,0 0 0,0 1 0,0-1 0,0 0 0,0 0 0,0 0 0,0 0 0,0 0-1,0 1 1,1-1 0,-1 0 0,0 0 0,0 0 0,0 0 0,0 0 0,0 0 0,1 0 0,-1 0 0,0 0-1,0 0 1,0 1 0,0-1 0,0 0 0,1 0 0,-1 0 0,0 0 0,0 0 0,0 0 0,0 0 0,1 0-1,-1 0 1,0 0 0,0 0 0,0 0 0,0-1 0,0 1 0,1 0 0,-1 0 0,0 0 0,0 0-1,0 0 1,0 0 0,0 0 0,1 0 0,-1 0 0,0 0 0,0-1 0,0 1 0,0 0 0,0 0 0,5-9-277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5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19196,'2'1'103,"0"-1"0,0 0 0,0 0 0,-1 1 0,1-1 0,0 1 0,0 0 0,-1-1 0,1 1 0,0 0 0,-1 0 0,1 0 0,-1 0 0,1 0-1,-1 1 1,0-1 0,1 0 0,-1 1 0,0-1 0,0 1 0,0-1 0,0 1 0,0-1 0,0 1 0,-1 0 0,1-1 0,0 1 0,-1 0 0,1 0 0,-1 2 0,3 8 206,-2 0 0,1 0 0,-2 20 0,0-22-5,-1 281 1047,1-289-1351,0 4 21,0 0 1,0 0-1,1 1 1,2 10-1,-3-16-9,0 0 0,0 0 0,1 0 0,-1 0-1,0 0 1,1 0 0,-1 0 0,1 0 0,-1 0 0,1-1 0,0 1 0,-1 0-1,1 0 1,0 0 0,0-1 0,-1 1 0,1 0 0,0-1 0,0 1 0,0 0-1,0-1 1,0 0 0,0 1 0,0-1 0,0 1 0,0-1 0,0 0 0,0 0-1,0 0 1,0 1 0,0-1 0,0 0 0,0 0 0,1-1 0,-1 1 0,1 0 0,3-2 25,-1 1 0,0-1 0,0 0 0,0 0 0,0 0 0,0 0 0,0-1 0,0 1 0,-1-1 0,1 0 0,2-4 0,36-42 284,-30 33-218,1-1-60,92-120 806,-84 107-1196,-2-1 0,26-58 1,-37 67-572,-8 22 904,0 0 0,1 0 0,-1 0 0,0-1 0,0 1 0,0 0 0,0 0 0,0-1 0,0 1 0,0 0 0,0 0 0,0-1 0,0 1 0,0 0 0,0 0 0,0 0 0,0-1 0,0 1 0,0 0 0,0 0 0,0-1 0,0 1 0,0 0 0,-1 0 0,1-1 0,0 1 0,0 0 0,0 0 0,0 0 0,0-1 0,-1 1 0,1 0 0,0 0 0,0 0 0,0 0 0,0 0 0,-1-1 0,1 1 0,0 0 0,0 0 0,-1 0 0,1 0 0,0 0 0,0 0 0,-1 0 0,1 0 0,0 0 0,0 0-1,0 0 1,-1 0 0,1 0 0,0 0 0,0 0 0,-1 0 0,1 0 0,0 0 0,0 0 0,-1 0 0,1 0 0,0 1 0,-10 2-586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5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16972,'7'34'1912,"10"-8"-1312,10-12-432,6-4 912,9-10-623,2-7 39,5-11-408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5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61 17692,'-28'16'1265,"-39"29"1,56-37-903,0 1-1,1 0 1,1 1 0,-1 0 0,2 0-1,-9 13 1,15-21-315,1 0 0,0-1 0,0 1 0,0 0 0,1 0 0,-1 0 0,0-1 0,1 1 0,-1 0 0,1 0 0,-1 0 0,1 0-1,0 4 1,0-6-27,0 1-1,1 0 0,-1-1 1,0 1-1,0-1 0,1 1 0,-1 0 1,0-1-1,1 1 0,-1-1 1,1 1-1,-1-1 0,1 1 0,-1-1 1,1 1-1,-1-1 0,1 0 1,-1 1-1,1-1 0,-1 0 1,1 1-1,0-1 0,-1 0 0,1 0 1,0 0-1,0 1 0,4-1 36,0 0 1,-1 0-1,1 0 0,0 0 0,0-1 0,-1 1 0,1-1 0,0 0 0,4-3 1,49-17 270,26-9 87,-74 28-369,1-1 0,-1 2 0,1-1 0,0 1 0,-1 1 0,14 1 0,-19-1-42,-1 1 1,0 0 0,1 0-1,-1 0 1,0 1-1,0-1 1,1 1 0,-1 0-1,-1 0 1,1 1-1,0-1 1,0 1 0,-1 0-1,0 0 1,1 0-1,-1 0 1,0 1 0,-1-1-1,1 1 1,-1-1 0,1 1-1,-1 0 1,0 0-1,0 0 1,-1 1 0,2 5-1,-2-8 8,-1 1 0,1-1 0,0 0 0,0 0 0,0 0-1,0 0 1,1 0 0,-1 0 0,3 4 0,-3-6 1,0 1 0,0-1-1,0 0 1,0 1 0,0-1 0,0 1 0,-1-1 0,1 0-1,0 0 1,0 0 0,0 0 0,0 0 0,0 0 0,0 0-1,0 0 1,0 0 0,0 0 0,0 0 0,0 0 0,0-1-1,0 1 1,0 0 0,0-1 0,0 1 0,-1-1 0,1 1-1,1-2 1,15-8 146,-2-1 0,22-20-1,-19 16-218,26-18-1,-37 29-121,-1 0-1,1 1 1,-1 0-1,1 0 1,0 1-1,0-1 1,0 2-1,12-3 1,-15 4-8,-1 0-1,1 0 1,-1 1 0,1-1 0,0 1 0,-1 0 0,1 0 0,-1 0 0,1 1 0,-1-1 0,0 1-1,1-1 1,-1 1 0,0 0 0,0 1 0,4 3 0,1 0-213,5 3-518</inkml:trace>
  <inkml:trace contextRef="#ctx0" brushRef="#br0" timeOffset="1">912 1 18564,'-6'0'296,"1"1"0,-1 0 0,1 0 0,0 1 0,-1 0 0,1 0-1,0 0 1,0 0 0,0 1 0,1 0 0,-1 0 0,1 0 0,-1 0 0,-3 5 0,1-2 1,0 1 1,1-1-1,0 2 0,1-1 0,-1 0 1,1 1-1,-6 14 0,10-21-289,0 0-1,1 0 1,-1 0-1,1 0 1,-1 0-1,1 0 1,0 1-1,-1-1 1,1 0-1,0 0 1,0 1-1,0-1 1,0 0-1,0 0 1,0 1-1,0-1 1,0 0-1,0 0 1,1 0-1,-1 1 0,0-1 1,1 0-1,-1 0 1,1 0-1,-1 0 1,1 0-1,0 0 1,-1 0-1,1 0 1,0 0-1,0 0 1,0 0-1,0 0 1,0 0-1,0-1 1,0 1-1,0 0 1,0-1-1,0 1 1,0-1-1,0 1 1,2 0-1,5 1-63,0-1-1,0 1 1,0-1-1,0-1 1,11 0 0,-9 1-22,-3-1 37,12 0-174,-1 1-1,23 5 1,-37-6 183,0 1-1,0 0 1,-1 0-1,1 0 1,-1 0 0,1 1-1,-1-1 1,1 1 0,-1 0-1,0 0 1,0 0-1,0 1 1,0-1 0,0 1-1,0-1 1,-1 1-1,4 5 1,-5-7 40,-1 0 1,1 1-1,0-1 0,-1 0 0,0 1 0,1-1 1,-1 0-1,0 1 0,0-1 0,0 1 1,0-1-1,0 1 0,0-1 0,0 0 0,0 1 1,-1-1-1,1 1 0,0-1 0,-2 2 0,1 0 23,-1 1 0,0-1 0,0-1-1,0 1 1,0 0 0,-1 0 0,-4 3-1,-2 2 80,-1-1-1,0 0 1,-18 8-1,20-10-17,-1-2 0,0 1 0,1-1 0,-1-1 0,0 0 0,0 0 0,0 0 0,-1-1 0,1-1 0,0 0 0,0 0 0,-1 0-1,1-1 1,0-1 0,-13-3 0,-9-14 58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5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18876,'-2'2'220,"0"-1"-1,1 0 1,-1 0 0,0 1-1,1-1 1,-1 1 0,1 0-1,-1-1 1,1 1 0,0 0 0,-1 0-1,1 0 1,0 0 0,0 0-1,1 0 1,-2 3 0,-10 39 1100,9-31-684,2-6-471,-10 50 548,10-53-699,1-1 0,0 1 0,0 0 1,0 0-1,1 0 0,-1 0 0,1 0 0,0 0 1,0 0-1,0-1 0,1 1 0,1 4 0,-2-7-11,0 0 0,1 1 0,-1-1 0,0 0 0,1 0 0,-1 0-1,0 0 1,1 0 0,-1 0 0,1 0 0,0 0 0,-1-1 0,1 1-1,0 0 1,-1-1 0,1 0 0,0 1 0,-1-1 0,1 0-1,0 0 1,0 0 0,-1 0 0,1 0 0,0 0 0,0-1 0,-1 1-1,1 0 1,0-1 0,-1 0 0,1 1 0,2-2 0,8-3 5,-1-1 0,1 0 0,12-9 1,-19 12-9,91-67 22,-62 43-67,58-34-1,-89 59 36,-1 1 0,1-1 0,0 1 0,-1 0 0,1 0-1,0 0 1,0 0 0,-1 1 0,1-1 0,0 1-1,0-1 1,0 1 0,0 0 0,3 1 0,-5-1 6,0 1 1,1-1 0,-1 1 0,0 0-1,1 0 1,-1 0 0,0-1-1,0 1 1,0 0 0,0 1 0,0-1-1,0 0 1,0 0 0,0 0-1,0 0 1,0 1 0,-1-1 0,1 0-1,0 1 1,-1-1 0,0 1 0,1-1-1,-1 1 1,0-1 0,1 0-1,-1 3 1,1 9 16,-1 0 1,0 0-1,-2 19 1,-1 16 175,3-47-168,0-1 0,0 1 0,0 0 1,0 0-1,0 0 0,0 0 0,0 0 0,1 0 1,-1 0-1,0 0 0,1 0 0,-1 0 0,0 0 0,1-1 1,-1 1-1,1 0 0,-1 0 0,1 0 0,0-1 1,-1 1-1,1 0 0,0-1 0,-1 1 0,1 0 1,1 0-1,0-1 5,-1 0 1,1 1 0,-1-1 0,1 0-1,-1 0 1,1 0 0,-1 0-1,1 0 1,-1 0 0,1-1 0,-1 1-1,1-1 1,-1 1 0,3-2-1,6-3 100,0 0 0,0-1 0,13-10 0,-16 11-52,12-10-4,2 1 0,0 1 0,1 1 0,0 1-1,42-15 1,-61 25-93,0 0 0,0 0 0,0 0 0,0 1 0,0-1 0,0 1 0,0 0 0,1 0 0,-1 0 0,0 0-1,0 1 1,0-1 0,0 1 0,1 0 0,-1 0 0,0 0 0,0 0 0,-1 0 0,1 1 0,0-1 0,0 1 0,-1 0 0,1 0 0,-1 0 0,1 0-1,-1 0 1,0 0 0,0 1 0,0-1 0,0 1 0,0 0 0,-1-1 0,1 1 0,-1 0 0,1 0 0,0 5 0,1 2-64,-1 0 1,0 1-1,1 19 0,-3-21 71,1 1-1,0-1 0,0 0 0,1 0 1,4 9-1,-6-16 23,1-1 0,-1 0 0,1 1-1,0-1 1,-1 0 0,1 0 0,0 0 0,0 1 0,0-1 0,0 0 0,0 0-1,0 0 1,0-1 0,0 1 0,1 0 0,-1 0 0,0-1 0,0 1 0,1 0-1,-1-1 1,0 0 0,1 1 0,-1-1 0,1 0 0,-1 1 0,0-1 0,1 0-1,-1 0 1,1 0 0,-1 0 0,1-1 0,-1 1 0,0 0 0,1 0 0,-1-1-1,0 1 1,1-1 0,-1 1 0,0-1 0,2-1 0,7-3 25,-1 0 0,1-1-1,-2 0 1,10-8 0,-17 13-31,29-24-81,-9 7-749,35-23 0,-56 40 761,1 1 0,-1-1 0,1 1-1,-1-1 1,1 1 0,0 0 0,-1-1-1,1 1 1,-1 0 0,1 0 0,0-1 0,-1 1-1,1 0 1,0 0 0,-1 0 0,1 0-1,0 0 1,-1 0 0,1 0 0,-1 0-1,1 0 1,0 0 0,-1 0 0,1 0-1,0 0 1,-1 0 0,1 1 0,0-1-1,0 1 1,0 0-47,0 0 1,-1 0-1,1 0 0,-1 0 0,0 1 1,1-1-1,-1 0 0,0 0 0,0 0 0,0 1 1,0-1-1,0 0 0,0 2 0,0 7-739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6:5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 21701,'0'-7'2232,"0"10"-1616,-4 11-320,-5 6 2001,2 10-1761,-3 6-248,3 7-248,-3 1 16,2 4-160,3 0-208,0 0-864,4-4 1032,7-4-136,2-2-121</inkml:trace>
  <inkml:trace contextRef="#ctx0" brushRef="#br0" timeOffset="1">5 750 23253,'-4'3'1632,"5"-10"-3776,8-7 2240,6-11 296,5-5-368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5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12259,'-2'6'904,"0"0"0,1-1 0,0 1 0,0 0 0,0 0 0,1 8 0,0 47-1189,1-47 718,0 23-302,1 74 173,26 172-1,-17-199-276,1 138 0,4 38 4,-5-138-7,-6 159 0,-6-188-10,14 75 16,-1-51-21,28 393 159,-22-115-49,-16-316-117,14 242 385,15 52 641,-30-338-953,-1-20 153,0 1 0,1-1 0,1 1 0,7 29 0,-9-45-230,0 0 1,1 0-1,-1 0 0,0 0 1,0 0-1,0 0 0,1 0 1,-1 0-1,0 0 0,0 0 1,0 0-1,1 0 0,-1 0 0,0 0 1,0 0-1,1 0 0,-1-1 1,0 1-1,0 0 0,0 0 1,0 0-1,1 0 0,-1 0 1,0 0-1,0-1 0,0 1 0,0 0 1,1 0-1,-1 0 0,0 0 1,0-1-1,0 1 0,0 0 1,0 0-1,0-1 0,0 1 0,0 0 1,0 0-1,0 0 0,0-1 1,0 1-1,0 0 0,0 0 1,0 0-1,0-1 0,0 1 1,0 0-1,0 0 0,0-1 0,0 1 1,0 0-1,0-11-206,0-2-61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7:5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4 303 11114,'0'0'128,"-1"-1"-1,1 1 0,0 0 0,-1-1 0,1 1 0,0-1 1,0 1-1,-1 0 0,1-1 0,0 1 0,0-1 0,0 1 1,0-1-1,-1 1 0,1 0 0,0-1 0,0 1 0,0-1 1,0 1-1,0-1 0,0 1 0,0-1 0,0 1 0,1-1 1,-1 1-1,0 0 0,0-1 0,0 1 0,0-1 0,0 1 1,1-1-1,-1 0-17,1 0 0,-1 0 0,0 0 0,0 0 0,1 1 0,-1-1 0,1 0 0,-1 0-1,0 0 1,1 1 0,0-1 0,-1 0 0,1 1 0,-1-1 0,1 0 0,0 1 0,-1-1 0,1 1 0,0-1 0,1 0 0,2 2 93,-1 0 0,1 0 0,-1 1-1,0-1 1,1 1 0,-1 0 0,0-1 0,0 2-1,0-1 1,0 0 0,0 0 0,-1 1 0,4 3 0,9 8 354,-8-10-429,0 0 1,0 0-1,1 0 1,-1-1-1,1 0 1,0-1-1,0 0 1,0 0-1,0 0 1,15 0-1,5-2 228,52-5 0,11 0 202,-43 6-403,-9 2-115,-1-2-1,1-2 0,-1-1 1,71-14-1,-86 12-39,0 0 1,0 2-1,0 0 0,0 2 1,0 0-1,0 2 0,34 6 1,-41-7 7,1 0 0,0 0 0,0-2 0,0 0 0,-1-1 0,17-4 0,9-4 1,45-19 0,-77 26-7,1 0 0,0 0 0,0 1-1,0 1 1,1 0 0,-1 0 0,0 1-1,0 1 1,0 0 0,1 0 0,-1 1-1,12 4 1,-9-4 1,-1 0 0,1-1 1,-1 0-1,1-1 0,-1 0 0,19-3 0,81-21-4,-17 3-1,125-1 42,43-7 240,-75-1-33,-155 27-236,0 1 0,0 2 0,54 7 0,-40-3 0,0-2 0,0-2 0,81-11 1,23-1-19,-85 7 2,122-25 0,-5 0-1,191 21 8,-306 7 1,73-11 0,37-1-4,-76 18-31,8 0-9,-89-5 34,0-2-1,0-1 1,21-6 0,-17 3-2,32-3-1,-48 9 3,0 0 0,-1 1 0,1 1 0,-1 0 1,1 0-1,0 0 0,10 4 0,4 3 1,0-1 1,1-1-1,0-2 1,0 0-1,25 0 1,111-13 57,-90 3-286,-69 7 152,-1-1 0,0 0 0,1-1 0,-1 1-1,1 0 1,-1 0 0,0 0 0,0-1 0,1 1 0,-1-1-1,0 1 1,0-1 0,1 1 0,-1-1 0,0 0 0,0 0-1,0 1 1,0-1 0,0 0 0,0 0 0,0 0 0,0 0-1,0 0 1,-1 0 0,1-1 0,0 1 0,-1 0 0,1 0-1,-1 0 1,1-2 0,0-4-435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16596,'1'1'243,"1"0"0,0 0 1,0-1-1,0 1 1,0-1-1,0 0 0,0 1 1,0-1-1,0 0 1,3 0-1,2 0 338,525 33 4024,-169-13-4231,-106 0-842,249 13-1343,-371-30 1070,230-26 1,-339 20 732,-10 1 68,-1 0 0,1 0 0,-1-2 1,0 0-1,24-9 0,-30 7 129,-9 6-188,0-1-1,-1 1 0,1 0 1,0 0-1,0 0 1,0-1-1,0 1 1,0 0-1,0 0 1,0 0-1,0-1 1,-1 1-1,1 0 1,0 0-1,0 0 0,0 0 1,0 0-1,-1-1 1,1 1-1,0 0 1,0 0-1,0 0 1,-1 0-1,1 0 1,0 0-1,0 0 1,0 0-1,-1 0 0,1 0 1,0 0-1,0 0 1,0 0-1,-1 0 1,1 0-1,0 0 1,0 0-1,-1 0 1,1 0-1,0 0 1,-1 0-1,-17 0 35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05.1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47 14939,'1'-7'1297,"0"-11"-125,-1 18-1040,0-1-1,1 1 1,-1-1-1,0 1 1,0 0-1,0-1 1,0 1-1,0-1 1,0 1-1,0-1 0,1 1 1,-1 0-1,0-1 1,0 1-1,1 0 1,-1-1-1,0 1 1,1 0-1,-1-1 0,0 1 1,1 0-1,-1 0 1,0-1-1,1 1 1,-1 0-1,0 0 1,1 0-1,0-1 581,1 11 2479,5 17-3191,12 158 427,16 91-407,-61-459 176,-18-126-95,40 291-92,2 27-29,3 28-8,38 266-74,-38-287-188,-6-38 33,1 1-95,-16-49-1676,18 60 1637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07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25 12835,'-7'-18'2441,"4"12"2806,9 21-2262,-4-8-2828,1 0 0,0 0 0,1 0 0,0-1 0,0 1 0,0-1 0,0 0 0,1 0 0,0-1 0,1 0 0,-1 0 0,1 0 0,0 0 0,0-1 0,0 0 0,1 0 0,-1 0 0,1-1 0,10 3 0,9 4-94,-1 0 0,38 23-1,-48-25-52,-7-4-5,0 0 1,0-1 0,0-1-1,0 1 1,0-1 0,1-1-1,-1 0 1,12 1 0,-12-1 23,0 1-13,0 0 0,0 0 0,0 1 1,0 1-1,-1-1 0,1 1 0,10 8 1,6 2 34,47 18 355,-55-26-334,0 1 0,-1 0-1,1 1 1,-1 0 0,-1 2 0,23 17-1,-16-6-69,-11-11 47,1 1 1,0-1-1,1-1 1,0 0-1,0 0 1,1-1-1,17 7 1,-14-8-11,-4-1-20,0-1 0,0-1-1,1 0 1,0 0 0,-1-1 0,1-1-1,18 2 1,-31-4-15,0 0-1,0 0 1,1 0-1,-1-1 1,0 1-1,0 0 0,0 0 1,0 0-1,0 0 1,0 0-1,0 0 1,0 0-1,0 0 1,0 0-1,0 0 1,0-1-1,0 1 1,0 0-1,0 0 1,0 0-1,0 0 1,0 0-1,0 0 1,0 0-1,0-1 1,0 1-1,0 0 1,0 0-1,0 0 1,0 0-1,0 0 0,0 0 1,0 0-1,0 0 1,0-1-1,0 1 1,0 0-1,0 0 1,0 0-1,0 0 1,0 0-1,0 0 1,0 0-1,0 0 1,-1 0-1,1 0 1,0 0-1,0 0 1,0 0-1,0-1 1,0 1-1,0 0 1,0 0-1,0 0 1,0 0-1,-1 0 0,1 0 1,0 0-1,0 0 1,0 0-1,0 0 1,0 0-1,0 0 1,0 0-1,-1 0 1,1 0-1,0 0 1,-9-4 142,-11 6 10,-1 0 1,1 1 0,0 1-1,-38 13 1,32-8-99,-52 8 0,-34-8 96,68-7-126,-66 12 0,90-10-27,0-1-1,-1 0 0,1-2 0,-1-1 0,1 0 0,-1-1 1,-26-6-1,37 6 11,0 0 0,0 1 0,0 0 0,0 0-1,-12 3 1,11-2-23,0 0-1,1 0 1,-1-1-1,-12-2 0,21 2 14,0-1-1,0 1 0,1-1 0,-1 1 0,0-1 0,0 0 0,0 0 0,1 0 0,-1 0 0,1 0 0,-1 0 1,0 0-1,1-1 0,0 1 0,-1 0 0,1-1 0,0 1 0,0-1 0,0 0 0,0 1 0,0-1 1,0 0-1,0 0 0,1 1 0,-1-1 0,0 0 0,1-2 0,0 3 11,-18-4 11,36 14-68,-8-3 33,-1-1-1,1 0 1,0-1 0,0 0 0,0-1 0,0 0-1,1 0 1,0-1 0,-1-1 0,14 1-1,-4-4 3,0-1 0,0-1 0,-1-1 0,1-1 0,-1 0-1,0-1 1,22-13 0,-22 10-94,0 2 0,0 0-1,0 1 1,1 1 0,0 1 0,0 1 0,25-3 0,68 11-704,-108-5 795,0 0 0,0 0 0,0-1 0,0 1 0,-1-1 0,1 0 0,-1-1 0,1 1 0,-1-1-1,0 0 1,8-7 0,-8 7 9,0-1 0,0 1 1,0 0-1,1 0 0,-1 1 0,1-1 0,0 1 0,0 0 0,0 0 0,0 1 0,10-2 0,-10 2-14,0 1-1,0 1 0,0-1 1,0 1-1,0 0 0,0 0 1,5 2-1,-9-3-3,-43-16-102,-90-27 110,78 28-27,-76-34 0,30 4-12,43 21 19,1-3 1,1-2 0,-60-42-1,106 64 37,0 0 0,-1 1 0,1 0-1,-1 1 1,0 0 0,-1 0 0,1 1-1,-19-4 1,11-5-7,10 7-77,12 16-194,-1-4 148,1 0-1,0 0 1,0 0-1,1-1 0,-1 0 1,11 9-1,-6-9-93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09.3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14987,'5'4'2025,"26"25"-364,-15-13-1434,0-1 1,1 0 0,1-2-1,0 0 1,1 0-1,28 13 1,-47-26-210,1 1 0,0-1 1,0 0-1,0 1 0,0-1 0,0 0 1,0 1-1,0-1 0,0 0 1,0 0-1,0 0 0,0 0 1,0 0-1,0 0 0,0 0 1,-1 0-1,1 0 0,0-1 0,0 1 1,0 0-1,0-1 0,1 0 1,-1 1 10,-1-1 0,1 0 1,-1 1-1,0-1 0,1 0 1,-1 0-1,0 1 0,1-1 1,-1 0-1,0 0 1,0 0-1,1 1 0,-1-1 1,0 0-1,0 0 0,0 0 1,0 0-1,0 0 0,-1-1 1,0-3 135,0-1 1,-1 1-1,0-1 0,0 1 1,0 0-1,-4-6 0,1 2 101,2 3-34,0 0-1,-1 1 0,0-1 0,-7-7 0,11 12-223,0 1-1,0 0 1,0 0 0,0 0-1,0 0 1,-1 0 0,1-1-1,0 1 1,0 0 0,0 0-1,0 0 1,0 0 0,0 0 0,0 0-1,0-1 1,-1 1 0,1 0-1,0 0 1,0 0 0,0 0-1,0 0 1,0 0 0,-1 0-1,1 0 1,0 0 0,0 0-1,0 0 1,0 0 0,0 0-1,-1 0 1,1 0 0,0 0-1,0 0 1,0 0 0,0 0-1,-1 0 1,1 0 0,0 0-1,0 0 1,0 0 0,0 0-1,0 0 1,-1 0 0,1 0-1,0 0 1,0 0 0,0 1-1,0-1 1,0 0 0,0 0-1,0 0 1,-1 0 0,1 0-1,0 0 1,0 1 0,0-1-1,0 0 1,0 0 0,0 0-1,0 0 1,0 0 0,0 1-1,0-1 1,0 0 0,0 0-1,0 0 1,0 0 0,0 1-1,1 9 72,3 0-143,1-1 1,0 1-1,0-1 0,1-1 0,0 1 1,0-1-1,1 0 0,0 0 1,14 11-1,-7-13 165,-13-6-93,-1 0 0,0 0 0,1 0 0,-1 0-1,0-1 1,1 1 0,-1 0 0,0 0 0,1 0-1,-1 0 1,0-1 0,0 1 0,1 0 0,-1 0-1,0-1 1,0 1 0,0 0 0,1 0 0,-1-1-1,0 1 1,0 0 0,0-1 0,0 1 0,1 0-1,-1-1 1,0 1 0,0-31 550,0 10-188,0 21-371,0 0-1,0 0 1,0-1 0,0 1-1,0 0 1,1 0 0,-1 0 0,0-1-1,0 1 1,0 0 0,0 0-1,0 0 1,1 0 0,-1-1-1,0 1 1,0 0 0,0 0 0,0 0-1,1 0 1,-1 0 0,0 0-1,0 0 1,0-1 0,1 1-1,-1 0 1,0 0 0,0 0-1,1 0 1,-1 0 0,0 0 0,0 0-1,0 0 1,1 0 0,-1 0-1,0 0 1,0 0 0,0 1-1,1-1 1,-1 0 0,0 0-1,11 8-134,6 13-182,3 8-133,-5-7-89,1 0 0,24 26 0,-40-48 539,0 0 0,0 0 0,0 0 0,1 1 0,-1-1 0,0 0 0,0 0 0,0 0 0,0 0 0,0 1 0,0-1-1,1 0 1,-1 0 0,0 0 0,0 0 0,0 0 0,0 0 0,1 1 0,-1-1 0,0 0 0,0 0 0,0 0 0,0 0 0,1 0 0,-1 0 0,0 0 0,0 0 0,0 0 0,1 0 0,-1 0 0,0 0 0,0 0 0,1 0 0,-1 0 0,0 0 0,0 0 0,0 0 0,1 0 0,-1 0 0,0 0 0,0-1 0,0 1 0,0 0 0,1 0 0,-1 0 0,0 0 0,0 0 0,0 0 0,0-1 0,0 1 0,1 0-1,0-15 168,-6-19 346,4 24-367,-2-1 171,3 11-313,0-1-1,-1 1 1,1 0-1,0 0 1,-1 0-1,1 0 0,0 0 1,0 0-1,-1 0 1,1 0-1,0 0 1,-1 0-1,1 0 1,0 0-1,-1 0 1,1 0-1,0 0 0,0 0 1,-1 1-1,1-1 1,0 0-1,-1 0 1,1 0-1,0 0 1,0 0-1,0 1 0,-1-1 1,1 0-1,0 0 1,0 1-1,0-1 1,-1 0-1,1 0 1,0 1-1,0-1 1,0 1-1,-3 1 1,0 0-1,0 0 1,0-1 0,0 1-1,0 0 1,0-1 0,-1 0-1,1 0 1,0 0 0,-1 0-1,1 0 1,-1-1-1,1 1 1,-1-1 0,1 0-1,-6-1 1,-5 0 11,0-1-1,-23-6 0,-77-31 42,13 3-20,101 36-41,-1 0 0,1-1 0,-1 1 1,1 0-1,-1 0 0,1 0 0,-1-1 0,1 1 0,-1 0 1,1 0-1,-1 0 0,0 0 0,1 0 0,-1 0 1,1 0-1,-1 0 0,1 0 0,-1 0 0,1 0 1,-1 1-1,1-1 0,-1 0 0,1 0 0,-1 0 0,1 1 1,-1-1-1,1 0 0,-1 1 0,1-1 0,-1 0 1,1 1-1,0-1 0,-1 1 0,1 0-13,0 1-1,0-1 0,0 0 1,0 0-1,0 0 0,0 1 1,0-1-1,0 0 1,1 0-1,-1 0 0,1 0 1,-1 1-1,2 1 0,23 35-367,-19-31 353,1 0 1,0-1 0,0 1 0,0-1 0,1-1 0,-1 1-1,2-2 1,-1 1 0,0-1 0,1 0 0,0 0-1,0-1 1,0-1 0,0 1 0,13 1 0,-20-4 29,0 0 1,0 0-1,0 0 1,0 0-1,0 0 0,0 0 1,0-1-1,0 1 1,0-1-1,-1 1 1,1-1-1,0 0 0,0 0 1,0 1-1,-1-1 1,1-1-1,0 1 1,-1 0-1,1 0 1,-1 0-1,0-1 0,1 1 1,-1-1-1,0 1 1,0-1-1,0 0 1,0 1-1,0-1 0,0 0 1,0 0-1,0 0 1,-1 1-1,1-1 1,0-4-1,-1 4 10,0-1 0,0 0 0,0 1 1,0-1-1,0 0 0,0 1 0,-1-1 0,1 0 0,-1 1 0,1-1 0,-1 1 0,0-1 0,0 1 1,-1-1-1,1 1 0,0 0 0,-1-1 0,0 1 0,1 0 0,-1 0 0,0 0 0,0 0 1,0 0-1,-4-2 0,0 3-64,8 7 21,7 10-32,2-3 17,-1-2 1,2 1-1,22 16 1,-29-24 40,1 0 0,0 0 0,0 0 0,0-1 0,1 0 0,-1 0 0,1 0 0,0-1 0,0 0 0,13 2 0,-18-4 16,0 0 0,-1 0 1,1 0-1,0 0 0,0-1 0,0 1 0,-1 0 1,1-1-1,0 1 0,0-1 0,-1 1 0,1-1 1,0 0-1,-1 0 0,1 0 0,-1 0 0,1 0 0,-1 0 1,1 0-1,-1-1 0,0 1 0,2-2 0,-1 0 35,0-1-1,-1 0 0,1 1 0,-1-1 0,1 0 1,-1 0-1,0 0 0,0-5 0,2 18-240,-1-6 160,-1 0 0,0 1 0,0-1 0,0 0 0,0 1 1,0-1-1,-1 0 0,0 1 0,1-1 0,-2 4 0,-26-38 267,19 23-148,-1 1 1,0-1 0,0 2-1,0-1 1,-1 1-1,0 1 1,-1 0 0,1 0-1,-1 1 1,0 0-1,0 1 1,0 0 0,0 1-1,-1 0 1,1 1-1,0 1 1,-13 0 0,7 4 0,17-4-80,-1 0 0,1 1 0,0-1 0,0 0 0,0 0 0,-1 0 0,1 0 0,0 0 0,0 1 0,0-1 0,0 0 0,0 0 0,0 0 0,-1 1 0,1-1 0,0 0-1,0 0 1,0 0 0,0 1 0,0-1 0,0 0 0,0 0 0,0 1 0,0-1 0,0 0 0,0 0 0,0 1 0,0-1 0,0 0 0,0 0 0,0 0 0,0 1 0,0-1 0,0 0 0,1 1 0,0 0-37,0 0 0,0 0 0,0 0 0,0 0 0,1-1 0,-1 1 0,0 0-1,1 0 1,-1-1 0,1 1 0,-1-1 0,1 1 0,-1-1 0,1 0 0,-1 1 0,1-1 0,1 0 0,2 0-15,0 0-1,0 0 1,0-1-1,0 1 1,6-3 0,14-3-119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32.9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1084 13395,'-6'4'2212,"17"-14"-1262,146-188 2532,-27 30-3281,355-314-210,-413 416 101,-63 58-88,100-85 170,-97 84-179,1 1 0,0 0-1,0 1 1,1 0-1,0 1 1,0 0-1,18-4 1,-10 9-159,-16 0-166,-14 1-486,-30 0 564,14 1 72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33.5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405 6 13427,'-1'-1'34,"1"1"-1,0 0 1,0-1 0,-1 1-1,1 0 1,-1-1 0,1 1-1,0 0 1,-1 0 0,1-1-1,0 1 1,-1 0 0,1 0-1,-1-1 1,1 1 0,-1 0-1,1 0 1,-1 0 0,1 0-1,-1 0 1,1 0 0,-1 0-1,1 0 1,0 0 0,-1 0-1,1 0 1,-1 0 0,1 0-1,-1 0 1,1 0 0,-1 1 0,1-1-1,-1 0 1,1 0 0,0 1-1,-1-1 1,1 0 0,0 0-1,-1 1 1,1-1 0,-1 0-1,1 1 1,0-1 0,0 0-1,-1 1 1,1 0 0,-18 19 490,4 6-349,0-1 0,-16 45-1,8-17-109,-4 5-20,-82 172 678,86-192-546,0 0 0,-3-2 1,-48 57-1,62-82 200,11-13 173,17-19-132,-9 14-381,0 0-1,0 0 1,1 1-1,-1 0 1,1 0-1,1 1 1,-1 0-1,15-4 1,2 1-140,52-9 1,-38 10-298,-32 5 451,0 0-1,0 0 1,0-1-1,-1 1 1,1-2-1,-1 1 1,14-10-1,-1-3-119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35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192 47 16980,'0'-5'541,"1"-1"0,0 1 0,0 0 0,0 0 0,0 0 0,1 0 0,2-6 1,-1 34 1890,-4 13-2221,-2-1 1,-14 69-1,-31 69-190,2-33-13,19-67-45,4 2 0,-13 80 0,35-151 36,-1 3-14,1 1 1,1-1-1,-1 0 0,2 9 1,-1-16 12,0 1 0,0 0 0,0-1 0,0 1 0,0-1 0,0 1 0,0 0 0,1-1 0,-1 1 0,0-1 0,0 1 0,1 0 0,-1-1 0,0 1 0,1-1 0,-1 1 0,1-1 0,-1 1 0,1-1 0,-1 0 0,1 1 0,0 0 0,0-1 1,0 0 0,0 0-1,0 0 1,0 0 0,0 0-1,0-1 1,0 1 0,0 0-1,0 0 1,0-1 0,0 1-1,0 0 1,0-1 0,0 1-1,0-1 1,0 0 0,0 1-1,0-1 1,0-1 0,18-14 66,-2-1 1,26-31-1,-5 5 79,-33 38-138,120-117 455,-108 107-488,2 1-1,0 1 1,0 1-1,1 0 1,34-13-1,-31 16-235,-16 7 27,0 0 0,0 0 0,0-1 0,0 0 0,-1 0 1,1-1-1,-1 0 0,0 0 0,0 0 0,0-1 0,6-7 0,-10 7-164,-4 2-67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5.8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226 25 16684,'13'-16'2745,"-18"25"-430,-16 24-889,-182 400-907,194-407-1151,9-27 607,0 1-1,0 0 1,0 0-1,0 0 1,0 0 0,0 0-1,0 0 1,0 0-1,0 0 1,0 0 0,1 0-1,-1 0 1,0 0 0,0 0-1,0 0 1,0 0-1,0 0 1,0 0 0,0 1-1,0-1 1,0 0-1,0 0 1,0 0 0,0 0-1,0 0 1,0 0 0,0 0-1,0 0 1,0 0-1,0 0 1,1 0 0,-1 0-1,0 0 1,0 0-1,0 0 1,0 0 0,0 0-1,0 0 1,0 0-1,0 0 1,0 0 0,0 1-1,0-1 1,0 0 0,0 0-1,0 0 1,0 0-1,0 0 1,0 0 0,0 0-1,0 0 1,0 0-1,0 0 1,7-7-645,9-13-190,86-162-3132,-45 76 2851,-26 49 731,-16 26 693,2 2 0,29-41 0,-36 61 348,-7 14-22,-5 17 137,1-18-729,-20 102 1209,-9 67-724,27-145-474,1 1 0,1 0-1,2 0 1,4 30 0,-3-49-18,0 1 0,0-1 1,1 1-1,7 14 0,-9-22-51,0 0 0,1 0 1,0 0-1,-1 0 0,1 0 0,0-1 0,1 1 1,-1-1-1,0 1 0,1-1 0,-1 0 0,1 0 1,0 0-1,0 0 0,0 0 0,0-1 1,0 1-1,4 1 0,-7-3 12,1 0 0,-1 0 0,1 1 0,-1-1 0,1 0 0,-1 0 0,1 0 0,-1 0 0,1 0 0,-1 0 0,1 0 0,-1 0 0,1 0 0,-1 0 0,1 0 0,-1 0 0,1 0 0,-1 0 0,1 0 0,-1 0 0,1-1 0,-1 1 0,1 0 0,-1 0 0,1-1 0,-1 1 0,1 0 0,-1-1 1,0 1-1,1 0 0,-1-1 0,0 1 0,1 0 0,-1-1 0,0 1 0,0-1 0,1 1 0,-1-1 0,0 1 0,0-1 0,0 1 0,1-1 0,-1 1 0,0-2 0,0 0-28,0 0-1,0 0 1,-1 0 0,1-1 0,0 1-1,-1 0 1,0 0 0,1 0 0,-1 0-1,-2-3 1,-11-17-414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6.3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31 17172,'-3'-3'1688,"3"2"-1216,9-1-48,4-1 897,11 0-529,3-2-152,12 0-792,6 1-488,6 0 720,4 4-80,-1 3-288</inkml:trace>
  <inkml:trace contextRef="#ctx0" brushRef="#br0" timeOffset="1">555 107 18372,'-3'16'1664,"2"9"-1112,-1 0-328,1 4 425,-1-1-881,-1-2 416,2-3-200,1-9-304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6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0 21205,'-2'16'1384,"-1"11"-1248,0 5-40,0 8 88,1 4-504,-3 5 1496,2-2-1120,-4-1 40,0-4 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7.2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35 19132,'4'-4'153,"0"0"0,0 1 0,0 0 1,1 0-1,0 1 0,-1-1 0,1 1 0,0 0 0,0 0 0,0 0 0,0 1 0,1 0 1,-1 0-1,0 0 0,1 1 0,-1 0 0,0 0 0,1 0 0,-1 0 0,0 1 0,1 0 1,-1 0-1,0 1 0,7 2 0,-7-2-156,1 0 1,-1 1-1,0-1 0,0 1 0,0 0 1,0 1-1,0-1 0,-1 1 1,1 0-1,-1 0 0,0 0 1,-1 1-1,1-1 0,-1 1 1,1 0-1,-2 0 0,1 0 1,0 1-1,-1-1 0,0 0 1,0 1-1,1 7 0,-2 3-42,0 0 1,-1-1-1,0 1 0,-6 30 0,6-45 29,0-1 1,0 0-1,0 1 0,0-1 0,0 0 0,0 1 1,0-1-1,0 1 0,0-1 0,0 0 0,0 1 0,0-1 1,1 0-1,-1 1 0,0-1 0,0 0 0,0 1 1,0-1-1,0 0 0,1 1 0,-1-1 0,0 0 1,0 1-1,1-1 0,-1 0 0,0 0 0,0 0 1,1 1-1,-1-1 0,0 0 0,1 0 0,-1 0 1,1 1-1,13 1-1087,2 1 140,-13-1 875,0 1 0,-1 0 0,1 0 0,-1 0 0,1 0 0,-1 0 0,0 1 0,0-1 0,0 1 0,0-1 0,-1 1 1,0 0-1,0 0 0,0-1 0,0 1 0,0 0 0,-1 0 0,1 0 0,-1 0 0,-1 6 0,1 2 259,-1-1-1,-1 0 1,1 1 0,-2-1-1,-7 21 1,6-23 146,0 0 0,0 0 0,-1 0 0,0-1 1,-1 0-1,0 0 0,0 0 0,-1-1 0,0 0 0,-14 11 0,17-14-189,-1-1-1,-1 0 1,1 0 0,0 0-1,-1-1 1,1 0 0,-1 0-1,0 0 1,0 0 0,0-1-1,0 0 1,0-1-1,0 1 1,0-1 0,0 0-1,0-1 1,0 1 0,-10-3-1,-8-7 103,8-8-200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0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14 17204,'9'-12'2087,"-6"10"-853,-6 6 1233,-203 242-540,187-222-2029,-92 130-2662,107-164 1698,4-8 371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9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268 18 21661,'0'0'82,"0"-1"0,0 1 0,0-1 0,0 0 0,0 1 0,0-1 0,0 1 0,0-1 0,-1 1 0,1-1 0,0 1 0,0-1 0,0 1 0,0 0 0,-1-1 0,1 1 0,0-1 0,-1 1 0,1-1 0,0 1 0,-1 0 0,1-1 1,0 1-1,-1 0 0,1-1 0,-1 0 0,-17-4 614,-20 6 343,25 1-1025,0 1 0,1 1 0,-1 0 1,1 1-1,0 0 0,0 1 0,1 0 0,-1 1 1,2 1-1,-1-1 0,1 2 0,0-1 0,1 1 1,-1 1-1,2 0 0,-13 18 0,20-27-68,0 1 0,0-1-1,1 0 1,-1 1 0,1-1 0,-1 1-1,1-1 1,-1 1 0,1 0-1,0-1 1,-1 4 0,1-5 29,0 0 1,1 1-1,-1-1 0,0 0 1,0 1-1,0-1 0,0 0 1,1 1-1,-1-1 0,0 0 1,0 1-1,0-1 0,1 0 1,-1 0-1,0 1 0,1-1 1,-1 0-1,0 0 0,0 0 1,1 1-1,-1-1 0,0 0 1,1 0-1,-1 0 0,0 0 1,1 0-1,-1 0 0,1 0 1,-1 1-1,1-1 0,4-1-152,-1 1-1,1-1 0,0 0 0,0 0 0,8-3 1,-7 2 145,7-2-101,0 0-1,1 2 1,-1-1-1,1 2 0,0 0 1,-1 0-1,26 3 1,-35-1 141,1-1 0,-1 1 0,1 0-1,-1 0 1,0 1 0,1-1 0,-1 1 0,0 0 0,0 0 0,0 0 0,0 1 0,-1-1 0,1 1 0,-1 0 0,1 0 0,-1 0 0,0 1 0,0-1 0,0 1 0,-1 0 0,1-1 0,-1 1 0,0 0 0,0 1 0,-1-1 0,1 0 0,1 5 0,-2-3 59,0 1 1,-1-1 0,0 1-1,1-1 1,-2 1-1,1-1 1,-1 1 0,0-1-1,-1 0 1,1 1 0,-1-1-1,0 0 1,-6 12-1,6-15 2,0 0 0,1 0 0,-1 0-1,0-1 1,0 1 0,-1 0 0,1-1-1,0 1 1,-1-1 0,0 0 0,1 0 0,-1 0-1,0 0 1,0 0 0,0-1 0,0 1-1,0-1 1,-1 0 0,1 0 0,0 0-1,-1 0 1,1-1 0,0 1 0,-1-1-1,1 0 1,-1 0 0,1 0 0,-4-1-1,3 0-181,-1 0 0,1-1 0,0 0-1,0 0 1,0 0 0,1 0-1,-1-1 1,0 0 0,1 1-1,0-1 1,-1-1 0,1 1 0,1 0-1,-1-1 1,0 1 0,1-1-1,-1 0 1,1 0 0,0 0-1,1 0 1,-1 0 0,1 0-1,-2-8 1,4 4-544,6 6-195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9.6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6 22389,'0'0'90,"1"0"1,-1 1-1,0-1 1,1 0-1,-1 1 1,0-1-1,1 0 1,-1 1-1,0-1 0,0 1 1,1-1-1,-1 1 1,0-1-1,0 1 1,0-1-1,0 1 1,0-1-1,1 1 1,-1-1-1,0 1 1,0-1-1,0 1 1,-1-1-1,1 1 0,0-1 1,0 1-1,0-1 1,0 1-1,0 0 1,-4 22 326,3-17 163,-4 19 166,3-14-708,0-1 0,0 1 0,1-1-1,0 1 1,1 0 0,0 0 0,2 12-1,-2-23-37,0 1-1,1-1 1,-1 0-1,0 1 0,0-1 1,0 0-1,1 0 1,-1 1-1,0-1 0,0 0 1,1 1-1,-1-1 1,0 0-1,0 0 1,1 1-1,-1-1 0,0 0 1,1 0-1,-1 0 1,0 0-1,1 0 0,-1 1 1,1-1-1,-1 0 1,0 0-1,1 0 0,-1 0 1,0 0-1,1 0 1,-1 0-1,1 0 0,-1 0 1,0 0-1,1 0 1,-1-1-1,0 1 0,1 0 1,-1 0-1,0 0 1,1 0-1,-1 0 0,0-1 1,1 1-1,-1 0 1,0 0-1,1-1 0,-1 1 1,15-13-14,8-14-19,-18 20 27,0 0 0,0 1 0,1 0 0,0 0 0,0 0 0,1 1 0,-1 0 0,12-7 0,-17 12 2,0-1-1,-1 1 1,1 0 0,0 0 0,0 0-1,0-1 1,-1 1 0,1 0-1,0 0 1,0 0 0,0 0-1,0 0 1,-1 0 0,1 1-1,0-1 1,0 0 0,0 0-1,-1 1 1,1-1 0,0 0 0,0 1-1,-1-1 1,1 1 0,0 0-1,1 0-2,-1 1-1,1-1 1,-1 1-1,1 0 0,-1-1 1,0 1-1,0 0 1,0 0-1,1 3 1,1 4-21,-1 0-1,1 0 1,0 11 0,-3-19 24,1 8-21,-1-2-3,1-1 0,0 0 1,0 0-1,3 8 0,-4-13 25,0 0 1,0-1-1,1 1 0,-1-1 0,0 1 0,0-1 1,1 1-1,-1-1 0,0 1 0,1-1 0,-1 1 0,1-1 1,-1 1-1,0-1 0,1 1 0,-1-1 0,1 0 1,-1 1-1,1-1 0,-1 0 0,1 0 0,0 1 0,-1-1 1,1 0-1,-1 0 0,1 0 0,-1 0 0,1 0 1,0 0-1,-1 1 0,1-1 0,0-1 0,-1 1 0,1 0 1,-1 0-1,1 0 0,-1 0 0,1 0 0,0 0 1,-1-1-1,1 1 0,-1 0 0,1-1 0,-1 1 0,1 0 1,-1-1-1,1 1 0,-1 0 0,1-1 0,-1 1 1,0-1-1,1 1 0,-1-1 0,1 0 0,15-16-45,0 0-1,19-28 1,17-20-64,-43 55 25,0 2 0,17-14 0,-24 20 56,0 1 0,0 0 0,0-1 0,0 1 0,0 0 0,1 0 0,-1 0 0,0 0 1,0 0-1,1 1 0,-1-1 0,0 1 0,1-1 0,-1 1 0,1 0 0,-1 0 0,1 0 0,-1 0 0,0 1 0,1-1 0,3 2 0,-4-1-15,-1 1-1,1-1 1,0 1-1,-1-1 1,1 1-1,-1 0 0,1 0 1,-1 0-1,0 0 1,0 0-1,0 0 1,0 0-1,0 0 0,0 1 1,-1-1-1,1 0 1,-1 0-1,1 1 1,-1-1-1,0 0 0,0 1 1,0-1-1,-1 4 1,1 2-161,-1 0 0,0-1 0,0 1 0,-1-1 0,0 1 0,-3 7 1,5-13 173,-1 0 1,0 0 0,0 0 0,0 0 0,-1-1 0,1 1-1,0 0 1,0 0 0,-1-1 0,0 1 0,1-1 0,-1 1-1,0-1 1,1 0 0,-1 0 0,0 0 0,-3 2 0,-15-6-308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0.0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18092,'15'7'1792,"-1"1"-1496,5 3-768,6-3 136,11-1 408,3 2-64,8-1-472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0.5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120 265 18780,'-23'14'1637,"5"-4"-804,-23 18-1,37-26-665,1 1 1,0-1-1,0 1 1,1 0-1,-1 0 1,0 0-1,1 0 1,0 1-1,0-1 1,0 1-1,0-1 1,0 1-1,-1 6 1,2-9-139,1 0 1,0-1-1,0 1 1,0 0 0,0-1-1,0 1 1,0 0-1,0-1 1,0 1 0,0 0-1,0-1 1,0 1-1,0 0 1,0-1 0,0 1-1,1 0 1,-1-1-1,0 1 1,1 0 0,-1-1-1,0 1 1,1-1-1,-1 1 1,1 0 0,-1-1-1,1 1 1,-1-1-1,2 1 1,-1 0-2,0-1 0,1 1-1,-1-1 1,1 0 0,-1 1 0,1-1 0,-1 0-1,1 0 1,-1 0 0,1 0 0,-1 0 0,3-1-1,4-1 7,-1 0 0,0 0-1,-1 0 1,14-7 0,1-5 54,0 0 0,-1-2 1,0 0-1,-1-1 0,-1-1 1,21-26-1,-13 11 205,-2-2-1,-2 0 1,20-41-1,-40 73-264,0-2 31,1 0 1,-1 0-1,0 0 0,0 0 0,0-1 1,0-6-1,-2 11-56,1 1 1,-1 0-1,0 0 1,0 0-1,0-1 0,0 1 1,0 0-1,0 0 1,0 0-1,0 0 0,0-1 1,0 1-1,0 0 1,0 0-1,0 0 0,0-1 1,0 1-1,0 0 1,0 0-1,0 0 0,0-1 1,-1 1-1,1 0 1,0 0-1,0 0 0,0 0 1,0-1-1,0 1 0,0 0 1,0 0-1,-1 0 1,1 0-1,0 0 0,0 0 1,0-1-1,0 1 1,-1 0-1,1 0 0,0 0 1,0 0-1,-9 5 55,-9 13-26,9-4-27,0 0 0,2 0-1,-1 0 1,2 1 0,0 0-1,-5 20 1,8-22-257,0 0 1,1 0-1,0 0 0,1 0 1,0 1-1,1-1 1,4 26-1,-4-37 218,0-1 1,0 1-1,0 0 1,1 0-1,-1 0 1,1-1-1,-1 1 0,1 0 1,0 0-1,0-1 1,0 1-1,0-1 1,0 1-1,0-1 1,0 1-1,0-1 0,1 0 1,-1 1-1,1-1 1,-1 0-1,1 0 1,-1 0-1,3 1 0,17-4-482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1.4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13 17060,'0'-1'75,"0"0"0,1 1 1,-1-1-1,0 1 1,0-1-1,0 1 1,-1-1-1,1 0 0,0 1 1,0-1-1,0 1 1,0-1-1,0 1 0,-1-1 1,1 1-1,0-1 1,0 1-1,-1-1 1,1 1-1,-1-1 0,1 0 1,-9 5 914,7-2-786,-1 1-1,1 0 1,0 0-1,0 0 1,0 0-1,-2 4 1,-1 7 84,0 0 1,1 0-1,1 0 1,0 0-1,-1 18 1,0 76-206,4-81-25,18 245 201,-16-250-203,0-11 119,0-12 58,0-14 63,-7-32 353,-2 1-1,-22-82 1,22 100-496,10 35-168,0-1-1,0 1 0,0-1 0,1 0 1,0 1-1,0-2 0,1 1 1,0 0-1,0-1 0,0 0 0,0 0 1,1-1-1,8 6 0,-7-5-12,0-1 0,-1 0-1,1 0 1,1-1 0,-1 0-1,0 0 1,1-1 0,0 1 0,-1-2-1,1 1 1,0-1 0,0-1-1,15 1 1,-10-3 28,-1-1 1,0 0-1,0-1 0,0 0 0,-1 0 0,1-2 1,-1 1-1,19-14 0,-1-2 191,47-44 0,-75 64-180,1-1-1,-1 1 0,0 0 1,1-1-1,-1 1 1,1 0-1,0 0 1,-1 0-1,1 0 0,0 0 1,0 1-1,-1-1 1,1 1-1,0-1 1,0 1-1,3-1 0,-4 1-8,0 1 0,1-1 0,-1 1 0,-1 0 0,1-1 0,0 1 0,0 0 0,0-1 0,0 1 0,0 0 0,-1 0 0,1 0 0,0 0 0,-1 0 0,1 0 0,-1 0 1,1 0-1,-1 0 0,1 0 0,-1 0 0,0 0 0,1 0 0,-1 1 0,0-1 0,0 0 0,0 0 0,0 2 0,5 54-4,-5-40 1,1-1-1,1 0 0,0 0 1,8 24-1,-10-38 9,1-1-1,-1 0 0,1 1 1,-1-1-1,1 0 0,0 0 1,-1 1-1,1-1 1,0 0-1,0 0 0,0 0 1,0 0-1,0 0 0,0 0 1,0 0-1,0 0 0,0-1 1,0 1-1,1 0 1,-1-1-1,0 1 0,1-1 1,-1 1-1,0-1 0,1 1 1,-1-1-1,0 0 0,1 0 1,-1 0-1,1 0 1,-1 0-1,0 0 0,1 0 1,-1 0-1,1-1 0,-1 1 1,0 0-1,1-1 0,-1 1 1,0-1-1,0 0 1,2 0-1,7-4 31,-1-1-1,0 0 1,0 0 0,11-11 0,-11 9-12,28-23 84,-10 8-9,52-35 0,-77 56-114,1 0-1,0 1 0,0-1 0,0 1 0,0 0 0,0 0 1,0 0-1,1 0 0,-1 0 0,0 1 0,0-1 1,1 1-1,-1 0 0,6 0 0,-7 1-2,0 0 0,0-1 1,0 1-1,-1 0 0,1 0 0,0 0 0,0 0 1,-1 1-1,1-1 0,-1 0 0,1 1 0,-1-1 0,1 1 1,-1 0-1,0-1 0,0 1 0,0 0 0,0 0 1,0-1-1,0 1 0,0 0 0,-1 0 0,1 0 0,0 3 1,5 25-183,0-3-2023,-4-31 1156,0-19 520,-2-4-122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1.9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13707,'1'13'1544,"2"1"-1192,3 1-576,2-4 1593,7-1-1081,5-3-96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2.5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103 233 15611,'-6'3'322,"0"1"0,0 0 0,0 0 0,1 1-1,0-1 1,0 1 0,0 1 0,1-1 0,-1 0 0,1 1-1,-6 11 1,4-6 58,1 0-1,0 1 1,0-1-1,1 1 1,-4 20-1,7-28-302,0 1-1,1-1 1,0 0-1,-1 1 1,1-1 0,1 0-1,-1 0 1,1 1-1,-1-1 1,1 0 0,1 0-1,-1 0 1,3 7-1,-3-10-47,0 0 1,0 0-1,0 0 0,0 1 0,0-1 0,0 0 0,0 0 0,0-1 0,0 1 0,0 0 0,1 0 0,-1 0 0,0-1 1,0 1-1,1-1 0,-1 1 0,2-1 0,0 1 1,0-1 1,0 0 0,0 0-1,-1 0 1,1-1-1,0 1 1,0 0 0,-1-1-1,1 0 1,0 0-1,4-2 1,5-3 78,-1-1-1,0 0 1,0 0-1,-1-1 1,0 0-1,-1-1 0,11-13 1,-1 1 272,-1-2 0,18-31 0,-21 29 153,-1-1 0,19-48 0,-32 62-300,-9 17-133,-11 20-80,10-8-24,0 0 0,2 1-1,0 0 1,1 0 0,0 0 0,2 1 0,-4 25 0,8-42-10,0 0 0,-1 0-1,1 1 1,0-1 0,0 0 0,0 0 0,0 0 0,1 1 0,-1-1 0,1 0 0,-1 0 0,1 0 0,0 0 0,0 0 0,0 0 0,0 0 0,0 0 0,0 0 0,0 0 0,1 0 0,-1-1 0,1 1 0,-1-1 0,1 1 0,0-1 0,0 1 0,0-1-1,-1 0 1,1 0 0,3 1 0,-1-1-35,0 0 1,0 0-1,0-1 0,0 1 0,0-1 0,0 0 0,0 0 0,0-1 0,0 1 0,0-1 0,0 0 0,0 0 0,0 0 0,-1 0 0,1-1 1,4-2-1,4-2-59,-1-1 1,1-1-1,-2 1 1,1-2 0,-1 1-1,0-2 1,-1 1-1,0-1 1,9-15-1,-12 15 430,-12 19-85,-12 21-140,17-25-157,1 0 0,-1 0 0,1 0 0,0 0 0,0 0 0,0 0 0,1 1 0,-1-1 0,1 0-1,0 0 1,1 0 0,0 0 0,-1-1 0,1 1 0,1 0 0,-1-1 0,1 1 0,0-1 0,3 4 0,-5-7 56,-1 0 0,1-1 1,-1 1-1,1 0 0,0-1 1,-1 1-1,1-1 0,0 1 1,0-1-1,-1 1 0,1-1 1,0 1-1,0-1 0,0 0 1,-1 1-1,1-1 0,0 0 1,0 0-1,0 0 1,0 0-1,0 0 0,-1 0 1,1 0-1,2 0 0,-1-1 11,1 1 1,-1-1-1,0 0 0,1 0 0,-1 0 1,0-1-1,1 1 0,2-3 0,5-5 94,0 0-1,13-17 1,-19 22-62,33-39 219,-1-1 1,46-78 0,-76 111-245,32-61 39,-35 64-55,0 0 0,0 0-1,-1 0 1,1 0 0,-2-1 0,1 1 0,-1-10 0,-1 17-3,0 0 0,1 1 0,-1-1 0,0 1 0,0-1 0,0 0 0,0 1 0,0-1 0,0 1 0,-1-1 0,1 0 0,0 1 0,0-1 0,0 1 0,-1-1 0,1 1 0,0-1 0,0 1 0,-1-1 0,1 1 0,0-1 0,-1 1 0,1-1 0,-1 1 0,1-1 0,-1 1 0,1 0 0,-1-1 0,1 1 0,-1 0 0,1-1 0,-1 1 0,1 0 0,-2-1 0,0 1-24,1 1 0,-1-1 0,0 0 1,1 1-1,-1-1 0,0 1 0,1-1 0,-1 1 1,1 0-1,-1 0 0,1 0 0,-3 1 1,-2 2-158,0 1 0,1 0 1,-1 0-1,1 0 1,-6 8-1,8-8 151,1 0 0,-1 0 0,1 0 0,1 1 0,-1-1 0,1 0 0,0 1 0,0-1 0,0 1 0,1 8 0,1 9 338,4 29 1,0-5-82,-6 90 471,1 17-288,2-140-421,0-17-14,2-24-30,-6-21 277,-2 0 1,-2-1-1,-3 1 0,-15-53 0,24 101-219,0-1 0,-1 0 0,1 1 0,0-1 0,0 1 0,0-1 0,0 1 1,0-1-1,1 1 0,-1-1 0,0 0 0,0 1 0,0-1 0,0 1 0,1-1 0,-1 1 0,0-1 0,0 1 0,1-1 0,-1 1 0,0-1 0,1 1 0,-1 0 0,1-1 0,-1 1 0,0-1 1,1 1-1,-1 0 0,1 0 0,-1-1 0,1 1 0,-1 0 0,1 0 0,-1-1 0,1 1 0,0 0 0,-1 0 0,1 0 0,-1 0 0,1 0 0,-1 0 0,1 0 0,-1 0 0,1 0 0,0 0 1,0 0-1,34 5-24,-28-4 155,16 2-219,4-1-32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3.5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 21757,'0'0'44,"0"0"1,0-1 0,0 1 0,0 0 0,0 0 0,0 0-1,0 0 1,0-1 0,0 1 0,0 0 0,0 0 0,0 0-1,0 0 1,0-1 0,0 1 0,0 0 0,0 0 0,0 0-1,0 0 1,0 0 0,1-1 0,-1 1 0,0 0 0,0 0-1,0 0 1,0 0 0,0 0 0,1 0 0,-1 0 0,0 0-1,0-1 1,0 1 0,0 0 0,0 0 0,1 0 0,-1 0-1,0 0 1,0 0 0,0 0 0,0 0 0,1 0 0,-1 0-1,0 0 1,0 0 0,0 0 0,0 0 0,1 0 0,-1 0-1,0 1 1,0-1 0,0 0 0,3 11 1129,-1 20-287,-2-30-814,-1 29 241,-1-20-304,2-1 0,0 1 0,0-1-1,0 1 1,1-1 0,1 1 0,-1-1 0,5 11-1,-6-19-7,1 0-1,0 0 0,-1 0 1,1-1-1,0 1 0,0 0 1,0 0-1,-1-1 0,1 1 1,0-1-1,0 1 0,0-1 1,0 1-1,0-1 1,0 1-1,0-1 0,0 0 1,0 0-1,0 1 0,0-1 1,0 0-1,0 0 0,1 0 1,-1 0-1,0 0 0,0-1 1,0 1-1,0 0 0,0 0 1,0-1-1,0 1 0,0 0 1,0-1-1,0 1 0,1-2 1,4 0 6,0-1 0,0-1 0,-1 1-1,8-7 1,42-39 58,-34 29-6,41-30 1,-61 49-62,1 0 1,-1-1-1,1 1 0,0 0 0,-1 1 1,1-1-1,0 0 0,0 0 0,0 1 1,-1-1-1,1 1 0,0 0 0,0 0 1,0-1-1,0 1 0,0 0 0,0 0 1,0 1-1,2-1 0,-2 1-2,-1 0-1,1 0 0,-1 0 0,0 0 1,0 0-1,1 0 0,-1 0 1,0 1-1,0-1 0,0 0 0,0 1 1,-1-1-1,1 1 0,0-1 0,0 1 1,-1-1-1,1 1 0,-1-1 1,1 1-1,-1-1 0,0 1 0,0 0 1,0 1-1,2 23-38,2 20-11,-4-44 54,0 0 0,1 1 0,-1-1 0,1 0 0,0 1 0,0-1 0,0 0 0,0 1 0,0-1 0,0 0 0,1 0 0,-1 0 0,3 3 0,-2-4 5,0 0-1,-1-1 1,1 1 0,0 0 0,0 0 0,-1-1 0,1 1-1,0-1 1,0 0 0,0 1 0,0-1 0,-1 0 0,1 0-1,0 0 1,0-1 0,0 1 0,0 0 0,0-1 0,0 1-1,2-2 1,38-17 80,-36 15-73,40-23 58,-30 16-277,1 1 0,0 1 0,32-12 0,-48 20 56,1 1 1,-1 0 0,1-1 0,-1 1-1,1 0 1,-1 0 0,1 0 0,-1 0 0,1 0-1,-1 0 1,1 1 0,-1-1 0,1 0-1,-1 1 1,1-1 0,-1 1 0,1 0-1,-1-1 1,1 1 0,-1 0 0,0 0 0,0 0-1,1 0 1,-1 0 0,0 0 0,0 0-1,1 2 1,0-1-192,0-1 0,0 1 0,0 0 0,0 0 0,1-1 0,-1 1 0,0-1 0,1 0 0,2 1 0,1-1-211,0 0 0,0 0 0,1-1 0,-1 0-1,0 0 1,0 0 0,0-1 0,0 0 0,0 0 0,0-1-1,0 1 1,0-1 0,9-5 0,-8 4 711,0-1-1,0 0 1,0 0 0,-1 0 0,1-1-1,-1 0 1,0 0 0,-1-1 0,1 1 0,5-9-1,-10 13-24,-1 1 1,0 0-1,1-1 0,-1 1 0,0 0 0,1-1 0,-1 1 0,0-1 0,0 1 0,1-1 0,-1 1 0,0-1 0,0 1 0,0 0 0,0-1 1,1 1-1,-1-1 0,0 1 0,0-1 0,0 1 0,0-1 0,0 1 0,0-1 0,0 1 0,-1-1 0,1 1 0,0-1 0,0 1 1,0-1-1,0 1 0,-1-1 0,1 1 0,0 0 0,-1-1 0,1 1 24,-1-1 1,0 1-1,0 0 0,1 0 1,-1 0-1,0 0 1,0 0-1,1 0 0,-1 1 1,0-1-1,0 0 0,1 0 1,-1 0-1,0 1 1,0-1-1,1 0 0,-1 1 1,0-1-1,1 1 0,-1-1 1,1 1-1,-2 0 0,-4 4 52,0 1-1,0 0 1,0 0-1,0 0 1,1 1-1,0-1 1,1 1-1,-1 1 1,1-1-1,1 1 1,0-1-1,0 1 1,0 0-1,-3 16 0,6-23-202,0 0 0,0 0 0,0 0 0,0 0 0,0 0-1,1 0 1,-1 0 0,0 0 0,0 0 0,1 0 0,-1 0-1,1 0 1,-1 0 0,1 0 0,-1 0 0,1 0-1,0 0 1,-1 0 0,1-1 0,0 1 0,-1 0 0,1 0-1,0-1 1,0 1 0,0-1 0,0 1 0,0-1 0,0 1-1,0-1 1,0 1 0,0-1 0,0 0 0,0 0 0,0 1-1,0-1 1,0 0 0,0 0 0,0 0 0,0 0-1,0 0 1,0 0 0,0-1 0,1 1 0,7-1 25,-1-1-1,1 0 1,-1 0 0,9-4 0,-15 5-30,51-21 66,16-7-55,-62 27-34,0 0-1,0 0 1,0 1-1,1 0 1,-1 0-1,0 1 1,12 0-1,-17 0 18,-1 0-1,1 1 0,0-1 0,-1 1 1,1 0-1,-1-1 0,1 1 1,0 0-1,-1 0 0,0 0 1,1 0-1,-1 0 0,0 0 1,1 0-1,-1 1 0,0-1 0,0 0 1,0 1-1,0-1 0,0 1 1,0-1-1,0 1 0,-1-1 1,1 1-1,-1 0 0,1-1 0,-1 1 1,1 0-1,-1-1 0,0 3 1,0-2 6,0 0 1,1 0 0,-1-1-1,0 1 1,1 0 0,-1-1-1,1 1 1,0-1 0,-1 1-1,1-1 1,0 1 0,0-1-1,0 1 1,0-1 0,0 0-1,0 1 1,1-1 0,-1 0-1,0 0 1,1 0 0,-1 0 0,0 0-1,1 0 1,-1 0 0,1-1-1,0 1 1,2 1 0,2-2 7,0 0 0,0 0 0,0 0 0,0 0 0,0-1 0,-1 0 0,1-1 0,7-2 0,50-20-246,-32 11-196,-17 7 171,-7 3-19,1-1 1,0 2-1,0-1 0,0 1 1,10-1-1,-16 2 243,-1 1 0,0 0 0,1 0 0,-1 0 1,1 1-1,-1-1 0,0 0 0,1 0 0,-1 1 0,0-1 0,1 1 0,-1-1 0,0 1 1,0-1-1,1 1 0,-1 0 0,0 0 0,0-1 0,0 1 0,0 0 0,0 0 0,0 0 1,0 0-1,0 1 0,0-1 0,-1 0 0,1 0 0,0 0 0,-1 1 0,1-1 1,-1 0-1,1 1 0,-1-1 0,0 0 0,1 1 0,-1-1 0,0 2 0,2 13-587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37.0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1 593 15235,'171'-137'4695,"274"-214"-3597,-422 331-1101,-10 8-3,0 0 1,1 1 0,1 1 0,-1 0 0,2 1 0,16-8-1,-9 14-83,-23 3 105,1 0-1,-1 0 1,1 0 0,-1 0 0,1 0-1,0 0 1,-1 0 0,1 0 0,-1 0 0,1 0-1,-1 0 1,1 0 0,0 1 0,-1-1-1,1 0 1,-1 0 0,1 1 0,-1-1-1,1 0 1,-1 1 0,0-1 0,1 1-1,-1-1 1,1 0 0,-1 1 0,0-1-1,1 1 1,-1-1 0,0 1 0,0-1-1,1 1 1,-1-1 0,0 1 0,0 0-1,0-1 1,1 1 0,-8 6 341,0-4-207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38.3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160 117 16948,'-5'0'152,"-1"-1"0,1 1 1,0 0-1,-1 1 0,1-1 0,0 1 1,0 0-1,-1 0 0,1 1 1,0 0-1,0 0 0,0 0 1,1 0-1,-1 1 0,0-1 1,1 1-1,0 0 0,-1 1 0,1-1 1,0 1-1,1 0 0,-1 0 1,-5 8-1,4-5-126,0 1 0,1-1 1,-1 1-1,2-1 0,-1 1 0,1 0 1,0 1-1,1-1 0,0 0 0,0 1 1,1 0-1,0-1 0,0 1 0,1 9 0,0-17-27,0 0 0,0 0 0,0 0 0,0 0 0,0 0 0,1 0 0,-1 0 0,0 0 0,0 0 0,1 0 0,-1 0 0,1 0 0,-1 0 0,1 0 0,-1 0 0,1 0 0,0 0 0,-1 0 0,1 0 0,0-1 0,0 1 0,-1 0 0,1 0 0,0-1 0,1 1 0,0 0 4,-1-1 0,1 0-1,-1 0 1,0 0 0,1 0-1,-1-1 1,1 1-1,-1 0 1,0 0 0,1-1-1,-1 1 1,0-1 0,1 1-1,-1-1 1,0 0-1,2-1 1,4-3 33,0-1 0,0 0 0,0 0 0,-1 0 0,6-9 0,8-12 362,-1-2 0,-1 0-1,-2-1 1,-1-1 0,-2 0 0,0-1-1,7-36 1,-35 122 564,12-39-983,1 1 0,0-1 0,2 1 0,-1-1 0,2 1 0,0-1 1,1 1-1,6 22 0,-8-35 14,1-1 0,0 0 0,0 1 0,0-1 0,0 0 0,0 0 0,0 0 0,1 1 0,-1-1 0,1-1 0,-1 1 0,1 0 0,0 0 0,0-1 0,0 1 0,0-1 0,0 1 0,0-1 0,0 0 0,0 0 0,1 0 0,-1 0 0,0 0 0,1 0 0,-1-1 0,0 1 0,1-1 0,-1 0-1,1 0 1,-1 0 0,1 0 0,-1 0 0,1 0 0,-1 0 0,1-1 0,-1 0 0,0 1 0,4-2 0,4-2 1,0 0-1,0-1 0,-1 0 0,1-1 0,-1 0 0,0 0 0,11-11 1,9-11 99,27-35 0,-44 50-51,0 3 35,-12 10-76,1 0 1,-1 0 0,0 0 0,0 0-1,1 0 1,-1 0 0,0 0 0,0 0 0,1 0-1,-1 0 1,0 0 0,0 1 0,0-1-1,1 0 1,-1 0 0,0 0 0,0 0 0,0 0-1,1 1 1,-1-1 0,0 0 0,0 0 0,0 0-1,0 1 1,1-1 0,-1 0 0,0 0-1,0 0 1,0 1 0,0-1 0,0 0 0,0 1-1,3 28 58,-3-17-60,0 10 14,0-15-6,0 0 0,0-1 0,0 1 1,1 0-1,0 0 0,0 0 0,1-1 0,3 9 0,-5-15-1,0 1 0,1-1 0,-1 1 0,0-1 0,1 1 0,-1-1 0,1 0 0,-1 1 0,0-1 0,1 1 0,-1-1 0,1 0-1,-1 1 1,1-1 0,-1 0 0,1 0 0,0 1 0,-1-1 0,1 0 0,-1 0 0,1 0 0,-1 0 0,1 0 0,0 0 0,-1 0-1,1 0 1,0 0 0,17-9 146,11-22 95,-8 0-26,-2-1 1,20-46 0,-17 31-91,-22 47-132,0 0 1,0 0-1,0 0 0,0 0 1,0 1-1,0-1 1,0 0-1,0 0 0,0 0 1,0 0-1,0 0 1,0 0-1,1 0 0,-1 0 1,0 0-1,0 0 1,0 0-1,0 0 0,0 0 1,0 0-1,0 0 1,0 0-1,0 1 0,0-1 1,0 0-1,0 0 1,0 0-1,0 0 0,0 0 1,1 0-1,-1 0 1,0 0-1,0 0 0,0 0 1,0 0-1,0 0 1,0 0-1,0 0 0,0 0 1,0 0-1,-1 16-20,-5 28-16,5-39 32,-4 25-17,1-5 5,0 0 0,0 38 1,4-62 16,0 0 0,0 0 0,0 0 0,0 0 1,0 0-1,0 1 0,1-1 0,-1 0 0,0 0 0,1 0 1,-1 0-1,0 0 0,1 0 0,-1 0 0,1 0 1,-1 0-1,1 0 0,0 0 0,0 0 0,0 0-1,0-1-1,-1 0 1,1 0 0,-1 0-1,1 0 1,-1 0 0,1 0-1,0 0 1,-1 0-1,1 0 1,-1 0 0,1 0-1,0 0 1,-1-1-1,1 1 1,-1 0 0,1 0-1,-1-1 1,1 1-1,-1 0 1,1 0 0,-1-1-1,1 1 1,0-1-1,3-3-67,-1 0-1,1 1 0,-1-1 0,1-1 0,-1 1 0,3-7 1,-1 1-162,-1 0-1,-1 0 1,1 0 0,-2 0 0,1 0 0,-2-1 0,1 1 0,-1-1 0,-1 0 0,0 1 0,-2-15 0,-4-18-381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6:43:3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14507,'10'-27'1408,"0"9"-831,0 3-161,6 4 504,1 11-136,6 20-112,5 10-80,5 16-176,1 5-176,9 15-288,1 3-192,4 3-296,-3 1-128,-4-4-144,-8-8 528,-5-12-216,-2-7-152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0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16924,'-1'9'1416,"-2"5"-1056,-1 2-168,1 4 448,0 4-176,-1 5-104,1 4-136,2 4-176,1 3-24,0 3-8,2 0 8,1-3-216,0-1-184,0-6-352,1-4-232,-4-12 728,0-7-184,-4-10-168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38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18436,'-7'16'2192,"2"0"-1487,0-9-361,4 2 1296,2-9-1784,5-2-2121,5 1 2065,2-3-432,6 1-384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39.2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208 46 19452,'0'-1'90,"0"1"1,0-1-1,0 1 0,-1 0 0,1-1 1,0 1-1,0-1 0,-1 1 0,1 0 0,0-1 1,-1 1-1,1-1 0,0 1 0,-1 0 1,1 0-1,0-1 0,-1 1 0,1 0 1,-1 0-1,1-1 0,-1 1 0,1 0 1,0 0-1,-1 0 0,1 0 0,-1 0 0,1 0 1,-1-1-1,1 1 0,-1 0 0,0 1 1,-17-1 155,16 0-71,-6 1 83,-1 0 0,0 1 0,1 1 0,-1-1 0,1 1 0,0 1 0,0 0 0,0 0 0,1 0 0,-9 7 0,8-5-240,-1 0 0,1 1 0,0 0-1,1 1 1,0 0 0,0 0 0,-11 18 0,18-25-25,-1 0 0,0 0 1,0 0-1,1 0 0,-1 0 1,1 1-1,-1-1 1,1 0-1,0 1 0,0-1 1,-1 0-1,1 0 0,0 1 1,0-1-1,0 0 1,0 1-1,0-1 0,1 0 1,-1 1-1,1 1 1,-1-2-11,1 0 1,0 0 0,0 0 0,0 0 0,-1-1-1,1 1 1,0 0 0,0 0 0,0-1 0,0 1-1,0 0 1,1-1 0,-1 1 0,0-1 0,0 0-1,0 1 1,3-1 0,5 2-121,1-1 0,0-1 0,0 0 1,14-2-1,-14 1 18,27-2-290,-11 0 4,33 1 0,-53 2 335,1 1 1,-1 0-1,0-1 0,0 2 0,0-1 1,0 1-1,0 0 0,0 0 1,-1 1-1,10 5 0,-13-7 71,-1-1-1,1 1 1,-1 0-1,0 0 1,0 1-1,0-1 1,0 0 0,0 0-1,0 0 1,0 1-1,0-1 1,0 1-1,0-1 1,-1 0-1,1 1 1,-1-1 0,1 1-1,-1 0 1,1-1-1,-1 1 1,0 2-1,0-2 28,-1 1 1,1-1-1,-1 1 0,1-1 0,-1 0 0,0 1 0,0-1 0,0 0 1,0 0-1,-1 0 0,1 0 0,-3 4 0,-2 0 54,1 0-1,-1-1 1,-1 1 0,1-1-1,-1 0 1,0-1-1,-10 6 1,12-8 10,0 1 0,0-1 0,-1-1 0,1 1 1,-1-1-1,0 0 0,1 0 0,-1 0 0,0-1 0,1 0 0,-1 0 0,0 0 0,1-1 0,-1 0 1,0 0-1,-8-3 0,-7-7 74</inkml:trace>
  <inkml:trace contextRef="#ctx0" brushRef="#br0" timeOffset="1">442 119 17884,'0'0'122,"1"1"-1,-1-1 1,0 0 0,1 1 0,-1-1-1,1 0 1,-1 1 0,1-1 0,-1 0-1,1 0 1,-1 0 0,1 1 0,-1-1-1,1 0 1,-1 0 0,1 0 0,0 0-1,-1 0 1,1 0 0,-1 0 0,1 0-1,-1 0 1,1 0 0,-1 0 0,1-1-1,-1 1 1,1 0 0,0-1 0,16-13 1833,5-23-840,-20 33-1081,10-25 63,-11 27-90,-1 1-1,1-1 1,-1 0-1,1 1 0,-1-1 1,0 0-1,0 1 1,0-1-1,0 0 1,0 0-1,0 1 1,-1-1-1,1 0 1,-1 1-1,0-3 1,1 3-4,-1 1 1,1-1-1,0 1 1,-1-1-1,1 1 1,-1-1-1,1 1 0,-1-1 1,1 1-1,-1 0 1,0-1-1,1 1 1,-1 0-1,1 0 1,-1-1-1,0 1 0,1 0 1,-1 0-1,1 0 1,-1 0-1,0 0 1,1 0-1,-1 0 1,0 0-1,1 0 0,-1 0 1,0 0-1,1 0 1,-1 0-1,0 0 1,1 1-1,-1-1 1,1 0-1,-1 0 0,0 1 1,1-1-1,-1 0 1,1 1-1,-1-1 1,1 1-1,-1-1 0,0 1 1,-21 21 76,15-14-71,0 1 0,1 0 0,0 0 0,1 1 0,0-1 0,0 1-1,1 0 1,0 0 0,1 1 0,0-1 0,1 1 0,0 0 0,0 0 0,1-1 0,1 20 0,0-28-7,1 1 1,-1-1-1,1 1 1,0-1-1,0 1 1,0-1-1,0 0 1,0 1 0,0-1-1,1 0 1,-1 0-1,1 0 1,0 0-1,-1 0 1,1 0-1,0 0 1,0-1-1,0 1 1,0-1-1,1 1 1,3 1 0,-2-1 30,1-1 1,-1 0 0,0 0 0,0 0 0,0 0 0,1 0 0,-1-1 0,0 0 0,1 0 0,-1 0 0,0 0 0,9-3 0,19-9 39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0.0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 19956,'-4'67'4197,"-2"1"-3706,5-50-438,-2 266-174,4-276 98,-1-1 0,1 1 0,0-1 0,4 12 0,-5-18 22,1 0-1,-1 0 0,0 0 0,1 0 1,-1-1-1,1 1 0,-1 0 1,1 0-1,-1-1 0,1 1 1,-1 0-1,1-1 0,0 1 1,-1-1-1,1 1 0,0-1 1,-1 1-1,1-1 0,0 1 1,1 0-1,-1-2 4,0 1 0,0 0 0,0 0 0,0 0-1,0 0 1,0-1 0,0 1 0,0 0 0,0-1 0,0 1 0,0-1 0,0 1 0,0-1 0,0 0 0,0 1-1,0-1 1,0 0 0,-1 0 0,1 0 0,0 1 0,0-2 0,11-13 72,-1 0 1,0 0-1,13-28 1,24-58 230,-20 39-101,-15 33-155,10-18-427,17-52 0,-37 83-377,-3 16 740,0 0 0,0 0 1,0-1-1,0 1 0,0 0 0,-1 0 0,1-1 1,0 1-1,0 0 0,0 0 0,0-1 1,-1 1-1,1 0 0,0 0 0,0 0 1,0 0-1,-1-1 0,1 1 0,0 0 1,0 0-1,-1 0 0,1 0 0,0 0 1,0 0-1,-1 0 0,1 0 0,0 0 0,0 0 1,-1 0-1,1 0 0,0 0 0,0 0 1,-1 0-1,1 0 0,0 0 0,-1 0 1,1 0-1,0 0 0,0 0 0,-1 0 1,1 0-1,0 0 0,0 1 0,0-1 0,-1 0 1,1 0-1,0 0 0,0 0 0,0 1 1,-1-1-1,1 0 0,0 0 0,0 1 1,-14 9-501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0.5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16171,'10'25'1769,"5"-8"-1121,0-6-248,3-1 424,3 0-744,1-2 328,2-1-136,-4-4-416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0.9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94 1 17852,'-7'4'254,"0"1"0,0 0 1,1 1-1,0 0 0,0 0 0,0 0 0,1 0 1,0 1-1,0 0 0,-5 11 0,7-12-102,-1 1-1,1-1 0,0 1 0,1 0 0,0 0 0,0 0 0,1 1 0,-1-1 0,2 0 1,-1 1-1,1-1 0,0 8 0,0-14-147,1 0 0,-1 1 0,0-1-1,0 0 1,1 0 0,-1 0 0,0 0 0,1 0 0,-1 0 0,1 0 0,0 0 0,-1 0 0,1 0 0,0 0-1,-1 0 1,1-1 0,0 1 0,0 0 0,0 0 0,0-1 0,0 1 0,0-1 0,0 1 0,0-1 0,0 1-1,0-1 1,0 1 0,0-1 0,0 0 0,0 0 0,0 1 0,0-1 0,1 0 0,-1 0 0,0 0 0,0 0 0,0 0-1,0-1 1,0 1 0,0 0 0,1-1 0,-1 1 0,0 0 0,1-1 0,7-3 52,0 1 1,0-1-1,-1-1 0,9-5 1,-12 7-34,42-30 304,-37 25-218,0 0 0,1 0-1,0 2 1,0-1 0,1 1 0,23-8 0,-34 13-101,0 1 1,1-1-1,-1 1 1,1 0-1,-1-1 1,1 1-1,-1 0 1,1 0 0,-1 0-1,1 0 1,-1 0-1,1 1 1,-1-1-1,1 0 1,-1 1 0,1-1-1,-1 1 1,1-1-1,-1 1 1,0 0-1,1-1 1,-1 1-1,0 0 1,0 0 0,1 0-1,-1 0 1,0 0-1,0 0 1,1 2-1,0 2 13,0-1-1,0 1 0,0 0 0,-1 0 0,1 0 0,-1 0 1,0 6-1,4 16 44,-4-27-58,-1 0 0,0 1 0,0-1-1,0 0 1,0 1 0,0-1 0,0 0 0,1 1-1,-1-1 1,0 0 0,0 1 0,1-1 0,-1 0 0,0 0-1,0 1 1,1-1 0,-1 0 0,0 0 0,1 0-1,-1 1 1,0-1 0,0 0 0,1 0 0,-1 0-1,1 0 1,-1 0 0,0 1 0,1-1 0,-1 0-1,0 0 1,1 0 0,-1 0 0,0 0 0,1 0-1,-1 0 1,1-1 0,-1 1 0,0 0 0,1 0-1,-1 0 1,0 0 0,1 0 0,-1 0 0,0-1-1,1 1 1,-1 0 0,0 0 0,1 0 0,-1-1-1,0 1 1,0 0 0,1-1 0,-1 1 0,0-1-1,19-19 126,-16 15-87,8-10 9,1 1 0,1 1 0,-1 0 0,2 0 0,0 1 1,30-19-1,-42 30-64,0 0-1,0 0 1,0 1 0,0-1 0,0 0 0,0 1 0,1-1-1,-1 1 1,0-1 0,0 1 0,1 0 0,-1 0-1,0 0 1,0 0 0,1 1 0,-1-1 0,0 1 0,0-1-1,3 2 1,-2-1-7,-1 1-1,1 0 1,0 0 0,-1 0-1,0 0 1,0 0-1,1 0 1,-1 0 0,0 1-1,-1-1 1,1 1-1,2 3 1,2 7-37,-1 0 1,0 0-1,-1 1 0,4 24 1,-10-41-2949,-12-27 2330,5 3-2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1.4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158 7 18844,'0'-1'168,"-1"1"1,1-1-1,-1 1 1,1-1-1,-1 1 0,1-1 1,-1 1-1,1 0 0,-1-1 1,1 1-1,-1 0 1,0 0-1,1-1 0,-1 1 1,1 0-1,-1 0 0,0 0 1,1 0-1,-1 0 1,0 0-1,1-1 0,-1 2 1,0-1-1,1 0 1,-1 0-1,0 0 0,0 0 1,-21 4 1715,11 0-1774,2 0 1,-1 1 0,0 0-1,1 1 1,0 0-1,0 1 1,1 0-1,0 0 1,0 0 0,1 1-1,-12 15 1,19-23-132,0 0 0,0 0 0,0 1 0,-1-1-1,1 0 1,0 0 0,0 0 0,0 1 0,0-1 0,0 0 0,0 1 0,-1-1 0,1 0 0,0 0 0,0 1 0,0-1 0,0 0 0,0 1 0,0-1 0,0 0 0,0 0 0,0 1 0,0-1 0,0 0 0,0 1-1,1-1 1,-1 0 0,0 0 0,0 1 0,0-1 0,0 0 0,0 0 0,1 1 0,10 2-475,25-8-80,-25 3 369,-5 2 158,0 0 1,0 0-1,0 0 1,0 1 0,-1 0-1,1 1 1,0-1 0,-1 1-1,1 0 1,-1 0-1,0 1 1,1-1 0,-1 1-1,0 0 1,-1 1 0,6 3-1,-7-4 58,-1-1-1,0 1 1,1 0 0,-1-1-1,0 1 1,0 0-1,-1 0 1,1 0 0,-1 1-1,1-1 1,-1 0-1,0 0 1,0 1 0,0-1-1,-1 1 1,1-1-1,-1 1 1,0-1 0,0 1-1,0-1 1,0 1 0,-1-1-1,0 1 1,1-1-1,-1 0 1,0 1 0,-3 5-1,1-4 86,1 0 0,-1-1 1,0 1-1,-1-1 0,1 0 0,-1 1 0,0-2 0,0 1 0,0 0 0,-1-1 1,1 0-1,-1 0 0,-8 4 0,11-5-118,-1-1 0,0 0 0,1 0 0,-1 0 0,0 0 0,0 0 0,0-1 0,0 1 0,1-1 0,-1 0 0,0 0 0,0 0 0,0 0 0,0 0 0,0-1 1,0 1-1,0-1 0,1 0 0,-1 0 0,0 0 0,0 0 0,1 0 0,-1-1 0,1 1 0,-1-1 0,1 0 0,-3-2 0,5 4 28,-1-1 0,0 0 0,1 1 0,-1-1-1,1 0 1,-1 0 0,1 1 0,0-1 0,-1 0 0,1 0 0,0 0 0,-1 0 0,1 0-1,0 1 1,0-1 0,0 0 0,0 0 0,0 0 0,0 0 0,0 0 0,0 0 0,0 0-1,0 0 1,1 1 0,-1-1 0,0 0 0,0 0 0,1 0 0,-1 0 0,1 1 0,-1-1-1,1 0 1,-1 0 0,1 1 0,1-2 0,10-7-331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1.9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41 21861,'0'0'61,"-1"0"1,1-1 0,0 1 0,-1 0-1,1 0 1,-1 0 0,1 0 0,-1 0-1,1-1 1,0 1 0,-1 0 0,1 0-1,-1 0 1,1 0 0,-1 1 0,1-1-1,-1 0 1,1 0 0,0 0 0,-1 0-1,1 0 1,-1 0 0,1 1 0,-1-1-1,1 0 1,0 0 0,-1 1 0,1-1-1,0 0 1,-1 0 0,1 1 0,0-1-1,-1 1 1,1-1 0,0 0 0,0 1-1,0-1 1,-1 0 0,1 1 0,-10 18 736,8-14-747,0 0-1,0 0 0,1 1 1,0-1-1,0 1 0,1-1 0,-1 1 1,1 0-1,1 6 0,-1-11-67,0 1-1,1-1 1,-1 0-1,0 1 0,1-1 1,-1 0-1,1 0 1,-1 1-1,1-1 0,0 0 1,-1 0-1,1 0 1,0 0-1,0 0 1,0 0-1,0 0 0,0 0 1,0 0-1,0 0 1,0 0-1,0-1 0,0 1 1,1-1-1,-1 1 1,0 0-1,0-1 1,1 0-1,-1 1 0,0-1 1,1 0-1,-1 0 1,0 0-1,1 0 0,-1 0 1,0 0-1,1 0 1,-1 0-1,0 0 1,1-1-1,-1 1 0,0 0 1,0-1-1,2 0 1,9-3-75,-1-1 0,0 0 0,19-12 0,17-7 20,-41 22 65,2-2-5,0 1 0,1 0-1,0 0 1,12-1 0,-19 3 9,0 1-1,1 0 1,-1 0-1,0 0 1,0 0-1,0 1 1,0-1-1,1 0 1,-1 1-1,0 0 1,0-1-1,0 1 1,0 0 0,0 0-1,0 0 1,0 0-1,-1 1 1,1-1-1,0 0 1,-1 1-1,1-1 1,-1 1-1,3 2 1,9 22-38,-11-21 38,0-1 0,1 1 0,-1 0 0,1-1-1,5 7 1,-8-11 9,1 1 0,0 0 0,0 0 0,0 0 0,0-1 0,0 1 0,0 0 1,0-1-1,0 1 0,1-1 0,-1 0 0,0 1 0,0-1 0,0 0 0,0 1 0,1-1 0,-1 0 0,0 0 0,0 0 0,0 0 0,1 0 0,-1 0 0,0-1 0,0 1 0,0 0 0,0-1 0,3 0 0,6-5 42,0 0-1,0 0 1,0-1-1,-1-1 1,0 1-1,13-16 1,9-6 41,-27 25-75,9-7-24,-1 1 0,1 0 0,26-15 0,-35 23-9,-1 1 0,1-1 0,0 1 1,0 0-1,0 0 0,0 0 0,0 0 0,0 1 0,4-1 0,-6 1 0,1 1 0,-1-1 1,0 0-1,1 1 0,-1-1 0,0 1 1,0 0-1,0 0 0,0 0 0,0 0 1,0 0-1,0 0 0,0 1 0,0-1 1,0 1-1,3 3 0,16 28-227,-17-26 221,0 0 0,0-1 0,1 1 0,5 6 1,-9-12 32,1 0 0,-1 0 0,0 1 0,1-1 0,-1 0 0,1 0 0,-1-1 0,1 1 1,-1 0-1,1 0 0,-1-1 0,1 1 0,0-1 0,0 1 0,-1-1 0,1 0 0,0 0 1,0 0-1,-1 0 0,1 0 0,0 0 0,3-1 0,6-3 44,1 0-1,-1-1 0,1 0 1,-2-1-1,1 0 1,12-10-1,-12 8-210,1 1 1,1 0-1,-1 0 0,16-5 1,-26 11 68,0 1 0,0-1 1,0 1-1,-1 0 0,1 0 0,0 0 1,0 0-1,0 0 0,-1 1 0,1-1 1,0 0-1,0 1 0,-1-1 0,3 2 1,-3-2 51,-1 0 0,1 1 1,-1-1-1,1 0 0,-1 1 1,1-1-1,-1 0 0,1 1 0,-1-1 1,1 1-1,-1-1 0,0 0 1,1 1-1,-1-1 0,0 1 1,1 0-1,-1-1 0,0 1 0,0-1 1,1 1-1,-1-1 0,0 1 1,0 0-1,0-1 0,0 1 1,0-1-1,0 1 0,0 0 1,0-1-1,0 1 0,0-1 0,0 1 1,0 0-1,0-1 0,0 1 1,-1-1-1,1 1 0,0-1 1,-1 1-1,1-1 0,0 1 1,-1-1-1,1 1 0,-9 5-629,-2-5-33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2.6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0 20892,'0'11'657,"-2"1"0,1-1 0,-6 18 0,0 5-38,-13 95-84,-4 217 0,26-326-554,-2-20 19,0 0-1,0 0 0,0 0 1,0 0-1,1 0 1,-1 0-1,0 0 0,0 1 1,0-1-1,0 0 1,0 0-1,0 0 1,1 0-1,-1 0 0,0 0 1,0 0-1,0 0 1,0 0-1,0 0 0,0 0 1,1 0-1,-1 0 1,0 0-1,0 0 0,0 0 1,0 0-1,0 0 1,1 0-1,-1 0 1,0 0-1,0 0 0,0 0 1,0 0-1,0 0 1,0 0-1,1-1 0,-1 1 1,0 0-1,0 0 1,0 0-1,0 0 1,0 0-1,0 0 0,0 0 1,0 0-1,0-1 1,0 1-1,1 0 0,-1 0 1,0 0-1,0 0 1,0 0-1,0 0 1,0-1-1,14-33-22,-3-6 19,51-159 45,-42 144-3,41-79 0,-60 132-42,4-9-26,1 1 1,0 0-1,9-10 1,-14 18 10,1 0 0,-1 1 0,1-1 0,0 0 0,-1 1 0,1-1 0,0 1 0,0 0 0,0-1 1,0 1-1,0 0 0,0 0 0,1 1 0,-1-1 0,0 0 0,0 1 0,1-1 0,-1 1 0,0 0 0,1 0 0,3 0 0,-4 0 1,-1 0 1,0 1-1,0-1 0,1 1 0,-1-1 0,0 1 0,0-1 0,0 1 1,0 0-1,0 0 0,0-1 0,0 1 0,0 0 0,0 0 0,0 0 1,0 0-1,0 0 0,0 0 0,-1 0 0,1 1 0,0-1 0,-1 0 1,1 0-1,-1 0 0,0 1 0,1-1 0,-1 0 0,0 1 1,0-1-1,0 0 0,0 1 0,0-1 0,0 0 0,0 3 0,-1 1-11,1 1 0,-1 0-1,0-1 1,-1 1-1,1 0 1,-5 7-1,0 0 73,-1-1-1,-1 0 0,0-1 0,0 0 0,-1 0 0,-1-1 1,-10 9-1,1-2 94,0-2 0,-44 26 0,40-33-767,19-11 352,10-7 271,10-5-234,5-4-105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3.5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27 402 20948,'0'0'61,"0"0"0,1 0-1,-1 1 1,0-1-1,0 0 1,0 0 0,1 0-1,-1 0 1,0 1-1,0-1 1,0 0 0,0 0-1,0 0 1,0 1-1,1-1 1,-1 0 0,0 0-1,0 1 1,0-1-1,0 0 1,0 0 0,0 1-1,0-1 1,0 0-1,0 0 1,0 1 0,0-1-1,0 0 1,0 0-1,0 1 1,0-1-1,0 0 1,-1 0 0,1 1-1,0-1 1,0 0-1,0 0 1,0 1 0,0-1-1,-1 0 1,1 0-1,0 0 1,0 1 0,-10 18 447,4-8 522,4-7-945,0 0 0,0 1 0,1-1-1,0 0 1,0 1 0,0-1-1,0 0 1,1 1 0,-1-1 0,1 1-1,1-1 1,-1 1 0,0-1 0,3 7-1,-3-10-91,1 0 0,-1-1-1,1 1 1,0 0 0,0-1 0,-1 1-1,1-1 1,0 1 0,0-1-1,0 1 1,0-1 0,0 1 0,0-1-1,0 0 1,-1 0 0,1 1-1,0-1 1,0 0 0,0 0 0,0 0-1,0 0 1,0 0 0,0 0-1,0 0 1,0-1 0,0 1 0,0 0-1,0 0 1,0-1 0,0 1-1,0-1 1,0 1 0,-1-1 0,1 1-1,1-2 1,32-20-139,7-17-1,-31 28 135,1 1 1,0 0-1,22-15 1,-33 25 6,1-1 0,0 0 1,-1 1-1,1-1 0,0 1 0,0-1 1,-1 1-1,1 0 0,0-1 0,0 1 0,0 0 1,0-1-1,0 1 0,0 0 0,0 0 1,-1 0-1,1 0 0,0 0 0,0 0 1,0 0-1,0 0 0,0 0 0,0 0 1,0 1-1,0-1 0,-1 0 0,1 1 0,0-1 1,0 0-1,0 1 0,0-1 0,-1 1 1,1-1-1,0 1 0,-1 0 0,1-1 1,0 1-1,-1 0 0,2 1 0,0 2-65,0 1 0,-1 0 0,1 0-1,-1 0 1,0 1 0,1 5 0,-2-7-57,1 0 1,0 0 0,0 0 0,0 0-1,0 0 1,0 0 0,3 3-1,-4-6 103,0-1 0,1 0 0,-1 1 0,0-1 0,1 0 0,-1 1 0,1-1 0,-1 0-1,1 0 1,-1 1 0,0-1 0,1 0 0,-1 0 0,1 0 0,-1 0 0,1 0-1,-1 1 1,1-1 0,-1 0 0,1 0 0,-1 0 0,1 0 0,-1-1 0,1 1 0,-1 0-1,1 0 1,-1 0 0,1 0 0,-1 0 0,1-1 0,-1 1 0,1 0 0,-1 0-1,0-1 1,1 1 0,15-14-533,-14 12 456,37-43-947,-2 0 0,52-86 0,-54 78 556,19-31 175,-49 81 465,-8 13-5,-8 18 100,-9 16 133,1 1-1,3 0 1,-21 91-1,37-133-405,-1 1 1,0-1-1,1 0 0,0 1 1,0-1-1,0 1 0,0-1 0,1 0 1,-1 1-1,1-1 0,0 0 1,0 1-1,0-1 0,0 0 0,1 0 1,-1 0-1,4 4 0,-4-5-14,1-1-1,0 1 1,0-1-1,0 0 1,0 0 0,0 0-1,0 0 1,0 0-1,0 0 1,0 0-1,0-1 1,1 1-1,-1-1 1,0 1 0,0-1-1,1 0 1,-1 0-1,0 0 1,1 0-1,-1 0 1,0-1-1,0 1 1,1-1-1,-1 1 1,0-1 0,3-1-1,5-2 137,-1-1-1,1 0 1,-1 0 0,0 0-1,-1-1 1,1-1 0,-1 0-1,-1 0 1,9-10 0,0-1 634,0-1 0,22-39 0,-17 22-352,-2-1 0,-2 0 0,-1-1 0,-2-1-1,-1 0 1,9-58 0,-28 164-659,4 95 0,15 48-1818,-13-209 2010,0 0 0,0 0-1,0 0 1,0 0-1,0 0 1,0 0 0,0 0-1,0 1 1,0-1-1,-1 0 1,1 0 0,0 0-1,-1 0 1,1 0-1,-1 1 1,0-2 56,1 0 0,0 0-1,-1 0 1,1 0 0,0 0 0,-1 0-1,1 0 1,0 0 0,-1 0 0,1 0-1,0 0 1,-1 0 0,1-1 0,0 1-1,-1 0 1,1 0 0,0 0 0,0 0 0,-1-1-1,1 1 1,0 0 0,-1 0 0,1 0-1,0-1 1,0 1 0,0 0 0,-1 0-1,1-1 1,0 1 0,0-1 0,-23-35-983,18 26 1176,1 4-70,-52-77 4413,55 83-4441,1 0 1,-1-1 0,1 1 0,-1-1-1,1 1 1,-1-1 0,1 1 0,0-1-1,-1 0 1,1 1 0,0-1 0,-1 1-1,1-1 1,0 0 0,0 1 0,0-1-1,0 0 1,-1 1 0,1-1 0,0 0-1,0 1 1,0-1 0,0 0 0,1 1-1,-1-1 1,0 0 0,0 1 0,0-1-1,0 0 1,1 1 0,-1-1 0,0 0-1,1 1 1,-1-1 0,0 1 0,1-1-1,-1 1 1,1-1 0,-1 1 0,1-1-1,-1 1 1,1-1 0,-1 1 0,1 0-1,-1-1 1,1 1 0,1-1 0,4-1-134,0 0 1,0 0-1,0 0 1,10-1-1,2-1 112,15-10-229,6-14-95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4.1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90 18092,'2'2'190,"0"0"0,0 1 0,1-1 0,-1 0 0,1 0 0,-1 0 0,1-1 0,0 1 0,0-1 0,0 1 0,0-1 0,0 0 0,0 0 0,0 0 0,0-1 0,0 1 0,1-1 1,-1 0-1,0 1 0,0-2 0,0 1 0,1 0 0,-1 0 0,0-1 0,6-2 0,-2 1-33,0 0-1,0-1 1,0 0 0,0-1-1,-1 0 1,1 0 0,-1 0 0,0 0-1,10-11 1,-13 11-46,0 0-1,0 0 1,0 0 0,0 0-1,-1-1 1,0 1 0,0-1-1,3-8 1,-5 13-94,0-1-1,0 0 1,0 1-1,0-1 1,1 0-1,-1 0 1,0 1-1,0-1 1,0 0-1,0 1 1,-1-1-1,1 0 1,0 1-1,0-1 1,0 0 0,0 1-1,-1-1 1,1 0-1,0 1 1,-1-1-1,1 1 1,0-1-1,-1 0 1,1 1-1,-1-1 1,-1 0-3,1 1 1,0 0 0,-1-1 0,1 1-1,0 0 1,-1 0 0,1 0 0,-1 0-1,1 0 1,0 0 0,-1 0 0,1 1-1,0-1 1,-1 0 0,1 1-1,0-1 1,-1 1 0,-1 1 0,-5 2 17,0 0 0,-1 1 0,2 0 0,-1 1 0,1 0 0,0 0 0,0 0 0,0 1 0,-9 13 0,6-7-38,1 1 1,0-1 0,2 2-1,-12 26 1,16-34 0,1 0 1,0 1-1,0-1 1,1 0-1,0 1 1,1-1-1,-1 1 1,2 11-1,-1-16-12,0 0 0,1-1 0,-1 1 0,1-1 0,0 1 0,0-1 0,0 1 0,0-1 0,0 1 0,0-1 0,1 0 0,-1 0 0,1 0 0,0 1 0,-1-1 0,1-1 0,0 1 0,0 0 0,0 0 0,1-1 0,-1 1 0,0-1 0,0 0 0,1 0 0,-1 0 0,1 0 0,2 1 0,3-1 8,-1 0 0,1 0 0,-1 0 0,1-1 1,-1 0-1,1-1 0,13-2 0,54-17 318,-52 12-451,29-7 98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0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19332,'0'-4'1512,"11"1"-1151,4 0-161,12-1 672,6-2-232,11-1-728,5-3-384,6 0 1688,-1-3-1160,-8 3 16,-6 3 8</inkml:trace>
  <inkml:trace contextRef="#ctx0" brushRef="#br0" timeOffset="1">534 1 18500,'1'2'155,"0"-1"1,0 1-1,-1 0 1,1 0-1,-1 0 0,1 0 1,-1 0-1,0 0 1,1 0-1,-1 0 0,0 0 1,0 0-1,0 0 1,-1 0-1,1 0 0,-1 2 1,-11 37 817,6-21-498,0 1-392,1-1 0,1 1-1,1 0 1,0 1 0,2 22-1,1-42-84,0-1 0,0 1-1,1-1 1,-1 1 0,0-1-1,1 1 1,0-1 0,-1 1-1,1-1 1,0 0 0,0 1-1,-1-1 1,1 0 0,0 0-1,0 1 1,0-1 0,1 0 0,-1 0-1,0 0 1,0 0 0,1 0-1,-1-1 1,0 1 0,1 0-1,-1-1 1,1 1 0,1 0-1,5 1-14,0 0-1,1-1 0,-1 0 1,11 0-1,16 2-63,-31-2 84,0 0 0,0 1 0,0-1 0,0 1 0,0-1 1,-1 1-1,1 1 0,-1-1 0,1 0 0,-1 1 1,0 0-1,0 0 0,0 0 0,0 0 0,0 0 0,-1 0 1,0 1-1,1-1 0,-1 1 0,-1 0 0,1-1 1,0 1-1,-1 0 0,0 0 0,0 0 0,0 0 1,0 0-1,-1 1 0,1-1 0,-1 0 0,0 0 0,-1 0 1,1 0-1,-1 0 0,1 1 0,-1-1 0,-1 0 1,1 0-1,0 0 0,-1-1 0,0 1 0,0 0 0,-3 4 1,1-3 112,0-1 1,-1 1-1,1-1 1,-1 0 0,0 0-1,0 0 1,0-1-1,-1 1 1,1-2-1,-1 1 1,0 0 0,0-1-1,1 0 1,-2 0-1,1-1 1,-8 1 0,7-1-56,0 0 0,0-1 0,0 1-1,0-2 1,0 1 0,-1-1 0,1 0 0,0 0 0,0-1 0,1 0 0,-1 0 0,0-1 0,1 0 0,-8-4 0,12 5-122,0 1-1,0-1 1,0 1 0,0-1-1,1 0 1,-1 1-1,1-1 1,-1 0 0,1 0-1,0 0 1,0 0-1,0 0 1,0-1 0,0 1-1,0 0 1,1 0-1,-1-1 1,1 1-1,0 0 1,-1-1 0,1-1-1,2-10-398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4.6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50 17948,'3'-4'437,"1"0"0,0 0 1,-1 0-1,1 1 0,1 0 1,-1-1-1,0 1 0,1 1 0,-1-1 1,1 1-1,0-1 0,0 1 0,9-2 1,-11 4-353,-1-1 0,1 1 0,0 0 0,0 0 0,-1 0 0,1 0 0,0 0 0,-1 0 0,1 1 0,0 0 0,-1-1 0,1 1 0,-1 0 1,1 0-1,-1 0 0,1 1 0,-1-1 0,0 1 0,0-1 0,0 1 0,0 0 0,0 0 0,0 0 0,0 0 0,0 0 0,-1 0 0,1 0 0,1 4 0,1 3-80,-1 0 0,0-1 0,0 1-1,-1 0 1,-1 1 0,1-1 0,-1 0-1,-1 0 1,-1 17 0,2 3-34,-2-28 28,1 0-1,0 0 1,0 0-1,1 0 1,-1 0-1,0 0 1,0 0-1,0 0 1,1 0-1,-1 0 1,0 0 0,1 0-1,-1 0 1,1 0-1,-1 0 1,1 0-1,0 0 1,-1 0-1,1 0 1,0-1-1,0 1 1,-1 0 0,1 0-1,1 0 1,0-1 0,-1 1 0,0-1 0,1 0 0,-1 0 0,1 0 0,-1 1 0,1-1 0,-1-1 0,1 1 0,-1 0 0,1 0 1,-1 0-1,0-1 0,1 1 0,1-2 0,4-1 3,1-1 0,-1 0 1,0 0-1,0-1 0,7-6 1,-11 9 3,14-13 27,28-30 0,-42 41-16,1 0 1,-1 0 0,0 0-1,0-1 1,0 1-1,-1-1 1,0 0 0,0 0-1,0 0 1,0 0 0,-1 0-1,0-1 1,1-8-1,-2 13-10,0 0-1,1 0 1,-1 0-1,0 0 0,-1 0 1,1 0-1,0 0 0,0 0 1,0 0-1,-1 0 1,1 0-1,0 0 0,-1 0 1,1 0-1,-1 0 1,1 0-1,-1 0 0,0 1 1,1-1-1,-1 0 0,0 0 1,1 1-1,-1-1 1,0 0-1,0 1 0,0-1 1,1 1-1,-1-1 0,0 1 1,0-1-1,0 1 1,0 0-1,0-1 0,0 1 1,0 0-1,0 0 1,0 0-1,0 0 0,0 0 1,0 0-1,0 0 0,0 0 1,0 0-1,0 0 1,0 1-1,0-1 0,-2 1 1,0 0-28,0 0 1,0 0 0,0 0 0,0 0-1,0 1 1,1-1 0,-1 1 0,0 0 0,1 0-1,-1 0 1,1 0 0,0 0 0,0 1-1,-3 3 1,4-6-51,1 1 1,-1 0-1,0 0 1,1 0-1,-1 0 1,1-1-1,0 1 0,-1 0 1,1 0-1,0 0 1,-1 0-1,1 0 0,0 0 1,0 0-1,0 0 1,0 0-1,0 0 1,0 0-1,0 0 0,0 0 1,1 0-1,-1 0 1,0 0-1,0 0 0,1 0 1,-1 0-1,1 0 1,-1-1-1,1 1 1,-1 0-1,1 0 0,-1 0 1,1-1-1,0 1 1,0 0-1,-1-1 0,1 1 1,0 0-1,0-1 1,0 1-1,-1-1 1,1 0-1,0 1 0,0-1 1,0 1-1,0-1 1,0 0-1,0 0 0,0 0 1,0 0-1,0 0 1,1 0-1,6 1-731,-1 0 0,0-1 0,1 0 0,-1 0 1,13-3-1,43-17-1751,-58 18 2330,30-12-1349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45.1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 0 14963,'-6'15'1437,"-1"-1"0,-13 21 0,13-24-509,0 1 1,1-1-1,-9 25 1,14-35-866,1 0 1,-1 1 0,1-1 0,0 0-1,-1 0 1,1 0 0,0 0 0,0 1-1,0-1 1,0 0 0,0 0 0,0 0-1,0 1 1,1-1 0,-1 0 0,1 2-1,-1-3-36,1 1-1,-1-1 0,0 0 0,1 1 0,-1-1 1,1 0-1,-1 1 0,1-1 0,-1 0 0,1 0 0,-1 0 1,1 1-1,-1-1 0,1 0 0,-1 0 0,1 0 1,-1 0-1,1 0 0,-1 0 0,1 0 0,-1 0 1,1 0-1,-1 0 0,1 0 0,0-1 0,5-1 72,0 0 0,0 0-1,0-1 1,8-5 0,-9 5-94,27-16 113,40-21 94,-66 37-205,1 0-1,0 0 0,0 1 1,0 0-1,1 1 0,-1-1 1,0 1-1,11 0 0,-16 1-7,1 0-1,-1 1 0,0-1 0,1 0 1,-1 1-1,0 0 0,0-1 0,0 1 1,1 0-1,-1 0 0,0 0 0,0 1 1,0-1-1,-1 0 0,1 1 0,0-1 1,0 1-1,-1 0 0,3 2 0,0 2-7,0 1 0,0 0 1,-1 0-1,4 11 0,6 11 14,-13-28-3,0-1-1,0 1 0,1 0 1,-1-1-1,1 1 0,-1-1 0,0 1 1,1-1-1,-1 1 0,1-1 1,-1 1-1,1-1 0,0 1 0,-1-1 1,1 0-1,-1 1 0,1-1 1,0 0-1,-1 1 0,1-1 0,0 0 1,-1 0-1,1 0 0,0 0 1,17-4 508,-17 3-469,8-3 64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4.6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17412,'8'27'1642,"-3"1"1,0 0 0,2 44 0,-5-36-1141,9 40 1,-11-73-508,1-1 0,-1 0 0,0 0 0,1 0 0,0 0 0,-1 0 0,1 1 0,0-1 0,0 0 0,0-1 0,0 1 0,0 0 0,1 0 0,-1 0 0,1-1 0,-1 1 0,1-1 0,-1 1 0,1-1 0,0 1 0,0-1 0,0 0 0,-1 0-1,5 1 1,-2-1-40,-1-1-1,1 0 0,0 0 0,0-1 0,0 1 1,-1-1-1,1 1 0,0-1 0,-1-1 0,1 1 1,-1 0-1,1-1 0,4-2 0,-3 1-15,9-4-142,0 0 1,1 1-1,-1 0 1,23-4 0,-34 9 181,-1 1 1,1-1 0,0 1 0,0-1 0,0 1 0,0 0-1,0 0 1,0 0 0,0 1 0,0-1 0,0 1-1,0 0 1,0 0 0,0 0 0,-1 0 0,1 0 0,0 0-1,-1 1 1,1-1 0,-1 1 0,1 0 0,-1 0 0,0 0-1,0 0 1,0 0 0,0 0 0,0 1 0,0-1 0,0 1-1,1 3 1,-1-2 47,0 0 0,0 1 0,-1-1-1,0 1 1,1 0 0,-1 0 0,-1-1-1,1 1 1,-1 0 0,0 0 0,0 0 0,0 0-1,-1-1 1,1 1 0,-1 0 0,0 0 0,-1-1-1,1 1 1,-1-1 0,-4 8 0,4-8 35,0-1 0,-1 0 1,1 0-1,-1 0 0,0 0 0,0 0 1,0 0-1,0-1 0,0 0 0,-1 1 1,1-1-1,-1 0 0,1-1 1,-1 1-1,0-1 0,0 1 0,0-1 1,0 0-1,1-1 0,-1 1 1,-1-1-1,1 0 0,0 1 0,0-2 1,-6 0-1,1 0-8,0-1 0,0-1-1,0 1 1,0-1 0,1-1 0,-1 0 0,-14-9 0,19 11-238,0-1 0,-1 0 0,1 0 1,0-1-1,1 1 0,-1-1 0,0 1 0,1-1 1,0 0-1,0-1 0,0 1 0,1 0 0,-1-1 1,1 0-1,-3-8 0,5 12 136,0 0 0,0 0-1,0 0 1,0 0 0,0 0 0,-1 0-1,2 0 1,-1 0 0,0 0 0,0 0-1,0 0 1,0 0 0,1 1 0,-1-1-1,0 0 1,1 0 0,-1 0 0,1 0-1,-1 0 1,1 0 0,-1 1 0,1-1-1,0 0 1,-1 0 0,1 1 0,0-1-1,1 0 1,15-5-815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5.0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54 209 15435,'8'-4'442,"0"0"-1,-1-1 0,0 0 1,0 0-1,0-1 1,-1 0-1,0 0 0,0 0 1,-1-1-1,1 0 0,-1 0 1,-1 0-1,1 0 0,-1-1 1,-1 0-1,1 0 1,-1 0-1,-1 0 0,0-1 1,0 1-1,0-1 0,-1 1 1,0-13-1,-1 20-400,0-1-1,0 0 1,0 1 0,0-1-1,0 1 1,-1-1-1,1 1 1,-1-1 0,1 1-1,-1-1 1,1 1 0,-1-1-1,0 1 1,0-1-1,0 1 1,-1-2 0,1 2-14,0 1 1,0-1-1,0 1 1,1-1-1,-1 1 1,0 0 0,0-1-1,0 1 1,0 0-1,0-1 1,0 1-1,0 0 1,0 0-1,0 0 1,0 0 0,0 0-1,0 0 1,0 0-1,-2 1 1,-1 0 19,0 0 0,0 1 0,0 0 0,1 0 0,-1 0 0,0 0 0,1 0 0,-1 1 0,1 0 0,-5 4 0,-1 3-44,0 0 0,0 1 0,1 0 0,1 1 0,0 0 0,0 0 0,1 1 0,1-1 0,0 1 0,1 0 1,0 1-1,1-1 0,0 1 0,0 25 0,2-36-40,1 0 1,1 0 0,-1 0-1,0 0 1,1 0 0,0 0 0,-1 0-1,1 0 1,1-1 0,-1 1-1,0 0 1,0-1 0,1 1-1,3 3 1,-4-4-74,1-1 1,-1 1-1,1-1 0,0 1 0,0-1 1,0 0-1,0 0 0,0 0 1,0 0-1,0-1 0,0 1 0,0 0 1,0-1-1,0 1 0,1-1 1,-1 0-1,0 0 0,0 0 0,0 0 1,3-1-1,3 0-270,0 0 0,-1-1 0,0 0 0,1-1 0,-1 1 0,0-2-1,-1 1 1,1-1 0,0 0 0,-1 0 0,9-8 0,18-19-903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5.5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0 19092,'-13'7'680,"1"0"0,0 1 0,1 0 0,0 1 0,-12 12 0,18-16-593,0-1-1,1 2 0,-1-1 0,1 0 1,0 1-1,1 0 0,0 0 0,0 0 0,0 0 1,0 0-1,1 1 0,-2 10 0,4-16-109,0-1 0,0 1 0,0 0 0,0-1 0,0 1 0,0-1 0,0 1 0,0 0 0,1-1 0,-1 1 0,0-1 0,0 1 0,1-1 0,-1 1 0,0-1 0,1 1 0,-1-1 0,1 1 0,-1-1 0,1 1 0,-1-1 0,1 0 0,-1 1 0,1-1 0,-1 0 0,1 0 0,-1 1 0,1-1 0,-1 0 0,1 0 0,0 0 0,-1 1 0,1-1 0,-1 0 0,2 0 0,27 1-812,-22-1 564,61-2-1392,-41 0 1217,-1 1 1,1 2-1,0 0 1,44 9-1,-69-9 495,0-1 1,0 1-1,1 0 1,-1 0-1,0 0 0,0 0 1,0 0-1,0 0 0,3 3 1,-4-4 10,-1 1 1,1 0-1,-1-1 1,1 1-1,-1-1 1,1 1-1,-1 0 0,0-1 1,1 1-1,-1 0 1,0 0-1,0-1 1,1 1-1,-1 0 0,0 0 1,0-1-1,0 1 1,0 0-1,0 0 1,0 1-1,-1 0 107,0 1-1,0-1 0,-1 1 1,1-1-1,0 1 1,-1-1-1,0 0 1,1 0-1,-1 0 0,0 0 1,0 0-1,0 0 1,-1 0-1,-2 2 1,-6 3 265,-1 1 1,0-1-1,0-1 1,-1 0-1,0-1 1,-13 4-1,18-7-563,0 0-1,-1-1 0,1 0 0,0 0 0,0 0 0,-14-2 0,20 1 103,1 0 0,0 0-1,0-1 1,-1 1 0,1 0 0,0-1 0,0 1 0,0 0 0,-1-1-1,1 0 1,0 1 0,0-1 0,0 0 0,0 1 0,0-1-1,0 0 1,0 0 0,1 0 0,-1 0 0,0 0 0,-1-2 0,-3-8-477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5.9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18 19556,'0'-1'98,"0"1"1,1-1-1,-1 1 0,0-1 1,0 1-1,0-1 0,0 0 1,0 1-1,0-1 0,1 1 0,-1-1 1,0 1-1,-1-1 0,1 0 1,0 1-1,0-1 0,0 1 1,0-1-1,0 1 0,0-1 0,-1 1 1,1-1-1,0 1 0,-1-1 1,1 1-1,0-1 0,-1 1 1,0-1-1,1 0 5,-1 1-1,0 0 1,0-1 0,0 1 0,0 0-1,0 0 1,0 0 0,0 0 0,0 0-1,0 0 1,0 0 0,0 0 0,0 1 0,1-1-1,-3 1 1,-2 1 297,-1 0-1,0 0 1,1 1 0,-8 5 0,4-1-381,1-1 0,0 1 1,0 0-1,1 0 0,0 1 1,0 0-1,1 1 0,0-1 1,0 1-1,1 0 0,-5 13 1,9-19-67,1-1 1,-1 0 0,1 0-1,0 0 1,0 0 0,0 1 0,0-1-1,0 0 1,0 0 0,1 0-1,-1 0 1,1 1 0,-1-1 0,1 0-1,0 0 1,0 0 0,0 0 0,0 0-1,0 0 1,0-1 0,0 1-1,1 0 1,-1-1 0,1 1 0,-1-1-1,1 1 1,0-1 0,0 1-1,-1-1 1,1 0 0,0 0 0,3 1-1,4 3-182,1-1 1,0 0-1,1-1 0,-1 0 0,13 2 0,26 2-311,-35-5 363,0-1 0,0 2 0,0 0 0,0 0 0,19 9 0,-32-12 175,0 1 0,0-1-1,1 1 1,-1-1 0,0 1 0,0 0-1,0 0 1,0-1 0,0 1 0,0 0-1,0 0 1,0 0 0,0 0-1,0 0 1,-1 0 0,1 0 0,0 1-1,-1-1 1,1 0 0,-1 0-1,1 0 1,-1 1 0,1-1 0,-1 2-1,0-1 23,0 0 0,-1 0-1,1 0 1,-1 0 0,1-1-1,-1 1 1,0 0 0,0 0 0,0-1-1,0 1 1,0 0 0,0-1-1,0 1 1,0-1 0,-2 2-1,-3 2 116,0 0 1,0 0-1,0-1 0,0 0 0,-1 0 0,0 0 0,-12 4 0,12-6-124,0 0 0,0-1 0,0 0 0,0 0 0,0 0 0,-14-2-1,18 1-31,1 0-1,-1 0 0,1-1 0,0 1 0,-1-1 1,1 0-1,0 1 0,-1-1 0,1 0 1,0 0-1,0 0 0,0-1 0,0 1 0,0 0 1,0-1-1,0 0 0,1 1 0,-1-1 0,0 0 1,1 0-1,-1 0 0,1 0 0,-2-4 1,-2-12-270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6.3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125 173 19484,'2'-1'135,"-1"1"0,0-1 0,0 1 0,1-1 0,-1 0 1,0 1-1,0-1 0,0 0 0,0 0 0,0 0 0,0 1 0,0-1 0,0 0 0,0-1 0,-1 1 0,1 0 0,0 0 0,-1 0 0,1 0 0,0 0 0,-1-1 0,0 1 1,1 0-1,-1-1 0,0 1 0,1 0 0,-1-1 0,0 1 0,0 0 0,0-1 0,0 1 0,-1 0 0,1-1 0,0 1 0,0 0 0,-1 0 0,0-2 0,1 1-126,-1 1 0,0-1 0,0 1 0,1-1-1,-1 1 1,0-1 0,0 1 0,0 0 0,-1-1-1,1 1 1,0 0 0,0 0 0,-1 0 0,1 0-1,-1 0 1,1 0 0,-1 0 0,1 1 0,-1-1 0,1 0-1,-1 1 1,0-1 0,1 1 0,-1 0 0,0 0-1,1-1 1,-1 1 0,0 0 0,1 0 0,-3 1-1,-2 0-28,0 1 0,1 0 0,-1 0 1,1 0-1,0 1 0,0-1 0,-1 1 0,2 1 0,-1-1 0,0 1 0,1 0 0,-1 0 0,1 0 0,0 0 0,1 1 0,-1 0 0,1-1 0,0 1 0,0 1 0,0-1 1,-2 9-1,4-13 16,1 0 1,0 0-1,-1 0 1,1 0-1,0 0 1,0 1-1,0-1 1,0 0-1,0 0 1,0 0-1,0 0 1,0 1 0,0-1-1,0 0 1,1 0-1,-1 0 1,0 0-1,1 0 1,-1 0-1,1 0 1,0 0-1,-1 0 1,2 1-1,-1-1 0,1 1-1,-1-1 1,1 0-1,0 0 0,-1 0 1,1 0-1,0 0 0,0 0 1,0-1-1,0 1 1,0-1-1,2 1 0,5 0-16,-1 0 0,1-1 0,-1 0 0,1 0 0,9-2 0,34-9-409,95-33-1,-93 26 93,-41 15 181,-12 3 222,0 0-1,-1 0 1,1 0-1,0 0 0,-1-1 1,1 1-1,-1 0 0,1 0 1,0 0-1,-1-1 0,1 1 1,-1 0-1,1-1 0,-1 1 1,1 0-1,-1-1 0,1 1 1,-1-1-1,1 0 0,-1 0 49,0-1 0,0 1-1,0 0 1,-1-1 0,1 1-1,-1 0 1,1-1 0,-1 1 0,1 0-1,-1 0 1,0 0 0,-1-2-1,-11-19 832,9 17-1040,0-1 1,0 1-1,1-1 1,0 0-1,0 0 1,0 0-1,1 0 0,0 0 1,-2-12-1,4 16 45,0 0 0,1 1 0,-1-1-1,1 0 1,-1 1 0,1-1 0,0 0-1,-1 1 1,1-1 0,0 1 0,0 0-1,0-1 1,0 1 0,0 0 0,2-2-1,15-10-504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6.8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19236,'3'18'1408,"-1"5"-1120,-4 4-135,2 2 479,6 0-480,-2 1-704,3-3 1224,1-11-704,0-5 0,6-6-72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7.4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75 247 12211,'-5'2'312,"1"0"0,0 0 0,1 1 0,-1 0 0,0 0 0,1 0 0,-1 0 0,1 0 0,0 1 0,0 0 0,0-1 0,1 1 0,-1 0 0,1 0 0,0 0 0,0 1 0,1-1 0,-1 0 0,-1 8 0,-1 4 165,1-1 1,0 1-1,1 0 0,0 23 1,2-36-424,0 0 0,0 0-1,0 0 1,1 0 0,-1 0 0,1 0 0,0 0 0,-1 0 0,1-1 0,1 1-1,-1 0 1,0-1 0,3 5 0,-3-6-39,0 0 0,0-1 0,0 1 0,1 0 0,-1 0 1,0 0-1,0-1 0,1 1 0,-1-1 0,0 1 0,1-1 0,-1 0 0,1 1 0,-1-1 0,1 0 0,-1 0 0,0 0 0,1 0 1,-1 0-1,1 0 0,-1 0 0,1-1 0,-1 1 0,0 0 0,1-1 0,-1 1 0,0-1 0,1 0 0,-1 1 0,1-2 0,7-3-4,0-1-1,-1 1 1,0-2-1,0 1 1,0-1-1,-1 0 1,0-1-1,0 1 0,5-11 1,3-4 34,-1 0 0,15-34 0,-2-11 264,-25 60-247,0 1-1,-1-1 1,0 0 0,0 1 0,0-1 0,-1 0 0,0 0 0,-1-9 0,1 16-51,0-1 0,0 1 1,0-1-1,0 1 0,0-1 0,0 1 1,0-1-1,0 1 0,0-1 0,0 1 0,0-1 1,-1 1-1,1-1 0,0 1 0,0 0 1,-1-1-1,1 1 0,0-1 0,0 1 0,-1 0 1,1-1-1,-1 1 0,1-1 0,0 1 1,-1 0-1,1 0 0,-1-1 0,0 1 0,0 0 4,1 0 0,-1 1 0,0-1-1,1 0 1,-1 1 0,0-1 0,1 0 0,-1 1-1,1-1 1,-1 1 0,1-1 0,-1 1-1,1-1 1,-1 1 0,1 0 0,-1 0-1,-15 31 183,10-13-179,1 0-1,-4 31 0,8-41-10,0 0 0,1 0 1,0 1-1,0-1 0,1 0 0,0 0 1,4 14-1,-4-21 4,-1 0 1,1-1 0,-1 1-1,1 0 1,0 0 0,0-1-1,-1 1 1,1-1 0,0 1-1,0-1 1,1 1-1,-1-1 1,0 1 0,0-1-1,1 0 1,-1 0 0,1 0-1,-1 0 1,1 0 0,0 0-1,-1 0 1,1 0 0,0-1-1,-1 1 1,1-1-1,0 1 1,0-1 0,-1 0-1,1 1 1,0-1 0,0 0-1,0 0 1,0 0 0,-1-1-1,1 1 1,0 0-1,0-1 1,0 1 0,2-2-1,3-1 45,1 0 0,-1-1-1,0 0 1,-1 0 0,1-1-1,0 0 1,9-9 0,3-5 85,0-2 1,-1 0 0,0-1-1,-2-1 1,-1 0 0,-1-1 0,-1-1-1,-1 0 1,-1-1 0,-2 0-1,8-32 1,-16 56-121,-1 0 1,1 0-1,-1 0 0,0 0 1,0 0-1,0 0 0,0 0 1,0 0-1,0 0 0,0 0 1,-1 0-1,1 0 0,-1 0 1,0 0-1,0-2 0,0 4-15,1-1 0,0 1 0,0 0-1,-1 0 1,1-1 0,0 1-1,-1 0 1,1 0 0,0 0 0,-1-1-1,1 1 1,0 0 0,-1 0-1,1 0 1,0 0 0,-1 0 0,1 0-1,0 0 1,-1 0 0,1 0-1,0 0 1,-1 0 0,1 0 0,-1 0-1,1 0 1,0 0 0,-1 0 0,1 0-1,-16 13 69,6 0-59,0 1-1,1 0 1,1 0-1,0 1 0,1 0 1,0 0-1,-5 21 0,8-21-20,1-1-1,0 0 1,0 1-1,2 0 1,0 0-1,0-1 1,1 1-1,4 21 0,-4-32 4,1 0 0,0-1-1,0 1 1,0 0-1,1-1 1,-1 1 0,1-1-1,0 0 1,0 1-1,0-1 1,1 0 0,-1 0-1,1-1 1,-1 1-1,1 0 1,0-1-1,0 1 1,0-1 0,0 0-1,1 0 1,-1 0-1,0-1 1,1 1 0,-1-1-1,1 0 1,0 0-1,0 0 1,-1 0-1,1-1 1,0 1 0,4-1-1,3 0-171,0-1 0,0 1 0,0-2 0,0 0 0,-1 0 0,1-1 0,-1 0 0,0-1 0,18-8 0,-27 11 135,0 1 0,0-1 0,-1 0-1,1 1 1,-1-1 0,1 0-1,0 1 1,-1-1 0,1 0 0,-1 0-1,0 1 1,1-1 0,-1 0-1,0 0 1,1 0 0,-1 0 0,0 1-1,0-1 1,0 0 0,0 0-1,0 0 1,0 0 0,0 0 0,0 0-1,0 0 1,0 1 0,0-1-1,-1 0 1,1 0 0,0 0 0,0 0-1,-1 1 1,1-1 0,-1 0-1,0-1 1,-1-5-273,-1-7-92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8:57.9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153 21 20220,'1'-1'76,"-1"1"-1,0-1 1,0 1 0,0-1-1,1 0 1,-1 1-1,0-1 1,0 0-1,0 1 1,0-1-1,0 1 1,0-1-1,0 0 1,-1 1 0,1-1-1,0 1 1,0-1-1,0 0 1,-1 1-1,1-1 1,0 1-1,0-1 1,-1 1-1,1-1 1,-1 1 0,1-1-1,0 1 1,-1-1-1,1 1 1,-1 0-1,1-1 1,-1 1-1,1 0 1,-1-1 0,1 1-1,-1 0 1,0 0-1,1-1 1,-1 1-1,1 0 1,-1 0-1,0 0 1,1 0-1,-1 0 1,1 0 0,-1 0-1,0 0 1,1 0-1,-1 0 1,0 0-1,0 1 1,-3-1 165,0 1 0,0-1 0,0 1 0,0 0-1,1 0 1,-1 1 0,-5 2 0,1 2-149,-1 0 0,1 0-1,0 1 1,1 0 0,-1 1-1,1-1 1,-5 10 0,8-12-127,0 0-1,1 0 1,0 1 0,0 0 0,0-1 0,1 1 0,-1 0 0,2 0 0,-1 0 0,1 0 0,-1 0 0,1 12 0,1-18 19,0 1-1,0 0 1,1 0 0,-1 0 0,0-1 0,1 1 0,-1 0 0,1-1 0,-1 1 0,0 0 0,1 0 0,0-1-1,-1 1 1,1-1 0,-1 1 0,1-1 0,0 1 0,-1-1 0,1 1 0,0-1 0,0 1 0,-1-1-1,1 0 1,0 0 0,0 1 0,0-1 0,-1 0 0,1 0 0,0 0 0,0 0 0,0 0 0,-1 0 0,1 0-1,0 0 1,0 0 0,0 0 0,0 0 0,-1-1 0,3 1 0,41-12-731,-33 8 479,-11 4 265,12-4-375,0 1 1,0 1-1,0 0 0,23-1 0,-33 3 320,0 0-1,0 0 0,1 0 1,-1 1-1,0-1 1,-1 1-1,1-1 0,0 1 1,0 0-1,0-1 0,0 1 1,0 0-1,-1 0 0,1 1 1,0-1-1,1 2 1,-2-2 34,0 1 1,0 0 0,0-1 0,0 1 0,-1 0 0,1 0 0,0 0 0,-1 0 0,0 0 0,1-1 0,-1 1 0,0 0 0,0 0-1,0 0 1,0 0 0,0 0 0,0 0 0,-1 0 0,1 0 0,-1 2 0,-2 3 62,1 0-1,-1 0 1,0-1 0,0 1 0,-1-1 0,0 0-1,0 0 1,-1 0 0,1-1 0,-1 1-1,-7 4 1,9-6-17,-1 0 0,-1-1 0,1 0 1,0 0-1,-1 0 0,0 0 0,0-1 0,0 1 0,0-1 0,0-1 0,0 1 0,0-1 0,0 1 1,-1-2-1,-6 2 0,9-2-13,1-1 0,0 1 0,-1 0 0,1-1 1,0 1-1,-1-1 0,1 0 0,-4-2 0,-14-15 21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0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8 20084,'0'-1'111,"-1"1"-1,0-1 1,0 0-1,1 1 1,-1-1-1,0 1 1,0-1-1,0 1 1,0-1-1,0 1 1,0-1-1,1 1 1,-1 0-1,0 0 1,0-1-1,0 1 1,0 0-1,0 0 1,0 0-1,0 0 1,0 0-1,0 0 1,0 1-1,0-1 1,0 0-1,0 0 1,0 1-1,0-1 1,0 0-1,0 1 1,0-1-1,0 1 1,1-1-1,-1 1 1,0 0-1,0-1 1,0 2-1,-35 30 170,31-27-172,-14 12-100,14-14-36,0 1 1,1 0 0,-1 0-1,1 1 1,0-1 0,0 1-1,-6 9 1,10-13 11,0-1 1,0 0 0,0 1-1,0-1 1,0 1-1,0-1 1,0 1-1,0-1 1,0 1-1,0-1 1,0 0 0,1 1-1,-1-1 1,0 1-1,0-1 1,0 1-1,1-1 1,-1 0-1,0 1 1,1-1 0,-1 0-1,0 1 1,1-1-1,-1 0 1,0 1-1,1-1 1,-1 0-1,0 0 1,1 0 0,-1 1-1,1-1 1,-1 0-1,1 0 1,21 8-298,-14-6 171,-2 1 78,0-1 0,0 1 0,0 1 1,-1-1-1,1 1 0,-1 0 1,0 0-1,0 0 0,0 1 0,6 8 1,-9-11 73,-1 1 1,1-1-1,-1 1 1,0-1-1,0 1 1,0-1 0,0 1-1,0-1 1,-1 1-1,1 0 1,-1 0-1,0-1 1,0 1-1,0 0 1,0 0 0,0-1-1,0 1 1,-1 0-1,1 0 1,-1-1-1,0 1 1,0 0-1,0-1 1,0 1 0,0-1-1,-1 0 1,-2 5-1,1-3 85,0 0-1,0 0 0,-1 0 0,1 0 1,-1-1-1,0 1 0,0-1 1,0 0-1,0 0 0,-1-1 1,1 1-1,-1-1 0,1 0 0,-1 0 1,0-1-1,0 1 0,0-1 1,0 0-1,0 0 0,0-1 1,0 1-1,-1-1 0,-6-1 0,12 1-144,-1 0 0,0 0 0,1-1 0,-1 1 0,0 0 0,1 0 0,-1-1 0,0 1 0,1 0 0,-1-1 0,1 1 0,-1 0 0,1-1 0,-1 1 0,1-1 0,-1 1 0,1-1 0,-1 1 0,1-1 0,0 1 0,-1-1 0,1 0 0,0 1 0,-1-1 0,1 1 0,0-1 0,0 0 0,0 1 0,0-1 0,-1 0 0,1 1 0,0-1 0,0 0 0,0 1 0,0-1 0,0 0 0,1 1 0,-1-1 0,0 0 0,0 1 0,0-1 0,1 0 0,-1 1 0,0-1 0,1 1 0,-1-1 0,0 1 0,1-1 0,-1 0 0,1 1 0,-1-1 0,1 1 0,-1 0 0,2-1 0,11-12-588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00.9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156 102 17500,'-1'-1'115,"1"0"1,0 0 0,0 0 0,-1-1 0,1 1-1,-1 0 1,1 0 0,-1 0 0,1 0-1,-1 0 1,0 0 0,1 1 0,-1-1-1,0 0 1,0 0 0,1 0 0,-1 1-1,0-1 1,0 0 0,-2 0 0,0-1 89,0 1 1,0 0 0,0 0 0,0 0 0,0 0 0,-1 1-1,-4-1 1,3 0-3,-1 1-1,1 0 1,0 1-1,-1-1 1,1 1-1,0 0 1,-1 0-1,1 1 1,-6 2-1,7-2-190,0 1 0,0 0 0,0 0 0,1 0 1,0 1-1,-1-1 0,1 1 0,0 0 0,1 0 0,-1 0 0,-2 7 0,3-8-35,1-1 1,-1 1-1,1 0 1,0 0-1,0 0 1,1 0-1,-1 1 1,1-1-1,-1 0 1,1 0-1,0 0 1,0 0 0,0 1-1,1-1 1,-1 0-1,1 0 1,0 0-1,1 4 1,-2-6 19,1-1 0,-1 1 0,1 0 0,-1-1 1,1 1-1,-1 0 0,1-1 0,-1 1 0,1-1 0,-1 1 1,1-1-1,0 1 0,-1-1 0,1 1 0,0-1 1,0 0-1,-1 1 0,1-1 0,0 0 0,0 0 0,0 0 1,-1 1-1,1-1 0,1 0 0,1 0 7,-1-1 0,1 1 0,-1 0 0,1-1 0,-1 0 0,0 0-1,1 1 1,2-3 0,4-2 55,1-1-1,14-11 1,-5 1 209,0-1 0,-1 0 0,-1-1 0,-1-1 0,-1-1 0,22-35 0,-37 54-253,1 1 0,-1 0 0,0-1 0,0 1 0,0 0 0,0-1 0,1 1-1,-1 0 1,0-1 0,0 1 0,1 0 0,-1-1 0,0 1 0,0 0 0,1 0 0,-1-1 0,0 1 0,1 0 0,-1 0-1,0 0 1,1 0 0,-1-1 0,1 1 0,-1 0 0,1 0 0,3 8 141,-1 27-201,-2-21 14,0 2-46,2 0-1,0 0 0,0 0 1,2-1-1,0 1 0,0-1 1,2 0-1,0-1 1,16 25-1,-21-36 60,0-1 1,-1 0-1,1 0 0,1 1 1,-1-1-1,0-1 0,0 1 1,1 0-1,-1-1 0,1 1 0,-1-1 1,1 0-1,0 1 0,0-1 1,0-1-1,-1 1 0,1 0 1,5 0-1,-4-1 9,-1 0-1,1-1 1,0 0 0,0 1 0,-1-1-1,1 0 1,-1 0 0,1-1-1,-1 1 1,1-1 0,-1 0-1,0 0 1,3-2 0,1-1 53,-1-1 0,0 1-1,0-1 1,-1 0 0,1-1 0,-1 1 0,-1-1 0,1 0 0,-1 0-1,0-1 1,-1 1 0,5-14 0,-10 29 61,-10 44 8,11-48-123,1 1 1,-1 0-1,1-1 1,0 1-1,0 0 1,1-1-1,-1 1 1,1 0-1,1 4 1,-2-8 8,1 0 1,-1 0-1,1-1 0,-1 1 1,1 0-1,-1-1 1,1 1-1,-1 0 0,1-1 1,0 1-1,-1-1 1,1 1-1,0 0 1,-1-1-1,1 0 0,0 1 1,0-1-1,-1 1 1,1-1-1,0 0 0,0 0 1,0 0-1,0 1 1,0-1-1,-1 0 1,1 0-1,0 0 0,0 0 1,0 0-1,0 0 1,0-1-1,-1 1 0,1 0 1,0 0-1,0 0 1,0-1-1,0 1 1,-1-1-1,1 1 0,1-1 1,4-2 2,0-1 1,1 0 0,8-8-1,-12 9-3,19-14 7,-1-1 16,37-22 0,-53 36-20,2 1 0,-1 0 0,0 0 0,1 0 0,-1 1 0,1 0 0,0 0 0,-1 1 0,1-1 0,0 2-1,10-1 1,-14 1-4,-1 0 0,1 1 0,0-1 0,-1 1 0,1 0 0,0 0-1,-1 0 1,1 0 0,-1 0 0,0 0 0,1 1 0,-1-1 0,0 1 0,0 0-1,0 0 1,0 0 0,0 0 0,0 0 0,-1 0 0,3 2 0,1 5 10,0 0 0,-1 0 1,7 20-1,-6-14 33,-2-13-802,-2-8-99,0-10 55,-7 2 433,-3 0-144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01.5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17620,'5'22'1037,"-2"0"-1,0 0 1,-1 1 0,-2 22 0,3 27-600,-1-49-319,-2-12-58,1 1 0,0-1 0,1 0 1,4 15-1,-6-25-43,1 0 0,-1 0 0,0 0 0,1 0 0,-1 0 0,1 0 0,-1 0 0,1 0 0,0 0 1,-1-1-1,1 1 0,0 0 0,0 0 0,-1-1 0,1 1 0,0 0 0,0-1 0,0 1 0,0-1 0,0 1 0,0-1 1,0 1-1,0-1 0,0 0 0,0 1 0,0-1 0,0 0 0,0 0 0,0 0 0,0 0 0,1 0 0,-1 0 0,0 0 1,0 0-1,0 0 0,0-1 0,0 1 0,0 0 0,0-1 0,0 1 0,0-1 0,0 1 0,0-1 0,0 1 0,0-1 1,-1 0-1,2 0 0,6-5 120,0 0 0,-1 0 1,0-1-1,6-8 0,-9 12-66,61-72 1082,32-33-1196,-96 107 11,-1 1 0,0 0 1,0 0-1,0-1 0,0 1 0,0 0 0,0 0 1,0-1-1,0 1 0,0 0 0,0 0 0,0-1 1,0 1-1,0 0 0,0-1 0,0 1 0,0 0 1,0 0-1,0-1 0,0 1 0,0 0 1,0 0-1,0-1 0,0 1 0,-1 0 0,1 0 1,0 0-1,0-1 0,0 1 0,0 0 0,-1 0 1,1 0-1,0-1 0,0 1 0,-1 0 0,1 0 1,0 0-1,0 0 0,0 0 0,-1-1 0,1 1 1,0 0-1,-1 0 0,1 0 0,0 0 1,0 0-1,-1 0 0,1 0 0,0 0 0,0 0 1,-1 0-1,1 0 0,0 0 0,0 0 0,-1 0 1,1 1-1,0-1 0,0 0 0,-1 0 0,1 0 1,0 0-1,-12 1-579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01.9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14883,'5'19'1488,"3"4"-903,0-3-233,5 0 768,3-2-448,8-5-640,4-4-232,6-9 232,0-6-104,6-5-184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02.4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138 104 18468,'-6'-1'405,"0"0"-1,0 0 1,-1 0-1,1 1 1,0 0-1,-1 0 1,1 1-1,0-1 1,-1 2-1,1-1 1,-9 3 0,12-2-357,0-1 0,0 0 0,0 1 0,0-1 0,0 1 0,0 0 0,0 0 0,1 0 0,-1 1 0,1-1 0,-1 0 0,1 1 0,0 0 0,0-1 0,0 1 0,0 0 0,1 0 0,-1 0 0,1 0 0,0 1 0,0-1 0,-1 5 0,1-7-48,1 0 0,0 0 1,0 0-1,-1 0 1,1 0-1,0 0 1,0 0-1,0 0 1,0 0-1,1 0 1,-1 0-1,0 0 1,0 0-1,1 0 1,-1 0-1,0-1 0,1 1 1,-1 0-1,1 0 1,-1 0-1,1 0 1,-1-1-1,1 1 1,0 0-1,-1 0 1,1-1-1,0 1 1,-1-1-1,1 1 1,0-1-1,0 1 0,0-1 1,0 1-1,-1-1 1,1 0-1,0 1 1,0-1-1,0 0 1,0 0-1,0 1 1,0-1-1,0 0 1,0 0-1,0 0 0,0 0 1,1-1-1,4 1 5,0-1-1,0 0 0,0 0 0,-1-1 0,1 0 0,7-3 0,42-23 33,-38 19-11,1 0-1,0 0 0,31-9 1,-47 18-26,1-1 1,-1 0-1,1 1 1,0 0-1,-1-1 0,1 1 1,-1 0-1,1 0 1,0 1-1,-1-1 1,1 0-1,-1 1 0,1 0 1,-1-1-1,1 1 1,-1 0-1,0 0 1,1 1-1,-1-1 0,0 0 1,4 3-1,-1 1 4,-1 1 1,1 0-1,-1-1 0,0 1 0,0 0 0,3 8 0,2 3 21,-8-16-15,0 1 0,0-1 0,0 1 0,0-1 0,0 0 0,1 0 1,-1 0-1,1 0 0,-1 0 0,0 0 0,1 0 0,0 0 0,-1 0 0,1-1 1,0 1-1,-1-1 0,1 1 0,0-1 0,-1 0 0,1 0 0,0 1 0,0-1 1,-1 0-1,1-1 0,0 1 0,0 0 0,-1 0 0,1-1 0,0 1 1,-1-1-1,3 0 0,8-4-90,-1 1-1,0-2 1,16-9 0,-9 5-386,-9 5 461,11-5-90,33-12 0,-27 13-177</inkml:trace>
  <inkml:trace contextRef="#ctx0" brushRef="#br0" timeOffset="1">744 1 19820,'-7'0'493,"0"1"-1,-1 0 1,1 0-1,0 0 1,0 1-1,0 0 1,0 1-1,-13 6 1,14-6-398,0 0 0,1 1 0,0 0 1,-1 0-1,2 0 0,-1 1 0,0-1 0,1 1 1,0 0-1,-5 8 0,9-13-97,0 1-1,-1-1 1,1 0-1,0 1 0,0-1 1,0 0-1,0 1 1,0-1-1,0 0 1,0 1-1,0-1 1,0 1-1,0-1 1,0 0-1,0 1 1,1-1-1,-1 0 1,0 1-1,0-1 1,0 0-1,0 1 1,0-1-1,1 0 1,-1 0-1,0 1 1,0-1-1,1 0 1,-1 0-1,0 1 0,0-1 1,1 0-1,-1 0 1,0 1-1,1-1 1,-1 0-1,0 0 1,1 0-1,-1 0 1,0 0-1,1 0 1,-1 0-1,0 1 1,1-1-1,-1 0 1,0 0-1,1 0 1,-1 0-1,1-1 1,-1 1-1,0 0 1,1 0-1,22 1-124,-21-1 106,45-5-371,-35 3 283,0 1 0,0 0 0,0 1 0,0 0-1,0 1 1,13 2 0,-24-3 115,1 0 0,-1 1 0,0-1-1,1 1 1,-1-1 0,0 1 0,1-1 0,-1 1 0,0 0-1,0 0 1,1 0 0,-1-1 0,0 1 0,0 0 0,0 1-1,0-1 1,0 0 0,-1 0 0,1 0 0,0 0 0,0 1-1,-1-1 1,1 2 0,0 0 56,-1-1 0,1 1 0,-1 0 0,0 0 1,0-1-1,0 1 0,0 0 0,-1 0 0,1-1 0,-1 1 0,-1 4 0,-1 1 189,-1 0-1,1 0 1,-1 0 0,-1-1-1,0 0 1,0 0-1,-6 7 1,10-13-246,0 1 0,0-1 0,0 0 0,0 0 0,0 0 0,0 0 0,0 0 0,0 0 0,-1 0 0,1 0 0,0-1 0,-1 1 0,1 0 0,-1-1 0,1 1 0,0-1 0,-1 0 0,1 1 0,-1-1 0,0 0 0,1 0 0,-1 0 0,1 0-1,-1 0 1,1 0 0,-1-1 0,1 1 0,-1 0 0,1-1 0,-1 1 0,1-1 0,0 1 0,-1-1 0,1 0 0,0 0 0,-1 1 0,0-2 0,-1-1-107,1 0 0,-1 0-1,1 1 1,0-1 0,0-1 0,1 1-1,-1 0 1,0 0 0,1-1 0,0 1-1,0-1 1,0 1 0,0-1 0,1 1-1,-1-5 1,1-13-449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02.9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18292,'2'6'4908,"-3"15"-3616,0-12-725,1-5-556,0-1-1,0 0 1,0 0 0,0 0 0,0 0 0,1 1 0,-1-1 0,1 0 0,0 0 0,0 0 0,0 0-1,1 0 1,-1 0 0,1-1 0,-1 1 0,1 0 0,0-1 0,0 1 0,0-1 0,0 0 0,1 0-1,-1 1 1,1-1 0,-1-1 0,1 1 0,0 0 0,0-1 0,-1 1 0,1-1 0,0 0 0,0 0-1,0 0 1,0 0 0,1-1 0,-1 1 0,0-1 0,4 0 0,7 0-38,-1-1-1,1 0 1,0-1 0,-1 0 0,0-1-1,0-1 1,19-7 0,32-18-106,-41 18 48,0 1 0,28-9 0,-50 19 79,1-1 1,-1 1 0,0 0-1,1-1 1,-1 1 0,1 0 0,-1 0-1,1 0 1,-1 0 0,1 0-1,-1 0 1,1 0 0,-1 0 0,0 1-1,1-1 1,2 2 0,-2-1 34,-1 1 0,1-1 0,0 1 1,-1 0-1,0 0 0,1 0 0,-1 0 0,2 4 1,-2-5-9,-1-1-5,1 1-1,-1-1 1,1 1-1,-1-1 1,1 0-1,-1 1 1,1-1-1,-1 0 1,1 0-1,-1 1 0,1-1 1,-1 0-1,1 0 1,0 0-1,-1 0 1,1 0-1,-1 0 1,1 0-1,0 0 1,-1 0-1,1 0 1,-1 0-1,1 0 0,0 0 1,-1 0-1,1 0 1,-1-1-1,1 1 1,-1 0-1,1-1 1,23-10 146,-14 6-98,4-2-95,0 1 0,1 1 0,0 1 0,30-5 0,-41 8-3,0 1 0,0 0-1,0 0 1,1 0-1,-1 0 1,0 1 0,0 0-1,0 0 1,0 0 0,6 2-1,-8-1 17,0-1 1,0 0-1,0 1 0,0-1 1,0 1-1,0-1 0,-1 1 0,1 0 1,0 0-1,-1 0 0,0 0 1,1 0-1,-1 0 0,0 0 1,0 1-1,0-1 0,0 0 0,-1 0 1,2 5-1,-2-7 29,0 1 1,0-1-1,0 1 0,1-1 0,-1 1 1,0 0-1,0-1 0,1 1 0,-1-1 1,0 1-1,1-1 0,-1 1 0,1-1 1,-1 0-1,0 1 0,1-1 0,-1 1 1,1-1-1,-1 0 0,1 1 0,-1-1 1,1 0-1,0 0 0,-1 0 1,1 1-1,-1-1 0,1 0 0,0 0 1,-1 0-1,1 0 0,-1 0 0,1 0 1,0 0-1,-1 0 0,1 0 0,-1 0 1,1 0-1,0-1 0,-1 1 0,1 0 1,-1 0-1,1 0 0,-1-1 0,1 1 1,0-1-1,30-17 266,-24 12-231,38-18-166,-42 22-13,0 1-1,0 0 1,1 0-1,-1 0 0,1 0 1,-1 0-1,1 1 1,-1-1-1,1 1 1,-1 0-1,7 1 0,-9-1 117,-1 0-1,0 0 1,1 0-1,-1 0 0,1 0 1,-1 0-1,0 1 0,1-1 1,-1 0-1,0 0 1,1 0-1,-1 0 0,0 1 1,1-1-1,-1 0 0,0 0 1,0 1-1,1-1 0,-1 0 1,0 0-1,0 1 1,1-1-1,-1 0 0,0 1 1,0-1-1,0 0 0,0 1 1,0-1-1,1 1 1,-1-1-1,0 0 0,0 1 1,0-1-1,0 0 0,0 1 1,0-1-1,0 0 1,0 1-1,0-1 0,-1 1 1,-4 7-494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04.3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58 311 17924,'-5'3'172,"-1"0"0,1 1 0,1 0 0,-1 0 0,0 0 0,1 1 0,0-1 0,0 1 0,-6 10 0,9-14-159,1 0-1,-1 1 0,0-1 1,1 1-1,-1-1 1,1 0-1,-1 1 0,1-1 1,0 1-1,-1-1 0,1 1 1,0-1-1,0 1 1,0-1-1,0 1 0,1-1 1,-1 1-1,1 1 0,0-1 13,0-1-1,0 0 1,0 0-1,0 1 0,0-1 1,0 0-1,0 0 1,1 0-1,-1 0 0,0 0 1,1-1-1,-1 1 1,1 0-1,-1-1 1,1 1-1,-1-1 0,1 1 1,0-1-1,-1 0 1,1 0-1,2 1 0,5-1 93,1 1-1,0-1 1,-1 0 0,1-1-1,-1 0 1,1-1-1,10-3 1,64-26 933,-66 23-728,1 1-1,0 0 0,0 1 0,27-4 0,-44 9-295,0 1 0,0 0 1,1 0-1,-1 0 0,0 0 0,0 0 0,1 0 0,-1 1 1,0-1-1,0 1 0,0 0 0,0-1 0,0 1 0,0 0 0,0 0 1,0 0-1,0 0 0,0 1 0,0-1 0,-1 0 0,1 1 1,2 3-1,0 0 31,0 1 1,-1 0-1,0 0 1,0 1 0,3 12-1,-4-14-19,-1 1 0,1-1 0,1 1 0,-1-1 0,1 0 1,0 0-1,0 0 0,4 5 0,-6-9-25,1 0 0,-1 0 1,0 0-1,1 0 0,-1-1 0,0 1 1,1 0-1,-1-1 0,1 1 0,-1-1 1,1 0-1,0 1 0,-1-1 1,1 0-1,-1 0 0,1 0 0,0 0 1,-1 0-1,1 0 0,-1-1 0,1 1 1,2-1-1,3-1 16,-1-1 0,0 0 0,0 1 0,7-6 1,11-8-460,-2-1 0,0-1 0,0 0 0,-2-2 0,0 0 0,-2-2 0,20-27 0,-20 22-886,-2 0 0,0-1 0,-2-1 0,0-1 0,-3 0 0,10-34-1,-18 49 783,0 6 2987,-2 23 596,-6 126 1437,1-80-3892,3 0 0,9 91 0,-3-135-496,-5-16-93,0 0-1,0 0 1,0 1-1,0-1 1,0 0-1,0 0 1,0 0-1,0 0 1,1 0-1,-1 1 1,0-1-1,0 0 1,0 0-1,0 0 1,0 0-1,0 0 1,1 0-1,-1 0 1,0 0-1,0 0 1,0 0-1,0 1 1,0-1-1,1 0 1,-1 0-1,0 0 1,0 0 0,0 0-1,0 0 1,1 0-1,-1 0 1,0 0-1,0 0 1,0 0-1,0 0 1,1 0-1,-1-1 1,0 1-1,1-1 17,0 0-1,0 0 1,-1 0-1,1-1 1,0 1-1,-1 0 1,1 0 0,-1-1-1,0 1 1,1 0-1,-1-1 1,0 1-1,0-1 1,0 1-1,0-2 1,0-10 150,-1 1 0,0 0 0,-1 0-1,-1-1 1,0 1 0,0 1 0,-1-1 0,-8-16 0,8 21 15,2 8 3,9 13-104,-1-8-114,0-1 1,0-1-1,1 1 1,-1-1-1,1 0 1,0 0-1,0-1 1,1 0-1,-1 0 1,1-1 0,-1 0-1,1 0 1,0-1-1,-1 0 1,14 0-1,-6-1-31,0 0 0,0-1-1,0-1 1,0 0 0,-1-2 0,1 1-1,16-7 1,-31 10 57,0 0-1,0 0 0,0 0 0,0 0 1,0 0-1,0 0 0,0 0 0,0 0 1,0 0-1,0 0 0,0 0 1,0 0-1,0 0 0,0 0 0,0 1 1,-1-1-1,1 0 0,0 0 1,0 0-1,0 0 0,0 0 0,0 0 1,0 0-1,0 0 0,0 0 0,1 0 1,-1 0-1,0 1 0,0-1 1,0 0-1,0 0 0,0 0 0,0 0 1,0 0-1,0 0 0,0 0 0,0 0 1,0 0-1,0 0 0,0 0 1,0 0-1,0 0 0,0 0 0,0 0 1,0 0-1,0 0 0,0 1 1,1-1-1,-1 0 0,0 0 0,0 0 1,0 0-1,0 0 0,0 0 0,0 0 1,0 0-1,0 0 0,0 0 1,0 0-1,0 0 0,0 0 0,1 0 1,-1 0-1,-7 12-78,-9 18 90,15-28-15,1-1 1,-1 1 0,1 0 0,-1 0-1,1-1 1,-1 1 0,1 0-1,0 0 1,0-1 0,0 1 0,0 0-1,0 0 1,0 0 0,1 3-1,0-4 1,-1 0 0,1 0-1,0-1 1,0 1-1,-1 0 1,1 0-1,0 0 1,0-1 0,0 1-1,0-1 1,0 1-1,0-1 1,0 1-1,0-1 1,0 1-1,0-1 1,0 0 0,0 1-1,0-1 1,1 0-1,-1 0 1,0 0-1,0 0 1,0 0-1,0 0 1,0 0 0,0-1-1,1 1 1,-1 0-1,1-1 1,34-12-217,-28 10 172,0-1 0,0 0 0,0-1 1,-1 0-1,0 0 0,0-1 0,0 0 1,8-9-1,-13 12 97,0 1 1,0 0 0,0-1 0,-1 0-1,0 1 1,1-1 0,-1 0-1,0 1 1,0-1 0,0 0 0,-1 0-1,1 0 1,-1 0 0,0 0-1,1 0 1,-1 0 0,-1 0-1,1 0 1,0 0 0,-1 0 0,1 0-1,-1 0 1,0 0 0,0 0-1,0 1 1,0-1 0,-1 0 0,-2-3-1,-23-33 2071,28 34-1782,8 4-365,18 5-672,-14-2 209,1-1 316,0 0 0,0-1 0,23-2 0,13-5-300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05.4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198 0 21437,'0'2'149,"0"0"1,-1-1 0,1 1 0,0-1 0,-1 1 0,1-1 0,-1 1-1,1-1 1,-1 1 0,1-1 0,-1 1 0,0-1 0,0 0 0,-2 3 0,-2 6 137,-53 105 1499,-62 138-1665,115-232-155,6-21 33,-1 1-1,0-1 1,0 0 0,0 0-1,0 0 1,0 1 0,0-1 0,0 0-1,0 0 1,1 0 0,-1 0-1,0 1 1,0-1 0,0 0 0,0 0-1,1 0 1,-1 0 0,0 0-1,0 0 1,0 1 0,1-1-1,-1 0 1,0 0 0,0 0 0,1 0-1,-1 0 1,0 0 0,0 0-1,0 0 1,1 0 0,-1 0 0,0 0-1,0 0 1,1 0 0,-1 0-1,0 0 1,0 0 0,0 0-1,1-1 1,-1 1 0,0 0 0,4-2-9,0 0 1,-1 0-1,1-1 1,-1 1-1,0-1 1,0 0-1,3-3 1,19-23-28,-2-1 1,-1 0 0,-2-2-1,-1 0 1,-1-2-1,15-40 1,-29 66-74,-1 12 65,-2 12-1,-9 62-123,-20 83 0,13-82 163,14-63 73,1-16-65,0 0 0,0 0-1,0 0 1,0 0 0,0 0-1,0 0 1,0-1 0,0 1-1,0 0 1,0 0 0,0 0-1,0 0 1,1 0 0,-1 0-1,0 0 1,0 0 0,0 0-1,0 0 1,0 0 0,0 0-1,0 0 1,0 0 0,0 0 0,0 0-1,0 0 1,0 0 0,0 0-1,0-1 1,1 1 0,-1 0-1,0 0 1,0 0 0,0 0-1,0 0 1,0 0 0,0 0-1,0 0 1,0 0 0,0 1-1,0-1 1,0 0 0,0 0-1,1 0 1,-1 0 0,0 0 0,0 0-1,0 0 1,0 0 0,0 0-1,0 0 1,0 0 0,0 0-1,0 0 1,0 0 0,0 0-1,0 0 1,0 0 0,0 0-1,0 0 1,0 0 0,0 1-1,0-1 1,1 0 0,-1 0-1,0 0 1,0 0 0,0 0 0,0 0-1,0 0 1,1-2 17,0 0 1,0-1-1,0 1 1,0 0-1,0-1 0,-1 1 1,1-1-1,0-3 1,1-15 97,-2-1 1,-2-29 0,2 43-99,-1-1 0,-1 1 1,1 0-1,-2 0 0,1 0 0,-1 0 0,0 1 1,0-1-1,-6-7 0,5 12-11,2 9-12,3 10-17,0-11 9,0 1 0,0-1 1,1 1-1,-1-1 0,1 0 1,1 0-1,-1 0 0,1 0 1,0-1-1,0 1 0,0-1 1,1 1-1,-1-1 0,1 0 0,0 0 1,0-1-1,1 1 0,-1-1 1,1 0-1,-1 0 0,1 0 1,0-1-1,0 0 0,11 3 1,-8-2 10,1-2 1,0 1 0,0-1 0,0 0 0,-1-1 0,1 0-1,0 0 1,0-1 0,0 0 0,0-1 0,0 0 0,-1 0-1,1-1 1,13-6 0,-14 5 28,1-1 0,-1 1-1,0-2 1,0 1 0,-1-1-1,1 0 1,-1-1 0,-1 1 0,1-1-1,-1-1 1,-1 1 0,1-1-1,-1 0 1,0 0 0,-1-1-1,0 1 1,5-18 0,-10 16 1,-6 14-30,-9 15-31,10-8 2,1 0 1,-9 24-1,13-31 26,0 1 0,-1-1 0,1 1 0,1-1 0,-1 1 0,1-1 0,0 1 0,0-1 0,0 1 0,0-1 0,2 8 0,-1-11 4,-1 0 0,1 0 1,-1 0-1,0 0 0,1 0 1,0 0-1,-1 0 1,1 0-1,0 0 0,-1-1 1,1 1-1,0 0 1,0 0-1,-1-1 0,1 1 1,0-1-1,0 1 0,0 0 1,0-1-1,0 0 1,0 1-1,2 0 0,-1-1 4,1 0-1,-1 0 0,1 0 0,-1 0 1,1 0-1,-1 0 0,0-1 0,1 1 0,3-2 1,3-2 10,0 1 1,-1-2-1,0 1 0,11-8 1,4-6 50,0-1 0,-2-1 0,36-41 0,-56 59-67,0 1 1,-1 0-1,1 0 0,0 0 1,0 0-1,0 0 1,0 0-1,1 0 0,-1 0 1,0 1-1,0-1 0,0 0 1,1 1-1,1-2 0,-3 3 1,0-1 0,1 0 0,-1 0-1,0 0 1,1 0 0,-1 1 0,0-1-1,0 0 1,1 0 0,-1 1 0,0-1-1,0 0 1,1 0 0,-1 1 0,0-1-1,0 0 1,0 1 0,1-1 0,-1 0-1,0 1 1,0-1 0,0 0 0,0 1-1,0-1 1,0 1 0,0-1 0,0 0-1,0 1 1,0-1 0,0 0 0,0 1-1,0 0 1,-7 48-175,4-35 54,2-3 158,0 0 1,0 0-1,2 12 0,-1-19-9,1 0-1,-1 0 0,1-1 1,0 1-1,0 0 0,0 0 1,1-1-1,-1 1 1,1-1-1,0 1 0,0-1 1,3 5-1,13 7 17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06.2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1 19268,'-18'109'3916,"-1"17"-2068,12 14-947,7-114-813,1 0 0,2 0-1,7 34 1,-10-59-120,0 1 0,0-1-1,1 0 1,-1 0-1,0 0 1,1 0 0,-1 0-1,1 0 1,-1 1-1,1-1 1,0 0 0,-1 0-1,1 0 1,0-1-1,0 1 1,-1 0 0,1 0-1,1 1 1,3-6-764,-3-11 214,-3-2 403,-1 0 0,0 0 0,-2 1 0,0-1 0,0 1 1,-9-19-1,1 2 1017,13 30-92,5 5-414,8 7-195,-10-7-33,5 3-445,0-1 1,1 0-1,-1-1 0,1 0 1,-1 0-1,1-1 0,0 0 0,0-1 1,0 0-1,0-1 0,0 0 1,13-1-1,-12-1-237,1 1 0,-1-2 0,0 1 0,0-1 0,0-1 0,-1 0 0,1-1 1,-1 0-1,0 0 0,14-11 0,-23 15 680,1 0 1,-1 0 0,0 1 0,0-2-1,0 1 1,1 0 0,-1 0-1,0 0 1,0 0 0,-1-1-1,1 1 1,0 0 0,0-1-1,-1 1 1,1 0 0,-1-1-1,1 1 1,-1-1 0,1 1 0,-1-1-1,0-2 1,0 4-31,0 0 1,-1-1 0,1 1-1,0 0 1,0 0-1,-1 0 1,1 0-1,0-1 1,0 1-1,-1 0 1,1 0-1,0 0 1,-1 0-1,1 0 1,0 0-1,-1 0 1,1 0 0,0 0-1,-1 0 1,1 0-1,0 0 1,-1 0-1,1 0 1,0 0-1,-1 0 1,1 0-1,0 1 1,0-1-1,-1 0 1,1 0-1,0 0 1,-1 0 0,1 1-1,0-1 1,0 0-1,-1 0 1,1 1-1,0-1 1,-1 1-1,-11 10 1236,-3 5-666,2 1 1,0 1 0,1 0-1,0 1 1,-9 22-1,21-41-627,-1 0 0,1 1 0,0 0 0,-1-1 0,1 1 0,0-1 0,-1 1 0,1-1 0,0 1 0,0 0 0,0-1 0,-1 1 0,1-1 0,0 1-1,0 0 1,0-1 0,0 1 0,0 0 0,0-1 0,0 1 0,0 0 0,1-1 0,-1 1 0,0-1 0,0 1 0,0 0 0,1-1 0,-1 1 0,0-1 0,1 1 0,-1-1 0,0 1 0,1-1-1,-1 1 1,1-1 0,-1 1 0,1-1 0,-1 1 0,1-1 0,-1 0 0,1 1 0,-1-1 0,1 0 0,-1 1 0,1-1 0,0 0 0,-1 0 0,1 0 0,-1 0 0,1 0 0,0 1 0,-1-1-1,1 0 1,0 0 0,-1 0 0,2-1 0,6 1 35,0-1-1,0 0 1,14-4-1,-11 2-53,30-4-90,83-3 0,-123 9 139,-1 1 0,1 0 1,-1-1-1,0 1 0,1-1 1,-1 1-1,1-1 0,-1 1 0,0-1 1,1 1-1,-1-1 0,0 1 0,0-1 1,0 1-1,1-1 0,-1 1 1,0-1-1,0 0 0,0 1 0,0-1 1,0 1-1,0-1 0,0 1 1,0-1-1,0 0 0,0 1 0,0-1 1,0 1-1,0-1 0,-1 0 1,-3-24 578,4 22-489,-12-44 730,7 30-934,1-2 0,0 1 0,-1-31 0,5 48 23,0-1 0,0 1-1,1-1 1,-1 1 0,0-1-1,1 1 1,0-1 0,-1 1 0,1 0-1,0-1 1,-1 1 0,1 0-1,0 0 1,0-1 0,0 1-1,0 0 1,0 0 0,0 0-1,1 0 1,-1 0 0,0 1-1,1-1 1,-1 0 0,0 0-1,2 0 1,21-11-367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06.7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0 20172,'4'20'664,"-1"1"0,-1-1 0,0 0-1,-2 1 1,0-1 0,-6 35 0,3-15-368,-15 163 369,18-201-650,-1 0-1,1 0 0,0 0 1,0 0-1,0 0 0,0 0 1,1 0-1,-1 0 1,1 0-1,-1 0 0,1-1 1,-1 1-1,1 0 0,0 0 1,0-1-1,1 3 1,-1-4-1,-1 1 0,1-1 0,0 1 0,-1-1 0,1 0 0,0 0 0,0 1 0,-1-1 0,1 0 0,0 0 0,0 0 0,-1 0 0,1 1 0,0-1 0,0 0 0,-1-1 0,1 1 0,0 0 0,0 0 0,0 0 0,-1 0 0,1-1 0,0 1 0,-1 0 1,1-1-1,1 1 0,4-4 62,1-1 1,-1 1 0,0-1-1,0 0 1,0 0 0,5-8-1,60-73 683,107-169 0,-176 252-878,15-29 131,-17 31-55,0 1 0,1-1 0,-1 1-1,0-1 1,0 1 0,0-1-1,0 1 1,0-1 0,0 1 0,0-1-1,0 0 1,0 1 0,0-1 0,0 1-1,0-1 1,0 1 0,-1-1 0,1 1-1,0-1 1,-1 0 0,1 1-76,-1-1 0,1 1 1,-1 0-1,1-1 0,-1 1 0,0 0 1,1 0-1,-1 0 0,1-1 0,-1 1 1,0 0-1,1 0 0,-1 0 1,0 0-1,1 0 0,-1 0 0,0 0 1,1 0-1,-1 1 0,1-1 0,-1 0 1,0 0-1,-40 14-1425,19-4 509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07.2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83 15107,'6'33'2297,"2"-4"-1209,2-9-456,5-1 1649,0-2-1073,1-3-240,1-4-936,2 0-528,-3-7 488,1-3-232,-4-1-136</inkml:trace>
  <inkml:trace contextRef="#ctx0" brushRef="#br0" timeOffset="1">361 0 20196,'-6'13'1689,"-1"6"-1281,2-1-208,0 7 1144,4 2-840,1 3-416,3-1-168,2-3-272,5-5-168,3-7-336,0-5-264,2-10 792,-4-9-241,6-15-159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0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129 302 20100,'0'-1'123,"0"0"1,0 0-1,0 0 0,-1 1 0,1-1 0,0 0 0,0 0 1,-1 0-1,1 1 0,-1-1 0,1 0 0,-1 1 1,1-1-1,-1 0 0,1 1 0,-1-1 0,0 1 0,1-1 1,-1 1-1,0-1 0,1 1 0,-1-1 0,0 1 0,1 0 1,-1-1-1,0 1 0,0 0 0,0 0 0,1 0 0,-1 0 1,0-1-1,0 1 0,0 0 0,0 0 0,1 0 0,-2 1 1,-1-1-14,1 0 0,0 0 0,-1 0-1,1 1 1,0-1 0,-1 1 0,1-1 0,0 1 0,-1 0 0,1 0 0,0 0 0,-2 1 0,-3 5-87,1-1 0,0 1-1,1 0 1,-1 0 0,2 1 0,-1 0 0,1 0-1,0 0 1,-6 17 0,6-13-75,1 0 0,0 0-1,0 0 1,1 1 0,1-1 0,0 21 0,1-32 41,0 0 0,0 0 0,0 0 0,0 0 0,0 0 0,0 1 0,0-1 0,0 0 1,1 0-1,-1 0 0,0 0 0,1 0 0,-1 0 0,1 0 0,-1 0 0,1-1 0,-1 1 0,1 0 1,0 0-1,-1 0 0,1 0 0,0-1 0,0 1 0,0 0 0,-1-1 0,1 1 0,0-1 1,0 1-1,0-1 0,2 1 0,-1-1 1,0 0 0,-1 0 0,1 0-1,0-1 1,0 1 0,0 0 0,0-1 0,0 0 0,0 1 0,-1-1 0,1 0 0,0 0 0,-1 0-1,1 0 1,0 0 0,2-3 0,8-8 126,1 0 1,-2-1-1,0-1 1,0 0-1,-2 0 0,1-1 1,-2 0-1,0-1 0,-1 1 1,0-2-1,4-17 0,-11 12-267,-3 20-587,1 11-560,1-9 1182,1 1 0,0 0 0,0 0 0,0 0-1,0 0 1,0 0 0,0 0 0,0 0 0,0 0 0,0 0-1,0 0 1,1 0 0,-1 0 0,0 0 0,0 0 0,1 0-1,-1 0 1,1-1 0,-1 1 0,1 0 0,-1 0 0,1 0-1,0-1 1,-1 1 0,1 0 0,0-1 0,0 1-1,-1 0 1,1-1 0,0 1 0,0-1 0,0 1 0,0-1-1,0 0 1,0 1 0,-1-1 0,1 0 0,0 0 0,0 0-1,0 1 1,0-1 0,0 0 0,0 0 0,0-1 0,2 1-1,3 0-165,0-1-1,0 0 0,-1 0 1,1-1-1,0 1 0,7-4 0,7-5 171,1 0-1,-1-1 1,-1-2-1,0 0 1,17-15-1,-19 12 606,0 1 0,-2-2 0,1 0-1,-2-1 1,12-20 0,-25 37-433,0 0 0,-1 1 0,1-1 0,-1 0 1,1 0-1,-1 0 0,1 0 0,-1 0 0,1 0 0,-1 0 0,0 0 0,1 0 0,-1 0 0,0 0 0,0 0 0,0 0 0,0 0 0,0 0 1,0-2-1,-1 3-28,1 0 1,-1 0-1,1 0 0,-1 0 1,1-1-1,-1 1 1,0 0-1,1 0 1,-1 0-1,1 0 1,-1 0-1,0 0 1,1 0-1,-1 1 0,1-1 1,-1 0-1,0 0 1,1 0-1,-1 1 1,1-1-1,-1 0 1,1 1-1,-1-1 1,-7 4 115,1 1 0,0-1 1,-11 10-1,-2 5-67,1 1 0,-30 41 0,41-49-132,0 0-1,0 1 1,2-1 0,-1 1-1,2 1 1,0-1-1,-4 17 1,8-29 30,1 1 0,-1 0 0,1-1 0,-1 1 0,1 0 0,0-1 0,0 1 0,0 0 0,0 0 0,0-1 0,0 1 0,0 0 0,1-1 0,-1 1 0,1 0 0,-1-1 0,1 1 0,0-1 0,-1 1 0,1-1 0,0 1 0,0-1 0,0 1 0,0-1 0,0 0 1,1 1-1,-1-1 0,0 0 0,0 0 0,1 0 0,-1 0 0,1 0 0,2 1 0,-1-1-21,1-1 0,-1 1 0,1-1 0,-1 1 0,0-1 0,1 0 0,-1-1 0,1 1 0,-1-1 0,0 1 0,1-1 0,-1 0 1,0 0-1,0 0 0,6-4 0,7-5 134,-2 0 0,1-1 0,-1-1 0,-1 0 0,0-1 0,-1 0 0,19-28 0,-38 83 1132,4-32-1298,1-1-1,0 1 1,1 0-1,0 0 0,0-1 1,1 1-1,1 0 1,-1 0-1,4 11 1,-4-20 53,0 1-1,1-1 1,-1 0 0,0 0 0,1 1 0,0-1 0,-1 0-1,1 0 1,0 0 0,-1 0 0,1 0 0,0 0 0,0 0 0,0 0-1,0 0 1,0 0 0,0 0 0,0 0 0,0-1 0,1 1 0,-1-1-1,0 1 1,2 0 0,0-1 4,-1 1-1,0-1 1,0 0 0,1-1-1,-1 1 1,0 0-1,0-1 1,0 1 0,1-1-1,-1 1 1,0-1-1,4-2 1,2-2 71,0 1 0,-1-2-1,1 1 1,-1-1 0,11-12 0,-9 9 100,-2 0 1,1 0-1,-2 0 0,1-1 1,-1 0-1,-1 0 0,6-13 1,-23 54-344,8-23 37,1 0 1,0 0 0,0 0 0,1 0 0,0 0 0,0 1-1,1-1 1,0 17 0,1-24 129,0 0-1,0 0 1,0 0-1,0 0 1,0-1-1,0 1 1,0 0-1,1 0 1,-1 0-1,0-1 1,1 1-1,-1 0 1,0 0-1,1-1 1,-1 1-1,1 0 1,0-1 0,-1 1-1,1 0 1,-1-1-1,1 1 1,0-1-1,-1 1 1,1-1-1,0 1 1,0-1-1,-1 0 1,1 1-1,0-1 1,0 0-1,0 1 1,-1-1-1,1 0 1,0 0-1,0 0 1,0 0-1,0 0 1,0 0-1,-1 0 1,1 0 0,0 0-1,0-1 1,0 1-1,0 0 1,-1 0-1,2-1 1,5-2-83,-1 1 1,1-1 0,-1 0 0,10-7 0,33-24 34,-2-3 0,-1-2 0,-2-2 0,-1-1 1,59-80-1,-88 105 163,-8 11 17,-1 0 0,1-1 0,-1 1 0,-1-1 0,0 0 0,0 0 0,0 0 0,0-1 0,2-10 0,-13 24 678,-3 9-510,2 0-91,-10 17-113,2 0-1,2 1 1,-11 34-1,11-20-426,2 0 0,2 1 0,2 0 0,-1 53 0,16-192 2033,-2 38-812,-3 13-197,4-33 303,-6 73-971,0 0 1,0-1-1,0 1 1,1 0-1,-1-1 1,0 1-1,0 0 1,0-1-1,0 1 1,0 0-1,0 0 1,1-1-1,-1 1 0,0 0 1,0 0-1,0-1 1,1 1-1,-1 0 1,0 0-1,0 0 1,1 0-1,-1-1 1,0 1-1,0 0 1,1 0-1,-1 0 1,0 0-1,1 0 1,-1 0-1,0 0 1,1 0-1,-1-1 1,0 1-1,0 0 1,1 0-1,-1 1 1,0-1-1,1 0 1,-1 0-1,0 0 1,1 0-1,-1 0 1,0 0-1,14 7-108,-12-5 77,14 6-175,-1 0 1,2-1 0,-1-1 0,0 0-1,23 4 1,-29-7 143,0-2-1,0 1 1,0-2-1,0 1 0,0-1 1,0-1-1,0 0 1,0 0-1,0-1 1,16-5-1,-24 6 96,1 0-1,-1 0 1,0-1 0,0 1-1,1-1 1,-1 1-1,0-1 1,-1 0 0,1 0-1,0 0 1,0 0 0,-1 0-1,1 0 1,1-4-1,-2 5-9,-1 0-1,0 1 1,0-1 0,1 0-1,-1 0 1,0 1-1,0-1 1,0 0-1,0 1 1,0-1 0,0 0-1,0 0 1,0 1-1,0-1 1,0 0-1,0 0 1,-1 1-1,1-1 1,0 0 0,0 1-1,-1-2 1,0 1 0,0 0-1,0 1 1,0-1 0,0 0 0,0 0 0,0 1 0,0-1 0,0 1 0,0-1 0,0 1 0,-1-1 0,1 1 0,0 0-1,0 0 1,0-1 0,-1 1 0,-1 0 0,-1 0-4,0 0-1,-1 1 1,1-1 0,-1 1-1,1 0 1,0 0 0,0 0 0,0 1-1,0 0 1,0-1 0,0 1-1,0 1 1,0-1 0,1 0-1,-1 1 1,1 0 0,-1 0-1,1 0 1,0 0 0,0 0-1,1 1 1,-1 0 0,-3 6-1,3-5-71,0 0 0,1 0 0,-1 0-1,1 1 1,0-1 0,1 0 0,-1 1-1,1 0 1,0-1 0,1 1 0,-1 0-1,1-1 1,0 1 0,1 0 0,-1-1 0,1 1-1,3 10 1,-4-14 3,1 0 1,0 0-1,0-1 1,0 1-1,0 0 1,0 0-1,1-1 1,-1 1-1,0-1 0,1 1 1,-1-1-1,1 0 1,-1 1-1,1-1 1,0 0-1,-1 0 0,3 1 1,-1-1 11,0 0 0,0 0 0,0-1 0,1 1 0,-1-1 0,0 0-1,0 0 1,0 0 0,0 0 0,0-1 0,6 0 0,28-11-346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07.6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20 338 13851,'1'6'314,"-1"-1"0,2 1 0,-1-1 0,1 1 0,0-1 0,0 0 0,0 0 0,0 0 0,1 0 0,0 0 0,0 0 0,1-1 0,5 6 0,-7-7-201,1-1 1,0 0 0,-1-1 0,1 1-1,0 0 1,0-1 0,0 1 0,0-1-1,1 0 1,-1 0 0,0-1 0,0 1-1,1-1 1,-1 1 0,1-1 0,-1 0-1,0 0 1,1 0 0,-1-1-1,0 1 1,1-1 0,-1 0 0,5-2-1,-3 1 45,0 0 0,0-1 0,-1 1 0,1-1 0,-1 0 0,0 0 0,0-1 0,0 1 0,0-1-1,0 0 1,-1 0 0,1-1 0,3-6 0,-5 9-84,-1-1-1,0 1 1,0 0 0,1 0-1,-2-1 1,1 1-1,0 0 1,0-1 0,-1 1-1,1-1 1,-1 1 0,0-1-1,0 0 1,0 1-1,0-1 1,0 1 0,0-1-1,-1 1 1,1-1 0,-1 1-1,0-1 1,0 1-1,0 0 1,0-1 0,0 1-1,0 0 1,-1 0 0,1 0-1,-1 0 1,-2-3-1,2 3-47,1 1 0,-1-1 0,0 1 0,0 0-1,0-1 1,0 1 0,0 0 0,0 0-1,0 0 1,0 1 0,-1-1 0,1 0-1,0 1 1,0 0 0,-1-1 0,1 1-1,0 0 1,-3 0 0,1 1-21,0 0-1,0 0 1,0 0-1,0 0 1,0 1 0,1-1-1,-1 1 1,0 0-1,-5 4 1,0 1-32,0 1-1,1-1 1,0 2 0,0-1-1,1 1 1,-9 13 0,10-12 21,1 0 1,0 0 0,0 1-1,1 0 1,1 0 0,0 0 0,0 0-1,1 0 1,-2 23 0,4-30 12,0 0 1,0 0-1,0-1 1,0 1-1,1 0 1,-1 0-1,1-1 1,0 1 0,0 0-1,1-1 1,-1 1-1,1-1 1,0 1-1,-1-1 1,2 0-1,-1 0 1,0 0-1,0 0 1,1 0 0,0 0-1,0 0 1,-1-1-1,2 0 1,-1 1-1,0-1 1,0-1-1,1 1 1,-1 0-1,1-1 1,-1 1-1,1-1 1,6 1 0,-2 0-93,1-1 0,-1-1 1,1 1-1,-1-1 0,1-1 1,-1 1-1,0-2 0,1 1 1,12-5-1,-15 4 21,0 0-1,0 0 1,0-1 0,-1 0-1,1 0 1,-1-1 0,0 0 0,0 0-1,0 0 1,0 0 0,-1 0-1,0-1 1,7-9 0,5-24-266</inkml:trace>
  <inkml:trace contextRef="#ctx0" brushRef="#br0" timeOffset="1">44 16 21869,'-5'-7'2112,"0"-2"681,11 9-2609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08.5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22357,'-1'2'310,"1"1"0,-1-1-1,0 1 1,1 0 0,0-1 0,0 1 0,0 0 0,0-1 0,0 1 0,1 3 0,-1-5-80,1 16 141,1 0-1,9 32 1,-10-44-391,0 0 0,1 0 0,0 0 0,0 0 0,0 0 0,1-1 0,0 1 0,-1-1 0,2 0 0,-1 1 0,0-1 0,1 0 0,6 5 0,-8-8 18,0 0 1,0-1-1,1 1 0,-1 0 0,0-1 0,1 1 0,-1-1 0,0 1 0,1-1 0,-1 0 0,0 0 0,1 0 0,-1-1 0,0 1 0,1-1 0,-1 1 0,0-1 0,0 0 0,1 1 1,-1-1-1,0 0 0,0-1 0,0 1 0,0 0 0,3-3 0,6-5 51,-1 1-1,0-1 1,11-13 0,-16 16-11,18-22 134,-18 20-113,0 1-1,1 0 1,0 1 0,0 0-1,1 0 1,-1 0 0,10-5 0,-16 10-57,0 1 1,1 0 0,-1 0 0,1 0 0,0-1 0,-1 1 0,1 0-1,-1 0 1,1 0 0,-1 0 0,1 0 0,-1 0 0,1 0-1,-1 0 1,1 0 0,-1 0 0,1 0 0,0 0 0,-1 1 0,1-1-1,-1 0 1,1 0 0,-1 1 0,1-1 0,-1 0 0,0 0 0,1 1-1,-1-1 1,1 1 0,-1-1 0,0 0 0,1 1 0,-1-1-1,0 1 1,1-1 0,-1 1 0,0-1 0,0 1 0,1 0 0,5 21 2,-5-20-4,4 36-26,-4-26 9,0 0-1,1 0 0,1-1 0,0 1 1,0-1-1,1 0 0,0 1 1,11 18-1,-13-28 17,0 0 0,-1 0 0,1-1 0,0 1 1,1 0-1,-1-1 0,0 1 0,0-1 0,1 0 0,-1 0 0,0 0 0,1 0 1,-1 0-1,1 0 0,0 0 0,-1-1 0,1 0 0,-1 1 0,1-1 0,0 0 1,-1 0-1,1-1 0,0 1 0,-1 0 0,1-1 0,-1 0 0,1 1 0,4-3 1,4-2 4,0 0 0,-1 0 1,0-1-1,0 0 1,10-9-1,2-3 28,25-28 1,-31 29-45,1 0 0,25-18 1,-42 35 2,1-1 1,-1 1 0,0 0 0,1-1 0,-1 1-1,0 0 1,1-1 0,-1 1 0,1 0 0,-1 0 0,1-1-1,-1 1 1,1 0 0,-1 0 0,1 0 0,-1-1-1,1 1 1,-1 0 0,1 0 0,-1 0 0,1 0-1,-1 0 1,1 0 0,0 0 0,-1 0 0,1 0 0,-1 1-1,1-1 1,-1 0 0,1 0 0,-1 0 0,1 1-1,-1-1 1,0 0 0,1 0 0,-1 1 0,1-1 0,-1 0-1,1 1 1,-1-1 0,0 1 0,1-1 0,-1 0-1,0 1 1,0-1 0,1 1 0,-1-1 0,0 1-1,1 0 1,3 28-331,-4-23 251,1 15-221,-2-10-119,2-1 0,-1 0 1,2 1-1,-1-1 0,1 0 1,5 15-1,-6-24 368,-1 0 0,0 0 0,1-1-1,-1 1 1,0 0 0,1-1 0,-1 1 0,1 0 0,0-1 0,-1 1 0,1-1-1,-1 1 1,1 0 0,0-1 0,-1 0 0,1 1 0,0-1 0,0 1 0,-1-1-1,1 0 1,0 1 0,0-1 0,-1 0 0,1 0 0,0 0 0,0 0-1,0 0 1,0 0 0,-1 0 0,3 0 0,-1-1-29,1 1 1,-1-1-1,1 0 0,-1 0 1,0-1-1,0 1 0,1 0 1,1-3-1,22-16-779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0.3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203 286 18212,'2'-1'209,"-1"-1"1,0 1 0,0-1-1,0 0 1,0 1-1,0-1 1,0 0-1,0 0 1,0 1-1,0-1 1,-1 0-1,1 0 1,-1 0 0,0 0-1,0 0 1,1 0-1,-1 0 1,0 0-1,0 0 1,-1 0-1,1 0 1,0 0 0,-1 0-1,1 0 1,-1 1-1,0-1 1,1 0-1,-1 0 1,0 0-1,0 1 1,0-1 0,-1 0-1,0-1 1,0 1-133,-1 0 0,1 0 1,0 1-1,-1-1 1,1 0-1,-1 1 0,0 0 1,1-1-1,-1 1 0,0 0 1,0 1-1,0-1 1,0 0-1,0 1 0,0 0 1,0-1-1,0 1 1,1 0-1,-1 1 0,0-1 1,-6 2-1,2 0-56,0 0 0,0 1 0,1 0-1,-1 1 1,1 0 0,-1 0 0,1 0 0,0 1 0,1-1-1,-1 1 1,1 1 0,0-1 0,-5 8 0,4-5-18,0 1 1,0 0-1,1 0 1,0 0 0,1 1-1,0-1 1,1 1 0,-5 18-1,8-25-6,-1 0 0,1-1 0,-1 1-1,1 0 1,0-1 0,0 1 0,0 0 0,1-1 0,-1 1-1,0 0 1,1-1 0,0 1 0,0-1 0,0 1 0,0-1-1,0 1 1,0-1 0,1 0 0,-1 1 0,1-1 0,1 2-1,-1-2 1,1-1 0,-1 1-1,0-1 1,1 0-1,-1 0 1,1 0-1,-1 0 1,1 0 0,-1 0-1,1-1 1,0 1-1,-1-1 1,1 0-1,0 1 1,-1-1-1,1-1 1,0 1 0,-1 0-1,1-1 1,0 1-1,2-2 1,6-2-2,0 0 0,0 0 1,-1-1-1,0 0 0,0-1 1,0-1-1,0 1 0,13-14 1,3-5 76,34-41 0,-40 43 36,-1-1 0,-2-1-1,0-1 1,-2 0-1,0-1 1,-2 0 0,-1-2-1,11-39 1,-22 56-67,-4 17-64,-7 21-47,1 3 23,1 0 1,2 1-1,1 0 1,1 0-1,2 1 1,2 51-1,1-75-49,0 0 1,1-1-1,0 1 0,0-1 0,1 0 0,-1 1 0,1-1 1,1 0-1,-1-1 0,1 1 0,0-1 0,0 1 0,1-1 1,5 5-1,3 0-146,-1-8-40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1.2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12 17876,'0'14'2526,"-2"22"-935,1-20-1618,1-1-1,2 24 1,-2-39 25,0 1-1,0 0 0,0-1 0,0 1 0,0-1 1,0 1-1,0-1 0,1 1 0,-1-1 1,0 1-1,0-1 0,0 1 0,1-1 1,-1 1-1,0-1 0,1 1 0,-1-1 0,0 0 1,1 1-1,-1-1 0,0 1 0,1-1 1,-1 0-1,1 0 0,-1 1 0,1-1 1,-1 0-1,2 1 0,-1-1 5,0 0 0,0 0 1,0-1-1,0 1 0,0 0 0,0 0 1,0-1-1,0 1 0,0-1 0,-1 1 1,1-1-1,0 1 0,0-1 0,1 0 1,27-29 149,-27 28-144,15-20 97,-12 15-56,0 0 0,1 0 0,0 1 0,0-1 0,0 1 0,0 1 0,1-1 0,0 1 0,10-5 0,-17 10-46,1-1 1,-1 1 0,1 0 0,0 0 0,-1 0 0,1-1 0,0 1-1,-1 0 1,1 0 0,0 0 0,-1 0 0,1 0 0,0 0 0,0 0-1,-1 1 1,1-1 0,0 0 0,-1 0 0,1 0 0,-1 1 0,1-1 0,0 0-1,-1 1 1,1-1 0,-1 0 0,1 1 0,-1-1 0,1 1 0,-1-1-1,1 1 1,-1-1 0,1 1 0,-1 0 0,0-1 0,1 2 0,9 30 91,-3-5-27,-7-26-64,1 0 0,-1 0 0,0 0-1,1-1 1,-1 1 0,1 0 0,-1 0 0,1-1 0,-1 1 0,1 0 0,-1 0 0,1-1-1,0 1 1,-1-1 0,1 1 0,0-1 0,-1 1 0,1-1 0,0 1 0,1 0 0,1-2 11,0 1 0,0 0 0,0-1 0,-1 0 0,1 0 0,0 0 0,0 0 1,-1 0-1,1 0 0,-1-1 0,1 1 0,-1-1 0,0 1 0,0-1 0,1 0 0,1-3 1,5-2 23,14-12 43,21-16 62,-41 33-136,1 0 0,-1 0 0,0 0 1,0 1-1,1-1 0,-1 1 0,1 0 0,-1 0 0,1 0 0,0 1 1,6-1-1,-9 1-11,1 1 1,-1-1-1,0 1 1,0-1-1,0 1 1,1 0-1,-1-1 0,0 1 1,0 0-1,0 0 1,0 0-1,0 0 1,0 0-1,-1 0 1,1 0-1,0 0 1,0 0-1,-1 0 1,1 1-1,-1-1 1,1 0-1,-1 0 0,1 1 1,-1-1-1,0 0 1,0 1-1,1-1 1,-1 0-1,0 1 1,0 0-1,0 51-65,0-44 52,-3 46-860,3-55 861,0 1-1,0-1 1,0 0 0,0 0 0,0 0 0,0 0 0,0 0-1,0 0 1,1 0 0,-1 1 0,0-1 0,0 0 0,0 0-1,0 0 1,0 0 0,0 0 0,1 0 0,-1 0 0,0 0-1,0 0 1,0 0 0,0 0 0,0 0 0,1 0 0,-1 0-1,0 0 1,0 0 0,0 0 0,0 0 0,0 0 0,1 0-1,-1 0 1,0 0 0,0 0 0,0 0 0,0 0 0,0 0-1,1 0 1,-1-1 0,0 1 0,0 0 0,0 0 0,0 0-1,0 0 1,0 0 0,0 0 0,0 0 0,1-1 0,-1 1-1,0 0 1,0 0 0,0 0 0,0 0 0,0 0 0,0 0-1,0-1 1,0 1 0,0 0 0,0 0 0,0 0 0,11-14-96,-7 9-45,17-19-233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1.7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149 0 17260,'-32'15'2699,"25"-13"-2402,0 1 0,1 0 0,-1 0 1,1 1-1,-1-1 0,1 2 1,1-1-1,-1 1 0,-8 8 1,8-5-225,0 0 0,0 0 0,1 0 1,-7 15-1,10-19-87,0 0-1,1 0 1,-1 0 0,1 0 0,0 0-1,1 0 1,-1 1 0,1-1 0,-1 0 0,1 1-1,0-1 1,2 8 0,-2-11 6,0 0 1,0 0 0,1 0-1,-1 0 1,0-1-1,1 1 1,-1 0-1,0 0 1,1-1-1,-1 1 1,1 0-1,-1 0 1,1-1 0,0 1-1,-1 0 1,1-1-1,0 1 1,-1-1-1,1 1 1,0-1-1,0 1 1,-1-1-1,1 0 1,0 1 0,1-1-1,0 0-4,0 1 0,0-1 0,0-1 0,0 1 0,0 0 1,0 0-1,0-1 0,0 1 0,0-1 0,0 0 0,2 0 0,5-4-27,0 0 0,-1 0 0,13-10 0,21-25 17,-33 30 82,1 0 1,-1 1 0,2 0-1,15-10 1,-26 19-57,0 0 0,1 0 0,-1-1 0,0 1 0,1 0 0,-1 0 0,0 0 0,1 0 0,-1 0 0,1 0 0,-1-1 0,0 1 0,1 0 0,-1 0 0,0 0 0,1 0 0,-1 0 0,1 0 0,-1 0 0,0 1 0,1-1-1,-1 0 1,0 0 0,1 0 0,-1 0 0,1 0 0,-1 1 0,0-1 0,1 0 0,-1 0 0,0 0 0,0 1 0,1-1 0,-1 0 0,0 1 0,0-1 0,1 0 0,-1 0 0,0 1 0,0-1 0,0 0 0,1 1 0,-1-1 0,0 1 0,0-1 0,0 0 0,0 1 0,0-1 0,0 0 0,0 1 0,0-1 0,0 1 0,0-1 0,0 1 0,0 26 102,-1-22-95,0 4 20,1-4-30,-1 1-1,1 0 1,0-1-1,0 1 1,3 10 0,-3-15-1,0 0 0,1 0 0,-1 0-1,1 0 1,-1 0 0,1 0 0,-1 0 0,1 0 0,0 0 0,-1 0 0,1 0 0,0 0 0,0 0 0,0-1 0,0 1 0,0 0 0,0-1 0,0 1 0,0 0 0,0-1 0,0 0 0,0 1 0,0-1 0,0 1 0,0-1 0,0 0 0,1 0 0,-1 0 0,0 0 0,0 0-1,0 0 1,0 0 0,0 0 0,3-1 0,8-2 13,1 0-1,-1-1 0,1 0 1,-1-2-1,0 1 0,15-11 0,19-7-36,-33 17-34,4-2-125,30-10 0,-44 17 122,0 0 0,0 0 1,0 0-1,1 1 1,-1-1-1,0 1 0,1 0 1,-1 0-1,0 0 0,0 0 1,1 0-1,-1 1 0,0 0 1,0-1-1,0 1 0,6 3 1,-8-3-12,1 1 1,-1-1-1,1 1 0,-1 0 1,1-1-1,-1 1 1,0 0-1,0 0 0,0 0 1,0 0-1,0 0 1,-1 0-1,1 0 1,0 0-1,-1 1 0,0-1 1,1 0-1,-1 3 1,-2 39-1029,-1-35 639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2.6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20420,'3'89'3429,"-3"25"-3223,0 129-480,0-242 273,0-1-1,0 1 1,0 0 0,0 0 0,0 0-1,0 0 1,0-1 0,0 1-1,0 0 1,1 0 0,-1 0 0,0-1-1,0 1 1,1 0 0,-1 0-1,1 0 1,-1-1 0,0 1 0,1 0-1,-1-1 1,1 1 0,0 0-1,-1-1 1,2 2 0,-1-2 5,0 0 1,-1-1-1,1 1 0,0 0 1,0 0-1,0 0 0,0 0 1,0-1-1,-1 1 0,1 0 1,0-1-1,0 1 0,-1-1 1,1 1-1,0-1 1,-1 1-1,1-1 0,0 1 1,0-2-1,7-6 93,0-1 0,11-16 0,-16 20-62,169-244 1665,-172 248-1729,0 0 0,1 0 0,-1 1 0,1-1 0,-1 0 0,1 0 0,-1 1 0,1-1 0,-1 0 0,1 1 0,0-1 0,-1 1 0,1-1 1,0 1-1,0-1 0,-1 1 0,1-1 0,1 1 0,-1 0-67,-1 0 0,0 0 0,1 1 0,-1-1 0,0 0 0,1 0 0,-1 1 1,0-1-1,0 0 0,1 1 0,-1-1 0,0 1 0,0-1 0,0 0 0,1 1 0,-1-1 0,0 0 0,0 1 0,0-1 1,0 1-1,0-1 0,0 1 0,0-1 0,0 0 0,0 2 0,0 1-389,0 1-1,0 0 1,-1 0-1,1-1 1,-1 1 0,0 0-1,-2 6 1,-5 2-638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3.1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13779,'3'17'1448,"-1"-1"-800,2-2-224,2 2 745,1 0-217,3-5-304,3-1-256,4-4-408,2-5-312,4-6-1864,1-4 1936,2-1-297,2-3-207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3.5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0 18396,'-8'1'292,"1"1"0,0 0 0,-1 0 0,1 1 0,0-1 0,0 2 0,0-1 0,0 1 0,1 0 0,-1 0 0,-8 8 0,11-9-250,0 1 0,0 0 0,0 0-1,0 0 1,0 1 0,1-1 0,0 1 0,0 0-1,0 0 1,0 0 0,1 0 0,0 0-1,0 1 1,0-1 0,-1 11 0,3-15-41,0-1 0,0 1 0,0-1 0,0 1 0,0-1 0,0 1 1,0-1-1,0 1 0,0-1 0,0 0 0,0 1 0,0-1 0,1 1 0,-1-1 0,0 1 0,0-1 1,1 0-1,-1 1 0,0-1 0,0 1 0,1-1 0,-1 0 0,0 1 0,1-1 0,-1 0 0,0 0 1,1 1-1,-1-1 0,1 0 0,0 0 0,16 0 62,18-13 53,-15 2 14,38-29-1,-37 24 10,25-13-1,-46 29-136,1-1 0,-1 1 0,1 0 1,-1-1-1,1 1 0,-1 0 0,1 0 0,-1 0 0,1-1 0,-1 1 0,1 0 0,-1 0 0,1 0 0,-1 0 0,1 0 0,0 0 0,-1 0 0,1 0 0,-1 0 0,1 0 0,-1 1 0,1-1 1,-1 0-1,1 0 0,-1 0 0,1 1 0,-1-1 0,1 0 0,0 1 0,0 0 1,0 0-1,-1 0 1,1 0-1,0 0 1,-1 1 0,1-1-1,-1 0 1,0 0 0,1 1-1,-1-1 1,0 0-1,1 3 1,-2 46 13,0-39-18,1-10 2,-1 0 0,1 1 0,0-1 1,0 1-1,0-1 0,0 1 0,0-1 0,1 1 1,-1-1-1,0 1 0,1-1 0,-1 1 0,1-1 1,-1 0-1,1 1 0,1 1 0,-2-3 2,1 0 0,0 0 1,0 0-1,0 0 0,0 0 0,0-1 0,0 1 0,0 0 0,0 0 0,0-1 1,0 1-1,0 0 0,0-1 0,-1 1 0,1-1 0,0 1 0,0-1 0,0 1 1,-1-1-1,1 0 0,0 1 0,-1-1 0,1 0 0,-1 0 0,1 0 0,18-17 55,-4 2-209,1 1 0,0 1 0,1 1 0,0 1-1,24-14 1,-40 25 109,1 0-1,0 0 1,-1 0-1,1 1 0,0-1 1,0 0-1,-1 1 1,1-1-1,0 1 1,0 0-1,0-1 1,-1 1-1,1 0 1,0 0-1,0 1 1,0-1-1,0 0 0,0 0 1,-1 1-1,1-1 1,0 1-1,0 0 1,-1-1-1,1 1 1,0 0-1,-1 0 1,1 0-1,-1 0 0,1 0 1,-1 1-1,0-1 1,2 2-1,1 3-49,-1-1 0,-1 1 0,1-1 0,-1 1 0,0 0-1,0 0 1,0 0 0,0 9 0,-2-14 108,0 0 0,0 0-1,0 0 1,0 0 0,1 0 0,-1 0 0,0 0 0,0-1-1,1 1 1,-1 0 0,0 0 0,1 0 0,-1 0 0,1 0-1,-1-1 1,1 1 0,0 0 0,-1 0 0,1-1-1,0 1 1,-1 0 0,1-1 0,0 1 0,0-1 0,-1 1-1,1-1 1,2 1 0,-2-1-23,1 0 0,0-1 0,-1 1 1,1-1-1,0 0 0,-1 1 0,1-1 0,-1 0 0,1 0 0,-1 0 1,1 0-1,-1 0 0,0 0 0,0 0 0,1-1 0,0 0 0,4-4-561,-4 3 435,1 0 1,0 0 0,0 0-1,1 1 1,-1-1 0,0 1-1,5-3 1,1 1-287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3.9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1 14291,'-1'11'945,"-1"1"0,0 0 0,-1-1 0,0 1 0,-7 17 0,-3 11-559,9-27-304,-9 37 119,13-46-179,-1-1 1,0 1-1,1 0 0,0 0 1,0 0-1,0 0 1,0 0-1,1 0 0,1 5 1,-2-9-18,0 1 0,1-1 0,-1 1 0,0-1 0,1 1 0,-1-1 0,1 1 0,-1-1 0,1 0 0,-1 1 0,1-1 0,-1 0 0,1 1 0,0-1 0,-1 0 0,1 0 0,-1 0 0,1 1 0,0-1 0,-1 0 0,1 0 0,0 0 0,-1 0 0,1 0 0,0 0 0,-1 0 0,1 0 0,-1 0 0,1-1 0,0 1 0,-1 0 0,1 0 0,-1 0 0,1-1 0,0 1 0,0-1 0,21-11 45,-21 12-48,14-11-11,-1 0 1,20-21-1,-24 21-55,1 0-1,1 1 1,0 1 0,16-10-1,-28 19 56,1-1 0,-1 1 0,1-1 0,0 1 0,-1 0 0,1-1-1,0 1 1,0 0 0,-1-1 0,1 1 0,0 0 0,-1 0 0,1 0 0,0 0 0,0 0 0,-1 0-1,1 0 1,0 0 0,0 0 0,0 0 0,-1 0 0,1 0 0,0 1 0,-1-1 0,1 0 0,0 1-1,0-1 1,0 1-15,0 0 0,-1 0 0,1 0 0,-1 0-1,1 1 1,-1-1 0,1 0 0,-1 0 0,1 0-1,-1 0 1,0 0 0,0 1 0,0-1 0,0 0-1,0 2 1,0 8-157,-1-1 0,-1 1 0,-2 10 0,3-15 115,-3 11-49,2-3-37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4.4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228 15 19820,'0'0'90,"1"-1"-1,-1 1 1,0-1-1,0 1 0,1 0 1,-1-1-1,0 1 1,0 0-1,0-1 1,1 1-1,-1-1 1,0 1-1,0-1 0,0 1 1,0-1-1,0 1 1,0 0-1,0-1 1,0 1-1,0-1 0,0 1 1,0-1-1,0 1 1,0-1-1,0 1 1,-1 0-1,1-1 1,0 1-1,0-1 0,0 1 1,-1-1-1,-14 2 1538,-22 16 212,36-16-1691,-25 14-61,1 2 0,1 0 0,1 2 0,-39 39 0,60-56-154,0-1-1,1 1 1,-1 0 0,1 0 0,0 0-1,-1 0 1,1 0 0,0 0-1,-2 5 1,3-7 52,0 0 0,0 0-1,0 1 1,0-1 0,0 0-1,0 0 1,0 0 0,0 1-1,0-1 1,0 0 0,0 0 0,1 0-1,-1 1 1,0-1 0,0 0-1,0 0 1,0 0 0,0 1 0,0-1-1,0 0 1,0 0 0,1 0-1,-1 0 1,0 1 0,0-1-1,0 0 1,0 0 0,1 0 0,-1 0-1,0 0 1,0 0 0,0 0-1,0 1 1,1-1 0,-1 0 0,16-3-285,-3-1 205,0 1 0,0 0 0,1 0 0,0 1 0,21 0 0,-31 2 88,0 1 0,1-1 0,-1 1-1,0-1 1,0 1 0,0 1 0,0-1-1,0 0 1,0 1 0,4 2 0,-6-2 4,0-1-1,-1 1 1,1-1 0,0 1 0,0 0 0,-1-1-1,1 1 1,-1 0 0,0 0 0,0 0-1,1 0 1,-1 1 0,-1-1 0,1 0 0,0 0-1,0 1 1,-1-1 0,1 0 0,-1 3 0,0 0 21,0-1 0,0 0 0,-1 0 0,1 0 1,-1 0-1,0 0 0,-1 0 0,1 0 0,-1 0 1,1-1-1,-1 1 0,0 0 0,0-1 0,-1 1 1,1-1-1,-1 0 0,0 0 0,0 0 0,0 0 1,0-1-1,-5 4 0,1 0 3,0-2 0,0 1 0,-1-1 0,1 0 0,-1-1 0,0 0 0,0 0 0,0 0 0,-13 1 0,19-3-40,1-1 1,0 0-1,0 0 0,-1 0 0,1 0 0,0 0 0,0 0 0,-1-1 0,1 1 0,0 0 0,0 0 1,-3-2-1,4 2 30,-1 0 1,1-1 0,0 1 0,-1 0-1,1-1 1,0 1 0,-1 0-1,1-1 1,0 1 0,-1-1-1,1 1 1,0-1 0,0 1 0,0-1-1,-1 1 1,1 0 0,0-1-1,0 1 1,0-1 0,0 1 0,0-1-1,0 0 1,0-2-1,1 1 1,-1-1-1,1 1 1,0-1-1,0 1 1,0 0-1,0 0 1,0-1-1,1 1 1,-1 0-1,3-3 1,18-20-114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0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18132,'3'5'295,"-1"1"1,0-1-1,0 1 0,0 0 0,-1 0 1,0 0-1,0 0 0,-1 0 1,0 8-1,-5 59 843,2-49-882,-18 138 368,16-126-557,4-35-51,1 1 1,-1-1-1,1 1 0,0 0 0,-1-1 0,1 1 1,0-1-1,0 1 0,0 0 0,1-1 0,-1 1 1,0 0-1,1-1 0,-1 1 0,1 1 0,1-3 12,-1 0 1,0 0-1,1 0 0,-1 0 0,0-1 0,0 1 0,1 0 0,-1-1 0,0 1 1,0-1-1,0 1 0,0-1 0,1 0 0,-1 1 0,0-1 0,0 0 0,0 0 0,0 0 1,-1 0-1,3-1 0,326-292 2534,-325 290-2739,0 1 0,0-1-1,-1 0 1,1-1 0,-1 1 0,0 0 0,0-1 0,2-5 0,-5 10 166,0 0 1,1 0-1,-1 0 0,0-1 0,0 1 1,0 0-1,0 0 0,0 0 0,0-1 1,0 1-1,0 0 0,0 0 1,0 0-1,0-1 0,0 1 0,0 0 1,0 0-1,0-1 0,0 1 1,0 0-1,0 0 0,0 0 0,0-1 1,0 1-1,0 0 0,0 0 0,0 0 1,0-1-1,0 1 0,-1 0 1,1 0-1,0 0 0,0 0 0,0 0 1,0-1-1,0 1 0,-1 0 0,1 0 1,0 0-1,0 0 0,0 0 1,-1 0-1,1 0 0,0-1 0,0 1 1,-11 2-290,-10 9-226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4.8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98 16179,'9'17'1705,"-9"8"-937,-5 2-296,-3 3 1000,1 1-551,-1-1-249,0-2-88,4-5-432,-1-6-160,2-9-456,3-6-368,0-1 664,0-4-136,2-2-129</inkml:trace>
  <inkml:trace contextRef="#ctx0" brushRef="#br0" timeOffset="1">1 54 19652,'1'-10'1769,"2"1"-1257,0 2-256,1 1 720,0 3-728,1 0-1024,0 3 768,-5-1-328,2-13-112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5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42 151 18020,'-4'7'2333,"9"-7"-719,13-9-235,-7 1-1059,0-1-1,0-1 1,-1 0-1,10-12 1,-16 17-280,0 0 0,-1 0 0,1 0 0,-1-1 0,0 1 0,0-1 0,-1 0 0,1 0 0,-1 0 0,-1 0 0,3-9 0,-4 15-44,0-1 1,0 1-1,0-1 0,0 1 0,0-1 0,0 1 1,0-1-1,0 1 0,0-1 0,0 1 0,0-1 1,0 1-1,0-1 0,-1 1 0,1-1 1,0 1-1,0-1 0,0 1 0,-1 0 0,1-1 1,0 1-1,-1-1 0,1 1 0,0 0 0,-1-1 1,1 1-1,0 0 0,-1-1 0,0 1 1,0 0-11,1 0 1,-1 0 0,0 0 0,0 0 0,0 0-1,0 0 1,0 0 0,0 0 0,0 0 0,1 1-1,-1-1 1,0 0 0,0 1 0,-1 0 0,-28 22-323,29-22 331,-12 10-54,-1 2 1,2 0-1,0 0 1,1 1-1,0 0 1,1 1-1,-14 26 1,24-40 63,0 0-1,-1-1 1,1 1 0,0-1 0,0 1 0,0 0 0,0-1-1,0 1 1,0 0 0,0-1 0,0 1 0,0 0-1,0-1 1,0 1 0,0-1 0,0 1 0,0 0-1,1-1 1,-1 1 0,0-1 0,1 1 0,-1 0 0,0-1-1,1 1 1,-1-1 0,0 1 0,1-1 0,-1 1-1,1-1 1,-1 0 0,1 1 0,-1-1 0,1 0-1,-1 1 1,1-1 0,-1 0 0,1 1 0,0-1 0,-1 0-1,1 0 1,0 0 0,-1 0 0,1 0 0,-1 1-1,2-1 1,35 1 82,-29-2-75,57-5 19,-47 4-259,-17 1 55,0 0 0,0 0 1,1-1-1,-2 1 1,1 0-1,0 0 0,0-1 1,0 1-1,0 0 1,-1-1-1,1 1 0,-1-1 1,1 1-1,-1-1 1,0 1-1,1-1 0,-1 1 1,0-3-1,3-19-498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6.0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191 55 20596,'0'-1'88,"0"0"1,0 1-1,0-1 0,0 0 0,0 1 0,0-1 0,0 0 0,0 1 0,0-1 0,0 0 0,0 1 0,-1-1 0,1 0 0,0 1 0,0-1 0,-1 1 0,1-1 1,0 0-1,-1 1 0,1-1 0,-1 1 0,1-1 0,-1 1 0,1-1 0,-1 1 0,1 0 0,-1-1 0,1 1 0,-1 0 0,1-1 0,-1 1 0,0 0 0,1 0 1,-1-1-1,0 1 0,1 0 0,-1 0 0,0 0 0,1 0 0,-1 0 0,0 0 0,1 0 0,-1 0 0,0 0 0,1 0 0,-1 0 0,0 0 0,0 1 0,-34 8 1091,17-2-1218,0 1 1,1 0-1,0 1 1,1 1-1,-28 22 1,44-32 27,0 0 1,-1 0-1,1 0 0,0 0 1,0 0-1,0 0 0,-1 1 1,1-1-1,0 0 0,0 0 1,0 0-1,0 0 1,-1 0-1,1 0 0,0 1 1,0-1-1,0 0 0,0 0 1,0 0-1,-1 0 0,1 1 1,0-1-1,0 0 0,0 0 1,0 0-1,0 1 1,0-1-1,0 0 0,0 0 1,0 0-1,0 1 0,0-1 1,0 0-1,0 0 0,0 0 1,0 1-1,0-1 1,0 0-1,0 0 0,0 0 1,0 1-1,0-1 0,0 0 1,1 0-1,-1 0 0,0 0 1,0 1-1,0-1 0,0 0 1,16 2-290,31-9 6,-34 5 150,-7 1 91,52-4-194,-54 5 236,0 0 0,1 0 0,-1 0 0,0 1 0,0-1 0,0 1 0,0 1 0,1-1 0,-1 0 0,-1 1 0,5 2 0,-7-3 8,0 0 1,0 0-1,0 0 0,0 0 0,0 0 0,0 0 0,0 0 1,0 0-1,0 1 0,-1-1 0,1 0 0,0 1 1,-1-1-1,0 1 0,1-1 0,-1 0 0,0 1 1,1-1-1,-1 1 0,0-1 0,0 1 0,0-1 0,0 1 1,-1-1-1,1 1 0,0-1 0,-1 1 0,1-1 1,-1 0-1,1 1 0,-1-1 0,1 0 0,-3 3 1,-1 4 57,-1 0 0,0-1 0,-11 14 1,-17 12 336,15-15-20,15-14-138,5-5 38,83-49-746,-50 31-58,56-41 1,-82 53 516,0-1 0,0 0-1,-1 0 1,0-1 0,0 0-1,-1 0 1,-1-1 0,1 0-1,-1 0 1,6-16 0,-11 24 78,-1 0 0,1-1 1,0 1-1,-1-1 0,1 1 1,-1-1-1,0 1 0,0-5 1,0 7-57,0 0 0,0 0-1,0 0 1,0-1 0,0 1 0,0 0 0,0 0 0,0 0 0,0 0 0,0 0 0,0 0 0,0 0 0,0 0 0,0 0 0,0 0 0,0-1 0,0 1 0,0 0 0,0 0 0,0 0 0,0 0 0,0 0-1,-1 0 1,1 0 0,0 0 0,0 0 0,0 0 0,0 0 0,0 0 0,0 0 0,0 0 0,0 0 0,0 0 0,-1 0 0,1 0 0,0 0 0,0 0 0,0 0 0,0 0 0,0 0 0,0 0-1,0 0 1,0 0 0,0 0 0,-1 0 0,1 0 0,0 0 0,0 0 0,0 0 0,0 0 0,0 0 0,0 0 0,0 0 0,0 0 0,0 0 0,0 1 0,0-1 0,0 0 0,0 0 0,-1 0-1,-8 14 266,1 2-245,1 0 0,1 0 0,0 0 0,1 0 0,1 1 0,1 0 0,0 0 0,-1 25 0,4-40-38,0-1 0,0 1 0,0 0 0,1-1 0,-1 1 0,0 0 0,1-1 0,-1 1 0,1 0 0,-1-1 0,1 1 0,0-1 0,0 1 0,1 1 0,-1-2-26,-1-1 0,1 1-1,-1-1 1,1 0 0,-1 1 0,1-1 0,0 0 0,-1 1 0,1-1-1,0 0 1,-1 0 0,1 0 0,0 0 0,-1 1 0,1-1-1,0 0 1,-1 0 0,1 0 0,0 0 0,-1-1 0,1 1-1,0 0 1,1 0 0,1-2-63,0 1 0,0-1 0,0 1-1,0-1 1,0 0 0,-1 0 0,1-1 0,0 1-1,-1 0 1,0-1 0,4-4 0,12-24-271,0-10-118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6.4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1 14211,'-9'1'1664,"2"18"-999,0 2-321,3 1 1808,2 2-1976,5-2-176,4-2-72,6-6-112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6.9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43 333 11490,'0'6'420,"0"-1"0,-1 0 0,0 1 0,0-1 0,0 0 0,0 0-1,-1 0 1,0 1 0,0-2 0,0 1 0,-6 8 0,5-8-48,0 1 1,0 0 0,1-1-1,-1 1 1,1 0 0,1 1 0,-1-1-1,0 7 1,2-12-335,0-1 0,0 1 0,0 0 1,0 0-1,0-1 0,0 1 0,0 0 0,0-1 0,0 1 0,0 0 1,0-1-1,1 1 0,-1-1 0,0 1 0,1 0 0,-1-1 0,0 1 1,1-1-1,-1 1 0,1-1 0,-1 1 0,1-1 0,-1 1 0,1-1 1,-1 1-1,1-1 0,-1 0 0,1 1 0,-1-1 0,1 0 0,0 1 1,-1-1-1,1 0 0,0 0 0,-1 0 0,1 0 0,0 0 1,-1 1-1,1-1 0,0 0 0,-1 0 0,1-1 0,0 1 0,-1 0 1,1 0-1,1 0 0,2-1 65,1 0 0,-1-1 0,0 1 0,1-1 0,6-4 0,2-2-27,0 0 0,-1-1 0,0-1 0,-1 0 0,0-1 0,13-16 0,-4 2 83,32-55 0,-38 55-20,-1-1 0,14-41 1,-23 58-111,-1-1 1,-1 1 0,0-1-1,0 0 1,-1 0 0,0 0-1,-1 0 1,0-1-1,0 1 1,-4-16 0,4 24-38,0 0-1,0 0 1,-1 1 0,1-1 0,-1 0 0,0 1 0,1-1-1,-1 1 1,0-1 0,0 0 0,0 1 0,0 0 0,0-1-1,-1 1 1,1 0 0,0-1 0,0 1 0,-1 0 0,1 0-1,-1 0 1,1 0 0,-1 0 0,0 1 0,1-1 0,-1 0 0,0 1-1,1-1 1,-1 1 0,0 0 0,0-1 0,1 1 0,-1 0-1,0 0 1,0 0 0,1 0 0,-1 1 0,0-1 0,0 0-1,1 1 1,-4 0 0,-3 2-48,1 0 0,-1 1 0,1-1 1,0 1-1,0 1 0,1-1 0,-12 11 0,7-5-4,1 1-1,0 0 1,0 0-1,1 1 1,1 0-1,0 1 1,-12 26-1,18-35 56,0 1 0,0 0 1,1 0-1,-1 0 0,1 0 0,0 0 0,1 0 0,-1 0 0,1 0 0,0 0 0,0 0 0,1 1 0,-1-1 0,1 0 0,0 0 0,0 0 0,1 0 0,0-1 0,0 1 0,0 0 0,0-1 1,1 1-1,-1-1 0,1 0 0,0 0 0,5 5 0,29 24-198,-30-28 86,0 0-1,0 1 1,-1 0-1,0 0 0,0 0 1,-1 1-1,1 0 1,-1 0-1,-1 0 1,1 1-1,-2-1 1,1 1-1,3 11 0,-2 9-206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7.4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0 21317,'3'9'1592,"-3"14"-1264,-3 5-176,1 14 736,-3 5-416,2 6-304,1 4-96,0-2-24,2-3 24,-1-12-64,1-9-64,1-12-456,2-8-200,1-9 1544,2-8-904,1-8-40,0-5-56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7.8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1 311 15203,'3'3'212,"0"0"-1,1 0 0,0 0 1,0 0-1,-1-1 0,2 0 1,-1 0-1,0 0 0,0 0 1,1-1-1,-1 0 1,1 0-1,-1 0 0,1 0 1,-1-1-1,1 1 0,-1-1 1,1 0-1,0-1 0,-1 1 1,1-1-1,-1 0 0,1 0 1,-1 0-1,7-3 0,-7 2-91,1 1 0,-1-1 0,0 0 0,0 0-1,0-1 1,0 1 0,-1-1 0,1 0 0,-1 0-1,1 0 1,-1 0 0,0-1 0,0 1 0,-1-1-1,1 0 1,-1 0 0,0 0 0,1 0 0,-2 0-1,1 0 1,-1-1 0,1 1 0,-1 0 0,0-1-1,0-7 1,-1 11-109,1 0 0,-1 0-1,0 0 1,0 0 0,0 0-1,0 0 1,0 0 0,0 0-1,-1 0 1,1 0 0,0 0 0,0 0-1,-1 0 1,1 0 0,-1 0-1,1 0 1,-1 0 0,1 0 0,-1 0-1,1 0 1,-1 1 0,0-1-1,1 0 1,-1 0 0,0 1 0,0-1-1,0 1 1,0-1 0,1 1-1,-1-1 1,0 1 0,0-1-1,0 1 1,0 0 0,0-1 0,0 1-1,0 0 1,0 0 0,0 0-1,0 0 1,0 0 0,0 0 0,0 0-1,-2 0 1,0 1-42,-1 0 1,1 0-1,0 0 1,-1 0-1,1 1 0,0-1 1,0 1-1,0 0 1,0 0-1,0 0 0,-4 4 1,-1 2-58,0 1 0,1 1-1,1-1 1,-1 1 0,1 0 0,1 0 0,0 1 0,0 0 0,1 0 0,1 0 0,0 0 0,0 1-1,1-1 1,0 1 0,1 21 0,1-32 95,0 0-1,0 0 1,0 0 0,0 0-1,0 1 1,0-1 0,0 0-1,1 0 1,-1 0 0,0 0-1,1 0 1,-1 0 0,1 0-1,0 0 1,-1 0-1,1 0 1,0 0 0,-1 0-1,1 0 1,0 0 0,0 0-1,0-1 1,0 1 0,0 0-1,0-1 1,0 1 0,0 0-1,1 0 1,1-1 10,-1 0 0,0 0 1,1 0-1,-1 0 0,0-1 0,1 1 1,-1 0-1,0-1 0,1 0 0,-1 1 0,0-1 1,0 0-1,3-2 0,9-5 97,-1 0 1,0-2-1,14-11 0,-26 19-101,27-24 363,47-57 0,-25 24-115,-45 57-238,-5 8-24,-5 14-28,4-16 25,-5 18-23,0-2 4,1 0 1,1 0-1,0 1 0,1 0 1,1 29-1,2-48 35,0 0 1,0-1-1,0 1 0,0 0 0,0-1 1,1 1-1,-1 0 0,0-1 0,1 1 1,0 0-1,-1-1 0,1 1 0,0-1 1,0 1-1,0-1 0,0 0 0,0 1 1,0-1-1,0 0 0,0 0 0,0 1 1,1-1-1,-1 0 0,0 0 0,1-1 1,-1 1-1,1 0 0,-1 0 0,1-1 1,-1 1-1,1-1 0,0 1 0,-1-1 1,1 0-1,0 1 0,-1-1 0,1 0 1,0 0-1,-1 0 0,1 0 0,0-1 1,-1 1-1,1 0 0,0-1 0,-1 1 1,1-1-1,0 0 0,1 0 0,4-2-21,-1-1 0,1 1 0,-1-1 0,0 0 0,0-1 0,0 0 0,0 1 0,-1-2 0,0 1 0,0-1 0,-1 1 0,1-1-1,-1-1 1,0 1 0,-1-1 0,4-7 0,-3 5-93,-1 0 0,0 0 0,0 0-1,-1 0 1,0-1 0,0 1 0,-1-1-1,0 1 1,-1-1 0,0 0 0,-1 1 0,-1-10-1,-11-21-318</inkml:trace>
  <inkml:trace contextRef="#ctx0" brushRef="#br0" timeOffset="1">392 4 19164,'6'-4'1640,"-1"4"-1552,0 3-272,0 6 641,0 4 111,3 5-744,-1 1-264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8.2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194 0 17948,'-16'1'773,"0"0"1,0 0-1,0 2 1,-25 7-1,34-8-688,0 0-1,1 0 1,-1 1-1,1 0 0,0 0 1,0 1-1,0 0 1,0 0-1,0 0 1,1 0-1,0 1 0,-9 10 1,14-14-106,0-1 0,0 0 1,-1 1-1,1-1 0,0 1 0,0-1 1,0 0-1,0 1 0,-1-1 1,1 1-1,0-1 0,0 1 0,0-1 1,0 0-1,0 1 0,0-1 0,0 1 1,0-1-1,1 1 0,-1-1 0,0 0 1,0 1-1,0-1 0,0 1 0,0-1 1,1 0-1,-1 1 0,0-1 0,0 0 1,1 1-1,-1-1 0,0 0 0,1 1 1,-1-1-1,0 0 0,1 1 1,-1-1-1,0 0 0,1 0 0,-1 0 1,1 1-1,-1-1 0,0 0 0,1 0 1,-1 0-1,1 0 0,-1 0 0,1 0 1,-1 0-1,0 0 0,1 0 0,-1 0 1,1 0-1,28 2-974,-28-2 945,25 0-743,1-1-118,39 5 0,-60-3 842,1 0 0,-1 0 0,0 0 0,1 1 0,-1 0 0,0 1 0,0-1 0,0 1 0,0 0 0,-1 0 0,8 7 0,-12-10 96,0 1-1,0 0 1,0 0-1,0 0 1,0 0-1,0 0 1,0 0-1,-1 0 1,1 1-1,0-1 1,-1 0-1,1 0 1,-1 1-1,0-1 1,1 0-1,-1 0 1,0 1-1,0-1 1,0 0-1,1 1 1,-1-1-1,-1 0 1,1 1-1,0-1 1,-1 2-1,0 0 63,0 0-1,0 0 1,-1-1-1,1 1 1,-1 0-1,0-1 1,0 1-1,0-1 1,0 0-1,-4 4 1,0-1 76,0 0 0,-1-1 0,1 0 0,-1 0 0,0 0 0,0-1 0,0 0 1,-10 3-1,16-5-166,0-1 0,0 0 0,0 0 0,0 1 0,0-1 0,0 0 0,0 0 0,-1 0 0,1 0 1,0 0-1,0 0 0,0 0 0,0-1 0,0 1 0,0 0 0,0-1 0,0 1 0,0 0 0,0-1 0,0 1 0,1-1 1,-1 1-1,0-1 0,0 0 0,0 1 0,1-1 0,-1 0 0,0 0 0,0 0 0,1 1 0,-1-1 0,1 0 0,-1 0 1,1 0-1,-1 0 0,1 0 0,0 0 0,-1 0 0,1 0 0,0 0 0,0 0 0,0 0 0,0 0 0,0 0 0,0 0 1,0 0-1,0-2 0,5-29-117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18.6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0 19036,'-22'100'2390,"-6"30"-1297,21-84-973,2 0 0,2 0 0,2 0 0,7 73-1,0-99-930,-6-20 778,0 0 1,0 1 0,0-1 0,0 0-1,0 0 1,0 0 0,1 0-1,-1 0 1,0 0 0,0 0 0,0 1-1,0-1 1,0 0 0,1 0-1,-1 0 1,0 0 0,0 0 0,0 0-1,0 0 1,1 0 0,-1 0-1,0 0 1,0 0 0,0 0 0,0 0-1,1 0 1,-1 0 0,0 0 0,0 0-1,0 0 1,0 0 0,0 0-1,1 0 1,-1 0 0,0 0 0,0-1-1,0 1 1,0 0 0,0 0-1,1 0 1,-1 0 0,0 0 0,0 0-1,0 0 1,0-1 0,0 1-1,0 0 1,0 0 0,2-3-237,-1 1 0,0-1 0,0 1 0,0-1 0,0 1 0,0-1 0,-1 0 0,0 0 0,1-4 0,-2-100-3349,-2 37 5022,10 74 769,1 6-1548,-4-4-455,0 1 0,0-2 1,1 1-1,0 0 0,0-1 1,0 0-1,8 6 0,-10-9-143,-1-1 0,1 0 1,-1 1-1,1-1 0,0 0 0,-1-1 0,1 1 0,0 0 0,0-1 0,-1 1 0,1-1 0,0 0 0,0 0 1,0 0-1,-1 0 0,1-1 0,0 1 0,0-1 0,-1 0 0,1 1 0,0-1 0,3-2 0,2-2 82,0 1 0,-1-1 0,11-8 0,13-9 270,-30 22-369,-1-1-1,1 1 1,-1 0 0,1 0-1,-1-1 1,0 1 0,1 0-1,-1 0 1,1 0-1,-1 0 1,1 0 0,-1 0-1,1 0 1,0 0 0,-1 0-1,1 0 1,-1 0-1,1 0 1,-1 0 0,1 0-1,-1 0 1,1 0 0,-1 1-1,1-1 1,-1 0-1,0 0 1,1 1 0,-1-1-1,1 0 1,-1 1 0,0-1-1,1 0 1,-1 1-1,1-1 1,-1 0 0,0 1-1,0-1 1,1 1 0,-1-1-1,0 1 1,0-1-1,1 1 1,-1-1 0,0 1-1,0-1 1,0 1 0,0 0-1,3 28 325,-3-25-279,1 6 33,-2 0 33,2 0 0,-1 0 1,1 0-1,1 0 0,0 0 1,4 12-1,-5-20-103,0 0-1,0 0 1,0 0-1,1 0 1,-1 0-1,0 0 1,1 0-1,-1-1 1,1 1 0,0-1-1,0 1 1,-1-1-1,1 1 1,0-1-1,0 0 1,0 0-1,1 0 1,-1 0-1,0 0 1,0-1 0,0 1-1,1-1 1,-1 1-1,0-1 1,1 0-1,-1 0 1,0 0-1,1 0 1,-1 0 0,0 0-1,0-1 1,1 1-1,2-2 1,8-2-57,0 0 0,0-1 0,0-1 1,-1 0-1,1 0 0,15-13 0,-12 9-367,0 1-1,25-11 1,-41 19 375,0 1-1,1 0 1,0-1 0,-1 1-1,1 0 1,-1-1 0,1 1 0,-1 0-1,1 0 1,0-1 0,-1 1 0,1 0-1,-1 0 1,1 0 0,0 0 0,-1 0-1,1 0 1,0 0 0,-1 0 0,1 0-1,-1 0 1,1 1 0,0-1 0,-1 0-1,1 0 1,-1 0 0,1 1-1,0-1 1,-1 0 0,1 1 0,-1-1-1,1 0 1,-1 1 0,0-1 0,1 1-1,-1-1 1,1 1 0,-1-1 0,0 1-1,1-1 1,-1 1 0,0-1 0,1 1-1,-1 0 1,0-1 0,0 1 0,0-1-1,0 1 1,1 0 0,-1-1-1,0 2 1,0 3-173,-1 0 0,1 1 0,-1-1 0,-3 11 0,2-10 183,-2 16-261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21.1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131 228 20156,'-2'0'114,"1"0"-1,0 0 0,0 1 1,0-1-1,-1 0 0,1 1 1,0-1-1,0 1 0,0-1 1,0 1-1,0 0 0,0 0 1,0-1-1,0 1 0,0 0 1,0 0-1,1 0 0,-2 2 1,1-2 49,-16 15 365,2 2 1,-21 30 0,30-40-565,1 1 1,0 0-1,0-1 1,1 2-1,1-1 1,-1 0 0,1 1-1,-2 16 1,5-25 27,-1-1 0,1 1 0,0 0 0,0 0 0,0 0-1,0 0 1,0 0 0,0 0 0,0 0 0,1-1 0,-1 1 0,0 0 0,0 0 0,1 0 0,-1 0 0,0 0 0,1-1 0,-1 1 0,1 0 0,-1 0 0,1-1 0,-1 1 0,1 0 0,0-1 0,-1 1 0,1 0-1,1 0 1,-1-1-3,1 1-1,-1-1 1,1 1-1,0-1 1,-1 0-1,1 0 1,0 0-1,-1 0 0,1 0 1,0 0-1,-1-1 1,1 1-1,3-1 1,3-2-25,0 0 0,-1 0 0,1-1 0,0 0 0,7-6 0,10-10 87,-1-1 1,-1-1-1,0-1 1,30-41-1,-51 66 218,-3 9-164,-1 17-38,2-27-54,-4 37 0,2 57 1,2-85-15,0 1 1,1-1-1,1 1 1,0-1-1,0 0 1,1 1-1,1-1 1,-1-1-1,1 1 1,9 14-1,-12-22 16,0-1 1,1 1-1,-1 0 0,1 0 0,-1 0 0,1-1 1,0 1-1,0-1 0,-1 1 0,1-1 0,0 0 1,0 0-1,0 0 0,1 0 0,-1 0 0,0 0 1,0-1-1,0 1 0,1-1 0,2 1 1,-2-1 15,1 0 1,-1-1 0,0 0 0,0 1 0,0-1 0,1 0-1,-1-1 1,0 1 0,-1 0 0,1-1 0,0 0 0,5-3 0,3-5 138,0 0 0,-1-1 0,0 0 0,17-24 0,-17 21-20,0 0 0,-1-1-1,-1 0 1,0 0 0,-1-1-1,-1 0 1,0 0 0,4-25-1,-9 40-144,-1 0 0,0 0 0,0 1-1,0-1 1,0 0 0,0 0-1,0 0 1,0 1 0,0-1 0,0 0-1,0 0 1,0 1 0,0-1-1,0 0 1,-1 0 0,1 0 0,0 1-1,-1-1 1,1 0 0,0 1-1,-1-1 1,1 0 0,-1 1 0,1-1-1,-2 0 1,1 1-2,1-1-1,-1 1 1,0 0-1,0 0 1,0 0-1,0 0 1,0 0-1,0 0 1,0 0-1,0 0 1,0 0-1,1 1 1,-1-1-1,0 0 1,0 1-1,0-1 1,0 0-1,0 1 1,-5 3-6,0 0 0,0 0-1,1 0 1,-9 9 0,10-9-9,1-2-3,0 1 0,0 1 0,0-1 1,0 0-1,1 1 0,0-1 0,-1 1 1,1 0-1,-2 7 0,4-11 6,0 0-1,1 0 1,-1 0-1,0 1 1,1-1 0,-1 0-1,0 0 1,1 0-1,-1 0 1,1 0-1,-1 0 1,0 0 0,1 0-1,-1 0 1,0 0-1,1 0 1,-1 0 0,1 0-1,-1 0 1,0 0-1,1-1 1,-1 1-1,0 0 1,1 0 0,-1 0-1,0 0 1,1-1-1,-1 1 1,0 0-1,0 0 1,1-1 0,-1 1-1,0 0 1,0-1-1,1 1 1,15-11-563,2-5-451,-11 10 229,-1 0-1,1 0 0,0 1 0,15-9 0,-22 14 762,1 0-1,-1 0 1,1 0 0,0-1-1,-1 1 1,1 0 0,0 0-1,-1 0 1,1 0 0,-1 0-1,1 0 1,0 0-1,-1 0 1,1 0 0,0 1-1,-1-1 1,1 0 0,-1 0-1,1 0 1,-1 1 0,1-1-1,0 0 1,-1 1 0,1-1-1,-1 0 1,1 1 0,-1-1-1,0 1 1,1-1-1,-1 1 1,1-1 0,-1 1-1,0-1 1,1 2 0,-1-1 89,1-1 0,-1 1 1,1 0-1,-1-1 0,1 1 0,-1-1 1,1 1-1,-1-1 0,1 1 1,-1-1-1,1 1 0,0-1 1,-1 1-1,1-1 0,0 0 0,-1 1 1,1-1-1,0 0 0,-1 0 1,1 0-1,0 1 0,0-1 1,-1 0-1,1 0 0,0 0 1,0 0-1,-1 0 0,1 0 0,0 0 1,0-1-1,-1 1 0,1 0 1,1-1-1,13-6 423,-1-1 0,0-1 0,-1 0 0,22-19-1,8-5 217,-30 22 11,-22 14-200,-24 15-181,20-9-300,1 2-1,-1-1 1,2 2-1,0 0 1,0 0-1,-14 21 1,21-27-12,0 1 0,1-1 1,-1 1-1,1 0 0,1 0 0,-1 0 1,1 0-1,0 0 0,1 0 1,0 1-1,0-1 0,0 1 1,1-1-1,0 1 0,1-1 0,1 12 1,-1-17-22,-1 0 0,1 1 0,-1-1 0,1 0 1,0 0-1,-1 0 0,1 0 0,0 1 0,1-1 0,-1 0 0,0-1 1,1 1-1,-1 0 0,1 0 0,-1-1 0,1 1 0,0 0 1,0-1-1,-1 0 0,1 1 0,0-1 0,0 0 0,1 0 1,-1 0-1,0 0 0,0-1 0,0 1 0,1-1 0,-1 1 1,0-1-1,1 0 0,-1 0 0,0 1 0,1-2 0,-1 1 0,0 0 1,0 0-1,1-1 0,1 0 0,7-2-40,-1-1 0,1 0 0,-1-1 0,0 0 0,-1 0 0,18-13 0,2-6-79,-1-2 0,-1 0-1,-1-2 1,-1-1-1,21-33 1,-38 51 125,-8 11-71,-18 27-315,12-16 410,0 0 0,1 0 0,0 1 0,1 0 0,0 0 0,0 0 0,2 0 0,-1 1 0,2-1 0,-1 18 0,2-29-18,0 1 0,0-1 0,0 0 0,0 1 1,0-1-1,0 0 0,0 1 0,1-1 0,-1 0 1,0 1-1,1-1 0,-1 0 0,1 0 0,0 1 1,-1-1-1,1 0 0,0 0 0,0 0 0,-1 0 1,1 0-1,0 0 0,0 0 0,0 0 0,1 0 1,-1-1-1,0 1 0,0 0 0,0-1 0,0 1 1,1 0-1,-1-1 0,0 0 0,1 1 0,-1-1 1,0 0-1,1 0 0,-1 1 0,0-1 0,1 0 1,-1 0-1,0-1 0,1 1 0,-1 0 0,0 0 1,2-1-1,4-1 21,-1 0-1,0-1 1,-1 1 0,1-1 0,0-1-1,-1 1 1,0-1 0,9-7 0,16-18 227,-1-2 0,44-61 0,35-78 172,-99 154-408,21-40 38,-27 51-60,-1-1-1,0 1 1,0-1 0,0 0 0,-1 0-1,0 0 1,1-9 0,-2 15 2,0-1 0,0 1 0,0-1 0,0 1 0,0 0 0,0-1 0,0 1 0,0-1 0,0 1-1,0-1 1,0 1 0,0 0 0,0-1 0,0 1 0,-1-1 0,1 1 0,0 0 0,0-1 0,-1 1 0,1 0 0,0-1 0,0 1 0,-1 0 0,1-1 0,0 1 0,-1 0-1,1 0 1,0-1 0,-1 1 0,1 0 0,-1 0 0,1 0 0,-1-1 0,-15 6-97,-13 16-33,15-6 94,0 2 0,1-1 0,1 2 0,1-1 0,0 2 0,1-1 0,1 2 0,1-1 0,1 1 1,1 0-1,0 0 0,-4 32 0,9-44 31,0-1 0,1 0 0,-1 1 0,2-1 0,-1 1 0,1-1 0,0 0 0,0 0 0,4 9 0,-4-13 8,0 0-1,0 0 0,1 0 0,-1-1 1,1 1-1,0-1 0,0 1 1,0-1-1,0 0 0,0 1 1,0-1-1,1 0 0,-1-1 0,1 1 1,-1 0-1,1-1 0,0 1 1,0-1-1,-1 0 0,1 0 1,0 0-1,0 0 0,0-1 0,5 1 1,-4 0-50,-1 0 0,1-1 0,0 0 1,-1 0-1,1 0 0,0 0 0,-1 0 1,1-1-1,0 1 0,-1-1 0,1 0 1,-1 0-1,1-1 0,-1 1 0,0-1 0,0 0 1,1 0-1,-1 0 0,0 0 0,-1 0 1,1 0-1,0-1 0,-1 0 0,1 1 1,-1-1-1,0 0 0,0 0 0,2-4 0,0-12-222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0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17124,'17'11'1736,"2"-2"-1152,-1-3-232,4 2 472,-1 2-311,1 5-850,-4-2-223,1-3 336,0-3-208,5-7-176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21.5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1 21805,'-14'9'1976,"6"-4"-1568,8 1-328,0 1 552,12-7-328,-2-6-104,1-5-312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22.0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197 10 21301,'0'0'57,"0"-1"1,0 1-1,0 0 1,0 0-1,1 0 1,-1 0-1,0 0 1,0-1-1,0 1 1,0 0-1,0 0 1,0 0-1,1 0 1,-1-1-1,0 1 0,0 0 1,0 0-1,0 0 1,0-1-1,0 1 1,0 0-1,0 0 1,0-1-1,0 1 1,0 0-1,0 0 1,0 0-1,0-1 1,0 1-1,0 0 1,0 0-1,0 0 1,0-1-1,-1 1 1,1 0-1,0 0 1,0 0-1,0 0 1,0-1-1,0 1 1,0 0-1,-1 0 1,1 0-1,0 0 1,0 0-1,0-1 1,-14 0 1524,-16 7-313,4 1-1207,1 2 1,-1 1 0,2 1-1,-26 15 1,50-26-70,0 0-1,0 0 1,0 0-1,0 0 1,0 0-1,0 0 1,-1 0-1,1 0 1,0 0-1,0 0 1,0 0-1,0 0 1,0 1-1,0-1 1,0 0-1,0 0 1,0 0-1,0 0 1,0 0-1,0 0 1,-1 0 0,1 0-1,0 0 1,0 0-1,0 0 1,0 1-1,0-1 1,0 0-1,0 0 1,0 0-1,0 0 1,0 0-1,0 0 1,0 0-1,0 0 1,0 0-1,0 1 1,0-1-1,0 0 1,0 0-1,0 0 1,0 0-1,0 0 1,0 0-1,0 0 1,0 0-1,0 0 1,1 0 0,-1 1-1,0-1 1,0 0-1,0 0 1,0 0-1,0 0 1,0 0-1,0 0 1,8 2-182,8 0-8,-6-1 96,1-1 1,-1 2-1,1 0 0,-1 0 1,0 1-1,0 0 0,0 1 1,0 0-1,0 0 0,-1 1 1,16 11-1,-21-13 77,0 1 0,0-1 0,-1 0 0,1 1 0,-1 0 0,0 0 0,0 0 0,0 0 0,-1 0 0,0 0 0,4 9 0,-5-9 35,0 0 0,0 0 0,-1 0 0,1 0 1,-1 0-1,0-1 0,0 1 0,-1 0 0,1 0 0,-1 0 0,0 0 0,0-1 1,0 1-1,0 0 0,-1-1 0,-3 8 0,1-7 41,1 1 0,-2 0 0,1-1 0,0 0 0,-1 0 0,0 0 0,0 0 0,0-1 0,0 0 0,-1 0 0,1 0 0,-1-1-1,0 1 1,1-1 0,-1-1 0,0 1 0,0-1 0,0 0 0,-1-1 0,1 1 0,0-1 0,0 0 0,0-1 0,0 1 0,-12-4 0,18 4-59,0 0 0,-1 0 1,1 0-1,0 0 0,0 0 0,-1 0 0,1 0 1,0 0-1,-1 0 0,1 0 0,0 0 1,0-1-1,-1 1 0,1 0 0,0 0 0,-1 0 1,1 0-1,0-1 0,0 1 0,0 0 1,-1 0-1,1 0 0,0-1 0,0 1 0,0 0 1,-1 0-1,1-1 0,0 1 0,0 0 0,0-1 1,0 1-1,0 0 0,0 0 0,0-1 1,-1 1-1,1 0 0,0-1 0,0 1 0,0 0 1,0-1-1,0 1 0,1 0 0,-1 0 1,0-1-1,0 1 0,0 0 0,0-1 0,0 1 1,0 0-1,0 0 0,0-1 0,1 1 0,-1 0 1,0 0-1,0-1 0,0 1 0,1 0 1,-1 0-1,0 0 0,0-1 0,1 1 0,-1 0 1,0 0-1,1 0 0,20-11-161,1 2-169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22.9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0 19348,'0'3'298,"1"-1"0,0 0-1,-1 0 1,1 0 0,-1 1 0,0-1-1,0 0 1,0 1 0,0-1-1,0 0 1,-1 0 0,0 3 0,1-3 69,-5 43 996,-1-1-1229,0 67 0,6-109-146,0-1 1,0 1-1,0-1 0,0 0 0,0 1 0,1-1 0,-1 0 0,0 1 0,1-1 0,-1 0 0,1 1 0,-1-1 0,1 0 0,0 0 0,-1 1 0,1-1 0,0 0 1,0 0-1,1 2 0,-1-3 0,0 0 0,0 1 0,0-1 0,0 0 1,0 1-1,0-1 0,1 0 0,-1 0 0,0 0 0,0 0 1,0 0-1,0 0 0,0 0 0,0 0 0,0 0 0,0-1 1,0 1-1,0 0 0,2-1 0,5-3-50,0-1-1,0 0 1,-1 0-1,12-10 1,-14 12 49,34-32-84,-24 22 84,-1 0 0,2 1 0,32-20 0,-47 32 12,-1-1-1,1 1 1,0-1 0,-1 1-1,1-1 1,0 1 0,0-1-1,-1 1 1,1 0 0,0 0 0,0-1-1,0 1 1,-1 0 0,1 0-1,0 0 1,0 0 0,0 0-1,-1 0 1,1 0 0,0 0 0,0 0-1,0 0 1,0 0 0,-1 1-1,1-1 1,0 0 0,0 0-1,-1 1 1,1-1 0,0 1 0,-1-1-1,1 1 1,0-1 0,-1 1-1,1-1 1,0 1 0,-1-1-1,1 1 1,-1 0 0,1-1 0,-1 1-1,0 0 1,1 0 0,-1-1-1,0 1 1,1 2 0,0 3-1,0 1 0,0 1 1,-1-1-1,0 0 0,-1 7 1,1 16 12,0-30-6,1 1 0,-1-1 1,0 1-1,0-1 0,0 1 1,0-1-1,1 1 0,-1-1 1,0 0-1,0 1 0,1-1 1,-1 1-1,0-1 0,1 0 1,-1 1-1,0-1 0,1 0 1,-1 1-1,1-1 0,-1 0 1,1 0-1,-1 1 0,0-1 1,1 0-1,-1 0 0,1 0 1,-1 0-1,1 0 0,-1 1 1,1-1-1,-1 0 0,1 0 1,-1 0-1,1 0 0,-1-1 1,1 1-1,-1 0 0,1 0 1,-1 0-1,1 0 0,-1 0 1,1-1-1,-1 1 0,0 0 1,1 0-1,-1-1 0,1 1 1,24-17 209,-23 16-201,21-17 117,-12 8-109,0 0-1,1 1 1,1 0-1,0 1 1,0 1-1,0 0 1,26-9-1,-37 16-37,-1 0-1,0-1 1,1 1-1,-1 0 1,1 0 0,-1 0-1,1 0 1,-1 0-1,1 1 1,-1-1 0,1 0-1,-1 1 1,1-1 0,-1 1-1,0-1 1,1 1-1,-1 0 1,0-1 0,1 1-1,-1 0 1,0 0-1,0 0 1,0 0 0,0 0-1,0 0 1,0 0-1,0 1 1,0-1 0,-1 0-1,1 0 1,0 1-1,-1-1 1,1 1 0,-1-1-1,1 0 1,-1 1 0,1 1-1,0 0-34,-1 1-1,1-1 1,-1 1 0,0 0-1,0-1 1,0 1 0,0-1-1,0 1 1,-1-1 0,0 1-1,1-1 1,-1 1 0,-1-1-1,1 0 1,-2 4 0,3-6 30,0-1 0,-1 1-1,1-1 1,0 1 0,0-1 0,-1 0 0,1 1 0,0-1 0,-1 1 0,1-1 0,0 0 0,-1 1-1,1-1 1,0 0 0,-1 1 0,1-1 0,-1 0 0,1 0 0,-1 1 0,1-1 0,-1 0 0,1 0 0,-1 0-1,1 0 1,-1 0 0,1 0 0,-1 0 0,1 0 0,-1 0 0,1 0 0,-1 0 0,1 0 0,-1 0 0,1 0-1,-1 0 1,1 0 0,-1 0 0,1-1 0,0 1 0,-1 0 0,1 0 0,-1-1 0,1 1 0,-1 0 0,1-1-1,0 1 1,-1 0 0,1-1 0,-4-8-252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23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1 17924,'-8'0'1824,"8"7"-1192,0-4-704,5-1 1753,0-2-745,4-5-752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23.8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 13571,'9'-3'528,"-8"1"-368,-6 2-168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24.6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8 195 13675,'-1'1'146,"0"-1"1,0 1-1,1 0 1,-1 0 0,1 0-1,-1 0 1,1 0-1,-1 0 1,1 0-1,-1 0 1,1 0-1,0 0 1,0 1-1,-1-1 1,1 0-1,0 0 1,0 0-1,0 0 1,0 0-1,0 0 1,1 1-1,-1-1 1,0 0 0,0 0-1,1 0 1,-1 0-1,1 0 1,-1 0-1,1 0 1,-1 0-1,1 0 1,0 0-1,-1 0 1,1-1-1,0 1 1,1 1-1,0 0-1,0-1-1,0 0 0,0 0 1,0 0-1,1 0 0,-1 0 1,0 0-1,0 0 0,1-1 0,-1 1 1,0-1-1,1 0 0,-1 0 1,1 1-1,-1-2 0,0 1 1,4 0-1,3-3 155,1 0-1,-1-1 1,1 1-1,-1-2 1,0 1-1,0-1 1,-1-1-1,0 0 1,0 0-1,13-13 1,-2 0 327,0-1-1,27-41 1,-46 61-610,22-35 397,-22 33-397,1 1 1,0-1-1,0 0 0,0 1 1,-1-1-1,1 0 1,-1 1-1,0-1 1,1 0-1,-1 0 1,0 1-1,0-1 0,0 0 1,0 0-1,0 0 1,0 1-1,-1-1 1,1 0-1,-1-2 1,0 3-20,0 1 0,1-1 0,-1 0 0,0 1 0,1-1 0,-1 1 0,0-1 0,1 1 0,-1 0 0,0-1 0,0 1 0,0 0 0,1-1 0,-1 1 0,0 0 0,0 0 0,0 0 0,0 0 1,1 0-1,-1 0 0,0 0 0,0 0 0,0 0 0,0 0 0,0 0 0,1 1 0,-1-1 0,0 0 0,0 1 0,0-1 0,0 1 0,-28 16-183,25-15 157,-9 8-68,-1 0-1,1 1 0,1 0 1,-13 15-1,19-19 67,-1 1 0,2 1 1,-1-1-1,1 1 0,0 0 0,1 0 0,0 0 0,-3 11 1,6-18 22,0 1 1,0-1-1,1 1 0,0 0 1,-1 0-1,1-1 1,0 1-1,0 0 1,0-1-1,1 1 0,-1 0 1,1-1-1,0 1 1,-1 0-1,1-1 1,0 1-1,0-1 0,1 1 1,-1-1-1,0 0 1,1 1-1,0-1 1,-1 0-1,1 0 0,0 0 1,0 0-1,0-1 1,0 1-1,0 0 1,1-1-1,-1 1 0,0-1 1,1 0-1,-1 0 1,1 0-1,5 1 0,3 1-202,1 0-1,0 0 0,0-2 1,0 1-1,0-2 0,0 0 1,14-1-1,-7-1-25,-1-1 1,26-8-1,-10 0-192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25.3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100 1 19324,'-7'4'344,"0"1"-1,1 0 1,0 1-1,0-1 1,1 1 0,-1 0-1,1 0 1,1 1-1,-1 0 1,1 0-1,-6 13 1,5-9-178,0 1 0,1 0 0,0-1 0,1 1 0,1 0 0,-3 25 0,5-35-165,0-1 0,-1 1-1,1 0 1,1-1-1,-1 1 1,0-1 0,0 1-1,0 0 1,1-1 0,-1 1-1,1-1 1,-1 1 0,1-1-1,0 0 1,0 1-1,-1-1 1,1 1 0,0-1-1,0 0 1,0 0 0,0 0-1,1 1 1,-1-1-1,0 0 1,0 0 0,1-1-1,-1 1 1,3 1 0,-2-1 1,1-1 1,-1 1-1,1-1 1,0 0 0,-1 0-1,1 0 1,0 0-1,0-1 1,-1 1 0,1 0-1,-1-1 1,1 0 0,-1 0-1,1 0 1,-1 0-1,5-3 1,13-9 102,0-2 0,-1 0 0,-1-1 0,0-1 0,-2-1 0,16-20 0,-26 32-61,-6 6-43,0 0 1,0-1 0,0 1-1,0 0 1,0 0 0,0 0-1,0 0 1,0-1 0,0 1-1,0 0 1,0 0 0,0 0-1,0 0 1,0 0 0,0-1-1,1 1 1,-1 0 0,0 0 0,0 0-1,0 0 1,0 0 0,0 0-1,1-1 1,-1 1 0,0 0-1,0 0 1,0 0 0,0 0-1,1 0 1,-1 0 0,0 0-1,0 0 1,0 0 0,0 0-1,1 0 1,-1 0 0,0 0-1,0 0 1,0 0 0,0 0-1,1 0 1,-1 0 0,0 0-1,0 0 1,0 0 0,0 0-1,1 1 1,-1-1 0,0 0-1,0 0 1,0 0 0,0 0-1,0 0 1,0 0 0,1 0-1,-1 1 1,0 14 13,-9 30-64,7-38 49,1 12-14,1-18 16,0-1 1,0 1 0,0-1-1,0 1 1,1-1 0,-1 0-1,0 1 1,0-1 0,0 1-1,1-1 1,-1 0-1,0 1 1,1-1 0,-1 0-1,0 1 1,1-1 0,-1 0-1,0 1 1,1-1 0,-1 0-1,0 0 1,2 1 0,0-1 7,0 0 1,-1 0 0,1 0-1,0-1 1,0 1 0,0 0-1,0-1 1,0 1 0,0-1-1,-1 0 1,1 0 0,0 1-1,0-1 1,-1 0 0,3-2 0,46-28 189,-21 12-100,0 2 0,1 1 0,32-13 0,-59 28-103,1 0 1,-1 0-1,1 0 0,-1 0 1,1 1-1,-1-1 1,1 1-1,-1 0 1,1 0-1,-1 0 0,1 0 1,5 2-1,-8-2-1,1 1-1,-1 0 0,1 0 0,-1 0 1,1 0-1,-1 0 0,0 0 0,1 0 1,-1 0-1,0 0 0,0 1 0,0-1 1,0 0-1,0 1 0,0-1 1,-1 1-1,1-1 0,0 1 0,-1-1 1,1 1-1,-1 0 0,1-1 0,-1 1 1,0 0-1,0-1 0,0 1 0,0 0 1,0 1-1,-2 35-84,0-29 110,2 1-1,-1-1 1,2 14-1,-1-23-15,0 1 0,1-1 0,-1 0 1,0 0-1,0 0 0,0 0 0,1 1 0,-1-1 0,0 0 0,0 0 0,1 0 0,-1 0 0,0 0 0,0 0 0,1 0 0,-1 0 0,0 0 0,0 0 1,1 0-1,-1 0 0,0 0 0,0 0 0,1 0 0,-1 0 0,0 0 0,0 0 0,1 0 0,-1 0 0,0 0 0,0 0 0,1 0 0,-1 0 1,0 0-1,0-1 0,0 1 0,1 0 0,-1 0 0,0 0 0,0 0 0,0-1 0,0 1 0,1 0 0,-1-1 0,12-8 128,-2-2-36,26-23 106,-35 32-244,1 0 0,0 1 0,0-1 0,0 1-1,0 0 1,1 0 0,-1 0 0,0 0 0,0 0 0,1 0-1,-1 0 1,0 1 0,1-1 0,-1 1 0,5 0 0,-6 0-32,0 1 0,1-1 1,-1 1-1,0 0 0,0 0 1,0-1-1,0 1 1,0 0-1,0 0 0,0 0 1,0 0-1,0 0 0,0 0 1,0 1-1,-1-1 1,1 0-1,0 0 0,-1 0 1,1 1-1,-1-1 0,1 0 1,-1 1-1,0-1 1,0 0-1,0 1 0,1-1 1,-1 0-1,-1 3 0,2 3-432,-1-1 1,-1 0-1,1 0 0,-1 0 0,-1 6 0,2-8-45,2-1-142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26.0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0 21301,'-3'5'441,"1"0"0,-1 0 1,1 1-1,0-1 1,0 0-1,-1 10 0,0-5 76,-45 176 671,38-135-1189,-7 88 1,17-139-1,0 28 34,5-21 14,-4-7-44,0 0 0,-1 0 0,1 0 0,-1 0-1,1 0 1,0-1 0,-1 1 0,1 0 0,-1 0-1,1-1 1,-1 1 0,1 0 0,-1-1 0,1 1 0,-1-1-1,1 1 1,-1-1 0,1 1 0,-1-2 0,5-3 7,-1-1 0,0 0-1,0-1 1,-1 1 0,0-1 0,0 1 0,3-13 0,9-54 35,-11 51-33,-1 9-23,-1 8-10,-1-1 1,0 1-1,0-1 1,0 0-1,-1 1 1,0-1-1,0 1 1,0-1-1,-1 0 1,-1-6 0,2 12 14,0 0 0,0 0 0,0 0 0,0 0 0,0-1 0,0 1 0,0 0 0,0 0 0,0 0 0,0 0 0,0-1 0,0 1 0,0 0 0,0 0 0,0 0 0,0 0 1,0-1-1,0 1 0,0 0 0,0 0 0,0 0 0,0 0 0,0 0 0,-1-1 0,1 1 0,0 0 0,0 0 0,0 0 0,0 0 0,0 0 0,0 0 0,-1 0 0,1 0 0,0-1 0,0 1 1,0 0-1,0 0 0,-1 0 0,1 0 0,0 0 0,0 0 0,0 0 0,0 0 0,-1 0 0,1 0 0,0 0 0,0 0 0,0 0 0,0 0 0,-1 0 0,1 0 0,0 0 0,0 1 1,0-1-1,-4 12-229,1 18-117,3-24 285,0 0 1,0 1-1,1-1 1,0 0-1,0 0 1,1 0-1,-1 0 0,1-1 1,1 1-1,-1 0 1,5 7-1,-5-11 63,-1 0 0,1 0 0,0 0-1,0 0 1,0 0 0,0-1 0,0 1 0,0 0-1,1-1 1,-1 0 0,1 1 0,-1-1 0,1 0 0,-1 0-1,1-1 1,-1 1 0,1 0 0,0-1 0,0 0-1,-1 1 1,1-1 0,0 0 0,-1-1 0,1 1 0,0 0-1,0-1 1,-1 1 0,4-2 0,1-1 50,0 1 1,-1-2-1,1 1 1,-1-1-1,0 1 1,0-2-1,0 1 1,7-8-1,24-28 91,-44 50-226,1 0 1,-8 19 0,12-26 70,1 0-1,-1 1 0,1-1 1,0 0-1,0 1 1,0-1-1,1 1 1,-1-1-1,1 1 1,0-1-1,0 1 1,0-1-1,2 7 1,-2-8 13,2-1 0,-1 1 0,0-1 0,0 1 0,0-1 0,1 1 0,-1-1 0,1 0 0,-1 0 0,1 1 0,-1-1 0,1 0 0,0-1 0,-1 1 1,1 0-1,0 0 0,0-1 0,0 1 0,0-1 0,-1 1 0,4-1 0,46 3-159,-39-3 74,123 2-662,-134-2 766,-1 0 1,0 0 0,0 0 0,0 0 0,0 0 0,0 0 0,1 0 0,-1 0-1,0 0 1,0 0 0,0 0 0,0 0 0,0 0 0,1 0 0,-1 0 0,0 0-1,0 0 1,0 0 0,0 0 0,0-1 0,1 1 0,-1 0 0,0 0 0,0 0-1,0 0 1,0 0 0,0 0 0,0 0 0,0-1 0,0 1 0,1 0 0,-1 0-1,0 0 1,0 0 0,0 0 0,0-1 0,0 1 0,0 0 0,0 0 0,0 0-1,0 0 1,-4-9 460,-11-9 162,11 15-465,0-3-5,-16-18 366,-22-37-1,42 61-533,0 0-1,-1 0 0,1 0 1,0 0-1,0 0 1,0 0-1,0 0 0,0 0 1,0 0-1,0 0 1,0-1-1,0 1 0,0 0 1,0 0-1,0 0 1,0 0-1,0 0 0,-1 0 1,1-1-1,0 1 0,0 0 1,0 0-1,0 0 1,0 0-1,0 0 0,0 0 1,0 0-1,0-1 1,1 1-1,-1 0 0,0 0 1,0 0-1,0 0 1,0 0-1,0 0 0,0 0 1,0-1-1,0 1 0,0 0 1,0 0-1,0 0 1,0 0-1,0 0 0,1 0 1,-1 0-1,0 0 1,0 0-1,0 0 0,0-1 1,0 1-1,0 0 1,0 0-1,1 0 0,-1 0 1,0 0-1,0 0 0,0 0 1,0 0-1,0 0 1,0 0-1,0 0 0,1 0 1,-1 0-1,0 0 1,0 0-1,0 0 0,0 0 1,0 0-1,1 1 1,8 2 81,11 7-205,3 0-48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27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185 169 19684,'0'-1'54,"0"1"0,0-1 0,0 1 0,0 0 0,-1-1 1,1 1-1,0 0 0,0-1 0,0 1 0,0 0 0,-1-1 0,1 1 0,0 0 0,0-1 0,-1 1 0,1 0 0,0 0 0,-1-1 0,1 1 0,0 0 0,-1 0 0,1 0 0,0-1 0,-1 1 0,1 0 0,0 0 1,-1 0-1,1 0 0,-1 0 0,1 0 0,0 0 0,-1 0 0,1 0 0,-1 0 0,1 0 0,0 0 0,-1 0 0,1 0 0,0 0 0,-1 0 0,1 0 0,-1 0 0,1 1 0,0-1 0,-1 0 0,1 0 1,0 0-1,-1 1 0,1-1 0,0 0 0,-1 1 0,-21 12 989,4 2-822,0 0-1,2 2 0,-1 0 0,2 1 1,0 1-1,-21 36 0,35-52-227,-1-1 0,1 1-1,-1 0 1,1 0 0,0 0 0,0 0 0,0 0 0,1 0-1,-1 0 1,0 6 0,1-9 5,0 1 0,0-1 0,0 1 0,0-1-1,1 1 1,-1-1 0,0 1 0,0-1 0,0 1 0,1-1 0,-1 1 0,0-1-1,0 0 1,1 1 0,-1-1 0,0 1 0,1-1 0,-1 0 0,0 1 0,1-1-1,-1 0 1,1 1 0,-1-1 0,1 0 0,0 1 0,0-1 1,1 0 1,-1 0 0,0 0-1,1 0 1,-1 0-1,1 0 1,-1 0 0,1 0-1,-1 0 1,1-1-1,-1 1 1,1-1-1,1 0 1,8-4 23,0-1 1,0 0-1,-1 0 1,0-1-1,0 0 1,-1-1-1,0 0 1,13-15-1,3-6 254,29-45-1,-36 47 35,20-42 0,-32 55-172,0 0 1,0-1 0,-2 0-1,0 1 1,3-18-1,-26 77-194,14-28 9,-37 131-355,36-121 317,1 1 1,1-1-1,0 42 1,4-65 70,0 0 1,1 0-1,-1 0 1,1 0-1,-1 0 1,1 0-1,1 0 1,-1-1-1,0 1 1,3 4-1,-3-7 9,-1 0 0,1 0 0,0 0 0,0 0 0,0 0 0,0 0 0,0-1 0,0 1 0,1 0 0,-1 0 0,0-1 0,0 1 0,0-1 0,1 1 0,-1-1 0,0 0 0,1 1 0,-1-1 0,0 0 0,1 0 0,-1 0 0,0 0 0,1 0 0,-1 0-1,0 0 1,1-1 0,-1 1 0,0 0 0,1-1 0,-1 1 0,0-1 0,1 0 0,6-2-5,-1-1 0,1 0-1,-1-1 1,-1 0 0,1 0-1,-1 0 1,0 0 0,9-11-1,-2 1 15,-1 0-1,15-26 1,-23 35 2,-1 1 4,0 0-1,0 0 0,0-1 0,0 0 0,-1 1 0,0-1 0,3-12 0,-5 18-11,0 0 1,0 0 0,0 0 0,0-1 0,0 1 0,0 0 0,0 0 0,0 0 0,0 0 0,0 0 0,0 0 0,0 0-1,0-1 1,0 1 0,0 0 0,0 0 0,0 0 0,0 0 0,0 0 0,0 0 0,0 0 0,0-1 0,0 1-1,0 0 1,0 0 0,-1 0 0,1 0 0,0 0 0,0 0 0,0 0 0,0 0 0,0 0 0,0 0 0,0-1 0,0 1-1,0 0 1,0 0 0,-1 0 0,1 0 0,0 0 0,0 0 0,0 0 0,0 0 0,0 0 0,0 0 0,0 0-1,-1 0 1,1 0 0,0 0 0,0 0 0,-7 4-5,-5 9 0,3 0-20,0-1-1,1 2 1,0-1 0,1 1-1,1 0 1,-9 29 0,14-42 19,1 0 0,-1 0 0,1 1 0,0-1 0,0 0 0,0 0 0,0 1 0,0-1 0,0 0 0,0 0 0,0 1 0,0-1 0,0 0 0,0 0 0,1 0 0,0 2 0,-1-2 3,1 0 0,-1-1 0,1 1-1,-1-1 1,1 1 0,0-1 0,-1 1 0,1-1-1,0 1 1,-1-1 0,1 0 0,0 1 0,-1-1-1,1 0 1,0 0 0,0 1 0,-1-1 0,1 0-1,1 0 1,4 0-8,0-1 0,-1 1 0,1-1 0,0 0 0,8-3 0,-9 2 4,44-11-53,149-35-436,-197 48 523,-1 0-1,1 0 1,0 0 0,0 0 0,0 0 0,0 0-1,0-1 1,-1 1 0,1 0 0,0 0 0,0-1 0,0 1-1,-1-1 1,1 1 0,0 0 0,-1-1 0,1 0 0,0 1-1,-1-1 1,1 1 0,-1-1 0,1 0 0,0 1 0,-1-1-1,0 0 1,1 1 0,-1-1 0,1 0 0,-1 0 0,0 0-1,0 1 1,1-1 0,-1 0 0,0 0 0,0 0-1,0 0 1,0 1 0,0-1 0,0 0 0,0 0 0,0 0-1,0 0 1,-1 0 0,1 1 0,0-1 0,0 0 0,-2-1-1,-1-5 254,-1 0 0,0 0-1,0 0 1,-9-8 0,4 2-52,-25-43-356,69 87-2013,-4-13 1614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28.0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1 17116,'1'1'236,"0"1"1,-1-1-1,1 1 1,0-1 0,-1 1-1,1 0 1,-1-1-1,1 1 1,-1 0-1,0 0 1,0-1 0,0 1-1,0 3 1,-3 28 1056,2-25-908,-2 15-49,2-16-319,0 0 1,0 0-1,0 0 1,1 0-1,0 0 1,0 0-1,0 0 1,1 0-1,0 0 1,3 7-1,-4-13-5,1 0 0,-1-1 0,1 1 1,-1-1-1,1 1 0,-1 0 0,1-1 0,0 1 0,-1-1 0,1 0 0,0 1 0,0-1 0,-1 1 1,1-1-1,0 0 0,0 0 0,-1 1 0,1-1 0,0 0 0,0 0 0,0 0 0,-1 0 1,1 0-1,0 0 0,0 0 0,0 0 0,-1 0 0,1-1 0,0 1 0,0 0 0,0 0 0,-1-1 1,1 1-1,1-1 0,25-15 415,-26 16-416,28-24 501,-23 18-349,1 0-1,0 0 0,0 0 1,1 1-1,0 0 0,0 1 0,10-4 1,-17 7-157,-1 1 0,1 0 0,0 0 0,0 0 1,0 0-1,0 0 0,0 0 0,0 0 0,0 0 0,0 0 1,0 0-1,0 1 0,-1-1 0,1 0 0,0 1 0,0-1 1,0 1-1,0-1 0,-1 1 0,1-1 0,0 1 0,0-1 1,-1 1-1,1 0 0,-1-1 0,1 1 0,0 0 0,-1 0 1,1-1-1,-1 1 0,0 0 0,1 0 0,-1 0 0,0 0 1,1-1-1,-1 1 0,0 2 0,2 4 39,0 0 0,-1 0 0,0 13 0,0-13-35,6 95 66,-4-99 87,3-7-163,7-12-396,-10 12 107,16-21-1243,-18 24 1040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0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57 15627,'-18'14'767,"0"1"0,-20 23-1,33-33-634,0 1 0,1 0 0,0 0 0,0 0 0,0 0 0,1 0 0,0 1 0,0-1 0,1 1 0,0 0 0,-3 13 0,5-19-97,0 0 1,-1 0-1,1 0 1,0 1-1,0-1 1,0 0-1,0 0 1,0 0-1,0 0 0,0 0 1,0 0-1,0 1 1,0-1-1,1 0 1,-1 0-1,0 0 1,1 0-1,-1 0 1,1 0-1,-1 0 0,1 0 1,0 0-1,-1 0 1,1-1-1,0 1 1,-1 0-1,1 0 1,0 0-1,0-1 1,0 1-1,0-1 0,0 1 1,0 0-1,0-1 1,0 0-1,0 1 1,0-1-1,0 0 1,0 1-1,0-1 1,0 0-1,1 0 1,-1 0-1,0 0 0,0 0 1,0 0-1,0 0 1,0 0-1,0-1 1,0 1-1,1 0 1,-1-1-1,1 0 1,5-1 215,0 0 1,0-1 0,0 0-1,-1 0 1,1-1 0,9-7 0,-6 3 104,-1 0 0,0-1 0,-1 0 1,0 0-1,8-12 0,-14 18-288,0 1-1,0-1 0,0 0 0,0-1 0,-1 1 1,1 0-1,-1 0 0,0-1 0,0 1 0,0-1 1,-1 1-1,1-1 0,-1 1 0,1-1 0,-1 1 1,-1-1-1,1 0 0,0 1 0,-1-1 0,0 1 1,1-1-1,-3-3 0,2 6-101,0 0-1,0-1 1,-1 1 0,1 0-1,0 0 1,-1 0 0,1 0-1,-1 0 1,1 0 0,-1 0-1,0 1 1,1-1 0,-1 0-1,0 1 1,0 0 0,1-1-1,-1 1 1,0 0 0,0 0-1,1 0 1,-1 0 0,0 0-1,0 0 1,0 0 0,1 1-1,-1-1 1,-2 1 0,4 2-223,3 0-79</inkml:trace>
  <inkml:trace contextRef="#ctx0" brushRef="#br0" timeOffset="1">448 1 18396,'-44'10'1570,"-1"2"0,-53 22 0,125-31-1922,1-4 113,0 1-410,36 3-1,-57-2 452,0 0 0,-1 0-1,1 0 1,0 1 0,0 1-1,-1-1 1,1 1 0,-1 0-1,0 0 1,8 6 0,-12-8 163,-1 1 1,0-1-1,1 0 1,-1 0 0,0 1-1,0-1 1,0 1-1,0-1 1,-1 1-1,1-1 1,0 1-1,0 0 1,-1-1 0,1 1-1,-1 0 1,0 0-1,0-1 1,1 1-1,-1 0 1,0 0-1,0-1 1,0 1 0,-1 0-1,1 0 1,0-1-1,-1 1 1,1 0-1,-1-1 1,0 1 0,1 0-1,-1-1 1,0 1-1,0-1 1,0 1-1,0-1 1,-2 2-1,-4 6 165,0 0 0,-1 0 0,0-1 0,-10 8 0,16-15-99,-6 6 137,-49 39 962,50-41-972,1-1 0,-1 0 1,1-1-1,-1 1 1,-1-1-1,1-1 0,-10 3 1,16-4-93,-1-1 1,1 0-1,0 0 1,-1 0-1,1 1 0,-1-1 1,1 0-1,0-1 1,-1 1-1,1 0 1,0 0-1,-1-1 1,1 1-1,0 0 0,-1-1 1,1 0-1,0 1 1,0-1-1,0 0 1,-1 1-1,1-1 1,0 0-1,0 0 0,0 0 1,-1-1-1,1-1-30,-1 1 0,1 0 0,0-1-1,0 1 1,0-1 0,1 1 0,-1-1-1,0 1 1,1-1 0,0 0 0,-1-4-1,2-27 248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28.8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7 187 17108,'-7'1'2493,"12"1"-429,14-1-367,-12-4-1486,0 1-1,0-1 0,0 0 0,-1 0 0,1-1 1,-1 0-1,0 0 0,0-1 0,7-7 1,4-4 236,22-30 1,-34 40-356,-1 0 0,0 0-1,0 0 1,0-1 0,-1 1 0,0-1-1,0 0 1,3-13 0,-6 20-83,0-1 1,1 1 0,-1-1-1,0 1 1,0-1 0,0 1-1,0-1 1,0 1 0,0-1-1,0 1 1,0-1-1,0 1 1,0-1 0,0 1-1,0-1 1,0 1 0,0-1-1,-1 1 1,1-1 0,0 1-1,0-1 1,-1 1 0,1 0-1,0-1 1,0 1-1,-1-1 1,1 1 0,0 0-1,-1-1 1,0 1 0,0-1 0,1 1 0,-1 0 0,0 0 1,0 0-1,0 0 0,0 0 0,0 1 0,0-1 1,0 0-1,0 0 0,1 0 0,-1 1 1,0-1-1,0 1 0,-1 0 0,-29 20 116,16-6-184,0 0 1,1 0-1,1 1 1,0 1 0,1 0-1,1 1 1,0 1-1,2-1 1,-8 21-1,16-38 47,0 1 0,1-1-1,-1 1 1,1-1 0,0 1-1,-1-1 1,1 1 0,0-1-1,0 1 1,0 0 0,0-1-1,0 1 1,0-1 0,0 1-1,1-1 1,-1 1 0,0-1-1,1 1 1,-1-1 0,1 1 0,1 1-1,-1-2 4,0-1 0,0 1 0,0 0-1,0-1 1,0 1 0,0-1 0,0 1-1,1-1 1,-1 1 0,0-1 0,0 0-1,1 0 1,-1 0 0,0 0 0,0 0 0,1 0-1,-1 0 1,0 0 0,0 0 0,2-1-1,7-1-22,-1-1-1,1 0 1,-1 0-1,0-1 1,10-6-1,20-13-36,66-54-1,-104 76 52,0 0 1,0 0-1,1 0 1,-1 0-1,0 0 0,1 0 1,-1 1-1,1-1 1,-1 1-1,1-1 0,1 0 1,-2 1 9,-1 0 0,0 0-1,0 0 1,1 0 0,-1 1 0,0-1 0,0 0 0,1 0-1,-1 0 1,0 0 0,0 0 0,0 1 0,1-1 0,-1 0 0,0 0-1,0 0 1,0 1 0,0-1 0,0 0 0,1 0 0,-1 0 0,0 1-1,0-1 1,0 0 0,0 0 0,0 1 0,0-1 0,0 0-1,0 0 1,0 1 0,0-1 0,0 0 0,0 0 0,0 1 0,0-1-1,0 0 1,0 0 0,0 1 0,-11 37-460,7-27 428,-2 5-31,2 0 0,0 0 0,-4 32 0,8-47 74,0-1 1,0 0-1,0 1 1,0-1-1,0 1 1,0-1-1,0 1 1,0-1-1,0 1 1,0-1-1,0 1 1,0-1-1,0 0 0,0 1 1,1-1-1,-1 1 1,0-1-1,0 1 1,0-1-1,1 0 1,-1 1-1,0-1 1,1 0-1,-1 1 1,0-1-1,0 0 1,1 1-1,-1-1 1,1 0-1,-1 0 1,0 1-1,1-1 1,-1 0-1,1 0 1,0 1-1,0-2 9,1 1 0,-1 0 0,1 0 1,-1 0-1,0-1 0,1 1 0,-1 0 0,1-1 0,-1 1 0,0-1 0,2-1 0,33-23 225,19-29 114,-40 38-427,0 1 1,25-20-1,-36 35-281,-5 8 201,-4 6 10,0-4 104,1-1-1,0 1 1,1 0 0,0 0 0,1 0 0,-2 12 0,4-21-30,0 0 0,0 0-1,0-1 1,1 1 0,-1 0 0,0-1 0,1 1 0,-1 0 0,0-1 0,1 1 0,-1-1 0,1 1 0,-1-1 0,1 1 0,0 0 0,-1-1 0,1 0 0,-1 1 0,1-1-1,0 1 1,-1-1 0,1 0 0,0 0 0,-1 1 0,1-1 0,0 0 0,0 0 0,0 0 0,0 1 6,1-1-323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29.4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0 107 16187,'0'2'131,"0"-1"-1,0 0 1,1 1-1,-1-1 1,0 1-1,0-1 1,1 0-1,-1 1 1,0-1-1,1 0 1,0 1-1,-1-1 1,1 0-1,0 0 1,-1 1-1,1-1 1,0 0-1,0 0 1,0 0-1,0 0 1,0 0 0,0 0-1,0 0 1,1-1-1,-1 1 1,0 0-1,0-1 1,1 1-1,-1-1 1,0 1-1,1-1 1,-1 1-1,1-1 1,-1 0-1,0 0 1,1 0-1,-1 0 1,1 0-1,-1 0 1,0 0-1,1 0 1,1-1-1,3 0 24,0 0 1,0 0-1,0-1 0,0 0 0,0 0 1,-1-1-1,1 1 0,9-7 1,-10 6-58,0-1 0,0 0 0,0 0 0,-1 0 0,0 0 0,1-1 0,-1 1 0,-1-1 0,1 0 0,-1-1 0,0 1 0,0 0 0,0-1 0,-1 0 0,0 0 1,0 1-1,1-9 0,-3 13-93,1 0 0,-1 1 0,0-1 1,0 0-1,0 1 0,0-1 1,0 0-1,0 0 0,0 1 0,0-1 1,0 0-1,0 1 0,0-1 0,0 0 1,0 0-1,-1 1 0,1-1 0,0 0 1,-1 1-1,1-1 0,0 1 1,-1-1-1,1 0 0,-1 1 0,1-1 1,-1 1-1,1-1 0,-1 1 0,1-1 1,-1 1-1,1 0 0,-1-1 0,0 1 1,1 0-1,-1-1 0,0 1 0,1 0 1,-1 0-1,0-1 0,1 1 1,-1 0-1,0 0 0,0 0 0,1 0 1,-1 0-1,0 0 0,0 0 0,1 0 1,-1 0-1,0 1 0,1-1 0,-1 0 1,0 0-1,0 1 0,-4 1-21,0 0 0,0 0 0,0 1 0,1-1 0,-1 1-1,-5 5 1,-1 1-3,0 1 0,1 0 0,1 0 0,0 1 0,0 0 0,1 1 0,1 0 0,0 0 0,-8 18 0,15-29 24,0 0-1,-1 0 0,1 0 1,0 0-1,-1 0 0,1 0 1,0 0-1,0 0 1,0 0-1,0 0 0,0 0 1,0 0-1,0 0 0,0 0 1,0 0-1,0 0 0,1 0 1,-1 0-1,1 2 1,0-3 1,-1 1 1,1-1 0,-1 1-1,1-1 1,0 0 0,-1 1-1,1-1 1,0 0 0,-1 1-1,1-1 1,0 0 0,0 0 0,-1 0-1,1 1 1,0-1 0,0 0-1,-1 0 1,1 0 0,0 0-1,1-1 1,5 0 31,1 0-1,-1-1 1,0-1-1,9-3 1,-12 4-36,40-17 53,-28 12-60,0 0 0,1 0 1,-1 1-1,1 2 1,29-6-1,-44 10-3,-1-1-1,1 1 1,0 0-1,0 0 1,0 0 0,0 0-1,0 0 1,0 0-1,-1 1 1,1-1 0,0 1-1,0-1 1,0 1-1,-1-1 1,1 1 0,0 0-1,-1 0 1,1 0-1,0 0 1,-1 0 0,1 0-1,-1 1 1,0-1-1,1 0 1,-1 1-1,0-1 1,2 4 0,-1 0-24,-1 0-1,1 1 1,-1-1 0,0 1 0,-1-1 0,1 1 0,-1 8-1,0-7 22,0 0 0,1-1 0,-1 1 0,4 12 0,-3-19 18,-1 1 1,0 0 0,1-1-1,-1 1 1,1-1 0,-1 1-1,1-1 1,-1 1 0,1-1-1,-1 1 1,1-1 0,-1 0-1,1 1 1,0-1 0,-1 0-1,1 1 1,0-1 0,-1 0-1,1 0 1,0 0 0,-1 0-1,1 0 1,0 0 0,-1 1-1,1-1 1,0-1 0,0 1 0,-1 0-1,1 0 1,0 0 0,-1 0-1,1 0 1,0-1 0,-1 1-1,1 0 1,0-1 0,29-13 155,-25 11-130,11-6 42,40-20-209,-51 27-8,1-1-1,0 1 1,0 1-1,0-1 1,0 1 0,0 0-1,11 0 1,-16 1 86,0 0 1,-1 0-1,1-1 0,0 1 1,0 0-1,0 0 1,0 1-1,0-1 1,0 0-1,0 0 0,0 0 1,0 1-1,0-1 1,0 0-1,0 1 0,-1-1 1,1 1-1,0-1 1,0 1-1,0-1 1,-1 1-1,1 0 0,0-1 1,-1 1-1,1 0 1,0 0-1,-1-1 1,1 1-1,-1 0 0,1 0 1,-1 0-1,0 0 1,1 0-1,-1 0 0,0 0 1,0-1-1,0 1 1,1 0-1,-1 0 1,0 0-1,0 0 0,0 0 1,-1 2-1,1-1-64,-1 1 0,0-1 0,0 1 0,0-1 1,0 0-1,0 1 0,-1-1 0,1 0 0,-1 0 0,1 0 0,-1 0 0,0 0 0,0 0 0,-3 2 0,-16 11-559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0.0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1 19052,'-1'9'801,"0"1"0,-1-1 0,0 0 0,-1 0 0,-7 17 0,-3 13 460,-4 25-824,-15 122 1,34-161-484,3-18-270,-4-7 276,-1 0 1,1 0 0,-1-1-1,1 1 1,-1 0 0,1 0 0,-1-1-1,1 1 1,-1 0 0,1-1-1,-1 1 1,1-1 0,-1 1 0,0 0-1,1-1 1,-1 1 0,0-1-1,0 1 1,1-1 0,-1 0 0,4-10-43,0 1 0,-1-1 0,0 0 0,-1 1 1,0-1-1,-1 0 0,0-1 0,-1-11 0,0 19 0,0-39-261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0.4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 20292,'4'-2'1913,"8"-1"-1185,4 1-248,9-1 1032,8 1-311,10-6-569,3 1-88,4 0-176,-1-2-120,-5 5-392,-5 0-336,-10 4-712,-9 4-273,-16 3 1089,-4 5-288,-21 2-256</inkml:trace>
  <inkml:trace contextRef="#ctx0" brushRef="#br0" timeOffset="1">26 267 18428,'0'3'1888,"16"-1"-927,5-5-321,12-6 1064,3-1-376,5-1-431,5-1-161,-3 1-416,-3 1-368,-8 6-1105,-11 2 1330,-13 4-386,-6 8-159,-17 5-160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0.9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81 14979,'-3'15'2281,"3"-2"-1145,12-7-392,6-4 2321,12-2-1873,3-5-192,6-3-544,3-4-336,-2-4-944,1 1-192,-3-5 744,-5 0-248,-5-1-200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1.3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1 257 14787,'0'13'1325,"0"-8"-743,-1 0 0,1 0 0,1 0 1,-1 0-1,1 0 0,1 6 0,-1-10-529,-1 0-1,1 0 1,-1 0-1,1 0 1,0 0-1,-1 0 1,1 0-1,0 0 1,0 0 0,-1 0-1,1-1 1,0 1-1,0 0 1,0-1-1,0 1 1,0-1 0,0 1-1,0-1 1,0 1-1,0-1 1,0 0-1,0 1 1,0-1-1,1 0 1,-1 0 0,0 0-1,0 0 1,0 0-1,0 0 1,0 0-1,0 0 1,1 0-1,1-1 1,15-3 221,0-1 0,-1-1 1,19-8-1,-22 8-166,0 0 0,0 1 0,1 1 0,-1 0 1,26-2-1,-38 5-103,0 1 0,0 0 1,0 0-1,0-1 0,0 1 0,0 1 1,0-1-1,0 0 0,-1 0 0,1 1 1,0-1-1,0 1 0,0 0 0,-1-1 1,1 1-1,0 0 0,0 0 0,-1 0 1,1 0-1,-1 1 0,1-1 0,-1 0 1,0 1-1,1-1 0,-1 0 0,0 1 1,0 0-1,0-1 0,0 1 1,0 0-1,0-1 0,-1 1 0,1 0 1,0 0-1,-1 0 0,0 0 0,1-1 1,-1 4-1,0 5 92,0 1 0,-1 0 0,0-1 0,-1 1 0,-4 16 0,4-20-19,2-7-61,-1 1 0,1 0-1,0 0 1,0-1 0,0 1 0,-1 0-1,1-1 1,0 1 0,0 0 0,0 0-1,0-1 1,0 1 0,1 0-1,-1-1 1,0 1 0,0 0 0,0 0-1,0-1 1,1 1 0,-1 0 0,1 0-1,-1-1-5,1 0-1,-1 1 1,1-1 0,-1 0-1,1 0 1,-1 0-1,1 0 1,0 0-1,-1 0 1,1 0-1,-1 0 1,1 0-1,-1 0 1,1 0-1,-1 0 1,1-1 0,-1 1-1,1 0 1,-1 0-1,1 0 1,-1-1-1,1 1 1,32-24-47,-26 18-157,50-37-3336,-55 42 2830</inkml:trace>
  <inkml:trace contextRef="#ctx0" brushRef="#br0" timeOffset="1">205 1 18564,'3'4'2152,"1"1"-1615,0-3-802,2 3 2170,-5-7-1673,1-1-280,-1-2-288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1.8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38 16243,'0'1'98,"1"-1"0,-1 0 0,1 1 0,-1-1 0,1 1 0,0-1 0,-1 1-1,0-1 1,1 1 0,-1 0 0,1-1 0,-1 1 0,0 0 0,1-1 0,-1 1-1,0 0 1,0-1 0,0 1 0,1 0 0,-1-1 0,0 1 0,0 0 0,0 0-1,0-1 1,0 1 0,0 0 0,-1 1 0,1 27 516,-1-24-156,-13 149 1247,-1 44-1409,15-196-257,0 0 1,0 1-1,0-1 0,0 0 1,1 1-1,-1-1 1,1 0-1,1 4 1,-2-5-18,1-1 0,-1 1 1,1-1-1,-1 1 0,0-1 1,1 1-1,-1-1 0,1 0 1,-1 1-1,1-1 0,0 0 1,-1 1-1,1-1 0,-1 0 0,1 1 1,0-1-1,-1 0 0,1 0 1,-1 0-1,1 0 0,0 0 1,-1 0-1,1 0 0,0 0 1,-1 0-1,1 0 0,0 0 1,-1 0-1,1 0 0,0 0 1,-1-1-1,1 1 0,-1 0 1,1 0-1,0-1 0,-1 1 1,1 0-1,0-1 0,8-4 181,-1-1 0,0 0-1,0 0 1,0-1-1,-1 0 1,9-11 0,40-52 771,-21 21-820,-1-1 1,-3-1-1,-2-2 1,24-59-1,-47 90-865,-6 21 700,0 1 0,0 0 1,0 0-1,0-1 0,0 1 0,0 0 0,0-1 1,0 1-1,0 0 0,0-1 0,0 1 0,0 0 1,-1-1-1,1 1 0,0 0 0,0-1 1,0 1-1,0 0 0,0 0 0,-1-1 0,1 1 1,0 0-1,0 0 0,0-1 0,-1 1 0,1 0 1,0 0-1,0-1 0,-1 1 0,-1 0-15,1 1-1,-1-1 0,0 1 1,1 0-1,-1-1 0,1 1 0,-1 0 1,1 0-1,-1 0 0,1 0 1,0 0-1,-1 0 0,1 1 1,0-1-1,0 0 0,0 1 1,-2 1-1,-16 23-396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2.3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15019,'10'11'1905,"3"0"-1089,-1-1-328,1-2 992,3-1-776,3-7-2632,2-2 2112,-1-2-624,3-3-304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2.8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117 1 17196,'-46'54'2224,"33"-40"-1674,0 1 0,1 0 1,-15 27-1,26-42-519,1 1 0,-1 0 0,1 0 0,-1 0 0,1 0 0,-1 0 0,1 0 0,0-1 0,0 1 0,-1 0 0,1 0 0,0 0 0,0 0 0,0 0 0,0 0 0,0 0 0,0 0 0,0 0 0,0 0 0,1 0 0,-1 1 0,1-1-2,-1 0 0,1-1 1,0 1-1,-1-1 0,1 1 1,-1-1-1,1 0 0,0 1 0,0-1 1,-1 0-1,1 1 0,0-1 1,-1 0-1,1 0 0,0 0 0,0 0 1,0 0-1,-1 1 0,1-1 0,1-1 1,5 1 79,-1-1 1,1 0-1,-1-1 0,1 0 1,7-3-1,81-41 670,-69 31-598,0 2 1,44-16-1,-68 28-182,1 0-1,-1 1 1,1-1 0,-1 1-1,1 0 1,-1 0-1,1-1 1,4 2-1,-6-1 0,0 0 0,0 1-1,0-1 1,0 0 0,-1 1-1,1-1 1,0 0-1,0 1 1,0-1 0,-1 1-1,1 0 1,0-1 0,0 1-1,-1-1 1,1 1 0,-1 0-1,2 1 1,-1 1-3,0 0 0,0 0 0,0 0 0,-1 0 0,1 0 0,-1 0 0,1 0 0,-1 0 0,0 0 0,0 0 0,-1 0 0,0 6 0,-15 59-25,8-38 94,8-30-54,-1 1 0,1-1 0,0 1-1,0 0 1,-1-1 0,1 1 0,0-1 0,0 1 0,0 0 0,0-1 0,0 1 0,0-1 0,0 1 0,0 0 0,0-1 0,0 1 0,0 0 0,0-1 0,0 1 0,1-1 0,-1 1 0,0 0 0,0-1 0,1 1 0,-1-1 0,0 1 0,1-1 0,-1 1 0,1 0 0,0-1 5,0 0 0,0 0 0,0 0 0,0 0 1,0 0-1,0 0 0,0-1 0,0 1 0,0 0 1,0-1-1,0 1 0,0-1 0,0 1 0,0-1 1,2-1-1,38-32 292,-38 31-280,40-42 154,-33 33-239,0 1 0,1 0 1,0 0-1,23-15 0,-34 26 54,0 0 0,0 0 0,0 0 0,0 0 0,0 0 0,0 0 0,0 0 0,0 0 0,0-1 0,0 1 0,0 0 0,1 0 0,-1 0 0,0 0 0,0 0 0,0 0 1,0 0-1,0 0 0,0 0 0,0 0 0,0 0 0,0 0 0,1 0 0,-1 0 0,0 0 0,0 0 0,0 0 0,0 0 0,0 0 0,0 0 0,0 0 0,1 0 0,-1 0 0,0 0 0,0 0 0,0 0 0,0 0 0,0 0 0,0 1 1,0-1-1,0 0 0,0 0 0,0 0 0,0 0 0,1 0 0,-1 0 0,0 0 0,0 0 0,0 0 0,0 0 0,0 1 0,0-1 0,0 0 0,0 0 0,-2 9-116,-6 12 26,7-20 80,-4 11-25,2-6 25,0 1 0,0 0 0,1-1 0,0 1-1,-3 13 1,5-19 15,0-1 0,0 0 0,0 1-1,0-1 1,0 0 0,0 0 0,0 1-1,0-1 1,0 0 0,0 1 0,0-1-1,0 0 1,0 0 0,1 1 0,-1-1 0,0 0-1,0 0 1,0 1 0,0-1 0,0 0-1,1 0 1,-1 0 0,0 1 0,0-1-1,0 0 1,1 0 0,-1 0 0,0 1-1,0-1 1,1 0 0,-1 0 0,0 0-1,0 0 1,1 0 0,-1 0 0,13-1 18,12-11 6,25-22 11,-33 21-186,1 1 1,1 0-1,0 1 1,1 1-1,29-11 1,-48 21 127,0 0 0,0-1 0,0 1 0,-1 0 0,1 0 0,0 0 0,0-1 0,0 1 0,0 0 1,0 0-1,0 0 0,-1 0 0,1 0 0,0 1 0,0-1 0,0 0 0,0 0 0,0 1 0,-1-1 0,1 0 0,0 1 0,0-1 0,1 1 0,-2 0 3,1 0 0,-1 0 0,1 0 0,-1 0 0,0 0 0,1 0 0,-1 0 0,0 0 0,0 0 0,0 0 0,0 0 0,0 0 0,0 0 0,0 0 0,0 0 0,0-1 0,-1 3 0,-1 6-50,-1 0 1,-1 0-1,-6 13 1,6-15 59,-5 12-56,6-15 20,1 1 1,-1-1-1,1 1 1,0 0-1,0 0 0,1 0 1,-2 8-1,3-13 49,0 0 0,1 0 1,-1 0-1,1 0 0,-1 0 0,0 1 0,1-1 0,-1 0 0,1 0 1,-1 0-1,0-1 0,1 1 0,-1 0 0,1 0 0,-1 0 0,0 0 1,1 0-1,-1 0 0,0 0 0,1-1 0,-1 1 0,1 0 0,-1 0 1,0-1-1,0 1 0,1 0 0,-1-1 0,16-10-73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3.2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 1 14611,'-10'20'1399,"1"-4"-532,1 1-1,1 0 1,0 1 0,1 0 0,1 0 0,1 0 0,-3 24 0,7-41-831,0 0-1,0 1 1,0-1 0,0 0-1,0 1 1,0-1 0,0 0-1,1 1 1,-1-1 0,0 0-1,1 1 1,-1-1 0,1 0-1,-1 0 1,1 1 0,0-1 0,0 0-1,1 2 1,-1-2-21,0-1 1,0 1-1,0-1 0,0 0 1,-1 1-1,1-1 0,0 0 1,0 1-1,0-1 0,0 0 1,0 0-1,0 0 0,0 0 1,1 0-1,-1 0 0,0 0 1,0 0-1,0-1 0,1 1 1,3-2 1,0 0 0,-1 0 0,1 0-1,0-1 1,-1 1 0,1-1 0,7-7 0,67-70 74,-71 71-101,-8 9 7,0-1 0,1 1-1,-1 0 1,0-1-1,0 1 1,1-1 0,-1 1-1,0 0 1,1-1-1,-1 1 1,0 0 0,1 0-1,-1-1 1,1 1-1,-1 0 1,0 0-1,1 0 1,-1-1 0,1 1-1,-1 0 1,1 0-1,-1 0 1,1 0 0,0 0-1,-1 9-71,-7 17-1,4-19 68,1-3 15,1-1 0,-1 1 1,1 0-1,0-1 0,0 1 0,0 0 0,0 0 1,1 0-1,-1-1 0,1 8 0,1-10 2,-1-1 0,0 0-1,0 1 1,1-1 0,-1 0 0,0 0 0,0 1-1,1-1 1,-1 0 0,0 0 0,1 0-1,-1 1 1,0-1 0,1 0 0,-1 0-1,0 0 1,1 0 0,-1 0 0,1 0 0,-1 0-1,0 0 1,1 0 0,-1 0 0,0 0-1,1 0 1,-1 0 0,1 0 0,-1 0-1,0 0 1,1 0 0,-1 0 0,0-1 0,1 1-1,-1 0 1,0 0 0,1 0 0,-1-1-1,1 1 1,14-9 153,7-7 68,21-22-1,-27 23-217,0 2 0,0 0 0,21-12 0,-37 24-16,0 1-1,0 0 1,0 0-1,1 0 1,-1 0 0,0-1-1,0 1 1,1 0-1,-1 0 1,0 0-1,0 0 1,1 0 0,-1 0-1,0 0 1,0 0-1,1 0 1,-1 0 0,0 0-1,0 0 1,1 0-1,-1 0 1,0 0-1,0 0 1,1 0 0,-1 0-1,0 0 1,1 0-1,-1 0 1,0 0 0,0 0-1,0 0 1,1 1-1,-1-1 1,0 0-1,0 0 1,1 0 0,-1 0-1,0 1 1,0-1-1,1 14-99,-12 23-34,9-32 89,-7 20-214,6-17 186,0-1-1,0 1 1,1 0 0,0 0-1,-2 14 1,5-20-40,4-2-30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14875,'2'1'170,"-1"1"0,0-1 0,0 1-1,0-1 1,0 1 0,0 0 0,0 0 0,0 0-1,-1-1 1,1 1 0,0 0 0,-1 0 0,0 0-1,1 0 1,-1 4 0,-5 32 885,2-18 110,-11 98-177,3 194-1,9-294-2019,-4-26 137,-7-32-113,11 36 981,-6-25-594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3.7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3 121 17628,'0'2'165,"-1"0"-1,1 0 1,-1-1 0,1 1 0,0 0 0,-1 0 0,1-1-1,0 1 1,0 0 0,0 0 0,0 0 0,1-1 0,0 3 0,-1-3-86,1 0 1,-1 0-1,1-1 1,0 1 0,-1 0-1,1-1 1,0 1-1,-1 0 1,1-1 0,0 1-1,0-1 1,0 1-1,0-1 1,0 0 0,-1 1-1,1-1 1,0 0-1,0 0 1,0 0 0,0 1-1,0-1 1,0 0-1,0 0 1,0 0 0,0-1-1,1 1 1,7-1 211,-1 0 1,0-1-1,0 0 0,-1 0 1,1-1-1,0 0 1,-1 0-1,1-1 1,-1 0-1,0 0 0,9-9 1,-12 11-273,-1 0 0,0-1 0,1 0 0,-1 0 0,0 0 0,-1 0 1,1 0-1,-1-1 0,1 1 0,-1-1 0,0 0 0,0 0 0,-1 1 0,1-1 0,-1 0 0,0 0 1,0-1-1,0 1 0,0 0 0,-1 0 0,1 0 0,-1-1 0,-1-6 0,1 10-33,0 0 0,0 0-1,-1 0 1,1 0 0,0 0-1,-1 0 1,1 0 0,0 0 0,-1 0-1,0 0 1,1 0 0,-1 0-1,1 0 1,-1 0 0,0 0 0,0 1-1,1-1 1,-1 0 0,0 0-1,0 1 1,0-1 0,0 1 0,0-1-1,0 1 1,0-1 0,-1 0-1,0 1-6,0 0 0,0 0-1,0 0 1,0 1-1,0-1 1,0 0 0,0 1-1,0-1 1,0 1-1,1 0 1,-1-1 0,0 1-1,-2 2 1,-4 2-47,1 0 0,1 0 0,-1 1 1,1-1-1,-11 13 0,-17 35-101,31-48 166,0 0 0,0 1 0,1 0-1,0 0 1,0-1 0,1 1 0,-1 0 0,1 7 0,0-12 3,1 1 0,0-1 0,0 0 0,0 0 1,1 0-1,-1 0 0,0 0 0,0 1 0,1-1 0,-1 0 1,0 0-1,1 0 0,-1 0 0,1 0 0,0 0 0,-1 0 1,1 0-1,0 0 0,-1-1 0,1 1 0,0 0 0,0 0 1,0 0-1,1 0 0,1 0-3,-1 0 1,0 0-1,1 0 1,-1 0-1,1-1 0,-1 0 1,1 1-1,0-1 1,-1 0-1,5 0 0,3-1-28,1-1 0,0 0-1,-1 0 1,12-5-1,12-7-127,0-2-1,-2-1 1,60-41-1,-91 57 155,0 1 9,-1 0 0,0-1-1,0 1 1,0 0-1,1 0 1,-1-1-1,0 1 1,0 0-1,1 0 1,-1 0-1,0-1 1,1 1-1,-1 0 1,0 0 0,1 0-1,-1 0 1,0 0-1,1 0 1,-1 0-1,0-1 1,1 1-1,-1 0 1,0 0-1,1 0 1,-1 0-1,0 0 1,1 1 0,-1-1-1,0 0 1,1 0-1,-1 0 1,0 0-1,0 0 1,1 0-1,-1 1 1,0-1-1,1 0 1,-1 0-1,-1 16 156,-18 32 154,15-37-221,-1-1-26,4-8-41,0 1-1,0-1 1,0 1-1,0-1 1,0 1-1,0 0 1,1-1-1,-1 1 1,1 0-1,0-1 1,0 4-1,0-5-19,0-1-1,1 0 1,-1 1-1,0-1 1,1 0-1,-1 1 0,0-1 1,1 0-1,-1 1 1,0-1-1,1 0 1,-1 1-1,1-1 1,-1 0-1,1 0 1,-1 0-1,0 0 1,1 1-1,-1-1 1,1 0-1,-1 0 1,1 0-1,-1 0 1,1 0-1,-1 0 1,1 0-1,-1 0 1,1 0-1,-1 0 1,1-1-1,-1 1 1,1 0-1,-1 0 1,0 0-1,1-1 1,-1 1-1,1 0 1,-1 0-1,0-1 1,1 1-1,-1 0 1,1-1-1,19-12-237,1-5-906,-2 0 0,31-36 0,-27 24 444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4.2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180 0 19148,'-10'1'842,"0"0"1,0 0-1,1 1 0,-1 0 0,-14 5 1,20-6-806,-1 1 0,1 0 0,0 0 1,-1 0-1,1 0 0,0 1 0,0 0 0,1 0 1,-1 0-1,0 0 0,1 0 0,0 1 0,-4 4 1,7-7-85,-1-1 0,1 1 0,0 0 0,0 0 0,-1 0 0,1 0 0,0-1 1,0 1-1,0 0 0,0 0 0,0 0 0,0 0 0,0 0 0,0-1 0,1 1 0,-1 0 1,0 0-1,0 0 0,1 0 0,-1-1 0,0 1 0,1 0 0,-1 0 0,1-1 1,-1 1-1,1 0 0,-1-1 0,1 1 0,0-1 0,-1 1 0,1 0 0,0-1 0,-1 1 1,2 0-1,31 16-947,-26-14 727,-4-2 205,6 3-93,0 1 0,-1 0 0,1 0 0,-1 0 0,10 9-1,-17-13 178,0 1 0,1-1-1,-1 0 1,0 1-1,0-1 1,0 0-1,0 1 1,0 0-1,0-1 1,-1 1 0,1-1-1,0 1 1,-1 0-1,1 0 1,-1-1-1,0 1 1,1 0-1,-1 0 1,0-1 0,0 1-1,0 0 1,-1 0-1,1 0 1,0-1-1,0 1 1,-1 0-1,0-1 1,1 1 0,-1 0-1,0-1 1,1 1-1,-1-1 1,0 1-1,0-1 1,0 1-1,-3 2 1,-2 2-22,-1 0 0,0 0 1,0-1-1,0 0 0,0 0 0,-1-1 1,0 0-1,0 0 0,0 0 0,-1-1 1,1-1-1,-1 1 0,1-2 0,-1 1 0,0-1 1,-15 0-1,10 0-393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5.1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191 255 16828,'2'-6'566,"0"0"0,0-1 1,-1 1-1,0 0 0,0-1 1,-1 1-1,0 0 1,0-1-1,0 1 0,-1 0 1,0-1-1,0 1 0,-1 0 1,0 0-1,-3-8 0,4 11-493,-2-1 0,1 0 0,0 0 0,-1 1 0,0-1 1,1 1-1,-2 0 0,1 0 0,0 0 0,0 0 0,-1 1 0,0-1 0,1 1 0,-1 0 0,0 0 0,0 0 0,0 1 0,0-1 0,0 1 0,-1 0 0,1 0 0,-9 0 0,5 0-104,5 0-30,-1 1 0,0 0 0,0 0 0,0 0 0,0 0 0,-4 1 0,15-3-343,-1 0 93,0 1 1,0 0-1,0 0 1,1 0-1,10 0 1,-15 2 264,1-1 1,-1 0-1,0 1 1,0-1-1,1 1 1,-1 0-1,0 0 1,0 0-1,0 0 1,0 0-1,0 0 1,0 0-1,0 1 1,0-1-1,0 1 1,-1 0-1,1-1 1,0 1-1,-1 0 1,0 0-1,1 0 1,0 2-1,3 7-54,0 0-1,-1 0 0,-1 0 1,1 0-1,1 18 1,5 62-106,-9-70 174,1-2 17,0 6-10,0 0 0,-2 0-1,-4 34 1,4-52 22,-2-1 0,1 1 0,-1 0 0,0-1 1,0 0-1,-1 1 0,0-1 0,0 0 0,0 0 0,-1-1 0,0 1 0,0-1 0,0 1 0,-1-1 0,0-1 0,0 1 0,-7 5 1,3-4 31,-1 0 0,0 0 0,0-1 0,-21 7 0,28-11-12,0 0 0,1 0 1,-1-1-1,0 1 1,-1-1-1,1 0 0,0 0 1,0 0-1,0 0 1,-5-2-1,7 2-8,-1-1 0,0 0 0,1 0 0,-1 1 1,1-1-1,-1 0 0,1 0 0,-1-1 0,1 1 0,0 0 0,-1 0 0,1-1 0,0 1 1,0 0-1,0-1 0,0 1 0,0-1 0,0 0 0,0-2 0,0 0-8,0 0 1,0 0-1,1 0 0,-1 0 0,1 0 0,0 0 0,1 0 1,-1 0-1,1 0 0,-1 0 0,1 0 0,0 0 0,1 0 1,-1 0-1,1 1 0,-1-1 0,1 1 0,4-6 0,5-8-89,0 1 0,19-20 0,-28 34 76,40-43-205,54-42 0,-63 59 243,-1-1 1,-1-1 0,-2-2 0,30-41 0,-57 69-1,1 0 0,-1-1 1,1 0-1,-1 1 1,-1-1-1,1 0 1,-1 0-1,0 0 1,1-7-1,-2 11-20,0 0 0,0 1 0,0-1-1,0 0 1,0 0 0,0 0 0,0 1-1,0-1 1,0 0 0,-1 0 0,1 0-1,0 1 1,-1-1 0,1 0 0,0 1-1,-1-1 1,1 0 0,-1 1 0,1-1-1,-1 0 1,0 1 0,1-1 0,-1 1-1,0-1 1,-1 0 0,0 1 0,0-1-1,0 1 1,1 0 0,-1 0 0,0 0 0,0 0-1,0 0 1,1 0 0,-1 1 0,0-1-1,0 0 1,1 1 0,-1-1 0,0 1 0,-1 1-1,-5 1 8,0 1-1,0 0 1,1 1 0,0-1-1,0 1 1,-7 7-1,10-9 11,0 1 0,0 0-1,1 0 1,0 0 0,-1 0-1,1 0 1,1 1 0,-1-1-1,1 1 1,-1 0 0,-1 6-1,4-10-14,0 0 0,-1 0 0,1 0 0,0 0 0,0 0 0,0 0 0,0-1 0,0 1 0,0 0 0,0 0 0,0 0 0,0 0 0,1 0 0,-1 0 0,0 0 0,1 0 0,-1-1 0,0 1 0,1 0 0,-1 0 0,1-1 0,-1 1 0,1 0 0,0 0 0,-1-1 0,2 2 0,0-1 3,-1 0 1,1 0-1,0 0 0,0 0 0,0-1 1,1 1-1,-1-1 0,0 1 0,0-1 0,4 1 1,6-1 12,0-1 0,0 0 0,13-3 0,-22 4-20,23-4 166,0-2 0,-1 0-1,0-2 1,44-19 0,-68 27-115,1-1 0,-1 1 0,0-1 0,0 1 0,0-1 0,0 0 0,0 1 0,0-1 0,0 0 0,0 0 0,0 1 1,0-1-1,0 0 0,-1 0 0,1 0 0,0 0 0,-1 0 0,1-1 0,-1 1 0,1 0 0,-1 0 0,1 0 0,-1 0 0,0-1 0,1 1 1,-1 0-1,0 0 0,0 0 0,0-1 0,0 1 0,0 0 0,-1-3 0,-1 0 87,0-1-1,0 1 1,-1-1-1,1 1 1,-1 0 0,-7-7-1,-10-17-2420,20 28 2235,0 0 0,0 0 0,0-1 0,0 1 0,0 0 0,0 0 0,0-1 0,0 1 0,0 0 0,0 0-1,1-1 1,-1 1 0,0 0 0,0 0 0,0-1 0,0 1 0,0 0 0,0 0 0,1 0 0,-1-1 0,0 1 0,0 0 0,0 0 0,1 0 0,-1 0 0,0 0 0,0-1-1,1 1 1,-1 0 0,0 0 0,0 0 0,1 0 0,-1 0 0,0 0 0,0 0 0,1 0 0,-1 0 0,0 0 0,0 0 0,1 0 0,-1 0 0,0 0 0,0 0 0,1 0 0,-1 0-1,0 0 1,20 1-624,-20-1 625,27 2-878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5.5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196 5 15443,'-8'-2'308,"0"1"1,0 0-1,1 1 0,-1-1 0,0 2 0,0-1 1,0 1-1,0 0 0,1 1 0,-1 0 0,1 0 0,-1 0 1,1 1-1,0 0 0,0 1 0,0 0 0,0 0 0,1 0 1,-1 1-1,1 0 0,0 0 0,1 0 0,-1 1 0,-8 11 1,13-15-289,0-1 0,0 1 0,0-1 0,0 1 0,0 0 0,1-1 0,-1 1 0,0 0 0,1 0 0,-1-1 0,1 1 1,0 0-1,-1 0 0,1 0 0,0-1 0,0 1 0,0 0 0,0 0 0,1 0 0,-1 0 0,0-1 0,1 1 0,0 0 1,-1 0-1,1-1 0,0 1 0,0 0 0,-1-1 0,1 1 0,1-1 0,-1 1 0,0-1 0,0 0 0,3 3 0,-1-2-32,0-1-1,0 0 1,-1 1-1,1-1 1,0-1-1,0 1 1,0 0-1,0-1 1,0 1-1,1-1 1,-1 0-1,0 0 1,0 0-1,0 0 1,0-1-1,0 0 1,0 1-1,0-1 1,0 0-1,5-3 1,6-2-72,-1-1-1,-1 0 1,0-1 0,14-12 0,-20 16 86,-1-1-1,1 0 1,-2 0-1,1 0 1,0-1-1,-1 1 1,0-1-1,0 0 1,-1-1-1,5-10 1,-8 16 3,0 1 1,1 0 0,-1 0 0,0 0 0,0 0-1,0 0 1,0-1 0,0 1 0,0 0 0,0 0-1,0 0 1,0 0 0,0 0 0,0-1-1,0 1 1,0 0 0,0 0 0,0 0 0,0-1-1,0 1 1,0 0 0,0 0 0,0 0 0,0 0-1,0-1 1,0 1 0,0 0 0,0 0 0,0 0-1,0 0 1,0 0 0,0-1 0,0 1 0,0 0-1,-1 0 1,1 0 0,0 0 0,0 0-1,0-1 1,0 1 0,0 0 0,0 0 0,-1 0-1,-7 4 152,-8 11 13,8-4-114,0-1 0,1 1 0,-8 16 1,12-22-119,1-1 0,1 0 0,-1 1 0,0-1 0,1 1 0,0 0 0,0-1 0,1 1 0,-1 0 0,1 0 0,0 0 0,1 7 0,-1-12 3,0 1 0,0 0 1,1 0-1,-1 0 0,0-1 1,1 1-1,-1 0 0,1 0 1,-1-1-1,1 1 0,-1 0 1,1-1-1,-1 1 0,1-1 1,0 1-1,-1-1 0,1 1 1,0-1-1,0 1 0,-1-1 1,1 1-1,0-1 0,0 0 1,0 0-1,-1 1 0,1-1 1,0 0-1,0 0 0,0 0 1,0 0-1,-1 0 0,1 0 1,0 0-1,0 0 1,0 0-1,0 0 0,1-1 1,3 0-185,1-1 0,-1 0 1,0 0-1,9-4 1,15-10-452,5-6-102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6.0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168 86 12859,'-3'-1'155,"1"0"1,-1 0-1,0 1 1,1-1 0,-1 1-1,0 0 1,1-1-1,-1 1 1,0 1 0,0-1-1,0 0 1,1 1-1,-1-1 1,0 1-1,1 0 1,-1-1 0,1 2-1,-1-1 1,-3 2-1,-5 3 590,0 1-1,-18 13 1,22-14-536,1 0 0,-1 0 0,1 0 0,1 1 0,0 0 1,-1 0-1,-4 11 0,9-16-138,0 0 0,0 1 1,0-1-1,0 0 0,1 1 0,-1-1 1,1 0-1,-1 1 0,1-1 0,0 1 1,0-1-1,0 1 0,1 2 0,-1-3-20,1-1 0,-1 1-1,1-1 1,0 1 0,-1-1 0,1 0-1,0 1 1,0-1 0,0 0-1,0 0 1,1 0 0,-1 0 0,0 0-1,0 0 1,1 0 0,-1 0-1,0 0 1,1 0 0,-1-1 0,1 1-1,-1-1 1,3 1 0,2 1 52,0-1 1,0-1 0,-1 1 0,1-1-1,0 0 1,0 0 0,0-1-1,-1 0 1,1 0 0,0 0 0,0 0-1,7-4 1,2-1 59,1-1 0,-2-1 0,16-9 0,-13 6-84,-1-1 0,-1-1-1,0 0 1,14-15 0,-22 21-73,-1-1 1,0 1-1,-1-1 0,0 0 0,0 0 1,0 0-1,-1-1 0,-1 1 0,1-1 1,2-15-1,-5 23-6,-1 0-1,0 0 1,0 0 0,1 0 0,-1 0-1,0 0 1,0 0 0,0 0-1,-1 0 1,1 0 0,0 0 0,0 0-1,0 0 1,-1 1 0,1-1 0,0 0-1,-1 0 1,0-2 0,0 3-1,1 0 1,-1-1-1,1 1 1,-1 0-1,1-1 0,-1 1 1,1 0-1,-1 0 1,0 0-1,1-1 0,-1 1 1,0 0-1,1 0 1,-1 0-1,1 0 1,-1 0-1,0 0 0,1 0 1,-1 0-1,1 0 1,-2 1-1,-2 0-1,1 1-1,-1-1 1,0 1-1,1 0 1,0 0-1,-1 0 1,1 0-1,-3 3 1,-6 7-4,0 1 0,0 0 1,2 1-1,-14 20 0,18-23-22,0-1 0,1 1 0,0 0 0,1 0 0,0 1 0,0-1 0,-2 15 0,6-23 12,0-1 0,-1 0 1,1 0-1,0 0 0,0 0 1,0 0-1,0 1 0,0-1 1,1 0-1,-1 0 0,1 0 1,-1 0-1,1 0 0,0 0 1,0 0-1,0 0 0,0 0 1,0 0-1,0 0 1,0-1-1,1 1 0,-1 0 1,0-1-1,1 1 0,0-1 1,-1 1-1,1-1 0,0 0 1,0 0-1,0 0 0,0 0 1,0 0-1,0 0 0,0-1 1,0 1-1,0-1 0,0 1 1,0-1-1,0 0 1,0 1-1,1-1 0,1-1 1,8 1-32,-1 0 1,1-1 0,-1-1 0,0 0 0,1-1-1,15-5 1,4-3 20,38-20 0,-57 25 97,-1-1 0,0 0 1,0 0-1,-1-1 0,0-1 1,11-11-1,-21 20-56,1 0 0,0-1-1,-1 0 1,1 1 0,-1-1 0,1 1 0,-1-1-1,1 0 1,-1 1 0,0-1 0,1 0-1,-1 1 1,0-1 0,1 0 0,-1 0 0,0 1-1,0-1 1,0 0 0,0 0 0,1 1-1,-1-1 1,0 0 0,-1-1 0,1 2 0,-1-1 0,1 1 0,-1-1 0,1 1 0,-1 0 0,1-1 0,-1 1 0,1 0 0,-1-1 0,0 1 0,1 0 0,-1 0 0,1 0 0,-1 0 0,0-1 0,1 1 0,-1 0 0,0 0 0,1 0 0,-1 0 0,0 0 0,-6 1 71,1 0 0,0 0 0,0 0 0,-10 3 0,5 1-29,0 0 1,0 0-1,1 1 1,0 0-1,-12 10 1,18-13-82,1 0 0,0 0 0,0 0-1,0 1 1,0 0 0,0-1 0,-3 7 0,5-8-35,0 0-1,1 0 1,-1 0 0,0 0-1,1 0 1,-1 0-1,1 1 1,0-1 0,0 0-1,0 0 1,0 0-1,0 0 1,0 0 0,1 0-1,-1 0 1,2 4-1,-2-4 31,1 0 0,0 0 0,0-1 0,0 1 0,1 0-1,-1-1 1,0 1 0,0-1 0,1 1 0,-1-1-1,1 0 1,-1 1 0,1-1 0,0 0 0,0 0 0,2 1-1,16 7-267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6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1 20188,'0'-1'40,"0"1"0,0 0 0,1 0 0,-1 0 0,0 0 0,0 0 0,0 0 0,1 0 0,-1 0 0,0 0 0,0 0 0,0 0 1,1 1-1,-1-1 0,0 0 0,0 0 0,0 0 0,1 0 0,-1 0 0,0 0 0,0 0 0,0 0 0,1 1 0,-1-1 0,0 0 0,0 0 0,0 0 0,0 0 0,0 1 0,0-1 0,1 0 0,-1 0 0,0 0 0,0 1 0,0-1 0,0 0 0,0 0 0,0 0 0,0 1 0,0-1 0,0 0 0,0 0 0,0 0 0,0 1 0,0-1 0,0 0 0,0 0 0,0 0 0,0 1 0,0-1 0,0 0 0,0 0 0,0 1 0,0-1 0,-1 0 0,1 0 0,0 0 0,0 0 0,0 1 0,-6 14 179,-12 27 191,1 0 1,2 1-1,2 0 0,-11 72 1,23-110-396,1 1 0,-1-1 0,1 0 0,0 1 0,1-1 0,-1 0 0,1 0 0,0 1 0,1-1 0,-1 0 0,1 0 0,2 5 0,-2-7-2,-1-1 1,1 0-1,0 1 0,-1-1 1,1 0-1,0 0 0,1-1 1,-1 1-1,0 0 0,0-1 1,1 1-1,-1-1 0,1 0 0,-1 1 1,1-1-1,0-1 0,-1 1 1,1 0-1,0-1 0,-1 1 1,1-1-1,0 0 0,0 0 1,4 0-1,2-1 18,1 0 0,0-1 0,-1 0 0,1-1 0,-1 0-1,1 0 1,-1-1 0,0 0 0,-1-1 0,1 0 0,12-9 0,-8 4-7,0-1 1,0-1 0,-1 0-1,0-1 1,18-25 0,-28 35-33,0 0 1,0-1-1,0 1 0,0 0 1,-1-1-1,1 0 0,1-5 1,-3 9 5,-1 0 1,1 0 0,0 0 0,0 0 0,0 0 0,0 0 0,0 0 0,0 1 0,0-1 0,-1 0-1,1 0 1,0 0 0,0 0 0,0 0 0,0 0 0,0 0 0,-1 0 0,1 0 0,0 0 0,0 0-1,0 0 1,0 0 0,-1 0 0,1 0 0,0 0 0,0 0 0,0 0 0,0 0 0,0 0 0,-1 0-1,1 0 1,0 0 0,0 0 0,0 0 0,0 0 0,0 0 0,-1 0 0,1 0 0,0-1 0,0 1-1,0 0 1,0 0 0,0 0 0,0 0 0,0 0 0,-1 0 0,1-1 0,0 1 0,0 0 0,0 0-1,0 0 1,0 0 0,0 0 0,0-1 0,0 1 0,0 0 0,0 0 0,0 0 0,0 0 0,0 0-1,0-1 1,-10 11-17,8-6 8,-1 0 0,1 0 0,-1 1 0,1-1 1,1 1-1,-1-1 0,1 1 0,-1 0 0,1 0 0,1 0 1,-1 7-1,1-10 8,-1 0 1,2 0 0,-1 0-1,0-1 1,0 1 0,0 0 0,1 0-1,-1 0 1,1-1 0,0 1-1,-1 0 1,1 0 0,0-1-1,0 1 1,0-1 0,0 1-1,0-1 1,1 1 0,-1-1 0,0 0-1,1 1 1,-1-1 0,1 0-1,-1 0 1,1 0 0,0 0-1,-1 0 1,1-1 0,0 1-1,-1 0 1,1-1 0,0 1-1,2-1 1,5 1-3,0-1 0,1 0 0,-1 0 0,0-1 0,0 0 0,0-1 0,-1 0 0,1-1-1,0 1 1,-1-2 0,1 1 0,11-8 0,2-1 9,0-2-1,0-1 1,21-19-1,-38 30 4,0 0 0,-1 0-1,1-1 1,-1 1 0,0-1-1,0 0 1,5-9 0,-10 12 45,-7 6-18,-7 8 14,7-2-69,-1 1-1,1 0 1,1 1-1,0 0 1,1 0-1,0 0 1,1 1 0,0 0-1,1 0 1,0 0-1,-1 18 1,4-29-81,1 0 1,0 0-1,0 0 1,0 0-1,0 0 0,0 0 1,1 0-1,-1 0 1,1-1-1,-1 1 1,2 3-1,-2-4 75,1-1 0,-1 0 0,1 1 0,-1-1 0,1 1 0,-1-1 0,1 0-1,-1 1 1,1-1 0,-1 0 0,1 1 0,-1-1 0,1 0 0,-1 0 0,1 0 0,-1 0 0,1 1 0,0-1 0,-1 0 0,1 0-1,-1 0 1,1 0 0,0 0 0,-1 0 0,1 0 0,-1-1 0,1 1 0,0 0 0,-1 0 0,1 0 0,-1-1 0,1 1 0,-1 0-1,1 0 1,-1-1 0,1 1 0,-1-1 0,1 1 0,0-1 0,10-9-498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7.4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0 19540,'-7'0'1809,"-1"3"-1441,5 9-216,0-1 1016,4 8-1712,5-1 1816,4 2-1272,0 5-16,6-1 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7.9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198 53 18668,'-1'-3'106,"-1"1"1,0-1-1,0 1 1,0-1-1,0 1 0,0 0 1,-1 0-1,1 0 1,0 0-1,-1 0 1,0 1-1,1-1 0,-1 1 1,0 0-1,0-1 1,0 1-1,0 1 0,0-1 1,0 0-1,0 1 1,0-1-1,0 1 0,0 0 1,-1 0-1,1 0 1,0 1-1,0-1 1,0 1-1,0 0 0,0 0 1,0 0-1,0 0 1,0 0-1,1 0 0,-1 1 1,0-1-1,1 1 1,-1 0-1,1 0 0,-1 0 1,1 0-1,0 0 1,0 1-1,0-1 1,0 1-1,0-1 0,1 1 1,-1 0-1,1 0 1,0-1-1,0 1 0,-2 6 1,2-4-94,0 1 1,0-1-1,0 1 0,1 0 0,-1-1 1,2 1-1,-1 0 0,1 0 1,-1-1-1,1 1 0,1-1 1,2 9-1,3 2-224,1 0 0,16 26 0,-17-34 23,-2 1-1,1 0 1,-1 0 0,-1 0 0,1 1 0,-2-1 0,1 1-1,-1 0 1,-1 0 0,3 20 0,-6-26 124,1 1 0,-1 0 1,0 0-1,-1 0 0,1-1 0,-1 1 0,0-1 0,0 1 1,0-1-1,-1 0 0,1 0 0,-1 0 0,0 0 0,0 0 1,-1-1-1,1 1 0,-5 3 0,4-5 81,1 1 0,0-1 0,0 1 1,-1-1-1,1 0 0,-1 0 0,0 0 0,1-1 0,-1 0 0,0 1 0,0-1 0,0 0 1,0-1-1,0 1 0,0-1 0,0 0 0,0 0 0,0 0 0,0 0 0,-8-3 0,10 3 6,0-1 0,1 0-1,-1 0 1,0 1 0,1-1-1,-1 0 1,1-1-1,0 1 1,-1 0 0,1 0-1,0-1 1,0 1 0,-1 0-1,1-1 1,0 1-1,0-1 1,1 0 0,-1 1-1,0-1 1,1 0 0,-1 1-1,0-1 1,1 0-1,0 0 1,0 1 0,-1-1-1,1 0 1,0 0 0,0 0-1,0 1 1,1-1-1,-1 0 1,0 0 0,1 0-1,0-2 1,2-4 22,-1 0 0,1 0 0,1 0 0,0 1 0,0-1 0,6-8 0,11-10-96,0 2 1,2 0-1,1 2 0,40-30 0,-36 31 88,-2-1-1,-1-1 0,43-50 0,-53 49 31,-14 23-66,-1 0 0,1 1 0,-1-1 0,1 0-1,-1 1 1,1-1 0,-1 0 0,0 0 0,1 1 0,-1-1 0,0 0 0,0 0 0,0 0 0,0 0 0,0 1 0,0-1 0,0 0 0,0 0 0,0 0 0,0 0-1,0 1 1,0-1 0,0 0 0,-1 0 0,1 0 0,0 1 0,-1-2 0,0 2-2,0 0 0,-1 0 1,1 0-1,0 0 0,0 0 0,0 0 0,0 0 0,0 0 1,-1 0-1,1 1 0,0-1 0,0 0 0,0 1 1,0-1-1,0 1 0,0 0 0,0-1 0,0 1 0,0 0 1,-1 0-1,-21 19 63,20-18-43,-10 10 156,-1 1 0,-15 21 1,24-28-91,1 0 1,-1 1 0,2-1-1,-1 1 1,1-1-1,0 1 1,0 0 0,-3 14-1,6-19-67,0-1-1,0 0 1,0 1-1,-1-1 0,2 0 1,-1 0-1,0 1 1,0-1-1,0 0 0,0 0 1,1 1-1,-1-1 1,1 0-1,-1 0 0,1 0 1,-1 1-1,1-1 1,0 0-1,0 0 0,-1 0 1,1 0-1,0 0 1,0 0-1,0 0 1,0-1-1,0 1 0,0 0 1,0-1-1,0 1 1,0 0-1,1-1 0,-1 1 1,0-1-1,0 0 1,1 1-1,-1-1 0,0 0 1,0 0-1,1 0 1,-1 1-1,0-1 0,3-1 1,5 1-49,-1 0 0,1-1 0,-1 0 0,0-1 0,12-3 0,7-5-185,0-1 0,-1-2 0,0 0 0,-1-2 0,-1 0 0,35-30 0,-59 45 216,0 0 1,0 0-1,0 1 1,0-1-1,0 0 1,0 0-1,0 0 1,0 0 0,0 0-1,0 0 1,0 0-1,0 1 1,0-1-1,0 0 1,0 0-1,0 0 1,0 0-1,0 0 1,0 0-1,0 0 1,0 1-1,0-1 1,0 0-1,0 0 1,0 0-1,1 0 1,-1 0-1,0 0 1,0 0 0,0 0-1,0 0 1,0 0-1,0 0 1,0 1-1,0-1 1,1 0-1,-1 0 1,0 0-1,0 0 1,0 0-1,0 0 1,0 0-1,0 0 1,0 0-1,1 0 1,-1 0-1,0 0 1,0 0-1,0 0 1,0 0 0,0 0-1,0 0 1,0 0-1,1 0 1,-1 0-1,0-1 1,-4 13 93,-1-2 26,-21 53 567,24-57-599,0 0 0,1-1 0,0 1 0,0 0 0,0 1 0,1-1 0,-1 0 0,2 11 0,-1-16-72,1 0-1,-1 0 1,0 0 0,0 0-1,0 0 1,1 0 0,-1 0 0,0-1-1,1 1 1,-1 0 0,1 0-1,-1 0 1,1-1 0,-1 1-1,1 0 1,0-1 0,-1 1 0,1-1-1,0 1 1,0 0 0,-1-1-1,1 1 1,0-1 0,0 0 0,0 1-1,1-1 1,0 1-69,0-1 0,0 0 0,1 0 0,-1 0-1,0 0 1,0-1 0,0 1 0,0-1 0,0 1 0,0-1 0,3-1 0,3-1 24,-1-1 1,1-1-1,-1 1 0,12-10 1,-10 6 13,-1 0 0,0-1-1,0 1 1,-1-2 0,7-9 0,12-28-225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9:38.4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0 17748,'2'26'1704,"-7"8"-1088,-2 4-280,2 9 745,-1 3-233,0 3-952,-1 0-344,0-1 448,-2-4-168,3-3-184</inkml:trace>
  <inkml:trace contextRef="#ctx0" brushRef="#br0" timeOffset="1">22 712 18316,'-2'6'2080,"-2"1"-1271,2-5-361,2-4 1104,-1-2-1024,1-3-112,-3 2-208,-7 3-328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52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 10882,'-4'-4'5172,"0"18"-4820,0 0 1,0 0-1,1 0 0,1 1 0,1-1 1,0 1-1,1 16 0,1-15-150,0 0 1,5 17-1,-1-2-133,3 8 72,17 56-1,-15-66 184,-2 0 0,-1 1 0,5 54 0,1 19 578,-7-71-326,2 59-1,-5-41-227,3-1-1,22 95 1,-19-102-270,15 46 13,3 20 83,5 17-143,-7-35 26,4 21-45,45 111 0,-63-198-11,1-1 0,1 0 1,1 0-1,1-2 0,32 37 0,4 6 16,-23-22 21,44 87 0,-16-24-49,77 133 54,89 112-44,-162-267 25,106 111 1,87 61 42,-233-236-70,87 97 25,-73-77-6,1-1 0,81 66-1,-104-95-14,219 175 45,-164-128-80,3-3 0,95 55 0,-91-63 49,-2 4 0,85 74 0,-142-109-24,117 101 25,-110-99-17,0-1 0,0-1-1,1-2 1,41 18 0,43 7-76,-63-24 78,-1 2 0,0 2-1,-1 2 1,42 27 0,-46-22-10,0-1 1,1-2-1,1-1 1,61 19-1,289 114 29,-363-141-25,0-1 13,1-1 1,56 11-1,60 0 3,-11-2 18,-57-4 20,140 7 1,-133-16-78,0 4 0,114 27 0,-197-36 28,40 4 7,0-1 0,1-1 0,-1-3 0,45-4 1,-45 1 8,-1 1 1,1 2 0,0 2 0,51 10 0,-38 0-10,0-2 0,78 4 0,-105-14-13,-1 1-1,1 2 1,-1 0-1,44 12 1,-62-13-14,-1-1 0,1 0 0,0-1 0,-1 0 0,8 0 0,-1-1-1439,-19 5-1030,4-3 1733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0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14019,'30'10'865,"-2"0"-357,1-1 0,0-1-1,1-1 1,42 3-1,-54-9 70,1 0 0,31-5 0,-44 3-350,-1 0-1,0 0 1,1 0-1,-1 0 1,0-1-1,0 0 1,1 0 0,-2-1-1,1 1 1,0-1-1,0 0 1,-1 0-1,8-7 1,-11 9-137,0 0 0,0-1 0,0 1 0,0 0 0,-1 0 0,1-1 0,0 1 0,-1 0 0,1-1 0,-1 1 0,1 0 0,-1-1 0,1 1 0,-1-1 0,0 1 0,0-2 0,0 2-38,0 0 0,0 0-1,0 0 1,-1 1-1,1-1 1,0 0 0,-1 0-1,1 0 1,-1 1-1,1-1 1,-1 0-1,1 1 1,-1-1 0,1 0-1,-1 1 1,0-1-1,1 1 1,-1-1 0,0 1-1,-1-1 1,0-1-5,-1 1 0,0 0 0,0 0 1,0 1-1,0-1 0,0 1 0,0-1 1,0 1-1,0 0 0,0 0 0,0 0 1,0 1-1,-6 0 0,3 1-61,-1 1 0,1-1-1,0 1 1,0 0 0,-10 7 0,13-8-9,1-1-1,-1 1 1,1 0 0,-1 0 0,1 1 0,0-1-1,0 0 1,0 1 0,1-1 0,-1 1 0,0-1-1,1 1 1,0 0 0,-2 5 0,2-7 16,1-1 0,0 1 0,0-1 0,0 1 0,0-1 0,0 1 0,0-1 0,0 1 0,0-1 0,0 1 0,1-1 0,-1 1 0,0-1 0,0 1 0,0-1 0,1 1 0,-1-1 0,0 1 0,0-1 0,1 1 0,-1-1 0,0 1 0,1-1 0,-1 0 0,0 1 0,1-1 0,0 1 0,17 3-117,21-9-22,-39 5 141,71-19-157,-48 11 116,1 2-1,32-5 1,-54 10 44,-1 1 0,1 0 0,0 0 0,0-1 0,0 1 0,0 1 0,0-1 0,0 0 0,0 0 0,0 1 0,-1-1 0,1 1 0,0-1 1,0 1-1,0 0 0,-1 0 0,1 0 0,0 0 0,-1 0 0,3 2 0,-3-1 3,0 0 0,1 0 0,-1 1 0,0-1 0,0 0 0,0 1-1,-1-1 1,1 1 0,-1 0 0,1-1 0,-1 1 0,0-1 0,0 1 0,0 3 0,0-3 20,0 0 0,0 0 1,0 0-1,0 0 0,1 0 0,-1-1 0,1 1 1,0 0-1,0 0 0,0-1 0,1 4 0,-1-5-2,0 0 0,0-1 0,0 1 0,0 0-1,0-1 1,-1 1 0,1-1 0,0 1 0,1-1-1,-1 1 1,0-1 0,0 1 0,0-1 0,0 0 0,0 0-1,0 0 1,0 0 0,0 0 0,1 0 0,-1 0-1,0 0 1,0 0 0,0 0 0,0 0 0,0-1-1,0 1 1,0-1 0,0 1 0,1-1 0,0 0-1,16-7 242,0 0 1,30-21-1,-28 16-220,29-13 1,-48 25-64,0 1-1,-1-1 1,1 1 0,0-1-1,0 1 1,0-1 0,-1 1-1,1 0 1,0-1 0,0 1-1,0 0 1,0 0 0,0 0 0,0 0-1,0 0 1,-1 0 0,1 0-1,0 0 1,0 0 0,0 0-1,0 0 1,0 0 0,0 1-1,-1-1 1,1 0 0,0 1-1,0-1 1,0 1 0,-1-1 0,1 1-1,0-1 1,0 1 0,-1-1-1,1 1 1,0 0 0,-1-1-1,2 3 1,-1 0-238,0 1 0,0 0 0,0 0 0,-1 0 0,1 0 0,-1 0 0,0 5 0,1 14-502,1-13 278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2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165 324 10514,'-3'29'708,"0"0"-1,-2 0 1,-1 0 0,-1-1-1,-15 38 1,2-4-378,-13 46-72,-18 115-1,45-188-234,2 1 0,1 0-1,2-1 1,1 1-1,2 0 1,1-1-1,13 56 1,-13-79-14,1 1-1,1-1 1,-1 0-1,2 0 1,0-1-1,0 1 1,1-1 0,0-1-1,17 19 1,-19-24 22,0 0 1,1 0-1,0-1 1,0 0 0,0 0-1,1 0 1,-1 0-1,1-1 1,0 0-1,0-1 1,0 0 0,0 0-1,0 0 1,1-1-1,-1 0 1,0 0-1,1-1 1,10 0 0,16-4 329,50-12 0,5-2 15,188 1 0,1 21-337,-71 5-117,103 2-79,-228-13 189,130-22 0,77-33-29,-211 41-47,80-18-91,215-41-346,-261 58 254,155-4-1,230 3-171,-376 12 385,0 6-1,178 21 0,119 26 204,589-11 0,-508-63-139,-215 8-21,10 3 1,734-48 77,-654 48-75,-33 4 17,-330 11-44,275-16 138,-201 16-88,115 13 1,23 8 13,-185-19-18,0-2 0,-1-2 0,72-13 0,102-47 140,-142 39-153,2 3 0,86-13 1,-44 23 49,-70 8 98,-1-1 0,0-3 0,51-13 0,-86 17 24,-1 0 0,1 0 0,0-1 0,-1 0 0,0 0 0,0-1 0,0 0 0,0 1 0,-1-2 0,0 1 0,0-1 0,0 0 0,-1 0-1,0 0 1,0 0 0,-1-1 0,6-14 0,0-4-336,0 0 0,-2-1 0,6-47 0,-6-3 100,-3 0 0,-10-126 0,0 20 90,4 135 9,2 47-74,0 0 0,0-1 0,0 1 0,0 0 0,0 0 0,0-1 0,0 1-1,0 0 1,0 0 0,0 0 0,0-1 0,0 1 0,0 0 0,0 0 0,0-1 0,-1 1 0,1 0 0,0 0 0,0 0 0,0-1-1,0 1 1,-1 0 0,1 0 0,0 0 0,0 0 0,0 0 0,-1-1 0,1 1 0,0 0 0,0 0 0,0 0 0,-1 0 0,1 0 0,0 0-1,0 0 1,-1 0 0,1 0 0,0 0 0,0 0 0,-1 0 0,1 0 0,0 0 0,0 0 0,0 0 0,-1 0 0,1 0 0,0 0-1,0 0 1,-1 0 0,1 0 0,0 1 0,0-1 0,0 0 0,-1 0 0,1 0 0,0 0 0,0 0 0,0 1 0,0-1 0,-1 0-1,1 0 1,0 0 0,0 1 0,-14 10-125,14-10 93,-3 2 8,0 0 0,0-1-1,-1 1 1,1-1 0,-1 0 0,1 1 0,-1-2-1,0 1 1,1 0 0,-1-1 0,0 0 0,0 1-1,0-2 1,0 1 0,-1 0 0,1-1-1,0 0 1,0 0 0,-6-1 0,-697-62-314,646 56 332,-376-23-236,-1 22-129,275 6 310,-827 21-35,66 17-187,299 0-1703,1 24 406,15-1 1589,-776 72 88,1138-108-30,-444-16-1,-239-69 182,673 39-264,-79-4 68,0 21 145,291 8-142,-1 3 0,1 1 0,0 2 0,1 3 0,0 1 0,1 2 0,-60 28 0,98-40-41,0 1-1,0-1 1,0-1 0,-10 3-1,25-15 31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2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21085,'52'-7'2848,"53"-4"-2185,-59 5-1827,0 2-1,72 3 0,-113 0 990,-4 1 148,0 0 0,0 0 0,-1 0 0,1 0 0,0-1 0,0 1 0,-1 0 0,1 0 0,0 0 0,0 1 0,0-1 0,-1 0 0,1 0 0,0 0 0,-1 0 0,1 1 0,0-1 0,0 0 0,-1 1 0,1-1 0,1 2 0,-9 9-18,-22 12 388,-161 98 2394,130-90-2324,59-31-534,2 0 102,181-19-460,-137 16 394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15635,'6'-6'1017,"-2"-4"-1161,3 1 152,1 5 104,-1 1-248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3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274 108 16275,'0'-3'252,"0"0"-1,-1 0 1,0 0-1,1 0 1,-1 0-1,-1 1 1,1-1-1,0 0 1,-1 0-1,1 1 0,-1-1 1,0 1-1,0-1 1,0 1-1,0 0 1,0 0-1,0 0 1,-1 0-1,1 0 0,-1 0 1,1 1-1,-1-1 1,-5-1-1,3 1-89,1 1 0,-1 0 0,0 1-1,0-1 1,1 1 0,-1 0 0,0 0-1,0 1 1,1-1 0,-1 1 0,0 0 0,1 0-1,-1 1 1,1-1 0,-5 3 0,-4 3-134,0 0 1,1 0 0,0 1-1,1 0 1,-17 16 0,21-18-56,1 0 1,0 1-1,1 0 1,-1 0 0,1 0-1,1 0 1,-1 1-1,1-1 1,1 1-1,-4 11 1,6-18 18,1 0 0,-1 0 0,1 0 0,0 0 0,0 1 0,-1-1 0,1 0 0,0 0 0,0 1 0,0-1 0,0 0 0,1 0 0,-1 1 0,0-1 0,0 0-1,1 0 1,-1 0 0,1 0 0,-1 1 0,1-1 0,0 0 0,-1 0 0,2 1 0,-1-1 2,1 0 0,-1 0-1,0-1 1,1 1-1,-1 0 1,1-1 0,-1 1-1,1-1 1,-1 0 0,1 1-1,-1-1 1,1 0-1,-1 0 1,1 0 0,2 0-1,5-1-5,0-1-1,-1 1 0,1-2 1,-1 1-1,10-5 0,6-5 166,-2 0 0,0-2 0,0 0 1,-1-2-1,-1 0 0,-1-1 0,0-1 0,29-37 0,-74 125 344,25-66-491,-9 30-4,10-34 3,0 1-1,0 0 1,0 0-1,0-1 1,0 1-1,0 0 1,0-1-1,0 1 1,0 0 0,0 0-1,0-1 1,0 1-1,1 0 1,-1-1-1,0 1 1,0 0 0,1-1-1,-1 1 1,1 0-1,-1-1 1,0 1-1,1-1 1,-1 1-1,1-1 1,-1 1 0,1-1-1,0 1 1,-1-1-1,1 1 1,-1-1-1,1 0 1,0 1 0,-1-1-1,1 0 1,0 1-1,-1-1 1,1 0-1,0 0 1,0 0-1,1 0 1,5 0 37,1-1 1,-1 0-1,1-1 1,-1 0-1,0 0 0,1 0 1,-1-1-1,0 0 1,7-5-1,60-37 326,-32 12-134,10-5-41,-52 37-193,0 1-1,0 0 1,1 0 0,-1 0-1,0 0 1,0 0-1,0 0 1,0 0 0,0 0-1,0-1 1,0 1 0,1 0-1,-1 0 1,0 0 0,0 0-1,0 0 1,0 0 0,0 0-1,1 0 1,-1 0 0,0 0-1,0 0 1,0 0 0,0 0-1,1 0 1,-1 0-1,0 0 1,0 0 0,0 0-1,0 0 1,0 0 0,0 0-1,1 0 1,-1 1 0,0-1-1,0 0 1,0 0 0,0 0-1,0 0 1,0 0 0,1 0-1,-1 0 1,0 0 0,0 1-1,0-1 1,0 0-1,0 0 1,0 0 0,0 0-1,0 0 1,0 0 0,0 1-1,0-1 1,0 0 0,0 0-1,0 0 1,0 0 0,0 0-1,0 1 1,0-1 0,0 0-1,0 0 1,0 0 0,0 0-1,0 0 1,0 1-1,0-1 1,0 0 0,0 0-1,-3 11-22,-1 0-2,-11 31-61,14-40 81,1 1 0,-1-1 0,1 1 0,0 0 0,-1-1 0,1 1 0,0-1 0,1 1 0,-1 0 0,0-1 0,1 1 0,0-1 0,1 6 0,-1-7 8,0 0 0,0 0 0,0 0 0,0-1 0,0 1 0,0 0 0,0 0 0,0 0 0,0-1 0,0 1 0,0-1 0,1 1 0,-1-1 0,0 1 0,0-1 0,1 0 0,-1 0 0,0 1 0,0-1 0,1 0 0,-1 0 0,0 0 0,1 0 0,-1-1 0,0 1 0,1 0 1,-1-1-1,2 0 0,39-14 65,-39 14-63,21-12 51,0-1 0,-1-1 0,-1 0 0,35-34 0,-29 26-59,-12 12-38,-16 11 38,0 0 0,0 0 0,1 0 0,-1 0 0,0 0 0,0 0 0,1 0 0,-1 0 0,0 0 0,0 0 0,0 0 0,1 0 0,-1 0 0,0 0 0,0 0 0,1 0 0,-1 0 0,0 0 0,0 0 0,1 0 0,-1 0 0,0 0 0,0 1 0,0-1 0,1 0 0,-1 0 0,0 0 0,0 0 0,0 0-1,1 1 1,-1-1 0,0 0 0,0 1 0,1 1-10,-1 0-1,0 0 1,0 1-1,0-1 1,0 0-1,0 1 0,-1-1 1,1 0-1,0 1 1,-1-1-1,-1 2 1,-4 19-56,2-11-70,0 0 1,2 0-1,-3 17 1,5-28 102,0 0 1,0-1 0,0 1-1,0 0 1,0-1-1,0 1 1,0-1 0,0 1-1,0 0 1,0-1-1,1 1 1,-1 0 0,0-1-1,0 1 1,1-1 0,-1 1-1,0 0 1,1-1-1,-1 1 1,1-1 0,-1 1-1,0-1 1,1 1-1,-1-1 1,1 0 0,-1 1-1,1-1 1,0 0-1,-1 1 1,1-1 0,-1 0-1,1 1 1,0-1 0,-1 0-1,1 0 1,0 0-1,-1 0 1,1 0 0,0 0-1,-1 0 1,1 0-1,0 0 1,-1 0 0,1 0-1,0 0 1,-1 0-1,2-1 1,32-11-479,-3-6 10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3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18844,'-170'112'6336,"158"-102"-5707,12-10-633,0 0 1,0 0-1,0 0 1,0 0-1,0 1 1,0-1-1,0 0 1,0 0-1,0 0 1,0 0-1,0 0 1,0 1-1,0-1 1,0 0-1,1 0 1,-1 0-1,0 0 1,0 0-1,0 0 1,0 0-1,0 1 1,0-1-1,1 0 1,-1 0-1,0 0 1,0 0-1,0 0 1,0 0-1,0 0 1,1 0-1,-1 0 1,0 0-1,0 0 1,0 0-1,0 0 1,0 0-1,1 0 1,-1 0-1,0 0 1,0 0-1,0 0 1,0 0-1,1 0 1,-1 0-1,30-4-1134,-23 3 937,3 0-159,-1 0-1,1 1 1,0 0 0,0 1-1,0 0 1,11 2 0,-17-2 312,-1 0 1,0-1 0,0 1 0,0 0 0,0 1 0,0-1-1,0 0 1,0 1 0,-1 0 0,1 0 0,0-1-1,-1 1 1,0 1 0,1-1 0,-1 0 0,0 1 0,0-1-1,0 1 1,0 0 0,-1-1 0,1 1 0,1 6-1,-2-8 72,-1 0 0,1 1 0,-1-1 0,0 1 1,0-1-1,0 1 0,0-1 0,0 0 0,0 1 0,0-1 0,0 1 0,-1-1 0,1 0 0,-1 1 0,1-1 0,-1 0 0,1 1 0,-1-1 0,0 0 0,-1 2 0,1-1 19,-1 0-1,0 0 1,0-1 0,0 1 0,0 0 0,-1-1 0,1 0-1,0 1 1,-1-1 0,-3 1 0,-5 1 105,-1 0 0,0 0 0,-22 0 0,28-2-129,-26 1 207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4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219 234 19388,'-1'-4'254,"-1"0"0,0 0 0,0 0 0,-1 1 0,1-1 0,-1 1 0,0 0 0,0 0 0,-4-4 0,5 5-175,0 1 0,0 0 0,0 0-1,0 0 1,0 0 0,0 1 0,0-1 0,0 1 0,0-1-1,0 1 1,0-1 0,0 1 0,-1 0 0,1 0 0,0 0-1,0 1 1,0-1 0,-1 0 0,1 1 0,-3 0 0,-5 3-54,0 1 0,1 0 0,-1 1 0,1 0 0,0 0 0,0 0 0,1 2 0,0-1 0,0 1 0,1 0 0,0 0 0,0 1 0,1 0 0,0 0 0,1 0 0,-6 14 0,10-22-28,1 0 0,-1 0 0,1 0 0,-1 0-1,1 0 1,0 0 0,-1 0 0,1 0 0,0 0 0,0 1-1,0-1 1,0 0 0,0 0 0,0 0 0,0 0 0,0 1 0,0-1-1,1 0 1,-1 0 0,0 0 0,1 0 0,-1 0 0,1 0-1,-1 0 1,1 0 0,1 2 0,-1-2 2,0-1 0,1 1 1,-1 0-1,1-1 0,0 1 0,-1-1 0,1 0 1,-1 0-1,1 1 0,0-1 0,-1 0 0,1 0 1,-1 0-1,1-1 0,0 1 0,1-1 0,8-1 6,0-1 0,0-1 0,-1 0 0,13-7-1,1-3 49,-1-1 0,-1-1 0,0-1-1,-1-1 1,34-36 0,-32 26 61,0 0 0,-2-1 1,33-61-1,-45 71-76,-8 14-15,-2 6 29,-18 35-108,2 1 0,1 0-1,-17 62 1,32-98 55,-2 10-13,0 0 0,1 1-1,-2 18 1,4-28 13,0-1-1,0 1 0,0 0 1,0 0-1,0 0 1,0-1-1,0 1 1,0 0-1,1 0 0,-1-1 1,1 1-1,0 0 1,-1-1-1,1 1 1,0 0-1,0-1 0,0 1 1,0-1-1,0 1 1,0-1-1,0 0 1,0 0-1,1 1 0,-1-1 1,1 0-1,-1 0 1,1 0-1,-1 0 1,1 0-1,-1-1 0,4 2 1,1-1-3,1-1 1,-1 1 0,1-1-1,-1-1 1,1 1-1,-1-1 1,1 0 0,-1-1-1,1 0 1,-1 0-1,0 0 1,7-4 0,7-3 13,-1-2 1,24-16 0,-33 21 11,-1 0 0,0-1 0,-1 0 0,0-1 0,13-14 0,-18 15 29,-7 6-14,-10 7-6,6 0-26,-1 1 1,2-1-1,-1 1 0,0 1 1,1 0-1,1 0 1,-1 0-1,1 0 1,1 1-1,-8 16 1,12-24-7,1 0 1,0 0-1,-1 0 1,1 0 0,0 0-1,0 0 1,0 0-1,0 0 1,0 0-1,0 0 1,0 1 0,0-1-1,0 0 1,1 0-1,-1 0 1,0 0-1,1 0 1,-1 0 0,1 0-1,-1-1 1,1 1-1,-1 0 1,1 0-1,0 0 1,-1 0 0,1-1-1,0 1 1,0 0-1,-1 0 1,1-1-1,0 1 1,0-1 0,0 1-1,0-1 1,0 1-1,0-1 1,0 0-1,0 1 1,1-1 0,5 2-1,1 0 1,-1-1 0,1 0-1,10 0 1,-14-1-3,62 1-174,1-4 0,84-13-1,-146 15 174,2 1 16,1-2 1,-1 1-1,1-1 1,7-3 0,-14 5 10,0 0 0,0-1 1,0 1-1,-1-1 0,1 1 0,0 0 1,0-1-1,0 0 0,0 1 1,-1-1-1,1 1 0,0-1 1,0 0-1,-1 0 0,1 1 1,-1-1-1,1 0 0,0 0 1,-1 0-1,0 0 0,1 1 0,-1-1 1,1 0-1,-1 0 0,0 0 1,0 0-1,0 0 0,1 0 1,-1 0-1,0 0 0,0 0 1,0 0-1,-1 0 0,1 0 1,0 0-1,0 0 0,0 0 0,-1 0 1,0-1-1,-3-7 356,-1 0-1,-1 0 1,-10-14-1,9 14-185,0 0 1,-9-18-1,15 26-256,1 1-1,0-1 1,0 1 0,-1-1 0,1 1 0,0-1-1,0 1 1,-1-1 0,1 1 0,0-1-1,0 1 1,0-1 0,0 1 0,0-1 0,0 1-1,0-1 1,0 1 0,0-1 0,0 1-1,0-1 1,0 0 0,0 1 0,0-1 0,1 1-1,-1-1 1,0 1 0,0-1 0,0 1-1,1-1 1,-1 1 0,0 0 0,1-1 0,-1 1-1,0-1 1,1 1 0,-1 0 0,1-1 0,-1 1-1,1 0 1,-1-1 0,1 1 0,-1 0-1,1 0 1,-1 0 0,2-1 0,28 0-2143,-20 1 2181,18 0-1029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4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70 15627,'3'-4'685,"-1"-1"-1,0 1 0,0-1 0,0 1 0,-1-1 0,3-9 1,-4 13-574,1 0-1,-1 0 1,0 0 0,0 1 0,0-1 0,0 0 0,0 0 0,0 0 0,0 0 0,0 0 0,0 0 0,0 1 0,0-1 0,0 0 0,0 0 0,-1 0 0,1 0 0,0 1 0,-1-1-1,1 0 1,-1 0 0,1 1 0,-1-1 0,1 0 0,-1 1 0,1-1 0,-1 0 0,1 1 0,-1-1 0,0 1 0,0-1 0,1 1 0,-1-1 0,0 1 0,0 0 0,1-1 0,-1 1 0,0 0-1,0-1 1,0 1 0,0 0 0,0 0 0,1 0 0,-1 0 0,-2 0 0,1 0 11,-1 1 0,0-1 0,1 1 0,-1 0 0,1 0-1,-1 0 1,1 0 0,-1 0 0,1 1 0,0-1 0,0 1 0,-4 3 0,-25 27 180,24-24-182,-26 29-89,3 2 0,1 0-1,2 2 1,1 1 0,-35 81-1,58-116-39,1 0-1,0 1 0,0-1 1,0 0-1,1 0 0,-1 14 1,2-19 7,0 0 0,1 0 0,-1 0 0,0 0 1,0-1-1,1 1 0,-1 0 0,1 0 0,0 0 1,-1 0-1,1-1 0,0 1 0,0 0 0,0-1 0,0 1 1,1-1-1,-1 1 0,0-1 0,0 0 0,1 1 0,-1-1 1,1 0-1,0 0 0,-1 0 0,1 0 0,0 0 1,-1 0-1,1-1 0,0 1 0,2 0 0,4 1-1,1-1 0,-1 0 0,1-1 0,-1 1 0,1-2 0,0 1 0,-1-1 0,1-1 0,-1 1 0,10-4 0,-6 1 18,0 0-1,-1-1 1,0 0 0,0 0-1,-1-1 1,17-13 0,-25 17-4,1 1 0,-1-2 1,0 1-1,0 0 0,0 0 1,0-1-1,-1 1 1,1-1-1,0 1 0,-1-1 1,0 0-1,2-4 0,-3 6-6,0 0 0,0 1-1,0-1 1,0 0 0,0 0-1,0 0 1,0 1 0,0-1-1,0 0 1,0 0 0,0 0 0,0 1-1,-1-1 1,1 0 0,0 1-1,-1-1 1,1 0 0,-1 0-1,0 0 1,0 0 0,0 0 1,0 0-1,0 0 1,-1 0 0,1 1-1,0-1 1,0 0-1,-1 1 1,1-1-1,-1 1 1,1-1-1,-1 1 1,1 0-1,-2-1 1,-5 1 0,0 0 0,1 0 0,-1 1 0,0 0 0,1 1 1,-1-1-1,1 1 0,-1 1 0,1-1 0,0 1 0,0 1 0,-10 5 1,16-9-13,1 0 0,-1 1 0,1-1 0,-1 0 0,1 0 1,0 1-1,-1-1 0,1 0 0,-1 1 0,1-1 0,0 0 0,-1 1 1,1-1-1,-1 0 0,1 1 0,0-1 0,0 1 0,-1-1 0,1 1 1,0-1-1,0 1 0,-1 0 0,10 2-112,20-5-73,1-7-7,0-1 1,30-15 0,41-15-145,-98 39 325,0 0 0,0 0 0,0 1 0,-1-1 0,1 1-1,0 0 1,0 0 0,0 0 0,0 0 0,4 1 0,-6-1 12,0 1 1,0-1-1,0 1 0,0-1 0,0 1 1,-1-1-1,1 1 0,0 0 1,-1 0-1,1-1 0,0 1 1,-1 0-1,1 0 0,-1 0 1,1 0-1,-1-1 0,1 1 1,-1 0-1,0 0 0,1 0 1,-1 0-1,0 0 0,0 0 0,0 0 1,0 0-1,0 0 0,0 0 1,0 0-1,0 0 0,0 0 1,0 0-1,-1 2 0,-1 9 14,-2 0-1,1 0 1,-1 0-1,-1 0 1,0-1-1,-1 0 0,-10 16 1,8-14-236,1 1 1,0-1 0,1 1-1,-6 19 1,12-33 219,0 0 0,0 0 0,0 0 0,1 0 0,-1 0 0,0 0 0,0-1 0,0 1 0,0 0 0,0 0 0,0 0 0,1 0 0,-1 0 0,0 0 0,0 0 0,0 0 0,0 0 0,0 0 0,1 0 0,-1 0 0,0 0 0,0 0 0,0 0 0,0 0 0,1 0 0,-1 0 0,0 0 0,0 0 0,0 0 0,0 0 0,0 0 0,0 1 0,1-1 0,-1 0 0,0 0 0,0 0 0,0 0 0,0 0 0,0 0 0,0 0 0,0 0 0,1 1 0,-1-1 0,0 0 0,0 0 0,0 0 0,0 0 0,0 0 0,0 1 0,0-1 0,0 0 0,0 0 0,0 0 0,0 0 0,0 0 0,0 1 0,0-1 0,0 0 0,0 0 0,0 0 0,0 0 0,0 0 0,0 1 0,9-6-264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4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89 18324,'-2'1'157,"1"0"1,0 1-1,0-1 0,-1 0 1,1 1-1,0-1 0,0 1 1,0-1-1,0 1 0,1 0 1,-1-1-1,0 1 0,1 0 1,-1-1-1,1 1 0,-1 0 1,1 0-1,0 0 0,0 0 1,0-1-1,0 1 1,0 0-1,0 0 0,1 2 1,0-2-47,0 0 1,0-1-1,0 1 1,0 0 0,1 0-1,-1-1 1,0 1-1,1-1 1,0 1 0,-1-1-1,1 0 1,0 1-1,-1-1 1,1 0 0,0 0-1,0 0 1,0 0-1,0-1 1,0 1 0,3 0-1,4 1-29,1 0 0,0-1-1,0 0 1,0 0 0,-1-1-1,1-1 1,0 1-1,0-2 1,0 1 0,10-4-1,-7 1-52,-1 0 0,0-1-1,0 0 1,0 0-1,-1-2 1,0 1 0,14-12-1,-23 16-16,1 0 1,0 0-1,-1 0 0,1-1 1,-1 1-1,0-1 0,0 1 1,0-1-1,0 0 0,0 0 1,-1 0-1,1 0 0,-1 0 1,0 0-1,0-1 0,1-4 1,-2 7-13,0 1 1,0 0-1,0-1 1,0 1-1,0 0 1,0-1-1,0 1 1,0 0 0,0 0-1,0-1 1,0 1-1,0 0 1,0-1-1,0 1 1,0 0-1,-1-1 1,1 1 0,0 0-1,0 0 1,0-1-1,0 1 1,-1 0-1,1 0 1,0 0 0,0-1-1,-1 1 1,1 0-1,0 0 1,0 0-1,-1-1 1,1 1-1,0 0 1,0 0 0,-1 0-1,1 0 1,0 0-1,-1 0 1,1 0-1,0 0 1,-1 0-1,-17 4-21,-14 15-58,8-3 7,1 2 0,0 0 0,1 2 0,-37 42 0,58-61 69,0 1 0,0-1 0,0 0 0,0 1 0,0-1 0,0 1-1,0-1 1,1 1 0,-1-1 0,0 1 0,1 0 0,-1-1 0,1 1 0,0 0 0,-1-1 0,1 1 0,0 0-1,0 2 1,1-4 1,-1 1 0,1 0-1,-1 0 1,1 0-1,-1-1 1,1 1-1,-1 0 1,1-1 0,0 1-1,0 0 1,-1-1-1,1 1 1,0-1-1,0 1 1,-1-1 0,1 1-1,0-1 1,0 0-1,0 0 1,0 1 0,0-1-1,0 0 1,1 0-1,6 1-15,0-1 0,1 0 0,-1 0 0,0-1 0,14-3 0,2-2-11,-1-1 0,-1-1 0,1-2 0,-2 0 0,1-1 1,-1-1-1,-1-1 0,0-1 0,-1 0 0,0-2 0,-2 0 0,0-1 1,22-27-1,-32 32 8,-11 15-10,-16 17 13,17-16 21,-41 54 115,39-50-68,0-1 0,1 1 0,0 0 0,0 1-1,-5 14 1,9-22-41,0-1-1,0 1 1,0 0-1,0 0 1,-1-1 0,1 1-1,0 0 1,0 0-1,1-1 1,-1 1-1,0 0 1,0-1-1,0 1 1,0 0-1,1 0 1,-1-1-1,0 1 1,1 0-1,-1-1 1,0 1-1,1-1 1,-1 1-1,1 0 1,-1-1-1,1 1 1,-1-1 0,1 1-1,-1-1 1,1 1-1,0-1 1,-1 0-1,1 1 1,0-1-1,-1 0 1,1 0-1,0 1 1,-1-1-1,1 0 1,0 0-1,0 0 1,-1 0-1,1 0 1,1 0-1,3 1 21,0-1-1,0-1 1,-1 1-1,1-1 0,7-1 1,1-2 6,0 0 0,0-1 1,0-1-1,0 0 0,-1-1 1,13-9-1,1-3-51,36-35 0,-59 53-237,-6 11 78,-14 25-19,-6 15 37,20-44 157,1 1 1,0-1 0,1 1 0,0-1-1,0 1 1,-1 8 0,2-14 3,0 1-1,1-1 1,-1 1 0,0-1 0,0 1 0,1-1 0,-1 1 0,1-1 0,-1 1 0,1-1-1,-1 1 1,1-1 0,0 0 0,0 1 0,0-1 0,0 0 0,0 0 0,0 0 0,0 1-1,0-1 1,0 0 0,1 0 0,-1-1 0,0 1 0,1 0 0,-1 0 0,0-1 0,1 1 0,-1-1-1,1 1 1,-1-1 0,3 1 0,3 0 20,1 0 0,-1-1 0,1 0 0,0 0 0,-1-1 0,1 0 0,-1 0-1,1-1 1,-1 0 0,0 0 0,0 0 0,0-1 0,0-1 0,0 1 0,0-1 0,-1 0 0,0 0 0,1-1 0,-2 0 0,10-9-1,-5 4 20,-1-1 0,1 0 0,-2 0 0,0-1 0,0 0 0,-1 0 0,-1-1 0,0 0 0,-1 0 0,5-17 0,-10 27-34,6-24 94,-6 25-95,0 1 1,0 0-1,0-1 0,0 1 1,0-1-1,0 1 0,0 0 1,-1-1-1,1 1 0,0-1 1,-1 1-1,1 0 0,-1-1 0,1 1 1,-1 0-1,-1-3 0,2 4-6,-1 0 0,1 0 0,0 0 0,0 0 0,0-1 0,0 1 0,-1 0 0,1 0 0,0 0 0,0 0 0,0 0 0,0-1 0,-1 1-1,1 0 1,0 0 0,0 0 0,-1 0 0,1 0 0,0 0 0,0 0 0,0 0 0,-1 0 0,1 0 0,0 0 0,0 0 0,-1 0 0,1 0 0,0 0 0,0 0-1,0 0 1,-1 0 0,1 0 0,0 1 0,0-1 0,0 0 0,-1 0 0,1 0 0,0 0 0,0 0 0,0 1 0,-6 10 50,2 14-54,3-23-10,1 0 0,0-1 1,0 1-1,0 0 1,1 0-1,-1 0 0,0-1 1,0 1-1,1 0 1,-1 0-1,1-1 0,0 1 1,0 0-1,-1-1 1,1 1-1,0 0 0,0-1 1,0 0-1,1 1 1,-1-1-1,0 1 0,1-1 1,-1 0-1,0 0 1,1 0-1,-1 0 0,1 0 1,0 0-1,-1 0 0,1-1 1,0 1-1,-1-1 1,1 1-1,0-1 0,0 1 1,0-1-1,-1 0 1,1 0-1,3 0 0,1 0-89,-1-1-1,1 1 0,0-1 0,0 0 0,-1 0 0,1-1 0,0 0 0,-1 0 0,0 0 0,1-1 1,6-4-1,-3 0-268,-1 0 0,0 0-1,-1-1 1,1 0 0,9-15 0,-45 55-683,19-17 1226,1 0 1,-8 19 0,14-30-129,0-1 1,1 1 0,0-1 0,0 1 0,0-1 0,1 1 0,-1 0 0,1 0 0,-1-1 0,1 1 0,1 0 0,-1-1 0,0 1 0,1 0 0,0 0 0,0-1 0,1 5 0,0-6-20,-1 0 0,1 0 0,0 0 0,-1 0-1,1 0 1,0-1 0,0 1 0,0-1 0,0 1 0,1-1 0,-1 0 0,0 0 0,0 0 0,1 0-1,-1 0 1,1-1 0,-1 1 0,1-1 0,-1 1 0,5-1 0,6 1-92,-1-1-1,24-3 1,-29 2-2,18-3-285,0-1 0,0-1 0,31-13 0,-30 10-342,1 1 0,30-6 1,-57 15 693,0-1 0,1 0 1,-1 0-1,0 0 1,0 0-1,1 0 1,-1 0-1,0 1 0,0-1 1,1 0-1,-1 0 1,0 0-1,0 0 0,0 1 1,0-1-1,1 0 1,-1 0-1,0 1 1,0-1-1,0 0 0,0 0 1,0 1-1,0-1 1,0 0-1,1 0 0,-1 1 1,0-1-1,0 0 1,0 0-1,0 1 1,0-1-1,0 0 0,0 1 1,0-1-1,-1 0 1,1 0-1,0 1 1,0-1-1,0 0 0,0 0 1,0 1-1,0-1 1,0 0-1,-1 0 0,1 1 1,0-1-1,0 0 1,0 0-1,0 0 1,-1 1-1,-7 15 378,8-16-360,-6 18 467,6-18-463,0 1 1,0-1-1,1 1 0,-1-1 0,0 1 1,0-1-1,0 1 0,0-1 0,1 1 1,-1-1-1,0 0 0,0 1 0,1-1 1,-1 1-1,0-1 0,1 0 0,-1 1 1,0-1-1,1 0 0,-1 1 1,1-1-1,0 0 0,1 1 10,1 0 0,-1 0 0,1-1 0,-1 0 0,1 1 0,0-1 0,-1 0 0,1 0 1,0 0-1,3-1 0,115-24-3479,-91 18 3011,-10 3-351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4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 18140,'-7'6'336,"7"-10"-312,9-4 16,-2 0 32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4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17860,'-16'27'2455,"13"-22"-2187,0-1 1,0 1-1,0 0 1,0 0 0,1 0-1,0 1 1,0-1-1,1 0 1,-1 1-1,0 10 1,2-15-246,0 0 0,0-1 0,0 1 0,1 0 0,-1 0-1,0-1 1,1 1 0,-1 0 0,1 0 0,-1-1 0,1 1 0,-1 0 0,1-1 0,-1 1 0,1-1 0,-1 1 0,1-1 0,0 1-1,-1-1 1,1 1 0,0-1 0,0 0 0,-1 1 0,1-1 0,0 0 0,0 0 0,0 1 0,-1-1 0,1 0 0,0 0-1,0 0 1,0 0 0,-1 0 0,1 0 0,0 0 0,0 0 0,1-1 0,36-5 278,-35 6-249,32-10 230,35-14 0,-38 12-142,47-11 0,-78 22-130,0 1 0,1-1 0,-1 1 0,1 0 0,-1 0 0,0-1 0,1 1 0,-1 0 0,1 0 0,-1 1 0,1-1 0,-1 0 0,1 0 0,-1 1 0,0-1 0,1 1 0,-1-1 0,0 1 0,1 0 0,0 0 0,-1 0-1,-1 0 0,1 0 0,-1 0 0,1 0 0,-1 0 0,1 0 0,-1 0-1,0 0 1,1 0 0,-1 0 0,0 0 0,0 0 0,0 0 0,0 0 0,0 0 0,0 0 0,0 0 0,0 0-1,0 0 1,-1 2 0,-2 4 65,1 1-1,-1-1 1,-1 0-1,1 0 0,-9 11 1,10-16-56,1 0 1,-1-1-1,1 1 0,-1-1 0,1 1 1,-1-1-1,0 0 0,0 1 1,0-1-1,-3 1 0,-1-1 20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23525,'12'-4'1760,"-9"4"-1336,-4 2-23,4 2-1210,2-1 737,10 2-176,-1 0-248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4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16764,'0'9'749,"-1"-1"-1,-1 0 1,0 1 0,0-1 0,0 0 0,-5 10 0,-5 15 722,8-17-1005,0-6-264,1 0 0,0 0 1,1 0-1,0 0 0,1 0 0,0 0 0,1 1 1,1 12-1,-1-21-187,1-1 1,-1 0 0,1 1-1,-1-1 1,1 0 0,0 0-1,0 1 1,0-1-1,0 0 1,0 0 0,0 0-1,0 0 1,0 0-1,0 0 1,0 0 0,1-1-1,-1 1 1,0 0 0,0-1-1,1 1 1,-1-1-1,1 1 1,-1-1 0,0 1-1,1-1 1,-1 0-1,1 0 1,-1 0 0,1 0-1,2 0 1,4 0 35,1-1-1,-1 0 1,17-5 0,-1-2 21,1-1 0,-1-1 0,-1-1 0,0-2 0,26-18 0,43-23-211,-91 54 135,-1 0 0,0 0 0,0 0 0,0 0 0,0 0 0,0 0 0,0 0 0,0-1 0,0 1 0,1 0 0,-1 0 1,0 0-1,0 0 0,0 0 0,0 0 0,0 0 0,0 0 0,1 0 0,-1 0 0,0 0 0,0 0 0,0 0 0,0 0 0,0 0 0,1 0 0,-1 0 0,0 0 0,0 0 0,0 0 0,0 0 0,0 0 0,0 0 0,1 1 0,-1-1 0,0 0 0,0 0 0,0 0 1,0 0-1,0 0 0,0 0 0,0 0 0,0 0 0,0 0 0,1 1 0,-1-1 0,0 0 0,0 0 0,-2 9-126,-9 18-38,7-19 93,3-5 63,0-1 1,0 0-1,0 1 0,0-1 0,1 0 1,-1 1-1,1-1 0,0 1 0,0-1 1,0 6-1,0-7 12,1-1 0,-1 1 0,0 0 0,1 0 0,-1-1 0,1 1 0,-1 0 0,1-1 0,-1 1 0,1 0 0,0-1 0,-1 1 0,1-1 0,0 1 0,-1-1 0,1 1 0,0-1 0,0 1 0,0-1 0,-1 0 0,1 1 0,0-1 0,0 0 0,0 0 0,0 0 0,-1 0 0,1 0 0,0 0 0,0 0 0,0 0 0,0 0 0,0 0 0,1-1 0,12-1 10,0-1 1,0 0-1,0-1 1,0-1-1,-1 0 0,0-1 1,14-9-1,-8 6-24,-1 0 0,30-9 0,-48 18 11,1 0-1,-1 0 0,0 0 1,1-1-1,-1 1 0,1 0 1,-1 0-1,1 0 1,-1 0-1,0 0 0,1 0 1,-1 0-1,1 0 0,-1 0 1,0 0-1,1 0 0,-1 0 1,1 0-1,-1 1 1,1-1-1,-1 0 0,0 0 1,1 0-1,-1 0 0,0 1 1,1-1-1,-1 0 0,0 1 1,1-1-1,-1 13-77,-17 22-22,12-26 77,3-6 19,1 1 0,-1 0 0,1 0 0,-1 0 0,1 0 0,-1 4 0,2-7-16,0 0 0,0 0-1,0-1 1,1 1 0,-1 0 0,0-1 0,0 1-1,0 0 1,0-1 0,1 1 0,-1 0 0,0-1-1,1 1 1,-1-1 0,0 1 0,1 0 0,-1-1 0,1 1-1,-1-1 1,1 1 0,-1-1 0,1 1 0,-1-1-1,1 0 1,0 1 0,-1-1 0,1 0 0,-1 1-1,1-1 1,0 0 0,0 0 0,-1 1 0,1-1-1,0 0 1,-1 0 0,1 0 0,0 0 0,-1 0 0,1 0-1,0 0 1,0 0 0,-1 0 0,1-1 0,0 1-1,0 0 1,11-2-246,-1-1 0,0 1 0,0-2 0,0 1 1,16-9-1,10-5-226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44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 17876,'-38'21'2158,"22"-14"-1258,1 2 1,0-1 0,-26 23 0,41-31-868,-1 0 0,1 1-1,-1-1 1,1 0 0,-1 1 0,1-1 0,-1 1-1,1-1 1,-1 1 0,1-1 0,0 1 0,-1-1 0,1 1-1,0 0 1,0-1 0,-1 1 0,1-1 0,0 1-1,0 0 1,0-1 0,0 1 0,-1 0 0,1-1-1,0 1 1,0 0 0,0-1 0,1 2 0,-1-1-23,1 0 0,0-1 0,-1 1 0,1-1 0,0 1 0,0-1 1,0 1-1,-1-1 0,1 1 0,0-1 0,0 0 0,0 1 0,0-1 1,0 0-1,0 0 0,1 1 0,6-1-68,0 1 1,0-1-1,13-1 0,-4-2-53,1-1-1,-1-1 1,0 0 0,0-1-1,-1-1 1,0 0-1,0-2 1,0 1-1,-1-2 1,16-13 0,-21 12 145,-10 10-30,0 1-1,0 0 1,0 0 0,0 0-1,0 0 1,0-1-1,0 1 1,-1 0-1,1 0 1,0 0 0,0 0-1,0 0 1,0-1-1,0 1 1,-1 0 0,1 0-1,0 0 1,0 0-1,0 0 1,0 0-1,-1 0 1,1 0 0,0 0-1,0 0 1,0 0-1,-1 0 1,1 0 0,0 0-1,0 0 1,0 0-1,-1 0 1,1 0 0,0 0-1,0 0 1,0 0-1,-1 0 1,1 0-1,0 0 1,-29 9 300,13-1-135,0 1-1,-21 17 1,30-21-121,0 1 0,0 0 1,1 0-1,0 1 0,0-1 1,1 2-1,-6 7 1,10-14-73,1 0 1,-1 0-1,0 0 1,1 0-1,-1 0 1,1 0-1,0 0 1,-1 1-1,1-1 1,0 0-1,-1 0 1,1 0-1,0 1 1,0-1-1,0 0 1,0 0-1,0 0 1,1 1-1,-1-1 1,0 0-1,0 0 1,1 0-1,0 2 1,0-2-56,0 1 0,0-1-1,1 0 1,-1 0 0,0 0 0,0-1 0,1 1 0,-1 0 0,0 0-1,1-1 1,-1 1 0,1-1 0,-1 1 0,1-1 0,2 1 0,7 0-340,0 0 1,-1-1-1,1-1 1,13-1-1,24-5-258,5-5-250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4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0 21245,'-22'23'1952,"-6"0"-1352,-2 2-264,0 3 856,-3 1-255,6-2-665,3-1-344,6-6-416,5-3-209,2-7-431,1-4-200,1-6 808,1-4-296,3-5 39</inkml:trace>
  <inkml:trace contextRef="#ctx0" brushRef="#br0" timeOffset="1">1 75 17212,'14'10'2312,"3"1"-1384,10 2-392,2-1 1281,6 2-777,-2-1-288,-2-2-1088,-1-2-512,-8 0 696,-5-4-232,-7 1-184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4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22253,'3'21'1696,"-5"1"-1272,-2 4-192,1 4 584,2 1-215,1 2-641,-2-1-449,2-8 513,-3-2-88,-1-8-160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46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20452,'0'0'112,"1"0"-1,-1 0 0,1 1 1,-1-1-1,1 0 0,0 0 0,-1 1 1,1-1-1,-1 0 0,1 0 1,-1 1-1,1-1 0,-1 1 1,0-1-1,1 1 0,-1-1 0,1 0 1,-1 1-1,0-1 0,1 1 1,-1 0-1,0-1 0,0 1 0,1-1 1,-1 1-1,0-1 0,0 1 1,0 0-1,0-1 0,0 1 1,0-1-1,0 1 0,0 0 0,0-1 1,0 1-1,0-1 0,0 2 1,-5 31 1206,3-18-960,1-8-328,0 0 0,1 1 0,0-1 1,0 0-1,0 0 0,1 0 0,0 0 1,3 8-1,-3-12-27,1-1-1,-1 0 1,0 0-1,1 1 1,-1-1-1,1 0 1,0 0-1,0-1 1,0 1 0,0 0-1,0-1 1,0 1-1,0-1 1,0 1-1,1-1 1,-1 0-1,1 0 1,-1 0-1,1 0 1,-1-1 0,1 1-1,-1-1 1,1 0-1,0 1 1,4-1-1,5 0 10,0 0 0,0-1-1,0 0 1,-1-1 0,1 0 0,18-7-1,67-30 66,-37 13-181,-60 26 98,0 0 1,1 0-1,-1-1 0,0 1 0,0 0 1,1 0-1,-1 0 0,0-1 0,1 1 1,-1 0-1,0 0 0,1 0 0,-1 0 1,0 0-1,1 0 0,-1 0 0,0 0 1,1 0-1,-1 0 0,0 0 0,1 0 1,-1 0-1,0 0 0,1 0 0,-1 0 1,0 0-1,1 0 0,-1 0 0,0 0 1,1 1-1,-1-1 0,0 0 0,1 0 1,-1 0-1,0 0 0,0 1 0,1-1 1,-1 0-1,0 0 0,0 1 0,1-1 1,-5 16-199,0 4 83,4-20 121,0 0 1,0 1 0,0-1-1,0 1 1,0-1-1,0 1 1,0-1-1,1 0 1,-1 1-1,0-1 1,0 0 0,0 1-1,1-1 1,-1 0-1,0 1 1,0-1-1,1 0 1,-1 1-1,0-1 1,1 0 0,-1 0-1,0 1 1,1-1-1,-1 0 1,0 0-1,1 0 1,-1 1-1,0-1 1,1 0-1,-1 0 1,1 0 0,-1 0-1,0 0 1,1 0-1,-1 0 1,1 0-1,-1 0 1,0 0-1,1 0 1,8-1 19,0 1 0,-1-2 0,1 1 0,-1-2 0,0 1-1,15-7 1,47-26 69,-54 27-69,9-7-5,-17 10-38,0 0-1,0 1 0,0-1 0,1 2 0,9-4 0,-18 7 18,1 0 0,-1 0 0,1 0-1,-1 0 1,0 0 0,1 0 0,-1 1 0,1-1 0,-1 0 0,0 0 0,1 0 0,-1 0-1,0 1 1,1-1 0,-1 0 0,0 0 0,1 1 0,-1-1 0,0 0 0,0 0 0,1 1-1,-1-1 1,0 0 0,0 1 0,0-1 0,1 0 0,-1 1 0,0-1 0,0 1-1,0-1 1,0 0 0,0 1 0,0-1 0,0 1 0,0-1 0,0 0 0,0 1 0,0-1-1,0 0 1,0 1 0,0-1 0,0 1 0,0-1 0,0 0 0,0 1 0,0-1-1,-1 0 1,1 1 0,-8 28-138,6-21 79,1-6 57,1 0 0,-1 1 0,1-1 1,-1 0-1,1 1 0,0-1 0,0 0 1,0 1-1,0-1 0,0 0 1,0 1-1,1-1 0,-1 0 0,1 0 1,1 4-1,-1-5 4,1 0 0,-1 0 0,0 0 0,1 0 0,-1 0 0,1-1 0,-1 1 0,1 0 0,0-1 0,-1 1 0,1-1 0,-1 0 0,1 1 0,0-1 0,-1 0 1,1 0-1,0 0 0,0 0 0,-1 0 0,1-1 0,0 1 0,2-1 0,14-3-257,0-1 1,0-1-1,-1 0 1,0-1-1,0-1 1,26-17-1,-18 12-382,-25 13 634,0 0 0,1 0 0,-1 0 0,0 0 0,1 0 0,-1 0 0,0 0 1,1 0-1,-1 0 0,0 0 0,1 0 0,-1 1 0,0-1 0,0 0 0,1 0 1,-1 0-1,0 1 0,0-1 0,1 0 0,-1 0 0,0 0 0,0 1 0,0-1 1,1 0-1,-1 1 0,0-1 0,0 0 0,0 0 0,0 1 0,0-1 0,0 0 1,0 1-1,1-1 0,-1 0 0,0 1 0,0-1 0,0 0 0,0 1 0,0-1 1,0 0-1,-1 1 0,1-1 0,0 1 27,0 0 1,1 0-1,-1 0 0,0 0 1,0 1-1,1-2 1,-1 1-1,0 0 0,1 0 1,-1 0-1,1 0 0,-1 0 1,1 0-1,0 0 1,-1 0-1,1-1 0,0 1 1,0 0-1,-1-1 0,1 1 1,0 0-1,0-1 1,0 1-1,0-1 0,1 1 1,10 0 61,1 0 0,-1-1 1,1 0-1,-1-1 0,0-1 1,20-5-1,-6 0 72,49-20-1,-74 28 74,-3 4-77,-6 13-42,8-18-109,0 1-1,0-1 1,0 1 0,0 0-1,0-1 1,0 1-1,0 0 1,0-1-1,0 1 1,0 0-1,0-1 1,1 1 0,-1 0-1,0-1 1,0 1-1,1-1 1,-1 1-1,0-1 1,1 1 0,-1-1-1,0 1 1,1-1-1,-1 1 1,1-1-1,-1 1 1,1-1 0,-1 1-1,1-1 1,1 1-1,15 6-391,0-1 0,1-1-1,-1 0 1,1-2 0,27 3-1,-20-2-19,6 1-115,-16-2 612,0 0 0,0-1-1,22-1 1,-34-1 57,-1-1-1,1 0 0,-1 0 1,1 0-1,-1 0 0,0 0 1,1 0-1,-1-1 0,0 1 1,0-1-1,0 1 0,0-1 1,0 0-1,0 0 0,0 0 1,-1 0-1,1 0 0,-1 0 1,1-1-1,-1 1 0,0 0 1,0-1-1,1-4 0,3-5 93,-1-1-1,-1 1 1,3-17 0,-3-9-1,-4 30-183,2 1-1,-1-1 0,1 0 0,0 1 1,1 0-1,4-13 0,-6 19-46,1 0 0,-1 0-1,1 0 1,-1 1 0,1-1-1,0 0 1,-1 0-1,1 1 1,0-1 0,0 1-1,0-1 1,-1 1 0,1-1-1,0 1 1,0-1 0,0 1-1,0 0 1,0-1 0,0 1-1,0 0 1,0 0-1,0 0 1,0 0 0,0 0-1,0 0 1,0 0 0,1 0-1,30 8-271,-24-5 140,15 4-451,-7-1 200,0-1-1,0-1 0,29 4 0,-25-10-20,-6-6-143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4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18780,'-6'-4'2048,"9"2"-1431,6-1-449,4 3 1160,4 0-784,3 0-96,3 2-496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47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29 19844,'-1'-2'172,"0"1"0,0-1 0,0 0 0,-1 0 1,1 1-1,0-1 0,-1 0 0,1 1 0,-1-1 0,0 1 0,1 0 0,-1 0 0,0 0 0,0 0 0,0 0 0,0 0 0,0 0 0,0 0 0,-3 0 0,1 0 1,-1 1-1,1 0 0,0 0 0,-1 0 0,1 0 1,-1 1-1,1-1 0,0 1 0,-5 2 0,-4 1-38,0 1 0,0 1 0,0 1 0,-22 14 0,28-16-159,0 0-1,0 1 0,-8 8 0,14-13 14,0 1 1,0-1-1,0 0 1,0 1-1,0-1 1,1 1-1,-1-1 1,0 1-1,1-1 1,-1 1-1,0 2 1,1-4 3,0 1 0,0 0-1,0 0 1,0-1 0,0 1 0,1 0 0,-1 0 0,0-1 0,0 1 0,1 0 0,-1-1 0,0 1 0,1 0 0,-1-1-1,0 1 1,1 0 0,-1-1 0,1 1 0,-1-1 0,1 1 0,-1-1 0,1 1 0,0-1 0,-1 0 0,1 1-1,0 0 1,4 1-61,-1-1 0,1 1 0,0 0 0,0-1 0,-1 0 0,1 0 0,0-1-1,0 1 1,0-1 0,0 0 0,0 0 0,6-2 0,12-1-286,29-9 0,-35 8 202,67-19-985,-83 23 1115,-1 0 1,1 0-1,0 0 0,0-1 1,0 1-1,0 0 0,0 0 1,0 0-1,-1 0 0,1 1 1,0-1-1,0 0 0,0 0 1,0 0-1,-1 1 0,1-1 0,0 0 1,0 1-1,0-1 0,-1 1 1,1-1-1,0 1 0,-1-1 1,1 1-1,0 0 0,-1-1 1,1 1-1,-1 0 0,1-1 1,-1 1-1,1 0 0,-1 0 1,0 0-1,1-1 0,-1 1 0,0 0 1,1 0-1,-1 0 0,0 0 1,0-1-1,0 1 0,0 0 1,0 1-1,0 5-67,0 0-1,-1 0 1,0 0-1,-3 10 1,3-11 28,-23 112-187,-49 192 982,68-294-685,-1 0 1,-1 0 0,0-1-1,-10 16 1,14-27-1,0 0 0,0-1 0,0 1 0,0-1 0,0 0 0,-1 0 0,1 0 0,-8 5 0,8-7 5,1 0 1,0 0-1,0 0 0,-1-1 1,1 1-1,0 0 1,-1-1-1,1 0 0,-1 0 1,1 1-1,0-2 1,-1 1-1,1 0 1,-1 0-1,1-1 0,0 1 1,-1-1-1,-2-1 1,2 1 11,0-1 0,0 0 1,0 0-1,1 0 1,-1 0-1,0-1 0,1 1 1,-1-1-1,1 1 1,0-1-1,0 0 0,0 0 1,0 0-1,1 0 1,-1 0-1,1 0 0,0-1 1,0 1-1,0 0 1,-1-7-1,-1-5 127,1-1-1,1 0 1,0-18 0,1 16-228,2 0 1,0 1-1,1 0 0,1-1 0,0 1 1,1 1-1,1-1 0,0 1 0,2 0 1,0 0-1,11-17 0,-12 24-200,-1-1 0,1 1 0,1 0 0,0 1 0,0 0 0,0 0 0,1 0 0,1 1-1,-1 1 1,1 0 0,0 0 0,0 1 0,1 0 0,-1 1 0,1 0 0,0 0 0,22-3 0,16 2-634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89 14963,'3'-4'490,"-1"0"1,1 0-1,-1 0 0,0 0 0,0 0 0,-1 0 0,1-1 1,-1 1-1,1-10 0,-1 13-371,-1-1-1,0 1 1,0 0-1,0-1 1,0 1 0,-1-1-1,1 1 1,0-1-1,-1 1 1,1 0 0,-1-1-1,1 1 1,-1 0-1,0-1 1,1 1 0,-1 0-1,0 0 1,0 0-1,0 0 1,0 0 0,0 0-1,0 0 1,0 0-1,0 0 1,0 0 0,0 0-1,-1 1 1,1-1-1,0 0 1,-1 1 0,1-1-1,0 1 1,-1 0-1,1-1 1,-1 1 0,-1 0-1,-2 0-53,0 0 0,0 0 1,-1 0-1,1 1 0,0 0 0,0 0 0,-1 1 0,1-1 0,0 1 0,1 0 0,-1 0 0,0 1 1,0-1-1,1 1 0,0 0 0,0 1 0,-1-1 0,2 1 0,-5 3 0,-5 7-177,1 0 0,0 0 0,1 1 0,-10 18 0,15-24-87,0 1 1,1 0 0,1 0-1,0 0 1,-5 18 0,8-26 122,1 0 0,0 0 0,-1 0 0,1 0 0,0 0 0,0 0 0,0 0 0,0 0 0,0 0 1,0 0-1,1 0 0,-1 0 0,1-1 0,-1 1 0,1 0 0,0 0 0,0 0 0,0 0 0,0-1 1,0 1-1,0 0 0,0-1 0,1 1 0,-1-1 0,0 0 0,1 1 0,-1-1 0,1 0 1,0 0-1,-1 0 0,1 0 0,0 0 0,0 0 0,0 0 0,-1-1 0,1 1 0,4 0 0,41 7-1052,-37-8 1020,-1 1-1,1 1 1,-1 0-1,0 0 0,0 1 1,14 6-1,-22-9 123,-1 0 1,1 1-1,0-1 0,0 0 0,-1 1 1,1-1-1,0 1 0,-1 0 1,1-1-1,0 1 0,-1-1 0,1 1 1,-1 0-1,1-1 0,-1 1 1,1 0-1,-1 0 0,0-1 0,1 1 1,-1 0-1,0 0 0,0 0 0,1 0 1,-1-1-1,0 1 0,0 0 1,0 2-1,-1-2 29,1 1 0,-1 0 0,1 0 0,-1 0-1,0 0 1,0 0 0,0-1 0,0 1 0,0 0 0,-1-1 0,-1 3 0,-6 4 193,1 0 1,-1-1-1,-12 7 1,20-13-220,-10 6 196,-12 10 250,-2-2 1,1 0-1,-45 17 1,88-56-1811,9 1 1030,6-2-112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17292,'-80'142'4171,"72"-122"-3849,0-1 1,1 1-1,1 1 0,1-1 1,-5 35-1,8-10-130,4 63-1,1-24-79,44-218 243,-20 57-490,-11 24-63,3 2 0,2 0 0,38-64 0,-56 110 169,0-1 1,1 1 0,-1 1-1,9-9 1,-12 13 28,1-1-1,0 0 1,0 1-1,-1-1 1,1 1-1,0-1 1,0 1-1,0-1 1,-1 1 0,1 0-1,0-1 1,0 1-1,0 0 1,0-1-1,0 1 1,0 0-1,0 0 1,0 0-1,0 0 1,0 0 0,0 0-1,0 0 1,0 0-1,-1 1 1,1-1-1,0 0 1,0 0-1,0 1 1,0-1 0,0 1-1,0-1 1,-1 1-1,1-1 1,0 1-1,0-1 1,-1 1-1,2 1 1,3 3 5,-1 0 0,0 0 0,-1 0-1,1 1 1,-1-1 0,0 1 0,0 0 0,-1 0 0,0 0 0,0 0 0,0 0-1,1 9 1,-3-12 25,0 1 0,0-1 0,1 0 0,-2 1 0,1-1 0,0 1 0,-1-1-1,0 0 1,0 1 0,0-1 0,0 0 0,0 0 0,0 0 0,-1 0 0,0 0 0,1 0 0,-1 0-1,0 0 1,-1-1 0,1 1 0,0-1 0,-1 0 0,1 1 0,-6 2 0,-1 0-98,-1 0-1,0 0 1,0-1 0,0-1 0,0 1-1,0-2 1,-1 0 0,0 0 0,1 0-1,-1-2 1,-17 0 0,27 1 28,0-1-1,0-1 1,0 1 0,0 0-1,0 0 1,0 0-1,0 0 1,0-1 0,0 1-1,0-1 1,0 1 0,0 0-1,0-1 1,0 0 0,0 1-1,1-1 1,-1 1-1,-1-2 1,4-3-493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103 127 17068,'12'-4'3545,"-4"1"-2578,0 1 0,-1-1 0,13-7 0,31-24-28,-48 31-912,1 0 0,-1 0 1,0 0-1,-1 0 0,1 0 0,0 0 0,-1-1 1,0 1-1,0-1 0,0 0 0,0 0 0,1-4 1,-2 7-24,-1 0 1,0 0 0,0 1-1,0-1 1,0 0 0,0 0-1,0 1 1,-1-1 0,1 0-1,0 0 1,0 1 0,0-1-1,-1 0 1,1 1 0,0-1-1,-1 0 1,1 1 0,0-1-1,-1 0 1,1 1 0,-1-1-1,1 1 1,-1-1 0,0 1-1,1-1 1,-1 1 0,1-1-1,-1 1 1,0 0 0,1-1 0,-1 1-1,0 0 1,0 0 0,1-1-1,-1 1 1,0 0 0,0 0-1,0 0 1,-3-1 2,1 1 0,0-1 0,0 1 0,0 0 0,0 0 0,0 1 0,-1-1 0,-3 1 0,-6 5-12,0-1 0,0 2 1,1 0-1,0 0 0,0 1 0,1 1 1,0 0-1,0 0 0,1 1 0,0 0 1,1 1-1,0 0 0,1 1 0,0-1 1,-11 24-1,17-31-35,0 1 1,0-1-1,1 1 0,-1 0 1,1-1-1,0 1 0,0 0 1,1 0-1,-1 0 1,1 7-1,1-10-15,-1 0 1,0-1-1,1 1 1,0 0-1,-1-1 1,1 1 0,0 0-1,0-1 1,0 1-1,0-1 1,0 0-1,0 1 1,1-1-1,-1 0 1,0 1-1,1-1 1,-1 0-1,0 0 1,1 0-1,0 0 1,-1-1-1,1 1 1,-1 0 0,1-1-1,0 1 1,0-1-1,-1 1 1,1-1-1,0 0 1,0 0-1,2 0 1,18 1-298,1-1-127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6:43:3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52 743 18076,'-13'1'792,"-25"15"-168,184-152-2160,-82 78 2048,28-15-112,21-4-112,21-6-400,2-6-16,-4 3 160,-12 0-112,-22 14-64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38 19828,'-7'22'1617,"7"-17"-1761,3-5-425,10-15 946,6-5-89,4-9-208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16732,'2'-5'326,"0"0"0,0-1 1,1 1-1,0 0 0,0 0 1,1 1-1,-1-1 0,1 1 1,0-1-1,0 1 1,0 1-1,1-1 0,-1 0 1,8-3-1,-9 5-214,1 1 0,0-1 0,-1 1 0,1 0 0,0 0 0,0 0-1,-1 0 1,1 1 0,0 0 0,0-1 0,0 1 0,0 1 0,0-1 0,0 1 0,0-1 0,0 1 0,-1 0 0,1 1 0,0-1-1,-1 0 1,1 1 0,3 2 0,-4-2-102,0 0 0,0-1-1,0 1 1,0 0 0,-1 1-1,1-1 1,-1 0 0,1 1 0,-1-1-1,0 1 1,0 0 0,0 0-1,-1-1 1,1 1 0,-1 1 0,1-1-1,-1 0 1,0 0 0,0 0-1,0 1 1,-1-1 0,1 0-1,-1 1 1,0-1 0,0 0 0,0 1-1,0-1 1,-1 1 0,1-1-1,-1 0 1,0 1 0,-1 4 0,-3 3-2,0 0 0,0-1 0,-1 1 1,-1-1-1,1 0 0,-2-1 1,-15 18-1,-45 32 113,41-36-55,26-22-62,0-1 0,1 1 0,-1 0 0,0-1 1,0 1-1,1 0 0,-1-1 0,0 1 1,1 0-1,-1 0 0,1 0 0,-1-1 0,1 1 1,-1 0-1,0 2 0,2-3-2,-1 1 1,0-1-1,0 0 0,1 0 1,-1 1-1,0-1 0,0 0 1,1 0-1,-1 0 0,0 0 1,1 1-1,-1-1 0,0 0 1,1 0-1,-1 0 0,0 0 1,1 0-1,-1 0 1,0 0-1,1 0 0,-1 0 1,1 0-1,-1 0 0,0 0 1,1 0-1,-1 0 0,1-1 1,35-7 34,-13 0-589,-1 0 1,0-1-1,0-1 0,0-1 0,29-21 0,-36 20-78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 15931,'-9'3'1433,"6"0"-1001,5 0-144,13 0 584,5-3-144,9 0-360,1 0-288,7-2-720,-1-3 632,-1-3-104,0 3-104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41 315 16155,'2'0'233,"1"0"0,-1 1 0,0 0 0,0-1 0,0 1 0,1 0 0,-1 0 0,0 0 0,3 2 0,-3-1-200,0-1 0,0 0 0,0 0 0,0 0 0,0 0 0,0-1 1,0 1-1,0-1 0,4 1 0,-6-3 12,0 0 0,0 0 0,-1 0 0,1 0 1,-1 0-1,1 0 0,-1 0 0,1 1 0,-1-1 0,0 0 0,0 0 0,0 0 0,0 1 1,0-1-1,-1 0 0,-1-1 0,3 3-22,0 0 1,0 0 0,-1 0-1,1 0 1,0 0-1,0 0 1,0 0 0,-1 0-1,1 0 1,0 0-1,0 0 1,0 0 0,-1 0-1,1 0 1,0 0-1,0 0 1,0 0-1,-1 0 1,1 0 0,0 0-1,0 0 1,0 0-1,0 0 1,-1 0 0,1 0-1,0 1 1,0-1-1,0 0 1,0 0 0,0 0-1,-1 0 1,1 0-1,0 1 1,0-1-1,0 0 1,0 0 0,0 0-1,0 0 1,0 1-1,0-1 1,0 0 0,0 0-1,0 0 1,0 1-1,0-1 1,0 0 0,0 0-1,0 0 1,0 1-1,0-1 1,0 0-1,0 0 1,0 0 0,0 1-1,3 2 1002,4-9-177,-5 3-583,0-1 0,0 0 0,-1 0 0,1 0 0,-1 0 1,0 0-1,0 0 0,0 0 0,0-7 0,-20 36 734,5-2-692,1 2 1,1-1-1,1 2 0,-11 39 0,20-51-598,2-14 273,0 0 0,0 0 0,0 0 0,0 1 0,0-1 0,0 0 0,0 0 0,0 0 0,0 0 0,0 0 0,0 0-1,0 0 1,0 0 0,0 0 0,0 0 0,0 0 0,0 0 0,0 1 0,0-1 0,0 0 0,0 0 0,0 0 0,0 0 0,0 0 0,0 0 0,0 0 0,0 0-1,0 0 1,0 0 0,0 0 0,0 0 0,0 0 0,0 0 0,0 0 0,1 0 0,-1 0 0,0 0 0,0 0 0,0 0 0,0 1 0,0-1 0,0 0-1,0 0 1,0 0 0,0 0 0,0 0 0,0 0 0,0 0 0,1 0 0,-1 0 0,0 0 0,0 0 0,0-1 0,0 1 0,0 0 0,0 0 0,0 0 0,0 0-1,0 0 1,0 0 0,0 0 0,0 0 0,0 0 0,0 0 0,1 0 0,10-21-1195,-5 6 679</inkml:trace>
  <inkml:trace contextRef="#ctx0" brushRef="#br0" timeOffset="1">51 14 21413,'0'1'2240,"1"1"-1616,-1 1-256,2-2 1137,1 0-1009,-2-3-56,1-7-344,-2-1-80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4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15963,'-5'9'382,"1"0"0,0 0 0,1 0-1,0 1 1,0-1 0,1 1 0,-2 19-1,-1 4 513,-33 176 1574,-10 45-817,13-140-742,36-118-960,41-120-1235,-36 111 1124,0 0 0,1 0 1,0 0-1,1 1 1,1 1-1,-1-1 0,12-10 1,-17 20 166,0-1 0,1 2 0,-1-1-1,0 0 1,0 0 0,1 1 0,-1 0 0,1 0 0,-1 0 0,1 0 0,0 0 0,-1 1 0,1 0 0,0-1 0,-1 1-1,1 1 1,7 0 0,-5 0 20,-1-1-1,1 0 1,0 0-1,0-1 1,-1 1-1,11-4 1,-6 0-3,-1 0 0,0 0 0,0-1 0,0-1 0,0 0 0,-1 0 0,0 0 0,14-16 0,0-4 115,26-37 1,-23 29 117,-25 48 120,-15 61 438,8-47-158,-6 59 1,13-84-600,-1-1 0,2 1-1,-1 0 1,0 0 0,1 0-1,-1 0 1,1 0 0,0-1-1,1 4 1,-2-5-49,1 0-1,-1-1 1,0 1-1,1 0 1,-1-1-1,1 1 1,-1-1 0,1 1-1,-1-1 1,1 1-1,-1-1 1,1 1-1,0-1 1,-1 0-1,1 1 1,0-1-1,-1 0 1,1 1 0,0-1-1,0 0 1,-1 0-1,1 0 1,0 0-1,-1 0 1,1 0-1,0 0 1,0 0-1,-1 0 1,1 0 0,0 0-1,0 0 1,-1 0-1,1-1 1,0 1-1,-1 0 1,1 0-1,0-1 1,-1 1 0,2-1-1,2-2-147,1 0 1,-1 0-1,1 0 0,-1-1 0,0 0 1,-1 0-1,1 0 0,-1 0 0,1 0 1,-1-1-1,4-7 0,-2 0-43,1 1 0,-1-1 0,5-23 1,-1-6-363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17324,'-8'5'1912,"1"3"-1216,1 2-312,5 2 961,1 1-665,13-2-1096,4-1-761,10-7 969,5-2-320,7-1-216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17172,'-21'20'2344,"-35"27"1,-11 11 1005,65-57-3308,1 0 0,0 0 1,-1 1-1,1-1 0,0 0 1,0 1-1,0-1 0,0 1 1,0 0-1,0-1 0,0 1 1,0 0-1,1 0 0,-1-1 1,1 1-1,-1 3 0,1-4-59,0-1-1,0 1 0,0-1 1,0 0-1,1 1 0,-1-1 1,0 1-1,0-1 0,1 1 1,-1-1-1,0 0 0,1 1 1,-1-1-1,0 0 0,1 1 1,-1-1-1,0 0 0,1 0 1,-1 1-1,1-1 0,-1 0 1,1 0-1,0 0 0,21 2-985,28-8-1162,-32 2 1123,0 2 0,24 0 0,-37 2 933,1 0 0,-1 1 0,0-1 0,0 1 0,0 1 0,0-1 0,0 1 0,0 0 0,0 0 0,0 0 0,-1 0 0,8 6-1,-11-7 164,0 0-1,1 0 0,-1 0 1,0 0-1,0 0 0,0 0 1,0 0-1,0 0 0,0 1 1,0-1-1,-1 0 0,1 1 1,0-1-1,-1 1 0,1-1 1,-1 1-1,1-1 0,-1 1 1,0-1-1,0 1 0,1 1 1,-2 0 78,1-1 0,-1 0 0,1 1 0,-1-1 0,0 0 0,0 0 0,0 1 1,0-1-1,0 0 0,0 0 0,-1 0 0,-2 2 0,-1 2 262,-1 0 0,0-1 0,0 1-1,-1-2 1,1 1 0,-1-1 0,-9 5 0,9-6-277,0-1 1,0 1 0,0-1 0,-1-1-1,-13 3 1,19-4-136,0 0-1,0 0 1,0 0-1,0 0 1,0 0-1,0 0 1,0 0-1,0 0 1,0-1 0,0 1-1,0-1 1,0 0-1,1 1 1,-1-1-1,0 0 1,0 0-1,0 0 1,1 0-1,-1-1 1,1 1 0,-1 0-1,1-1 1,-1 1-1,1-1 1,0 1-1,-2-4 1,1-11-309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69 270 16756,'-5'11'874,"0"0"0,-1 0 1,-9 11-1,10-15-387,0 1 0,0 0 0,0 0 0,1 0-1,1 1 1,-6 14 0,9-22-461,0 0 1,-1 0-1,1 0 0,0 0 0,0 0 1,-1 0-1,1 0 0,0 0 0,0 0 1,0 0-1,0 0 0,0 0 0,0 0 1,1 0-1,-1 0 0,0 0 1,1 0-1,-1 0 0,0 0 0,1 0 1,-1 0-1,1 0 0,-1 0 0,1-1 1,0 1-1,-1 0 0,1 0 0,0 0 1,0-1-1,-1 1 0,1-1 0,0 1 1,0 0-1,0-1 0,0 1 1,0-1-1,0 0 0,0 1 0,0-1 1,0 0-1,0 0 0,0 1 0,0-1 1,0 0-1,0 0 0,0 0 0,0 0 1,0 0-1,0 0 0,0-1 0,1 1 1,5-1-10,0 0 1,-1-1 0,1 0 0,0 0-1,-1 0 1,11-7 0,1-2-69,-1 0 1,0-2-1,-1 0 1,-1 0-1,0-2 1,-1 0 0,0-1-1,15-23 1,-19 24-7,-1 0 1,0 0-1,-1-1 1,-1 0-1,-1-1 1,0 1 0,-1-1-1,-1 0 1,0 0-1,1-21 1,-5 35 52,0 0 0,0 0 1,0 0-1,0 0 0,0-1 1,-1 1-1,1 0 0,-1 0 1,0 0-1,0 0 0,0 0 1,0 0-1,-1 0 0,1 1 1,-1-1-1,-2-3 0,2 4 13,1 1-1,-1 0 0,1 0 1,-1 0-1,0 1 0,0-1 1,1 0-1,-1 0 0,0 1 1,0-1-1,0 1 0,0 0 1,1 0-1,-1-1 0,0 1 1,0 0-1,0 1 0,0-1 1,0 0-1,0 0 0,0 1 1,0-1-1,1 1 0,-1 0 1,0 0-1,0-1 0,-2 3 1,-6 3 83,0 0 0,0 1 0,1 0 0,0 0 0,1 1 0,0 0 0,0 0 0,-11 16 0,8-8 92,0 0 0,1 0 0,1 1 0,-10 26 0,17-37-129,0-1 0,0 0 0,1 1 0,0-1-1,0 1 1,0 0 0,1-1 0,0 1 0,1 9 0,-1-13-58,0 0 0,1 0 0,0 0 0,-1 0 1,1 0-1,0 0 0,0 0 0,0 0 0,0 0 0,1 0 0,-1-1 0,0 1 0,1 0 0,-1-1 0,1 1 1,0-1-1,-1 0 0,1 1 0,0-1 0,0 0 0,0 0 0,0 0 0,0 0 0,0-1 0,0 1 1,4 0-1,6 1-255,0 0 1,0-2 0,0 1-1,0-2 1,1 0 0,-1 0-1,22-6 1,-19 4-179,-1 1 1,1 0 0,0 1-1,20 0 1,-33 1 395,0 0 0,-1 1 0,1-1 0,0 0 0,-1 0 0,1 1 0,-1-1 0,1 1 0,0 0 0,-1-1 0,1 1 0,-1 0 0,1 0 1,-1 0-1,0 0 0,1 0 0,-1 0 0,0 0 0,0 1 0,0-1 0,0 0 0,0 1 0,0-1 0,0 0 0,0 1 0,-1-1 0,1 1 0,0 0 0,-1-1 0,1 3 0,0 3 39,0 0 0,-1 1-1,0-1 1,-1 1 0,-1 11 0,-1 15-141,3-34 92,0 1 0,0 0 0,0-1 1,0 1-1,0-1 0,0 1 0,0 0 0,0-1 1,0 1-1,0 0 0,1-1 0,-1 1 0,0-1 1,0 1-1,1 0 0,-1-1 0,0 1 0,1-1 0,-1 1 1,0-1-1,1 1 0,-1-1 0,1 1 0,-1-1 1,1 0-1,-1 1 0,1-1 0,-1 0 0,1 1 1,0-1-1,-1 0 0,1 0 0,-1 1 0,1-1 1,0 0-1,-1 0 0,1 0 0,-1 0 0,1 0 1,1 0-1,0 0-38,1-1 1,-1 0-1,1 1 1,-1-1-1,1 0 1,-1 0-1,0-1 1,0 1-1,0 0 1,3-3-1,19-16-545</inkml:trace>
  <inkml:trace contextRef="#ctx0" brushRef="#br0" timeOffset="1.01">634 213 18532,'2'3'310,"0"0"0,0 0 0,1 0 0,-1-1-1,1 1 1,0-1 0,0 1 0,-1-1 0,2 0 0,-1 0 0,4 2 0,-5-3-250,-1-1 0,0 0-1,1 1 1,-1-1 0,0 0 0,1 0 0,-1 0 0,0 0 0,1 0 0,-1 0-1,0 0 1,1-1 0,-1 1 0,0 0 0,1-1 0,-1 1 0,0-1 0,1 1-1,-1-1 1,0 0 0,0 0 0,0 1 0,0-1 0,0 0 0,0 0 0,0 0 0,0 0-1,0 0 1,0 0 0,0 0 0,-1-1 0,1 1 0,0 0 0,0-2 0,-1 3-57,0 0 1,1-1-1,-1 1 1,0 0 0,0-1-1,0 1 1,1-1-1,-1 1 1,0-1 0,0 1-1,0 0 1,0-1-1,0 1 1,0-1 0,0 1-1,0-1 1,0 1-1,0-1 1,0 1-1,0-1 1,0 1 0,0 0-1,0-1 1,-1 1-1,1-1 1,0 1 0,0-1-1,0 1 1,-1 0-1,1-1 1,0 1 0,-1 0-1,1-1 1,0 1-1,0 0 1,-1-1 0,1 1-1,-1 0 1,1 0-1,0-1 1,-1 1 0,1 0-1,-1 0 1,1 0-1,-1 0 1,1-1 0,0 1-1,-2 0 1,0 0-3,0-1 0,0 1 0,0 0 1,0 0-1,0 0 0,0 0 0,-1 0 0,1 0 0,-4 2 1,-3 1-9,1 0 0,0 2 0,0-1 0,0 1 0,0 0 0,1 0 0,0 1 1,0 0-1,0 0 0,1 1 0,0 0 0,0 0 0,1 0 0,-1 1 0,2 0 1,-1 0-1,1 0 0,-3 10 0,6-16-41,0 1-1,1 0 1,-1 0-1,1 0 1,-1-1 0,1 1-1,0 0 1,0 0 0,0 0-1,1 0 1,-1 0 0,1 0-1,-1-1 1,1 1 0,0 0-1,0 0 1,0-1 0,1 1-1,-1-1 1,1 1-1,-1-1 1,1 0 0,0 1-1,0-1 1,0 0 0,0 0-1,0 0 1,0 0 0,1-1-1,2 2 1,18 10-244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19332,'2'17'2145,"-2"7"-1489,-6 12-288,0 6 1000,-1 9-592,1 5-96,2 0-336,3-3-231,-1-7-282,2-7-151,2-16-488,-1-9-328,-2-14 864,-4-6-216,-5-17-168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 15219,'-3'0'3073,"8"0"-2353,10 0 1609,11 0-961,7 2-176,10-2-440,5-2-104,5-1-232,2 1-255,-5-1-842,-6-2-431,-9 1 920,-11-2-216,-21 6-168</inkml:trace>
  <inkml:trace contextRef="#ctx0" brushRef="#br0" timeOffset="1">37 168 14099,'-16'20'1992,"12"-5"-847,5-7-369,15-8 2184,8-7-1519,12-6-425,5-4-336,10 0-704,3-1-448,-2 4 504,2 3-192,-2 3-152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79 15771,'-13'3'881,"1"0"-1,-1 1 1,1 0-1,-13 7 1,20-9-722,0 1 1,1 1 0,-1-1 0,0 0 0,1 1-1,0 0 1,0 0 0,0 1 0,0-1 0,1 1 0,-4 6-1,6-9-136,0-1-1,0 0 0,0 1 0,0-1 1,0 1-1,1-1 0,-1 1 0,1-1 1,-1 1-1,1-1 0,0 1 0,-1 0 1,1-1-1,0 1 0,0-1 0,0 1 1,0 0-1,1-1 0,-1 1 0,0-1 1,1 1-1,0 2 0,0-3-5,0 0-1,0 0 1,0 0-1,0 0 0,1 0 1,-1 0-1,0 0 1,1 0-1,-1 0 1,0-1-1,1 1 0,-1 0 1,1-1-1,-1 1 1,1-1-1,-1 0 1,1 1-1,2-1 1,2 0 5,1 1 0,0-2 0,0 1 1,-1-1-1,1 1 0,0-2 0,-1 1 1,1-1-1,8-4 0,1-2-27,-1 0 1,0-2-1,-1 1 0,0-2 0,0 0 0,-1-1 1,0 0-1,-1-1 0,-1 0 0,0-1 0,-1 0 0,12-23 1,-15 19-144,-7 18 144,0 0 1,-1 0 0,1 0-1,0 0 1,0 0 0,0 0-1,0 0 1,0 0 0,0 0-1,0 0 1,-1 0 0,1 0 0,0 0-1,0 0 1,0 0 0,0 0-1,0 0 1,0 0 0,-1 0-1,1 0 1,0 0 0,0 0-1,0 0 1,0 0 0,0 0-1,0 0 1,0 0 0,-1-1 0,1 1-1,0 0 1,0 0 0,0 0-1,0 0 1,0 0 0,0 0-1,0 0 1,0 0 0,0-1-1,0 1 1,0 0 0,0 0 0,0 0-1,0 0 1,0 0 0,-1 0-1,1 0 1,0-1 0,0 1-1,0 0 1,0 0 0,0 0-1,1 0 1,-1 0 0,0 0-1,0-1 1,0 1 0,0 0 0,0 0-1,0 0 1,0 0 0,0 0-1,0 0 1,0 0 0,0-1-1,0 1 1,0 0 0,0 0-1,1 0 1,-1 0 0,-8 6-121,-1 8-1,1 0 1,0 0-1,1 0 1,0 1-1,2 0 1,-1 0-1,2 1 1,0 0-1,1-1 1,0 1-1,0 21 1,3-34 27,0-1 0,0 1-1,1 0 1,-1-1 0,1 1 0,-1 0 0,1-1 0,0 1 0,0-1 0,0 1-1,0-1 1,0 0 0,3 5 0,-3-6 64,0 0 0,0-1-1,0 1 1,0 0 0,0-1 0,0 1-1,0-1 1,0 1 0,0-1 0,0 0-1,0 1 1,0-1 0,1 0 0,-1 0-1,0 0 1,0 0 0,0 0 0,0 0 0,0 0-1,1 0 1,-1 0 0,0 0 0,0-1-1,0 1 1,0 0 0,0-1 0,0 1-1,0-1 1,0 1 0,0-1 0,0 0-1,0 1 1,0-1 0,1-1 0,21-18-582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3 19156,'4'-3'1392,"-8"9"-1112,-6 4-192,-6 12 569,-6 5-337,-8 12-248,-3 6-112,-5 7 0,-1 0 8,3-4-48,5-3-240,6-11-489,7-9-319,13-25 904,11-13-184,16-19-168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13963,'-33'46'3409,"-36"63"1,60-91-2975,0-1 0,2 1 0,0 1 1,1-1-1,0 1 0,2 0 1,-3 27-1,6-43-410,1 0-1,0-1 1,0 1 0,0 0 0,0 0 0,1 0 0,-1-1-1,1 1 1,0 0 0,-1 0 0,1-1 0,0 1-1,1 0 1,-1-1 0,0 1 0,1-1 0,-1 0-1,1 0 1,3 4 0,-3-5-19,0 0 1,0 0-1,0 0 0,0 0 0,0 0 1,0 0-1,1 0 0,-1-1 1,0 1-1,1-1 0,-1 1 1,0-1-1,1 0 0,-1 0 0,0 0 1,1-1-1,-1 1 0,0 0 1,1-1-1,-1 1 0,0-1 0,0 0 1,1 0-1,2-2 0,7-3 30,0-1 1,-1-1-1,1 1 0,-1-2 0,-1 0 0,16-17 0,52-67 271,-24 18-140,-48 64-534,-1 1 1,1-1-1,-1 0 1,-1-1-1,5-18 1,-9 29 319,1 0-1,-1 0 1,0 0-1,0 0 1,1-1-1,-1 1 1,0 0-1,0 0 1,0 0 0,0 0-1,-1 0 1,1 0-1,0 0 1,0 0-1,-1 0 1,1 0-1,0 0 1,-2-2-1,-5-2-602</inkml:trace>
  <inkml:trace contextRef="#ctx0" brushRef="#br0" timeOffset="1">201 350 15851,'10'27'2137,"0"-8"-1313,4-9-456,3-4 1232,0-6-935,2 0 47,5-6-440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8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15907,'1'15'1014,"0"1"0,-1 0 0,0 0 0,-2 0 0,1-1 0,-7 24 0,0 10-443,-3 35 46,-13 86-1956,24-169 1299,0-1 0,0 0 0,0 0 0,0 0 0,0 0 0,0 0 0,0 0 0,0 1 0,0-1 0,0 0 0,0 0 0,0 0 0,-1 0 0,1 0 0,0 0 0,0 0 0,0 0 0,0 0 0,0 1 0,0-1 0,-1 0 0,1 0 0,0 0 0,0 0 0,0 0 0,0 0 0,0 0 0,0 0 0,-1 0 0,1 0 0,0 0 0,0 0 0,0 0 0,0 0 0,0 0 0,-1 0 0,1 0 0,0 0 0,0 0 0,0-1 0,0 1 0,0 0 0,0 0 0,-1 0 0,1 0 0,0 0 0,0 0 0,0 0 0,0 0 0,0 0 0,0-1 0,0 1 0,0 0 0,-1 0 0,1 0 0,0 0 0,0 0 0,0 0 0,0-1 0,0 1 0,0 0 0,0 0 0,0 0 0,0 0 0,0 0 0,0 0 0,0-1 0,0 1 0,0 0 0,-6-11-990,-25-81-3290,4-3 4646,26 80 460,7 9 580,-4 6-1139,1 0 1,-1 1 0,1-1 0,-1 1 0,1-1-1,-1 1 1,1 0 0,2 1 0,2 1-299,13 3 25,-1-1 0,1 0 0,0-2 0,0 0 0,22-1 0,-1 0-179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1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86 17780,'-14'2'919,"-5"1"564,0 0 1,-30 11-1,44-13-1314,0 1 0,0 0 0,0 1 0,0 0 0,0-1 0,1 1 0,0 1 0,-1-1 0,1 1 0,1-1 0,-1 1 0,0 0 0,1 0 0,-4 7 0,7-11-159,-1 1 0,1-1-1,-1 1 1,1-1 0,0 1 0,0-1-1,-1 1 1,1 0 0,0-1 0,0 1-1,0-1 1,-1 1 0,1 0 0,0-1-1,0 1 1,0 0 0,0-1 0,0 1-1,0-1 1,1 1 0,-1 0 0,0-1-1,0 1 1,0 0 0,0-1 0,1 1-1,-1-1 1,0 1 0,1-1 0,-1 1-1,1 0 1,0 0-3,1 0 0,-1 0 0,1 0-1,-1-1 1,1 1 0,0 0 0,-1-1-1,1 1 1,-1-1 0,1 0 0,3 1 0,6-1-43,0 0 0,19-2 1,-29 2 34,94-16-434,-52 8-125,63-3 0,-102 11 487,1 0 0,-1 0 0,0 1 0,0 0 1,7 2-1,-11-3 76,1 0 0,-1 0-1,1 0 1,-1 0 0,0 0 0,1 0 0,-1 1 0,1-1 0,-1 0 0,1 0-1,-1 0 1,0 1 0,1-1 0,-1 0 0,0 1 0,1-1 0,-1 0 0,0 0-1,1 1 1,-1-1 0,0 1 0,1-1 0,-1 0 0,0 1 0,0-1 0,0 1 0,1-1-1,-1 0 1,0 1 0,0-1 0,0 1 0,0-1 0,0 1 0,0-1 0,0 1-1,0-1 1,0 1 0,0-1 0,0 0 0,0 1 0,0-1 0,0 1 0,-1-1-1,1 1 1,0-1 0,0 0 0,0 1 0,-1-1 0,1 1 0,0-1 0,0 0-1,-1 1 1,1-1 0,0 0 0,-1 1 0,1-1 0,0 0 0,-1 0 0,0 1-1,1-1 17,0 1-1,0-1 1,-1 0-1,1 0 1,0 1-1,-1-1 1,1 0-1,0 0 1,0 1-1,-1-1 1,1 0-1,0 0 1,-1 0-1,1 1 1,-1-1-1,1 0 1,0 0-1,-1 0 1,1 0-1,0 0 1,-1 0-1,1 0 1,-1 0-1,1 0 1,0 0-1,-1 0 1,1 0-1,-1 0 0,1 0 1,0 0-1,-1 0 1,1-1-1,0 1 1,-1 0-1,1 0 1,0 0-1,-1-1 1,1 1-1,0 0 1,-1 0-1,1-1 1,0 1-1,0 0 1,-1-1-1,1 1 1,0 0-1,0-1 1,-1 1-1,1 0 1,0-1-1,0 1 1,0 0-1,0-1 1,0 1-1,0-1 0,0 1 1,0 0-1,0-1 1,0 1-1,0 0 1,0-1-1,-2-27 522,2 28-532,5-69 175,-4 61-284,1 0 0,-1 1-1,1-1 1,1 0 0,-1 1 0,6-12 0,-7 19 84,-1-1-1,1 1 1,-1-1 0,1 1 0,-1-1-1,1 1 1,-1-1 0,1 1 0,-1-1-1,1 1 1,-1 0 0,1-1 0,0 1-1,-1 0 1,1 0 0,0-1 0,-1 1-1,1 0 1,0 0 0,-1 0 0,1 0 0,0 0-1,-1 0 1,1 0 0,0 0 0,-1 0-1,1 0 1,0 0 0,-1 0 0,1 0-1,0 1 1,-1-1 0,1 0 0,1 1-1,24 15-225,-17-9 192,-2-3 45,1 0 1,-1 0-1,1-1 0,0 0 1,0 0-1,0-1 0,1 0 0,-1-1 1,15 2-1,-22-3 7,-1 0 0,0 0 0,0 0 0,1 0 0,-1 0 1,0 0-1,0 0 0,1 1 0,-1-1 0,0 0 0,0 0 0,0 0 0,1 0 1,-1 0-1,0 1 0,0-1 0,0 0 0,1 0 0,-1 0 0,0 1 0,0-1 1,0 0-1,0 0 0,0 1 0,0-1 0,0 0 0,1 0 0,-1 1 0,0-1 1,0 0-1,0 0 0,0 1 0,0-1 0,0 0 0,0 0 0,0 1 0,0-1 1,0 0-1,-1 0 0,1 1 0,0-1 0,0 0 0,0 0 0,0 1 0,0-1 1,0 0-1,0 0 0,-1 0 0,1 1 0,0-1 0,0 0 0,-9 16 6,7-13-5,-3 5 21,0 1 0,0 0 0,1 0 0,0 0 1,0 0-1,1 1 0,1 0 0,0-1 0,-2 20 1,4-28-14,0 0 1,0 1-1,0-1 1,0 0-1,0 1 1,1-1-1,-1 0 1,1 0 0,-1 1-1,1-1 1,-1 0-1,1 0 1,0 0-1,-1 0 1,1 1-1,0-1 1,0 0 0,0 0-1,0 0 1,0-1-1,0 1 1,0 0-1,2 1 1,0-1 7,0 0 1,-1 0-1,1 0 0,0-1 1,0 1-1,0-1 1,0 1-1,0-1 0,0 0 1,4-1-1,6 0 29,0-2-1,0 0 1,21-7-1,25-14-186,79-43 1,-50 21-290,-85 45 405,-1-1 1,1 1-1,0 0 1,0 0-1,1 0 1,-1 0-1,0 0 1,0 1-1,4-1 1,-6 1 22,-1 0 1,0 0-1,1 0 1,-1 0-1,1 0 1,-1 0-1,1 1 0,-1-1 1,0 0-1,1 0 1,-1 1-1,1-1 1,-1 0-1,0 0 1,1 1-1,-1-1 1,0 0-1,1 1 1,-1-1-1,0 0 1,0 1-1,1-1 1,-1 1-1,0 0 1,1 0 18,-1 1 1,0 0 0,1-1 0,-1 1 0,0 0 0,0 0-1,0-1 1,-1 1 0,1 0 0,-1 1 0,0 4 34,0-2 28,0 0 1,0 0-1,1 0 1,-1 0-1,1 5 1,1-9-67,-1 1 1,0-1-1,0 0 1,1 1 0,-1-1-1,0 0 1,1 0-1,-1 0 1,1 0-1,0 1 1,-1-1 0,1 0-1,0 0 1,0 0-1,0 0 1,-1 0-1,1-1 1,0 1-1,0 0 1,0 0 0,1-1-1,-1 1 1,0 0-1,0-1 1,1 1-1,0 0-99,0-1-1,0 1 1,-1-1-1,1 1 1,-1 0-1,1 0 1,-1 0-1,1 0 0,-1 0 1,1 0-1,-1 0 1,0 0-1,1 1 1,-1-1-1,0 0 1,0 1-1,0-1 1,0 1-1,1 2 0,2 13-296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2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22517,'8'6'1584,"-8"1"-1432,0 3-312,-5-7-184,5 4 496,6-7-168,5 1-168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20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 19644,'-13'9'1801,"9"-5"-1329,-1-3-496,11-2 600,6-2 96,0-11-136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2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27 14643,'1'-1'87,"-1"1"1,0-1-1,1 1 0,-1-1 0,1 1 0,-1-1 1,0 1-1,0-1 0,1 1 0,-1-1 0,0 0 1,0 1-1,0-1 0,0 1 0,1-1 0,-1 0 1,0 1-1,0-1 0,0 1 0,0-1 0,0 0 1,-1 1-1,1-1 0,0 1 0,0-1 0,0 1 1,0-1-1,-1 0 0,1 1 0,0-1 0,-1 1 1,1-1-1,0 1 0,-1-1 0,0 0 0,-1 0 90,1 0-1,-1 0 0,0 1 0,0-1 0,0 1 0,0-1 0,0 1 0,0-1 1,0 1-1,0 0 0,-3 0 0,-5 0 322,-1 1 0,0 0 0,-14 4 1,10 0-390,1 0-1,0 1 1,0 0 0,1 1 0,0 1 0,0 0 0,1 1 0,0 0 0,0 1 0,1 0 0,1 1 0,-1 0-1,-12 18 1,13-13-70,0 0-1,0 0 0,2 0 0,0 1 1,1 1-1,0-1 0,2 1 1,0 0-1,1 1 0,-3 27 0,7-40-29,-1 1 0,1 0 0,1 0 0,-1 0 1,1 0-1,0 0 0,1-1 0,-1 1 0,1 0 0,1-1 0,-1 1 0,6 9 0,-6-14-7,0 1 0,0 0 0,0-1 0,1 0 0,-1 1 1,1-1-1,-1 0 0,1 0 0,0-1 0,0 1 0,0 0 0,0-1 1,0 0-1,0 0 0,0 0 0,0 0 0,0 0 0,0 0 0,1-1 1,-1 0-1,0 1 0,1-1 0,-1-1 0,0 1 0,0 0 0,1-1 1,4-1-1,-1 0 17,0 0 0,0-1 1,0 0-1,-1 0 0,0 0 1,1-1-1,-1 0 0,0 0 1,-1 0-1,1-1 1,-1 0-1,0 0 0,0 0 1,-1-1-1,1 0 0,-1 0 1,0 0-1,-1 0 0,0 0 1,0-1-1,0 0 0,0 0 1,1-7-1,-4 12-9,0 0-1,0 0 1,0 0 0,0 0-1,-1 0 1,1 0 0,0 0-1,-1 0 1,1 0 0,-1 0-1,0 0 1,0 0 0,0 0-1,0 0 1,0 1 0,0-1 0,0 0-1,-1 1 1,1-1 0,0 1-1,-1-1 1,1 1 0,-1-1-1,0 1 1,0 0 0,1 0-1,-1 0 1,0 0 0,0 0-1,0 1 1,0-1 0,-3 0-1,2 0-9,0 0-1,-1 0 0,0 0 0,1 1 0,-1 0 0,1 0 0,-1 0 1,0 0-1,1 0 0,-1 1 0,1-1 0,-1 1 0,1 0 0,-1 0 1,1 0-1,-1 1 0,-5 2 0,9-4-1,1 0 0,-1 0-1,0 1 1,0-1 0,0 0 0,1 0 0,-1 0 0,0 0 0,0 0-1,0 0 1,0 0 0,1 0 0,-1 0 0,0 0 0,0 0-1,0 0 1,0 1 0,0-1 0,1 0 0,-1 0 0,0 0-1,0 0 1,0 0 0,0 1 0,0-1 0,0 0 0,0 0-1,0 0 1,1 0 0,-1 1 0,0-1 0,0 0 0,0 0 0,0 0-1,0 1 1,0-1 0,0 0 0,0 0 0,0 0 0,0 1-1,0-1 1,0 0 0,-1 0 0,1 0 0,0 0 0,0 1-1,0-1 1,0 0 0,0 0 0,0 0 0,0 0 0,0 0-1,0 1 1,-1-1 0,1 0 0,0 0 0,0 0 0,0 0 0,0 0-1,0 0 1,-1 1 0,1-1 0,0 0 0,0 0 0,0 0-1,0 0 1,-1 0 0,1 0 0,14 1-114,39-11-271,6-1 13,-54 11 335,-1 0 1,1 0-1,0 0 0,-1 0 0,1 1 1,-1 0-1,1-1 0,0 2 0,-1-1 0,6 3 1,-8-2 21,1-1 1,-1 1-1,0 0 0,0 0 1,0 0-1,0 1 1,0-1-1,0 0 1,0 1-1,-1-1 1,1 1-1,-1 0 1,0-1-1,0 1 1,0 0-1,0 0 0,0 0 1,-1 0-1,1 0 1,-1 0-1,0 0 1,0 0-1,0 0 1,0 0-1,-1 3 1,0 10-17,-2 0 1,0 0-1,-6 18 1,-28 73-986,39-109 847,7-10-51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2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18004,'-9'4'362,"1"0"0,-1 1 1,1 0-1,0 1 0,0 0 0,1 0 0,0 1 1,0-1-1,0 2 0,1-1 0,0 1 1,0 0-1,1 0 0,0 0 0,1 1 0,-1 0 1,-4 15-1,6-14-313,0 0-1,0 1 1,1-1 0,0 1-1,1-1 1,0 1 0,1 0-1,0-1 1,1 1 0,0 0-1,0-1 1,1 1 0,1-1-1,0 0 1,8 20 0,-9-27-55,0 1 0,0-1 1,0 0-1,1 1 0,-1-1 1,1 0-1,0-1 1,0 1-1,0 0 0,0-1 1,1 0-1,-1 1 0,0-1 1,1-1-1,0 1 0,-1 0 1,1-1-1,0 0 0,0 0 1,0 0-1,0 0 0,0-1 1,0 0-1,0 1 0,0-1 1,0-1-1,0 1 1,7-2-1,-5 1-7,0-1 1,0 1-1,0-1 0,0-1 1,0 1-1,0-1 1,-1 0-1,1 0 0,-1 0 1,0-1-1,0 0 1,0 0-1,-1 0 0,1-1 1,-1 0-1,0 0 1,6-10-1,-9 14 12,0 0-1,0-1 1,-1 1 0,1 0-1,0-1 1,-1 1-1,1-1 1,-1 1 0,1-1-1,-1 1 1,0-1 0,0 1-1,0-1 1,0 1 0,0-1-1,0 1 1,0-1 0,0 1-1,0-1 1,-2-2-1,2 3 5,-1 0 0,0 0-1,0 0 1,0 0-1,0 0 1,0 1-1,0-1 1,0 0 0,0 1-1,0-1 1,0 0-1,-1 1 1,1 0-1,0-1 1,0 1 0,-1 0-1,1-1 1,0 1-1,-2 0 1,-5 0 21,1 0 0,-1 0 0,1 1 0,0 0 1,-1 1-1,1-1 0,-8 4 0,0 1 43,0 0 1,-22 14-1,33-18-49,-1 1 0,0 0 0,1 1-1,0-1 1,0 1 0,0-1 0,0 1 0,0 1 0,1-1-1,0 0 1,-4 8 0,7-12-16,0 0-1,-1 1 0,1-1 1,0 0-1,0 0 1,0 1-1,0-1 0,-1 0 1,1 1-1,0-1 1,0 0-1,0 1 0,0-1 1,0 0-1,0 1 1,0-1-1,0 0 0,0 1 1,0-1-1,0 0 1,0 1-1,0-1 0,1 0 1,-1 1-1,0-1 1,0 0-1,0 1 0,0-1 1,0 0-1,1 1 1,-1-1-1,0 0 0,0 0 1,1 1-1,-1-1 1,0 0-1,0 0 0,1 0 1,-1 1-1,17-1 14,19-12-17,67-45-240,-13 7-594,-90 50 819,1-1 1,-1 1 0,0 0-1,1 0 1,-1 0 0,1-1 0,-1 1-1,0 0 1,1 0 0,-1 0 0,0 0-1,1 0 1,-1 0 0,1 0 0,-1 0-1,0 0 1,1 0 0,-1 0-1,1 0 1,-1 0 0,0 0 0,1 0-1,-1 0 1,1 0 0,-1 0 0,0 0-1,1 1 1,-1-1 0,0 0-1,1 0 1,-1 1 0,1-1 0,0 15-194,-14 25 287,11-34-38,-5 7-3,4-10 103,3-9-61,1-2-78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2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19948,'4'3'1913,"6"-1"-1265,4-1-288,11 0 1016,-1-1-472,9 2-592,3-2-400,0 0-536,-2-3 552,2-1-152,-2-2-96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2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49 13939,'-16'1'566,"1"0"1,-1 1-1,1 0 0,-1 1 1,1 1-1,0 1 1,0 0-1,-18 9 0,26-10-474,-1 0 0,0 0 0,1 1-1,0 0 1,0 0 0,1 1 0,-1 0 0,1 0-1,0 0 1,1 1 0,0-1 0,0 1-1,0 1 1,1-1 0,0 1 0,-5 11-1,9-18-78,-1 1 0,1-1-1,-1 1 1,1-1 0,-1 1-1,1 0 1,0-1-1,0 1 1,0-1 0,0 1-1,0 0 1,0-1 0,0 1-1,0-1 1,1 1 0,-1-1-1,0 1 1,1-1-1,0 1 1,0 1 0,0-2-9,0 0 1,0 0 0,0-1-1,0 1 1,0-1-1,0 1 1,0-1 0,0 1-1,0-1 1,1 1 0,-1-1-1,0 0 1,0 0 0,0 0-1,0 1 1,1-1-1,-1 0 1,0-1 0,0 1-1,2 0 1,4-2 1,-1 1 0,1-1 0,-1 0 0,0-1 0,0 1 0,0-1 0,11-7 0,5-8 70,-1 0 1,-1-2-1,0 0 0,-2-1 0,0 0 0,-2-2 0,26-44 1,-40 61 192,-11 15-131,-10 20-28,16-23-95,-15 31-2,17-35-11,0-1 1,1 1-1,-1 0 1,1-1-1,-1 1 1,1 0-1,0 0 1,0 0-1,0-1 1,0 1-1,0 0 1,0 0-1,0 0 0,0-1 1,1 1-1,-1 0 1,1 0-1,0 1 1,0-2 1,0 0 0,0 0 0,-1 0 0,1-1 0,0 1 0,0 0 0,0-1 0,0 1 0,0-1 0,0 1 0,1-1 0,-1 0 0,0 1 0,0-1 0,0 0 1,0 0-1,0 0 0,0 0 0,1 0 0,-1 0 0,0 0 0,0 0 0,0 0 0,2-1 0,31-8 56,-29 7-48,88-39 125,-66 28-87,-1 1-1,1 1 0,34-8 1,-59 18-46,0 1 1,0-1 0,0 1-1,-1 0 1,1 0-1,0 0 1,0 0-1,0 0 1,0 0 0,-1 0-1,1 1 1,0-1-1,0 1 1,2 1-1,-3-2 5,0 1 0,0 0 0,0-1 0,0 1 0,0 0 0,-1 0 0,1 0 0,0 0 0,0-1 0,-1 1 0,1 0 0,-1 0 0,1 1 0,-1-1 0,1 0 0,-1 0 0,1 2 0,-1 3 39,0 1 1,0 0-1,0-1 0,0 1 0,-1-1 1,-3 11-1,3-13-53,1 0 97,-1-1 0,0 1 0,1 0-1,-1-1 1,1 1 0,0 0-1,1 4 1,-1-7-70,0-1 0,0 1 0,0-1 0,0 0 0,1 1 0,-1-1 0,0 1 0,0-1 0,1 1 0,-1-1 0,0 0 0,1 1 0,-1-1 0,0 0 0,1 1 0,-1-1 0,0 0 0,1 1 0,-1-1 0,1 0 0,-1 0 0,1 0 0,-1 1 0,1-1 0,1 0 10,-1 0-1,1 0 1,-1 0-1,1 0 1,-1 0-1,1-1 1,-1 1-1,1 0 1,-1-1-1,1 1 0,-1-1 1,2 0-1,14-8 205,0-1 1,17-13-1,-25 16-210,1 0 1,0 0 0,1 1-1,-1 0 1,1 1 0,0 0-1,0 1 1,21-5 0,-31 9-31,0-1 1,0 1-1,0 0 1,0 0 0,0 0-1,0 0 1,0 0-1,0 0 1,0 0 0,0 0-1,0 1 1,0-1-1,0 0 1,0 0 0,0 1-1,0-1 1,-1 1-1,1-1 1,0 1 0,0-1-1,0 1 1,0-1 0,-1 1-1,1 0 1,0-1-1,-1 1 1,1 0 0,-1 0-1,1 0 1,0 0-1,-1-1 1,0 1 0,1 2-1,0 1-10,0 0 0,0 1 0,-1-1-1,0 1 1,0-1 0,-1 6 0,1 13 29,0-23-12,1 1 0,-1-1 1,0 1-1,0-1 0,0 1 1,1-1-1,-1 1 0,0-1 1,1 0-1,-1 1 0,0-1 1,1 0-1,-1 1 0,0-1 1,1 0-1,-1 1 0,1-1 1,-1 0-1,1 0 0,-1 0 1,1 1-1,-1-1 0,0 0 1,1 0-1,-1 0 0,1 0 1,-1 0-1,1 0 0,-1 0 1,1 0-1,-1 0 0,1 0 1,-1 0-1,1 0 0,-1 0 1,1 0-1,-1 0 0,1-1 1,-1 1-1,1 0 0,-1 0 1,1-1-1,-1 1 0,27-13 75,-22 9-89,-2 3-46,-1 0-1,1-1 1,-1 1 0,1 0-1,-1 0 1,1 1 0,0-1-1,-1 0 1,1 1 0,0 0 0,0-1-1,0 1 1,3 1 0,-6-1 8,1 0 1,0 0 0,0 1-1,-1-1 1,1 0 0,0 1 0,-1-1-1,1 0 1,0 1 0,-1-1-1,1 1 1,-1-1 0,1 1-1,-1 0 1,1-1 0,-1 1 0,1-1-1,-1 1 1,1 0 0,-1 1-63,1 0 1,0 0-1,-1 0 1,0 0-1,1 0 1,-1 0-1,0 0 1,0 0 0,0 0-1,-1 2 1,1-2 32,0-1 1,0 0-1,0 1 0,0-1 1,-1 0-1,1 1 1,-1-1-1,1 0 1,-1 0-1,1 1 1,-1-1-1,0 0 1,0 1-1,-4 0-455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2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24 17812,'18'-18'2148,"-15"13"-762,-12 11-26,-65 63 1311,-84 108-2198,142-158-493,8-10-42,0 0 0,0 1-1,1 0 1,0 1-1,1 0 1,-5 12-1,11-23 52,-1 0-1,1 0 0,0 0 1,0 1-1,0-1 0,0 0 1,0 0-1,-1 1 0,1-1 1,0 0-1,0 0 0,0 1 1,0-1-1,0 0 0,0 0 1,0 1-1,0-1 0,0 0 1,0 1-1,0-1 0,0 0 1,0 0-1,0 1 0,0-1 1,0 0-1,0 0 0,1 1 1,-1-1-1,0 0 0,0 0 1,0 1-1,0-1 0,0 0 1,1 0-1,-1 0 0,0 1 1,0-1-1,0 0 0,1 0 1,-1 1-1,13-5-446,17-16-313,260-247-3700,-313 292 4649,2 1 0,0 1 0,2 1 0,1 0 0,1 2 0,2 0 0,-18 46 0,26-54-255,2 0 0,-5 28 0,1-5-1458,9-45 1461,0 1-1,0-1 0,0 1 1,0 0-1,0-1 0,0 1 1,0-1-1,-1 1 0,1-1 1,0 1-1,0-1 0,-1 1 1,1-1-1,0 0 0,-1 1 1,1-1-1,0 1 0,-1-1 1,1 0-1,-1 1 0,0-1 1,-7-3-919,7 1 959,0 0 1,-1 0 0,1 0 0,0 0 0,0 0 0,0 0 0,1 0-1,-1 0 1,0-4 0,1 1 98,0 0-1,0 0 1,1 0 0,-1-1-1,1 1 1,1 0 0,-1 0-1,1 0 1,0 1 0,0-1-1,0 0 1,1 1 0,-1-1-1,1 1 1,0 0 0,1 0-1,-1 0 1,7-5 0,4-5 196,0 2 1,1 0 0,30-17-1,-30 20-108,0 1-1,1 1 1,0 0 0,20-5-1,-29 10-83,0 0 0,0 1 0,1 0-1,-1 0 1,1 0 0,0 1-1,-1 0 1,1 1 0,-1 0-1,1 0 1,-1 0 0,9 4 0,-13-4-54,0 0 1,-1 1 0,1-1 0,-1 1 0,1 0 0,-1 0 0,0 0 0,1 0-1,-1 0 1,0 0 0,0 0 0,-1 1 0,1-1 0,0 1 0,-1 0 0,0-1-1,1 1 1,-1 0 0,0 0 0,-1 0 0,1 0 0,0 0 0,-1 0 0,1 0-1,-1 0 1,0 0 0,0 0 0,0 0 0,-1 0 0,1 0 0,-1 0 0,0 0-1,1 0 1,-1-1 0,-1 1 0,1 0 0,0 0 0,-1-1 0,1 1 0,-4 4-1,5-7-4,0 0-1,-1 0 0,1 1 1,0-1-1,0 0 0,0 0 1,0 0-1,-1 1 0,1-1 1,0 0-1,0 0 0,-1 0 1,1 0-1,0 1 0,0-1 1,-1 0-1,1 0 0,0 0 1,0 0-1,-1 0 0,1 0 1,0 0-1,-1 0 0,1 0 1,0 0-1,0 0 0,-1 0 1,1 0-1,0 0 0,0 0 1,-1 0-1,1 0 0,-1-1 1,-3-8 218,3-16 117,2 2 47,6-38-1,-6 55-351,1-1 1,-1 1-1,1-1 0,1 1 0,-1 0 0,1 0 0,0 0 0,0 0 1,0 1-1,8-10 0,-7 13-33,-1 0 0,1 0 1,0 0-1,-1 1 0,1-1 0,0 1 1,0 0-1,0 0 0,0 0 0,0 1 1,0-1-1,0 1 0,1 0 0,6 1 1,16-2-44,-2-2 26,0-2-1,0 0 1,-1-2 0,38-15-1,-51 17 27,1 0 0,-1-1-1,0-1 1,0 0 0,-1 0-1,0-1 1,0 0 0,-1 0 0,0-1-1,-1-1 1,9-11 0,-16 20-16,-1 1 0,0 0 0,1-1 0,-1 1 0,1-1 0,-1 1 0,0-1 0,0 1 0,1-1 0,-1 1 0,0-1 0,0 0 0,0 1 0,1-1 0,-1 1 1,0-1-1,0 1 0,0-1 0,0 0 0,0 1 0,0-1 0,0 1 0,0-1 0,-1 0 0,1 0-1,-1 1 0,1 0 1,-1 0-1,1 0 0,-1-1 0,1 1 0,-1 0 0,1 0 1,-1 0-1,1 0 0,-1 0 0,0 0 0,1 0 0,-1 0 1,1 0-1,-1 0 0,1 0 0,-1 0 0,1 1 0,-1-1 1,-30 13-21,16-2 14,1 0 0,0 1 1,0 1-1,1 0 0,1 1 0,0 0 0,1 1 0,0 0 0,1 1 0,1 0 0,-8 19 1,16-31 8,-1 0 0,1 0 1,-1 1-1,2-1 1,-1 1-1,0-1 0,1 1 1,0-1-1,0 1 0,0 7 1,1-11-3,-1 0 1,1 1-1,-1-1 0,1 0 1,-1 1-1,1-1 0,0 0 1,-1 0-1,1 1 1,0-1-1,0 0 0,0 0 1,0 0-1,0 0 0,0 0 1,0 0-1,0-1 1,1 1-1,-1 0 0,0 0 1,0-1-1,1 1 0,-1-1 1,0 1-1,1-1 0,-1 0 1,1 1-1,-1-1 1,0 0-1,1 0 0,-1 0 1,1 0-1,-1 0 0,1 0 1,-1-1-1,0 1 1,3-1-1,3-1 3,-1 1 1,1-1-1,-1-1 1,1 1-1,-1-1 1,0 0-1,0-1 1,0 1-1,-1-1 0,9-7 1,5-7 51,24-29 1,-8 9-24,-41 46-33,1 1 0,1-1 0,0 1 0,0 0 0,1 1 0,0-1 0,0 1 0,-2 19 0,5-28 6,0 0 0,-1 1 0,1-1 1,0 0-1,0 0 0,0 1 1,1-1-1,-1 0 0,0 0 0,0 1 1,1-1-1,-1 0 0,0 0 1,1 1-1,-1-1 0,1 0 1,0 0-1,-1 0 0,1 0 0,0 0 1,0 0-1,0 0 0,0 0 1,0 0-1,0-1 0,1 2 0,0-1 7,1 0-1,-1 0 0,1 0 1,-1-1-1,1 1 0,0-1 0,-1 1 1,1-1-1,0 0 0,-1 0 1,6-1-1,4-1 20,-1 0 0,1-1 1,-1 0-1,19-9 0,-5-2 3,0 0 0,39-31-1,-31 21-91,-40 30 82,0 0-1,1 0 1,0 1-1,0 0 0,1 0 1,0 1-1,0-1 1,1 1-1,0 0 1,0 1-1,1-1 1,0 1-1,-4 14 1,7-22-17,0 0 0,0 0 0,0-1 0,0 1 0,0 0 0,0 0 0,0-1 0,0 1 0,1 0 0,-1 0 0,0-1 0,0 1 0,1 0 0,-1-1 0,0 1 0,1 0 0,-1-1 0,0 1 0,1 0 0,-1-1 0,1 1 0,-1-1 0,1 1 0,-1-1 0,1 1 0,0-1 0,-1 1 0,2 0 1,0-1 0,0 1 0,0-1 0,-1 1 1,1-1-1,0 0 0,0 0 1,0 0-1,0 0 0,0 0 1,4-1-1,2 0-28,0-1 0,1-1 0,-1 1 0,10-6 0,2-3-294,-1 0-1,-1-1 1,0-1 0,-1-1 0,21-21 0,-84 71-1389,35-28 1467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17116,'0'8'1432,"-2"10"-1224,0 5-120,-1 5 616,0 9-536,3 6-96,0 5-48,4-1-16,2-4-40,2 0-112,3-6-336,-1-5-136,-3-11 480,-2-8-88</inkml:trace>
  <inkml:trace contextRef="#ctx0" brushRef="#br0" timeOffset="1">4 254 17212,'-4'-4'1664,"10"1"-1064,5-1-280,11 1 1065,5-1-545,13 0-912,5-1-520,9-2 504,2 1-80,-2 2-153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2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18580,'3'0'1288,"-2"3"-1392,1 2-272,5 3 632,6 0-168,-3 5-144</inkml:trace>
  <inkml:trace contextRef="#ctx0" brushRef="#br0" timeOffset="1">107 107 15603,'-10'3'1841,"-3"1"-1065,1-1-336,1 1 1384,1-1-935,4-2-169,5 1-856,5-4-208,5-2-393,1-2 1994,3-4-1337,2 2 72,0-4 32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2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18052,'-6'22'2328,"-14"43"1,2-14-690,-40 191 1495,18 3-3972,39-243-661,-2-7 841,0-8-165,-7-118-4375,4 67 5169,6 63 138,0-1 0,-1 1 0,1-1 0,0 1 0,0 0 0,0-1 0,0 1 0,1 0 0,-1-1 0,0 1 0,0 0 0,1-1 0,-1 1 0,1 0 0,-1 0 0,1-1 0,0 1 0,-1 0 0,1 0 0,1-2 0,0 3 84,0-1-1,0 0 1,0 0-1,-1 0 1,1 1-1,0-1 1,1 1-1,-1 0 1,0-1-1,0 1 1,0 0-1,3 1 1,158-3 191,-124-1-608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28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18212,'-83'15'6692,"73"-13"-6280,1 0 1,0 2 0,-1-1 0,1 1 0,0 0 0,-11 8 0,19-11-414,0-1-1,1 1 1,-1-1-1,0 1 1,1-1-1,-1 1 1,0 0-1,1-1 1,-1 1 0,1 0-1,-1-1 1,1 1-1,-1 0 1,1 0-1,-1-1 1,1 3 0,0-3-22,0 1 0,0-1 0,0 0 0,0 1 0,0-1 0,0 1 0,0-1 0,0 0 1,1 1-1,-1-1 0,0 0 0,0 1 0,0-1 0,1 0 0,-1 1 0,0-1 0,1 0 0,-1 1 1,0-1-1,1 0 0,-1 0 0,0 0 0,1 1 0,0-1 0,29 9-1538,-26-9 1356,46 7-2185,19 4-271,-63-10 2441,0 1 0,0 0 0,0 0-1,0 1 1,0-1 0,-1 1 0,1 0 0,6 6 0,-11-8 245,0-1 1,0 1-1,-1 0 0,1-1 1,0 1-1,0 0 1,-1 0-1,1 0 1,0 0-1,-1-1 1,1 1-1,-1 0 1,1 0-1,-1 0 1,0 0-1,1 0 1,-1 0-1,0 0 1,0 0-1,0 1 1,0-1-1,0 0 0,0 0 1,0 0-1,0 0 1,0 1-1,-1 0 64,0 0 1,0 0-1,0 0 0,0 0 0,-1 0 0,1 0 0,-1 0 1,1 0-1,-1-1 0,1 1 0,-4 2 0,-6 3 424,0-1 0,0 1 0,-16 5 0,26-11-475,-10 4 146,0-1-1,0-1 0,-12 4 1,19-7-152,0 1 1,1 0-1,-1-1 1,0 0-1,0 0 1,1 0-1,-1 0 1,0-1-1,0 0 0,1 1 1,-1-1-1,0 0 1,-3-3-1,-7-7 19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2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18820,'3'-2'388,"0"0"0,1 0 0,-1 0 0,1 0 0,-1 1 0,1 0 0,0 0 0,5-1 0,-8 1-322,-1 1 0,1 0 0,0 0 1,-1 0-1,1 1 0,-1-1 0,1 0 0,-1 0 1,1 0-1,-1 0 0,1 0 0,-1 1 0,1-1 0,-1 0 1,1 0-1,-1 1 0,1-1 0,-1 0 0,1 1 1,-1-1-1,0 1 0,1-1 0,-1 0 0,1 2 0,-1-1 25,1 0-1,-1 1 0,1-1 0,-1 1 0,0-1 1,0 1-1,0-1 0,0 0 0,0 1 1,0-1-1,0 1 0,0-1 0,-1 3 0,-16 54 741,11-40-729,-7 37 0,13-54-100,0 0-1,0 0 0,0 0 0,-1 0 0,1 0 1,0 0-1,0 0 0,0 0 0,1 0 1,-1 0-1,0 0 0,0 0 0,0 0 1,1 0-1,-1 0 0,0 0 0,1 0 1,-1 0-1,1-1 0,-1 1 0,1 0 0,0 0 1,-1-1-1,1 1 0,0 0 0,-1-1 1,1 1-1,1 1 0,1-2-2,-1 1 0,0 0 1,0-1-1,0 0 0,1 1 0,-1-1 0,0 0 1,0 0-1,1-1 0,-1 1 0,0 0 0,3-1 1,8-3-24,-1 0 0,1 0 0,13-8 0,41-21-58,-31 13-38,55-19 0,-89 38 109,0 0 0,0 0 0,0 0 0,0 1 0,0-1 1,1 1-1,-1 0 0,0-1 0,0 1 0,1 0 0,-1 0 0,3 1 0,-4 0 6,-1-1 0,1 1 0,0 0 1,0-1-1,-1 1 0,1 0 0,0-1 0,-1 1 1,1 0-1,-1 0 0,1 0 0,-1 0 0,1 0 1,-1 0-1,0 0 0,0-1 0,1 1 0,-1 0 1,0 0-1,0 0 0,0 0 0,0 0 0,0 0 1,0 0-1,0 0 0,0 1 0,-1 0 3,1-1 0,0 1 0,0-1 0,0 1 0,0-1 0,1 1 0,-1-1-1,0 1 1,1-1 0,-1 1 0,1-1 0,-1 1 0,1-1 0,1 3 0,-1-4 4,0 0 1,0 1-1,-1-1 1,1 0-1,0 1 1,0-1-1,0 0 1,0 0-1,0 0 1,0 0-1,0 0 1,0 0-1,0 0 1,0 0-1,0-1 1,0 1-1,0 0 1,0-1-1,0 1 1,-1 0-1,1-1 1,0 1-1,0-1 1,0 1-1,0-2 0,17-8 39,26-21-1,-32 22-33,0 0 0,1 0-1,0 2 1,24-12 0,-37 19-7,1 0-1,-1-1 0,0 1 0,1 0 1,-1 0-1,1 0 0,-1 0 1,0 0-1,1-1 0,-1 1 1,1 0-1,-1 0 0,0 0 1,1 0-1,-1 0 0,1 0 1,-1 0-1,0 1 0,1-1 1,-1 0-1,1 0 0,-1 0 1,0 0-1,1 0 0,-1 1 1,1-1-1,-1 0 0,0 0 1,1 0-1,-1 1 0,0-1 1,1 1-1,-2 14 25,-15 24-178,13-32-61,1 2-1013,8-11 703,13-15 284,-15 14 22,14-12-304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29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77 18204,'-35'18'1913,"19"-11"-1303,1 0 0,1 1 0,-1 1 0,2 0 0,-1 1 0,-13 13 0,26-22-588,1-1-1,-1 1 1,0-1 0,1 1 0,-1-1 0,1 1 0,-1-1 0,1 1 0,-1 0 0,1-1 0,-1 1 0,1 0 0,0 0 0,-1-1 0,1 1 0,0 0 0,0 0 0,-1-1 0,1 1 0,0 0 0,0 0 0,0 0 0,0-1 0,0 1 0,0 0-1,0 1 1,1-1-22,0 0-1,0-1 0,-1 1 0,1-1 1,0 1-1,0-1 0,0 1 0,0-1 1,0 0-1,0 1 0,0-1 0,0 0 1,0 0-1,0 1 0,0-1 0,0 0 1,1 0-1,10 0-194,-1-1-1,19-3 1,-29 4 182,63-10-880,115-3 0,-177 8 1473,0 0 1,0 0-1,0 0 0,-1 0 1,2-8-1,4-14-368,22-72-569,-28 99 313,-1 0 0,0 0-1,0 0 1,0-1 0,1 1 0,-1 0 0,0 0 0,0 0 0,0 0 0,1-1 0,-1 1 0,0 0 0,0 0 0,1 0 0,-1 0 0,0 0 0,0 0 0,1 0 0,-1 0 0,0 0 0,1 0 0,-1 0 0,0 0 0,0 0 0,1 0 0,-1 0 0,0 0 0,0 0 0,1 0 0,-1 0 0,0 0 0,0 0 0,1 1 0,-1-1 0,1 0 0,14 7-1146,-6-3 500,-5-2 569,1-1-1,0 0 1,-1 0 0,1-1 0,0 0 0,-1 1 0,1-2 0,0 1-1,0 0 1,-1-1 0,1 0 0,6-2 0,17-6-561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3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 17452,'0'-1'51,"0"1"0,0 0 1,0-1-1,0 1 0,0 0 1,0 0-1,0-1 1,0 1-1,0 0 0,0-1 1,0 1-1,0 0 0,0-1 1,0 1-1,0 0 0,0 0 1,0-1-1,0 1 0,-1 0 1,1 0-1,0-1 1,0 1-1,0 0 0,0 0 1,-1-1-1,1 1 0,0 0 1,0 0-1,0 0 0,-1-1 1,1 1-1,0 0 0,0 0 1,-1 0-1,1 0 0,0 0 1,-1 0-1,1-1 1,0 1-1,0 0 0,-1 0 1,1 0-1,-15 9 870,-10 18 452,12-9-783,0 1 0,2 0 0,0 1 0,-13 36 0,20-43-587,-1 0-1,2 1 1,-1-1 0,2 1-1,0 0 1,1 0 0,0 0-1,2 23 1,-1-34-31,0-1-1,1 0 1,-1 0 0,1 0-1,-1 0 1,1 0 0,0 0-1,0 0 1,0 0-1,0 0 1,0 0 0,0 0-1,0 0 1,0 0 0,1-1-1,1 3 1,-2-4 11,1 1 1,-1-1-1,0 1 1,1-1-1,-1 1 1,0-1-1,1 0 1,-1 0-1,1 1 1,-1-1-1,0 0 1,1 0-1,-1-1 1,1 1-1,-1 0 1,0 0-1,1-1 1,-1 1-1,0-1 0,1 1 1,-1-1-1,0 1 1,0-1-1,1 0 1,-1 0-1,2-1 1,20-15-5,-1-1 1,39-40 0,-11 9 7,-60 60-243,1 0 0,-13 19-1,17-22-80,0 0 0,0 0-1,1 0 1,0 0 0,1 0 0,0 1-1,-3 12 1,6-20 240,0 0 0,0 0 0,-1 0 0,1 0-1,0 0 1,0 0 0,0 1 0,0-1 0,1 0 0,-1 0 0,0 0-1,0 0 1,1 0 0,-1 0 0,1 0 0,-1 0 0,1 0 0,-1 0-1,1 0 1,-1 0 0,1 0 0,0 0 0,0 0 0,-1-1 0,3 2 0,-1-1-135,-1 0 1,1 0-1,0-1 1,0 1 0,0-1-1,0 1 1,0-1 0,0 0-1,0 0 1,0 0 0,0 0-1,0 0 1,3-1-1,2 0-445,1-1-1,0 0 1,0 0-1,0-1 1,-1 0-1,9-5 0,3-4-274,-1-1-221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3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61 13051,'2'-8'801,"0"-3"588,0 1 1,2-22-1,-7 42 3951,-7 19-4380,3 25-799,-1 102 1,6-79-1696,2-76 1423,0 0 0,0 1 0,0-1 0,0 0 0,0 0 1,-1 0-1,1 0 0,0 1 0,0-1 0,-1 0 0,1 0 0,-1 0 0,1 0 0,-1 0 1,1 0-1,-1 0 0,0 0 0,-1 1 0,2-2 10,-1 0 1,1 1-1,-1-1 0,1 0 1,-1 0-1,0 0 0,1 0 0,-1 0 1,0 0-1,1 0 0,-1 0 1,1 0-1,-1 0 0,0 0 1,1 0-1,-1-1 0,1 1 0,-1 0 1,1 0-1,-1-1 0,0 1 1,1 0-1,-1-1 0,0 0 0,-5-4-677,0 0-1,0-1 0,-11-13 0,11 12 947,-11-13 764,0 0-1,1-1 1,-21-38 0,36 58-762,0-1 0,0 0-1,1 0 1,-1 1 0,1-1 0,-1 0-1,1 0 1,-1 0 0,1 1 0,0-1-1,0 0 1,0 0 0,0 0 0,0 0-1,1-3 1,0 4-82,-1 0-1,1 0 0,-1 0 1,1 0-1,0 0 0,0 1 1,-1-1-1,1 0 1,0 0-1,0 0 0,0 1 1,0-1-1,0 1 0,0-1 1,0 0-1,0 1 1,0 0-1,0-1 0,0 1 1,1 0-1,-1-1 0,0 1 1,0 0-1,0 0 0,2 0 1,24 0 91,-1 1 0,46 8 0,-10-1-264,-14-5-94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5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17036,'5'-5'948,"-1"0"-317,0 0-1,0 0 1,1 1-1,9-8 1,-13 11-581,-1 1-1,1-1 1,0 1 0,0-1 0,-1 1-1,1 0 1,0-1 0,0 1 0,-1 0 0,1 0-1,0-1 1,0 1 0,0 0 0,0 0 0,-1 0-1,1 0 1,0 0 0,0 0 0,0 0 0,0 0-1,0 0 1,-1 1 0,1-1 0,0 0 0,0 1-1,0-1 1,-1 0 0,1 1 0,0-1 0,-1 1-1,1-1 1,0 1 0,-1-1 0,1 1 0,0-1-1,-1 1 1,1 0 0,-1-1 0,1 1-1,-1 0 1,0 0 0,1-1 0,-1 1 0,0 0-1,1 0 1,-1 1 0,2 4-35,0 0 0,-1 0 0,0 0-1,0 0 1,-1 0 0,1 0 0,-1 0 0,-1 0-1,1 0 1,-3 10 0,-3 10-140,-9 27 0,11-44 109,-7 21-74,8-24 69,-1 1 0,2-1 0,-1 1 0,1 0 1,0 0-1,1 0 0,-1 0 0,1 0 0,0 10 1,2-17 19,-1 0 0,0 0 0,0 1 1,0-1-1,0 0 0,0 0 0,0 1 1,0-1-1,0 0 0,1 0 0,-1 1 1,0-1-1,0 0 0,0 0 0,0 0 1,1 1-1,-1-1 0,0 0 0,0 0 1,0 0-1,1 0 0,-1 0 0,0 0 1,0 1-1,1-1 0,-1 0 0,0 0 0,0 0 1,1 0-1,-1 0 0,0 0 0,1 0 1,-1 0-1,0 0 0,0 0 0,1 0 1,13-5-6,11-12 12,-25 16-6,39-32 180,-2-3 1,-1-1 0,-2-2 0,54-81 0,-95 136-61,-1 0 0,-8 30 1,8-23-94,3-8-26,0 0 1,1 0-1,0 0 0,1 0 1,0 18-1,2-32 3,1 1 0,0-1 0,0 0 0,0 1 0,0-1 0,1 0 0,-1 1 0,0-1 0,1 0 0,-1 0 0,0 1 0,1-1 0,-1 0 0,1 0 0,0 0 0,-1 0 0,1 1 1,0-1-1,0 0 0,0 0 0,0 0 0,0-1 0,1 2 0,-1-1 5,1-1-1,0 1 1,-1-1 0,1 1 0,0-1 0,-1 0 0,1 0-1,0 0 1,-1 0 0,1 0 0,0 0 0,-1 0 0,1-1-1,0 1 1,2-1 0,4-2 29,0-1 0,1 0 0,-1 0 0,-1 0-1,11-8 1,0-2 40,-1-1-1,0-1 0,22-26 0,-32 34-62,-1 0 0,0-1 0,0 0 1,-1 0-1,0-1 0,0 1 0,-1-1 0,0 0 0,3-17 0,-7 27-15,0 0-1,0-1 1,0 1-1,0 0 1,0 0-1,0 0 1,0 0-1,0 0 1,0 0-1,0-1 1,0 1-1,0 0 1,0 0-1,0 0 1,0 0-1,0 0 1,0 0-1,0 0 1,0 0-1,-1-1 0,1 1 1,0 0-1,0 0 1,0 0-1,0 0 1,0 0-1,0 0 1,0 0-1,0 0 1,-1 0-1,1 0 1,0 0-1,0 0 1,0 0-1,0 0 1,0 0-1,0 0 1,0 0-1,-1 0 1,1 0-1,0 0 1,0 0-1,0 0 0,0 0 1,0 0-1,0 0 1,-1 0-1,1 0 1,0 0-1,0 0 1,0 0-1,0 0 1,0 0-1,0 0 1,0 0-1,0 0 1,-1 0-1,1 1 1,0-1-1,-7 4-10,2 2 3,-1 0 0,1 0 0,1 1 1,-1 0-1,1 0 0,-6 13 0,2 0-31,-9 29-1,16-45 43,0 0 0,1 0 0,-1 0 0,0-1 0,1 1 0,0 0 0,0 6 0,1-9 1,-1 0-1,0 0 0,0-1 1,0 1-1,1 0 0,-1 0 1,0-1-1,1 1 0,-1 0 1,1-1-1,-1 1 0,0 0 1,1-1-1,0 1 0,-1-1 0,1 1 1,-1-1-1,1 1 0,0-1 1,-1 1-1,1-1 0,0 0 1,-1 1-1,1-1 0,0 0 1,0 0-1,-1 1 0,1-1 1,0 0-1,0 0 0,-1 0 1,1 0-1,0 0 0,0 0 1,0 0-1,-1 0 0,1 0 0,0-1 1,0 1-1,-1 0 0,1 0 1,1-1-1,5-2 21,0 1 1,-1-1-1,1-1 1,-1 1-1,0-1 1,0 0-1,0 0 1,0-1-1,8-9 1,0 0 50,-2 0 0,16-24 1,-20 27-56,-1 1 0,-1-1 1,0-1-1,0 1 0,-1-1 1,0 0-1,-1 0 0,4-21 1,-9 22 2,-2 15-16,-7 19-9,8-18 7,11-10 59,4-6-11,-8 5-37,-2 3-11,-1 0 0,0 0 0,1 0 0,0 0 0,-1 1 0,1 0 1,0-1-1,0 1 0,6-3 0,-10 32-76,-10 29 19,6-39 51,1 1 0,1 0-1,1 0 1,1 0 0,1 24-1,0-39-1,1-1 1,-1 1-1,1 0 0,0 0 0,0 0 0,0-1 0,0 1 1,1-1-1,-1 1 0,1-1 0,0 1 0,-1-1 1,1 0-1,0 0 0,0 0 0,1 0 0,1 2 0,-3-3-35,0-1-1,1 1 1,-1 0-1,0-1 1,0 0 0,0 1-1,0-1 1,0 0-1,1 1 1,-1-1-1,0 0 1,0 0-1,1 0 1,-1 0-1,0 0 1,0 0-1,1 0 1,-1-1-1,0 1 1,0 0-1,0-1 1,0 1-1,1-1 1,-1 1-1,0-1 1,0 0-1,0 1 1,0-1-1,0 0 1,0 0-1,-1 0 1,1 1-1,0-1 1,0 0-1,0 0 1,-1 0-1,1-1 1,-1 1-1,1 0 1,-1 0-1,1 0 1,0-2 0,6-15-233,0-7-120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5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18868,'0'3'1872,"0"3"-1431,5 2-161,3 4 1128,4 1-1584,1 1-496,5 2 560,2-3-112,5-2-168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5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41 16668,'-49'30'3256,"34"-22"-2655,0 1 1,1 0-1,0 1 1,0 1-1,1 0 1,1 0-1,-17 21 1,29-32-625,-1 0 0,1 0-1,0 1 1,-1-1 0,1 0 0,0 1 0,0-1 0,0 0-1,-1 1 1,1-1 0,0 0 0,0 1 0,0-1 0,0 0-1,0 1 1,0-1 0,0 1 0,0-1 0,0 0-1,0 1 1,0-1 0,0 0 0,0 1 0,0-1 0,0 1-1,0-1 1,0 0 0,0 1 0,0-1 0,1 0 0,-1 1-1,0-1 1,0 0 0,0 1 0,1-1 0,-1 0-1,0 1 1,0-1 0,1 0 0,-1 0 0,0 1 0,1-1-1,-1 0 1,0 0 0,1 0 0,-1 1 0,0-1 0,1 0-1,-1 0 1,0 0 0,1 0 0,-1 0 0,1 0 0,-1 0-1,0 0 1,1 0 0,-1 0 0,1 0 0,31 0-1562,-23 0 1048,16 0-907,0 1 0,27 5 0,-44-4 1201,1-1-1,-1 2 1,0-1 0,0 1-1,0 0 1,0 1 0,0-1-1,-1 2 1,14 9 0,-20-14 285,0 1-1,0 0 1,0 0 0,0-1 0,-1 1-1,1 0 1,0 0 0,0 0 0,-1 0 0,1 0-1,-1 0 1,1 0 0,-1 1 0,1-1-1,-1 0 1,0 0 0,1 0 0,-1 0 0,0 0-1,0 1 1,0-1 0,0 0 0,0 0-1,0 0 1,0 1 0,-1-1 0,1 0 0,0 0-1,-1 0 1,1 0 0,0 0 0,-1 1-1,1-1 1,-1 0 0,0 0 0,1 0 0,-1 0-1,0-1 1,0 1 0,0 0 0,1 0-1,-1 0 1,-2 0 0,-3 5 390,0-2-1,-1 1 1,0 0 0,-13 5 0,13-6-117,-13 6 837,-28 9 1,44-18-1120,0 1 1,-1-1 0,1 0-1,0 0 1,-1 0 0,1-1-1,-1 1 1,1-1 0,-1 0-1,1-1 1,-1 1 0,1-1-1,-6-1 1,9 1-37,0 1-1,0-1 1,0 0-1,0 0 1,1 1-1,-1-1 1,0 0 0,0 0-1,1 0 1,-1 0-1,1 0 1,-1 0-1,1 0 1,-1 0 0,1 0-1,0 0 1,-1 0-1,1-1 1,0 1 0,0 0-1,0 0 1,0 0-1,0 0 1,0 0-1,0-1 1,0 1 0,0 0-1,0 0 1,1-2-1,7-25-282</inkml:trace>
  <inkml:trace contextRef="#ctx0" brushRef="#br0" timeOffset="1">491 1 16764,'-2'-1'228,"-1"1"0,1 0 0,0 0 1,-1 0-1,1 1 0,0-1 1,-1 0-1,1 1 0,0 0 0,-1-1 1,1 1-1,-4 2 0,2-1 141,-18 6 777,1 2 0,-28 16 1,41-21-1114,-1 1 0,1 0 0,0 0 0,0 1-1,1 0 1,-1 1 0,-10 15 0,17-23-66,1 1-1,-1 0 0,1 0 1,-1-1-1,1 1 0,-1 0 0,1 0 1,0 0-1,-1 0 0,1 0 1,0 0-1,0 0 0,-1 0 0,1-1 1,0 1-1,0 0 0,0 0 1,0 0-1,0 0 0,1 0 0,-1 0 1,0 0-1,0 0 0,1 0 1,-1 0-1,0 0 0,1-1 0,-1 1 1,1 0-1,-1 0 0,1 0 1,-1-1-1,1 1 0,0 0 1,-1-1-1,1 1 0,0 0 0,0-1 1,-1 1-1,1-1 0,0 1 1,0-1-1,0 0 0,0 1 0,0-1 1,-1 0-1,1 1 0,0-1 1,2 0-1,7 3-475,1-1-1,-1-1 1,19 1 0,-18-1 115,4 0-111,0 1 1,17 5 0,-28-6 445,1 0 1,0 0-1,-1 1 1,1 0 0,-1 0-1,0 0 1,0 1 0,0-1-1,0 1 1,7 6-1,-10-7 115,0-1-1,0 1 1,0-1-1,0 1 0,0-1 1,-1 1-1,1 0 0,0 0 1,-1-1-1,1 1 1,-1 0-1,0 0 0,0-1 1,0 1-1,1 0 0,-2 0 1,1 0-1,0-1 1,0 1-1,0 0 0,-1 0 1,1 0-1,-1-1 1,0 1-1,1 0 0,-1-1 1,0 1-1,0-1 0,0 1 1,0-1-1,0 1 1,0-1-1,-3 3 0,-3 3 334,0 0 0,-1 0-1,1-1 1,-16 10 0,-33 14 852,52-27-1257,-1-2 1,1 1-1,-1 0 1,1-1-1,-1 0 1,0 0-1,0 0 1,0-1-1,0 1 1,-7-2-1,5-3-86,5-5-98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18036,'-2'28'753,"0"0"0,-8 33 0,-2 11-216,8-34-348,-1-10-173,2 1 0,1-1 0,2 0 0,2 30 0,-1-55-30,-1-1 1,1 0-1,-1 1 1,1-1 0,0 0-1,0 1 1,0-1-1,0 0 1,0 0 0,3 4-1,-4-5 3,1-1 0,0 1 0,-1-1 0,1 1 0,0-1 0,-1 1-1,1-1 1,0 1 0,0-1 0,-1 0 0,1 1 0,0-1 0,0 0 0,0 0 0,-1 1-1,1-1 1,0 0 0,0 0 0,0 0 0,0 0 0,1 0 0,1-1-21,0-1-1,0 1 1,0 0 0,0-1 0,-1 1 0,1-1-1,0 0 1,-1 0 0,1 0 0,-1 0-1,0-1 1,0 1 0,0-1 0,3-3 0,15-24-109,-1-1 1,-2 0-1,23-56 1,25-105 1069,-61 183-822,-5 1 376,-2 10-317,-1 2-114,1 1 0,0-1 1,0 1-1,1 0 1,-1 0-1,1 0 1,0 0-1,-1 5 0,-12 50 98,13-52-130,2-5 19,-7 26-164,-2 34 0,8-56 172,1 0 1,0 0-1,0 0 0,0 0 0,1 0 0,0 0 0,0 0 1,1 0-1,0 0 0,5 13 0,-6-19-38,-1 0-1,0-1 1,1 1 0,-1 0-1,1 0 1,-1-1 0,1 1-1,-1 0 1,1-1 0,-1 1-1,1 0 1,0-1 0,-1 1-1,1-1 1,0 1-1,0-1 1,-1 0 0,1 1-1,0-1 1,0 0 0,0 1-1,0-1 1,-1 0 0,1 0-1,0 0 1,0 0 0,0 0-1,0 0 1,0 0 0,0 0-1,-1 0 1,1 0 0,0 0-1,1-1 1,15-5 67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5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17836,'1'1'99,"0"0"1,0 0-1,0 0 0,0 0 1,0 0-1,0-1 0,1 1 1,-1 0-1,0 0 1,1-1-1,-1 1 0,0-1 1,1 1-1,-1-1 0,1 0 1,-1 0-1,1 1 0,-1-1 1,1 0-1,-1 0 1,1 0-1,-1-1 0,1 1 1,-1 0-1,1-1 0,-1 1 1,0 0-1,2-2 1,43-14 1071,-35 11-1070,0 0 0,-1 0 1,0-1-1,0-1 0,0 1 1,-1-2-1,1 1 1,-2-1-1,1-1 0,-1 1 1,12-19-1,-19 26-102,-1 0 0,1 0 0,-1 0 0,1 0 0,-1 0 0,1 0 0,-1 0 0,1 0 0,-1 0 0,0 0-1,0 0 1,0-1 0,1 1 0,-1 0 0,0 0 0,0 0 0,-1 0 0,1 0 0,0-1 0,0 1 0,-1 0 0,1 0 0,0 0 0,-1 0 0,1 0 0,-1 0 0,0-2 0,-1 2-6,1 1 1,0-1-1,0 0 1,0 0 0,0 1-1,-1-1 1,1 1-1,0-1 1,-1 1-1,1-1 1,0 1-1,-1 0 1,1 0-1,0 0 1,-1 0 0,1 0-1,-1 0 1,1 0-1,0 0 1,-1 0-1,1 0 1,0 1-1,-2 0 1,-4 2-17,-1 0 1,1 0-1,0 1 1,1 0-1,-1 0 1,1 1-1,0-1 0,0 2 1,0-1-1,-8 11 1,0 0-14,1 1 1,-17 31-1,26-42 49,0-1 0,1 1 0,0 1 0,0-1-1,1 0 1,0 1 0,0-1 0,0 1 0,1 0 0,0 0 0,0-1-1,1 1 1,0 8 0,0-13-6,1-1 0,-1 1 1,1-1-1,-1 1 0,1-1 0,-1 1 0,1-1 0,0 0 0,0 0 0,-1 1 0,1-1 0,0 0 1,0 0-1,0 0 0,1 0 0,-1 0 0,0 0 0,0 0 0,0 0 0,1 0 0,-1-1 1,0 1-1,1-1 0,-1 1 0,1-1 0,-1 1 0,1-1 0,-1 0 0,1 1 0,-1-1 0,1 0 1,-1 0-1,1 0 0,-1 0 0,1-1 0,1 1 0,6-1 6,0-1 0,1 0-1,-1 0 1,14-6 0,149-69-183,-113 49 1,-56 26 162,1 0 1,0 0-1,0 1 0,0 0 0,0 0 0,0 0 1,0 0-1,0 0 0,6 1 0,-9 0 12,0 0-1,-1 0 0,1 0 0,0 0 1,-1 1-1,1-1 0,0 0 1,-1 0-1,1 1 0,0-1 1,-1 0-1,1 1 0,-1-1 1,1 1-1,-1-1 0,1 1 0,-1-1 1,1 1-1,-1-1 0,1 1 1,0 0-1,-1 1 13,1 0-1,-1-1 1,0 1-1,1 0 1,-1-1 0,0 1-1,0 0 1,0 0-1,0-1 1,0 1 0,0 0-1,-1 2 1,-3 10 125,3-11-100,0 0 1,0 0-1,0 0 0,1 1 1,-1-1-1,1 0 0,0 0 0,-1 0 1,1 1-1,1-1 0,-1 0 1,0 0-1,1 1 0,0-1 0,1 5 1,-1-7-36,0 0 0,0 0-1,0-1 1,0 1 0,0-1 0,0 1 0,0-1 0,0 1 0,0-1 0,0 0 0,0 1 0,0-1 0,0 0 0,0 0-1,0 0 1,0 0 0,0 0 0,1 0 0,-1 0 0,0 0 0,0 0 0,0 0 0,0-1 0,0 1 0,0 0-1,1-1 1,31-14-295,-27 12 186,12-6-225,-10 4-56,0 1-1,0 0 1,0 0 0,1 1-1,-1 0 1,18-3 0,-25 6 351,0 0 1,0 0 0,1 0 0,-1 1-1,0-1 1,0 0 0,0 0 0,0 1-1,0-1 1,0 1 0,0-1 0,0 1-1,0 0 1,0-1 0,0 1 0,0 0-1,0 0 1,-1-1 0,1 1-1,0 0 1,-1 0 0,1 0 0,0 0-1,-1 0 1,1 0 0,-1 0 0,1 0-1,-1 0 1,0 0 0,1 0 0,-1 1-1,0-1 1,0 0 0,0 0 0,0 0-1,0 0 1,0 0 0,0 1-1,0-1 1,-1 0 0,1 0 0,0 0-1,0 0 1,-1 0 0,1 0 0,-1 0-1,1 0 1,-1 0 0,0 0 0,1 0-1,-2 1 1,-3 2 87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5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36 156 17388,'-5'7'334,"1"0"0,-1 1 0,2-1 0,-1 1 1,1 0-1,0 0 0,1 1 0,0-1 0,0 1 0,1-1 1,0 1-1,1-1 0,0 15 0,0-22-321,0 1 0,1 0 0,-1 0 0,1-1 0,-1 1 0,1 0 0,-1-1 0,1 1 0,0-1 0,0 1 0,0 0 0,0-1 0,0 0 0,0 1 0,0-1 0,0 0 0,1 1 0,-1-1 0,0 0 0,1 0 0,-1 0 0,1 0 0,-1-1 0,1 1 0,0 0 0,-1-1 0,1 1 0,0-1 0,-1 1 0,1-1 0,0 0 0,0 1 0,-1-1 0,1 0 1,0 0-1,0-1 0,0 1 0,-1 0 0,1 0 0,3-2 0,4 0 18,1-1 1,-1 0-1,0-1 1,1 0 0,-2 0-1,10-7 1,21-15 192,-1-2-1,-2-2 1,60-63 0,-83 83-72,-13 10-149,1 0-1,-1 0 0,0 0 0,0 0 1,0 0-1,0 0 0,1 0 1,-1 0-1,0 0 0,0 0 0,0 0 1,0 1-1,0-1 0,1 0 0,-1 0 1,0 0-1,0 0 0,0 0 1,0 0-1,0 1 0,0-1 0,0 0 1,0 0-1,1 0 0,-1 0 1,0 1-1,0-1 0,0 0 0,0 0 1,0 0-1,0 0 0,0 1 0,0-1 1,0 0-1,0 0 0,0 0 1,0 0-1,0 1 0,0-1 0,0 0 1,0 0-1,0 0 0,-1 1 0,-7 30 87,4-19-78,0 4 0,1 0 1,0 0-1,0 20 1,3-32 8,0 1 0,0-1 0,0 0 0,1 0 0,0 0 0,0 0 0,0 0 0,2 5 0,-2-8 4,-1 1-1,1-1 0,0 1 0,0-1 1,0 1-1,0-1 0,0 0 0,1 0 1,-1 0-1,0 0 0,0 1 0,1-2 1,-1 1-1,1 0 0,-1 0 0,1 0 1,-1-1-1,1 1 0,-1-1 0,4 1 1,-1 0 24,0-1 0,0 0 1,1 0-1,-1-1 1,0 1-1,1-1 0,-1 0 1,0 0-1,0 0 0,0-1 1,0 1-1,0-1 1,0 0-1,4-4 0,7-3 122,-1-1-1,15-14 0,-15 11-96,0-1-1,-1 0 1,0-1-1,-1 0 1,0-1-1,-2 0 1,13-26-1,-19 32-89,-6 7-17,-8 16-19,-7 33-25,16-44 78,1 0 1,-1 0-1,1 1 0,-1-1 1,1 0-1,0 1 0,0-1 1,-1 1-1,2-1 0,-1 0 1,0 1-1,0-1 1,1 0-1,0 1 0,-1-1 1,1 0-1,2 4 0,-2-5 4,0-1 0,0 1 0,0-1-1,-1 1 1,1-1 0,0 1-1,0-1 1,0 0 0,0 1 0,0-1-1,1 0 1,-1 0 0,0 0 0,0 0-1,0 0 1,0 0 0,0 0 0,0 0-1,0-1 1,0 1 0,0 0 0,0-1-1,0 1 1,0 0 0,0-1-1,0 1 1,0-1 0,-1 1 0,3-2-1,26-20 91,-28 21-92,23-22 5,-2-2 0,21-28-1,-47 61-36,1 0 0,0 0 0,1 0-1,0 1 1,0-1 0,-1 17 0,3-23 28,0 0 0,0 0 0,0 1 1,0-1-1,0 0 0,1 0 0,-1 0 1,1 0-1,-1 1 0,1-1 0,0 0 0,0 0 1,0 0-1,0 0 0,0-1 0,1 1 1,-1 0-1,1 0 0,-1-1 0,1 1 1,-1-1-1,1 1 0,0-1 0,0 0 1,-1 1-1,1-1 0,0 0 0,0 0 1,0-1-1,1 1 0,2 1 0,17 1-98,1 0 1,0-1-1,-1-1 0,1-2 0,43-5 0,18 0-472,-29 8 68,-51-1 454,0 0 1,-1-1 0,1 1 0,0 0 0,-1 1-1,1-1 1,-1 1 0,0-1 0,0 1 0,1 0 0,-1 0-1,3 4 1,-5-6 62,-1 0-1,0 0 0,1 0 1,-1 1-1,0-1 1,1 0-1,-1 0 1,0 0-1,0 1 0,1-1 1,-1 0-1,0 1 1,0-1-1,0 0 1,1 0-1,-1 1 0,0-1 1,0 0-1,0 1 1,0-1-1,0 0 1,1 1-1,-1-1 0,0 1 1,0-1-1,0 0 1,0 1-1,0-1 1,0 0-1,0 1 0,-1-1 1,1 0-1,0 1 1,0-1-1,0 0 1,0 1-1,0-1 0,0 0 1,-1 1-1,1-1 1,0 1-1,-1-1 21,0 0 1,1 0-1,-1 0 0,1 0 1,-1 0-1,1 0 0,-1 0 1,1 0-1,-1 0 0,1-1 1,-1 1-1,1 0 0,-1 0 1,1-1-1,-1 1 0,1 0 1,0 0-1,-1-1 0,1 1 1,-1 0-1,1-1 0,0 1 1,-1-1-1,1 1 0,0 0 1,-1-1-1,1 1 0,0-1 0,0 1 1,-1-2-1,-4-9 223,1 0-1,1 0 1,-1-1-1,2 1 1,-1-1 0,0-17-1,-3-13-67,5 35-189,-1 2-41,1-1 0,0 0 0,0 0 0,0 0 1,1 0-1,0 0 0,0 0 0,2-7 0,-2 12-39,0 1 0,1 0 0,-1-1 0,0 1 0,1 0 0,-1-1 0,1 1 1,-1 0-1,0 0 0,1-1 0,-1 1 0,1 0 0,-1 0 0,1 0 0,-1 0 0,1-1 0,-1 1 0,0 0 0,1 0 0,-1 0 0,1 0 0,-1 0 0,1 0 0,-1 0 0,1 0 0,-1 0 0,1 1 0,0-1 0,17 5-2054,-14-4 1996,10 3-683,2-1-277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5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 19612,'-4'-6'1497,"7"6"-1377,4 1-353,8 8 930,6 1-297,9 6-304,7 2-176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5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14219,'6'0'2377,"-4"1"-1249,-2 15-416,-3 8 2193,-3 12-1609,-5 7-224,3 7-624,1 3-488,3-1-936,3-3 1624,5-13-776,10-8-96,15-18-112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5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259 114 18676,'-1'-1'80,"0"0"-1,0 0 1,1 0 0,-1 1 0,0-1-1,0 0 1,0 1 0,0-1-1,0 0 1,0 1 0,0 0-1,0-1 1,0 1 0,-1-1 0,1 1-1,0 0 1,0 0 0,0 0-1,0 0 1,0 0 0,-1 0 0,1 0-1,0 0 1,0 0 0,0 0-1,-2 1 1,-34 7 265,23-3-206,1 1 1,0 0 0,1 1 0,-1 0 0,1 1 0,1 0-1,0 1 1,0 0 0,0 1 0,1 0 0,1 0 0,0 1 0,0 1-1,-12 21 1,19-29-144,0 1 0,0-1 0,1 1 0,0-1 0,-1 1 0,1 0 0,0 5 0,1-9 3,0 0 0,0 1 0,0-1 0,0 0-1,0 1 1,0-1 0,1 0 0,-1 1 0,0-1 0,1 0 0,-1 0 0,1 1-1,0-1 1,-1 0 0,1 0 0,0 0 0,0 0 0,-1 0 0,1 0 0,0 0 0,0 0-1,0 0 1,0 0 0,0-1 0,0 1 0,1 0 0,-1-1 0,0 1 0,0 0 0,0-1-1,3 1 1,2 0-3,0 0 0,1 0 0,-1-1 0,0 0 0,1 0 0,-1-1 0,1 1 0,-1-1 0,0-1-1,0 1 1,1-1 0,-1 0 0,0-1 0,5-2 0,15-8 29,42-29-1,-37 21 214,0-1-1,-1-1 1,-2-2-1,0-1 1,-2-1 0,-1-1-1,42-62 1,-64 83 8,-7 9-93,-10 12-34,1 3-114,1 1 0,1 0-1,1 1 1,1 0-1,1 0 1,0 1-1,1 0 1,1 1-1,-4 26 1,10-44-42,0-1 0,0 0 0,-1 1 0,2-1-1,-1 1 1,0-1 0,0 0 0,1 1 0,-1-1 0,1 0 0,0 0 0,0 1 0,0-1 0,0 0 0,0 0 0,0 0 0,0 0 0,4 3 0,-4-4 22,0 0 0,1 0 0,0 0 0,-1 0 0,1-1 0,0 1 0,-1 0 0,1-1 0,0 1 0,-1-1 0,1 0 0,0 0 0,0 1 0,0-1 0,-1 0 0,1 0 0,0-1 0,0 1 0,0 0 0,-1-1 0,1 1 0,0-1 0,-1 1 0,1-1 0,2-1 0,10-6-35,0 0 0,0-1 0,13-12 0,-24 19 37,38-31-266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55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151 226 16139,'-29'25'1523,"-2"2"146,-42 46-1,58-52-408,15-21-1222,0 0-1,0 0 0,-1 1 0,1-1 1,0 0-1,0 0 0,0 1 0,0-1 0,-1 0 1,1 1-1,0-1 0,0 0 0,0 0 1,0 1-1,0-1 0,0 0 0,0 1 0,0-1 1,0 0-1,0 1 0,0-1 0,0 0 1,0 1-1,0-1 0,0 0 0,1 1 0,-1-1 1,0 0-1,0 0 0,0 1 0,0-1 1,1 1-1,10-1 521,13-8-253,3-5-243,41-28 0,-51 29-147,1 1 0,1 0 0,0 1-1,0 1 1,30-9 0,-48 18 75,0 0 0,0-1-1,0 1 1,0 0 0,0 0 0,0 0 0,0-1 0,0 1 0,0 0 0,0 1-1,1-1 1,-1 0 0,0 0 0,0 0 0,0 1 0,0-1 0,0 0-1,0 1 1,1 0 0,-1 0 5,-1-1 0,1 1-1,-1 0 1,0 0 0,1-1 0,-1 1 0,1 0-1,-1 0 1,0-1 0,0 1 0,0 0-1,1 0 1,-1 0 0,0-1 0,0 1-1,0 0 1,0 0 0,0 0 0,-1 1-1,0 6-3,-2 0-1,1 0 1,-1-1-1,-4 10 1,0-2 4,7-14 7,-3 7-11,1 0 1,-1 0-1,1 0 1,1 0 0,-1 9-1,2-16-15,0 0-1,-1 0 1,1 1-1,1-1 1,-1 0-1,0 0 1,0 0-1,0 0 0,1 0 1,-1 1-1,0-1 1,1 0-1,-1 0 1,1 0-1,-1 0 1,1 0-1,0 0 1,-1 0-1,1-1 1,0 1-1,0 0 1,0 0-1,0 0 1,-1-1-1,1 1 1,0 0-1,0-1 1,0 1-1,0-1 0,1 1 1,-1-1-1,0 0 1,0 1-1,0-1 1,0 0-1,0 0 1,0 0-1,1 0 1,-1 0-1,0 0 1,0 0-1,0 0 1,0 0-1,0 0 1,1-1-1,-1 1 1,1-1-1,7-2-276,0 1 1,-1-2-1,1 1 0,-1-1 0,1-1 1,12-8-1,15-8-733,-36 20 1030,0 1 1,0 0 0,1 0-1,-1-1 1,0 1 0,1 0-1,-1 0 1,1-1-1,-1 1 1,0 0 0,1 0-1,-1 0 1,1 0 0,-1 0-1,1-1 1,-1 1 0,0 0-1,1 0 1,-1 0-1,1 0 1,-1 0 0,1 0-1,-1 1 1,0-1 0,1 0-1,-1 0 1,1 0 0,-1 0-1,1 0 1,-1 1-1,0-1 1,1 0 0,-1 0-1,0 1 1,1-1 0,-1 0-1,0 0 1,1 1 0,-1-1-1,0 0 1,0 1-1,1-1 1,-1 1 0,0-1-1,0 0 1,1 1 0,-1-1-1,0 1 1,0-1 0,0 0-1,0 1 1,0-1-1,0 1 1,0-1 0,0 1-1,0-1 1,0 0 0,0 1-1,0-1 1,0 1 0,0-1-1,0 1 1,0-1-1,-1 0 1,1 1 0,-9 31 435,-12 12 613,-1-2-1,-55 78 0,3-5 621,70-104-1435,6-8-30,16-16-36,8-14-268,-2-2 0,-1-1 0,23-39 0,-15 24-46,75-117-425,86-119-53,-182 268 650,-4 4 24,0 1 0,1 0-1,0 0 1,1 0 0,-1 1-1,1 0 1,10-6 0,-18 13-44,0 0 1,0 0-1,0 0 1,0-1-1,1 1 1,-1 0-1,0 0 1,0 0-1,0-1 0,1 1 1,-1 0-1,0 0 1,0 0-1,1 0 1,-1 0-1,0 0 1,0 0-1,1 0 1,-1-1-1,0 1 1,1 0-1,-1 0 1,0 0-1,0 0 1,1 0-1,-1 0 1,0 1-1,0-1 1,1 0-1,-1 0 1,0 0-1,0 0 1,1 0-1,-1 0 1,0 0-1,0 0 1,1 1-1,-1-1 0,0 0 1,0 0-1,0 0 1,1 1-1,-1-1 1,0 0-1,0 0 1,0 0-1,1 1 1,-4 17 160,-14 25 68,16-41-228,-9 21-48,-12 23-186,21-42 201,-1 0 0,1-1 0,0 1 0,0 0 1,1 0-1,-1 0 0,1-1 0,0 1 0,0 7 0,1-8-50,0 0 0,0-1-1,0 1 1,1-1 0,-1 1 0,1-1-1,-1 0 1,1 0 0,0 0 0,0 0 0,0 0-1,0 0 1,0 0 0,0 0 0,3 1-1,43 24-1012,-24-14 545,-19-10 522,0 0 0,0 0-1,0 1 1,0 0 0,-1 0-1,0 0 1,4 6 0,-7-9 68,0 0 0,0 0 1,0 0-1,-1 0 1,1 1-1,-1-1 0,1 0 1,-1 0-1,1 1 1,-1-1-1,0 1 0,1-1 1,-1 0-1,0 1 1,0-1-1,0 0 0,0 1 1,0-1-1,-1 1 0,1-1 1,0 0-1,-1 1 1,1-1-1,-1 0 0,1 0 1,-1 1-1,0-1 1,1 0-1,-1 0 0,0 0 1,0 0-1,0 0 0,0 0 1,0 0-1,0 0 1,-1 1-1,-8 6 331,0-1 0,-1 0 1,1-1-1,-1 0 0,0-1 0,-20 6 0,12-5 35,-1 0-1,-1-2 1,-23 3-1,36-6-394,-1-1 1,1 0-1,-1 0 0,1-1 0,-11-1 0,18 2-20,0 0 0,-1-1-1,1 1 1,0 0-1,0-1 1,-1 1 0,1-1-1,0 1 1,0-1-1,0 1 1,0-1 0,-1 0-1,1 0 1,0 1-1,0-1 1,1 0 0,-1 0-1,0 0 1,0 0-1,0 0 1,1 0-1,-1-1 1,0 1 0,1 0-1,-1 0 1,1 0-1,-1-1 1,1 1 0,0 0-1,0 0 1,-1-1-1,1 1 1,0 0 0,0-1-1,0 1 1,0 0-1,1-1 1,-1 1 0,0 0-1,0 0 1,1-1-1,-1 1 1,1-1 0,10-17-242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58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47 16988,'-8'43'2245,"6"-32"-1955,-1-1 0,2 0-1,-1 14 1,1-23-273,1 0-1,0-1 1,0 1-1,0 0 0,1-1 1,-1 1-1,0-1 1,0 1-1,0 0 0,0-1 1,0 1-1,1-1 0,-1 1 1,0-1-1,1 1 1,-1-1-1,0 1 0,1-1 1,-1 1-1,1-1 1,-1 1-1,0-1 0,1 1 1,-1-1-1,1 0 1,-1 1-1,1-1 0,0 0 1,-1 0-1,1 1 1,1-1 5,0 1 1,0-1-1,0 0 1,0 0-1,0 0 1,0 0-1,0-1 1,0 1 0,0 0-1,2-1 1,7-3 50,0 0 1,15-9 0,-24 12-58,76-42 329,-52 27-132,0 1 0,1 1 0,1 2 1,0 0-1,36-9 0,-62 21-184,0-1 0,0 1 1,0-1-1,0 1 0,0 0 0,-1 0 0,1 0 0,0 0 0,0 0 0,0 0 1,0 0-1,0 0 0,0 1 0,0-1 0,0 1 0,-1 0 0,1-1 0,0 1 1,0 0-1,-1 0 0,3 1 0,-3 0 25,1 1 0,-1-1-1,0 0 1,0 1 0,0-1 0,0 0 0,0 1-1,-1-1 1,1 1 0,-1-1 0,0 1 0,1-1-1,-1 1 1,0 0 0,-1 2 0,1-4-21,0 1 1,0 0-1,0 0 0,0-1 0,0 1 1,0 0-1,0-1 0,1 1 1,-1 0-1,1-1 0,-1 1 1,1 0-1,0-1 0,-1 1 1,1-1-1,0 1 0,0-1 1,0 1-1,0-1 0,2 2 1,-1-2-9,0 0-1,0-1 1,0 1 0,1-1 0,-1 1 0,0-1 0,0 0 0,0 0 0,0 0 0,1 0 0,-1 0 0,0-1 0,0 1 0,0-1 0,0 1 0,3-2 0,14-4 3,-2-2 0,1 1 0,19-13 1,-21 10-138,0 2 1,1 0 0,31-9 0,-47 16 85,0 1 0,1-1 1,-1 1-1,0 0 0,1-1 0,-1 1 1,0 0-1,1 0 0,-1 0 0,0 0 0,1 0 1,-1 0-1,1 0 0,-1 1 0,0-1 0,1 0 1,-1 1-1,0-1 0,0 1 0,1 0 0,-1-1 1,0 1-1,0 0 0,0-1 0,2 3 0,-2-2 3,-1 1-1,1 0 0,0-1 0,0 1 0,-1 0 0,0 0 1,1 0-1,-1 0 0,0-1 0,0 1 0,1 0 0,-2 0 1,1 0-1,0 0 0,-1 3 0,-2 7-76,0-1 1,0 0-1,-2 0 0,-8 18 0,-1-11 216,14-18-110,0 0 1,-1 0 0,1 0 0,0 1 0,-1-1 0,1 0-1,0 0 1,-1 0 0,1 0 0,0 0 0,-1 0 0,1 0-1,0 0 1,-1 0 0,1 0 0,-1 0 0,1 0 0,0 0-1,-1 0 1,1 0 0,0 0 0,-1 0 0,1 0 0,0-1-1,-1 1 1,1 0 0,0 0 0,-1 0 0,1-1 0,0 1-1,-1 0 1,1 0 0,0-1 0,0 1 0,-1 0 0,1 0-1,0-1 1,0 1 0,0 0 0,0-1 0,-1 1 0,1 0-1,0-1 1,0 1 0,0-1 0,0 1 0,0 0 0,0-1-1,0 1 1,0 0 0,0-1 0,-4-13 43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5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18620,'-3'10'2008,"3"-2"-1856,1-4-336,4-4 1489,0-4-633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5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86 16700,'10'-22'3192,"13"-41"1,-31 90-2890,-3 5 62,2 0 0,1 1 0,-6 53 0,14-84-372,0 0 0,0 0 0,0 0 0,0 0 0,1 0 0,-1 0 0,0 0 0,1 0 0,0 0 0,0 0 0,-1 0 0,1 0 0,0 0 0,0 0 0,1 0 0,-1-1 0,0 1 0,1-1 0,-1 1 0,1-1 1,-1 1-1,1-1 0,-1 0 0,1 1 0,0-1 0,0 0 0,3 1 0,5 2-61,-1-1 0,1 0 0,1-1 0,15 2 0,-3 0-24,-11-2-3,0 1 0,0 0 1,0 1-1,-1 1 0,1 0 0,18 11 0,-28-14 79,1-1-1,-1 1 1,1 0-1,-1 0 1,1 0-1,-1 0 1,0 0-1,0 1 1,0-1-1,0 1 1,-1-1-1,1 1 1,-1-1-1,1 1 1,-1 0-1,0 0 1,0 0-1,0 0 1,-1 0 0,1 0-1,-1 0 1,1 0-1,-1 0 1,0 0-1,0 0 1,0 0-1,-1 0 1,1 0-1,-1 0 1,0 0-1,0 0 1,0 0-1,-1 3 1,-1 0 28,0-1 0,0 0 0,0 1-1,-1-1 1,0-1 0,0 1 0,0 0 0,-1-1 0,1 0 0,-1 0 0,0-1 0,0 1 0,-1-1-1,-7 4 1,4-3 27,0-1-1,0 1 1,-1-2 0,1 1-1,-1-1 1,0-1-1,0 0 1,-19 0 0,21-1-18,-1-1 0,1 0 1,-1 0-1,1-1 0,-1 0 1,1-1-1,0 0 1,0 0-1,0-1 0,-9-5 1,13 6-32,-1 0 1,1 0-1,0-1 1,0 0 0,0 0-1,0 0 1,1 0 0,0 0-1,0-1 1,0 1 0,0-1-1,1 0 1,-1 0-1,1 0 1,1 0 0,-3-10-1,3 12-65,0-1-1,1 1 0,0 0 1,0-1-1,0 1 0,0-1 0,0 1 1,1-1-1,-1 1 0,1 0 1,0-1-1,0 1 0,0 0 1,1 0-1,-1 0 0,1 0 0,-1 0 1,1 0-1,0 0 0,5-5 1,11-4-625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5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131 102 17380,'6'-5'518,"-1"0"0,0-1 0,0 1 1,0-1-1,5-9 0,-9 14-389,0-1 1,0 0-1,0 0 0,0 0 1,0 0-1,0 0 0,0 0 1,-1 0-1,1 0 0,-1 0 1,0 0-1,1 0 0,-1 0 1,0 0-1,0-1 0,0 1 1,-1 0-1,1 0 0,0 0 1,-1 0-1,0 0 0,1 0 1,-2-3-1,1 4-106,0 0-1,0 1 1,0-1-1,0 0 1,0 1-1,0-1 1,0 0-1,0 1 1,0-1-1,0 1 1,0-1-1,0 1 1,0 0-1,0 0 1,0-1 0,0 1-1,-1 0 1,1 0-1,0 0 1,0 0-1,0 0 1,0 0-1,-1 1 1,1-1-1,0 0 1,0 0-1,0 1 1,0-1-1,0 1 1,-2 0 0,-32 19 37,26-14-62,1 1 1,0 1-1,0-1 1,0 1-1,1 0 1,1 1-1,-1 0 1,1 0-1,1 0 1,-1 1-1,2-1 1,-1 1-1,1 1 1,1-1-1,-4 16 1,7-23 1,0-1 0,-1 0 1,1 0-1,0 0 0,0 0 0,0 0 1,1 1-1,-1-1 0,0 0 0,1 0 0,0 0 1,-1 0-1,1 0 0,0 0 0,0 0 1,0 0-1,0 0 0,0-1 0,1 1 1,-1 0-1,0-1 0,1 1 0,-1-1 1,1 1-1,0-1 0,0 0 0,-1 1 1,1-1-1,0 0 0,0 0 0,0 0 0,0-1 1,0 1-1,0 0 0,0-1 0,0 0 1,4 1-1,4 0 3,0 0-1,0-1 1,0-1 0,0 1-1,0-2 1,17-3 0,0-3 35,-1-1 1,-1-1 0,1-2-1,-2 0 1,0-2-1,0 0 1,-1-2-1,-1 0 1,-1-1 0,0-2-1,25-28 1,-28 20 221,-17 18-49,-2 9-200,1 0 1,-1 0-1,1 0 0,-1 0 0,0 0 0,1 0 1,-1 0-1,0 0 0,1 0 0,-1 0 0,1 0 1,-1 0-1,0 1 0,1-1 0,-1 0 0,1 1 1,-1-1-1,1 0 0,-1 1 0,0 0 0,-6 4 19,1 0-1,0 1 0,0-1 0,1 1 0,-1 1 0,1-1 0,0 1 1,1 0-1,0 0 0,0 0 0,1 1 0,-1-1 0,-2 11 1,6-16-24,-1-1 1,1 1 0,-1-1-1,1 1 1,0-1 0,0 0 0,0 1-1,-1-1 1,1 1 0,1-1 0,-1 1-1,0-1 1,0 1 0,0-1 0,1 1-1,-1-1 1,1 1 0,-1-1 0,1 0-1,0 1 1,0-1 0,-1 0-1,3 3 1,-1-3 8,0 0-1,0 1 1,0-1-1,0 0 1,0 0-1,0 0 1,1 0-1,-1 0 1,0-1-1,0 1 1,1-1-1,-1 1 1,4-1-1,3 0-88,0 0 1,-1 0-1,1-1 0,0-1 0,-1 1 0,1-1 0,11-5 0,-14 4-228,0 0-1,-1 0 1,1-1 0,-1 0 0,0 0-1,0 0 1,0-1 0,-1 1 0,1-1 0,-1 0-1,0-1 1,0 1 0,-1-1 0,0 1-1,4-11 1,5-16-749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58 16548,'1'2'131,"0"-1"1,-1 0 0,1 1-1,0-1 1,0 1 0,1-1-1,-1 0 1,0 0 0,0 0-1,0 0 1,1 1 0,-1-2-1,1 1 1,-1 0 0,1 0-1,-1 0 1,1-1 0,-1 1-1,1-1 1,-1 1 0,1-1-1,0 0 1,2 1 0,44 3 1224,-45-4-1211,8 0 52,0 0 0,0-1 1,0 0-1,0-1 0,-1 0 1,1-1-1,0 0 1,-1 0-1,0-2 0,0 1 1,0-1-1,0 0 0,11-9 1,-20 13-181,0 0 0,0 0-1,0 0 1,0 0 0,0 0 0,0 0 0,0 0 0,0 0 0,-1 0-1,1 0 1,0 0 0,-1-1 0,1 0 0,-1 1-8,0 1 1,0-1-1,0 1 1,0-1-1,0 1 1,0-1-1,0 1 1,0-1-1,0 1 1,0-1-1,0 1 1,0-1-1,-1 1 1,1-1-1,0 1 1,0-1 0,0 1-1,-1 0 1,1-1-1,0 1 1,-1-1-1,1 1 1,-1-1-1,-1 0 8,0 0 0,0 0 1,0 0-1,0 0 0,-1 0 0,1 1 0,0-1 0,0 1 0,0-1 1,-1 1-1,1 0 0,0 0 0,0 0 0,-5 1 0,-8 1-3,0 1-1,0 1 1,0 0-1,1 1 0,0 0 1,0 1-1,0 1 1,0 1-1,1 0 1,1 0-1,-1 1 0,1 1 1,-20 20-1,30-28-20,0 0-1,0 1 0,0-1 0,1 1 1,-1-1-1,1 1 0,-1 0 1,1-1-1,0 1 0,0 0 1,0 0-1,0 0 0,1 0 0,-1 0 1,0 6-1,2-7 2,-1 0 0,1-1 0,-1 1 0,1 0-1,0-1 1,0 1 0,0 0 0,-1-1 0,2 1 0,-1-1 0,0 1 0,0-1-1,0 0 1,1 1 0,-1-1 0,0 0 0,1 0 0,0 0 0,-1 0 0,1 0-1,-1 0 1,1-1 0,0 1 0,0 0 0,-1-1 0,1 1 0,2-1 0,11 4-189,0-2 1,1 0 0,-1 0 0,21-2 0,66-7-2354,-45 2 1774,-28 4 20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0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 16788,'-13'-6'1696,"4"11"-1096,5 2-264,4 7 920,7 5-743,6 4-906,3 1-871,5 2 1016,1 1-224,2-1-240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0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123 136 16604,'-6'1'513,"1"0"0,0 0 0,-1 0 0,1 1 0,0-1 0,0 1 0,0 1 0,0-1 0,1 1 0,-1-1 0,-6 6 0,4-3-250,1 1 1,-1 0 0,1-1-1,0 2 1,0-1 0,-6 10-1,12-15-242,-1 0-1,1 0 1,-1-1-1,0 1 1,1 0 0,-1 0-1,1 0 1,0 0-1,-1 0 1,1 0-1,0 0 1,0 0-1,-1 0 1,1 0-1,0 0 1,0 0-1,0 0 1,0 0 0,0 0-1,1 0 1,-1 0-1,0 2 1,1-3-11,0 1 1,-1-1 0,1 1-1,0 0 1,-1-1 0,1 1-1,0-1 1,0 0 0,-1 1-1,1-1 1,0 0 0,0 1-1,0-1 1,-1 0 0,1 0-1,0 0 1,0 0 0,0 1-1,0-1 1,1-1 0,5 1-12,1-1 1,-1 0-1,1 0 0,11-4 1,3-3-56,0-1 0,0-1 0,-1-1 0,0 0 0,0-2 0,-2-1 0,0 0 0,0-1 0,-1-1 0,-1-1 0,-1 0 0,21-29 0,-26 25 49,-9 10-3,-2 11 9,0 0 0,-1 0 1,1 0-1,0-1 0,0 1 1,0 0-1,0 0 0,0 0 0,-1 0 1,1 0-1,0-1 0,0 1 1,0 0-1,-1 0 0,1 0 1,0 0-1,0 0 0,0 0 1,-1 0-1,1 0 0,0 0 0,0 0 1,0 0-1,-1 0 0,1 0 1,0 0-1,0 0 0,-1 0 1,1 0-1,0 0 0,0 0 0,0 0 1,-1 0-1,1 0 0,0 0 1,0 0-1,0 1 0,0-1 1,-1 0-1,1 0 0,-7 4-5,0 0-1,0 1 1,1 0 0,-1 0-1,1 0 1,0 1 0,1-1-1,-9 12 1,-2 4-155,-18 32 0,29-44-90,1-1 0,-1 2 0,1-1 0,1 0 0,-3 11 0,5-18 170,1 0 0,-1 0-1,1 0 1,0 0 0,-1 0 0,1 0 0,0 0 0,0 0 0,0 0 0,0 0 0,1 0-1,-1 0 1,0 0 0,1 0 0,0 0 0,-1 0 0,1-1 0,0 1 0,0 0-1,0 0 1,0-1 0,0 1 0,0 0 0,1-1 0,-1 1 0,1-1 0,-1 0 0,1 1-1,-1-1 1,1 0 0,-1 0 0,4 1 0,21 4-658,5-3-289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0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11 17868,'0'0'65,"1"-1"1,-1 1-1,0 0 1,0 0-1,0-1 1,0 1-1,0 0 1,0-1-1,0 1 1,0 0-1,0 0 1,-1-1-1,1 1 1,0 0-1,0-1 1,0 1 0,0 0-1,0 0 1,0-1-1,-1 1 1,1 0-1,0 0 1,0 0-1,0-1 1,0 1-1,-1 0 1,1 0-1,0 0 1,0-1-1,-1 1 1,1 0-1,0 0 1,0 0-1,-1 0 1,-13-2 1046,-15 5 296,8 2-963,-5 0-380,0 1-1,0 1 1,-33 14 0,57-20-73,0 0 1,1 0-1,-1 0 0,0 0 0,1 0 1,-1 0-1,1 0 0,-1 0 0,1 0 1,0 1-1,-1-1 0,1 1 0,0-1 1,0 1-1,0-1 0,0 1 0,0 0 1,0 0-1,1-1 0,-1 3 0,1-3 8,0 1-1,0-1 0,0 0 0,0 0 1,1 0-1,-1 0 0,0 1 0,1-1 1,-1 0-1,1 0 0,0 0 1,-1 0-1,1 0 0,0 0 0,-1 0 1,1 0-1,0-1 0,0 1 0,0 0 1,0 0-1,0-1 0,0 1 1,0 0-1,0-1 0,0 1 0,0-1 1,0 1-1,1-1 0,-1 0 0,0 1 1,0-1-1,2 0 0,7 2-3,1 0 0,-1-1 0,1 0 0,-1 0 0,1-1 0,0-1 0,-1 0 0,1 0 0,10-4-1,17-5 81,39-15 0,-67 21-19,56-21 789,-65 25-830,-1 0 0,0 0 0,1 0 0,-1 0 0,0 0-1,0 0 1,1 0 0,-1 0 0,0 0 0,1 0 0,-1 0 0,0 0 0,0 0 0,1 0 0,-1 0 0,0 0 0,0 0 0,1 0 0,-1 1 0,0-1 0,0 0-1,1 0 1,-1 0 0,0 1 0,0-1 0,1 0 0,-1 0 0,0 0 0,0 1 0,0-1 0,0 0 0,0 0 0,1 1 0,-1-1 0,0 0 0,0 0 0,0 1 0,0-1-1,0 0 1,0 1 0,0-1 0,0 0 0,0 0 0,0 1 0,0-1 0,0 0 0,0 1 0,0-1 0,0 0 0,0 0 0,0 1 0,0-1 0,-1 0 0,1 0-1,0 1 1,0-1 0,0 0 0,-1 1 0,-8 25 340,4-15-240,4-7-95,-1 0-1,1 1 1,0-1 0,1 0 0,-1 9-1,1-12-16,0 0-1,0 0 1,0 0-1,0 1 0,0-1 1,1 0-1,-1 0 1,0 0-1,1 0 1,-1 0-1,1 0 1,0 0-1,-1 0 0,1 0 1,-1 0-1,1 0 1,0 0-1,0 0 1,0 0-1,0 0 1,0-1-1,-1 1 1,1 0-1,0-1 0,1 1 1,-1-1-1,0 1 1,1 0-1,6 1 0,-1-1 0,1 0 0,-1 0 0,1-1 0,-1 1 0,1-2 0,0 1 0,11-3 1,64-17-278,-49 10 61,-3 2-41,-3 0-245,-1 2 1,45-6 0,-71 12 474,0 0 0,1 0 0,-1-1 0,0 1 0,0 0 0,0 0 0,0 0 0,0 0 0,0 0 0,0 0-1,0 1 1,0-1 0,0 0 0,0 1 0,0-1 0,0 0 0,0 1 0,0-1 0,0 1 0,0-1 0,0 1 0,0 0 0,0-1 0,-1 1 0,1 0 0,0 0 0,0 1 0,0 0 22,-1-1-1,0 1 1,0 0-1,-1-1 1,1 1 0,0 0-1,-1-1 1,1 1-1,-1 0 1,1-1 0,-1 1-1,0-1 1,1 1-1,-1-1 1,0 1-1,0-1 1,-1 2 0,-15 18-215,16-20 209,0 0 0,1 0 0,-1 0 0,0-1 0,0 1 0,0 0 0,0-1 0,0 1 0,-1-1 0,1 1 0,0-1-1,0 1 1,0-1 0,0 0 0,0 0 0,-1 1 0,1-1 0,-2 0 0,0-2-85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0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16852,'1'2'220,"1"0"1,-1 1-1,0-1 1,0 1 0,0-1-1,0 1 1,0-1-1,-1 1 1,1-1 0,-1 1-1,0 0 1,1-1-1,-1 1 1,-1 3 0,-7 39 1296,5-31-467,-16 70 595,-26 155-437,44-231-1194,1-1 0,-1 1-1,1 0 1,1 0-1,0 7 1,0-14-41,-1 1 0,0-1-1,1 1 1,-1-1 0,1 0 0,-1 1-1,1-1 1,0 0 0,-1 1 0,1-1 0,0 0-1,0 0 1,0 0 0,0 0 0,0 0-1,0 0 1,0 0 0,0 0 0,1 0 0,-1 0-1,0 0 1,0-1 0,1 1 0,-1-1-1,1 1 1,-1-1 0,0 1 0,1-1 0,-1 0-1,1 0 1,2 1 0,4-2-229,-1 1 0,0-1 0,1-1 0,-1 1 0,0-1 0,0 0-1,8-4 1,50-26-686,-43 20 654,25-12-493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0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3 13451,'-37'-3'3172,"-64"5"0,87-1-2820,1 1 1,0 0-1,0 1 0,0 0 1,0 1-1,0 1 1,1 0-1,-15 8 0,25-12-321,0 0 0,0 1 0,0-1 0,1 0 0,-1 1 0,0-1-1,1 1 1,-1 0 0,1-1 0,-1 1 0,1 0 0,0 0 0,0 0 0,0 0-1,-1 2 1,2-3-22,0 0-1,-1-1 1,1 1-1,0 0 1,0-1-1,0 1 1,0-1-1,1 1 0,-1 0 1,0-1-1,0 1 1,0 0-1,0-1 1,1 1-1,-1-1 1,0 1-1,0 0 1,1-1-1,-1 1 0,1 0 1,0 0-3,1 0 0,-1 0 1,0 0-1,1 0 0,-1 0 0,0-1 1,1 1-1,-1 0 0,1-1 1,-1 1-1,3 0 0,9 1 13,0 0 0,-1 0 0,1-1 1,0-1-1,0 0 0,0-1 0,-1-1 0,1 0 0,15-4 0,14-6 31,55-25-1,-4 2-87,-93 35 35,1 0 0,-1-1 0,0 1 1,1 0-1,-1 0 0,1 0 0,-1 0 0,0 0 0,1 0 0,-1 0 0,1 0 1,-1 0-1,0 0 0,1 0 0,-1 0 0,0 0 0,1 0 0,-1 0 0,1 0 0,-1 0 1,0 0-1,1 0 0,-1 1 0,0-1 0,1 0 0,-1 0 0,0 0 0,1 1 0,-1 11-49,-16 23 20,10-23 44,5-11-1,0 0 0,1 1 0,-1-1-1,1 0 1,-1 0 0,1 0 0,-1 1 0,1-1 0,0 0 0,0 1-1,-1-1 1,1 0 0,0 0 0,0 1 0,1-1 0,-1 0 0,0 1-1,0-1 1,1 0 0,-1 0 0,0 1 0,1-1 0,-1 0 0,1 0-1,0 0 1,-1 0 0,1 1 0,0-1 0,0 0 0,0 0 0,0 0-1,1 1 1,2-1 28,-1 0 0,1 1-1,-1-1 1,1-1-1,-1 1 1,1-1 0,0 1-1,-1-1 1,1 0-1,7-1 1,13-2 62,-1-2 0,1 0 0,-1-1 0,30-13 0,-22 8-223,39-9-1,-55 19-55,-10 4 48,-12 14 23,5-15 119,1 0 0,0 0 0,0 0 0,0 0 0,0 1 0,0-1 0,0 0 1,0 3-1,1-5-3,0 1 0,0 0 0,0-1 0,1 1 0,-1 0 0,0-1 0,0 1 0,1-1 0,-1 1 1,0-1-1,0 1 0,1-1 0,-1 1 0,1-1 0,-1 1 0,1-1 0,-1 1 0,1-1 0,-1 0 0,1 1 0,-1-1 0,1 0 0,-1 1 1,1-1-1,-1 0 0,1 0 0,0 0 0,-1 1 0,1-1 0,-1 0 0,1 0 0,0 0 0,-1 0 0,1 0 0,-1 0 0,1 0 1,1-1-1,11 1 76,1 0 0,-1-1 0,0-1 0,0 0 0,0-1 0,21-8 0,-20 7-820,1 0 0,-1 0 0,1 1 0,24-1 0,-39 4 708,0 0-1,0 0 1,0 0-1,1 0 1,-1 0 0,0 0-1,0 0 1,0 0-1,0 0 1,1 0-1,-1 0 1,0 0-1,0 0 1,0 0-1,0 0 1,1 0-1,-1 0 1,0 0-1,0 0 1,0 0-1,0 0 1,0 1-1,1-1 1,-1 0 0,0 0-1,0 0 1,0 0-1,0 0 1,0 0-1,0 1 1,1-1-1,-1 0 1,0 0-1,0 0 1,0 0-1,0 0 1,0 1-1,0-1 1,0 0-1,0 0 1,0 0 0,0 0-1,0 1 1,0-1-1,0 0 1,0 0-1,0 0 1,0 0-1,0 1 1,-1 4-847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0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227 128 16732,'-12'1'264,"0"0"0,0 1 1,0 1-1,1-1 0,-1 2 1,0 0-1,1 0 1,-20 11-1,22-10-176,0 0-1,0 1 1,1 0 0,-1 0 0,1 1 0,1 0-1,-1 1 1,1-1 0,1 1 0,-9 12-1,15-19-82,-1 0 0,0 0 0,0 0 0,1 0-1,-1 1 1,1-1 0,-1 0 0,1 0 0,-1 1-1,1-1 1,0 0 0,0 0 0,-1 1 0,1-1 0,0 0-1,0 1 1,0-1 0,1 0 0,-1 0 0,0 1-1,0-1 1,1 0 0,0 3 0,0-3 0,0 0 1,0 0-1,0 0 1,1 0 0,-1-1-1,0 1 1,0 0-1,1-1 1,-1 1-1,0-1 1,1 1-1,-1-1 1,1 0-1,-1 1 1,0-1-1,1 0 1,2 0-1,6 0 23,1-1 0,-1 0-1,0 0 1,16-5 0,-3-1 18,0-2 0,-1 0 0,-1-1 0,1-1 0,-2-2-1,1 0 1,22-19 0,-18 11 121,-1-1-1,-1-1 1,-1-1-1,34-48 1,-46 56 48,-10 16-210,-1 0-1,1 0 1,0 0-1,0 1 1,0-1 0,0 0-1,0 0 1,0 0-1,0 0 1,0 0 0,0 0-1,0 0 1,0 0-1,0 0 1,0 0 0,0 0-1,0 0 1,0 0-1,0 1 1,0-1-1,0 0 1,-1 0 0,1 0-1,0 0 1,0 0-1,0 0 1,0 0 0,0 0-1,0 0 1,0 0-1,0 0 1,0 0 0,0 0-1,0 0 1,-1 0-1,1 0 1,0 0-1,0 0 1,0 0 0,0 0-1,0 0 1,0 0-1,0 0 1,0 0 0,0 0-1,0 0 1,0-1-1,-1 1 1,1 0 0,0 0-1,0 0 1,0 0-1,0 0 1,0 0 0,0 0-1,0 0 1,0 0-1,0 0 1,0 0-1,0 0 1,0 0 0,0-1-1,0 1 1,-24 25 257,2 2-158,-1 2-38,0 0 1,2 2 0,-19 34 0,39-63-61,0 1 1,0-1 0,0 1 0,0 0 0,0-1 0,1 1 0,-1 0 0,1 0 0,-1-1 0,1 1 0,0 3 0,1-5 1,-1 0 0,0 1 0,0-1 0,1 0-1,-1 0 1,1 0 0,-1 0 0,1 1 0,0-1 0,-1 0 0,1 0 0,0 0 0,0 0 0,0 0 0,-1 0 0,1-1 0,2 3 0,1-1 5,0-1 0,1 1 1,-1-1-1,0 1 0,0-1 1,1 0-1,-1-1 1,1 1-1,-1-1 0,1 0 1,-1 0-1,5-1 1,12-1-17,-1 0-1,1-2 1,-1-1 0,22-7 0,-28 7-43,0-1 0,-1 0 0,0 0-1,0-1 1,0-1 0,18-15 0,-23 13-119,-16 9 59,-17 9 14,-61 37 198,76-39-44,1 0-1,1 0 0,-1 1 1,1 0-1,0 1 1,-12 14-1,19-21-53,1-1 0,0 0 0,-1 1 0,1-1 0,0 0 0,0 1 0,-1-1 0,1 1 0,0-1 0,0 1 0,0-1 0,-1 1 0,1-1 0,0 0 1,0 1-1,0-1 0,0 1 0,0-1 0,0 1 0,0-1 0,0 1 0,0-1 0,0 1 0,0-1 0,0 1 0,1-1 0,-1 1 0,0-1 0,0 1 0,0-1 0,1 0 0,-1 1 0,0-1 0,1 1 0,-1-1 0,0 0 0,1 1 0,-1-1 0,0 0 0,1 1 0,-1-1 0,0 0 0,1 0 0,-1 1 0,1-1 0,-1 0 0,1 0 0,-1 0 0,1 0 0,-1 0 0,1 1 0,-1-1 0,1 0 0,-1 0 0,1 0 0,-1 0 0,1-1 0,36 2 49,-31-1-49,70-3-175,-43 0-51,0 1 1,0 3-1,1 0 0,55 11 1,-76-11 862,-14-7 611,-4-8-423,3 5-398,-2-11 44,1 0 0,0 0 0,1-36 0,2 55-489,0 1 0,0-1 1,0 1-1,0-1 0,0 1 0,0-1 1,1 0-1,-1 1 0,0-1 0,0 1 1,1 0-1,-1-1 0,0 1 0,0-1 1,1 1-1,-1-1 0,0 1 0,1 0 1,-1-1-1,1 1 0,-1 0 1,1-1-1,-1 1 0,1 0 0,-1-1 1,0 1-1,1 0 0,-1 0 0,1 0 1,0 0-1,-1-1 0,1 1 0,-1 0 1,1 0-1,-1 0 0,1 0 0,-1 0 1,1 0-1,-1 0 0,1 0 0,-1 1 1,1-1-1,-1 0 0,2 0 0,28 12-1007,-19-7 522,9 2-611,-1 0 0,1-2 0,26 4 0,-35-8 849,0 0 0,0-1 0,0 0 0,0-1 0,0 0 0,0 0 0,20-7 0,-17 3 366,-5 2 149,0 0-1,1 1 0,13-2 1,-22 4-233,0 0 1,-1 0 0,1 0-1,0 0 1,-1 0-1,1 0 1,-1 0 0,1 1-1,0-1 1,-1 0 0,1 1-1,-1-1 1,1 0 0,-1 1-1,1-1 1,-1 0 0,1 1-1,-1-1 1,1 1 0,-1-1-1,0 1 1,1-1 0,-1 1-1,0-1 1,1 1-1,-1-1 1,0 1 0,0 0-1,1-1 1,-1 1 0,0-1-1,0 1 1,0 0 0,0-1-1,0 1 1,0 0 0,0-1-1,0 1 1,0 0 0,0-1-1,0 1 1,-1-1-1,1 1 1,0 0 0,-1 0-1,-10 36 633,9-30-520,1-4-84,0-1 1,0 0-1,0 1 0,1-1 1,-1 1-1,1-1 1,-1 1-1,1-1 1,0 1-1,0-1 1,1 4-1,-1-5-31,1 0 1,0 0-1,-1 0 1,1 0-1,0-1 0,-1 1 1,1 0-1,0-1 0,0 1 1,0 0-1,0-1 1,-1 1-1,1-1 0,0 1 1,0-1-1,0 0 1,0 1-1,0-1 0,0 0 1,0 0-1,0 0 1,0 1-1,0-1 0,0 0 1,0 0-1,0-1 0,1 1 1,-1 0-1,1-1 1,17-2 101,-1 0 0,0-1-1,0-2 1,32-13 0,21-6-97,-71 25-29,0 0 0,0 0 0,0-1 0,1 1 0,-1 0 0,0 0 0,0 0 0,0 0 0,1 0 0,-1 0 0,0 0 0,0 0-1,0 0 1,1 0 0,-1 0 0,0 0 0,0 0 0,0 0 0,1 0 0,-1 0 0,0 0 0,0 0 0,0 0 0,1 0 0,-1 1 0,0-1 0,0 0 0,0 0 0,0 0 0,1 0 0,-1 0 0,0 0 0,0 1 0,0-1 0,0 0 0,1 0 0,-4 9 8,-11 14 54,10-18-51,1 0 184,3-4-312,-1 1 1,1-1-1,-1 0 1,0 0-1,1 0 1,-1 1-1,0-1 1,0 0-1,0 0 1,0 0-1,0 0 1,0-1-1,0 1 1,0 0-1,0 0 1,0 0-1,0-1 1,-1 1-1,1-1 1,-2 1-1,-4 0-315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03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21853,'24'-10'2000,"11"-4"-1560,6-3-328,9 4 536,10 6-280,2-3-47,3 4-330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0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177 389 20028,'-5'-2'161,"1"1"0,-1-1 0,0 1 0,0 0-1,1 0 1,-1 0 0,0 1 0,0-1 0,0 1-1,0 1 1,0-1 0,0 0 0,0 1 0,1 0 0,-1 0-1,0 1 1,1 0 0,-9 3 0,7-2-208,0 0 1,1 1 0,-1-1-1,1 1 1,-1 0-1,1 1 1,0-1 0,1 1-1,-1 0 1,1 0-1,0 1 1,0-1 0,-3 8-1,6-12-3,1 0-1,-1 0 0,0 1 1,1-1-1,-1 0 1,1 1-1,-1-1 0,1 0 1,0 1-1,0-1 1,0 0-1,-1 1 0,1-1 1,1 1-1,-1-1 1,0 0-1,0 1 0,0-1 1,1 0-1,-1 1 1,1-1-1,-1 0 0,1 2 1,0-2-18,1 0 1,-1 1-1,0-1 1,1 0-1,-1 0 1,1 0-1,-1 0 1,1 0-1,0 0 1,-1-1 0,1 1-1,0 0 1,0-1-1,-1 0 1,3 1-1,8 0-226,0 0 0,0-1 0,1 0 0,12-2 0,-23 2 267,-1 0 3,8-2-66,1 2 0,-1-1 0,0 1 0,0 0-1,0 1 1,10 2 0,-16-2 79,-1 0 0,1 0-1,0 0 1,-1 0 0,1 1 0,-1-1-1,0 1 1,1-1 0,-1 1 0,0 0-1,0 0 1,0 0 0,0 0 0,0 1 0,-1-1-1,1 0 1,-1 1 0,1-1 0,-1 1-1,0 0 1,0-1 0,0 1 0,1 5-1,2 11-32,-1 0-1,-1-1 0,0 1 0,-2 0 1,0 0-1,-5 37 0,0-29 108,0 0-1,-2 0 1,-1 0 0,-13 29-1,13-39 180,-1 0 0,-14 22-1,21-35-137,-2 1 0,1-1 0,-1 0 0,1 0 0,-1 0 0,0 0-1,-1 0 1,1-1 0,-1 0 0,1 0 0,-1 0 0,-6 2 0,10-4-77,0-1 0,0 0 0,1 1 0,-1-1 0,0 0 0,0 0 0,0 0 0,1 0 0,-1 0 0,0 1 0,0-2 0,0 1 1,1 0-1,-1 0 0,0 0 0,0 0 0,1 0 0,-1-1 0,0 1 0,0 0 0,1-1 0,-1 1 0,0 0 0,1-1 0,-1 1 1,0-1-1,1 1 0,-1-1 0,1 1 0,-1-1 0,1 0 0,-1 1 0,1-1 0,-1 0 0,1 1 0,-1-1 0,1 0 0,0 0 0,-1 0 1,0-3 21,1 0 0,-1 1 0,1-1 0,-1 0 0,1 1 1,0-1-1,1-4 0,2-11-61,1-1 0,0 1 0,2 0 0,0 0 0,17-34 0,55-86-381,-74 132 376,15-25-5,0 2 0,3 0 0,0 2-1,2 0 1,1 2 0,53-45-1,-58 56 132,28-21 112,-45 32-142,1 1-1,-1-1 1,0 1 0,0-1-1,0 0 1,0 0 0,-1 0-1,1-1 1,1-5 0,-3 9-54,-1 1-1,0-1 1,1 0 0,-1 1 0,0-1 0,0 0 0,0 1 0,1-1 0,-1 0 0,0 1 0,0-1 0,0 0-1,0 1 1,0-1 0,0 0 0,0 1 0,-1-1 0,1 0 0,0 1 0,0-1 0,0 0 0,-1 1 0,0-2-1,1 2-3,-1-1-1,1 1 1,-1 0-1,0 0 1,1 0-1,-1 0 1,1 0-1,-1 0 1,0 0-1,1 0 1,-1 0-1,0 0 0,1 0 1,-1 0-1,1 0 1,-1 0-1,1 1 1,-1-1-1,0 0 1,0 1-1,-4 1 72,1 1-1,-1 0 1,0 0 0,-6 6-1,4-2-76,0 0 0,0 1 0,1 0 0,0 0 0,0 0-1,1 1 1,0 0 0,1 0 0,0 0 0,0 1 0,1-1 0,0 1-1,-1 12 1,3-21-14,1 0-1,0 1 1,0-1-1,0 0 1,0 1-1,0-1 1,1 1 0,-1-1-1,0 0 1,1 1-1,-1-1 1,1 0-1,-1 0 1,1 1-1,0-1 1,-1 0-1,1 0 1,0 0-1,0 0 1,0 0-1,0 0 1,1 1-1,-1-1 8,1 0 0,0 0 0,0 0 0,0 0-1,0-1 1,0 1 0,0-1 0,0 1 0,0-1 0,0 0-1,0 0 1,0 0 0,3 0 0,4-1 36,0-1 0,0 0 0,0 0 1,0-1-1,11-4 0,10-8 94,-1 0 0,-1-2-1,0-1 1,-1-1 0,-1-2 0,-1 0 0,-1-2-1,-1-1 1,-1 0 0,-1-2 0,-1 0-1,21-38 1,-39 60-128,0 2-6,0-1 0,-1 1-1,1-1 1,-1 0 0,0 1-1,1-1 1,-1 0 0,-1 0-1,1 0 1,0 0 0,-1 0-1,1 0 1,-1 0 0,0-6-1,0 9-3,0 0-1,-1-1 0,1 1 0,0 0 0,0-1 1,0 1-1,0 0 0,0-1 0,-1 1 0,1 0 1,0-1-1,0 1 0,0 0 0,-1 0 0,1-1 0,0 1 1,0 0-1,-1 0 0,1-1 0,0 1 0,-1 0 1,1 0-1,0 0 0,-1 0 0,1 0 0,0-1 0,-1 1 1,1 0-1,0 0 0,-1 0 0,1 0 0,-1 0 1,1 0-1,0 0 0,-1 0 0,1 0 0,0 0 1,-1 0-1,1 0 0,0 1 0,-1-1 0,1 0 0,-1 0 1,-15 10-29,15-9 27,-27 23-48,1 1 0,1 2 0,1 0 1,2 2-1,-24 35 0,40-54 35,-21 36-53,27-43 57,0 0 0,-1 0 0,1 0 0,0 0 0,1 0 0,-1 0 0,0 0 1,1 0-1,0 0 0,0 1 0,0-1 0,0 0 0,1 6 0,0-8 4,-1 1 0,1 0 0,0-1 0,0 1 0,0-1 0,0 1 0,0-1 0,0 1 0,0-1 0,1 0 0,-1 0 0,0 1 0,1-1 0,-1 0 0,1 0 0,0 0 0,-1-1 0,1 1 0,-1 0 0,1-1 0,0 1-1,0-1 1,3 1 0,3 1-17,1-1-1,0-1 1,14 0-1,-1-1-7,-1-2 0,0 0-1,0-2 1,0 0-1,34-14 1,-19 4 24,-1-2 0,44-28 0,-52 27 38,-1 0 0,-1-2 0,0-1 0,-2 0 1,0-2-1,-2-1 0,-1-1 0,0 0 0,-2-1 0,16-31 1,-33 54-17,14-30 87,-15 31-92,1 0 0,-1 1-1,1-1 1,-1 0 0,0 1 0,1-1-1,-1 0 1,0 0 0,0 1-1,0-1 1,-1 0 0,1 0-1,0 1 1,-1-1 0,1 0-1,-1 1 1,0-3 0,1 4-7,-1 0 1,1-1 0,-1 1 0,1 0-1,-1-1 1,1 1 0,0 0-1,-1 0 1,1 0 0,-1 0-1,1-1 1,-1 1 0,1 0 0,-1 0-1,1 0 1,-1 0 0,1 0-1,-1 0 1,1 0 0,-1 0-1,1 0 1,-1 0 0,1 1 0,-1-1-1,1 0 1,-1 0 0,1 0-1,-1 1 1,1-1 0,-1 0-1,1 0 1,0 1 0,-1-1 0,1 0-1,0 1 1,-1-1 0,1 1-1,0-1 1,-1 0 0,1 1-1,0 0 1,-16 17-2,3 4-39,1 0 0,0 0-1,2 1 1,1 1-1,-7 25 1,3 2-47,-10 74 0,22-119 73,0 0-1,1 0 1,-1 0-1,1 1 0,2 11 1,-2-17 10,1 0 1,-1 1-1,1-1 1,-1 0-1,1 0 1,-1 0-1,1 1 1,0-1 0,-1 0-1,1 0 1,0 0-1,0 0 1,0 0-1,0 0 1,0 0-1,0-1 1,0 1-1,0 0 1,0-1-1,0 1 1,0 0 0,0-1-1,1 1 1,-1-1-1,0 0 1,0 1-1,1-1 1,-1 0-1,0 0 1,1 0-1,-1 0 1,0 0-1,2 0 1,4-1 3,-1 0 1,0 0-1,0-1 1,0 0-1,0 0 1,-1 0-1,1-1 1,0 0-1,-1 0 1,0 0-1,0-1 0,0 0 1,9-8-1,-1-1 33,-1 0 0,0-1 0,15-23-1,-21 28-26,0 0 0,-1-1 0,0 1-1,-1-1 1,0 0 0,0 0-1,-1-1 1,0 1 0,2-19 0,-5 27-22,0-1-1,0 1 1,0 0 0,0 0 0,0 0 0,-1 0-1,1 0 1,-1 0 0,1 0 0,-1 0 0,0 0 0,1 0-1,-1 0 1,-2-2 0,2 3-5,1 1 1,-1-1-1,0 0 0,0 0 0,0 0 1,0 1-1,-1-1 0,1 0 0,0 1 1,0-1-1,0 1 0,0-1 0,-1 1 1,1 0-1,0 0 0,0-1 0,-1 1 1,1 0-1,0 0 0,0 0 0,-1 0 1,1 0-1,0 1 0,-1-1 0,-1 1 1,-3 1-74,-1 0 1,1 1 0,-1 0-1,1 1 1,0-1 0,0 1 0,1 0-1,-1 0 1,-8 9 0,-44 51-614,51-56 622,7-8 82,-14 16-148,1 0-1,0 1 0,1 0 1,1 1-1,-15 31 0,26-48 155,-1 0-1,1-1 0,0 1 0,-1 0 1,1 0-1,0 0 0,0 0 0,-1 0 1,1-1-1,0 1 0,0 0 0,0 0 1,0 0-1,0 0 0,0 0 0,1 0 0,-1 0 1,0-1-1,0 1 0,0 0 0,1 0 1,-1 0-1,1 0 0,0 0 0,-1 0 5,1-1 0,0 1 0,0-1 0,0 0 0,0 0 0,0 1 0,-1-1 0,1 0 0,0 0 0,0 0 0,0 0 0,0 0 0,0 0 0,0 0 0,0 0 0,0 0 0,-1-1 0,1 1 0,1 0 0,6-3 70,0 0 0,0-1 0,11-6 0,27-20 527,81-71 1,-125 100-600,18-13 65,-12 16-50,-7 10-40,-2-2-20,0-2 20,0 1 0,1-1 0,0 0 0,0 0 0,2 11-1,-2-17 19,1 0-1,-1-1 0,1 1 1,-1 0-1,1 0 1,0-1-1,0 1 0,0 0 1,0-1-1,0 1 0,0-1 1,0 1-1,1-1 0,-1 0 1,0 1-1,1-1 0,-1 0 1,1 0-1,-1 0 0,1 0 1,0 0-1,-1-1 1,1 1-1,0 0 0,0-1 1,0 1-1,-1-1 0,5 1 1,9 0 13,1-1 0,-1-1 0,0 0 0,1-1 1,24-6-1,32-4 28,-71 12-42,0-1 1,0 1 0,0 0 0,0 0-1,0 0 1,0 0 0,0 0 0,0 0-1,0 0 1,0 0 0,0 0 0,0 1-1,0-1 1,0 0 0,0 1-1,0-1 1,0 1 0,0-1 0,0 1-1,0-1 1,0 1 0,0 0 0,0-1-1,-1 1 1,1 0 0,0 0 0,-1-1-1,1 1 1,0 0 0,-1 0 0,1 0-1,-1 0 1,1 0 0,-1 0-1,0 0 1,1 0 0,-1 0 0,0 0-1,0 0 1,0 0 0,0 0 0,0 2-1,5 14 103,-4-15-79,0-1 0,0 0-1,0 0 1,0 0 0,0 0-1,0 0 1,0 0 0,0 0-1,0 0 1,0 0 0,0-1-1,1 1 1,-1 0 0,0-1 0,1 1-1,-1-1 1,0 1 0,1-1-1,-1 0 1,1 0 0,-1 1-1,0-1 1,1 0 0,-1 0-1,3-1 1,40-6 406,-39 6-393,37-10 260,-26 5-358,1 2 0,-1 0-1,26-1 1,-42 4 22,1 1 0,0 0 0,0 0 0,0 0 0,0 0 0,0 0 0,-1 0 1,1 0-1,0 0 0,0 0 0,0 0 0,0 1 0,0-1 0,-1 0 0,1 1 0,0-1 0,0 0 0,-1 1 0,1-1 0,0 1 1,0-1-1,-1 1 0,1-1 0,0 1 0,-1 0 0,1-1 0,-1 1 0,1 0 0,-1-1 0,1 1 0,-1 0 0,0 0 0,1 0 1,-1-1-1,0 1 0,0 0 0,1 0 0,-1 0 0,0 0 0,0-1 0,0 1 0,0 0 0,0 0 0,0 0 0,0 0 0,-1 1 1,0 2-334,0 0 1,0 1-1,0-1 1,-1 0-1,0 0 1,0 0 0,-4 6-1,1-3-235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0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17588,'2'1'3731,"-4"6"-1345,-12 20-504,7-14-1822,1 1 1,-8 19-1,14-31-58,-1-1 0,1 1 0,0-1 0,0 1 0,-1 0-1,1-1 1,0 1 0,0-1 0,0 1 0,0-1 0,1 1 0,-1 0 0,0-1-1,1 1 1,-1-1 0,1 1 0,0-1 0,-1 1 0,1-1 0,0 0 0,0 1-1,0-1 1,0 0 0,0 0 0,1 2 0,1-1 2,-1-1 0,1 0 0,-1 0 0,1 0 0,0 0 0,0 0 0,-1 0 0,1-1 0,0 1 0,0-1 0,0 0 1,5 0-1,9-1 16,-1-1 1,0-1 0,29-9-1,-6-2-16,0-2 1,63-36-1,-90 45-41,1 2-170,-8 9 24,-11 20-92,-3 10 137,9-34 139,0 1 0,0 0 0,0-1 1,0 1-1,0 0 0,0 0 0,0-1 1,0 1-1,0 0 0,0-1 0,0 1 0,0 0 1,1-1-1,-1 1 0,0 0 0,1-1 1,-1 1-1,0 0 0,1-1 0,-1 1 1,1-1-1,-1 1 0,1-1 0,-1 1 1,1-1-1,-1 1 0,1-1 0,0 1 1,-1-1-1,1 0 0,-1 1 0,1-1 1,0 0-1,-1 0 0,2 1 0,2-1 24,1 0 0,-1 0-1,1 0 1,-1 0-1,0-1 1,1 1-1,-1-1 1,0 0 0,1-1-1,-1 1 1,4-3-1,45-23 158,-48 24-163,81-53 136,-72 50-395,-14 6 234,1 0 0,-1 0-1,0 0 1,0 1 0,1-1 0,-1 0-1,0 0 1,0 0 0,0 0 0,1 0 0,-1 1-1,0-1 1,0 0 0,0 0 0,0 0-1,0 1 1,1-1 0,-1 0 0,0 0 0,0 0-1,0 1 1,0-1 0,0 0 0,0 0-1,0 1 1,0-1 0,0 0 0,0 0-1,0 1 1,0-1 0,0 0 0,0 0 0,0 1-1,-8 31-326,1-11 169,7-21 168,0 1-1,0-1 1,0 1 0,0 0 0,0-1 0,0 1 0,0-1 0,0 1-1,0 0 1,0-1 0,0 1 0,0-1 0,0 1 0,0 0 0,1-1-1,-1 1 1,0-1 0,0 1 0,1-1 0,-1 1 0,0 0 0,1-1 0,-1 1-1,0-1 1,1 0 0,-1 1 0,1-1 0,-1 1 0,1-1 0,-1 0-1,1 1 1,-1-1 0,2 1 0,0-1 14,0 0 0,0 0 1,0 0-1,0 0 0,0 0 0,0 0 1,0-1-1,0 1 0,0 0 0,3-2 0,5-2 80,0-1-1,0 1 1,9-7-1,15-17 184,4-2-258,-48 82-940,10-51 914,0-1 0,1 1 0,-1 0 0,0 0 1,0 0-1,0 0 0,1 0 0,-1-1 0,0 1 1,1 0-1,-1 0 0,1 0 0,-1-1 0,1 1 0,-1 0 1,1-1-1,-1 1 0,1-1 0,0 1 0,-1 0 1,1-1-1,0 1 0,0-1 0,-1 0 0,1 1 0,1-1 1,1 1-11,0 0 0,-1 0 0,1-1 0,0 0 0,0 1-1,0-1 1,0 0 0,3-1 0,7-1-110,-1 0-1,20-7 1,-10 1-201,30-15 1,0-1-631,-52 23 920,0 1-1,1 0 1,-1 0 0,1-1-1,-1 1 1,1 0-1,-1 0 1,1 0-1,-1 0 1,1 0 0,-1-1-1,1 1 1,-1 0-1,1 0 1,-1 0 0,1 0-1,-1 0 1,1 1-1,-1-1 1,1 0-1,0 0 1,-3 9-402,-18 19 72,13-20 240,-9 13-235,1 1 0,1 0 0,1 1 0,0 0 0,-11 35 0,21-46 101,4-7-91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0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17756,'-52'66'3439,"-47"63"-3420,83-106-41,2 0 0,0 2 0,-19 49 0,0 47 368,21-66-29,8-40-202,0-3 38,1-1-1,1 1 1,-1 17-1,3-29-145,0 0 0,0 0-1,-1 0 1,1 0 0,0 0 0,0 0-1,0 0 1,0 1 0,0-1 0,0 0-1,0 0 1,0 0 0,0 0 0,0 0-1,0 0 1,0 0 0,0 0 0,0 0-1,0 0 1,1 1 0,-1-1 0,0 0-1,0 0 1,0 0 0,0 0 0,0 0-1,0 0 1,0 0 0,0 0 0,0 0-1,0 0 1,0 0 0,0 0 0,0 0-1,0 1 1,0-1 0,0 0 0,1 0-1,-1 0 1,0 0 0,0 0 0,0 0-1,0 0 1,0 0 0,0 0 0,0 0-1,0 0 1,0 0 0,0 0 0,1 0-1,-1 0 1,0 0 0,0 0 0,0 0-1,0 0 1,0 0 0,0 0 0,0 0-1,0 0 1,0 0 0,0-1 0,0 1-1,1 0 1,-1 0 0,0 0-1,0 0 1,0 0 0,0 0 0,7-9 228,7-13 20,0-19 201,13-58 0,-8 28-2226,-19 63-1457,2 3 2622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13 20540,'-1'-1'133,"0"0"0,1 1 0,-1-1 0,1 0 0,-1 0 0,0 0 0,0 1 0,1-1 0,-1 1 0,0-1 0,0 0 0,0 1 0,0-1 0,1 1 0,-1 0 0,0-1 0,0 1 0,0 0 0,0-1-1,0 1 1,0 0 0,0 0 0,0 0 0,0 0 0,-2 0 0,-31-1 1681,-3 7-1047,36-6-797,-1 1 0,0-1 1,0 1-1,0 0 0,0 0 0,0 0 1,1 0-1,-1 0 0,0 0 0,1 0 1,-1 0-1,1 1 0,-1-1 0,1 1 1,0-1-1,-2 3 0,3-3 4,0-1-1,-1 1 1,1 0-1,0-1 0,0 1 1,0 0-1,0-1 1,1 1-1,-1 0 1,0-1-1,0 1 0,0 0 1,0-1-1,1 1 1,-1-1-1,0 1 1,1 0-1,-1-1 0,0 1 1,1-1-1,-1 1 1,1-1-1,-1 1 1,1-1-1,-1 1 0,1-1 1,-1 0-1,1 1 1,-1-1-1,1 1 1,0-1-1,-1 0 0,1 0 1,1 1-1,27 10-510,-24-9 385,6 1-24,0 1-1,0 1 1,0 0 0,-1 1-1,0 0 1,12 9-1,-20-13 147,0-1-1,0 1 0,0 0 1,0 0-1,0 0 0,-1 0 1,1 0-1,-1 0 0,1 0 1,-1 1-1,0-1 0,0 0 1,0 1-1,0-1 0,0 1 1,-1-1-1,1 1 0,-1 0 1,1-1-1,-1 1 0,0 0 0,0-1 1,0 1-1,0-1 0,-1 1 1,1 0-1,-1-1 0,0 1 1,1-1-1,-1 1 0,0-1 1,-1 0-1,-1 4 0,-1 0 29,0 0-1,-1 0 0,0-1 1,0 1-1,0-1 1,-1 0-1,0-1 0,0 1 1,0-1-1,-7 3 0,9-4 2,0-1 0,0 0 0,-1 0-1,1-1 1,0 1 0,-1-1-1,1 0 1,-1 0 0,1-1 0,-1 1-1,0-1 1,1 0 0,-1 0 0,1-1-1,-1 1 1,0-1 0,-4-1-1,-13-9 12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0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297 227 15883,'0'0'66,"0"0"0,0-1 0,0 1 0,0-1-1,0 1 1,0-1 0,0 1 0,0 0 0,0-1-1,0 1 1,0-1 0,0 1 0,0-1 0,0 1-1,0 0 1,0-1 0,-1 1 0,1-1 0,0 1-1,0 0 1,0-1 0,-1 1 0,1 0 0,0-1-1,0 1 1,-1 0 0,1-1 0,0 1-1,-1 0 1,1-1 0,0 1 0,-2 0 0,-10 8 1102,-11 26 129,22-33-1247,-29 52 455,2 2 1,2 0 0,-25 84-1,-36 182 25,64-226-451,17-79-2,6-16-73,0 1-1,0-1 1,0 0 0,0 0 0,0 0-1,0 0 1,0 0 0,-1 0 0,1 0 0,0 0-1,0 0 1,0 0 0,0 0 0,0 0-1,0 0 1,0 0 0,0 0 0,0 0 0,0 0-1,0 0 1,-1 0 0,1 0 0,0 0-1,0 0 1,0 0 0,0 0 0,0 0 0,0 0-1,0 0 1,0 0 0,0 0 0,0 0-1,-1 0 1,1 0 0,0 0 0,0 0 0,0 0-1,0 0 1,0 0 0,0 0 0,0 0-1,0 0 1,0 0 0,0 0 0,0 0 0,0 0-1,0 0 1,0 0 0,0-1 0,-1 1-1,1 0 1,0 0 0,0 0 0,0 0 0,0 0-1,0 0 1,0 0 0,0 0 0,0 0-1,0 0 1,0 0 0,0-1 0,0 1 0,0 0-1,0 0 1,0 0 0,0 0 0,0 0-1,0 0 1,1-34 400,8-20-49,2 0 0,36-100 0,62-97-377,-74 182-270,4 2 0,2 1 0,98-118 0,-138 183 287,8-9-78,0 0-1,15-11 1,-22 19 68,0 1 0,0-1 1,1 1-1,-1-1 0,0 1 1,1 0-1,-1 0 1,1 0-1,-1 0 0,1 0 1,0 1-1,-1-1 0,1 1 1,0 0-1,0-1 1,-1 1-1,6 1 0,-7 0 9,1-1 0,0 1 0,0 0 0,0 0 0,-1 0 0,1 0 0,-1 1 0,1-1 0,-1 0 0,1 1 0,-1-1 0,1 1 0,-1-1 0,0 1 0,0 0 0,0-1 0,0 1 0,0 0 0,-1 0 0,1 0 0,0 0-1,-1 0 1,1 0 0,-1 0 0,0 3 0,2 4 1,-2 1 0,1-1 0,-1 0 0,-2 13 0,-2 0 31,-2 0 0,0 0 0,-1-1 1,-1 0-1,-1 0 0,-1-1 1,0 0-1,-2-1 0,-25 33 0,36-52-68,1 1 0,0 0 0,-1-1 0,1 1 0,-1-1 0,1 1 0,0-1 0,0 1 0,-1 0 0,1-1 0,0 1 1,0-1-1,0 1 0,-1 0 0,1-1 0,0 1 0,0 0 0,0-1 0,0 1 0,0 0 0,1-1 0,-1 1 0,0 0 0,0-1 0,0 1 0,0 0 0,1-1 0,-1 1 0,0-1 0,1 1 0,-1 0 0,0-1 0,1 1 0,-1-1 0,1 1 0,-1-1 0,1 1 0,-1-1 0,1 0 0,-1 1 0,1-1 0,-1 0 0,2 1 0,35 12-1536,-20-8 920,-9-1 411,0 0 0,1 0 1,-2 1-1,1 0 0,0 0 0,-1 0 1,12 13-1,-17-16 282,0 0 0,-1 0 0,1 0 1,-1 0-1,1 0 0,-1 0 0,0 1 1,0-1-1,0 0 0,0 1 0,0-1 0,0 1 1,-1-1-1,1 1 0,-1 0 0,0-1 1,1 1-1,-1-1 0,0 1 0,-1 0 0,1-1 1,0 1-1,-1-1 0,0 1 0,1-1 1,-1 1-1,0-1 0,0 0 0,-1 1 0,1-1 1,-2 3-1,-4 3 242,0 0 1,-1-1-1,1 0 1,-1 0-1,0-1 1,-1 0-1,0-1 1,0 0-1,0 0 1,0-1-1,-1 0 0,0 0 1,0-1-1,0 0 1,0-1-1,0-1 1,0 1-1,-1-1 1,-16-1-1,23-1-305,1 1-1,-1-1 1,1 0-1,-1 0 0,1 0 1,-5-2-1,6 3 24,1-1-1,0 0 0,0 1 0,0-1 0,0 0 1,0 0-1,0 0 0,0 0 0,0 0 0,0 0 1,0 0-1,0 0 0,0 0 0,1 0 1,-1 0-1,0 0 0,1 0 0,-1-1 0,1 1 1,-1-2-1,1-11-213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0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 15267,'7'-16'2388,"-8"39"-572,0-17-1555,-7 84 1470,2-26-1260,3 128 1,3-187-446,0 1-1,1-1 1,0 1 0,0-1-1,1 0 1,0 1 0,0-1-1,0 0 1,5 9-1,-6-12-9,1-1-1,-1 1 0,0-1 0,1 0 0,-1 1 0,1-1 0,-1 0 0,1 0 1,-1 0-1,1 0 0,0 0 0,0 0 0,-1-1 0,1 1 0,0-1 1,0 1-1,0-1 0,0 1 0,0-1 0,0 0 0,0 0 0,0 0 1,-1 0-1,1 0 0,0-1 0,0 1 0,0-1 0,0 1 0,0-1 0,2 0 1,6-4 45,1 0 1,-1 0 0,0-1 0,0 0 0,0-1 0,-1 0 0,9-9-1,57-61 302,-71 72-340,48-60 130,52-82-1,-119 191-611,8-22 336,-3 3-2,2 1 0,1 1-1,0-1 1,2 1 0,-2 43 0,7-65 118,0 0 1,0-1 0,1 1 0,0 0 0,0-1 0,2 8-1,-2-11 15,-1 0-1,1 1 1,0-1-1,-1 0 1,1 0-1,0 0 1,0 1-1,0-1 1,0 0-1,0 0 1,0 0-1,0-1 1,0 1-1,0 0 1,1 0-1,-1 0 1,0-1-1,1 1 1,-1-1-1,0 1 1,1-1-1,-1 0 1,0 1-1,1-1 1,-1 0-1,1 0 1,1 0-1,3-1 32,1 0-1,0 0 0,0-1 0,-1 0 1,1 0-1,-1 0 0,0-1 1,0 0-1,0 0 0,0-1 0,8-6 1,10-8 151,25-26 0,-23 19-175,-2-1 0,0-1 0,-2-1 0,-1-1 0,28-53 0,-48 80-58,1-1-35,0 0 0,-1-1 0,1 1 0,-1 0 0,0-1-1,0 1 1,0 0 0,0-1 0,-1 1 0,1-6 0,-4 3-163,-4 11-99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127 237 25733,'-4'0'-27,"1"1"0,-1-1 0,0 1 0,1 0 0,-1 0 0,1 1-1,-1-1 1,1 1 0,-1-1 0,1 1 0,0 0 0,0 1-1,0-1 1,0 0 0,0 1 0,-3 4 0,-5 6-71,1-1 1,-12 21-1,18-26 36,-1 0-61,4-6 117,-1 1 0,0 0-1,1 0 1,-1 1 0,1-1-1,0 0 1,0 0 0,0 1-1,0-1 1,-1 5 0,2-6-12,0-1 0,0 1 0,0-1 0,0 1 0,0-1 0,1 1 0,-1 0 0,0-1 0,0 1 0,0-1 0,1 1 0,-1-1 0,0 0 0,1 1 0,-1-1 0,0 1-1,1-1 1,-1 1 0,1-1 0,-1 0 0,0 1 0,1-1 0,-1 0 0,2 1 0,1 0-110,-1 0-1,1 0 1,0 0 0,0-1-1,-1 1 1,1-1-1,0 0 1,4 0-1,170-15-5661,-169 15 5352,0-1 0,0 0 0,0-1 0,13-3 0,-18 3 245,1 0-213,0 0 0,0 0 0,0 0 0,0-1 0,0 1 0,-1-1 0,6-5 0,15 5 733,66-4 5138,-88 7-5359,1 0 0,-1 0 0,0-1 0,1 1 0,-1 0 0,0-1 0,1 0 0,-1 0 0,0 0 0,0 0 0,1 0 0,-1 0 0,3-2 0,-5 3-106,20-17 10,1 0 0,-2-1 0,-1-1 0,28-36 0,-30 33 10,5-5 151,-1-2-1,32-61 1,-47 76-39,-8 8 25,2 6-146,0 1 1,0-1-1,0 0 0,0 1 1,0-1-1,0 0 0,0 1 0,0-1 1,0 1-1,0 0 0,0-1 0,1 1 1,-1 0-1,0-1 0,0 1 0,1 0 1,-2 1-1,-8 15-167,-4 33-1420,-26 141-5865,30-153 5828,10-38 1610,0 1 0,0-1-1,0 0 1,0 0 0,0 0 0,0 0 0,0 0 0,0 0-1,0 0 1,0 1 0,0-1 0,0 0 0,0 0 0,0 0-1,0 0 1,0 0 0,0 0 0,0 0 0,0 1 0,0-1-1,0 0 1,0 0 0,-1 0 0,1 0 0,0 0-1,0 0 1,0 0 0,0 0 0,0 0 0,0 0 0,0 0-1,0 0 1,0 1 0,-1-1 0,1 0 0,0 0 0,0 0-1,0 0 1,0 0 0,0 0 0,0 0 0,0 0 0,-1 0-1,1 0 1,0 0 0,0 0 0,0 0 0,0 0 0,0 0-1,0 0 1,0 0 0,-1 0 0,1 0 0,0-1-1,0 1 1,0 0 0,0 0 0,0 0 0,0 0 0,0 0-1,0 0 1,0 0 0,-1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95 7114,'-14'-11'1712,"0"-2"160,1 3-759,-7-9-113,-1 2 1176,7 5-1352,4 4-376,10 3 937,4 5-353,15 5-704,5-1 1616,9 5-1647,12-1-1,16-2-72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24 15851,'-1'-1'115,"0"0"0,1 1 0,-1-1 0,0 0 0,0 0 0,1 1-1,-1-1 1,0 0 0,0 1 0,0-1 0,0 1 0,0-1 0,0 1 0,0 0-1,0-1 1,0 1 0,0 0 0,0 0 0,0-1 0,0 1 0,0 0 0,0 0-1,-2 1 1,0-1 115,0 1-1,0-1 1,0 1-1,0 0 1,1 1-1,-1-1 1,0 0-1,-3 3 1,-2 2 159,0-1 0,1 2 0,0-1 0,-10 12 1,14-14-321,0-1 0,0 1 1,1 0-1,-1 0 0,-1 6 1,4-9-62,-1-1 0,1 1 1,0-1-1,0 1 1,0-1-1,0 1 1,0-1-1,0 1 1,0 0-1,0-1 1,0 1-1,0-1 1,0 1-1,0-1 1,0 1-1,0 0 1,0-1-1,0 1 1,1-1-1,-1 2 1,1-2-4,0 1 0,-1-1 0,1 0 0,0 1 0,-1-1 1,1 1-1,0-1 0,0 0 0,-1 0 0,1 1 0,0-1 1,0 0-1,0 0 0,-1 0 0,1 0 0,0 0 0,0 0 1,0 0-1,1-1 0,9 0-24,0-2 0,0 0 0,0 0 0,12-6 0,-11 4-100,0 0-1,1 1 0,22-4 1,-32 8 72,1-1 0,-1 1 0,0 0 1,1 0-1,-1 0 0,1 1 1,-1-1-1,0 1 0,1 0 1,-1 0-1,0 0 0,1 0 1,-1 1-1,0-1 0,0 1 1,0 0-1,-1 0 0,6 4 1,-4-2-7,-1 1 1,0-1 0,0 1 0,0 0 0,0 0-1,-1 0 1,1 1 0,-1-1 0,-1 0 0,1 1-1,-1 0 1,0-1 0,0 1 0,0 0 0,-1-1-1,0 1 1,-1 6 0,0 8-22,-1 0 0,-1-1 1,-9 31-1,2-16 221,-2 0 1,-1-2 0,-2 1 0,-1-2-1,-2 0 1,0-1 0,-3 0 0,-42 47-1,57-71-28,0 0-1,-1-1 0,0 0 1,-11 7-1,17-11-92,-1-1-1,1 1 1,-1 0 0,0-1 0,1 1-1,-1-1 1,1 1 0,-1-1 0,0 0-1,1 0 1,-1 0 0,0 0 0,-1 0-1,2 0-14,0 0-1,1-1 1,-1 1-1,0 0 1,0-1-1,1 1 0,-1-1 1,0 1-1,1-1 1,-1 0-1,0 1 1,1-1-1,-1 1 1,1-1-1,-1 0 0,1 0 1,-1 1-1,1-1 1,0 0-1,-1 0 1,1 0-1,0 1 0,0-1 1,-1 0-1,1 0 1,0 0-1,0 0 1,0-9-78,-1 0 1,2 1 0,-1-1 0,2 1 0,-1 0-1,1-1 1,0 1 0,1 0 0,6-13 0,41-83-714,-29 66 474,2 2-1,2 0 1,2 2-1,38-42 1,-44 56 278,1 0 0,1 1 0,1 1 0,1 2 0,0 0 1,1 1-1,31-12 0,-53 26 46,0 0 1,1 1-1,-1 0 0,0 0 1,1 0-1,5-1 0,-10 2-15,1 0-1,-1 0 1,1 0-1,0 0 1,-1 0-1,1 0 1,0 0-1,-1 1 1,1-1-1,-1 0 1,1 0-1,0 0 0,-1 0 1,1 1-1,-1-1 1,1 0-1,-1 1 1,1-1-1,-1 0 1,1 1-1,-1-1 1,1 1-1,-1-1 1,1 1-1,-1-1 1,0 1-1,1-1 1,-1 1-1,0-1 1,0 1-1,1-1 1,-1 1-1,0 0 1,0-1-1,0 1 0,0-1 1,1 1-1,-1 0 1,0-1-1,0 1 1,0 0-1,0-1 1,-1 1-1,1-1 1,0 1-1,0 0 1,0-1-1,0 1 1,-1-1-1,1 2 1,-4 7 90,1-1 0,-1 1 1,-1-1-1,-10 16 0,-2 3 237,11-17-165,4-9-93,1 1 1,-1 0 0,1 0 0,0 0 0,-1 0-1,1 1 1,0-1 0,0 0 0,0 1 0,-1 3-1,6-7 23,-1-1-1,0 0 0,0 0 0,0 0 0,-1 0 0,1-1 1,4-4-1,11-13 12,0-2 1,-2 0-1,0 0 1,15-30-1,-31 52-108,0-1 1,0 1-1,1-1 0,-1 1 0,0 0 1,0-1-1,1 1 0,-1 0 0,0-1 1,0 1-1,1 0 0,-1 0 1,0-1-1,1 1 0,-1 0 0,1 0 1,-1 0-1,0-1 0,1 1 1,-1 0-1,1 0 0,-1 0 0,0 0 1,1 0-1,-1 0 0,1 0 0,-1 0 1,1 0-1,-1 0 0,0 0 1,1 0-1,-1 0 0,1 0 0,-1 0 1,0 0-1,1 1 0,-1-1 1,1 0-1,-1 0 0,0 0 0,1 1 1,16 15-95,-7-7 60,-2-4 30,0 0 0,0-1 0,1 0 0,0 0 0,0-1 0,0 0 0,0-1 0,0 0 0,1-1 0,-1 1 0,0-2 0,1 1 0,-1-2 0,1 1 0,-1-1 0,1 0 0,-1-1 0,0 0 0,0-1 0,0 0 0,0 0 0,0-1 0,0 0 0,-1 0 1,0-1-1,12-9 0,-19 13 5,1-1 0,-1 1 0,0 0 0,1-1 0,-1 1 1,0-1-1,0 0 0,0 1 0,0-1 0,-1 0 0,1 1 1,0-1-1,-1 0 0,1 0 0,-1 0 0,1 0 0,-1 0 1,0-2-1,0 4-3,0-1 0,0 1 0,0 0 0,0-1 0,-1 1 0,1-1 1,0 1-1,0 0 0,0-1 0,-1 1 0,1-1 0,0 1 0,0 0 0,-1-1 1,1 1-1,0 0 0,-1-1 0,1 1 0,0 0 0,-1 0 0,1-1 0,0 1 1,-1 0-1,1 0 0,-1 0 0,1-1 0,-1 1 0,-1 0-6,1 0 0,-1 0 0,1 0 0,-1 0 0,1 0-1,-1 1 1,1-1 0,-1 0 0,1 1 0,-1-1 0,1 1 0,-3 1 0,-2 2-36,-1-1 1,1 2-1,0-1 1,0 1-1,0 0 1,1 0-1,-7 8 1,9-9 35,0-1 0,0 1 0,1 0 0,-1 0 0,1 0 0,0 0 0,0 0 0,0 0 0,1 1 0,0-1 1,-1 0-1,2 1 0,-2 5 0,2-9 11,0 0 0,0 0 1,0-1-1,1 1 0,-1 0 0,0 0 1,0-1-1,0 1 0,1 0 0,-1-1 1,0 1-1,1 0 0,-1-1 1,0 1-1,1 0 0,-1-1 0,1 1 1,-1-1-1,1 1 0,0-1 0,-1 1 1,1-1-1,-1 1 0,2 0 0,0-1 4,0 1-1,0 0 0,1 0 1,-1-1-1,0 1 0,0-1 1,1 0-1,2 1 0,7-2 14,0 0-1,17-3 0,-23 3-17,136-35-217,-107 24 36,2 3 1,-1 0-1,72-5 0,-106 14 176,0 0 0,0 0 0,1 0-1,-1 0 1,0 0 0,0 1 0,0-1 0,0 1-1,1-1 1,1 2 0,-3-1 13,-1-1 0,1 1-1,0-1 1,-1 1 0,1-1 0,-1 1 0,1-1 0,-1 1-1,1-1 1,-1 1 0,1 0 0,-1-1 0,0 1-1,1 0 1,-1-1 0,0 1 0,0 0 0,1-1 0,-1 1-1,0 1 1,0 2 82,-1 0-1,1 0 0,-1 0 0,0 0 1,0 0-1,-1 0 0,1 0 1,-3 4-1,-6 18 629,10-26-701,0 0 0,0 1 0,0-1 0,0 0 0,0 1 0,0-1 0,0 0 0,0 1 1,0-1-1,0 0 0,0 1 0,0-1 0,0 0 0,0 1 0,0-1 0,0 0 0,1 1 0,-1-1 1,0 0-1,0 0 0,0 1 0,0-1 0,1 0 0,-1 0 0,0 1 0,0-1 0,1 0 0,-1 0 1,0 0-1,0 1 0,1-1 0,-1 0 0,0 0 0,0 0 0,1 0 0,0 1 0,15-2 314,17-9-77,25-19-292,-42 21-219,0-1 0,1 2 0,0 0 0,0 1 0,18-3 0,-34 8 214,0 1 0,-1 0 1,1 0-1,0 0 0,0-1 1,0 1-1,0 0 0,0 0 1,0 0-1,-1 1 0,1-1 1,0 0-1,0 0 0,0 0 0,0 1 1,0-1-1,-1 0 0,1 1 1,0-1-1,0 0 0,-1 1 1,2 0-1,-2 0-5,1 0 1,-1-1-1,0 1 0,0 0 1,1-1-1,-1 1 1,0 0-1,0 0 0,0-1 1,0 1-1,0 0 0,0 0 1,0 0-1,0-1 0,0 1 1,-1 0-1,1 0 0,0-1 1,-1 2-1,-2 5-180,0 0 0,-1 0 0,-8 10 1,10-15 256,-10 16-217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16291,'20'2'1159,"0"1"0,0 1 0,-1 0-1,1 2 1,-1 0 0,25 13 0,-40-18-1070,-1 0 1,0 1 0,0-1 0,0 1-1,0 0 1,0 0 0,0 0 0,-1 1 0,1-1-1,4 6 1,-6-7-72,0 1-1,-1-1 1,1 1 0,0 0-1,-1 0 1,1-1 0,-1 1-1,0 0 1,1 0 0,-1 0-1,0-1 1,0 1-1,0 0 1,0 0 0,-1 0-1,1-1 1,0 1 0,-1 0-1,0 0 1,1-1 0,-1 1-1,0 0 1,-1 1 0,-5 10-1,-1-1 0,-1 0 0,0-1 1,-1 0-1,0 0 0,-1-1 0,-15 11 1,12-9 0,0 0 1,1 1 0,-22 28 0,34-41-19,1 1 1,0-1-1,-1 0 1,1 0-1,0 1 1,0-1-1,0 0 1,-1 1-1,1-1 1,0 0-1,0 1 1,0-1-1,0 0 1,0 1-1,0-1 1,-1 1-1,1-1 1,0 0-1,0 1 1,0-1-1,0 1 1,0-1-1,0 0 1,1 1-1,-1-1 1,0 0-1,0 1 1,0-1-1,0 1 1,0-1-1,1 1 1,12 2 17,24-8 2,-33 4-22,239-60-2440,-211 52 1986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 15419,'-4'-3'1481,"11"3"-929,7 0-256,15 0 952,2 0-624,12 2-696,6-2-344,4-2 368,0-2-80,-4-5-160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15683,'-14'24'1714,"-19"28"0,17-28-813,-14 26-1,10-7-498,1 0 0,3 1 0,2 1 0,1 0 0,3 1 0,1 0 0,-3 72 0,13-95-344,1-13-17,-2-10-40,0 0 0,1 0 0,-1 0 1,0 0-1,0 0 0,0 0 0,0 0 0,0 0 0,0 0 0,0 1 0,0-1 0,1 0 0,-1 0 0,0 0 0,0 0 0,0 0 0,0 0 0,0 0 0,0 0 0,0 0 0,1 0 0,-1 0 0,0 0 1,0 0-1,0 0 0,0 0 0,0 0 0,0 0 0,0-1 0,0 1 0,1 0 0,-1 0 0,0 0 0,0 0 0,0 0 0,0 0 0,0 0 0,0 0 0,0 0 0,0 0 0,0 0 0,0 0 0,0-1 0,1 1 1,-1 0-1,0 0 0,0 0 0,0 0 0,0 0 0,0 0 0,0 0 0,0-1 0,0 1 0,0 0 0,0 0 0,0 0 0,0 0 0,0 0 0,12-28-197,17-56 0,-6 14-301,0 7-239,3 1-1,3 1 1,42-67 0,-70 126 714,6-8-173,0 1 0,12-15 0,-18 23 183,1 0-1,-1-1 0,0 1 1,0 0-1,0 0 0,1 0 0,-1 0 1,0 0-1,1 0 0,-1 0 0,1 0 1,-1 1-1,1-1 0,0 0 1,-1 1-1,1-1 0,0 1 0,-1 0 1,1 0-1,0-1 0,-1 1 1,1 0-1,0 1 0,0-1 0,-1 0 1,1 0-1,2 1 0,-3 0 10,0 0 0,0 0 0,0-1 0,0 1 0,-1 0 0,1 0 0,0 0 0,0 0 0,0 0 0,-1 0 0,1 0 0,-1 0 0,1 1 0,-1-1 0,1 0 0,-1 0 0,0 0 0,1 1 0,-1-1 0,0 0 0,0 0 1,0 1-1,0-1 0,0 0 0,0 0 0,0 1 0,-1-1 0,1 0 0,0 0 0,-1 1 0,1-1 0,-1 0 0,1 0 0,-2 2 0,-1 3 1,0 0-1,0-1 1,-1 1 0,1-1 0,-7 7 0,-5 3 118,0 0 0,-34 24 0,39-32-94,-1 0 1,0 0-1,0-1 0,-1-1 0,0 0 1,-12 3-1,22-7-10,1-1-1,0 1 1,0-1-1,-1 0 1,1 0 0,0 0-1,0 0 1,-1 0 0,1 0-1,0 0 1,-1 0-1,1 0 1,-3-1 0,7-7-26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31 16940,'0'11'841,"-1"-1"0,-1 0 0,0 1 0,-4 9 0,4-13-609,0 1 0,0-1 0,1 0 0,-1 1 0,2-1 0,-1 1 0,1-1 0,0 1 0,2 9 0,-2-17-224,0 1 1,0 0-1,0-1 0,0 1 0,0 0 0,1-1 1,-1 1-1,0-1 0,0 1 0,1 0 1,-1-1-1,0 1 0,1-1 0,-1 1 1,0-1-1,1 1 0,-1-1 0,1 1 1,-1-1-1,1 1 0,-1-1 0,1 0 1,-1 1-1,1-1 0,-1 0 0,1 0 1,0 1-1,0-1 0,1 0-2,-1 0 0,0 0 0,0-1-1,0 1 1,1 0 0,-1-1 0,0 1 0,0-1-1,0 1 1,0-1 0,0 1 0,0-1 0,0 0 0,1-1-1,4-3 2,-1 0-1,0 0 1,8-12-1,-8 9-27,-1 0 0,0 0 0,0-1 0,-1 1 0,0-1 0,-1 0 0,0 1 0,0-1 0,-1-1 0,0 1 0,0 0-1,-1 0 1,-1-12 0,1 20-25,0-1-1,0 1 1,-1 0-1,1 0 1,0 0-1,-1 0 0,1 0 1,0 0-1,-1 0 1,1 0-1,-1 1 1,0-1-1,1 0 0,-2-1 1,15 11-1175,3-1 924,9 4-93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79 15843,'14'-8'2353,"-14"8"-2273,0 0-1,0-1 0,0 1 1,1 0-1,-1 0 0,0 0 1,0 0-1,0-1 0,0 1 1,0 0-1,0 0 0,0 0 1,0-1-1,0 1 1,0 0-1,0 0 0,0-1 1,0 1-1,0 0 0,0 0 1,0 0-1,0-1 0,0 1 1,0 0-1,0 0 1,0 0-1,0-1 0,0 1 1,-1 0-1,1 0 0,0 0 1,0 0-1,0-1 0,0 1 1,-1 0-1,0-1 141,-1 0-1,1 0 1,-1 1-1,1-1 1,-1 0-1,1 1 0,-1-1 1,0 1-1,1 0 1,-1 0-1,0-1 1,0 1-1,1 0 1,-4 1-1,-4 0-154,1 2 1,-1-1-1,0 1 0,1 0 0,-1 0 1,1 1-1,0 1 0,0-1 0,1 1 0,-1 0 1,1 1-1,0 0 0,1 0 0,-1 0 1,1 1-1,1 0 0,-1 0 0,1 1 1,0-1-1,1 1 0,-5 11 0,8-17-69,0 0-1,1 1 1,-1-1-1,1 1 0,-1-1 1,1 1-1,0-1 1,0 1-1,0-1 1,0 1-1,1 3 1,0-4 1,-1-1 0,1 0 0,-1 0 0,1 1 0,0-1 0,-1 0 0,1 0 0,0 0 0,0 0 0,0 0 0,0 0 0,0 0 0,0 0 0,0 0 0,0 0 0,2 0 0,0 1-1,1-1 0,0 0 1,0 0-1,0 0 0,0 0 1,0-1-1,0 1 0,0-1 1,0 0-1,0 0 0,0-1 1,8-1-1,2-1 12,0-1 1,0-1 0,-1 0-1,1-1 1,-1-1-1,0 0 1,-1 0-1,0-2 1,0 1 0,0-1-1,-1-1 1,-1 0-1,0-1 1,0 0 0,8-12-1,-15 18-10,-1 0 0,0 0 0,0 0 0,0 0 0,0-1 0,-1 1 0,0-1-1,0 1 1,0-10 0,-1 13-70,1 1 0,-1-1 0,0 0 0,-1 1-1,1-1 1,0 1 0,0-1 0,-1 0 0,1 1 0,-1-1-1,1 1 1,-1-1 0,0 1 0,1-1 0,-1 1 0,0 0-1,0-1 1,0 1 0,0 0 0,0 0 0,0 0 0,-1 0-1,1-1 1,0 2 0,-1-1 0,1 0 0,0 0 0,-1 0-1,1 1 1,-1-1 0,1 1 0,-1-1 0,1 1 0,-1-1-1,0 1 1,1 0 0,-3 0 0,3 0 15,0 0 1,-1 0-1,1 0 1,0 0-1,-1 0 1,1 0-1,-1 1 1,1-1 0,0 1-1,0-1 1,-1 1-1,1-1 1,0 1-1,0 0 1,-1-1-1,1 1 1,0 0-1,0 0 1,0 0-1,0 0 1,0 0-1,0 0 1,1 0-1,-1 0 1,0 1-1,0-1 1,0 2-1,1 12-694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82 19556,'0'3'231,"-1"1"0,1-1 0,-1 0 0,0 0 0,0 0 0,0 0-1,-3 5 1,-4 17 229,7-20-460,0 0 0,1 0 0,0 0 0,0 0 0,0 0 0,1 0 0,0 0 0,0 0 0,0 0 0,0 0 0,4 7 0,-4-10-13,0 0 1,0 0-1,0-1 0,0 1 1,1 0-1,-1-1 0,1 1 0,-1-1 1,1 0-1,-1 0 0,1 1 1,0-1-1,0 0 0,0 0 1,-1 0-1,1-1 0,0 1 1,0 0-1,0-1 0,0 1 1,0-1-1,0 0 0,0 0 1,1 0-1,-1 0 0,0 0 1,0 0-1,0 0 0,0-1 1,3 0-1,4-2 77,1 0 0,0 0 0,-1-1 0,0-1 0,0 1 0,0-2 0,-1 1 0,1-1 0,-1 0 0,-1-1 0,14-14 0,-9 8 276,0-2 0,-1 0 0,0 0 0,-2-1 1,13-25-1,-34 51-343,7-1-119,0 0 0,1 1 1,0-1-1,-4 16 0,7-21 84,0-1 0,0 1 0,0 0 0,0 0 0,1 0 0,0 0 0,0-1 0,0 1 0,0 0 0,1 0 0,-1 0-1,1 0 1,0-1 0,0 1 0,2 4 0,-2-7 37,-1 0 1,1 0-1,0-1 0,-1 1 0,1 0 1,0 0-1,0-1 0,-1 1 0,1 0 0,0-1 1,0 1-1,0-1 0,0 1 0,0-1 1,-1 0-1,1 1 0,0-1 0,0 0 0,0 0 1,0 1-1,0-1 0,2 0 0,0 0 16,0-1 0,0 1 0,-1-1 0,1 0 0,0 1 0,-1-1-1,1 0 1,3-2 0,3-3 93,0 1 0,0-2 0,11-9 0,-10 8 38,0-1 0,-1 0 0,0 0-1,-1-1 1,0-1 0,0 1 0,-1-1 0,0 0-1,5-13 1,-12 24-143,0 0 0,-1 0 0,1 0 0,0 1 1,0-1-1,0 0 0,0 0 0,0 0 0,0 0 0,-1 0 0,1 0 0,0 0 0,0 0 0,0 0 0,0 0 1,-1 0-1,1 0 0,0 0 0,0 0 0,0 0 0,0 0 0,-1 0 0,1 0 0,0 0 0,0 0 1,0 0-1,0 0 0,0 0 0,-1 0 0,1 0 0,0 0 0,0 0 0,0 0 0,0 0 0,0 0 1,-1-1-1,1 1 0,0 0 0,0 0 0,0 0 0,0 0 0,0 0 0,0 0 0,0-1 0,0 1 1,-1 0-1,1 0 0,0 0 0,0 0 0,0-1 0,0 1 0,0 0 0,0 0 0,0 0 0,0 0 0,0 0 1,0-1-1,0 1 0,0 0 0,0 0 0,0-1 0,-11 9 16,9-5-31,0-1 1,0 1-1,0-1 0,1 1 1,-1-1-1,1 1 0,-1 0 1,1 0-1,-1 3 1,2-6 4,0 1 1,0-1-1,-1 1 1,1-1 0,0 1-1,0 0 1,0-1 0,0 1-1,1-1 1,-1 1 0,0-1-1,0 1 1,0-1-1,0 1 1,0-1 0,1 1-1,-1-1 1,0 0 0,0 1-1,1-1 1,-1 1-1,1 0 1,0-1-1,0 1 0,0-1 0,0 1 0,0-1 0,0 1 1,0-1-1,0 0 0,0 0 0,0 1 0,0-1 0,0 0 0,0 0 0,0 0 0,0 0 0,2-1 0,15-2-23,0-1 0,0-1 0,-1-1 0,1 0-1,-2-2 1,31-17 0,-16 10 96,-46 41-77,11-21 0,0 1 0,0 0 0,1 0-1,-1 0 1,2 1 0,-1-1 0,1 1 0,0-1-1,-2 9 1,4-14 10,0-1 0,0 1 0,1 0 0,-1 0 0,0 0 0,0-1 0,0 1 0,1 0 0,-1 0 0,0-1 0,1 1 0,-1 0 0,0-1 0,1 1 0,-1 0 0,1-1 0,-1 1 0,1 0 0,0-1 0,-1 1 0,1-1 0,-1 1 0,1-1 0,0 0 0,-1 1 0,1-1 0,0 0 0,0 1 0,-1-1 0,1 0 0,0 0 0,0 0 0,0 1 0,-1-1 0,1 0 0,0 0 0,0 0 0,1-1 0,35-1-5,-33 1 5,47-10-24,-38 7 2,-1 1-1,1 1 1,0 0 0,0 0-1,0 2 1,14 0 0,-25 0 19,0 0 1,0 1 0,0-1-1,0 1 1,0 0 0,0-1-1,-1 1 1,1 0 0,0 0-1,0 0 1,-1 0 0,1 1-1,0-1 1,-1 0 0,0 1-1,1-1 1,-1 1 0,0-1-1,1 1 1,-1 0 0,0 0-1,0-1 1,-1 1 0,1 0-1,0 0 1,-1 0 0,1 0-1,-1 0 1,1 0 0,-1 0-1,0 0 1,0 0 0,0 0-1,0 0 1,0 0 0,0 0-1,-1 0 1,1 0 0,-1 0-1,1 0 1,-1 0 0,0 0-1,-1 2 1,3-25 890,8-24 19,-7 27-675,2 1 0,0 0 0,8-21-1,-12 37-283,0 0-1,1 1 0,-1-1 0,1 0 0,0 0 0,-1 1 0,1-1 1,-1 1-1,1-1 0,0 1 0,-1-1 0,1 1 0,0-1 1,0 1-1,0-1 0,-1 1 0,1 0 0,0-1 0,0 1 0,0 0 1,0 0-1,-1 0 0,1 0 0,2 0 0,25 3-1682,-11-1 1142,-2-2-125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143 113 15291,'0'0'48,"0"0"1,0-1-1,0 1 0,0 0 0,0-1 0,0 1 0,0 0 1,0-1-1,0 1 0,0 0 0,0-1 0,0 1 0,0 0 1,0-1-1,0 1 0,0 0 0,0-1 0,0 1 0,0 0 0,-1-1 1,1 1-1,0 0 0,0 0 0,0-1 0,-1 1 0,1 0 1,0 0-1,0-1 0,-1 1 0,1 0 0,0 0 0,0 0 1,-1-1-1,-12 3 558,-15 11 299,19-7-787,1 0 0,0 0 0,0 1 1,1 0-1,-1 0 0,2 1 0,-1 0 0,1 0 1,0 1-1,1-1 0,0 1 0,-7 16 0,12-24-109,-1 0 0,1 0-1,0 0 1,-1 0 0,1 0-1,0-1 1,0 1 0,0 0-1,-1 0 1,1 0 0,0 0-1,0 0 1,1 0 0,-1 0-1,0 0 1,0 0-1,0 0 1,1 0 0,-1 0-1,0-1 1,1 1 0,-1 0-1,1 0 1,-1 0 0,1-1-1,0 2 1,0-1 4,0 0 1,1-1-1,-1 1 1,0-1-1,1 1 0,-1-1 1,0 0-1,1 1 1,-1-1-1,0 0 0,1 0 1,-1 0-1,1 0 1,-1 0-1,2 0 0,5-2 34,-1 1 0,0-1 0,0 0 0,0 0 0,10-5 0,-3-2 33,1-1-1,-1 0 1,-1-1 0,0-1 0,-1 0-1,0 0 1,0-2 0,-2 1 0,0-1-1,0-1 1,-1 1 0,-1-2 0,0 1-1,7-25 1,-9 15 125,-6 25-202,0 0 1,0 0-1,0-1 0,0 1 0,0 0 1,0 0-1,0 0 0,0 0 0,0 0 1,0 0-1,0 0 0,0-1 1,0 1-1,0 0 0,0 0 0,0 0 1,0 0-1,0 0 0,0 0 0,0 0 1,0-1-1,-1 1 0,1 0 0,0 0 1,0 0-1,0 0 0,0 0 0,0 0 1,0 0-1,0 0 0,0 0 1,0 0-1,-1 0 0,1 0 0,0-1 1,0 1-1,0 0 0,0 0 0,0 0 1,0 0-1,-1 0 0,1 0 0,0 0 1,0 0-1,0 0 0,0 0 0,0 0 1,0 0-1,-1 1 0,1-1 0,0 0 1,0 0-1,0 0 0,0 0 1,0 0-1,0 0 0,0 0 0,0 0 1,-1 0-1,1 0 0,0 0 0,0 0 1,0 1-1,0-1 0,0 0 0,0 0 1,0 0-1,-4 4 21,1 0-1,-1 0 1,1 1 0,0-1 0,-4 10-1,-3 6-18,1 0-1,1 0 1,1 1-1,1 0 1,0 0-1,2 1 1,-3 29-1,7-49 0,-1 0 0,1 1 0,0-1 0,1 1 0,-1-1 0,0 0 0,1 1 0,-1-1 0,1 0 0,-1 0 0,1 1 0,0-1-1,0 0 1,0 0 0,1 0 0,-1 0 0,0 0 0,1 0 0,-1 0 0,4 2 0,-3-3 1,0 1 1,0-1 0,1 0-1,-1 0 1,1-1-1,-1 1 1,1 0 0,-1-1-1,1 0 1,-1 1-1,1-1 1,-1 0 0,1 0-1,0-1 1,4 0-1,5-2 11,0 0 0,0-1 0,0 0 0,-1-1 1,1-1-1,13-8 0,-5 1 20,-1-1 1,0 0 0,-1-1 0,0-2 0,26-32 0,-37 38-14,-7 11-22,0 0 0,0 0-1,0-1 1,0 1 0,0 0-1,0 0 1,0 0-1,0 0 1,0 0 0,0 0-1,0 0 1,0 0 0,0 0-1,0 0 1,0 0-1,0 0 1,0-1 0,0 1-1,0 0 1,0 0 0,0 0-1,0 0 1,0 0 0,0 0-1,0 0 1,0 0-1,0 0 1,0 0 0,0 0-1,0 0 1,-1 0 0,1 0-1,0 0 1,0 0 0,0 0-1,0 0 1,0 0-1,0 0 1,0 0 0,0 0-1,0 0 1,0 0 0,0 0-1,-1 0 1,1 0 0,0 0-1,0 0 1,0 0-1,0 0 1,0 0 0,0 0-1,0 0 1,0 0 0,0 0-1,0 0 1,0 0 0,0 0-1,0 0 1,-1 0-1,1 0 1,0 0 0,-18 15 63,8-3-51,0 1 0,-9 17 0,17-26-8,-1 0 0,1 1 0,0-1 0,1 1 0,-1-1 0,1 1-1,-1 0 1,2 0 0,-1-1 0,0 1 0,1 8 0,0-12-1,0 1 1,0-1-1,1 0 0,-1 0 0,0 0 0,1 0 1,-1 0-1,1 0 0,-1 0 0,1 0 0,0 0 0,-1 0 1,1 0-1,0 0 0,-1 0 0,1 0 0,0 0 0,0-1 1,0 1-1,0 0 0,0-1 0,0 1 0,1 0 1,1 0 6,0 0 1,1 0 0,-1 0-1,0-1 1,0 1 0,0-1-1,0 0 1,6 0 0,2-2 21,1 1 0,-1-2 0,0 1 0,11-5 0,-4 0-26,-1-1 0,-1-1 0,0 0 0,0-1 0,-1 0 0,0-1 0,0-1 0,-2-1 0,1 0 0,-2 0 0,20-28 0,-53 85-404,19-38 378,-1 1 1,1-1 0,1 0-1,-1 1 1,1-1-1,0 1 1,1 0 0,0 12-1,0-18 19,0 0-1,0 1 1,0-1 0,1 1-1,-1-1 1,1 0-1,-1 1 1,1-1-1,0 0 1,-1 0-1,1 1 1,0-1 0,0 0-1,0 0 1,0 0-1,0 0 1,0 0-1,0 0 1,0 0-1,0 0 1,0-1 0,1 1-1,0 0 1,1 0 2,0 0 0,0 0 0,0-1 0,0 1 0,0-1 0,0 0 0,0 0 1,0 0-1,0 0 0,4-2 0,3 0 6,0 0 0,-1-1 0,0 0 0,0-1 1,15-8-1,8-9-3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18516,'-2'3'213,"-1"0"-1,1 0 1,-1 0-1,1 0 1,0 0 0,0 0-1,1 1 1,-1-1 0,1 1-1,-1-1 1,1 1 0,-1 4-1,-2 5 202,-16 44 423,2 1 1,3 1 0,2 1-1,-9 110 1,22-166-830,0 0 1,0-1 0,0 1 0,0 0 0,1-1 0,-1 1 0,1-1 0,2 6 0,-3-8-5,1 0 0,-1 0 0,1-1 0,-1 1 0,1 0 0,0 0-1,-1-1 1,1 1 0,0-1 0,0 1 0,-1-1 0,1 1 0,0-1 0,0 1 0,0-1 0,-1 1 0,1-1 0,0 0 0,0 0 0,0 1 0,0-1 0,0 0 0,0 0 0,0 0 0,0 0 0,0 0 0,0 0 0,-1 0 0,1-1 0,0 1 0,0 0-1,0 0 1,0-1 0,0 1 0,0 0 0,-1-1 0,1 1 0,1-2 0,12-6 26,0-1 0,0-1 0,-1 0 0,-1-1-1,1-1 1,20-25 0,-12 14-3,181-223-2477,-229 268 1749,7-2 265</inkml:trace>
  <inkml:trace contextRef="#ctx0" brushRef="#br0" timeOffset="1">216 430 16588,'4'20'2184,"5"-1"-1328,2-3-312,5 1 961,2-5-305,2-1-296,2-5-1096,2-3 472,4-1-280,-3-2-80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17396,'-4'3'1816,"-2"17"-1136,-3 9-296,-1 14 1617,0 7-1057,2 10-496,-1 5-176,5 2-136,2-3 24,4-9-192,5-6-80,0-16-288,0-6-224,-1-10-512,0-7-265,-6-17 201,-9-9 384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19 15555,'-9'-10'2233,"3"1"-1337,12 9-408,7 3 2289,11 1-1841,5 2-168,11-1-1072,5-4 584,1 0-280,2-3-8,5-11-72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18500,'13'12'1704,"18"-9"-1152,12-1-247,15-2 759,3 0-448,12 0-192,2 1-400,-5 2-880,-8 0 528,-16 1 136,-12-1-128,-20 0-137</inkml:trace>
  <inkml:trace contextRef="#ctx0" brushRef="#br0" timeOffset="1">91 197 17844,'26'3'1648,"17"-5"-1056,9 1-248,12-3 601,4-2-281,0-3-1048,1 5 648,-4 0-256,-9-3-104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129 114 15195,'23'-108'6854,"-20"103"-3961,-3 15-2008,-3 21-713,-70 193-83,7-30-39,64-188-49,0 3 4,-1 0 0,1 0 0,1 1 0,-1 11 0,2-19-5,0 0 0,0 0 0,0 0 0,0 0 0,1-1-1,-1 1 1,0 0 0,1 0 0,-1 0 0,1-1 0,0 1 0,0 0 0,0-1 0,0 1 0,0-1 0,0 1 0,0-1 0,0 1 0,0-1 0,1 0 0,-1 0 0,0 1 0,1-1 0,-1 0 0,1 0 0,0-1 0,-1 1 0,3 1 0,4 0-120,0 0 0,0 0 0,1-1 0,-1 0 0,0-1 0,0 0 0,1 0 0,9-2 0,70-15-1029,-61 10 1099,23-4-373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65 20124,'-12'6'296,"1"0"-1,-1 1 1,1 0-1,1 1 0,-1 0 1,1 1-1,-13 14 1,19-18-259,-1 1 0,1-1 0,0 1 0,1-1-1,0 1 1,0 1 0,0-1 0,0 0 0,1 1 0,0-1 0,1 1 0,-1-1 0,1 1 0,1 0 0,-1 0 0,1 7 0,0-11-29,1 0 1,-1 0 0,1 0 0,0 0 0,-1-1-1,1 1 1,1 0 0,-1 0 0,0-1-1,1 1 1,-1-1 0,1 1 0,0-1 0,-1 0-1,1 0 1,1 0 0,-1 0 0,0 0-1,0 0 1,1 0 0,-1-1 0,1 1 0,-1-1-1,1 1 1,0-1 0,-1 0 0,1 0-1,0-1 1,0 1 0,0-1 0,0 1 0,3-1-1,3 1 73,-1-1-1,1 0 0,-1 0 0,0-1 0,1 0 0,-1 0 0,0-1 0,0 0 0,0-1 0,11-5 1,-10 4 59,0-1 1,-1 0-1,0-1 1,0 0 0,-1 0-1,0-1 1,0 0 0,0 0-1,-1-1 1,0 0-1,0 0 1,-1 0 0,7-13-1,-9 15-102,-1-1 0,1 1 0,-1-1 0,-1 0 0,1 0 0,-1 1 0,0-1 0,-1 0 0,1 0 0,-1 0 0,-1 0 0,1 0 0,-1 0 0,0 0 0,-1 0 0,0 1 0,0-1 0,0 1 0,-7-13 0,7 16-187,0-1-1,-1 1 1,1-1 0,-1 1 0,0 0-1,0 0 1,0 0 0,0 1-1,0-1 1,-1 1 0,-6-4-1,8 5 62,0 0 0,0 0 0,0 1 0,0-1 0,0 0 0,0 1 0,0 0 0,0-1 0,0 1 0,0 0 0,0 0 0,0 0 0,0 1 0,0-1 0,0 0 0,0 1 0,0-1 0,0 1 0,0 0-1,0-1 1,0 1 0,1 0 0,-1 0 0,0 0 0,-2 2 0,-8 10-785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1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17844,'-7'9'463,"0"1"1,1 0-1,0 0 1,1 1 0,0-1-1,0 1 1,2 0-1,-6 23 1,1-8-113,-93 348 1966,98-359-2155,0 0 0,-2 26 1,5-40-154,-1-1-1,1 1 1,0-1 0,0 1 0,0-1 0,0 1 0,0 0-1,0-1 1,0 1 0,0-1 0,1 1 0,-1-1 0,0 1 0,0-1-1,0 1 1,0 0 0,1-1 0,-1 1 0,0-1 0,1 0 0,-1 1-1,0-1 1,1 1 0,-1-1 0,1 1 0,-1-1 0,0 0-1,2 1 1,-2-1 1,1 0 0,0 0-1,0 0 1,0 0 0,0 0-1,0 0 1,0 0 0,0-1-1,0 1 1,-1 0 0,1-1-1,0 1 1,0-1 0,0 1 0,1-2-1,33-28 140,-30 25-124,146-160 274,-71 73-240,-73 84-50,-6 6-8,0 1 1,0-1 0,1 0-1,-1 1 1,0 0-1,1-1 1,-1 1 0,1 0-1,-1-1 1,1 1 0,0 0-1,-1 0 1,1 0-1,0 1 1,0-1 0,-1 0-1,1 1 1,3-1 0,-5 1-2,0 0 0,0 0 1,0 0-1,1 0 1,-1 0-1,0 0 1,0 0-1,0 0 0,0 0 1,1 0-1,-1 0 1,0 0-1,0 0 1,0 0-1,1 0 0,-1 1 1,0-1-1,0 0 1,0 0-1,0 0 1,0 0-1,0 0 0,1 1 1,-1-1-1,0 0 1,0 0-1,0 0 0,0 0 1,0 1-1,0-1 1,0 0-1,0 0 1,0 0-1,0 1 0,0-1 1,0 0-1,0 0 1,0 0-1,0 1 1,0-1-1,0 0 0,0 0 1,0 1-1,-1 17 10,-1 0-1,-1 1 0,-1-1 1,0 0-1,-11 26 1,-3 15 11,13-42-19,3-10-3,0 0 1,0 0-1,0 0 0,1 0 0,0 0 0,1 0 1,-1 0-1,1 1 0,1 8 0,0-15 1,-1 0-1,0 0 0,1 0 1,-1 0-1,0-1 0,1 1 1,-1 0-1,1 0 0,-1-1 1,1 1-1,-1 0 0,1-1 0,0 1 1,-1 0-1,1-1 0,0 1 1,-1-1-1,1 1 0,0-1 1,0 0-1,0 1 0,-1-1 1,1 0-1,0 0 0,0 1 1,0-1-1,0 0 0,0 0 1,-1 0-1,1 0 0,0 0 1,0 0-1,0 0 0,0 0 1,0 0-1,-1-1 0,1 1 1,0 0-1,1-1 0,3-1-26,0 0-1,0 0 1,0-1-1,-1 1 1,7-6-1,7-5-35,-1-2 0,-1 0-1,0 0 1,-1-2 0,21-29-1,-20 24-43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2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23 19372,'12'-17'2309,"-4"12"-1388,-8 5-861,0 0 0,0 0 1,1 0-1,-1 0 0,0 1 0,0-1 1,1 0-1,-1 0 0,0 0 0,0 1 1,0-1-1,0 0 0,1 0 1,-1 1-1,0-1 0,0 0 0,0 0 1,0 1-1,0-1 0,0 0 1,0 1-1,0-1 0,0 0 0,0 0 1,0 1-1,0-1 0,0 0 0,0 1 1,0-1-1,0 0 0,0 1 1,-3 23 386,-1 0 0,0 0 0,-2 0 1,-18 44-1,19-52-383,-7 15-58,3-7 29,-7 32 0,15-55-34,1 0 0,-1 0 1,1 0-1,0 0 0,0 0 0,0 0 0,0 0 1,-1 0-1,1 0 0,1 1 0,-1-1 1,0 0-1,0 0 0,0 0 0,0 0 0,1 0 1,-1 0-1,0 0 0,1 0 0,-1-1 0,2 3 1,-1-3-4,-1 1 1,1-1 0,0 0-1,0 0 1,-1 0 0,1 0-1,0 0 1,0 0 0,0 0-1,-1 0 1,1 0 0,0 0-1,0 0 1,-1 0 0,1 0-1,0-1 1,0 1-1,-1 0 1,1-1 0,0 1-1,1-1 1,7-5-27,0 0 0,-1 0 0,9-8-1,-13 10 16,84-76-265,51-40-238,-114 107 391,-25 13 123,1 0 0,-1 0 0,1 0 0,-1 0 0,1 0 0,-1-1 0,1 1 0,-1 0 0,1 0 0,-1 0 0,1 1 0,-1-1 0,1 0 0,-1 0 0,1 0 0,-1 0 0,1 0 0,-1 1 0,1-1 0,-1 0 0,1 0 0,-1 1 0,1-1 0,-1 0 0,0 1 0,1-1 0,-1 0 0,1 1 0,-1-1 0,0 1 0,0-1 0,1 0 0,-1 1 0,0-1 0,0 1 0,1-1 0,-1 1 0,0-1 0,0 1 0,0-1 0,0 1 0,0-1 0,0 1 0,0-1 0,0 1 0,0 0 0,0-1 0,0 1 0,0-1 0,0 1 0,0-1 0,-1 1 0,0 10 5,-1 0-1,-1-1 0,0 1 0,0-1 0,-9 18 0,-29 52-2521,39-77 2257,-2 4-30,1-1 102,0 0 0,-1 0 0,0 0 0,-9 10 0,1-8-501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4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78 18572,'31'-30'3857,"-31"31"-3714,1-1 0,-1 1 1,0-1-1,1 1 0,-1 0 0,0-1 1,0 1-1,0 0 0,1-1 0,-1 1 1,0 0-1,0 0 0,0-1 0,0 1 1,0 0-1,0-1 0,0 1 0,-1 1 1,-4 23 530,0 0 1,-13 33 0,1-7-491,-4 22-379,-13 90 1,33-156 46,0-1 0,1 1-1,-1 0 1,2 0 0,-1 0 0,2 9 0,-2-15 88,1 0 0,-1-1 0,0 1-1,1 0 1,-1 0 0,0 0 0,1 0 0,-1 0 0,1-1 0,-1 1-1,1 0 1,0 0 0,-1-1 0,1 1 0,0 0 0,-1-1-1,1 1 1,0-1 0,0 1 0,1 0 0,0-1-42,-1 0 0,1 1 0,-1-1 0,1 0 0,-1-1 0,1 1 1,-1 0-1,0 0 0,1-1 0,-1 1 0,1-1 0,-1 1 0,1-1 0,-1 1 0,0-1 0,0 0 0,3-2 1,5-4-626,1 0 0,-1-1 0,-1 0 0,0-1 0,0 1-1,10-17 1,39-67-3060,-43 68 3082,76-147-1572,-37 53 4419,-47 102-1114,7-13 4533,-22 41-4781,1 0 0,0 0 0,1 1 0,0 0 0,-6 18-1,-21 74 80,29-90-666,-1 5-202,0 0 1,2 0 0,0 1 0,1 0-1,1 0 1,1 0 0,1 0-1,4 30 1,-4-50-56,0 0-1,0 0 1,0-1 0,0 1-1,0 0 1,1 0 0,-1 0-1,0-1 1,0 1 0,1 0-1,-1 0 1,0-1 0,1 1-1,-1 0 1,1-1-1,-1 1 1,1 0 0,-1-1-1,1 1 1,0-1 0,-1 1-1,1-1 1,0 1 0,-1-1-1,1 1 1,0-1 0,1 1-1,-1-2 17,-1 1 0,1 0-1,0-1 1,-1 1 0,1-1-1,0 1 1,-1-1 0,1 1 0,-1-1-1,1 1 1,-1-1 0,1 1-1,-1-1 1,0 0 0,1 1-1,-1-1 1,0 0 0,1 0-1,-1 1 1,0-1 0,0 0-1,0 0 1,0 1 0,0-1 0,1 0-1,-1 0 1,0 1 0,-1-1-1,1 0 1,0 0 0,-3-27-596,-9-9-109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 19372,'-5'-3'1889,"3"3"-1457,9 4-504,5 3 584,9 6-120,4 2-80,9 5-504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4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 20076,'-2'-5'2257,"2"4"-1521,9-2-280,5 3 1320,12-1-735,3-2-289,8 1-384,4 2-152,4 0-376,1 3-448,0 0 544,4 6-120,-2-1-80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4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257 166 17756,'18'-13'3953,"-11"11"-2818,-10 10-79,-8 6-621,-1-1 0,-24 24 0,4-5-585,-137 131-2547,168-162 2668,0 0 0,0 0 0,0 0 0,0 0 0,0 0 0,0-1 0,0 1 0,0 0 0,0-1 0,0 1 0,0 0 0,-1-1 0,-2 1 0,4-2 9,0 0 0,0 1 0,0-1 0,0 0 0,0 0 0,0 0 0,0 0 0,0 0 0,0 0 0,0 1 0,0-1 0,1 0 0,-1 0 0,0 0-1,1 0 1,-1 1 0,0-1 0,1 0 0,0-1 0,13-26-350</inkml:trace>
  <inkml:trace contextRef="#ctx0" brushRef="#br0" timeOffset="1">361 0 18268,'-8'32'1696,"-7"11"-1104,1 4-240,-3 7 649,1 1-129,2-2-288,5-4-152,3-11-208,3-3-184,3-11-448,0-5-272,3-12 568,-3-6-128,0 1-80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4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17124,'-1'-8'2088,"8"8"-1152,7 0-424,15 4 1857,7 0-1137,7 3-824,5-1-600,6 0 248,0-5-80,-1-2-144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4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19140,'16'9'1888,"11"-5"-1143,7-4-289,12 0 728,7-2-256,6 2-280,4 0-360,-5 0-824,-4 3-456,-15 6-312,-9 0 920,-19 2-264,-6 0-273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46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17748,'16'14'1984,"16"-6"-1096,5-8-375,12-2 959,4-2-392,5 0-848,1-4-552,-12 0 384,-8-4-192,-13-1-256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4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16852,'0'0'57,"0"0"0,0 0 1,1 0-1,-1 0 0,0 0 1,0 0-1,1 0 0,-1 0 1,0 0-1,0 0 0,0 0 1,1 1-1,-1-1 0,0 0 1,0 0-1,0 0 0,1 0 1,-1 1-1,0-1 0,0 0 1,0 0-1,0 0 0,0 0 1,1 1-1,-1-1 0,0 0 1,0 0-1,0 1 0,0-1 1,0 0-1,0 0 0,0 0 1,0 1-1,0-1 0,0 0 1,0 0-1,0 1 0,0-1 1,0 0-1,0 0 0,0 1 1,0-1-1,0 0 0,0 0 1,0 1-1,-5 13 214,3-9 35,-45 141 2748,-30 203-2332,77-348-721,-38 225 50,36-203 64,2-23-109,0 0-1,0 0 0,0 0 1,0 0-1,0 0 0,0 0 1,0 0-1,0 1 1,0-1-1,-1 0 0,1 0 1,0 0-1,0 0 0,0 0 1,0 0-1,0 0 1,0 0-1,0 0 0,0 0 1,0 1-1,0-1 0,0 0 1,1 0-1,-1 0 1,0 0-1,0 0 0,0 0 1,0 0-1,0 0 0,0 0 1,0 0-1,0 1 1,0-1-1,0 0 0,0 0 1,0 0-1,0 0 1,0 0-1,0 0 0,0 0 1,1 0-1,-1 0 0,0 0 1,0 0-1,0 0 1,0 0-1,0 0 0,0 0 1,0 0-1,0 0 0,0 0 1,0 0-1,1 0 1,-1 0-1,0 0 0,0 0 1,0 0-1,0 0 0,0 0 1,0 0-1,0 0 1,0 0-1,0 0 0,6-7 162,5-12 37,74-207 1021,-52 128-959,-16 48-168,41-104 59,-44 120-151,2 0-1,27-41 1,-40 70-20,1 1-1,-1 0 1,1 0-1,-1 0 1,1 0 0,0 0-1,0 1 1,1 0-1,-1 0 1,1 0-1,0 0 1,0 1 0,6-3-1,-9 4-8,0 1 0,0 0 1,0-1-1,1 1 0,-1 0 0,0 0 0,0 0 0,0 0 0,0 0 0,1 1 1,-1-1-1,0 1 0,0-1 0,0 1 0,0 0 0,0 0 0,0 0 0,0 0 0,-1 0 1,1 0-1,0 1 0,0-1 0,-1 0 0,1 1 0,-1 0 0,1-1 0,-1 1 1,0 0-1,0 0 0,0-1 0,0 1 0,0 0 0,0 0 0,0 0 0,1 4 0,-1-2-23,1 0-1,-1 1 0,0-1 0,0 1 0,0 0 0,0-1 0,-1 1 0,0 0 0,0-1 0,0 1 1,0 0-1,-1 0 0,0-1 0,-2 6 0,1-3 51,-1 0-1,0-1 1,0 0 0,-1 1-1,0-1 1,0 0 0,0-1-1,-8 8 1,-6 4 180,-1-2-1,0 0 1,-1-1 0,-30 16-1,19-14-446,-65 23 0,83-35-559,10-3 397,5-1-31,10-4-155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4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0 18348,'0'5'2320,"-4"3"-1487,-7 6-321,-4 5 1368,-6 8-752,-6 2-231,-6 7-489,-3 3-144,-3-1-256,3-3-128,6-8-328,6-4-209,10-13-551,8-9-256,14-14 1024,10-8-320,7-16-145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4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16860,'7'0'2048,"-3"4"-1288,-6 17-224,-6 3 1113,0 12-513,-2 2-248,0 5-384,0 5-104,4-4-200,2-2-144,4-8-312,0-2-320,3-11-600,-1-1 1128,1-8-224,-1-5-168,-2-1-104</inkml:trace>
  <inkml:trace contextRef="#ctx0" brushRef="#br0" timeOffset="1">1 336 18924,'0'-3'1736,"4"3"-1191,5-3-257,6 3 856,3 0-408,4 0 728,3 0-1184,-2 0-40,-2-3 32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5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97 18908,'-3'6'3078,"9"-10"-1451,10-12 193,-12 11-1339,19-30 780,-21 32-1224,-1 1 0,0 0 0,0 0 0,0-1 0,0 1 0,0-1 0,0 1 0,-1-1 1,1 0-1,-1 1 0,0-1 0,0-3 0,0 6-36,0-1 1,0 1 0,0 0-1,0-1 1,0 1 0,0 0 0,0 0-1,0-1 1,0 1 0,0 0 0,0 0-1,-1-1 1,1 1 0,0 0-1,0 0 1,0 0 0,0-1 0,-1 1-1,1 0 1,0 0 0,0 0 0,0 0-1,-1-1 1,1 1 0,0 0 0,0 0-1,-1 0 1,1 0 0,0 0-1,0 0 1,-1 0 0,1 0 0,0 0-1,0 0 1,-1 0 0,1 0 0,0 0-1,-1 0 1,-11 6 32,-8 14-18,16-15-20,0 0 0,1 1 0,0-1 0,-1 1 0,2-1 0,-1 1 0,1 0 0,-2 8 0,3-13 3,1-1 0,0 0 0,0 0 0,0 1 0,0-1 0,0 0 0,0 0 0,0 1 0,0-1 0,0 0 0,0 0 0,0 1 0,0-1 0,0 0 0,0 1 0,0-1 0,0 0 0,0 0 0,0 1 0,0-1 0,0 0 0,1 0 0,-1 1 0,0-1 0,0 0 0,0 0 0,0 0 0,1 1 0,-1-1 0,0 0 0,0 0 0,0 0 0,1 1 0,-1-1 0,0 0 0,0 0 0,1 0 0,10-4-19,8-11 1,12-25-196,-27 39 182,5 1-6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5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61 19652,'0'0'59,"1"0"0,-1 0 0,0 0 0,0 0 0,0 0 0,0 0 0,0 0 0,0 0 0,0 0 0,1 0-1,-1 1 1,0-1 0,0 0 0,0 0 0,0 0 0,0 0 0,0 0 0,0 0 0,0 0 0,0 1 0,0-1 0,0 0 0,0 0 0,0 0 0,0 0-1,1 0 1,-1 1 0,0-1 0,0 0 0,0 0 0,-1 0 0,1 0 0,0 0 0,0 0 0,0 1 0,0-1 0,0 0 0,0 0 0,0 0 0,0 0-1,0 0 1,0 0 0,0 1 0,0-1 0,0 0 0,0 0 0,0 0 0,-1 0 0,1 0 0,0 0 0,0 0 0,0 0 0,0 0 0,0 1 0,0-1-1,0 0 1,-1 0 0,1 0 0,-12 16 1526,-16 16-236,-66 66-921,-102 138 0,192-231-500,-5 6-273,1 0-1,0 1 1,1 0 0,0 0 0,0 0 0,-5 19 0,12-22-1042,7-13 247,13-19-450,-17 20 1376,176-216-6043,-55 65 6277,3 4 5350,-126 149-5272,-1 0 0,1 0 0,-1 1 0,1-1 0,-1 0-1,1 1 1,0-1 0,-1 1 0,1-1 0,0 1-1,-1-1 1,1 1 0,0-1 0,-1 1 0,1 0 0,0-1-1,1 1 1,-2 10 1634,-13 25-242,-71 164 348,74-168-1760,1-1 1,2 2 0,1-1-1,-4 57 1,12-29-340,-2-56 133,0 0 1,1 0 0,-1 0-1,1 0 1,0 0 0,-1 0-1,2 0 1,-1 0-1,0 0 1,1-1 0,-1 1-1,1 0 1,0-1 0,-1 1-1,6 3 1,-7-5 82,0-1-1,0 0 1,1 0 0,-1 1 0,0-1 0,1 0 0,-1 0-1,0 0 1,1 0 0,-1 1 0,0-1 0,1 0-1,-1 0 1,0 0 0,1 0 0,-1 0 0,1 0-1,-1 0 1,0 0 0,1 0 0,-1 0 0,0 0-1,1 0 1,-1 0 0,0 0 0,1 0 0,-1-1 0,0 1-1,1 0 1,-1 0 0,0 0 0,1 0 0,-1-1-1,0 1 1,1-1 0,3-13-822,-4-5 57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129 196 17260,'-16'7'1014,"0"0"1,-28 18 0,40-22-854,0 0 1,0 0 0,0 0 0,0 1 0,0-1 0,1 1 0,0-1-1,0 1 1,0 0 0,0 1 0,1-1 0,-1 0 0,1 1 0,-3 8 0,5-12-140,-1 0 1,1 0 0,0 0-1,0 0 1,0 0 0,0 0 0,-1 0-1,1 0 1,1 0 0,-1 0-1,0 0 1,0 0 0,0 0 0,0 0-1,1 0 1,-1 0 0,0-1 0,1 1-1,-1 0 1,1 0 0,-1 0-1,1 0 1,0-1 0,-1 1 0,1 0-1,0 0 1,0 0 0,1 0 3,0 0 0,0 0 0,0 0 0,0-1 1,1 1-1,-1-1 0,0 1 0,0-1 0,0 0 0,0 0 0,5 0 1,3-1 64,0 0 0,-1-1 0,1-1 0,16-5 0,-5-1 170,0-1 0,-1-1 0,0-1 0,-1 0 0,0-2 1,31-28-1,-38 30-84,0-1 1,0 0-1,-2 0 1,1-1 0,-2-1-1,0 0 1,-1 0-1,0 0 1,9-29 0,-16 42-171,-1 1 1,1-1-1,-1 1 1,1-1-1,-1 1 1,0-1-1,1 0 1,-1 1-1,0-1 1,0 1-1,0-1 1,0 0 0,-1 1-1,1-1 1,0 1-1,-1-1 1,1 1-1,-1-1 1,1 1-1,-1-1 1,-1-1-1,2 3-9,-1 0-1,1 0 0,0-1 0,-1 1 0,1 0 1,-1 0-1,1 0 0,-1 0 0,1-1 1,0 1-1,-1 0 0,1 0 0,-1 0 0,1 0 1,-1 0-1,1 0 0,-1 0 0,1 0 1,-1 0-1,1 0 0,-1 1 0,1-1 0,0 0 1,-2 0-1,-15 14-145,7 0-308,-1 1 1,2 0 0,0 0-1,0 1 1,2 0 0,0 1-1,1 0 1,1 0 0,-5 25 0,9-39 371,0 0 0,0 0 1,1 0-1,-1 0 1,1 0-1,0 0 0,0 0 1,0 0-1,0 0 0,1 0 1,-1 0-1,1 0 1,-1 0-1,1 0 0,0 0 1,1 0-1,-1 0 0,0-1 1,4 6-1,19 15-879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5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26 17076,'-7'0'2136,"11"0"-1120,3 0-400,6 0 1601,4-2-761,3-1-616,2-2-464,-1 1 681,4 0-849,-5 1-40,-3-1 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5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21373,'-3'-3'1944,"1"3"-1272,4 2-256,9 2 985,6-1-233,12-2-352,7 1-256,10-2-184,4-3-40,4-4-112,-1-1-136,0 3-480,-7-1-472,-8 4 712,-10 2-112,-6 5-128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3:5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 20140,'4'-7'2934,"-11"20"-1603,-3 17-1232,2 1 0,1 0 1,2 1-1,1-1 0,-1 40 0,5-68-101,0 0 0,0-1 0,0 1 1,0-1-1,1 1 0,-1-1 0,1 1 0,-1-1 0,1 1 1,0-1-1,0 1 0,0-1 0,3 5 0,-4-7 2,1 1 0,-1-1 1,1 0-1,-1 1 0,1-1 0,0 1 0,-1-1 0,1 0 0,-1 1 0,1-1 1,0 0-1,0 0 0,-1 1 0,1-1 0,0 0 0,-1 0 0,1 0 0,0 0 1,1 0-1,0 0 1,-1-1 0,1 1 0,0-1 1,0 1-1,0-1 0,-1 0 1,1 0-1,0 0 0,-1 0 0,3-1 1,22-20 36,-1-1 0,0-1 0,25-34 0,-12 15 48,-29 33-59,10-11 75,32-28-1,-51 49-98,0-1 1,1 1 0,-1-1-1,1 1 1,0-1-1,-1 1 1,1-1 0,-1 1-1,1-1 1,0 1 0,-1 0-1,1-1 1,0 1-1,-1 0 1,1 0 0,0 0-1,0-1 1,-1 1-1,1 0 1,0 0 0,0 0-1,-1 0 1,2 0-1,-1 1 0,-1 0-1,1-1 1,-1 1-1,0-1 1,1 1-1,-1 0 1,0-1-1,0 1 0,0 0 1,1-1-1,-1 1 1,0 0-1,0-1 1,0 1-1,0 0 1,0-1-1,0 1 0,0 0 1,0-1-1,-1 2 1,-11 46 25,9-39-32,3-8 4,-10 31-33,1 0 0,2 1 0,1-1 0,-1 42 0,7-72 31,0 0-1,0 0 1,0 0 0,0 0-1,1 0 1,-1 0 0,0 0-1,1 0 1,0 0 0,0 0-1,-1 0 1,1 0 0,2 2-1,-3-4 5,1 1-1,0 0 0,0 0 1,0-1-1,0 1 0,0-1 0,0 1 1,0-1-1,0 1 0,0-1 1,0 0-1,0 1 0,1-1 1,-1 0-1,0 0 0,0 0 1,0 0-1,0 0 0,0 0 1,1 0-1,-1 0 0,0-1 1,0 1-1,0 0 0,0 0 0,0-1 1,2 0-1,6-3 33,0 0-1,0-1 1,0 0-1,-1-1 1,0 0-1,8-6 1,47-48 257,-42 38-167,152-160 634,-169 180-2186,-5 7 1224,0 2-53,3 2-149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1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20924,'-3'0'1657,"13"3"-1153,12-2-152,10 0 600,9 2-248,7 0-640,4 0-504,0-3 560,-1 1-104,-4 4-184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1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21036,'0'1'105,"0"-1"0,0 0 0,1 0-1,-1 1 1,0-1 0,0 0 0,1 1-1,-1-1 1,0 0 0,0 1 0,0-1-1,0 0 1,0 1 0,1-1-1,-1 0 1,0 1 0,0-1 0,0 1-1,0-1 1,0 0 0,0 1 0,0-1-1,0 0 1,0 1 0,-1-1 0,1 0-1,0 1 1,0-1 0,0 1-1,-4 17 599,3-14-25,-4 18-488,1-1 0,1 1 0,1 0 0,2 43 1,0-63-196,0-1 0,0 1 0,1-1 1,-1 0-1,0 1 0,1-1 0,-1 1 0,1-1 1,-1 0-1,1 0 0,-1 1 0,1-1 1,0 0-1,0 0 0,0 0 0,-1 0 0,1 0 1,0 0-1,1 0 0,-1 0 0,0 0 0,0 0 1,1 0-1,1 0 2,-1 0 0,0-1 1,0 1-1,0-1 0,0 0 0,1 0 0,-1 0 1,0 0-1,0 0 0,1 0 0,-1-1 0,0 1 1,3-2-1,6-2 8,1 0 0,-1-1 0,0-1 0,10-6 1,-21 12-6,64-45 113,-44 29-120,1 2 0,24-13 0,-45 26 2,0 1 1,0 0 0,0 0 0,0 0 0,0 0-1,1 0 1,-1-1 0,0 1 0,0 0 0,0 0-1,0 0 1,1 0 0,-1 0 0,0 0 0,0 0-1,1 0 1,-1 0 0,0 0 0,0 0 0,0 0-1,1 0 1,-1 0 0,0 0 0,0 0 0,0 0-1,1 0 1,-1 0 0,0 0 0,0 0 0,0 0-1,1 0 1,-1 0 0,0 0 0,0 0 0,0 1-1,1-1 1,-1 0 0,0 0 0,0 0 0,0 0-1,0 0 1,0 1 0,1-1 0,-4 12-139,-14 21-62,14-27 148,-9 17-78,-22 43-182,31-59 277,1 0 0,-1 0 0,1 1 0,0-1 0,1 1 0,-2 14 0,3-21 40,0-1 0,0 1 0,0 0 0,0 0-1,0 0 1,0 0 0,1 0 0,-1-1 0,0 1 0,1 0 0,-1 0 0,0 0 0,1-1-1,-1 1 1,1 0 0,-1 0 0,1-1 0,-1 1 0,1 0 0,0-1 0,-1 1 0,1-1 0,1 2-1,0-2 9,-1 1-1,1 0 0,0-1 1,0 1-1,0-1 1,0 0-1,-1 1 0,1-1 1,0 0-1,3-1 0,3 1 32,-1-2-1,1 1 1,-1-1-1,13-5 1,15-10-115,0-2 0,-2-2 0,-1 0 0,0-2 1,-2-2-1,42-42 0,-72 67 64,0 0 1,0 0-1,0 0 1,0 0-1,0 0 1,0 0-1,0 0 0,0 0 1,0 1-1,0-1 1,0 0-1,0 0 0,0 0 1,0 0-1,0 0 1,0 0-1,0 0 1,0 0-1,0 0 0,0 0 1,0 0-1,0 0 1,0 1-1,0-1 1,1 0-1,-1 0 0,0 0 1,0 0-1,0 0 1,0 0-1,0 0 0,0 0 1,0 0-1,0 0 1,0 0-1,0 0 1,0 0-1,0 0 0,1 0 1,-1 0-1,0 0 1,0 0-1,-1 2-91,-2 14-303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1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 18332,'-1'0'61,"1"-1"1,-1 1-1,1 0 1,0-1-1,-1 1 1,1 0-1,-1 0 1,1 0-1,0-1 1,-1 1-1,1 0 0,-1 0 1,1 0-1,-1 0 1,1 0-1,-1 0 1,1 0-1,-1 0 1,1 0-1,-1 0 1,1 0-1,0 0 1,-1 0-1,1 0 0,-1 1 1,1-1-1,-1 0 1,0 1-1,-11 12 700,-6 25-52,15-31-292,-44 122 225,-48 203 0,94-328-639,-1 2-6,1-1 1,0 0 0,0 1-1,1-1 1,-1 10-1,1-14 7,0 0 0,1 0 0,-1 1 0,0-1 0,0 0 0,1 0 0,-1 0 0,1 0 0,-1 0 0,1-1 0,-1 1 0,1 0 0,0 0 0,-1 0 0,1 0 0,0 0 0,0-1-1,0 1 1,0 0 0,-1-1 0,1 1 0,0-1 0,0 1 0,0-1 0,0 1 0,0-1 0,0 0 0,0 1 0,1-1 0,-1 0 0,0 0 0,0 0 0,0 0 0,1 0 0,22 0 132,-1-1 0,0-1 0,1-1 0,24-7 0,22-3 215,-24 8-496,-27 4-425,0-1-1,35-9 0,-38 4 174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1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14 17124,'16'-9'2352,"-7"5"-1216,-8 4-511,-4 7 1559,-7 6-680,-10 9-535,-8 0-337,-7 14-600,-2 2-264,-5 6-352,4 0-97,2-3-359,4-7-160,15-10-264,7-5 471,13-21 377,7-8-184,13-17 128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1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 15451,'14'-8'1617,"-12"11"-1025,-6 5-264,-7 9 1080,0 3-520,2 6-432,-1 4-200,5 3-143,0 0-33,7 0-24,2 0 0,6-3-80,2-2-104,-1-5-401,1-1-159,-5-9 552,0-3-136,-3-10-96</inkml:trace>
  <inkml:trace contextRef="#ctx0" brushRef="#br0" timeOffset="1">8 197 18284,'-7'-9'1904,"7"4"-1240,7 2-287,7 3 951,4 0-368,12 3-936,0-2-456,13-1 336,0 0-136,1-1-104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3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 16195,'-4'-6'2041,"4"5"-945,1 1-400,6 0 1329,5 0-481,5 0-344,6 0-175,6 3-369,1 0-232,5 1-696,4-3-560,0 2 751,-3 0-167,-3-7-136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3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16924,'1'-3'272,"-1"0"0,1 1 0,0-1 0,0 0 0,0 1 0,1-1 0,-1 0 0,1 1 0,-1 0 0,1-1 0,0 1 0,0 0 0,0 0 0,0 0 0,0 0 0,1 0 0,-1 0 0,0 1 1,1-1-1,0 1 0,-1 0 0,1 0 0,0 0 0,-1 0 0,1 0 0,0 0 0,3 0 0,-3 1-211,-1 0 0,1-1 0,0 1 1,0 0-1,0 0 0,0 1 0,-1-1 0,1 0 0,0 1 1,0 0-1,-1 0 0,1-1 0,0 2 0,-1-1 0,1 0 1,-1 0-1,1 1 0,-1 0 0,0-1 0,1 1 0,-1 0 1,0 0-1,0 0 0,-1 0 0,1 1 0,0-1 0,1 3 1,-1 0-60,0 0 0,0 0 0,0 0 0,-1 0 0,0 1 1,0-1-1,0 0 0,-1 0 0,0 1 0,0-1 0,0 0 0,0 0 1,-3 9-1,0-1 42,-1 0 1,-1 0-1,0 0 0,-7 12 1,25-58 738,-1 0 0,-2-1 0,-1 0 0,6-54 0,-14 83-743,-1 5-55,0-1 0,0 0 0,0 1-1,0-1 1,1 0 0,-1 1 0,0-1-1,1 0 1,-1 1 0,0-1 0,1 1 0,-1-1-1,1 1 1,-1-1 0,1 1 0,-1-1-1,1 1 1,-1-1 0,1 1 0,-1 0 0,1-1-1,-1 1 1,1 0 0,0-1 0,-1 1-1,1 0 1,0 0 0,-1 0 0,1-1 0,0 1-1,-1 0 1,1 0 0,0 0 0,0 0-1,-1 0 1,1 0 0,0 1 0,31 8-1093,-21-5 507,7 1-80,-1-2 1,1 0-1,0 0 1,0-2-1,0 0 1,22-3-1,3-4-364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1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44 270 20036,'-1'5'403,"0"0"0,0-1 0,0 1-1,-1 0 1,1-1 0,-1 1 0,0-1-1,0 1 1,-4 4 0,-8 18 636,12-22-1005,0 1 0,0 0 0,1 0 1,0-1-1,0 1 0,0 11 1,1-16-35,0 0 0,0 0 0,0 1 0,0-1 1,0 0-1,1 0 0,-1 0 0,0 1 0,1-1 1,-1 0-1,1 0 0,-1 0 0,1 0 0,0 0 1,0 0-1,-1 0 0,1 0 0,0 0 0,0 0 1,0 0-1,0-1 0,0 1 0,0 0 0,0-1 1,0 1-1,0 0 0,0-1 0,0 1 0,0-1 1,1 0-1,-1 1 0,0-1 0,0 0 1,0 0-1,1 0 0,-1 0 0,0 0 0,0 0 1,2 0-1,6-1 4,0 0-1,-1-1 1,1 0 0,-1 0 0,0-1-1,1 0 1,-1 0 0,7-5 0,64-41 63,-58 35-43,3-3-3,-12 9-26,1-1 1,-1 2 0,15-7 0,-26 13 2,-1 1-1,0 0 1,1 0 0,-1-1-1,1 1 1,-1 0 0,1 0-1,-1-1 1,0 1 0,1 0-1,-1 0 1,1 0 0,-1 0-1,1 0 1,-1-1-1,1 1 1,-1 0 0,1 0-1,-1 0 1,1 1 0,-1-1-1,1 0 1,-1 0 0,1 0-1,-1 0 1,1 0 0,-1 0-1,1 1 1,-1-1 0,1 0-1,-1 0 1,0 1-1,1-1 1,-1 0 0,1 1-1,-1-1 1,0 1 0,1-1-1,-1 0 1,0 1 0,0-1-1,1 1 1,-1-1 0,0 0-1,0 1 1,0-1 0,1 1-1,-1-1 1,0 1-1,0-1 1,0 1 0,0-1-1,0 1 1,0-1 0,0 1-1,0-1 1,0 1 0,0-1-1,0 1 1,-1-1 0,1 1-1,0-1 1,0 1-1,0-1 1,-1 1 0,1 0-1,-14 35-99,12-33 89,-5 11-25,-9 25 2,16-39 38,0 0-1,0 1 1,0-1-1,0 0 1,0 1-1,0-1 1,0 0-1,0 0 1,0 1-1,1-1 1,-1 0-1,0 0 1,0 1-1,0-1 0,0 0 1,0 0-1,0 1 1,1-1-1,-1 0 1,0 0-1,0 1 1,0-1-1,1 0 1,-1 0-1,0 0 1,0 0-1,0 1 1,1-1-1,-1 0 1,0 0-1,1 0 0,-1 0 1,0 0-1,0 0 1,1 0-1,-1 0 1,0 0-1,0 0 1,1 0-1,-1 0 1,0 0-1,1 0 1,-1 0-1,0 0 1,0 0-1,1 0 1,-1 0-1,0 0 1,1 0-1,-1 0 0,0 0 1,1-1-1,16-5 39,-17 6-39,76-38 108,-54 26-95,0 1 0,44-16 0,-65 26-20,1 1 0,0-1 0,-1 1 0,1-1 1,0 1-1,-1 0 0,1 0 0,0 0 0,0 0 1,-1 0-1,1 0 0,0 0 0,-1 1 0,4 0 0,-4 0 3,-1-1 0,1 1 0,-1-1 0,0 1-1,1 0 1,-1-1 0,1 1 0,-1 0-1,0-1 1,0 1 0,1 0 0,-1 0 0,0-1-1,0 1 1,0 0 0,0-1 0,0 1-1,0 0 1,0 0 0,0-1 0,0 1 0,0 0-1,0 0 1,0-1 0,-1 1 0,1 0-1,0 0 1,0-1 0,-1 1 0,1 0 0,-1-1-1,1 1 1,0-1 0,-2 2 0,-8 15-402,-1 0 0,-1-1 0,-20 22 1,32-38 390,0 0-1,0 0 1,-1 1 0,1-1 0,0 0-1,0 0 1,0 1 0,-1-1 0,1 0 0,0 0-1,0 0 1,-1 0 0,1 1 0,0-1 0,0 0-1,-1 0 1,1 0 0,0 0 0,0 0 0,-1 0-1,1 0 1,0 0 0,-1 0 0,1 0 0,0 0-1,0 0 1,-1 0 0,1 0 0,0 0 0,-1 0-1,1 0 1,0 0 0,-1 0 0,1 0 0,0 0-1,0 0 1,-1-1 0,1 1 0,0 0-16,-3-6-357</inkml:trace>
  <inkml:trace contextRef="#ctx0" brushRef="#br0" timeOffset="1">544 16 21765,'0'3'1808,"-9"0"-1616,1-2-664,-4-3 1504,4-7-512,-2-2-560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3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19564,'-32'270'3796,"0"15"-2986,31-278-762,1-3 45,0 0 0,-1 1 0,1-1 1,1 0-1,0 7 0,-1-11-64,0 1 1,0-1-1,1 1 0,-1-1 0,0 1 1,0-1-1,1 1 0,-1-1 0,0 1 1,1-1-1,-1 1 0,1-1 0,-1 0 1,0 1-1,1-1 0,-1 0 1,1 1-1,-1-1 0,1 0 0,-1 1 1,1-1-1,-1 0 0,1 0 0,0 0 1,-1 0-1,1 1 0,-1-1 0,1 0 1,-1 0-1,1 0 0,0 0 0,-1 0 1,1 0-1,-1-1 0,1 1 0,-1 0 1,1 0-1,-1 0 0,1 0 0,-1-1 1,1 1-1,-1 0 0,1-1 1,-1 1-1,1 0 0,-1-1 0,1 1 1,11-8 257,-1-1 1,0 0 0,-1 0-1,0-1 1,-1 0 0,0 0 0,13-21-1,1 2 92,186-259-1300,-208 283-599,-9 7 771,3 0 538,-11 3-605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3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16363,'0'23'2057,"5"-5"-953,4-3-408,2-3 1225,4 0-457,2-3-408,3-4-416,0 0-1016,0-1-568,-3-3 792,-4 4-208,-8-1-192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3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31 22037,'-13'16'4510,"-20"13"-4046,24-21-194,5-4-263,-172 165-1976,165-155 1176,11-15 761,0 1-1,0 0 1,0 0-1,0 0 1,0 0 0,1 0-1,-1 0 1,0 0 0,0 0-1,0 0 1,0 0 0,0 0-1,0 0 1,0 0 0,0 0-1,0 0 1,0 0 0,0 0-1,0 0 1,0 0 0,0 0-1,0 0 1,0 0 0,0 0-1,1 0 1,-1 0 0,0 0-1,0 0 1,0 0 0,0 0-1,0 0 1,0 1 0,0-1-1,0 0 1,0 0 0,0 0-1,0 0 1,0 0 0,0 0-1,0 0 1,0 0 0,0 0-1,0 0 1,0 0 0,22-19-2124,17-22-656,85-84-4537,-35 51 6276,-88 74 1019,17-12 1536,-11 12 735,-7 11 772,-6 4-1751,0 0 0,-12 20 0,-4 9-235,17-29-786,0-1-1,0 1 0,2 0 0,0 0 0,0 1 1,2-1-1,0 28 0,2-18-762,1 0-1,6 24 1,-10-52-2577,-13-17 1963,3 1 147</inkml:trace>
  <inkml:trace contextRef="#ctx0" brushRef="#br0" timeOffset="1">114 203 14555,'-10'-11'2033,"6"5"-1001,-2 3-464,13 3 1456,7 1-671,9 4-369,3-2-408,6-2 792,1-1-1168,3-3 0,1 0 112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40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17 18420,'12'-3'6139,"42"-4"-3663,-17 3-2756,0 2 0,0 2 1,0 1-1,1 1 0,61 13 0,-99-15 243,0 0 0,0 0 1,0 0-1,1 0 0,-1 0 0,0 0 0,0 0 0,0 0 0,0 0 1,1 0-1,-1 0 0,0 0 0,0 0 0,0 0 0,0 0 1,1 0-1,-1 0 0,0 0 0,0 0 0,0 0 0,0 0 0,0 0 1,1 0-1,-1 0 0,0 1 0,0-1 0,0 0 0,0 0 0,0 0 1,0 0-1,1 0 0,-1 0 0,0 1 0,0-1 0,0 0 1,0 0-1,0 0 0,0 0 0,0 0 0,0 1 0,0-1 0,0 0 1,0 0-1,0 0 0,0 0 0,0 1 0,0-1 0,0 0 1,0 0-1,-10 3-713,-20 0 33,-414 40-540,648-56 1499,-152 11-207,121-1-531,-157 1 39,-29 1 81,-13 3 122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4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1085 326 8162,'5'-18'433,"3"-13"369,-1-1 0,-1 1 0,-1-1 0,0-49 0,-6 77-628,1 0-1,0 0 0,-1 0 0,0 0 1,0 0-1,0 0 0,-1 0 0,1 0 1,-1 1-1,0-1 0,0 0 0,0 1 1,0 0-1,0 0 0,-1-1 0,0 1 1,0 1-1,0-1 0,-3-3 0,0 3-14,0-1 0,-1 1 0,1 0 0,0 0-1,-1 1 1,0 0 0,1 0 0,-1 1 0,0 0-1,-8-1 1,-10 1-2,1 1 0,-1 1 0,0 1 0,1 2 0,-27 6 0,1 3-105,-66 27 1,70-21-64,0 2-1,2 2 1,0 2-1,2 2 1,1 2-1,1 2 1,2 1-1,1 2 1,-39 45-1,57-53 6,0 1-1,2 1 1,0 1-1,2 0 1,-14 39-1,7-3 7,-22 99-1,35-116-11,1 1 0,3 0-1,0 83 1,7-102-9,0 0 1,2 0-1,1 0 0,1-1 1,2 0-1,0 0 0,17 34 1,-18-49 25,1-1 1,-1 0 0,2 0 0,0-1 0,1-1 0,0 1-1,0-2 1,23 19 0,-16-17 42,0 0-1,1-2 1,0 0 0,1-1 0,38 12-1,-20-11 84,0-1 0,1-3 0,0 0 0,0-3 0,0-1 0,65-6 0,-43-3 9,-1-2 1,-1-3 0,0-3 0,-1-2-1,61-26 1,-42 9-20,-1-4 0,-2-2 0,74-55 0,-117 74-32,-1-1 0,-2-2 0,0-1 1,-1-1-1,35-47 0,-52 60-30,0-1 0,-1 1 0,-1-2 0,0 1 0,-1-1 0,6-23 0,-10 27-19,0 0 1,0 0-1,-1 0 0,-1 1 0,0-1 1,0 0-1,-1 0 0,0 0 0,-1 0 1,-5-15-1,1 10-141,0 0-1,-2 0 1,0 1 0,0 0 0,-2 1-1,0 0 1,0 0 0,-1 1 0,-1 0 0,0 1-1,-24-18 1,-9-3-883,-1 3 0,-65-33 1,49 30 84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0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 18684,'0'0'145,"0"0"0,0 1-1,-1-1 1,1 0 0,0 0 0,0 1-1,0-1 1,-1 0 0,1 0 0,0 1-1,0-1 1,0 0 0,0 1 0,0-1-1,-1 0 1,1 1 0,0-1 0,0 0-1,0 0 1,0 1 0,0-1 0,0 0-1,0 1 1,0-1 0,0 0 0,0 1-1,0-1 1,0 0 0,1 1 0,-1-1-1,0 0 1,0 1 0,0-1 0,0 0-1,0 0 1,1 1 0,-1-1 0,0 0-1,1 1 1,13-6 840,16-18-1393,-21 15 585,-17 21-37,-3 4-115,7-11-61,1 0-1,0 1 1,0-1-1,1 1 1,0-1-1,0 1 1,-2 11-1,4-18 16,0 1 0,0-1 0,0 0 0,0 1 0,0-1-1,0 0 1,0 1 0,0-1 0,0 1 0,0-1 0,0 0 0,0 1-1,0-1 1,1 0 0,-1 1 0,0-1 0,0 0 0,0 1-1,0-1 1,0 0 0,1 0 0,-1 1 0,0-1 0,0 0 0,1 1-1,-1-1 1,0 0 0,0 0 0,1 0 0,-1 1 0,0-1 0,1 0-1,-1 0 1,0 0 0,1 0 0,-1 0 0,0 1 0,1-1-1,-1 0 1,0 0 0,1 0 0,-1 0 0,1 0 0,-1 0 0,0 0-1,1 0 1,-1 0 0,0-1 0,1 1 0,-1 0 0,0 0-1,1 0 1,-1 0 0,0 0 0,1-1 0,-1 1 0,0 0 0,0 0-1,1 0 1,-1-1 0,0 1 0,1 0 0,-1 0 0,0-1-1,19-17-370,-6-1 23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0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8 15459,'1'-1'187,"-1"1"-1,1-1 1,-1 0-1,1 1 1,-1-1 0,1 1-1,-1 0 1,1-1-1,0 1 1,-1-1-1,1 1 1,0 0-1,-1-1 1,1 1 0,0 0-1,0 0 1,-1 0-1,1 0 1,0 0-1,0 0 1,1 0-1,-2 1-37,1 0-1,-1 0 0,0 0 1,1 0-1,-1 0 0,0 0 1,0 0-1,0 0 0,0 0 1,0 0-1,0 0 0,0 0 0,0 0 1,0 0-1,0 0 0,-1 2 1,-2 10 408,0 0-1,-1 0 1,0-1 0,-12 22 0,-31 50 58,23-42-340,-8 13-87,10-17-145,1 1 1,-22 56 0,41-89-42,0 0 1,0 1 0,0-1-1,1 1 1,0 10 0,1-16-3,-1 0 0,2 1 0,-1-1 1,0 0-1,0 1 0,0-1 0,0 0 0,1 0 1,-1 1-1,1-1 0,-1 0 0,1 0 0,-1 0 0,1 0 1,-1 0-1,1 0 0,0 0 0,0 0 0,0 0 0,0 0 1,0 0-1,-1 0 0,2 0 0,-1-1 0,0 1 1,0 0-1,0-1 0,0 1 0,0-1 0,0 1 0,1-1 1,-1 0-1,0 1 0,0-1 0,3 0 0,7 0 35,-1 0 0,1-1 0,-1 0 0,1 0 0,-1-1-1,0-1 1,11-4 0,72-30 388,-76 29-347,14-5-170,69-33 907,-37 12-4187,-62 33 3264,1 0 0,-1 1 0,0-1 0,0 0 0,0 0 0,0 0 0,0 0 0,0 0 0,0 0 0,0-1 0,-1 1 0,1 0 0,1-3 1,0-3-850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0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21 21933,'0'0'44,"0"0"1,0 0 0,0 0 0,0 0-1,0 0 1,0 0 0,0 0-1,0 0 1,0 0 0,0 0-1,0 0 1,0 0 0,0 0 0,0 0-1,0 0 1,1 0 0,-1 0-1,0 0 1,0 0 0,0 0 0,0 0-1,0 0 1,0 0 0,0 0-1,0 0 1,0 0 0,0 0 0,0 0-1,0 0 1,0 0 0,1 0-1,-1 0 1,0 0 0,0 0-1,0 0 1,0 0 0,0 0 0,0 0-1,0 0 1,0 0 0,0 0-1,0 0 1,0 0 0,0 0 0,0 0-1,0 0 1,0 0 0,0 0-1,0 1 1,0-1 0,0 0-1,0 0 1,1 0 0,-1 0 0,0 0-1,0 0 1,0 0 0,0 0-1,0 0 1,0 0 0,0 0 0,0 0-1,0 0 1,0 1 0,0-1-1,0 0 1,-1 0 0,1 0 0,-4 8 1382,-15 17-1057,10-14-109,-206 262-3395,215-272 1167,4-6 427,18-20-610,28-34-909,58-72 102,-36 45 5301,-47 56-20,-20 26 713,-3 4-934,-5 14-16,-14 30-1618,13-36-67,-6 20-247,0 1 1,2 1 0,-8 57 0,8 4-1095,6-1-3457,1-90 3579,-5-4-229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0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18300,'0'-2'1904,"7"4"-1096,6-1-287,7 1 1351,6-1-576,6-1-976,-1-3-624,11-7 376,-1-3-16,-2-5-176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0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19196,'0'-1'2009,"9"-1"-1161,4 1-288,13-3 928,5-1-216,15 0-351,4 0-193,6 0-440,2 2-280,-3 0-776,-3 3-433,-15 0 969,-8 0-224,-15 6-184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18:2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16524,'3'5'952,"2"11"-952,0 3-8,-4 4-16,15 4-24,11 2-32,7 1 32,11-5 24,4-2-8,5-4 24,1 0 8,-4-4-248,-6 0-184,-12-2 384,-8 0-57,-7-2-55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10 195 16291,'24'-3'691,"-1"-1"-1,0-1 1,0-1-1,-1-1 1,0-1-1,0-1 1,0-1-1,-1 0 1,-1-2-1,23-16 0,-38 23-589,1 1-1,-1-1 0,0-1 0,0 1 0,0-1 0,6-9 0,-11 14-85,1 0 1,0 0-1,0 0 1,-1 0-1,1 0 1,-1 0-1,1 0 1,-1 0-1,0 0 0,1 0 1,-1 0-1,0 0 1,0 0-1,1 0 1,-1-1-1,0 1 1,0 0-1,0 0 0,0 0 1,-1 0-1,1-1 1,0 1-1,0 0 1,-1 0-1,1 0 1,-1 0-1,1 0 0,-1 0 1,1 0-1,-1 0 1,0 0-1,1 0 1,-1 0-1,0 0 1,0 1-1,0-1 1,0 0-1,0 0 0,1 1 1,-1-1-1,0 1 1,-1-1-1,1 1 1,0-1-1,0 1 1,0 0-1,0-1 0,0 1 1,0 0-1,-3 0 1,-3-1 13,0 0 0,-1 1 0,1-1 1,0 2-1,-1-1 0,1 1 0,0 0 0,-1 1 0,1 0 1,0 0-1,0 0 0,-7 5 0,-5 1-44,1 2-1,1 0 1,-21 16-1,24-16-41,1 1 0,1 0 0,-13 15 0,21-21 11,-1 0-1,1 1 0,0 0 1,0 0-1,1 0 1,0 0-1,0 1 1,1-1-1,-1 1 1,-1 7-1,4-13 30,0 1-1,-1-1 1,1 1 0,0 0-1,0-1 1,0 1 0,0-1-1,0 1 1,1 0 0,-1-1 0,0 1-1,1-1 1,-1 1 0,1-1-1,-1 1 1,1-1 0,0 0-1,0 1 1,-1-1 0,1 0-1,0 1 1,2 1 0,0-1-5,-1-1 1,0 1 0,1-1 0,-1 0-1,1 0 1,-1 0 0,1 0-1,0 0 1,-1-1 0,1 1 0,0-1-1,3 1 1,7-1-38,0-1 1,0 0-1,-1 0 0,22-6 1,-2-2 130,-1-1 0,0-2 1,-1-1-1,-1-2 0,0-1 1,-1-1-1,-1-1 0,40-34 1,-67 51-72,0 1-1,0 0 1,0 0 0,0 0 0,0 0 0,0 0 0,0 0 0,0 0 0,1 0 0,-1 0 0,0 0 0,0 0 0,0 0 0,0 0 0,0-1 0,0 1 0,0 0-1,0 0 1,0 0 0,0 0 0,0 0 0,0 0 0,0 0 0,0 0 0,1 0 0,-1 0 0,0 0 0,0 0 0,0 0 0,0 0 0,0 0 0,0 0 0,0 0-1,0 0 1,0 0 0,0 0 0,1 0 0,-1 0 0,0 0 0,0 0 0,0 0 0,0 0 0,0 0 0,0 0 0,0 0 0,0 0 0,0 1 0,0-1 0,0 0-1,0 0 1,0 0 0,0 0 0,1 0 0,-1 0 0,0 0 0,0 0 0,0 0 0,0 0 0,0 0 0,0 0 0,0 0 0,0 1 0,0-1 0,0 0 0,0 0-1,-1 9 11,-5 10-18,3-10 8,1-3-13,-1-1-1,2 1 1,-1-1-1,1 1 1,-1 0-1,1 9 1,1-14 9,0 0 0,0 0 0,0 0 0,0 0 0,1 0 1,-1 0-1,0 0 0,1 0 0,-1 0 0,0 0 0,1 0 0,0 0 0,-1 0 0,1 0 0,-1-1 1,1 1-1,1 1 0,0-1 1,-1 0 1,1 0 0,-1 0-1,1-1 1,0 1 0,-1 0-1,1-1 1,0 1-1,0-1 1,-1 0 0,1 0-1,0 0 1,3 0 0,11 0-5,1-2 0,-1 0 1,0-1-1,19-5 1,65-26-25,-30 9-28,-53 19 18,-11 4 14,0-1 0,-1 1 0,1 1 0,0-1 0,0 1 0,0 0 1,0 1-1,0-1 0,7 1 0,-12 0 23,-1 0 0,0 0 0,0 0 0,0 1 0,1-1 0,-1 0 0,0 0 0,0 0 0,0 0 0,0 0 0,1 0 0,-1 0 0,0 0 0,0 0 0,0 0 0,0 1 0,0-1 0,0 0 1,1 0-1,-1 0 0,0 0 0,0 0 0,0 0 0,0 1 0,0-1 0,0 0 0,0 0 0,0 0 0,0 0 0,0 1 0,1-1 0,-1 0 0,0 0 0,0 0 0,0 1 0,0-1 0,0 0 0,-1 0 0,-3 10-87,-16 14-2,11-14 100,8-9 5,1-1-1,-1 1 1,1-1-1,-1 1 1,1-1-1,0 1 1,-1-1-1,1 1 1,0-1-1,-1 1 1,1-1-1,0 1 1,0-1-1,-1 1 1,1 0-1,0-1 1,0 1-1,0 0 1,0-1-1,0 1 1,0-1-1,0 1 1,0 1-1,1-2 3,-1 0 0,1 1-1,-1-1 1,1 0 0,-1 0-1,1 0 1,0 1 0,-1-1 0,1 0-1,-1 0 1,1 0 0,-1 0-1,1 0 1,0 0 0,-1 0 0,1 0-1,-1-1 1,1 1 0,0 0-1,35-13 389,-33 12-386,161-72 840,-161 71-868,0 1 0,1 0 0,-1 0 0,1 0 0,-1 0 0,1 1 0,-1 0 0,1-1 0,4 1 0,-8 0 7,1 1 1,-1-1-1,1 0 1,-1 0-1,1 0 1,-1 0-1,1 0 1,-1 1-1,1-1 1,-1 0-1,1 0 1,-1 1 0,0-1-1,1 0 1,-1 1-1,1-1 1,-1 0-1,0 1 1,0-1-1,1 1 1,-1-1-1,0 1 1,1-1-1,-1 1 1,0 0-1,0 0-1,0 0 1,0 1-1,0-1 0,0 1 0,0-1 0,0 0 0,0 1 0,-1-1 0,1 1 0,-1-1 0,1 0 0,-1 1 0,-1 1 0,-4 11-16,-1-1 0,-1 0 0,-1 0-1,-16 20 1,25-33-35,0 0-1,-1 1 0,1-1 1,0 0-1,0 0 0,0 1 1,-1-1-1,1 0 0,0 0 1,0 1-1,0-1 0,-1 0 0,1 0 1,0 1-1,-1-1 0,1 0 1,0 0-1,0 0 0,-1 0 1,1 0-1,0 0 0,-1 1 1,1-1-1,0 0 0,-1 0 1,1 0-1,0 0 0,-1 0 0,1 0 1,0 0-1,-1 0 0,1-1 1,0 1-1,-1 0 0,0-12-1723,9-19 326,1 4 487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0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19396,'9'11'1889,"11"-9"-1113,7 0-304,12-2 632,4-3-120,8-3-320,2-1-424,0-2-40,-1-3-87,-6 0-185,-6 2-65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09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66 18812,'10'-11'3105,"-9"11"-3069,-1 0-1,0 0 1,0 0-1,0 0 1,0 0-1,0 0 0,0 0 1,1 0-1,-1 0 1,0 0-1,0 0 1,0 0-1,0 0 1,0 0-1,1 0 0,-1 0 1,0 0-1,0 0 1,0 0-1,0 0 1,0 0-1,0 0 0,1 0 1,-1 1-1,0-1 1,0 0-1,0 0 1,0 0-1,0 0 0,0 0 1,0 0-1,0 0 1,1 0-1,-1 1 1,0-1-1,0 0 0,0 0 1,0 0-1,0 0 1,0 0-1,0 0 1,0 1-1,0-1 0,0 0 1,0 0-1,-1 29 1258,0-21-937,-11 72-137,-32 115 1,30-140-195,-41 157 11,113-387 598,-28 95-450,1-16-38,-7 22-80,44-97 0,-66 168-73,0-1 1,0 1-1,0-1 0,0 1 0,0 0 0,1 0 0,-1 0 0,1 0 0,0 1 0,3-3 0,-5 4-3,0 0 0,0 1 0,1-1 0,-1 1 0,0 0 0,0-1 0,1 1 0,-1 0 0,0 0 0,1 0 0,-1 0 0,0 0 0,1 0 0,-1 0 0,0 0 0,1 0 0,-1 1 0,0-1 0,0 1 0,1-1 0,-1 1 0,0-1 0,0 1 0,0 0 0,0-1 0,1 1 0,-1 0 0,0 0 0,1 2 0,7 5-119,0 0 0,-1 1 0,-1 0 0,1 0 0,-1 1 0,-1 0 0,8 16 0,-12-22 117,0 0-1,0 0 0,-1 0 1,1 1-1,-1-1 0,0 0 0,0 1 1,-1-1-1,1 1 0,-1-1 1,0 1-1,0-1 0,0 1 0,-1-1 1,0 1-1,0-1 0,0 0 1,0 1-1,-1-1 0,1 0 0,-1 0 1,-4 7-1,-3 0 96,0-1-1,-1 0 1,0 0-1,-1-1 1,0 0 0,0-1-1,-1 0 1,-12 6 0,6-4-123,0-2 0,0 0 0,0-2 0,-1 0 0,-21 4 0,35-9-105,1-1 0,-1 0-1,0 0 1,1 0 0,-8-1 0,12 1 135,0 0-1,-1 0 1,1 0 0,0 0-1,-1 0 1,1 0 0,0 0 0,0-1-1,-1 1 1,1 0 0,0 0 0,0 0-1,-1 0 1,1 0 0,0 0 0,0-1-1,-1 1 1,1 0 0,0 0-1,0 0 1,-1-1 0,1 1 0,0 0-1,0 0 1,0 0 0,0-1 0,0 1-1,-1 0 1,1-1 0,0 1-1,0 0 1,0-1 0,1 0-15,-1 1-1,1-1 1,0 0-1,0 0 1,-1 0 0,1 1-1,0-1 1,0 0-1,0 1 1,0-1 0,0 1-1,0-1 1,0 1 0,2-1-1,25-9-446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10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0 20236,'0'0'47,"0"1"0,0-1 1,0 0-1,1 0 0,-1 0 0,0 0 0,0 0 0,0 0 0,1 1 0,-1-1 0,0 0 0,0 0 0,0 0 1,0 1-1,1-1 0,-1 0 0,0 0 0,0 0 0,0 1 0,0-1 0,0 0 0,0 0 0,0 0 0,0 1 0,0-1 1,0 0-1,0 0 0,0 1 0,0-1 0,0 0 0,0 0 0,0 1 0,0-1 0,0 0 0,0 0 0,0 1 0,0-1 1,0 0-1,0 0 0,0 0 0,-1 1 0,1-1 0,0 0 0,0 0 0,0 0 0,0 0 0,0 1 0,-1-1 0,1 0 1,0 0-1,0 0 0,-1 1 0,-11 15 306,9-12 84,-45 63 415,-168 243-691,354-509-4973,-104 157 3845,1 2 0,62-56 0,-95 95 926,16-13 1388,-11 13-94,-7 11 4,-15 48-114,-16 120 1,30-82-1158,1-47-1827,0-48 1511,-4-9-118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10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17380,'6'7'1888,"5"-1"-1256,5-1-272,4 1 985,4-2-889,4 1-584,0-5 320,2-5-32,-4-5-232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1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10 170 18732,'1'2'120,"0"0"-1,-1 0 1,1 0 0,-1 0-1,1 0 1,-1 0 0,0 0-1,0 0 1,0 0 0,0 0-1,0 0 1,-1 0-1,1 0 1,-2 4 0,1 3 104,-9 132 501,11 181 0,0-301-689,-2-8 23,2 0 0,0 0 0,0 0 0,1 0 0,1 0 0,0 0 0,6 14 0,-9-27-40,0 1 1,1-1-1,-1 1 1,0-1-1,1 1 1,-1-1-1,0 1 0,1-1 1,-1 1-1,1-1 1,-1 0-1,1 1 1,-1-1-1,1 1 1,-1-1-1,1 0 1,-1 0-1,1 1 0,-1-1 1,1 0-1,-1 0 1,1 0-1,-1 0 1,1 0-1,0 0 1,-1 0-1,1 0 0,-1 0 1,1 0-1,0 0 1,-1 0-1,1 0 1,-1 0-1,1 0 1,-1 0-1,1-1 1,-1 1-1,1 0 0,0 0 1,0-1-1,16-15 471,-3-1-261,0-1 0,-2-1 0,0 0 0,-1 0-1,-2-1 1,0-1 0,11-35 0,-4-3 0,14-93 1,-22 74-62,-2-123 0,-6 169-92,0 31-76,0 1 1,0-1 0,0 1 0,1-1-1,-1 0 1,0 1 0,1-1-1,-1 1 1,0-1 0,1 1-1,-1-1 1,1 1 0,-1-1 0,1 1-1,-1 0 1,1-1 0,-1 1-1,1 0 1,-1-1 0,1 1-1,-1 0 1,1 0 0,0-1 0,-1 1-1,1 0 1,0 0 0,-1 0-1,1 0 1,-1 0 0,1 0-1,0 0 1,-1 0 0,1 0 0,1 0-1,30 4-59,-22-3 62,111 4-43,0-6 0,-1-5 0,1-5 1,227-52-1,-332 59 13,-11 2 0,1 1 0,-1-1 0,1 1 0,-1 0 0,1 1 0,0-1 0,-1 1 0,8 1 1,-13-1 24,0 0 0,1 0 0,-1 0 0,0 0 0,1 1 0,-1-1 0,0 0 0,0 0 0,1 1-1,-1-1 1,0 0 0,0 1 0,1-1 0,-1 0 0,0 1 0,0-1 0,0 0 0,0 1 0,1-1 0,-1 0 0,0 1 0,0-1 0,0 1 0,0-1 0,0 0 0,0 1 0,0-1 0,0 1 0,0-1 0,0 0 0,0 1 0,0-1 0,0 0 0,-1 1 0,1-1 0,0 0 0,0 1 0,-7 15-18,6-14 11,-10 21-44,1 0-1,1 1 0,1 0 0,1 0 1,1 1-1,1 0 0,1 0 1,2 0-1,0 0 0,3 29 0,-1-43-438,-1-8 395,1-1 0,0 0 1,0 0-1,0 0 1,0 0-1,0 1 0,1-1 1,-1 0-1,0 0 1,1 0-1,0 0 0,0 0 1,-1 0-1,3 3 1,2-6-315,1-7-157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1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38 19188,'2'-5'606,"0"-1"-1,0 1 0,1 0 1,4-8-1,-3 9 213,-3 11 669,-2 21-1082,-2-1 0,-1 1 0,-1-1 0,-14 45 0,14-54-332,-16 47-46,-2-1 0,-49 92 0,71-155-27,1 0 0,-1 0 0,1-1-1,-1 1 1,1 0 0,0 0 0,-1 0 0,1 0 0,0 0 0,0-1-1,0 1 1,0 0 0,-1 0 0,1 0 0,0 0 0,1 0 0,-1 0-1,0 1 1,1-1 2,-1-1-1,0 0 0,1 1 0,-1-1 1,0 0-1,1 0 0,-1 1 1,1-1-1,-1 0 0,1 0 0,-1 0 1,1 0-1,-1 1 0,1-1 0,-1 0 1,1 0-1,-1 0 0,1 0 0,-1 0 1,1 0-1,-1 0 0,1-1 1,-1 1-1,1 0 0,40-16 114,-30 11-71,10-4 51,19-8-437,74-20 0,-113 37 329,-1-1 0,1 1 0,0 0 1,0 0-1,0 0 0,0 0 0,-1 0 0,1 0 1,0 0-1,0 0 0,0 0 0,0 0 1,0 0-1,0 0 0,-1 1 0,1-1 0,0 0 1,1 1-1,0 4-252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1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7 18756,'0'0'156,"1"0"0,-1-1 0,0 1 0,0-1 1,1 1-1,-1 0 0,0-1 0,0 1 0,1 0 0,-1-1 0,0 1 0,1 0 1,-1 0-1,1-1 0,-1 1 0,0 0 0,1 0 0,-1 0 0,1-1 0,-1 1 1,0 0-1,1 0 0,-1 0 0,1 0 0,-1 0 0,1 0 0,-1 0 0,1 0 1,-1 0-1,0 0 0,2 0 0,-2 1-74,0 0 0,0 0 0,-1 0 0,1 0 0,0 0 0,0 0-1,0-1 1,-1 1 0,1 0 0,0 0 0,-1 0 0,1-1 0,-1 1 0,1 0 0,-1 0 0,1-1 0,-2 2 0,-94 129 572,-55 68-4416,151-199 3747,0 0-1,0 0 1,0 0 0,0 0-1,0 1 1,0-1-1,0 0 1,0 0-1,0 0 1,0 0-1,0 0 1,0 0-1,0 1 1,0-1-1,0 0 1,-1 0-1,1 0 1,0 0-1,0 0 1,0 0 0,0 1-1,0-1 1,0 0-1,0 0 1,-1 0-1,1 0 1,0 0-1,0 0 1,0 0-1,0 0 1,0 0-1,-1 0 1,1 0-1,0 0 1,0 0 0,0 0-1,0 0 1,0 0-1,-1 0 1,1 0-1,0 0 1,0 0-1,0 0 1,0 0-1,0 0 1,-1 0-1,1 0 1,0 0-1,0 0 1,0 0 0,0 0-1,0 0 1,-1-1-1,2-6-362,10-17-356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1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13 14459,'1'-2'324,"1"1"0,0 0-1,0-1 1,0 1 0,0 0 0,0 0 0,0 0-1,0 0 1,3 0 0,1 5 1883,-4 12-401,-7 54-674,0 67-551,6-120-863,1 0 1,0 0-1,1 0 0,1 0 1,1 0-1,6 16 0,-1-15-610,-10-18 863,0 1 0,0-1-1,0 1 1,0-1 0,0 0-1,1 1 1,-1-1 0,0 1-1,0-1 1,0 0-1,1 1 1,-1-1 0,0 0-1,1 1 1,-1-1 0,0 0-1,1 1 1,-1-1 0,0 0-1,1 0 1,-1 1 0,1-1-1,-1 0 1,0 0 0,1 0-1,-1 0 1,1 0 0,-1 1-1,1-1 1,-1 0 0,0 0-1,1 0 1,-1 0 0,1 0-1,-1 0 1,1 0-1,0-1 1,1-7-715</inkml:trace>
  <inkml:trace contextRef="#ctx0" brushRef="#br0" timeOffset="1">5 188 16548,'-5'0'1840,"5"1"-1232,11 3-192,4 1 936,8-2-423,3-1-289,6-2 312,1-4-704,4-4 16,-1-4 24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3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15467,'8'-2'8874,"48"-7"-7093,-29 8-1731,0 1 1,0 2 0,0 0 0,-1 2 0,37 10 0,-82-19 54,-1 0 1,0 2-1,0 1 1,-1 0 0,1 1-1,0 1 1,0 1-1,-27 5 1,42-3-140,15-1 1,16 0-105,88-11-5123,-85 7 4290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3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18748,'0'-2'194,"1"1"-1,-1-1 1,0 1-1,1-1 1,-1 1 0,1-1-1,0 1 1,-1-1 0,1 1-1,0 0 1,0-1-1,0 1 1,0 0 0,0 0-1,0-1 1,0 1 0,1 0-1,-1 0 1,0 0-1,0 0 1,1 1 0,-1-1-1,1 0 1,-1 1 0,1-1-1,-1 1 1,1-1-1,-1 1 1,1-1 0,-1 1-1,1 0 1,1 0 0,1-1-99,0 1 1,0 0 0,0 0 0,0 0 0,-1 0-1,1 0 1,0 1 0,0 0 0,0 0 0,-1 0-1,1 0 1,5 3 0,-7-2-92,1 0 0,-1 0 0,0 0 1,0 1-1,0-1 0,0 1 0,0-1 0,0 1 1,-1 0-1,1 0 0,-1 0 0,0 0 0,0 0 0,0 0 1,0 0-1,0 0 0,-1 0 0,1 1 0,-1-1 0,0 0 1,0 0-1,0 0 0,-1 1 0,1-1 0,-2 4 0,-1 10-60,-1 0 0,-1 0 0,-9 21-1,10-29 45,0-1 313,6-22 48,9-40 393,-7 39-462,1-17 193,-3 19-88,1-1 0,7-24 0,-10 38-376,1-1 0,-1 1 0,0-1 0,1 1 0,-1-1 0,0 1-1,1 0 1,-1-1 0,1 1 0,-1 0 0,1 0 0,-1-1 0,0 1-1,1 0 1,-1 0 0,1-1 0,-1 1 0,1 0 0,0 0 0,-1 0 0,1 0-1,-1 0 1,1 0 0,-1 0 0,1 0 0,-1 0 0,1 0 0,-1 0 0,1 0-1,0 1 1,20 5-79,-14-3-3,5 1-257,1-1 0,0-1 0,0 0-1,0 0 1,1-1 0,-1-1 0,17-1-1,-25 1 207,1-1 0,-1 0 0,0 0 0,0-1 0,1 1 0,-1-1 0,0 0 0,0 0 0,-1-1 0,1 1 0,0-1 0,-1 0 0,1-1 0,-1 1 0,0-1 0,0 1 0,-1-1 0,1-1 0,-1 1 0,4-7 0,8-19-351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19612,'2'0'1737,"-2"9"-1225,0 0-248,2 3 512,4 4-928,4 0 208,2 3-168,2 5-240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3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17716,'-39'160'6512,"-46"175"-3740,84-334-2768,1 0 0,0 0 0,-1 0 0,1 0 0,0 1 0,0-1 0,0 0-1,0 0 1,0 0 0,0 0 0,0 0 0,0 0 0,0 0 0,0 0-1,1 1 1,-1-1 2,0-1 0,1 0 1,-1 0-1,0 0 0,0 0 0,1 0 0,-1 1 0,0-1 0,1 0 0,-1 0 0,0 0 0,1 0 0,-1 0 0,0 0 0,1 0 0,-1 0 0,0 0 0,1 0 1,-1 0-1,0 0 0,0-1 0,1 1 0,-1 0 0,0 0 0,1 0 0,-1 0 0,0 0 0,0-1 0,1 1 0,-1 0 0,0 0 0,30-26 419,-25 21-377,64-66 713,88-119 1,-161 206-3891,-1 0 2403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3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18356,'2'12'2264,"3"1"-1431,0 2-329,0 0 1112,4 6-544,0 0-248,-1 3-824,1 2-528,-1-1 488,-2-4-144,4-10-144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3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21229,'0'0'91,"0"0"1,0 0 0,1 0-1,-1 0 1,0 0 0,0 0-1,0 0 1,1 0 0,-1 0 0,0 0-1,0 0 1,1 0 0,-1 0-1,0 0 1,0 0 0,1 0 0,-1 0-1,0 0 1,0 0 0,0 1-1,1-1 1,-1 0 0,0 0-1,0 0 1,0 0 0,0 0 0,1 1-1,-1-1 1,0 0 0,0 0-1,0 0 1,0 1 0,0-1-1,1 0 1,-1 0 0,0 0 0,0 1-1,0-1 1,0 0 0,0 0-1,0 1 1,0-1 0,-2 18 1400,-11 24-1526,10-35 230,-61 154-835,24-64 52,36-82 255,9-19-150,12-21-260,152-279-3576,-184 380 5965,9-19-301,0 70 1,0-9-3411,6-118 2008,0 0 1,0 0-1,0-1 1,0 1-1,0 0 0,0 0 1,0 0-1,0 0 1,0 0-1,-1 0 0,1 0 1,0 0-1,0-1 0,0 1 1,0 0-1,0 0 1,0 0-1,-1 0 0,1 0 1,0 0-1,0 0 1,0 0-1,0 0 0,0 0 1,-1 0-1,1 0 1,0 0-1,0 0 0,0 0 1,0 0-1,0 0 1,-1 0-1,1 0 0,0 0 1,0 0-1,0 0 0,0 0 1,0 0-1,-1 1 1,1-1-1,0 0 0,0 0 1,0 0-1,0 0 1,0 0-1,0 0 0,0 0 1,-1 0-1,1 1 1,0-1-1,0 0 0,0 0 1,0 0-1,0 0 1,0 0-1,0 1 0,0-1 1,0 0-1,0 0 0,-8-13-891,1-5 41</inkml:trace>
  <inkml:trace contextRef="#ctx0" brushRef="#br0" timeOffset="1">44 210 15259,'4'5'1705,"6"-2"-793,6-1-328,2 0 904,4-2-327,1 0-1097,0-4 440,-3-12-200,-3 0-88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3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 18180,'0'0'78,"0"0"1,0 0-1,0 0 0,0 0 1,0 0-1,1 0 0,-1 0 0,0 0 1,0 0-1,0 0 0,0 0 1,0 0-1,1 0 0,-1 0 1,0 0-1,0 0 0,0 0 1,0 0-1,0 0 0,1 0 1,-1 0-1,0 0 0,0 0 1,0 0-1,0 0 0,0 0 1,1 0-1,-1 0 0,0 0 1,0 0-1,0 1 0,0-1 1,0 0-1,0 0 0,0 0 1,1 0-1,-1 0 0,0 0 1,0 0-1,0 1 0,0-1 0,0 0 1,0 0-1,0 0 0,0 0 1,0 0-1,0 1 0,0-1 1,0 0-1,0 0 0,0 0 1,0 0-1,0 1 0,0-1 1,0 0-1,0 0 0,0 0 1,0 0-1,0 0 0,0 1 1,0-1-1,0 0 0,0 0 1,0 0-1,-1 0 0,1 1 1,18-3 879,-13 1-489,291-7 565,-259 8-1251,-101 16-702,-52 3 1193,-128 6-1,239-27-155,13-3-99,15-4-52,5 1-80,38-8-152,-61 15 122,0 0 0,0 1 0,0 0 0,0 0 0,0 0 0,0 0 0,0 1 0,0 0 0,0 0 0,8 3 0,-13-4 126,0 0 0,0 0 0,1 0-1,-1 0 1,0 0 0,1 0 0,-1 0 0,0 1 0,0-1-1,1 0 1,-1 0 0,0 0 0,0 0 0,1 0 0,-1 1 0,0-1-1,0 0 1,1 0 0,-1 0 0,0 1 0,0-1 0,0 0-1,0 0 1,1 1 0,-1-1 0,0 0 0,0 0 0,0 1-1,0-1 1,0 0 0,0 0 0,0 1 0,0-1 0,0 0 0,0 1-1,0-1 1,-8 2-380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4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594 1 13323,'-30'6'130,"-1"2"0,2 0 0,-1 3 1,1 0-1,1 2 0,0 1 0,1 1 0,0 1 0,1 1 1,1 2-1,1 1 0,1 0 0,0 2 0,2 1 0,0 0 1,2 1-1,-31 51 0,34-44-117,1 1 0,1 0 1,2 0-1,1 1 0,1 1 0,2 0 1,2 0-1,1 0 0,2 1 0,0 41 0,5-25 9,2 1-1,2-1 0,3 0 0,1-1 0,3 0 0,23 59 0,-31-96 6,1 1 0,0-1 0,1 0 0,1-1 0,0 0 0,0 0 0,1 0-1,11 10 1,-12-15 28,-1-1-1,1 0 1,0 0-1,1 0 1,-1-1 0,1-1-1,0 0 1,0 0-1,0 0 1,1-1-1,-1 0 1,17 1-1,-5-1 85,0-1 0,0-2 0,0 0 0,0-1 0,0-1 0,0-1 0,0-1 0,30-9 0,-23 3 49,0-2 1,-1 0-1,0-2 1,-2 0-1,35-27 1,-11 2 119,-1-3-1,-3-2 1,-2-2 0,-1-2 0,37-57 0,-55 71-148,-1 0 0,-3-2 1,0-1-1,-3 0 0,-1-1 0,21-74 0,-32 90-118,-2 1 0,0-1 1,-1 0-1,-1-1 0,-1 1 0,-3-24 0,0 29-38,0 0 0,-1 0 1,-1 1-1,0 0 0,-1 0 0,-1 0 0,0 1 1,-17-25-1,14 25-54,-1 1 1,-1 1-1,0 0 0,0 0 1,-2 1-1,1 1 0,-1 0 1,-1 1-1,0 1 0,-1 0 1,1 1-1,-1 0 0,-1 2 1,0 0-1,0 0 0,0 2 1,0 0-1,-1 1 0,1 1 1,-1 0-1,0 2 0,1 0 1,-1 1-1,-30 5 0,6 5-80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4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0 839 12307,'27'-5'277,"-1"-1"0,0-1 0,-1-1 0,35-17 0,6-1-118,178-63 220,171-61 1406,-239 91-1093,333-109 418,12 38-656,347 22-592,-341 102 167,21-2 57,-307-9-95,190-10-1353,1 28 2497,-237 1 415,49 3-670,-235-4-877,0 0 0,0 1 0,0 0 0,0 0 1,0 1-1,11 4 0,-16-4-8,1 0 0,0 0 0,-1 0 0,0 0 0,1 1-1,-1 0 1,-1 0 0,1 0 0,-1 0 0,1 0 0,3 8 0,28 33-10,-28-38 3,0 0-1,-1 1 1,0 0 0,-1 0 0,8 16 0,-12-20-7,0-1-1,0 1 1,-1-1-1,0 1 1,1-1-1,-1 1 1,-1-1-1,1 1 1,0-1-1,-1 1 1,-1 4-1,2-6-1,-1 0 0,1 0-1,-1 0 1,0-1-1,1 1 1,-1 0 0,0 0-1,0-1 1,0 1 0,0 0-1,0-1 1,-1 1-1,1-1 1,0 0 0,-1 1-1,1-1 1,-1 0-1,0 0 1,1 0 0,-1 0-1,-3 2 1,-1-3-58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4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16468,'11'-1'415,"0"1"0,-1 0 0,1 1 0,0 0 0,-1 1 0,1 0 0,-1 0 0,16 7 0,8 1-160,286 68 318,-80-20-482,-226-55 27,58 18-470,-66-19 440,-1 0 0,1 0 0,-1 1 0,0 0 0,1 0-1,-1 0 1,-1 1 0,1 0 0,6 5 0,-8 1 198,-3-10-284,0 0 1,0 0 0,0 0-1,0 1 1,0-1 0,0 0-1,0 0 1,0 0 0,0 0-1,0 0 1,0 1-1,0-1 1,0 0 0,0 0-1,-1 0 1,1 0 0,0 0-1,0 0 1,0 1 0,0-1-1,0 0 1,0 0 0,0 0-1,0 0 1,-1 0 0,1 0-1,0 0 1,0 0-1,0 0 1,0 0 0,0 0-1,-1 1 1,1-1 0,0 0-1,0 0 1,0 0 0,0 0-1,0 0 1,-1 0 0,1 0-1,0 0 1,0 0 0,0 0-1,0 0 1,0 0-1,-1-1 1,1 1 0,0 0-1,0 0 1,0 0 0,0 0-1,0 0 1,0 0 0,-1 0-1,1 0 1,0 0 0,0 0-1,0-1 1,0 1 0,0 0-1,0 0 1,-14-13 201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5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17444,'15'4'1352,"-14"16"-952,-4 5-168,-1 13 656,1 5-384,0 9-247,0 2-17,0 1-64,1-5-128,3-10-256,2-7-185,0-14-263,0-11-184,-6-11 568,-4-9-176,-12-19-96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5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16796,'3'-10'1936,"9"3"-1200,12-2-224,11 2 1153,15-1-665,4-1-272,11-1-208,1 1-56,-2 2-440,-4 3-376,-12 4-672,-14 1-856,-17 8 1495,-8 2-303,-19 5-288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5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18108,'13'2'2064,"10"-5"-1368,8-12-271,8 1 1303,8-2-1016,6 1-136,-1 0-264,-2 2-240,-6 6-952,-5 0 1624,-6 0-808,-4-3-48,-6 1-72</inkml:trace>
  <inkml:trace contextRef="#ctx0" brushRef="#br0" timeOffset="1">760 108 19412,'-5'16'1472,"-5"7"-1143,-2 4-169,4 9 352,-1 2-112,6 4-96,3-2-136,3-4-280,3-4-128,1-11-216,1-5-184,0-13-401,-4-6 745,-4-19-208,-1-6-104</inkml:trace>
  <inkml:trace contextRef="#ctx0" brushRef="#br0" timeOffset="2">700 2 18396,'-1'-1'1832,"-1"1"-1376,2 7-232,2 1 1097,6 5-881,5 0-504,7 1-832,3 1-273,9-1 905,4-2-216,2-4-192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0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2 186 17556,'5'-2'446,"0"1"0,0 0 0,0-1 0,0 0 0,0 0 0,-1 0 0,1-1 0,-1 0 0,0 0 0,0 0 0,6-5 0,7-4 598,-2 2-555,48-36 900,-58 41-1269,1 0 1,-1 0-1,0 0 1,0-1 0,-1 0-1,1 0 1,-1 0-1,4-9 1,-8 14-100,1 1 0,-1-1 0,1 0 0,-1 1 0,0-1 0,1 0 0,-1 0 0,0 1 0,0-1 0,0 0-1,1 0 1,-1 0 0,0 1 0,0-1 0,0 0 0,0 0 0,0 1 0,-1-1 0,1 0 0,0 0 0,0 0 0,0 1 0,-1-1 0,1 0 0,0 1 0,-1-1 0,1 0-1,0 0 1,-2 0 0,1 0 1,0 1 0,-1-1 0,1 1 0,0-1 0,-1 1 0,1 0 0,0 0 0,-1 0 0,1 0-1,-1 0 1,1 0 0,0 0 0,-1 0 0,1 0 0,-2 1 0,-6 1 25,1 0 0,-1 1 1,1 1-1,-12 5 0,6-1-69,1 1 1,0 1-1,1 0 0,0 0 1,0 1-1,1 1 0,-17 24 1,27-35 7,-1 1 0,1 0 0,0 0 0,0 0 1,0 0-1,0-1 0,0 1 0,1 1 0,-1-1 1,0 0-1,1 0 0,0 0 0,0 0 0,-1 0 0,1 0 1,1 3-1,-1-4 3,0 1 0,1-1 0,-1 0-1,1 0 1,0 0 0,-1 0 0,1 0 0,0 0 0,0 0 0,0 0 0,0 0 0,-1 0-1,1 0 1,1 0 0,-1 0 0,0-1 0,0 1 0,0 0 0,2 0 0,6 1-29,-1 1 0,0-2-1,1 1 1,-1-1 0,1 0 0,10-1 0,172-14-380,-13 0 85,-176 14 329,-1 0 1,1 0-1,-1 0 0,1 0 0,0 0 0,-1 1 0,1-1 0,-1 0 0,1 1 0,-1-1 1,1 1-1,1 1 0,-3-2 3,1 0 0,-1 1 1,0-1-1,0 0 1,1 0-1,-1 1 0,0-1 1,0 0-1,1 1 0,-1-1 1,0 1-1,0-1 0,0 0 1,0 1-1,0-1 1,0 0-1,0 1 0,0-1 1,0 1-1,0-1 0,0 0 1,0 1-1,0-1 0,0 1 1,0-1-1,0 0 0,0 1 1,0-1-1,0 0 1,-1 1-1,0 1 26,0 0-1,0 0 1,-1 0 0,1-1 0,-1 1-1,0-1 1,1 1 0,-1-1 0,0 1-1,0-1 1,0 0 0,0 0 0,0 0-1,-3 1 1,5-2-2,-1 0-1,1 1 1,0-1-1,-1 0 1,1 0 0,0 0-1,-1 0 1,1 0-1,0 0 1,-1 0 0,1 0-1,0 0 1,-1 0-1,1 0 1,0 0 0,-1 0-1,1 0 1,0 0-1,-1 0 1,1 0 0,0 0-1,-1 0 1,1-1-1,0 1 1,0 0-1,-1 0 1,1 0 0,0-1-1,-1 1 1,1 0-1,0-1 1,-2-11 367,8-16 27,-2 17-402,0 0 0,0 1 0,1-1 0,1 1 0,0 0 0,10-13 0,-12 19-134,-1 0 1,1 0-1,1 0 1,-1 1-1,1-1 1,-1 1-1,1 0 1,0 1 0,0-1-1,0 1 1,0 0-1,1 0 1,-1 0-1,0 1 1,10-1-1,69-3-1575,-26 4 1121,4-4-141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5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15531,'3'-1'303,"-1"1"-1,1 1 1,0-1-1,0 0 0,-1 0 1,1 1-1,0 0 1,-1-1-1,5 3 0,-7-3-208,1 1 0,0 0 0,0 0-1,0-1 1,0 1 0,-1 0 0,1 0-1,0 0 1,-1 0 0,1 0 0,-1 0-1,1 0 1,-1 0 0,1 0-1,-1 0 1,0 0 0,0 1 0,1-1-1,-1 0 1,0 0 0,0 0 0,0 0-1,0 0 1,0 0 0,-1 2-1,-1 12 221,0 0 0,-1 0-1,-1-1 1,-1 0 0,-9 23-1,-38 66 41,47-95-286,-1 4-160,0 0 1,-1 0-1,0-1 1,-1 0 0,-1-1-1,0 1 1,0-2-1,-14 13 1,22-22 56,0 1-1,0 0 1,0-1 0,0 1 0,0-1-1,0 1 1,0-1 0,0 1-1,0-1 1,0 0 0,0 0 0,0 1-1,0-1 1,-1 0 0,1 0 0,0 0-1,0 0 1,0 0 0,0 0 0,0-1-1,-1 1 1,1 0 0,0-1 0,0 1-1,0-1 1,0 1 0,0-1 0,0 1-1,0-1 1,0 1 0,0-1 0,1 0-1,-1 0 1,0 0 0,0 1-1,1-1 1,-1 0 0,0 0 0,1 0-1,-2-2 1,-12-19-444</inkml:trace>
  <inkml:trace contextRef="#ctx0" brushRef="#br0" timeOffset="1">0 135 14043,'9'6'1816,"5"1"-799,2 3-393,7-1 2184,6 1-1639,5 3-537,3 0-152,2 1-376,0-1-312,-3-4-776,-2-2 616,-5-7 127,-3-5-167,-4-12-176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5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 20188,'0'-1'53,"0"1"0,0 0 0,0-1 0,0 1 0,-1 0 0,1-1 0,0 1 0,0 0 0,-1-1 0,1 1 0,0 0 0,0 0 0,-1-1 0,1 1 0,0 0 0,-1 0 0,1 0 0,0-1 0,-1 1 0,1 0 0,0 0 0,-1 0 1,1 0-1,0 0 0,-1 0 0,1 0 0,-1-1 0,1 1 0,0 0 0,-1 0 0,0 1 0,-11 7 491,-5 18 116,8-3-561,0 0 0,2 1 1,0 0-1,2 1 0,0-1 0,2 1 0,1 0 1,1 0-1,3 38 0,-2-59-74,0-1 0,1 1 0,-1 0 1,1-1-1,0 1 0,-1-1 0,2 1 0,-1-1 0,0 1 0,1-1 0,0 0 0,2 5 0,-2-7-3,-1 0 0,0 0 0,1 0 0,-1 0 0,1 0 0,-1-1-1,1 1 1,-1 0 0,1-1 0,0 1 0,-1-1 0,1 1 0,0-1-1,-1 0 1,1 0 0,0 1 0,0-1 0,-1-1 0,1 1 0,0 0-1,-1 0 1,1-1 0,0 1 0,-1-1 0,1 1 0,0-1 0,-1 0-1,3-1 1,12-5 132,-1-2 1,-1 1-1,0-2 0,18-15 0,52-50 437,-80 71-560,4-4-3,19-16-57,-2-1 0,-1-1 0,-1-1 0,28-44 1,-47 57-1068,-4 14 1041,0 0-1,0 0 1,0-1 0,0 1 0,-1 0 0,1 0-1,0 0 1,0 0 0,0-1 0,0 1 0,-1 0-1,1 0 1,0 0 0,0 0 0,-1 0 0,1 0-1,0 0 1,0 0 0,-1 0 0,1-1 0,0 1-1,0 0 1,-1 0 0,1 0 0,0 0 0,0 0-1,-1 0 1,1 1 0,0-1 0,0 0 0,-1 0-1,-2 1-179,0 0 0,1 0 0,-1 0 0,0 0-1,1 1 1,-1-1 0,-4 4 0,-10 11-711</inkml:trace>
  <inkml:trace contextRef="#ctx0" brushRef="#br0" timeOffset="1">249 291 14451,'0'28'1608,"8"-3"-871,2-5-305,6-3 664,1-4-136,6-5-664,3-3-320,4-5-712,2-6-344,1-4 744,0-3-248,0-4-241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52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53 13171,'0'-1'70,"0"0"1,0 1-1,0-1 1,0 0 0,0 1-1,-1-1 1,1 0-1,0 1 1,0-1-1,-1 0 1,1 1 0,-1-1-1,1 0 1,-1 1-1,1-1 1,-1 1-1,1-1 1,-1 1-1,1-1 1,-1 1 0,1 0-1,-1-1 1,0 1-1,1-1 1,-1 1-1,0 0 1,0 0-1,-1-1 50,-1 1-1,1 0 0,0-1 0,0 1 0,0 1 0,-1-1 0,1 0 0,0 0 0,-3 2 0,-1-1 155,0 1 0,0 1 0,0-1 0,1 1 0,-1 0 0,-6 4 0,7-2-139,-1 0 0,1 0 0,0 0 0,0 1 0,0 0 0,1 0 0,-1 0 0,2 0 0,-1 1 0,1-1 0,0 1 0,0 0 0,1 0 0,-1 0 0,2 0 0,-1 1 0,1-1 0,0 0 0,1 15 0,0-20-89,0 1 1,1-1-1,-1 0 0,1 0 1,0 0-1,-1 0 0,1 0 1,0 0-1,0-1 0,0 1 0,0 0 1,1 0-1,-1-1 0,0 1 1,1-1-1,-1 1 0,1-1 1,0 1-1,-1-1 0,1 0 1,0 0-1,0 0 0,0 0 0,0 0 1,0 0-1,0-1 0,0 1 1,0-1-1,0 1 0,0-1 1,0 0-1,0 0 0,0 1 0,3-2 1,4 1 107,0-1 1,0 0 0,0-1-1,0 0 1,0 0 0,15-7-1,-4 0 27,0-1 0,-1-1 0,0-1 0,0 0 0,-1-1 0,-1-1 0,-1-1 0,0-1 0,16-19 0,-29 32-229,-1-1-1,1 1 1,-1-1 0,0 1 0,0-1-1,-1 0 1,1 1 0,-1-1-1,1 0 1,-1 0 0,0-6-1,-1 8-26,0 1 0,0 0 1,0-1-1,0 1 0,0 0 0,-1-1 0,1 1 0,-1 0 0,1 0 0,-1-1 0,1 1 0,-1 0 1,0 0-1,0 0 0,1 0 0,-1 0 0,0 0 0,0 0 0,0 0 0,0 0 0,0 0 0,0 1 1,0-1-1,-1 0 0,1 1 0,0-1 0,0 0 0,0 1 0,-1 0 0,1-1 0,0 1 0,-1 0 1,1 0-1,0-1 0,-1 1 0,1 0 0,-3 1 0,2-2-112,-1 1 1,1 0-1,0 0 0,-1 0 1,1 0-1,0 1 0,-1-1 0,1 1 1,0-1-1,0 1 0,-1 0 1,1 0-1,0 0 0,0 0 0,0 0 1,0 0-1,-3 3 0,-1 3-826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5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 16179,'-1'0'118,"-1"-1"-1,1 0 0,0 1 0,0-1 0,0 1 1,0-1-1,0 1 0,-1 0 0,1-1 0,0 1 1,0 0-1,0 0 0,-1 0 0,1 0 0,0 0 1,0 0-1,-1 0 0,1 0 0,0 1 0,0-1 1,-3 1-1,-26 9 1203,22-7-936,-1 1 1,1 0-1,-14 10 1,20-13-350,0 1 0,0-1 1,0 1-1,0 0 0,0 0 0,0-1 0,0 1 0,1 1 0,-1-1 1,1 0-1,0 0 0,-1 1 0,1-1 0,0 0 0,0 1 0,1-1 1,-2 5-1,2-6-28,0 0 1,1 0-1,-1 0 0,0 0 1,1 0-1,-1 0 1,1 1-1,-1-1 0,1 0 1,0 0-1,-1-1 0,1 1 1,0 0-1,0 0 1,-1 0-1,1 0 0,0-1 1,0 1-1,0 0 1,0-1-1,0 1 0,0-1 1,0 1-1,0-1 1,0 1-1,1-1 0,-1 0 1,2 1-1,37 6 4,-35-6 1,21 1-9,-17-2-5,-1 1-1,1 0 0,0 0 1,-1 1-1,1 0 1,-1 0-1,1 1 1,-1 0-1,0 1 0,10 5 1,-17-8 0,0-1 0,0 1 0,0 0 0,0 0 0,0 0 0,0 0 0,0 0 0,0 1 0,-1-1 0,1 0 0,0 0 1,0 1-1,-1-1 0,1 0 0,-1 0 0,0 1 0,1-1 0,-1 1 0,0-1 0,0 0 0,1 2 0,-2 0 15,1 0 0,-1 0-1,1 0 1,-1 0-1,0-1 1,0 1 0,0 0-1,0-1 1,-1 1 0,-1 2-1,-5 6 96,0 0 0,-1-1 0,-16 15 0,20-20-68,-2 1-3,2 0-69,-1 0 0,0-1-1,0 0 1,0 0 0,-1-1 0,0 1 0,-8 3 0,15-8 14,-1 0 0,1 1 0,-1-1 0,1 0 0,-1 0 0,1 0 0,-1 1 0,1-1 0,-1 0 0,1 0 0,-1 0 0,1 0 0,-1 0 0,0 0 0,1 0 0,-1 0 0,1 0 0,-1 0 0,1 0 0,-1-1-1,1 1 1,-1 0 0,1 0 0,-1-1 0,1 1 0,-1 0 0,1 0 0,-1-1 0,1 1 0,0 0 0,-1-1 0,1 1 0,0-1 0,-1 1 0,1-1 0,0 1 0,-1 0 0,1-1 0,0 1 0,0-1 0,-1 1 0,1-1 0,0 0 0,-1-2-15,1 1 0,0-1 0,0 0 0,0 1-1,0-1 1,0 0 0,0 1 0,2-6 0,10-26-344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5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18164,'-4'14'562,"-1"0"0,0-1 0,-11 24 0,-7 15 171,13-18-452,1 0 0,2 0 0,1 0 0,2 1 1,1 0-1,3 45 0,0-78-270,0 0-1,0 0 1,0 0 0,0 0 0,1 0-1,-1 0 1,1-1 0,-1 1-1,1 0 1,0 0 0,0 2 0,-1-4-6,1 0 0,-1 0 0,0 0 0,0 1 1,1-1-1,-1 0 0,0 0 0,0 0 0,1 0 0,-1 0 1,0 1-1,1-1 0,-1 0 0,0 0 0,0 0 0,1 0 1,-1 0-1,0 0 0,1 0 0,-1 0 0,0 0 1,1 0-1,-1 0 0,0 0 0,1 0 0,-1 0 0,0-1 1,0 1-1,1 0 0,-1 0 0,0 0 0,0 0 1,1 0-1,-1-1 0,0 1 0,0 0 0,1-1 0,2-2 28,0 0-1,0 0 1,-1-1-1,1 1 1,-1-1-1,0 0 1,3-6-1,23-57 244,25-88 1,-53 155-274,0-1 1,0 1 0,0 0 0,0-1 0,0 1 0,0 0 0,1 0-1,-1-1 1,0 1 0,0 0 0,0 0 0,0-1 0,0 1 0,0 0 0,1 0-1,-1-1 1,0 1 0,0 0 0,0 0 0,1 0 0,-1-1 0,0 1 0,0 0-1,1 0 1,-1 0 0,0 0 0,0-1 0,1 1 0,-1 0 0,0 0 0,0 0-1,1 0 1,-1 0 0,0 0 0,0 0 0,1 0 0,-1 0 0,0 0-1,1 0 1,-1 0 0,0 0 0,0 0 0,1 0 0,-1 0 0,0 0 0,1 1-1,-1-1 1,0 0 0,0 0 0,1 0 0,-1 0 0,0 0 0,0 1 0,0-1-1,1 0 1,-1 0 0,0 0 0,0 1 0,0-1 0,0 0 0,1 0 0,-1 1-1,0-1 1,0 1 0,17 24 78,-6-7-57,-5-13-19,0 1 0,0-1 0,0 0 0,1 0 0,-1-1 0,1 1 0,0-2 0,0 1 0,1-1 0,13 4 0,-17-5 10,-1-1-1,1 0 1,-1-1 0,1 1-1,-1 0 1,1-1 0,-1 0-1,1 0 1,0 0-1,-1 0 1,1-1 0,-1 0-1,1 1 1,-1-1 0,1 0-1,-1-1 1,0 1 0,1 0-1,-1-1 1,0 0 0,0 0-1,0 0 1,0 0-1,0 0 1,-1-1 0,4-3-1,-5 5-6,0 0 0,-1 0 0,1 0 0,0 0 0,0 0 0,-1-1 0,1 1 0,-1 0 0,1-1 0,-1 1 0,1 0 0,-1-1 0,0 1 0,0 0 0,0-1 0,1 1 0,-1 0 0,-1-3 0,1 3-5,-1 0 1,1 0-1,-1 0 0,1 0 1,-1 0-1,1 0 0,-1 0 1,0 0-1,1 0 1,-1 1-1,0-1 0,0 0 1,0 0-1,0 1 0,0-1 1,0 1-1,0-1 0,-1 0 1,-2 0-8,1-1 0,-1 1 0,0 0 1,0 1-1,0-1 0,0 1 0,0-1 1,0 1-1,0 1 0,0-1 0,-6 2 0,4-1-9,1 1 0,0 0 0,0 0-1,0 1 1,0-1 0,1 1-1,-1 0 1,-6 6 0,10-8 9,-1 0 1,1 0-1,-1 1 1,1-1-1,0 0 1,0 1-1,0-1 1,0 1-1,0-1 0,0 1 1,0 0-1,0-1 1,0 1-1,1 0 1,-1 0-1,1-1 1,0 1-1,-1 0 1,1 0-1,0 0 1,0 0-1,0-1 1,0 1-1,0 0 0,0 0 1,1 0-1,-1 0 1,1 1-1,0-1 5,0-1-1,0 1 1,0-1-1,1 0 1,-1 1-1,0-1 0,0 0 1,1 0-1,-1 0 1,0 0-1,1 0 1,-1 0-1,1 0 0,0-1 1,-1 1-1,1 0 1,0-1-1,-1 1 1,1-1-1,1 0 1,41 3 33,-37-3-29,40-3-9,-1-2-1,0-2 0,46-13 0,15-3-221,-99 22 173,-1-1 0,0 2 0,1-1-1,-1 1 1,14 1 0,-21-1 46,1 0 0,-1 0 1,1 0-1,-1 0 0,1 1 1,-1-1-1,1 0 0,-1 0 0,1 0 1,-1 1-1,1-1 0,-1 0 0,0 1 1,1-1-1,-1 0 0,1 1 0,-1-1 1,0 0-1,0 1 0,1-1 0,-1 1 1,0-1-1,0 1 0,1-1 0,-1 0 1,0 1-1,0-1 0,0 1 1,0-1-1,0 1 0,1-1 0,-1 1 1,0-1-1,0 1 0,0-1 0,0 1 1,-1-1-1,1 1 0,0-1 0,0 1 1,0-1-1,0 1 0,0-1 0,-1 1 1,1-1-1,0 1 0,0-1 1,-1 1-1,-18 24 1,15-20 16,2-2 16,0 0 0,0 0 0,0 0-1,1 0 1,-1 0 0,-1 6 0,2-8-16,1-1 1,0 1-1,0-1 1,0 1-1,0 0 1,0-1-1,0 1 1,0 0-1,1-1 1,-1 1-1,0 0 1,0-1-1,0 1 1,1 0-1,-1-1 1,0 1-1,1-1 1,-1 1-1,0-1 1,1 1-1,-1-1 1,1 1-1,-1-1 1,1 1-1,-1-1 1,1 1-1,-1-1 1,1 0-1,-1 1 1,1-1 0,0 0-1,-1 0 1,1 1-1,-1-1 1,1 0-1,0 0 1,-1 0-1,1 0 1,0 0-1,-1 0 1,1 0-1,0 0 1,-1 0-1,2 0 1,8 1 71,1-1-1,-1-1 1,1 1 0,-1-2 0,20-4 0,52-21-165,-52 17-606,31-8 0,-59 17 606,-1 1-1,1-1 0,0 1 0,-1 0 0,1 0 0,-1-1 0,1 1 0,0 0 0,-1 1 0,1-1 0,0 0 0,-1 0 0,1 1 0,0-1 0,1 2 0,-2-2 7,0 1-1,-1 0 1,1 0-1,-1 0 1,1-1-1,-1 1 1,0 0-1,1 0 1,-1 0-1,0 0 1,0 0-1,0 0 1,1 0-1,-1 0 1,0 0 0,0 0-1,0 0 1,-1 0-1,1 0 1,0 0-1,0 0 1,0-1-1,-1 1 1,1 0-1,0 0 1,-1 0-1,0 1 1,-5 13-1027,5-12 896,-1 1 0,1 0 0,-1 0 0,1 0 0,0 0 0,0 8 1,2-5-221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3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16764,'4'7'1904,"7"-3"-1248,11-5-216,4-2 921,11 0-569,7-1-112,5-2-280,0 0-280,-3 0-640,-5 2-376,-12 4 720,-8 0-208,-22 4-137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4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16820,'10'6'1896,"8"-3"-1264,8-5-240,8-2 929,8-2-737,5-2-352,2 2-216,1-3 160,0-6-208,-1-1-112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4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17460,'0'21'1266,"0"-1"1,-4 26-1,3-33-1087,-1-1-1,1 0 1,1 0-1,0 0 1,1 1-1,0-1 0,1 0 1,0 0-1,6 18 1,-7-27-175,0-1 0,0 0 0,0 1 0,0-1 0,0 0 1,1 0-1,-1 0 0,1 0 0,-1 0 0,1 0 0,0-1 1,0 1-1,0 0 0,0-1 0,0 0 0,0 1 0,0-1 1,0 0-1,5 2 0,-4-3 3,0 0 1,-1 1 0,1-1-1,0-1 1,0 1-1,0 0 1,0-1 0,-1 1-1,1-1 1,0 0-1,0 0 1,-1 0 0,1 0-1,3-2 1,7-6 53,-1 1 1,-1-1 0,1-1-1,-2 0 1,12-14-1,39-53 561,-60 77-611,-1-1 1,0 1-1,0-1 0,1 1 1,-1-1-1,0 1 0,1-1 1,-1 1-1,0 0 0,1-1 1,-1 1-1,1-1 0,-1 1 1,1 0-1,-1-1 0,1 1 1,-1 0-1,1 0 1,-1-1-1,1 1 0,-1 0 1,2 0-1,-3 12 112,-14 31-84,13-35-34,-7 16-23,1 0 1,1 1-1,1 0 1,-4 45-1,9-69 23,1 0-1,0 0 1,0 0-1,0 0 1,0 0 0,0 0-1,0 0 1,1 0 0,-1 0-1,0 0 1,0 0 0,1 0-1,-1-1 1,1 1 0,-1 0-1,1 0 1,-1 0-1,1 0 1,-1 0 0,1-1-1,0 1 1,-1 0 0,1 0-1,0-1 1,1 2 0,-1-2 3,1 0 0,-1 1 0,1-1 1,-1 0-1,0 0 0,1 0 1,-1 0-1,0 0 0,1-1 1,-1 1-1,1 0 0,-1-1 1,0 1-1,0-1 0,3 0 0,4-4 29,0 0 1,0 0-1,-1 0 0,9-8 0,164-181 480,-160 170-516,-9 13-266,-12 16 101,0-5 181,1 1-1,-1 0 0,1 0 0,-1 0 1,1 0-1,-1 0 0,0-1 1,1 1-1,-1 0 0,0 0 1,0-1-1,0 1 0,1-1 1,-1 1-1,-2 0 0,3-5-76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2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17276,'3'-1'1928,"14"-1"-1128,3 2-344,16 0 1689,9 0-1129,12 2-704,3-2-264,5-2-600,-4 2-368,-8-1-328,-8-2-537,-19 2 1209,-12-1-456,-16 4-136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2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15187,'20'18'2225,"8"-3"-1209,10-11-392,8 0 1417,9-5-857,-1-5-368,1-5-992,-4-4 488,-5-3-312,-9-1-152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5 201 16620,'-5'17'2001,"5"-17"-1945,0 1-1,0-1 0,0 1 0,0-1 1,0 0-1,1 1 0,-1-1 0,0 0 1,0 1-1,0-1 0,0 0 0,0 0 0,0 1 1,1-1-1,-1 0 0,0 1 0,0-1 1,1 0-1,-1 0 0,0 1 0,0-1 0,1 0 1,-1 0-1,0 0 0,0 0 0,1 1 1,3-1 283,-1 1 0,0-1 0,1 0 1,-1 0-1,0 0 0,1-1 1,5 0-1,0-1 342,247-38 2682,-27 2-2616,744-54-1861,-881 85 457,-24 3 15,175-22-3009,-239 25 3467,1 1-1,-1-2 1,1 1-1,-1 0 1,0-1-1,7-3 1,-9 1-291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3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16924,'-16'36'4533,"9"-8"-4485,1 0 0,1 0 1,-2 43-1,7-68-88,0 0 0,0 0 0,0 0 0,0 0-1,0 1 1,1-1 0,0 0 0,-1 0 0,3 4 0,-3-6 34,0-1 1,1 1-1,-1-1 1,0 1-1,1-1 1,-1 0-1,1 1 1,-1-1-1,0 1 0,1-1 1,-1 0-1,1 1 1,-1-1-1,1 0 1,-1 0-1,1 1 1,-1-1-1,1 0 1,0 0-1,-1 0 0,2 1 1,-1-2 10,0 1 1,1 0-1,-1 0 1,1 0-1,-1-1 1,0 1-1,1-1 1,-1 1-1,0-1 0,0 1 1,1-1-1,1-1 1,16-13 234,0-1 0,-1-1 0,-1-1 1,17-22-1,4-2 351,-26 28-387,-9 10-142,0-1-1,1 1 0,0 0 0,0 0 0,0 0 0,1 1 0,-1 0 0,1 0 0,-1 0 0,8-3 0,-12 6-56,1 0 0,-1-1 0,0 1-1,0 0 1,1 0 0,-1 0 0,0 0-1,1 0 1,-1 0 0,0 0-1,0 0 1,1 0 0,-1 0 0,0 1-1,1-1 1,-1 0 0,0 0 0,0 0-1,1 0 1,-1 0 0,0 0 0,0 1-1,1-1 1,-1 0 0,0 0-1,0 0 1,0 1 0,1-1 0,-1 0-1,0 0 1,0 0 0,0 1 0,0-1-1,1 0 1,-1 0 0,0 1 0,0-1-1,0 0 1,0 1 0,1 17 25,-8 22-154,6-37 112,1-1 7,-10 39-212,-5 54 1,16-71 181,-1-24 40,1 1 1,-1-1-1,0 1 0,1-1 0,-1 1 1,0-1-1,1 1 0,-1-1 1,0 0-1,1 1 0,-1-1 1,1 1-1,-1-1 0,1 0 0,-1 1 1,0-1-1,1 0 0,0 0 1,-1 1-1,1-1 0,-1 0 1,1 0-1,-1 0 0,1 0 1,-1 0-1,1 0 0,0 0 0,-1 0 1,1 0-1,-1 0 0,1 0 1,-1 0-1,1 0 0,0 0 1,-1 0-1,1-1 0,-1 1 0,1 0 1,-1 0-1,2-1 0,15-8 170,0 0 0,-1-1-1,0-1 1,25-22 0,0 1 145,-22 18-239,29-21-186,93-53 0,-128 85-327,-11 4 348,7 2-274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3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2464 0 14931,'4'13'960,"0"-1"-1,1 0 0,1-1 1,12 21-1,4 1-788,-1 1-1,29 65 1,-43-81-198,-1 0 0,0 1 0,-1 0 0,-1 0 0,-1 0 0,-1 1 0,0 34 0,-5-22-18,-1-1-1,-1 1 1,-2-1-1,-1 0 0,-1-1 1,-2 0-1,-20 40 1,-123 194-121,96-171 180,18-29 16,-3-2-1,-2-2 1,-3-2-1,-2-2 1,-64 54 0,-264 195 209,225-186-30,-94 68 329,54-43-147,125-95-354,-3-2-1,-1-3 0,-3-4 1,-1-3-1,-2-3 0,-1-4 1,-120 29-1,-62-6-173,258-53 251,1 1 1,-1-1 0,0-1 0,0 1 0,0 0-1,0-1 1,1 1 0,-1-1 0,0 0 0,-2-1-1,-11-4 52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37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461 5 18916,'5'-2'772,"-1"0"330,-5 4-551,-12 15 262,-123 198 122,102-170-890,-1-2-1,-64 60 0,11-29 169,51-45-108,35-27-97,-19 18 73,21-20-77,0 0-1,-1 1 1,1-1-1,0 0 1,-1 1-1,1-1 1,0 0-1,0 1 0,-1-1 1,1 1-1,0-1 1,0 1-1,0-1 1,-1 1-1,1-1 1,0 1-1,0-1 1,0 0-1,0 1 0,0-1 1,0 1-1,0-1 1,0 1-1,0-1 1,0 1-1,0-1 1,1 1-1,-1-1 1,0 1-1,0-1 0,0 1 1,1-1-1,-1 1 1,0-1-1,0 0 1,1 1-1,-1-1 1,0 0-1,1 1 1,-1-1-1,0 0 1,1 1-1,-1-1 0,1 0 1,-1 0-1,0 1 1,1-1-1,-1 0 1,1 0-1,-1 0 1,2 1-1,10 1 8,1 0-1,0 0 0,-1-2 1,1 1-1,0-2 1,20-2-1,-7 1 5,90-6-415,224-46 0,-247 28 260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3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0 435 15907,'0'0'44,"0"0"0,1 0 0,-1 0 0,0 0 0,0 0 0,0 0-1,0 0 1,0 0 0,0 0 0,1 0 0,-1 0 0,0 0 0,0 0-1,0 0 1,0 0 0,0 0 0,0 0 0,0 0 0,1 1 0,-1-1-1,0 0 1,0 0 0,0 0 0,0 0 0,0 0 0,0 0 0,0 0-1,0 0 1,0 0 0,0 0 0,1 1 0,-1-1 0,0 0-1,0 0 1,0 0 0,0 0 0,0 0 0,0 0 0,0 0 0,0 1-1,0-1 1,0 0 0,0 0 0,0 0 0,0 0 0,0 0 0,0 0-1,0 0 1,0 1 0,0-1 0,0 0 0,0 0 0,0 0 0,0 0-1,-1 0 1,17-13 1036,20-24 127,97-125 1589,-115 135-2461,0-1 1,-2-1 0,0 0-1,13-42 1,-19 31 9,-10 40-344,0-1-1,1 1 1,-1 0-1,0 0 1,0 0-1,0 0 1,0-1-1,0 1 0,0 0 1,1 0-1,-1 0 1,0 0-1,0 0 1,0 0-1,0 0 0,1-1 1,-1 1-1,0 0 1,0 0-1,0 0 1,1 0-1,-1 0 1,0 0-1,0 0 0,0 0 1,1 0-1,-1 0 1,0 0-1,0 0 1,0 0-1,0 0 0,1 0 1,-1 0-1,0 0 1,0 0-1,0 1 1,1-1-1,-1 0 1,0 0-1,0 0 0,0 0 1,0 0-1,1 0 1,-1 0-1,0 1 1,0-1-1,0 0 0,0 0 1,0 0-1,0 0 1,0 1-1,1-1 1,-1 0-1,0 0 1,0 0-1,0 1 0,0-1 1,47 56-400,15 17-737,-19-35-40,-32-30 1046,-1 0-1,-1 1 0,1 0 0,-1 0 0,-1 1 1,0 0-1,0 0 0,7 15 0,-11-11-311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3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19636,'16'-11'1351,"-16"11"-1337,0 0 1,1 0-1,-1 0 0,0 0 1,0 0-1,0 0 0,0 0 0,1-1 1,-1 1-1,0 0 0,0 0 1,0 0-1,1 0 0,-1 0 0,0 0 1,0 0-1,0 0 0,1 0 1,-1 0-1,0 0 0,0 0 0,0 1 1,0-1-1,1 0 0,-1 0 1,0 0-1,0 0 0,0 0 0,0 0 1,1 0-1,-1 0 0,0 0 0,0 1 1,0-1-1,0 0 0,0 0 1,0 0-1,1 0 0,-1 1 0,0-1 1,0 0-1,0 0 0,0 0 1,0 0-1,0 1 0,0-1 0,0 0 1,0 0-1,0 0 0,0 1 1,0-1-1,0 0 0,0 0 0,0 0 1,0 0-1,0 1 0,0-1 1,0 0-1,0 0 0,-1 17 288,0-14-147,-4 53 588,0-18-649,2 1 1,2 0-1,5 55 0,-3-89-88,-1 0 0,1-1-1,1 1 1,-1 0 0,1 0 0,0-1 0,4 8-1,-5-11 2,0 1-1,0-1 1,0 0 0,0 1-1,0-1 1,0 0-1,0 0 1,1 0 0,-1 0-1,1 0 1,-1 0-1,1 0 1,-1 0-1,1 0 1,-1-1 0,1 1-1,-1-1 1,1 1-1,0-1 1,0 0-1,-1 1 1,1-1 0,0 0-1,-1 0 1,4-1-1,0 0 14,0 0 0,0 0 0,0-1-1,0 0 1,-1 0 0,1 0-1,0-1 1,-1 0 0,0 0 0,6-4-1,39-40 150,-43 40-149,162-197 473,-159 193-497,8-7-67,-11 16-4,-5 12 23,-3 3 19,0-8 15,1 0 0,1 1 0,-1-1-1,1 0 1,0 0 0,0 9 0,1-13 18,-1 0 0,1 0 0,-1 0 0,0 0 1,1 0-1,0 1 0,-1-1 0,1 0 0,0 0 0,-1-1 0,1 1 1,0 0-1,0 0 0,0 0 0,0 0 0,0-1 0,0 1 0,0 0 1,0-1-1,0 1 0,0-1 0,0 1 0,0-1 0,0 0 0,0 1 1,1-1-1,-1 0 0,0 0 0,0 0 0,0 0 0,1 0 0,-1 0 1,0 0-1,2-1 0,12-1 8,0-1 1,0 0 0,0-2-1,-1 0 1,0 0 0,16-9-1,-14 6-2,1 1-1,-1 1 1,1 0-1,18-3 1,-32 9-7,-1 0 1,1-1-1,0 1 0,0 0 1,0 0-1,-1 0 1,1 1-1,0-1 0,-1 1 1,5 1-1,-5-2-1,-1 1 0,0 0 0,0-1 0,1 1 1,-1 0-1,0 0 0,0 0 0,0 0 0,0 0 0,0 0 0,0 0 0,0 0 0,0 1 0,-1-1 0,2 2 1,0 2-3,-1 0 0,0 0 1,0 1-1,0-1 1,-1 0-1,0 0 0,0 1 1,0-1-1,-2 9 1,-1 4-183,0 0 0,-1 0 0,-12 30 1,12-46-707,1-8 652,-2-11 74,2-10-215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 19732,'-1'7'3161,"-6"-6"-3169,-3-4-96,8-11 720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14731,'11'-22'4251,"-3"13"-2628,-8 9-1600,0 0 0,0 0 0,0 0 0,1 0 0,-1 0 0,0 0 0,0 0 0,0 0 0,0 0 0,0 0 0,1 0 0,-1 0 0,0 1 0,0-1 0,0 0 0,0 0 0,0 0 0,1 0 0,-1 0 0,0 0 0,0 0 0,0 0 0,0 0 0,0 0 0,0 1 0,0-1 0,1 0 0,-1 0 0,0 0 0,0 0 0,0 0 0,0 0 0,0 1 0,0-1 0,0 0 0,0 0 0,0 0 0,0 0 0,0 0 0,0 1 0,0-1 0,0 0 0,0 0 0,0 0 0,0 0 0,0 0 0,0 1 0,0-1 0,0 0 0,0 0 0,0 0 0,0 0 0,0 0 0,0 1 0,-1 53 1513,-7 62 0,-1 50-1367,9-160-167,0-1-1,0 1 1,1-1 0,0 1 0,0-1 0,1 1 0,-1-1 0,1 0 0,1 0-1,3 8 1,-4-11-12,0 1 0,0-1-1,0 1 1,1-1 0,-1 0-1,0 0 1,1 0-1,0 0 1,0 0 0,0 0-1,-1-1 1,1 1 0,0-1-1,1 0 1,-1 0 0,0 0-1,0-1 1,6 2 0,15-1-124,-1 0 1,25-3 0,-28 0-77,0 2 0,1 0-1,20 3 1,-39-3 182,0 1 0,1-1-1,-1 0 1,0 1 0,0-1-1,0 1 1,0 0 0,0-1-1,0 1 1,0 0 0,0 0-1,0 1 1,0-1 0,0 0-1,-1 1 1,1-1-1,0 1 1,-1-1 0,0 1-1,1 0 1,-1-1 0,0 1-1,0 0 1,0 0 0,0 0-1,0 0 1,0 0 0,0 0-1,-1 0 1,1 1 0,-1-1-1,0 0 1,1 3 0,-2 0 32,1 0 1,-1-1 0,0 1 0,0 0-1,-1-1 1,1 1 0,-1-1 0,0 1 0,0-1-1,0 0 1,-1 0 0,0 0 0,0 0-1,-4 4 1,-3 3 232,0-2 0,-1 1 0,0-2 0,0 1 0,-1-2 0,-13 8 0,18-12-142,1 0-1,0 0 1,-1-1 0,1 0 0,-1 0 0,0 0-1,1-1 1,-1 0 0,0 0 0,0-1 0,0 0-1,0 0 1,0 0 0,-8-3 0,13 3-120,0-1 0,0 0 0,0 1-1,0-1 1,0 0 0,0 0 0,0-1 0,0 1 0,1 0 0,-1-1 0,0 1 0,1-1-1,-1 1 1,1-1 0,0 0 0,-1 0 0,1 1 0,0-1 0,0 0 0,0 0 0,0 0-1,1 0 1,-1-1 0,0 1 0,1 0 0,-1 0 0,1 0 0,0 0 0,0-1 0,0 1-1,0 0 1,0 0 0,1 0 0,-1 0 0,0-1 0,1 1 0,0 0 0,-1 0 0,1 0-1,1-2 1,16-17-407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1 540 14195,'23'-9'1081,"-1"0"0,24-15 0,-35 18-803,-1-1 0,0-1-1,0 0 1,-1 0-1,17-20 1,-20 20-168,0 0 0,0-1-1,-1 1 1,0-2 0,5-12 0,-9 19-67,0 1 0,0-1 0,0 0 1,-1 1-1,1-1 0,-1 0 0,0 0 0,0 1 1,0-1-1,0 0 0,-1-3 0,1 4-14,-1 1 1,1 0-1,-1-1 0,0 1 1,1 0-1,-1 0 0,0 0 1,0-1-1,0 1 0,0 0 1,0 0-1,0 0 0,0 0 0,0 0 1,0 1-1,0-1 0,-1 0 1,1 0-1,0 1 0,0-1 1,-1 1-1,1-1 0,-2 1 0,-1-1 35,-1 0 0,1 1 0,-1 0 0,1 0 0,-1 0-1,1 0 1,-1 1 0,1-1 0,0 1 0,-1 1-1,1-1 1,0 0 0,0 1 0,0 0 0,0 0 0,0 0-1,0 1 1,-3 2 0,-1 1 13,0 0 1,0 1-1,1 0 0,0 0 1,1 0-1,-1 1 0,-5 10 1,9-14-66,1-1 0,0 1 1,1 0-1,-1-1 1,1 1-1,0 0 1,-1 0-1,2 0 1,-1 0-1,0 0 1,1 0-1,0 0 1,0 0-1,0 4 1,1-6-7,-1 1 1,1-1-1,0 0 0,0 1 1,0-1-1,0 0 1,0 0-1,1 0 1,-1 0-1,0 0 1,1 0-1,0 0 0,-1-1 1,1 1-1,0-1 1,0 1-1,0-1 1,0 1-1,0-1 0,0 0 1,0 0-1,1 0 1,-1 0-1,4 0 1,5 2 76,1-1 1,-1 0-1,1-1 0,-1 0 1,1-1-1,-1 0 1,1-1-1,-1 0 1,1-1-1,-1 0 1,0-1-1,0 0 1,0-1-1,0 0 1,0-1-1,11-7 1,1-1 330,0-2 1,-1 0 0,0-2 0,-2 0-1,33-36 1,-41 44-61,-11 15-238,-15 28-203,8-20 91,-2 5-45,4-9-110,0 0 0,0 1-1,1 0 1,1-1 0,-3 23 0,5-32 116,-1-1 0,1 1 0,0-1 0,0 1 0,0-1 0,0 0 0,0 1 1,0-1-1,0 1 0,0-1 0,1 1 0,-1-1 0,0 1 0,0-1 0,0 0 1,0 1-1,1-1 0,-1 1 0,0-1 0,0 0 0,1 1 0,-1-1 0,0 0 0,0 1 1,1-1-1,-1 0 0,1 1 0,-1-1 0,1 0 0,11-5-210,11-19 195,-5-6-303,2-16 71</inkml:trace>
  <inkml:trace contextRef="#ctx0" brushRef="#br0" timeOffset="1">577 1 16388,'-5'16'1280,"5"5"-1256,2 1-280,5 1 864,2-3-384,8-3-216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84 310 20396,'-14'12'916,"2"-1"-328,-24 24 0,34-32-521,0-1 0,0 1 0,0 0 1,0 0-1,0 0 0,0 0 0,1 0 1,0 1-1,-1-1 0,1 0 0,0 1 1,1-1-1,-1 0 0,1 1 0,-1 4 1,1-6-56,0-1 0,1 0 0,-1 0 0,0 0 0,1 0 0,-1 0 0,1 0 0,-1 0 0,1 0 0,-1 0 0,1 0 0,0 0 0,-1 0 0,1 0 0,0-1 0,0 1 0,0 0 0,0 0 0,-1-1 0,1 1 1,0-1-1,0 1 0,0-1 0,0 1 0,1-1 0,-1 1 0,0-1 0,0 0 0,0 0 0,0 1 0,0-1 0,0 0 0,0 0 0,1 0 0,-1 0 0,0-1 0,2 1 0,2-1 22,1 0-1,-1 0 1,0 0-1,0 0 1,1-1-1,8-5 1,0-1 103,0-2 0,0 0 0,-1-1 0,-1 0 0,0-1 0,-1 0 0,0 0 0,0-2 0,-2 1 0,10-17 0,0-5 228,-1 0-1,-2-2 0,14-42 0,-25 65-251,10-34 163,-15 46-257,1-1 1,0 0 0,-1 1 0,1-1 0,-1 0 0,0 0 0,0 1 0,0-1 0,0 0 0,-1 0-1,1 0 1,-2-4 0,2 7-19,-1 0 1,1-1-1,-1 1 0,1 0 0,0 0 0,-1 0 1,1 0-1,0 0 0,-1 0 0,1 0 0,-1 0 0,1 0 1,0 0-1,-1 0 0,1 0 0,0 0 0,-1 1 1,1-1-1,0 0 0,-1 0 0,1 0 0,-1 0 0,1 1 1,0-1-1,0 0 0,-1 0 0,1 1 0,0-1 1,-1 0-1,1 0 0,0 1 0,0-1 0,0 0 0,-1 1 1,1-1-1,0 0 0,0 1 0,0 0 0,-13 16 0,-2 12-223,1 1 0,1 0 0,1 0 1,2 1-1,2 1 0,0 0 0,2 0 0,-2 41 1,7-64-127,1 0 1,1 1 0,2 17 0,-2-23 276,0-1-1,0 1 1,0-1 0,0 0-1,1 1 1,-1-1 0,1 0-1,0 0 1,0 0 0,0 0-1,1-1 1,-1 1 0,4 2-1,17 13-725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63 17924,'2'-1'311,"0"0"0,0 1 0,0 0 0,0-1 0,0 1 1,0 0-1,0 0 0,0 0 0,0 0 0,0 1 0,0-1 0,0 0 1,3 2-1,13 0 987,-7-2-1064,0-2-1,-1 1 1,19-6-1,-27 7-210,1-1 0,-1 0-1,1 1 1,-1-1 0,0 0 0,0 0-1,1 0 1,-1-1 0,0 1-1,0 0 1,0-1 0,0 0 0,-1 1-1,1-1 1,0 0 0,-1 0-1,1 0 1,-1 0 0,1 0 0,-1 0-1,0 0 1,1-4 0,-2 6-13,0-1 0,0 0 0,0 1 1,0-1-1,0 0 0,0 0 1,0 1-1,-1-1 0,1 0 0,0 1 1,0-1-1,-1 0 0,1 1 0,0-1 1,-1 0-1,1 1 0,-1-1 1,1 1-1,-1-1 0,1 1 0,-1-1 1,1 1-1,-1-1 0,1 1 0,-1 0 1,0-1-1,1 1 0,-1 0 1,0-1-1,1 1 0,-1 0 0,0 0 1,1 0-1,-1-1 0,0 1 0,0 0 1,1 0-1,-1 0 0,0 0 1,0 0-1,1 1 0,-1-1 0,-1 0 1,-3 0 34,0 1 0,0-1 0,-1 1 0,-8 3 0,5-1-9,1 1 1,0-1-1,1 2 0,-1-1 1,1 1-1,-12 9 0,16-11-35,-1 1-1,1-1 0,-1 1 1,1-1-1,0 1 0,0 0 1,1 0-1,-1 0 0,1 1 1,0-1-1,0 1 0,0-1 1,-1 8-1,3-11-2,0 0 1,0 0-1,-1 1 0,1-1 1,0 0-1,1 0 0,-1 1 1,0-1-1,0 0 0,0 0 1,1 1-1,-1-1 0,0 0 1,1 0-1,-1 0 0,1 0 0,0 0 1,-1 0-1,1 0 0,0 0 1,0 0-1,-1 0 0,3 2 1,0-2 1,-1 1-1,1-1 1,-1 0 0,1 1 0,0-1-1,-1 0 1,1-1 0,0 1 0,0 0 0,3-1-1,7 1 9,1-1 0,-1 0 0,21-3 0,48-14 43,-60 11-16,0 1 0,1 1 1,41-1-1,-62 5-29,-1-1-1,1 1 1,0 0-1,0 1 0,-1-1 1,1 0-1,0 0 1,-1 1-1,1-1 0,0 1 1,-1 0-1,1-1 1,0 1-1,-1 0 1,1 0-1,-1 0 0,0 0 1,1 0-1,-1 0 1,0 0-1,1 1 1,-1-1-1,0 0 0,0 1 1,1 2-1,0 0 25,-1 0 0,0 1 1,-1-1-1,1 1 0,0-1 0,-1 1 0,-1 8 0,3 19 168,-2-31-191,0 0 0,0-1 0,0 1-1,1 0 1,-1-1 0,0 1-1,1 0 1,-1-1 0,0 1 0,1-1-1,-1 1 1,1 0 0,-1-1-1,1 1 1,-1-1 0,1 1 0,-1-1-1,1 0 1,-1 1 0,1-1-1,0 1 1,-1-1 0,1 0 0,0 0-1,-1 1 1,1-1 0,0 0-1,-1 0 1,1 0 0,0 0 0,0 0-1,-1 0 1,1 0 0,0 0-1,0 0 1,28-7 74,-24 5-72,36-13-39,-28 10-172,0 0-1,0 0 1,0 2 0,23-4 0,-36 6 161,1 1-1,0 0 1,-1 0 0,1 0 0,-1-1-1,1 1 1,0 0 0,-1 0 0,1 0-1,0 0 1,-1 0 0,1 0-1,0 0 1,-1 1 0,1-1 0,0 0-1,-1 0 1,1 0 0,0 1 0,-1-1-1,1 0 1,-1 1 0,1-1 0,-1 0-1,1 1 1,-1-1 0,1 1 0,-1-1-1,1 1 1,-1-1 0,1 1-1,-1-1 1,0 1 0,1-1 0,-1 1-1,0 0 1,0-1 0,1 1 0,-1-1-1,0 1 1,0 0 0,0-1 0,0 1-1,0 0 1,0-1 0,0 1 0,0 0-1,0-1 1,0 1 0,0 0 0,0 0-1,-2 5-414,0 0-1,-1-1 1,1 0 0,-6 10-1,4-9 489,-6 10-582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19044,'8'-2'1800,"-3"7"-1183,-3 9-281,0 12 928,-2 8-296,-2 9-456,-2 6-184,0 2-192,-2 0-48,3-7-160,-1-8-112,4-12-352,0-7-280,0-14 1752,0-7-1040,0-13-88,-1-6-16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70 19500,'2'-3'237,"0"0"1,0 0-1,-1-1 0,1 1 1,-1-1-1,0 1 0,0-1 0,0 1 1,0-1-1,0 0 0,-1 1 0,0-8 1,0 10-186,0 1 1,0-1-1,-1 0 0,1 0 1,0 0-1,0 1 1,-1-1-1,1 0 0,-1 0 1,1 1-1,-1-1 1,1 0-1,-1 1 0,1-1 1,-1 0-1,0 1 1,1-1-1,-1 1 1,0-1-1,1 1 0,-1-1 1,0 1-1,0-1 1,-2 1 51,1-1 0,-1 1 0,1 0 0,-1 0 0,1 0 0,0 0 0,-1 0 0,1 0 1,-1 0-1,1 1 0,-1-1 0,-1 2 0,-12 3 51,1 2 0,-1-1 0,1 2 0,1 0-1,0 1 1,0 0 0,-23 21 0,15-10-181,2 0 1,0 1-1,-29 42 0,48-61 23,-29 47-57,28-45 51,1-1-1,-1 1 0,1-1 0,0 1 0,0 0 0,0 0 1,0-1-1,1 1 0,0 0 0,-1 0 0,1 0 0,1 4 1,0-6 2,-1 0 1,1-1-1,0 1 1,-1 0 0,1-1-1,0 1 1,0 0 0,0-1-1,1 1 1,-1-1 0,0 0-1,0 1 1,1-1 0,-1 0-1,1 0 1,-1 0-1,1 0 1,-1 0 0,1 0-1,0 0 1,-1-1 0,1 1-1,0-1 1,2 1 0,6 2-25,1-1 1,0-1 0,11 1 0,-2-1-17,9 2-18,-2 0-19,38 8-1,-58-10 67,0 1 0,0 0 1,-1 1-1,0-1 0,1 1 0,-1 1 1,0-1-1,0 1 0,0 0 0,8 8 0,-12-10 14,0 0-1,0 0 1,0 1-1,-1-1 1,1 1 0,-1-1-1,1 1 1,-1-1-1,0 1 1,0 0-1,0-1 1,0 1-1,-1 0 1,1 0-1,-1 0 1,0 0-1,1 0 1,-1 0-1,-1 0 1,1-1-1,0 1 1,-1 0-1,1 0 1,-1 0-1,0 0 1,0-1-1,0 1 1,0 0-1,-1-1 1,1 1-1,-1-1 1,-2 4-1,-2 2 59,0-1 0,0 0 0,-1 0 0,0-1-1,-1 1 1,1-2 0,-1 1 0,-14 7-1,9-7 70,0 0-1,-1 0 1,0-2-1,0 0 1,-16 3-1,22-5-139,0-1 1,1-1-1,-1 1 0,0-1 0,0 0 1,1-1-1,-1 0 0,0 0 0,1-1 0,-1 0 1,-10-4-1,16 5 36,-1 0 0,0-1 0,1 1 0,-1-1 1,1 0-1,0 0 0,-1 0 0,1 0 0,0 0 0,0 0 0,0 0 1,1-1-1,-1 1 0,0-1 0,1 0 0,0 1 0,-1-1 0,1 0 0,0 0 1,1 1-1,-1-1 0,0 0 0,1 0 0,0 0 0,-1-4 0,6-21-173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2 175 22405,'4'-1'217,"1"1"0,0-1 1,-1 0-1,1 0 0,0-1 0,-1 1 1,0-1-1,1 0 0,5-4 1,37-26 146,-33 22-23,-3 2-301,1-1 0,-1 0 0,0 0 0,-1-1 1,0-1-1,-1 0 0,12-17 0,-21 28-36,1-1 0,-1 0 1,1 0-1,-1 1 0,0-1 0,1 0 0,-1 0 0,0 1 1,1-1-1,-1 0 0,0 0 0,0 0 0,0 0 0,0 1 1,0-1-1,0 0 0,0 0 0,0 0 0,0 0 0,-1-1 0,1 2-1,0-1-1,-1 1 1,1 0-1,-1 0 1,1-1-1,-1 1 1,1 0-1,-1 0 1,1 0-1,-1-1 1,1 1-1,-1 0 1,1 0-1,-1 0 1,1 0-1,-1 0 1,1 0-1,-1 0 1,1 0-1,-1 0 0,1 0 1,-1 1-1,0-1 1,-4 2 9,0-1 0,1 1 0,0 0 1,-1 0-1,1 0 0,-5 4 0,-9 9 53,1 0 1,1 1-1,0 1 0,-18 26 0,25-33-32,2 2 0,0-1-1,0 1 1,1 0 0,1 0-1,0 1 1,0-1 0,-4 26-1,8-36-40,1 0 0,-1 0-1,1 1 1,0-1-1,0 1 1,0-1 0,0 0-1,0 1 1,0-1 0,1 0-1,-1 1 1,1-1-1,0 0 1,-1 0 0,1 1-1,0-1 1,0 0 0,1 0-1,-1 0 1,0 0-1,1 0 1,-1 0 0,1-1-1,-1 1 1,1 0-1,0-1 1,0 1 0,0-1-1,0 0 1,0 0 0,0 0-1,0 0 1,0 0-1,0 0 1,1 0 0,-1 0-1,0-1 1,1 0 0,-1 1-1,5-1 1,3 0-239,-1 0 0,1 0 0,0-1 0,0-1 0,0 1 0,0-2 0,-1 1 0,15-7 0,-13 4 97,0-1 0,15-10 0,22-21-461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20404,'-20'109'3556,"8"-55"-3109,3 1 0,-4 89 0,12-139-417,1 0-1,1 0 1,-1 0-1,1 0 1,0-1-1,0 1 1,0 0-1,1 0 1,3 8-1,-4-12-8,0 0 0,0 0 1,0 1-1,0-1 0,0 0 0,1 0 0,-1 0 0,0 0 0,0 0 0,1-1 0,-1 1 1,1 0-1,-1-1 0,0 1 0,1 0 0,-1-1 0,1 0 0,0 1 0,-1-1 0,1 0 0,-1 0 1,1 0-1,-1 0 0,1 0 0,-1 0 0,1 0 0,0-1 0,-1 1 0,1-1 0,-1 1 1,1-1-1,-1 1 0,0-1 0,3-1 0,10-6 104,-1-1 0,0 0 0,-1-1 0,0 0 0,0-1 0,-1 0 0,10-14 0,0 1 58,33-33-155,-3-2 1,80-122-1,-126 170-773,-11 13 338,-14 16-17,-3 8-86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1 543 18580,'20'16'1776,"2"-3"-1216,2-2-239,2-2 623,-2-3-496,-4-6-2641,2-9 2193,-5-4-504,-1-8-248</inkml:trace>
  <inkml:trace contextRef="#ctx0" brushRef="#br0" timeOffset="1">438 0 16884,'-20'36'1712,"1"13"-1208,4 9-128,2 3 520,8 4-224,4 0-63,7-5-201,2-7-112,2-13-200,-1-10-96,0-17-344,-1-6-272,-5-12-417,-2-11 817,-8-8-192,-4-6-104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14451,'-8'4'1184,"8"12"-896,4 3-136,10 2 441,2-1-305,13-2-1257,1-6 969,11-10-184,5-5-112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216 103 18980,'0'-1'100,"0"-1"0,0 1 0,0-1 0,0 0 0,0 1 0,-1-1 0,1 1 0,0-1 0,-1 0-1,0 1 1,1-1 0,-1 1 0,0 0 0,0-1 0,1 1 0,-1 0 0,0-1 0,-1 1 0,1 0 0,0 0 0,0 0 0,0 0 0,-1 0 0,1 0 0,0 0 0,-1 0 0,1 1-1,-1-1 1,1 0 0,-1 1 0,1-1 0,-1 1 0,0 0 0,1-1 0,-1 1 0,1 0 0,-1 0 0,0 0 0,1 0 0,-1 0 0,0 1 0,1-1 0,-3 1 0,-3 1 30,1 0 1,-1 0 0,1 1 0,-1 0 0,1 0 0,0 0 0,0 1 0,0 0 0,-5 5 0,1 0-127,0 0 1,1 1 0,0 0 0,0 0 0,1 1-1,1 0 1,0 0 0,0 1 0,1 0-1,1 0 1,-5 13 0,10-24-4,-1 1-1,1-1 1,0 0 0,0 1 0,-1-1 0,1 1-1,0-1 1,0 1 0,0-1 0,1 0-1,-1 1 1,0-1 0,0 1 0,1-1-1,0 2 1,0-2 2,-1-1 0,1 1 0,0 0 0,0-1 0,-1 1 0,1-1 0,0 1 0,0-1 0,0 0 0,0 1 0,0-1 0,0 0 0,-1 0 0,1 1 0,0-1 0,0 0 0,0 0 0,0 0 0,0 0 0,0 0 0,0-1 0,0 1 0,0 0 0,0 0 0,0 0 0,1-1 0,22-7 35,0 0 0,-1-2-1,30-17 1,0 1-5,-32 17-16,66-28-9,-76 33-33,0 0 1,1 1-1,0 1 1,-1 0-1,21-1 1,-30 3 15,0 0 0,0 0 0,0 0 1,1 0-1,-1 1 0,0-1 0,0 1 1,0-1-1,0 1 0,0 0 0,0-1 1,0 1-1,0 0 0,0 0 0,0 1 1,0-1-1,-1 0 0,1 1 0,0-1 1,-1 1-1,1-1 0,-1 1 0,0 0 1,0 0-1,1-1 0,-1 1 0,0 0 1,0 0-1,-1 0 0,1 0 0,0 0 1,-1 0-1,1 3 0,0 1 9,-1-1 1,0 1-1,0-1 0,0 1 0,-1-1 0,1 0 1,-2 1-1,1-1 0,0 0 0,-1 0 0,0 0 1,-3 7-1,1-7 377,2-6-91,1-13 82,5-23 52,9-75 408,-9 71-913,0 28-50,-4 13 128,0 0 0,0-1 1,0 1-1,0 0 0,0 0 0,0 0 1,0 0-1,0 0 0,1 0 0,-1 0 1,0 0-1,0-1 0,0 1 0,0 0 1,0 0-1,0 0 0,1 0 0,-1 0 1,0 0-1,0 0 0,0 0 0,0 0 0,0 0 1,0 0-1,1 0 0,-1 0 0,0 0 1,0 0-1,0 0 0,0 0 0,0 0 1,1 0-1,-1 0 0,0 0 0,0 0 1,0 0-1,0 1 0,0-1 0,0 0 1,1 0-1,-1 0 0,13 19-603,-6-6 486,-3-7 42,0-1-1,0 1 0,1-1 1,0 1-1,0-1 0,0-1 0,1 1 1,0-1-1,11 7 0,-13-9 68,0-1 1,0 1-1,0-1 0,1 0 0,-1 0 0,1 0 0,-1-1 0,0 1 0,1-1 0,-1 0 1,1 0-1,-1-1 0,1 1 0,-1-1 0,0 0 0,9-3 0,-2-1 64,-1 0-1,0-1 0,0 0 1,0-1-1,-1 0 0,1 0 1,-2-1-1,1 0 0,-1-1 1,-1 0-1,11-14 0,-17 21-23,0 1-5,0 0 0,0 0 0,0-1 0,-1 1-1,1 0 1,0-1 0,-1 1 0,1 0 0,0-1 0,-1 1 0,0-1-1,1 1 1,-1-1 0,0-2 0,-3 7 27,-1 0 0,1 0 0,0 1 0,0-1 0,-4 7 0,5-7-35,-29 53 103,28-52-105,1 1-1,0 0 0,0 0 1,0 0-1,1 1 0,0-1 1,0 0-1,0 0 1,0 9-1,1-13-6,0-1 0,0 1 0,1-1 0,-1 1 0,0-1 0,0 1 0,0-1 0,0 1 0,1-1 0,-1 1 0,0-1 0,0 1 0,1-1-1,-1 0 1,0 1 0,1-1 0,-1 1 0,0-1 0,1 0 0,-1 1 0,1-1 0,-1 0 0,1 0 0,-1 1 0,0-1 0,1 0 0,-1 0 0,1 0 0,0 1 0,20-3 54,20-16 6,-39 16-57,33-17 48,-22 11-44,1 0-1,0 1 1,0 1-1,0 0 1,1 1-1,-1 0 1,22-3-1,-35 7-12,1 1 0,0 0 0,-1 0-1,1 0 1,-1 0 0,1 0 0,0 0 0,-1 0-1,1 0 1,-1 1 0,1-1 0,-1 0 0,1 1-1,-1 0 1,1-1 0,-1 1 0,1 0 0,-1 0-1,0 0 1,1 0 0,-1 0 0,0 0 0,0 0-1,0 0 1,0 0 0,2 3 0,-2 0-13,1 0 0,-1 0 0,0 0 0,0 1 0,0-1 0,-1 0 0,1 8 0,3 19-40,-4-30 45,1 0 1,-1 1 0,1-1 0,0 0 0,-1 0-1,1 0 1,0 0 0,0 0 0,0 0 0,0 0 0,0 0-1,0-1 1,0 1 0,0 0 0,0 0 0,0-1 0,0 1-1,0-1 1,1 1 0,-1-1 0,0 0 0,0 1-1,1-1 1,-1 0 0,0 0 0,0 0 0,1 0 0,-1 0-1,2 0 1,-1 0-46,-1 0 0,1 0 0,-1 0 0,1 0 0,-1 1 0,1-1 0,-1 1 0,1-1 0,-1 1 0,1-1 0,-1 1 0,1 0 0,-1-1 0,0 1 0,2 1 0,-3 5-143,-6 1-81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 19540,'0'-1'44,"0"1"-1,0 0 1,0 0-1,1 0 1,-1-1-1,0 1 1,0 0-1,0 0 1,0 0-1,1 0 1,-1-1-1,0 1 1,0 0-1,0 0 1,1 0-1,-1 0 1,0 0-1,0 0 1,0 0-1,1 0 1,-1-1-1,0 1 1,0 0-1,1 0 1,-1 0-1,0 0 1,0 0-1,1 0 1,-1 0-1,0 0 1,0 0-1,0 1 1,1-1-1,-1 0 1,0 0-1,0 0 1,1 0-1,-1 0 1,0 0-1,0 0 1,0 1-1,1-1 1,-1 0-1,0 0 1,0 0-1,0 0 1,0 1-1,0-1 1,1 0-1,-1 0 1,0 0-1,0 1 1,0-1-1,0 0 0,0 0 1,0 0-1,0 1 1,0-1-1,0 0 1,0 0-1,0 1 1,0-1-1,0 0 1,0 0-1,0 1 1,0-1-1,0 0 1,0 0-1,0 1 1,0 22 729,0-20-557,-3 19 140,-1-1-1,-8 29 1,7-32-288,0 1 0,2 0 0,-3 34 0,6-52-66,0-1-1,0 0 1,0 1-1,0-1 1,0 0-1,0 1 1,0-1-1,0 0 1,0 1-1,0-1 1,0 0-1,0 0 1,0 1-1,0-1 1,0 0-1,0 1 1,1-1-1,-1 0 1,0 0-1,0 1 1,0-1-1,1 0 1,-1 0-1,0 1 1,0-1-1,1 0 1,-1 0-1,0 0 1,0 1-1,1-1 1,-1 0-1,0 0 1,1 0-1,-1 0 1,0 0-1,1 0 1,-1 0-1,0 0 1,1 0-1,-1 0 1,0 0-1,1 0 1,-1 0-1,1 0 1,19-9 37,18-20 10,10-18 19,-25 23-9,48-37 0,-71 60-63,1 0 0,0 1 0,0-1 0,0 0 0,0 1 0,0-1 0,0 1 0,0-1 0,0 1 0,1 0 0,-1-1 0,0 1 0,0 0 0,0 0 0,0 0 0,0 0 0,2 0 0,-2 0 1,-1 0 0,1 1-1,0-1 1,-1 0-1,1 1 1,-1-1 0,1 0-1,-1 1 1,1-1 0,-1 1-1,1-1 1,-1 1 0,0-1-1,1 1 1,-1 0 0,0-1-1,1 1 1,-1-1 0,0 1-1,0 0 1,1 1-1,0 4-23,0 1 0,-1-1 0,1 1 0,-2 12-1,0-4-16,1-8 24,0 0 0,1 0 0,0 0 1,0-1-1,0 1 0,5 12 0,-6-18 18,1 1 0,-1-1 1,1 0-1,0 0 0,-1 0 0,1 0 1,0 0-1,0 0 0,0-1 1,0 1-1,0 0 0,0 0 1,0-1-1,0 1 0,0 0 0,0-1 1,3 2-1,-2-2 2,0 0 0,0 0 0,0 0 0,1 0 0,-1 0 0,0 0 0,0 0 0,0-1 0,1 1 0,-1-1 0,0 1 0,0-1 0,3-2 0,10-5 14,0-2 0,0 1 0,-2-2 0,1 0 1,-1-1-1,-1 0 0,14-16 0,32-31-163,-57 66-69,-11 21 41,-7 20-22,16-45 196,0 0 0,1 1 0,-1-1 0,1 0 0,-1 1 0,1-1 0,0 1 0,1-1 0,-1 0 0,0 1 0,2 3 0,-2-6 8,1-1-1,-1 1 0,0-1 1,1 1-1,-1-1 1,1 1-1,-1-1 0,1 1 1,-1-1-1,1 0 1,-1 1-1,1-1 0,-1 1 1,1-1-1,-1 0 1,1 0-1,0 1 0,-1-1 1,1 0-1,-1 0 1,1 0-1,0 0 0,-1 0 1,1 0-1,0 0 1,-1 0-1,1 0 0,0 0 1,-1 0-1,1 0 1,-1 0-1,1 0 0,0-1 1,0 1-1,23-11 85,-23 10-80,20-12 73,0-1-1,-1-1 1,27-27-1,-26 22-93,0 2 0,29-19 0,-50 37 5,0 0 1,0 0 0,1-1 0,-1 1-1,0 0 1,0 0 0,1 0 0,-1-1 0,0 1-1,0 0 1,1 0 0,-1 0 0,0 0-1,1 0 1,-1-1 0,0 1 0,0 0 0,1 0-1,-1 0 1,0 0 0,1 0 0,-1 0-1,0 0 1,1 0 0,-1 0 0,0 0-1,1 0 1,-1 0 0,0 1 0,0-1 0,1 0-1,-1 0 1,0 0 0,1 0 0,-1 0-1,0 1 1,0-1 0,1 0 0,-2 14-130,-15 24-1,14-33 102,-5 10-7,-11 24 6,17-36 54,0-1 1,1 1 0,-1 0 0,0-1 0,1 1 0,0 0 0,-1 0-1,1 0 1,0 0 0,0-1 0,1 4 0,-1-5-8,0-1 0,1 1 1,-1-1-1,0 1 0,0-1 1,1 1-1,-1-1 0,0 1 1,1-1-1,-1 1 0,0-1 1,1 0-1,-1 1 0,1-1 1,-1 1-1,1-1 0,-1 0 0,1 0 1,-1 1-1,1-1 0,-1 0 1,1 0-1,-1 0 0,1 1 1,-1-1-1,1 0 0,-1 0 1,1 0-1,0 0 0,22-5 217,19-17 76,25-24 45,-46 30-392,1 1 0,44-23 0,-66 37 33,1 1 1,-1 0 0,0 0-1,0 0 1,1-1 0,-1 1-1,0 0 1,1 0 0,-1 0-1,0 0 1,1 0-1,-1 0 1,0 0 0,1 0-1,-1 0 1,0 0 0,1 0-1,-1 0 1,0 0 0,1 0-1,-1 0 1,0 0 0,1 0-1,-1 0 1,0 0 0,0 1-1,1-1 1,-1 0-1,0 0 1,1 0 0,-1 0-1,0 1 1,1-1 0,-1 13-172,-10 21 16,8-29 126,-3 7-67,3-7 17,-1 1 0,1-1 0,0 1 0,1 0 0,-1 0 1,1-1-1,1 1 0,-1 0 0,1 0 0,0 0 1,0 7-1,0-13 77,1 0 0,-1 1 0,0-1 0,0 0 1,0 1-1,0-1 0,1 0 0,-1 0 0,0 1 1,1-1-1,-1 0 0,0 0 0,0 1 1,1-1-1,-1 0 0,0 0 0,1 0 0,-1 1 1,0-1-1,1 0 0,-1 0 0,1 0 0,-1 0 1,0 0-1,1 0 0,-1 0 0,0 0 0,1 0 1,-1 0-1,1 0 0,-1 0 0,0 0 0,1 0 1,2 0-55,12 0-214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122 257 22501,'1'11'235,"0"-1"0,-1 1 1,0 0-1,-1-1 0,0 1 1,0 0-1,-5 14 0,1 7 82,-19 118-1,-61 212 0,104-453-252,77-244-584,-61 239 261,66-129-1,-88 200 200,25-34-1,-33 52 50,0 0-1,1 1 0,-1-1 1,1 1-1,1 1 0,-1-1 1,1 1-1,0 0 0,9-4 1,-14 8 4,-1 0 1,1 0-1,0 0 0,1 1 1,-1-1-1,0 0 1,0 1-1,0 0 0,0-1 1,0 1-1,0 0 1,1 0-1,-1 0 0,0 0 1,0 1-1,0-1 1,0 1-1,0-1 0,0 1 1,1 0-1,-1-1 1,-1 1-1,1 0 0,0 0 1,0 1-1,0-1 1,0 0-1,-1 1 0,1-1 1,-1 1-1,1-1 1,-1 1-1,1 0 0,-1-1 1,0 1-1,0 0 0,0 0 1,1 3-1,2 5-24,0-1-1,-1 1 0,-1-1 0,0 1 0,0 0 1,1 19-1,-3-7 4,-1 0 1,0 0 0,-2 0-1,-1 0 1,-9 31 0,13-51 20,-6 25 45,6-27-39,0 1-1,-1-1 1,1 0 0,0 1 0,0-1-1,0 1 1,0-1 0,0 1 0,0-1 0,0 0-1,-1 1 1,1-1 0,1 1 0,-1-1-1,0 1 1,0-1 0,0 0 0,0 1-1,0-1 1,0 1 0,0-1 0,1 1 0,-1-1-1,0 0 1,0 1 0,0-1 0,1 0-1,-1 1 1,0-1 0,1 0 0,-1 1-1,0-1 1,1 0 0,-1 1 0,0-1 0,1 0-1,-1 0 1,1 0 0,-1 1 0,0-1-1,1 0 1,-1 0 0,1 0 0,-1 0-1,0 0 1,2 0 0,3-1-102,0-1-1,1 1 1,-1 1-1,1-1 1,-1 1-1,1-1 1,-1 2-1,7 0 1,-11-1 66,1 1-1,0 0 1,0 0 0,0 0 0,0 0-1,-1 0 1,1 0 0,0 0-1,-1 0 1,1 1 0,-1-1 0,1 1-1,-1-1 1,0 1 0,0 0-1,0-1 1,0 1 0,0 0 0,0 0-1,0 0 1,0 0 0,-1 0 0,1-1-1,0 5 1,0-2 66,0 0 0,0 0 0,-1 0-1,1 0 1,-1 0 0,0 0 0,0 0 0,0 0 0,0 0 0,-1 0 0,0 0 0,0 0-1,0 0 1,0 0 0,0-1 0,-1 1 0,0 0 0,0-1 0,0 1 0,0-1-1,0 0 1,-1 0 0,1 0 0,-1 0 0,0 0 0,0 0 0,0-1 0,-5 4-1,1-2 27,1-1 0,-1 0 0,1 0 0,-1-1 0,0 0 0,0 0-1,0-1 1,0 0 0,0 0 0,0-1 0,0 1 0,0-1-1,0-1 1,-1 0 0,-9-2 0,0-1-28,0-1-1,-22-11 1,6 0-91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132 219 21765,'-1'-1'83,"1"0"0,0 0 0,0 0 0,-1 0 0,1 0 0,0 0 0,-1 0 1,1 0-1,-1 0 0,0 0 0,1 0 0,-1 0 0,0 0 0,1 0 0,-1 1 1,0-1-1,0 0 0,0 0 0,0 1 0,0-1 0,0 1 0,0-1 0,0 1 1,0-1-1,0 1 0,0 0 0,-1-1 0,-1 1-1,1 0 0,0 1 0,0-1 0,0 1 0,0-1 0,0 1 0,0 0 0,0 0 0,0-1 0,0 2 0,0-1 0,1 0 0,-3 2 1,-4 3 0,1 0 0,1 1 0,-1 0 1,1 0-1,-9 14 0,10-14-112,1 0 1,0 0-1,1 1 0,0 0 0,0 0 1,0 0-1,1 0 0,-2 15 0,4-22 25,0 0-1,0 0 1,0 0-1,0 0 1,0 0-1,0 0 0,0 0 1,0 0-1,0-1 1,1 1-1,-1 0 0,0 0 1,1 0-1,-1 0 1,1 0-1,-1 0 0,1-1 1,-1 1-1,1 0 1,-1 0-1,1-1 1,0 1-1,-1 0 0,1-1 1,1 1-1,0 0 0,-1-1 1,1 1-1,-1-1 0,1 1 0,0-1 0,-1 0 1,1 0-1,0 0 0,-1 0 0,1 0 0,0 0 1,-1-1-1,3 0 0,4-1-5,0-1 1,0 0-1,-1 0 1,0-1-1,9-4 0,10-11 40,-1 0 0,-1-1-1,-1-2 1,41-47-1,-23 16 193,43-74-1,-71 110-161,-13 17-59,-1 0-1,1 0 0,0 0 1,0 0-1,0 0 1,0 0-1,0 0 0,0 0 1,0 0-1,0 1 1,0-1-1,0 0 0,0 0 1,0 0-1,0 0 1,0 0-1,0 0 0,0 0 1,0 0-1,0 0 1,0 0-1,0 1 0,0-1 1,0 0-1,0 0 1,0 0-1,0 0 0,0 0 1,0 0-1,0 0 1,0 0-1,0 0 0,0 1 1,0-1-1,0 0 1,0 0-1,0 0 0,0 0 1,0 0-1,0 0 1,0 0-1,0 0 0,0 0 1,0 0-1,0 0 1,1 0-1,-1 0 0,0 1 1,0-1-1,0 0 1,0 0-1,0 0 0,0 0 1,0 0-1,0 0 1,0 0-1,0 0 0,1 0 1,-1 0-1,0 0 1,0 0-1,0 0 0,0 0 1,-12 36-21,9-26 2,-3 7-13,-9 22-17,2 0-1,2 1 1,1 0-1,-4 45 1,14-81 50,0 0 0,0 0 1,0 0-1,0 0 0,0-1 1,1 1-1,0 0 0,0 0 0,0 0 1,0-1-1,3 7 0,-3-9 2,0 0 0,0 0 0,0 1 0,0-1-1,0 0 1,1 0 0,-1 0 0,0 0 0,1-1 0,-1 1-1,0 0 1,1 0 0,-1-1 0,1 1 0,-1-1 0,1 1 0,0-1-1,-1 0 1,1 0 0,-1 0 0,1 0 0,-1 0 0,1 0-1,0 0 1,-1 0 0,1 0 0,-1-1 0,1 1 0,2-2 0,5-1 12,-1-1 1,1 1 0,-1-2 0,0 1 0,-1-1 0,1 0-1,-1-1 1,0 1 0,0-2 0,-1 1 0,9-11 0,-6 6-6,0-1 1,-1 0-1,-1 0 1,1-1-1,-2 0 1,7-19-1,-12 29-22,0 0 0,0-1 0,0 1 0,-1 0 0,0 0 0,1 0 0,-1-1 0,0 1 0,-1 0 0,0-5 0,1 7 4,0 0 1,-1 0 0,1 1-1,0-1 1,-1 0 0,1 0-1,-1 1 1,1-1 0,-1 0-1,1 1 1,-1-1-1,0 0 1,1 1 0,-1-1-1,0 1 1,1-1 0,-1 1-1,0-1 1,0 1 0,1 0-1,-1-1 1,0 1 0,0 0-1,0 0 1,0-1 0,1 1-1,-1 0 1,0 0-1,0 0 1,0 0 0,0 0-1,0 0 1,0 0 0,1 1-1,-1-1 1,0 0 0,0 0-1,0 1 1,0-1 0,1 0-1,-1 1 1,-1 0-1,-3 2-21,0 0-1,0 0 1,0 0-1,0 1 1,0 0-1,1 0 1,0 0-1,0 0 1,0 1-1,0 0 1,-5 8-1,4-5 2,0 1-1,1 0 1,0-1-1,0 1 1,1 0-1,-3 14 1,5-21 24,1-1 1,0 1 0,-1 0-1,1-1 1,0 1 0,0 0-1,0 0 1,0-1 0,0 1-1,1 0 1,-1-1 0,1 1-1,-1 0 1,1-1 0,-1 1-1,1 0 1,0-1 0,0 1-1,-1-1 1,1 1 0,0-1-1,1 0 1,-1 1 0,0-1-1,0 0 1,0 0 0,1 0-1,-1 0 1,1 0 0,-1 0-1,1 0 1,-1 0 0,1-1-1,-1 1 1,1-1 0,0 1-1,3 0 1,5 0-1,0 1-1,1-2 1,-1 0-1,0 0 1,12-2 0,-14 2-2,142-20-104,-29 3-278,-118 17 380,0-1-1,0 1 0,0 0 0,0-1 1,0 0-1,0 1 0,0-1 0,0 0 1,3-2-1,-5 2 18,-1 0 0,1 0 0,0 0 0,-1 0 0,0 0 0,1 0 0,-1 0 0,1 0 0,-1 0 0,0 0-1,0 0 1,0-1 0,0 1 0,1 0 0,-2 0 0,1 0 0,0 0 0,0 0 0,0 0 0,0 0 0,-1 0 0,1-1 0,0 1 0,-1 0 0,1 0 0,-1 0 0,0-1 0,-14-37 57,3 0 1,-8-43-1,20 82-94,0-1 0,0 1-1,0 0 1,0-1-1,0 1 1,0 0-1,0-1 1,0 1 0,0 0-1,0-1 1,1 1-1,-1 0 1,0-1 0,0 1-1,0 0 1,0 0-1,1-1 1,-1 1 0,0 0-1,0 0 1,0-1-1,1 1 1,-1 0 0,0 0-1,0-1 1,1 1-1,-1 0 1,0 0 0,1 0-1,-1 0 1,0 0-1,1-1 1,-1 1-1,0 0 1,1 0 0,-1 0-1,0 0 1,1 0-1,-1 0 1,0 0 0,1 0-1,14 1-213,7 3-159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18516,'-12'25'2063,"-15"44"0,-26 123-1396,46-155-523,0 1 0,3-1 0,0 47 0,4-78-91,0 1 0,0-1 0,1 1 0,0-1 0,0 0 0,1 1 0,0-1 0,5 11 0,-6-15-23,1 1 0,-1-1-1,1 0 1,0 0 0,0 1-1,0-1 1,0 0 0,0 0 0,0-1-1,1 1 1,-1 0 0,1-1 0,-1 0-1,1 1 1,0-1 0,-1 0-1,1 0 1,0-1 0,0 1 0,-1 0-1,6-1 1,4 1-75,0-1-1,0 0 1,1-1-1,-1-1 1,0 0-1,0 0 1,15-6-1,-10 2-704,0 0-1,0-2 1,-1 0 0,21-14-1,-32 19 553,-1 0-1,0 0 1,0-1-1,0 0 1,0 0-1,0 0 1,-1 0-1,4-5 0,5-13-990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18 18860,'14'-6'2297,"5"2"-1489,7 0-304,7 2 1264,11 2-704,3 0-263,2-1-441,-1 1-216,-7 0-440,-4 0-417,-17 3-551,-17-3 1000,-14 1-248,-16 0-144</inkml:trace>
  <inkml:trace contextRef="#ctx0" brushRef="#br0" timeOffset="1">0 227 17108,'0'20'2264,"20"-16"-1040,10-4-479,16-11 1839,9-2-1000,5-1-567,0-1-241,-4 4-616,-6 0-392,-14 6-1008,-12 2-1225,-24 6 2001,-11 4-360,-16 8-385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89 12475,'-3'9'429,"-1"1"1,1-1 0,1 1 0,-1 0-1,0 16 1,3-23-325,0 0-1,0 0 1,0-1-1,0 1 1,1 0-1,-1 0 1,1-1 0,-1 1-1,1 0 1,0-1-1,2 4 1,-2-5-14,0 0 0,0 0 0,-1 0 0,2 0 1,-1 0-1,0 0 0,0 0 0,0 0 0,0 0 0,1 0 1,-1 0-1,0-1 0,1 1 0,-1 0 0,1-1 0,-1 0 0,0 1 1,1-1-1,-1 0 0,1 1 0,2-1 0,0-1 91,-1 1 0,1 0 1,-1-1-1,1 0 0,-1 0 0,0 0 0,1 0 0,-1-1 0,0 1 0,0-1 0,0 0 1,0 0-1,0 0 0,0 0 0,-1-1 0,1 1 0,-1-1 0,1 1 0,-1-1 1,0 0-1,0 0 0,0 0 0,1-3 0,2-3 325,0-1 1,-1 1-1,0-1 0,-1 1 0,0-1 1,3-19-1,-6 28-459,3-42 938,-3 41-966,0 0 0,0 0 0,0 1 0,0-1 0,0 0 0,-1 0 1,1 0-1,-1 0 0,1 1 0,-1-1 0,1 0 0,-1 1 0,0-1 0,0 0 1,0 1-1,0-1 0,0 1 0,0-1 0,-2-1 0,2 3-62,0-1 0,0 1 0,1 0-1,-1 0 1,0 0 0,0 0 0,0 0 0,0-1-1,1 1 1,-1 1 0,0-1 0,0 0 0,0 0-1,0 0 1,1 0 0,-1 1 0,0-1-1,0 0 1,0 0 0,1 1 0,-1-1 0,0 1-1,1-1 1,-1 1 0,0-1 0,1 1 0,-1-1-1,0 1 1,1 0 0,-1-1 0,1 1-1,0 0 1,-1 0 0,1-1 0,-1 1 0,1 0-1,0 0 1,-1-1 0,1 1 0,0 1 0,-2 3-533,0 1 0,0-1 0,1 0 0,-2 10 0,5 7-1130,-2-21 1660,0-1 0,0 1 0,0-1 1,0 1-1,0-1 0,0 1 0,0-1 0,1 1 1,-1-1-1,0 1 0,0-1 0,1 1 1,-1-1-1,0 1 0,1-1 0,-1 1 0,0-1 1,1 0-1,-1 1 0,1-1 0,-1 0 0,0 1 1,1-1-1,-1 0 0,1 0 0,-1 1 0,1-1 1,-1 0-1,1 0 0,-1 0 0,1 0 0,0 1 1,-1-1-1,1 0 0,0 0 0,14-9-947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4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18684,'-15'21'565,"1"1"1,1 1 0,0 0-1,2 1 1,-14 45-1,19-50-357,1 1 1,1 0-1,1-1 1,1 1-1,1 1 1,0-1-1,2 0 1,3 21-1,-4-35-184,1-1 0,0 1-1,1-1 1,-1 0 0,1 0-1,0 1 1,1-1 0,-1 0 0,1-1-1,0 1 1,0 0 0,1-1 0,-1 0-1,1 0 1,0 0 0,0 0-1,6 4 1,-7-6-27,1 0 0,1 0 0,-1 0 0,0 0 0,0-1 0,1 0 0,-1 0 0,0 0 0,1 0 0,-1-1 0,1 0 0,-1 0 0,1 0 0,-1 0 0,1-1 0,-1 1 0,1-1 0,-1-1 0,0 1 1,1 0-1,4-4 0,2 0 1,0-1 0,15-12 1,9-3 28,-35 20-28,1 1 0,0-1 0,0 1 0,0 0 0,-1-1 0,1 1 0,0 0 0,0 0 0,0 0 0,0 0 0,0 0 0,0 0 0,-1 0 0,1 0 0,0 0 0,0 0 0,0 0 0,0 0 0,0 1 0,-1-1 0,1 0 0,0 1 0,0-1 0,0 0 0,-1 1 0,1-1 0,0 1 0,0 0 0,-1-1 0,1 1 0,-1-1 0,1 1 0,0 0 0,-1-1 0,1 1 0,-1 0 0,1 1 0,2 4-2,0 1 1,0 0-1,-1 0 1,2 7-1,6 13 93,-9-27-77,0 1 1,-1 0-1,1-1 0,-1 1 1,1-1-1,0 1 0,0-1 1,-1 0-1,1 1 1,0-1-1,0 0 0,0 1 1,-1-1-1,1 0 0,0 0 1,0 0-1,0 0 0,0 1 1,-1-1-1,1-1 1,0 1-1,0 0 0,0 0 1,0 0-1,-1 0 0,1 0 1,0-1-1,0 1 1,0 0-1,-1-1 0,1 1 1,0-1-1,1 0 0,26-21 276,-23 17-220,6-5 32,6-6 115,1 0 0,31-19 1,-49 34-217,1 0 0,0 1 0,-1-1 0,1 1 1,0-1-1,0 1 0,0-1 0,-1 1 1,1 0-1,0-1 0,0 1 0,0 0 0,0 0 1,0-1-1,0 1 0,-1 0 0,1 0 0,0 0 1,0 0-1,0 0 0,0 0 0,0 1 1,0-1-1,0 0 0,0 0 0,0 1 0,-1-1 1,1 0-1,0 1 0,0-1 0,0 1 1,-1-1-1,1 1 0,0-1 0,0 1 0,-1 0 1,1-1-1,-1 1 0,1 0 0,0-1 1,-1 1-1,1 0 0,-1 0 0,0 0 0,1 0 1,-1-1-1,0 1 0,1 0 0,-1 0 0,0 0 1,0 0-1,0 1 0,1 8-10,0 0 0,-1-1 0,0 1-1,-1 11 1,0-7 11,0-7-15,1 0 22,0 0-1,0-1 1,0 1 0,1-1-1,2 12 1,-3-17 2,1 0 0,-1 0 0,1 0 0,-1 0 0,1 0 0,-1 0-1,1 0 1,0 0 0,-1 0 0,1 0 0,0 0 0,0 0 0,0 0 0,0-1 0,0 1 0,0 0 0,0-1 0,0 1 0,0 0 0,0-1 0,0 0 0,0 1 0,0-1 0,0 0 0,0 1 0,1-1 0,-1 0-1,0 0 1,0 0 0,0 0 0,1 0 0,-1 0 0,0 0 0,0 0 0,0-1 0,0 1 0,0 0 0,2-2 0,12-3 104,0-2 1,-1 0 0,0-1-1,0 0 1,14-13-1,-3 5 38,-11 6-67,-8 5-71,1 0-1,1 0 1,-1 1-1,1 0 1,0 0-1,13-4 1,-21 8-20,1 0 1,0 0-1,-1-1 0,1 1 1,0 0-1,0 0 1,-1 0-1,1 0 0,0 0 1,-1 0-1,1 0 1,0 0-1,0 0 0,-1 1 1,1-1-1,0 0 1,-1 0-1,1 1 0,0-1 1,-1 0-1,1 1 1,-1-1-1,1 0 0,0 1 1,-1-1-1,1 1 1,-1-1-1,1 2 0,0-1-29,-1 0 0,1 1 1,-1-1-1,1 1 0,-1-1 0,0 1 0,0-1 0,0 1 0,0-1 0,0 1 0,0-1 0,-1 3 0,-1 5-313,0-1 0,0 0-1,-6 12 1,5-15 265,1 0-1,-1-1 1,0 1-1,0 0 0,-1-1 1,1 0-1,-5 5 1,-11 7-292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50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19404,'-15'88'2308,"-1"6"-1214,14-83-962,2 1 0,0-1 1,0 0-1,1 1 0,0-1 0,4 12 1,-5-21-97,0 1-1,1-1 1,0 0 0,-1 1 0,1-1 0,0 0-1,0 0 1,1 0 0,-1 1 0,0-1 0,1 0-1,-1-1 1,1 1 0,-1 0 0,1 0 0,0-1-1,0 1 1,0-1 0,0 1 0,4 1 0,-4-3 9,1 1 1,0 0 0,0-1 0,0 0 0,-1 0 0,1 0-1,0 0 1,0 0 0,0-1 0,-1 1 0,1-1 0,0 0 0,0 1-1,4-4 1,8-3 153,-1-2 0,0 1 0,0-2 0,20-18 0,-34 28-191,54-50 530,-35 30-342,0 2-1,31-22 1,-49 39-197,0 1 1,1-1-1,-1 0 0,0 0 1,1 0-1,-1 1 0,1-1 0,-1 0 1,1 1-1,-1 0 0,1-1 0,-1 1 1,1 0-1,0 0 0,-1 0 1,1 0-1,-1 0 0,1 0 0,-1 0 1,3 1-1,-3 0-2,1-1 0,-1 1 0,0 0-1,1 0 1,-1 0 0,0 0 0,0 0 0,0 1 0,0-1 0,0 0 0,0 0 0,0 1-1,0-1 1,-1 1 0,1-1 0,0 3 0,2 7-20,0 1 0,-1-1 0,0 1 1,-1 17-1,0-15 12,0 2 0,-1-11 11,0-1 0,0 1-1,0 0 1,1 0 0,-1-1 0,1 1 0,0-1-1,1 1 1,-1-1 0,1 1 0,0-1 0,4 6-1,-6-9 2,1-1 0,-1 1-1,1-1 1,-1 1-1,1-1 1,-1 1 0,1-1-1,0 1 1,-1-1-1,1 0 1,0 0-1,-1 1 1,1-1 0,0 0-1,0 0 1,-1 0-1,1 0 1,0 0 0,-1 0-1,1 0 1,0 0-1,0 0 1,1 0-1,17-11 26,16-25 21,-31 31-44,23-27 13,-14 15-56,2 0 0,-1 1 0,22-18 0,-35 33 28,0 0 1,1 0-1,-1 1 1,0-1-1,0 0 1,0 0-1,0 0 1,1 1-1,-1-1 1,0 1-1,1-1 1,-1 1-1,0 0 1,1-1-1,-1 1 1,1 0-1,-1 0 1,0 0-1,1 0 1,-1 0-1,1 0 1,-1 0-1,0 0 1,1 1-1,-1-1 1,3 1-1,-2 1-10,-1 0 1,1-1-1,0 1 0,-1 0 0,1 0 0,-1-1 0,0 1 0,1 0 1,-1 1-1,0-1 0,0 0 0,0 0 0,-1 0 0,1 1 0,0 2 1,4 18-168,2 35 0,-3-23 131,-4-34 58,0 0 0,0 0 1,0 0-1,0 0 1,1 1-1,-1-1 1,0 0-1,1 0 1,-1 0-1,0 0 0,1 0 1,-1 0-1,1 0 1,0-1-1,-1 1 1,1 0-1,0 0 1,-1 0-1,1-1 1,0 1-1,2 1 0,-2-2 3,0 1-1,0-1 0,0 0 1,0 0-1,0 0 1,0 0-1,0 0 0,0 0 1,0 0-1,0 0 0,0-1 1,0 1-1,0 0 0,0-1 1,0 1-1,0-1 0,2 0 1,4-4 7,1 0-1,-1 0 1,-1-1 0,8-8 0,5-5 4,46-43-185,-57 55 78,1 0 0,-1 1 0,1 0 1,1 1-1,-1 0 0,12-5 0,-20 10 65,1-1 0,0 0 1,-1 1-1,1-1 0,0 1 0,0 0 0,-1 0 1,1-1-1,0 1 0,0 0 0,0 0 0,0 1 0,-1-1 1,1 0-1,0 1 0,0-1 0,-1 1 0,1-1 1,0 1-1,-1 0 0,3 1 0,-2-1-9,-1 1 0,1 0 0,0 0 0,-1 0 0,0 0 0,1 0-1,-1 0 1,0 0 0,0 0 0,0 0 0,0 1 0,0-1 0,0 4 0,1 8-31,0-1 0,-1 0 1,-1 1-1,-2 18 0,2-30 75,0 1-13,0 0 1,-1 0-1,1 0 0,-1 0 0,0 0 1,-2 5-1,3-7 1,-1-1 0,1 1 0,0-1 0,0 0 0,0 1 0,-1-1 0,1 0 0,0 0 0,0 1 0,-1-1 0,1 0 0,0 0 0,-1 1 0,1-1 0,0 0 0,-1 0 0,1 0 0,0 1 1,-1-1-1,1 0 0,0 0 0,-1 0 0,1 0 0,-1 0 0,0 0 3,0 0 1,1-1 0,-1 1-1,0 0 1,0-1-1,1 1 1,-1-1 0,1 1-1,-1-1 1,0 1-1,1-1 1,-1 1 0,1-1-1,-1 0 1,1 1-1,-1-1 1,0-1 0,-11-21-42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5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22445,'3'3'1360,"2"3"-1640,2-2-312,11 0 632,5 1-168,11 2-120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5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 19260,'-4'-1'119,"0"1"1,0-1-1,0 1 0,0 0 0,0 1 1,0-1-1,0 1 0,1-1 0,-1 1 1,0 0-1,0 1 0,1-1 0,-1 1 1,0-1-1,1 1 0,0 0 0,-1 0 1,1 1-1,0-1 0,0 1 0,0-1 1,1 1-1,-1 0 0,-3 4 0,-2 5 31,-1-1 0,2 1 0,-1 1-1,2 0 1,-8 17 0,6-7-64,0 1-1,1 0 1,-5 45 0,10-53-37,1 1 0,0 1 0,1-1 0,1 0 0,1-1 0,5 23 0,-6-34 6,0-1 1,1 1-1,0 0 0,0-1 0,1 1 0,-1-1 0,1 0 0,0 0 0,0 0 0,0 0 0,1-1 0,-1 1 0,1-1 0,5 4 0,-7-6-11,-1 0 0,1 0 1,0 0-1,0 0 0,-1 0 0,1 0 0,0-1 1,0 1-1,0-1 0,0 0 0,0 1 0,0-1 0,0 0 1,0 0-1,0 0 0,0 0 0,0-1 0,0 1 1,0-1-1,0 1 0,0-1 0,0 1 0,0-1 1,-1 0-1,1 0 0,0 0 0,0 0 0,-1 0 0,1-1 1,-1 1-1,1 0 0,-1-1 0,1 1 0,-1-1 1,0 1-1,2-3 0,-2 2 0,1 0 0,-1 0 0,1 0 0,-1 0 1,0-1-1,1 1 0,-1 0 0,0-1 0,-1 1 0,1-1 0,0 1 0,-1-1 0,1 1 1,-1-1-1,0 1 0,0-1 0,0 1 0,0-1 0,0 1 0,-1-1 0,1 1 0,-1-1 1,1 1-1,-1-1 0,0 1 0,0-1 0,0 1 0,0 0 0,-1 0 0,1 0 0,-1-1 1,1 1-1,-1 1 0,0-1 0,0 0 0,1 0 0,-1 1 0,-3-3 0,1 2-38,1-1-1,-1 1 0,0 0 0,1 1 0,-1-1 0,0 1 1,0-1-1,0 1 0,0 1 0,-1-1 0,1 0 0,0 1 1,0 0-1,0 0 0,0 0 0,-1 0 0,1 1 0,0 0 1,0 0-1,0 0 0,0 0 0,0 0 0,-4 3 0,7-3-16,-1-1 0,0 1-1,1 0 1,-1 0 0,1 0-1,-1 1 1,1-1 0,0 0-1,-1 0 1,1 1 0,0-1-1,0 1 1,0-1 0,0 1-1,0-1 1,0 1 0,1 0-1,-1-1 1,0 1 0,1 0-1,-1 3 1,1-5 2,0 1 1,0 0-1,0 0 1,1-1-1,-1 1 0,0 0 1,0-1-1,1 1 0,-1 0 1,0-1-1,1 1 1,-1 0-1,1-1 0,-1 1 1,1-1-1,-1 1 0,1-1 1,-1 1-1,1-1 1,0 1-1,1 0-3,0 0-1,1 0 1,-1 0 0,0 0-1,0-1 1,0 1 0,0-1-1,1 1 1,3-1 0,6 0-106,-1-1-1,1-1 1,0 1 0,-1-2 0,1 0-1,-1 0 1,0-1 0,0 0 0,13-7-1,9-7-927,47-33 0,-52 30 330,-19 13 208,0 1 1,16-9 0,-25 16 495,0 0 1,1 0-1,-1 0 1,0 0 0,0-1-1,0 1 1,0 0-1,1 0 1,-1 0-1,0 0 1,0 0-1,0 0 1,0 0 0,1 0-1,-1 0 1,0 0-1,0 0 1,0 0-1,1-1 1,-1 1-1,0 0 1,0 1 0,0-1-1,1 0 1,-1 0-1,0 0 1,0 0-1,0 0 1,1 0-1,-1 0 1,0 0 0,0 0-1,0 0 1,0 0-1,1 0 1,-1 1-1,0-1 1,0 0 0,0 0-1,0 0 1,0 0-1,1 0 1,-1 1-1,0-1 1,0 0-1,0 0 1,0 0 0,0 1-1,-2 14-105,-11 22 422,11-32-263,-9 19 216,4-7-63,-1 0 0,2 0 0,0 1 1,2 0-1,0 0 0,-3 27 0,7-43-214,0-1-1,0 0 1,0 0 0,0 1-1,0-1 1,0 0-1,0 0 1,1 0-1,-1 1 1,0-1 0,1 0-1,-1 0 1,1 0-1,0 0 1,-1 0-1,2 1 1,-2-1 7,1-1 1,-1 0-1,1 1 0,-1-1 0,1 0 1,-1 0-1,1 1 0,-1-1 1,1 0-1,0 0 0,-1 0 0,1 0 1,-1 0-1,1 0 0,0 0 1,-1 0-1,1 0 0,-1 0 1,1 0-1,-1 0 0,1 0 0,0 0 1,0-1-1,3-1-23,-1 0-1,1 0 1,0 0-1,-1 0 0,0-1 1,1 0-1,-1 0 1,3-3-1,22-28-258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5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19204,'-26'24'875,"1"0"0,1 1 0,0 2-1,-23 35 1,40-52-766,1 0 0,0 0 0,1 1 0,0 0 0,0 0-1,1 1 1,0-1 0,1 1 0,1-1 0,0 1 0,0 0 0,1 0-1,1 0 1,0 0 0,3 22 0,-2-29-108,0-1 1,0 1-1,1-1 0,0 0 0,-1 1 1,1-1-1,1 0 0,-1 0 0,1 0 1,-1-1-1,1 1 0,0-1 1,0 1-1,1-1 0,-1 0 0,1 0 1,-1 0-1,1-1 0,0 1 0,0-1 1,7 3-1,-5-3 13,-1-1 0,1 1 0,-1-1-1,1 0 1,0 0 0,0-1 0,-1 0 0,1 0 0,0 0 0,0-1 0,-1 0 0,1 0 0,-1 0-1,1 0 1,-1-1 0,10-4 0,-7 2 45,27-15 312,-34 18-318,1 0 1,0 0-1,-1 0 1,1-1 0,-1 1-1,1-1 1,-1 1-1,0-1 1,0 1 0,0-1-1,0 0 1,0 0-1,0 1 1,0-1-1,1-3 1,-2 4-34,0 1 1,0-1-1,0 1 0,0-1 0,0 1 1,0-1-1,0 1 0,0-1 1,0 1-1,0 0 0,0-1 0,0 1 1,-1-1-1,1 1 0,0-1 1,0 1-1,0-1 0,-1 1 0,1 0 1,0-1-1,0 1 0,-1 0 1,1-1-1,0 1 0,-1 0 0,1-1 1,-1 1-1,1 0 0,-1-1 0,-17-3 384,-19 7 23,19 0-306,1 1 0,-19 7-1,30-9-170,0 0 0,0 1 1,1-1-1,-1 1 0,1 1 0,-1-1 0,1 1 0,0 0 0,-5 5 0,10-9 42,0 0 0,0 0 0,0 0 0,0 0 0,0 0 1,-1 0-1,1 0 0,0 1 0,0-1 0,0 0 0,0 0 1,0 0-1,0 0 0,0 0 0,0 0 0,0 1 0,0-1 1,0 0-1,0 0 0,0 0 0,0 0 0,0 1 0,0-1 1,0 0-1,0 0 0,0 0 0,0 0 0,0 0 0,0 1 0,0-1 1,0 0-1,0 0 0,0 0 0,0 0 0,0 0 0,0 1 1,0-1-1,0 0 0,1 0 0,-1 0 0,0 0 0,0 0 1,0 0-1,0 0 0,0 0 0,0 1 0,1-1 0,-1 0 1,0 0-1,11 2-208,13-3-42,0-5-4,-1-1 0,0-1 0,0-1 0,-1-1 0,-1-1 0,23-15 0,24-12-636,-67 38 869,0-1 0,0 0 0,1 1 0,-1-1 0,0 1 0,0 0 0,0-1 0,0 1 0,0 0 0,1 0 0,-1-1 0,0 1 0,0 0 0,1 0 0,-1 0 0,0 1 0,2-1 0,-2 1 21,-1-1-1,1 0 1,-1 1 0,1-1-1,-1 1 1,1-1-1,-1 1 1,0-1-1,1 1 1,-1-1 0,0 1-1,1-1 1,-1 1-1,0 0 1,1-1-1,-1 1 1,0-1-1,0 1 1,0 0 0,0-1-1,0 1 1,0 1-1,0 5 69,-1-1-1,1 1 1,-2-1 0,-3 13-1,4-15 19,-15 48 627,9-32-318,1-1 0,1 2-1,-6 40 1,11-61-402,0 1 0,0 0-1,0-1 1,0 1 0,0 0 0,0-1 0,0 1 0,0 0-1,0-1 1,0 1 0,0 0 0,1-1 0,-1 1 0,0 0-1,0-1 1,1 1 0,-1-1 0,1 1 0,-1-1 0,0 1-1,1 0 1,-1-1 0,1 0 0,-1 1 0,1-1-1,-1 1 1,1-1 0,-1 1 0,1-1 0,0 0 0,-1 0-1,1 1 1,0-1 0,-1 0 0,1 0 0,0 0 0,-1 0-1,1 1 1,0-1 0,-1 0 0,1 0 0,0 0 0,-1-1-1,2 1 1,12 1-280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5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220 252 21229,'5'-7'363,"-1"0"1,0-1 0,-1 1 0,1-1 0,-2 0 0,1 0 0,1-8 0,-3 13-245,0 0-1,-1 0 0,1-1 1,-1 1-1,0 0 1,0 0-1,0 0 1,0 0-1,-1 0 0,1 0 1,-1 0-1,0 0 1,1 0-1,-2 0 1,1 0-1,0 0 1,0 0-1,-1 1 0,0-1 1,1 0-1,-5-4 1,3 6-72,0-1 1,1 0 0,-1 1 0,0 0 0,0 0-1,0 0 1,0 0 0,0 0 0,-1 0-1,1 1 1,0 0 0,0-1 0,0 1-1,0 0 1,-1 1 0,1-1 0,0 1 0,0-1-1,0 1 1,0 0 0,0 0 0,0 0-1,-5 3 1,-5 2-94,1 1 0,0 0 0,0 0 0,-11 10 0,23-17 45,-47 41-459,43-37 334,-1 1 0,1-1 0,1 1 0,-1 0 0,1 0 0,0 1 0,0-1 0,-2 6 0,5-10 81,-1 0 0,1 0 0,0 0 0,0-1 0,-1 1 0,1 0 0,0 0 0,0 0 1,0 0-1,0 0 0,0-1 0,0 1 0,0 0 0,1 0 0,-1 0 0,0 0 0,0-1 0,1 1 0,-1 0 0,0 0 0,1 0 0,-1-1 1,1 1-1,-1 0 0,1-1 0,0 2 0,22 11-1027,-3-3 570,-6 1 352,0 0 1,-1 1 0,-1 1-1,0 0 1,-1 1 0,0 0-1,-1 0 1,-1 1 0,0 1-1,-1-1 1,8 24 0,-6-11 112,-1 0 1,-1 1 0,-1 0-1,-2 1 1,3 58 0,-8-71 145,0 1 1,-1-1-1,-1 1 0,-1-1 1,-8 27-1,9-37-23,0 0-1,-1 0 1,0 0-1,0 0 1,-1-1-1,0 0 1,0 1-1,0-2 1,-1 1-1,0 0 1,0-1-1,0 0 1,-1 0-1,0 0 1,-9 6-1,12-10-54,1 0 0,0 1 0,-1-1 0,1 0 0,-1 0 1,0 0-1,1 0 0,-1-1 0,0 1 0,1-1 0,-1 1 0,0-1 0,0 0 0,1 0 0,-1-1 0,0 1 0,0 0 0,1-1 0,-1 0 0,0 1 0,1-1 0,-1 0 0,1 0 0,-1-1 0,1 1 0,0 0 0,-1-1 0,1 0 0,0 1 0,0-1 0,0 0 0,-3-4 0,1 1-36,1 0-1,0-1 0,0 1 0,0-1 0,1 1 1,0-1-1,0 0 0,0 0 0,1 0 0,0 0 1,0 0-1,0 0 0,1-12 0,1 6-29,1 0-1,0-1 1,1 1-1,1 1 1,0-1-1,0 0 1,1 1-1,9-17 1,9-8-96,28-37 0,87-92-57,2-3 174,-117 136 52,-1-1 0,-1-1 0,23-54 0,-41 81-11,0-1-1,-1 0 0,0 1 1,-1-1-1,1 0 0,-1-9 1,-1 16-22,0 0 0,0 0 1,0 0-1,0 0 0,0 1 0,0-1 0,0 0 1,0 0-1,-1 0 0,1 0 0,0 0 1,0 0-1,-1 0 0,1 0 0,-1 1 1,1-1-1,-1 0 0,1 0 0,-1 1 1,0-1-1,1 0 0,-1 1 0,-1-2 1,1 2-2,-1 0 1,0 0 0,1 0 0,-1 0 0,1 0 0,-1 0 0,0 0 0,1 1 0,-1-1 0,1 0 0,-1 1 0,1-1 0,-1 1 0,1 0 0,0 0 0,-1-1 0,1 1 0,0 0 0,-3 2 0,-6 5 18,0 1 0,0 0 0,1 0-1,0 1 1,0 0 0,1 1 0,-8 13 0,3-1-4,1 0 0,-17 41 0,23-47-1,1 0 0,-6 33 0,10-45-14,0 0 1,1 0-1,-1 0 1,1 0 0,0 0-1,1 0 1,-1 0-1,1 0 1,0 0 0,0 0-1,1 0 1,-1 0-1,1-1 1,5 10 0,-6-13-5,0 1 1,0-1 0,0 0 0,1 1 0,-1-1 0,1 0 0,-1 0 0,1 0 0,-1 0 0,1 0 0,0 0 0,-1 0-1,1-1 1,0 1 0,0 0 0,-1-1 0,1 0 0,0 1 0,3-1 0,-1 0 0,0 0 0,0-1 0,0 1 0,0-1 0,0 0 0,0 0 0,0 0 0,6-4 0,2-1 4,0-1-1,-1 0 0,0-1 1,14-12-1,-2-2-4,32-40 0,-32 35-101,-23 26 89,1 0 1,-1 1-1,1-1 1,-1 1-1,1-1 1,-1 0 0,1 1-1,0-1 1,-1 1-1,1-1 1,0 1-1,-1 0 1,1-1 0,0 1-1,0 0 1,1-1-1,-2 1 7,0 0 0,0 0 0,1 1 0,-1-1 0,0 0 0,0 0 0,1 0-1,-1 1 1,0-1 0,0 0 0,0 0 0,0 0 0,1 1 0,-1-1 0,0 0 0,0 1-1,0-1 1,0 0 0,0 0 0,0 1 0,1-1 0,-1 0 0,0 1 0,0-1-1,0 0 1,0 0 0,0 1 0,0-1 0,0 1 0,-4 30-199,3-26 174,1-3 24,-6 32-87,2 1 1,-1 37-1,5-70 111,0-1 0,0 1 0,0 0 0,0 0 1,0 0-1,1-1 0,-1 1 0,0 0 0,1 0 0,-1-1 0,1 1 0,0 0 0,0-1 1,-1 1-1,1-1 0,0 1 0,0-1 0,1 1 0,-1-1 0,0 0 0,0 1 0,3 1 0,-2-3 12,0 1 0,0-1-1,0 0 1,0 1-1,0-1 1,0 0-1,0 0 1,0 0 0,0-1-1,0 1 1,0 0-1,0-1 1,0 1 0,0-1-1,0 0 1,-1 1-1,1-1 1,0 0-1,0 0 1,2-2 0,13-8 131,-1-1 0,0-1 0,-1 0 0,0-1 0,21-26 0,-4-1 26,27-45 0,-29 31-367,-37 77-120,-9 40 0,10-34 229,4-20 54,-14 72-72,14-70 96,2-1-1,-1 0 1,1 0-1,0 0 1,1 0-1,3 16 1,-3-24-6,-1 0 1,0 0-1,0 1 1,0-1-1,1 0 0,-1 0 1,1 0-1,-1 0 1,1 0-1,-1 0 0,1 0 1,-1 0-1,1 0 1,0 0-1,0-1 0,-1 1 1,1 0-1,0 0 0,0-1 1,0 1-1,0 0 1,0-1-1,0 1 0,0-1 1,0 1-1,0-1 1,0 0-1,0 1 0,0-1 1,1 0-1,-1 0 1,0 0-1,0 0 0,0 0 1,0 0-1,0 0 1,0 0-1,1 0 0,-1 0 1,1-1-1,2-1-83,0 1-1,0-1 1,0 0 0,0-1-1,-1 1 1,1-1-1,-1 1 1,1-1 0,4-6-1,4-5-141,-2-1 0,1 0 1,-2 0-1,0-1 0,-1 0 0,11-31 0,5-16-269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5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13611,'-7'19'1072,"3"1"-1040,2-1-112,4-3 1080,14-4-936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5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70 442 16307,'-15'28'1210,"5"-12"-728,2 0-1,0 1 1,0 0-1,2 0 0,-7 26 1,13-42-440,-1 1 0,1 0 1,0-1-1,-1 1 1,1 0-1,0 0 0,0-1 1,1 1-1,-1 0 1,0-1-1,0 1 0,1 0 1,-1-1-1,1 1 1,-1 0-1,1-1 0,0 1 1,1 1-1,-2-3-12,1 1 0,0-1 0,0 1 0,-1-1 0,1 1 0,0-1 0,0 1 0,0-1-1,0 0 1,0 0 0,0 1 0,0-1 0,0 0 0,0 0 0,0 0 0,0 0 0,0 0 0,0 0 0,0 0 0,-1 0 0,1-1 0,2 1 0,3-2 55,0-1 0,0 1 1,-1-1-1,1 0 0,-1 0 1,1-1-1,8-8 0,4-5 76,-1-1 1,-1-1-1,-1 0 0,-1-1 1,0-1-1,12-27 0,-9 12-24,-1 1-1,-2-2 0,11-46 0,-17 49-127,5-43-1,-12 68-16,0 1 0,-1-1 0,0 1 0,0-1 0,-1 1 0,0-1 0,0 1 0,-1-1 0,0 1 0,-7-15 0,8 21 3,0 0-1,0 0 1,0 0-1,0 0 1,-1 1-1,1-1 1,-1 0-1,1 1 1,-1 0-1,0-1 1,0 1-1,1 0 1,-1 0-1,0 0 0,0 0 1,0 0-1,0 0 1,0 1-1,0-1 1,-1 0-1,1 1 1,0 0-1,0 0 1,0-1-1,0 1 1,-1 1-1,1-1 1,0 0-1,0 0 1,0 1-1,0-1 1,0 1-1,0 0 1,0 0-1,0 0 1,-3 1-1,-4 3 11,0 0 0,0 0-1,0 1 1,1 0 0,0 1 0,-11 10-1,13-10 9,-1 0 0,1 0-1,0 1 1,0 0-1,1 0 1,0 0-1,1 1 1,-7 17-1,10-22-28,0 0-1,0 0 1,0 0 0,1 0-1,0 0 1,0 0-1,0 0 1,0 0-1,0 0 1,1 0-1,0 0 1,0-1-1,0 1 1,0 0-1,1 0 1,-1-1-1,1 1 1,0-1 0,0 1-1,0-1 1,0 0-1,1 0 1,0 0-1,3 4 1,73 60-698,-60-53 557,-1 1 1,0 0-1,-1 2 1,-1 0-1,0 0 1,22 36-1,-31-42 119,-2 0 0,1 1 1,-2 0-1,0 0 0,0 1 0,-1-1 0,0 1 0,-1 0 1,-1-1-1,0 1 0,-1 0 0,0 0 0,-3 21 1,-7 4-23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5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15275,'-6'-1'536,"1"1"-1,-1 0 1,1 0 0,-1 1-1,1-1 1,-1 1 0,1 1-1,0-1 1,-8 3-1,-47 23 1368,39-16-1820,-4 0 116,10-4-75,0 0 0,-19 12 0,34-19-126,-1 1 0,1-1 1,-1 0-1,1 0 1,0 0-1,-1 1 0,1-1 1,0 0-1,-1 0 1,1 1-1,0-1 0,-1 0 1,1 1-1,0-1 1,-1 0-1,1 1 0,0-1 1,0 0-1,0 1 1,-1-1-1,1 1 0,0-1 1,0 1-1,0-1 1,0 0-1,0 1 0,0-1 1,0 1-1,0-1 1,0 1-1,0-1 0,0 1 1,0-1-1,0 0 1,0 1-1,0-1 0,0 1 1,0-1-1,1 1 1,-1-1-1,0 0 0,0 1 1,1-1-1,-1 0 1,0 1-1,0-1 0,1 0 1,-1 1-1,0-1 1,1 0-1,-1 0 0,0 1 1,1-1-1,-1 0 1,1 0-1,-1 1 0,0-1 1,1 0-1,-1 0 1,1 0-1,-1 0 0,1 0 1,-1 0-1,1 0 1,40 10-336,-30-7 228,8 1-20,0 1 0,0 1 0,-1 1-1,0 0 1,0 2 0,28 17 0,-41-22 164,1 0 0,-1 0 1,0 1-1,0 0 0,0 0 1,-1 0-1,0 0 0,0 1 1,0 0-1,0 0 0,-1 0 1,0 0-1,0 0 0,-1 0 1,0 1-1,0 0 0,0-1 1,-1 1-1,0 0 0,0 0 1,-1 0-1,0 10 0,-1-8 135,-1 0 1,1-1-1,-1 1 1,-1 0-1,0-1 0,0 0 1,0 0-1,-1 0 0,-1 0 1,1 0-1,-1-1 0,0 0 1,-1 0-1,0 0 0,0 0 1,0-1-1,-1 0 0,0-1 1,0 0-1,0 0 0,-1 0 1,0-1-1,0 0 0,0 0 1,0-1-1,-1 0 0,1 0 1,-1-1-1,1-1 0,-1 1 1,0-1-1,-11 0 0,15-2-178,0 1 0,0-1 0,0 0 0,0 0 0,0 0 0,0-1 0,1 0 0,-1 0-1,0 0 1,1-1 0,0 1 0,-1-1 0,1 0 0,0 0 0,0 0 0,1-1 0,-1 0 0,1 1-1,-1-1 1,1 0 0,1-1 0,-4-3 0,3 1-170,0 1-1,1-1 1,0 1-1,0-1 1,0 0-1,1 0 1,0 1-1,0-1 1,0 0-1,1 0 1,0 0-1,1 0 1,-1 0-1,1 0 1,4-12-1,12-24-570,6 6-270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3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68 14731,'-5'12'1745,"13"-5"-977,6-4-336,13-6 1136,6-4-1104,7-6-208,2-4-24,4-6-232,-2-3-144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5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30 189 17684,'6'-2'326,"-1"0"0,0 0 1,1-1-1,-1 0 0,0 1 0,-1-2 1,1 1-1,0-1 0,-1 1 0,0-1 1,0 0-1,0-1 0,0 1 0,5-10 1,-4 7-129,-1 0 1,0 0-1,0 0 1,-1-1 0,0 0-1,0 0 1,-1 0 0,0 0-1,2-13 1,-4 19-170,0 1 1,0-1-1,1 1 1,-1-1-1,0 1 1,0 0-1,-1-1 1,1 1-1,0-1 1,0 1-1,-1-1 1,1 1-1,-1 0 0,1-1 1,-1 1-1,1 0 1,-1-1-1,0 1 1,0 0-1,1 0 1,-1 0-1,0 0 1,0 0-1,0 0 1,-1 0-1,1 0 0,0 0 1,0 0-1,0 0 1,-1 1-1,-1-2 1,0 2 10,1 0 0,0 0 0,-1 0 0,1 0 0,0 0 1,0 0-1,-1 1 0,1-1 0,0 1 0,0 0 0,0 0 0,0 0 1,0 0-1,0 0 0,0 0 0,0 0 0,0 1 0,0-1 0,0 0 1,-1 3-1,-4 4 37,0 0 0,0 1 0,1-1 0,0 2 0,0-1 0,1 1 0,1 0 0,-1 0 0,2 0 0,-4 11 0,5-13-58,0 0 0,0 0 1,1 0-1,0 1 0,0-1 1,1 0-1,0 1 0,1-1 1,-1 0-1,2 1 0,-1-1 1,1 0-1,4 12 0,-4-17-19,0 0 0,0 0-1,0 0 1,0 0 0,0 0-1,0-1 1,1 1 0,-1-1 0,1 0-1,-1 1 1,1-1 0,0 0-1,0 0 1,0-1 0,0 1-1,1-1 1,-1 1 0,0-1 0,1 0-1,-1-1 1,1 1 0,-1 0-1,1-1 1,-1 0 0,1 0 0,-1 0-1,1 0 1,-1 0 0,4-2-1,6 0-12,-1-1-1,0 0 0,0-1 0,0 0 0,0-1 1,19-11-1,5-8-15,-1-2 0,-1-1-1,37-36 1,-9 6-73,-62 57 98,0 0-1,0-1 1,1 1 0,-1-1-1,0 1 1,1 0-1,-1-1 1,0 1 0,1 0-1,-1-1 1,0 1-1,1 0 1,-1 0 0,1-1-1,-1 1 1,1 0-1,-1 0 1,0 0 0,1 0-1,-1 0 1,1 0-1,-1-1 1,1 1 0,-1 0-1,1 0 1,-1 0 0,1 0-1,0 1 1,-2 12-81,-18 32-8,15-37 71,-9 20 6,6-15 57,1 0 0,0 1 1,1 0-1,1-1 0,-5 25 0,9-37-35,0-1-1,0 1 1,0-1-1,-1 1 1,1-1-1,0 1 1,0-1-1,0 1 1,0-1-1,0 1 1,0-1-1,0 1 1,0-1-1,1 1 1,-1-1-1,0 1 1,0-1-1,0 1 1,0-1-1,1 1 1,-1-1-1,0 0 1,1 1-1,-1-1 1,0 1-1,1-1 1,-1 0-1,0 1 1,1-1-1,-1 0 1,1 1-1,-1-1 1,0 0-1,1 1 1,-1-1-1,1 0 1,-1 0-1,1 0 1,-1 0-1,1 1 1,-1-1-1,1 0 1,-1 0-1,1 0 1,-1 0-1,1 0 1,0 0-1,22-10 155,2-7-53,-1-2 0,25-23 0,-28 23-142,0 1 1,43-28 0,-62 45 20,0 0 1,0 0 0,1 0 0,-1 0-1,1 0 1,-1 0 0,0 0 0,1 1 0,-1-1-1,1 1 1,4 0 0,-6 0 7,0 0 0,-1 0 0,1 1 0,0-1 0,0 0 0,0 1 0,0-1 0,-1 1 0,1-1 0,0 1 0,0-1 0,-1 1 0,1-1 0,0 1 0,-1 0 0,1-1 0,-1 1 0,1 0 0,-1 0 0,1-1 0,-1 1 0,1 0 0,-1 0 0,0 0 0,1 0 0,-1-1 0,0 1 0,0 0 0,0 0 0,0 0 0,0 0 1,0 2-1,0 17-95,0-16 95,0 0 1,0 0-1,0-1 1,1 1-1,-1 0 1,1 0 0,0 0-1,1 4 1,-2-8 6,1 1 1,-1 0-1,0-1 1,1 1-1,-1-1 1,1 1-1,-1-1 1,1 1 0,-1-1-1,1 0 1,-1 1-1,1-1 1,-1 1-1,1-1 1,0 0-1,-1 0 1,1 1-1,-1-1 1,1 0-1,1 0 1,0 0 3,0 0 0,0 0 0,0 0 0,-1 0 0,1 0 0,0-1 0,0 1 0,0-1 0,0 0 0,2-1 0,15-7 21,-1-1 1,0-2 0,19-15-1,30-19-140,-60 42 46,1-1 0,1 2 0,-1-1 0,1 1 0,-1 0 0,17-2 0,-24 4 48,1 1 0,-1 0 0,0 0 0,1 0 1,-1 0-1,1 0 0,-1 0 0,0 0 0,1 0 1,-1 0-1,1 1 0,-1-1 0,0 1 0,1-1 1,-1 1-1,0-1 0,0 1 0,1 0 0,-1-1 0,0 1 1,0 0-1,1 1 0,-1 0-4,0 0 1,0-1-1,0 1 1,0 0-1,0 0 0,-1-1 1,1 1-1,-1 0 0,1 0 1,-1 0-1,0 0 1,0 0-1,0 0 0,0 2 1,-1 5-21,0 0 1,-1 0-1,0 0 1,-1 0-1,-5 13 1,8-21 29,-2 5 52,-1 0-1,0 0 1,0 0-1,-8 10 1,11-16-19,-1 1 1,0 0-1,1 0 1,-1-1-1,0 1 0,1 0 1,-1-1-1,0 1 1,0 0-1,0-1 0,0 1 1,0-1-1,1 0 1,-1 1-1,0-1 1,0 0-1,0 1 0,0-1 1,0 0-1,0 0 1,0 0-1,0 0 0,0 0 1,0 0-1,0 0 1,0 0-1,0 0 1,0-1-1,0 1 0,0 0 1,0-1-1,0 1 1,0 0-1,0-1 0,0 1 1,1-1-1,-1 0 1,0 1-1,0-1 1,0 0-1,0-1 0,-12-12 139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5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25485,'-10'5'1929,"4"3"-1505,0-2-304,5 3 584,-1 1-1728,8-10 904,1 0-216,2-7-144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5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10 393 22181,'0'16'2000,"0"8"-1560,-1 12-264,-2 6 1369,1 8-1337,-1 0-320,2 4-937,1-2 1762,1-12-777,4-7-96,3-19-17</inkml:trace>
  <inkml:trace contextRef="#ctx0" brushRef="#br0" timeOffset="1">664 284 17500,'-4'-2'124,"1"0"1,-1 1 0,0-1-1,0 1 1,1 0 0,-1 0-1,0 0 1,0 1 0,0-1-1,0 1 1,0 0 0,0 0-1,0 0 1,0 1 0,0-1-1,0 1 1,0 0 0,0 0-1,1 1 1,-1-1 0,0 1-1,1 0 1,-1-1 0,-4 5-1,3-3-36,0 1 0,0 1-1,0-1 1,0 1-1,1 0 1,-1 0-1,1 0 1,1 0 0,-1 1-1,1 0 1,0-1-1,0 1 1,0 1-1,-1 6 1,3-12-72,1 0-1,-1 1 1,1-1-1,0 0 1,-1 1-1,1-1 1,0 0 0,0 1-1,0-1 1,0 0-1,0 1 1,0-1-1,0 0 1,0 1 0,1-1-1,-1 0 1,1 1-1,-1-1 1,1 0-1,-1 0 1,2 2 0,-2-2-1,1-1 1,0 0-1,0 1 0,0-1 1,0 1-1,0-1 1,0 0-1,0 0 1,0 1-1,0-1 1,0 0-1,0 0 1,0 0-1,0 0 1,0 0-1,0 0 1,0 0-1,0-1 1,0 1-1,0 0 1,1-1-1,6-2 51,0-1 0,-1 1 0,1-1 0,-1-1 0,11-8 0,9-10 135,-1-1-1,-2-2 1,37-48 0,-22 20 207,31-62 1,-49 70-153,-19 35-101,-17 30-70,-3 14-94,1 0-1,1 0 1,2 2-1,2 0 1,1 0-1,1 1 1,-9 71-1,18-98-27,1 0-1,0 0 1,0 0-1,0 0 1,1-1 0,4 15-1,-5-21-10,1 0 1,-1 0-1,1 0 0,0-1 0,-1 1 1,1 0-1,0 0 0,0-1 1,0 1-1,0-1 0,1 1 0,-1-1 1,0 1-1,1-1 0,-1 0 0,1 0 1,-1 1-1,1-1 0,0 0 1,-1 0-1,1-1 0,0 1 0,0 0 1,0-1-1,-1 1 0,1-1 0,0 1 1,0-1-1,0 0 0,0 0 1,0 0-1,0 0 0,0 0 0,0 0 1,2-1-1,5-1-36,0-1 0,0-1-1,0 0 1,-1 0 0,1 0 0,-1-1 0,0 0 0,7-7-1,37-29-413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57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31 18332,'-27'42'1529,"14"-22"-974,-13 26 0,26-45-493,-1-1-1,1 1 0,-1 0 1,1 0-1,0 0 1,-1 0-1,1 0 0,0 0 1,-1 0-1,1 0 1,0 0-1,0 0 0,0 0 1,0 0-1,0 0 1,1 2-1,-1-3-33,0 1 0,0-1 0,1 0 0,-1 0 0,0 0 0,1 1 1,-1-1-1,0 0 0,1 0 0,-1 0 0,0 0 0,1 0 0,-1 0 0,1 0 0,-1 1 0,0-1 0,1 0 0,-1 0 0,0 0 0,1-1 0,-1 1 1,1 0-1,-1 0 0,0 0 0,1 0 0,-1 0 0,0 0 0,1-1 0,32-18 517,-15 5-516,0-2 1,-1 0-1,-1-2 0,-1 1 0,19-28 0,-29 34 1,-8 9-10,-14 15-3,9-2 11,-1 0 0,2 1 0,-1 0 0,-8 21 0,12-24 19,1-1 0,0 0 0,0 1 0,1 0 0,0 0 0,1-1 0,0 1 0,0 12 0,1-20-25,0 0 1,0 0 0,0 0 0,0 0 0,1 0 0,-1 0 0,0 1-1,0-1 1,1 0 0,-1 0 0,1 0 0,-1 0 0,1 0 0,-1 0 0,1 0-1,0 0 1,-1-1 0,1 1 0,0 0 0,0 0 0,0 0 0,0-1 0,1 2-1,0-1 18,0-1-1,-1 1 0,1-1 0,0 0 0,-1 0 0,1 0 1,0 0-1,0 0 0,-1 0 0,1 0 0,0 0 0,0-1 1,2 0-1,5-2 100,0-1 0,-1 0 0,1 0 0,12-10 0,39-34 207,-41 31-544,29-19 1,-44 37-289,-3 7 281,-5 9 7,-3 2 78,0 0 21,1 0-1,0 1 1,1 0-1,1 0 1,1 0 0,0 27-1,7-24 55,-4-22 42,1-1 1,-1 0-1,0 1 1,1-1 0,-1 0-1,0 1 1,1-1-1,-1 0 1,1 1-1,-1-1 1,1 0-1,-1 0 1,0 1-1,1-1 1,-1 0-1,1 0 1,-1 0 0,1 0-1,-1 0 1,1 1-1,0-1 1,-1 0 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5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6 19156,'6'-6'1499,"-4"8"-399,-6 15 171,-13 28-589,-15 23-265,-3-1 0,-76 109 1,68-113-616,2 2 0,-44 99 1,102-200-2284,27-41 1,-6 13 1155,74-144-3114,-6-4 4441,-89 178 1150,-17 34-1103,0-1 0,0 1 0,1-1 0,-1 1 0,0-1 0,1 1 0,-1-1 0,0 1 0,1-1 0,-1 1 0,1-1-1,-1 1 1,1-1 0,-1 1 0,0 0 0,1-1 0,0 1 0,-1 0 0,1 0 0,-1-1 0,1 1 0,1 0 0,2 10 1197,-5 21-128,1-31-1119,-34 233 1842,12-95-1395,13-80-297,-10 86 370,18-121-506,0 1 0,1-1 0,2 1 0,4 23 0,4-17-362,0-18-179,-9-12 494,-1 0 0,1 0 0,-1 0 0,0 0 0,1 0 0,-1 0 0,1 0 0,-1 0 0,1 0 0,-1 0 1,1 0-1,-1 0 0,0 0 0,1 0 0,-1 0 0,1 0 0,-1-1 0,1 1 0,-1 0 0,0 0 0,1 0 0,-1-1 1,0 1-1,1 0 0,-1 0 0,0-1 0,1 1 0,-1 0 0,0-1 0,1 0 0,1-2-145,1-1 0,-1 0 0,0 0 0,0-1 0,-1 1-1,1 0 1,-1-1 0,0 1 0,0-1 0,0 1 0,-1-1 0,1-6 0,-3-58-1199,-1 45 1363,0 0 1,-2 0-1,-13-42 0,9 44 1990,-20-41-1,28 62-1907,1 1-1,0-1 1,0 1-1,0-1 1,0 1-1,0-1 1,0 1-1,-1-1 1,1 1-1,0-1 1,0 1-1,1-1 1,-1 1-1,0-1 1,0 1-1,0-1 1,0 1-1,0-1 1,0 1-1,1-1 1,-1 1-1,0-1 1,1 1-1,-1-1 1,0 1-1,0 0 1,1-1-1,-1 1 1,1-1-1,-1 1 1,0 0-1,1-1 1,-1 1-1,1 0 1,-1 0-1,1-1 1,0 1-1,23-9 392,-18 7-262,104-33 405,-93 31-591,-1 1 0,1 0 0,0 1 1,31 1-1,-45 2-6,0-1 1,0 0-1,1 1 1,-1-1-1,0 1 1,0 0-1,0 0 1,0 1-1,0-1 1,0 1-1,0-1 1,0 1-1,0 0 0,-1 0 1,1 0-1,-1 0 1,1 0-1,-1 1 1,0-1-1,0 1 1,0 0-1,0-1 1,0 1-1,-1 0 0,1 0 1,-1 0-1,0 0 1,0 1-1,0-1 1,0 0-1,-1 0 1,1 0-1,-1 1 1,0 5-1,1 9 72,-2-1 0,0 1 1,-1-1-1,0 0 0,-1 0 0,-2 0 0,1 0 0,-8 16 1,5-23 403,4-16-139,3-25 62,0 27-347,7-215 1055,-6 208-1276,4 10-7,7 16-159,-1-1 109,-7-11 187,0 0-1,1-1 1,-1 1-1,0-1 1,1 0-1,-1 0 1,1 0-1,0-1 1,0 0-1,-1 0 1,1 0-1,0 0 1,0-1-1,0 0 1,0 0-1,0 0 0,0-1 1,0 1-1,0-1 1,-1 0-1,1-1 1,6-2-1,3-1 32,-1-1 0,1 0 0,-1-1-1,-1 0 1,1-1 0,14-13-1,-13 9 77,0-1 0,-1 0 0,0 0 0,-2-2-1,1 1 1,-2-1 0,0-1 0,-1 0 0,0 0 0,-1-1-1,-1 0 1,-1-1 0,8-32 0,-14 45-46,1 0 0,-1 0 0,0 0 0,0-1 0,0 1 0,-1 0-1,0 0 1,-2-9 0,3 14-23,-1-1-1,1 0 0,0 0 0,-1 0 0,1 0 1,-1 0-1,1 0 0,-1 1 0,0-1 1,1 0-1,-1 0 0,0 1 0,1-1 0,-1 1 1,0-1-1,0 0 0,0 1 0,1 0 0,-1-1 1,-1 0-1,0 1-4,1 0 0,0 0 0,-1 0 1,1 0-1,0 1 0,-1-1 0,1 0 0,0 1 0,-1-1 1,1 0-1,0 1 0,-1 0 0,1-1 0,0 1 1,0 0-1,0 0 0,0-1 0,-2 3 0,-5 4-11,1 1 1,0 0-1,0 0 0,1 1 0,0-1 0,1 1 1,0 1-1,-4 9 0,-4 11-56,-11 44 0,15-40 27,-8 55 0,15-75 40,1 0 1,0 1-1,1-1 0,1 0 0,0 0 1,6 26-1,-6-37 2,-1 0 1,1 0 0,0 0-1,0 0 1,1 0-1,-1 0 1,0 0 0,1-1-1,0 1 1,0 0-1,0-1 1,0 0-1,0 1 1,0-1 0,0 0-1,1 0 1,-1 0-1,1 0 1,0-1 0,0 1-1,-1-1 1,1 1-1,0-1 1,0 0-1,0 0 1,0 0 0,5 0-1,-2-1 1,-1 0 0,0-1 0,1 1 0,-1-1 0,0 0 0,1-1-1,-1 0 1,0 1 0,0-1 0,0-1 0,0 1 0,-1-1 0,1 0 0,-1 0 0,5-4 0,5-5 8,0-1 1,-1-1 0,-1 0-1,0 0 1,-1-1 0,-1-1 0,0 0-1,-2 0 1,1-1 0,-2 0-1,0 0 1,-1-1 0,5-28 0,-10 43-8,-1 0 1,1-1-1,-1 1 1,0 0 0,-1-1-1,1 1 1,-1-5-1,1 8-2,0 0 0,0-1 0,0 1 0,-1 0 0,1 0-1,0-1 1,0 1 0,0 0 0,0 0 0,0-1 0,0 1-1,0 0 1,-1 0 0,1 0 0,0-1 0,0 1 0,0 0-1,-1 0 1,1 0 0,0 0 0,0-1 0,-1 1 0,1 0-1,0 0 1,0 0 0,0 0 0,-1 0 0,1 0 0,0 0 0,-1 0-1,1 0 1,0-1 0,-1 2-1,0-1-1,0 1 1,0-1 0,0 1 0,1 0-1,-1-1 1,0 1 0,0 0-1,1-1 1,-1 1 0,1 0-1,-1 0 1,1 0 0,-2 1 0,-2 7-5,-1-1 0,1 1 1,1 0-1,0 1 0,0-1 1,1 1-1,-2 17 0,3-20 6,0 0-1,1 0 1,0 0-1,0 0 1,1 0-1,0 0 0,0 0 1,1 0-1,0 0 1,0-1-1,4 10 1,-5-14 2,0 0 0,1 0 1,-1 0-1,0 0 1,1-1-1,-1 1 0,1-1 1,-1 1-1,1-1 1,0 1-1,-1-1 1,1 0-1,0 0 0,0 0 1,0 0-1,0 0 1,0 0-1,0-1 0,4 2 1,-2-2 1,-1 0 1,1 0 0,0 0-1,0 0 1,0-1 0,0 0-1,0 1 1,0-1-1,-1-1 1,5-1 0,5-3 9,0-1 1,-1 0-1,0 0 1,21-19 0,-19 14-6,0 0 0,-1-2 1,-1 1-1,0-2 0,0 1 1,10-21-1,-21 34-14,0 0 1,-1 0-1,1 0 0,0-1 0,-1 1 1,1 0-1,-1 0 0,0-1 1,0 1-1,1 0 0,-1-1 1,0 1-1,0-1 0,0 1 0,0 0 1,0-1-1,-1-1 0,1 3 3,0 0 0,0-1 0,-1 1 0,1 0 0,0 0 0,0 0-1,0-1 1,-1 1 0,1 0 0,0 0 0,0 0 0,0 0 0,-1 0 0,1-1-1,0 1 1,0 0 0,-1 0 0,1 0 0,0 0 0,-1 0 0,1 0 0,0 0-1,0 0 1,-1 0 0,1 0 0,0 0 0,0 0 0,-1 0 0,-13 7-52,6 1 53,0 1 0,0-1 1,1 1-1,1 1 0,-1-1 0,1 1 1,1 0-1,0 1 0,0-1 0,1 1 1,1 0-1,0 0 0,-3 19 0,5-25 14,0 0 0,1-1-1,0 1 1,0 0-1,0-1 1,1 1 0,0 0-1,0-1 1,2 9 0,-2-12-6,0 1 0,-1-1 0,1 1 0,0-1 0,0 1 0,0-1 1,0 0-1,1 1 0,-1-1 0,0 0 0,0 0 0,1 0 0,-1 0 0,1 0 0,-1 0 1,1 0-1,-1-1 0,1 1 0,-1 0 0,1-1 0,0 1 0,-1-1 0,1 0 1,0 0-1,-1 1 0,1-1 0,0 0 0,0-1 0,2 1 0,6-2 9,0 0 0,-1-1-1,1 0 1,-1 0 0,0-1-1,0 0 1,0-1 0,-1 0-1,1 0 1,7-8 0,9-6 6,40-44 1,-53 51-21,-2 2-12,-1 1 0,0-1 1,0-1-1,-1 1 1,0-2-1,-1 1 1,7-16-1,-14 27 8,0 0 0,0 0 0,0 0 1,-1 0-1,1 0 0,0 0 0,0 0 0,0 0 0,0 0 1,-1 0-1,1 0 0,0 0 0,0 0 0,0 0 0,0 0 0,-1 0 1,1 0-1,0 0 0,0 0 0,0 0 0,0-1 0,0 1 1,-1 0-1,1 0 0,0 0 0,0 0 0,0 0 0,0 0 1,0 0-1,0-1 0,0 1 0,-1 0 0,1 0 0,0 0 0,0 0 1,0 0-1,0-1 0,0 1 0,0 0 0,0 0 0,0 0 1,0 0-1,0-1 0,0 1 0,0 0 0,0 0 0,0 0 0,0 0 1,0-1-1,-13 15-57,0 3 56,1 1 0,1 1 0,-9 20-1,16-31 18,0 1-1,1-1 1,0 1-1,1 0 0,0 0 1,0 0-1,0 0 1,1 0-1,1 16 1,0-24-12,0 1 0,0-1 0,0 1 0,1-1 1,-1 1-1,0-1 0,1 0 0,-1 1 0,1-1 0,-1 0 1,1 1-1,0-1 0,0 0 0,-1 0 0,1 0 0,0 0 1,0 0-1,0 0 0,0 0 0,0 0 0,0 0 0,1 0 1,0 1-1,0-2-19,0 1 0,0-1 0,0 1 0,1-1 0,-1 0 0,0 0 0,0 0 0,0 0 0,0 0 0,0-1 0,0 1 0,0 0 0,4-2 1,4-2-171,-1 0 1,0-1 0,0 0 0,0 0 0,9-8 0,1-2-277,-1-2 0,-1 0 0,0-2 0,-2 1 0,0-2 0,-1 0 0,-1-1 0,-1 0 0,0-1 0,13-37 0,-3-8-520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15435,'-9'15'616,"1"2"-1,1-1 1,0 1 0,1 0-1,-7 29 1,5-14 358,-4 10-430,2 1-1,2 1 1,2-1-1,1 1 1,3 1-1,4 57 1,-2-94-538,1 0 0,0-1 1,0 1-1,1 0 0,0-1 1,0 1-1,6 11 0,-7-28-256,-3-8 150,-9-18-4,-2 0 1,-1 1 0,-28-48 0,24 48 434,16 31-279,-8-23 602,10 26-619,0-1 1,0 0-1,0 0 0,0 0 1,1 1-1,-1-1 0,0 0 1,0 0-1,0 1 0,1-1 1,-1 0-1,0 0 0,1 1 1,-1-1-1,0 0 0,1 1 1,-1-1-1,1 1 0,-1-1 1,1 1-1,-1-1 0,1 0 1,0 1-1,-1 0 0,1-1 1,0 1-1,-1-1 0,1 1 1,0 0-1,-1-1 0,2 1 1,17-5 211,-1 0 0,1 2 0,0 0 1,33 0-1,13-3-1073,-55 5 352,32-7 284,-41 8 181,0 0 1,0-1-1,0 1 1,0-1-1,0 1 0,0 0 1,0-1-1,0 1 1,0-1-1,0 0 1,0 1-1,0-1 1,-1 0-1,1 0 1,0 1-1,-1-1 0,1 0 1,0 0-1,-1 0 1,1 0-1,-1 0 1,1 0-1,-1 0 1,0 0-1,1 0 0,-1 0 1,0 0-1,0 0 1,0 0-1,1 0 1,-1 0-1,-1-2 1,-6-15-406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38 19084,'-17'-10'2185,"16"3"-1361,2 1-360,15 3 1328,4 0-888,4 3-359,3-3-153,1-2-400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18756,'-1'3'1144,"-8"4"-1600,-4-1 224,0 3 712,5 1-240,-4-2-472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304 394 22797,'-3'-4'114,"0"0"1,0 0 0,0 0-1,-1 0 1,1 0-1,-1 1 1,0-1 0,0 1-1,-1 0 1,1 0-1,-1 1 1,1 0 0,-1-1-1,0 1 1,0 1-1,0-1 1,0 1 0,0 0-1,0 0 1,0 0-1,0 1 1,0 0-1,-1 0 1,1 0 0,0 0-1,-6 2 1,2 0-102,0 0 1,0 0 0,1 1-1,-1 0 1,0 0-1,1 1 1,0 0 0,0 1-1,0 0 1,1 0 0,-1 0-1,1 1 1,1 0-1,-8 8 1,7-4-49,-1 0 1,2 0-1,-1 0 1,-4 13-1,9-20 25,0 1 0,1 0 0,-1 0 0,1 0 0,0 0 0,0 0 0,0 0 0,1 1 0,0-1 0,-1 0 0,2 0 0,-1 0 0,0 0 0,1 1 0,1 4 0,-2-8 9,1 1 1,0-1 0,0 1 0,0-1 0,0 0 0,0 0 0,0 1 0,0-1 0,0 0 0,0 0 0,0 0-1,1 0 1,-1 0 0,1-1 0,-1 1 0,0 0 0,1-1 0,-1 1 0,1-1 0,-1 1 0,1-1 0,0 0-1,-1 1 1,1-1 0,-1 0 0,1 0 0,1 0 0,5-1 6,-1 1 0,0-1 0,1-1-1,12-3 1,2-3 29,-1-1 0,0-2-1,0 1 1,-1-2 0,0-1 0,33-28-1,-13 5 223,66-75-1,-97 100-170,0-1 0,0 0 0,10-19 0,-16 22 110,-9 14-105,-9 15-52,-6 17-36,2 1 0,-24 67 0,40-95-4,-1 1-1,2 0 1,0-1-1,0 1 1,0 16-1,2-25 2,0 0 1,0 0-1,0 0 0,0 0 1,1 0-1,-1 0 0,1 0 1,-1 0-1,1 0 0,0 0 0,0 0 1,0 0-1,0 0 0,0-1 1,2 3-1,-2-3 0,1 0 1,-1 0 0,1 0-1,-1 0 1,1-1-1,-1 1 1,1-1-1,-1 1 1,1-1-1,0 1 1,-1-1-1,1 0 1,0 0-1,-1 0 1,1 0-1,0 0 1,-1 0 0,1 0-1,0-1 1,-1 1-1,1-1 1,2 0-1,6-3 1,-1 0-1,1 0 0,-1-1 1,0-1-1,0 1 1,-1-1-1,1-1 1,11-11-1,4-7 1,29-37 1,-19 16-15,-2-1 1,-3-1-1,-1-2 1,30-77-1,-54 119 2,-1 0 0,0 0 0,-1-1 0,1 1 0,-2 0 0,2-16 0,-3 24 8,1-1 1,-1 1 0,0-1-1,0 1 1,0-1 0,0 1-1,0-1 1,0 1 0,0-1-1,0 1 1,0 0 0,0-1-1,0 1 1,0-1 0,-1 1-1,1-1 1,0 1 0,0-1-1,0 1 1,-1-1-1,1 1 1,0 0 0,0-1-1,-1 1 1,1 0 0,0-1-1,-1 1 1,1 0 0,-1-1-1,1 1 1,0 0 0,-1 0-1,1-1 1,-1 1 0,1 0-1,-1 0 1,0 0-2,-1 0-1,1 1 1,0-1 0,-1 1 0,1-1 0,0 1-1,0 0 1,0-1 0,0 1 0,-1 0 0,1 0-1,-1 1 1,-30 35-32,14-14 73,1 1-1,1 1 1,1 0-1,1 1 1,-21 55-1,34-75-21,0 0 1,0 0-1,0 0 0,1 1 0,1 10 1,-1-11-12,0 1 1,0-1 0,0 1 0,-3 10 0,-1 0 20,-18 88 474,21-94-448,0-1 0,0 0 0,1 0-1,1 0 1,0 0 0,0 0 0,1 0 0,4 14 0,-6-22-56,1-1 0,-1 1 0,1 0 0,0 0 0,0-1 0,0 1 0,0 0 0,0-1 0,0 1 1,1-1-1,-1 1 0,0-1 0,1 0 0,-1 0 0,1 1 0,-1-1 0,1 0 0,0 0 0,-1-1 0,1 1 1,0 0-1,0 0 0,0-1 0,-1 1 0,1-1 0,0 0 0,0 1 0,0-1 0,0 0 0,0 0 0,0 0 0,0-1 1,0 1-1,0 0 0,-1-1 0,5 0 0,5-3-389,1-1 0,-1 0 1,0 0-1,17-12 0,-14 9-487,52-32-1148,-49 28 1234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2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31 19988,'-1'-2'311,"-1"0"0,1 0 0,-1 0 1,1 0-1,-1 0 0,0 0 0,0 0 0,1 1 0,-1-1 0,0 1 0,0 0 0,-1-1 0,1 1 0,0 0 0,0 0 0,-1 0 1,-3 0-1,1 0-114,1 0 0,-1 1 0,1 0 0,-1 0 0,1 0 0,-1 1 0,1-1 0,-1 1 0,-5 2 0,2 0-196,0 0 1,0 0 0,0 1-1,0 0 1,0 0-1,1 1 1,0 0 0,0 1-1,-11 10 1,18-16-9,-1 0 1,1 1 0,-1-1-1,1 0 1,0 1-1,-1-1 1,1 0 0,0 1-1,-1-1 1,1 0-1,0 1 1,-1-1 0,1 1-1,0-1 1,0 1-1,0-1 1,-1 1-1,1-1 1,0 1 0,0-1-1,0 1 1,0-1-1,0 1 1,0-1 0,0 1-1,0-1 1,0 1-1,0-1 1,0 1 0,0-1-1,0 1 1,1-1-1,-1 1 1,0-1-1,0 0 1,0 1 0,1-1-1,-1 1 1,0-1-1,1 1 1,-1-1 0,0 0-1,1 1 1,-1-1-1,0 0 1,1 1 0,-1-1-1,1 0 1,-1 0-1,1 1 1,-1-1-1,1 0 1,-1 0 0,1 0-1,-1 0 1,1 1-1,-1-1 1,1 0 0,-1 0-1,1 0 1,0 0-1,39 2-421,-34-3 303,1 1 41,8 0-128,1 0-1,-1 0 1,0 2-1,0 0 1,1 0-1,25 9 1,-40-11 216,1 1-1,-1-1 1,1 1 0,-1-1-1,0 1 1,1 0 0,-1 0 0,0-1-1,1 1 1,-1 0 0,0 0-1,0 0 1,0 1 0,0-1-1,0 0 1,0 0 0,0 0-1,0 1 1,0-1 0,-1 1-1,1-1 1,0 0 0,-1 1-1,0-1 1,1 1 0,-1-1 0,0 1-1,1-1 1,-1 1 0,0 0-1,0-1 1,0 1 0,-1-1-1,1 1 1,0-1 0,0 1-1,-1-1 1,1 1 0,-1-1-1,0 1 1,1-1 0,-2 3-1,-2 1 98,0 0 0,1 0 0,-2 0-1,1 0 1,0-1 0,-1 1-1,0-1 1,0-1 0,-6 5 0,2-3-122,0 0 1,0-1 0,-1 0-1,0 0 1,0-1 0,0 0-1,0-1 1,0 0 0,0 0 0,-1-2-1,1 1 1,-1-1 0,1 0-1,0-1 1,-1 0 0,1-1-1,-14-4 1,-2-3-267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35 380 14723,'-10'17'1267,"7"-13"-1058,1 0 1,-1 0-1,0 0 0,1 1 0,0-1 0,0 1 0,0-1 0,1 1 0,0 0 0,0 0 0,0 0 0,0 0 0,0 8 0,2-12-154,-1 1 0,1-1 0,-1 0 0,1 0 0,0 0-1,-1 0 1,1 0 0,0 0 0,0 0 0,-1 0 0,1 0 0,0 0-1,0 0 1,0-1 0,0 1 0,0 0 0,1-1 0,-1 1-1,0-1 1,0 1 0,0-1 0,0 1 0,1-1 0,-1 0-1,0 0 1,0 1 0,1-1 0,-1 0 0,2 0 0,4 0 139,1 0 1,-1-1-1,14-2 1,5-4 85,0-1 0,-1-1 0,33-16 0,31-12 152,-87 36-427,0 0 0,0 1 0,0-1 0,0 0 0,0 1 0,0 0 0,0-1 0,1 1 0,-1 0 0,0 0-1,0 0 1,0 0 0,4 1 0,-5 0 3,-1 0-1,1-1 1,0 1-1,-1 0 1,1 0-1,-1-1 1,1 1-1,-1 0 1,1 0-1,-1 0 0,0 0 1,1 0-1,-1 0 1,0 0-1,0 0 1,1 0-1,-1 0 1,0 0-1,0 0 1,0 0-1,0 0 1,0 0-1,-1-1 0,1 1 1,0 0-1,0 0 1,-1 0-1,1 0 1,-1 1-1,-11 40 472,12-42-463,0 1 0,0-1 1,0 0-1,0 0 0,0 1 0,0-1 0,0 0 0,1 1 1,-1-1-1,0 0 0,0 0 0,0 1 0,0-1 1,0 0-1,1 0 0,-1 1 0,0-1 0,0 0 0,0 0 1,0 0-1,1 1 0,-1-1 0,0 0 0,0 0 0,1 0 1,-1 0-1,0 1 0,0-1 0,1 0 0,-1 0 0,0 0 1,1 0-1,-1 0 0,0 0 0,0 0 0,1 0 1,-1 0-1,0 0 0,1 0 0,-1 0 0,0 0 0,0 0 1,1 0-1,-1 0 0,0 0 0,1 0 0,-1-1 0,1 1 1,14-4 273,7-6 23,0-1 1,22-15-1,-30 17-329,0 0 0,0 1 1,1 1-1,0 0 0,1 1 0,29-7 0,-44 12 1,0 1 0,0 0-1,0-1 1,0 1 0,0 0-1,0 0 1,0 0 0,0 0-1,0 0 1,0 0 0,0 0-1,0 0 1,0 1 0,0-1-1,0 0 1,0 0 0,0 1-1,0-1 1,0 1-1,0-1 1,0 1 0,0-1-1,0 1 1,-1 0 0,1-1-1,1 2 1,-2-1-5,0 0 1,1 1-1,-1-1 0,0 0 0,0 1 0,0-1 1,0 0-1,0 1 0,0-1 0,0 0 1,0 1-1,0-1 0,-1 0 0,1 1 1,0-1-1,-2 2 0,-2 7-136,-1-1 0,0 0 1,-11 14-1,14-21 71,-16 19-902,18-21 973,0 0 0,0 1-1,0-1 1,-1 0 0,1 0 0,0 1 0,0-1 0,-1 0 0,1 0 0,0 0 0,-1 0 0,1 1 0,0-1 0,-1 0 0,1 0-1,0 0 1,-1 0 0,1 0 0,0 0 0,-1 0 0,1 0 0,0 0 0,-1 0 0,1 0 0,0 0 0,-1 0 0,1 0 0,0 0 0,-1 0-1,1 0 1,0-1 0,-1 1 0,1 0 0,0 0 0,0 0 0,-1 0 0,1-1 0,0 1 0,0 0 0,-1 0 0,1-1 0,0 1 0,0 0-1,-1 0 1,1-1 0,0 1 0,0 0 0,0-1 0,0 1 0,0 0 0,-1-1 0,1 1 0,0 0 0,0-1 0,0 1 0,0 0-1,0-1 1,0 1 0,0 0 0,0-1 0,0 1 0,0 0 0,0-1 0,1 1 0,-1 0 0,0-1 0,0-20-418</inkml:trace>
  <inkml:trace contextRef="#ctx0" brushRef="#br0" timeOffset="1">626 0 15739,'-6'10'1153,"5"7"-1273,-1-1-321,6 0 874,8 1-337,4-1-256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156 117 18852,'0'-1'58,"-1"1"0,1-1 0,-1 0 0,1 1-1,-1-1 1,1 0 0,-1 1 0,1-1 0,-1 1 0,1-1 0,-1 1 0,0-1 0,1 1 0,-1-1-1,0 1 1,0 0 0,1-1 0,-1 1 0,0 0 0,0 0 0,1 0 0,-1-1 0,0 1-1,0 0 1,0 0 0,0 0 0,0 0 0,0 1-20,-1 0 1,1-1-1,0 1 1,0 0 0,0 0-1,0-1 1,0 1-1,0 0 1,0 0-1,0 0 1,1 0-1,-1 0 1,0 1-1,-1 1 1,-2 7 107,0 0 1,0 0 0,-2 12 0,6-21-124,-16 68 602,3 1 1,-6 120 0,17-83 165,12 119 0,-9-205-664,-1-15-97,0 0 0,0 0-1,1-1 1,0 1 0,0 0-1,0 0 1,0-1 0,1 1-1,4 8 1,-4-34-50,-8-40-18,-2 1-1,-3 0 1,-30-91 0,38 142 23,3 6 8,0 0 0,-1 1 0,1-1 0,-1 1 0,0-1 0,1 1 0,-1 0 0,0-1 0,0 1 0,0 0 0,-1-2 0,15 37-254,-8-26 210,0 0 1,0-1-1,0 0 1,1 0-1,0 0 1,11 9 0,-14-13 35,0-1 1,0 0-1,0 0 1,1 0 0,-1-1-1,0 1 1,1-1 0,-1 0-1,1 0 1,-1 0 0,1 0-1,0-1 1,-1 1 0,1-1-1,0 0 1,-1 0 0,1 0-1,0-1 1,4 0 0,-1-2 3,1 1 1,-1-2 0,0 1 0,0-1 0,0 0 0,0 0 0,-1 0 0,0-1 0,0 0 0,0-1 0,9-10 0,5-8 41,27-43 0,-46 66-30,43-75 146,-3-2 0,60-161 1,-98 229-139,3-4 9,-1 0 0,-1 0-1,6-30 1,-10 43-18,0 0 1,0 0-1,0 0 1,0-1 0,0 1-1,0 0 1,0 0-1,0 0 1,0 0 0,0 0-1,-1 0 1,1 0-1,0 0 1,-2-2-1,2 3 0,0 0 0,0 0 0,-1 0 0,1-1 0,0 1 1,0 0-1,-1 0 0,1 0 0,0 0 0,-1 0 0,1 0 0,0 0 0,-1 0 0,1 0 0,0 0 0,0 0 0,-1 0 0,1 0 0,0 0 0,-1 0 0,1 0 0,0 0 0,-1 0 0,1 0 0,0 0 0,0 1 0,-1-1 0,1 0 0,0 0 0,0 0 0,-1 1 0,-2 1-2,0 1 0,0 0 0,0 0 0,1 0 0,-1 0 0,1 0 0,-3 5 0,-21 41 32,2 0 0,2 2 0,3 1-1,-20 80 1,33-104 30,-4 38 0,9-56-39,0-1 0,1 1 1,0 0-1,1-1 0,0 1 0,1-1 1,4 15-1,-5-21-14,0 0 0,0 0 1,0 0-1,1-1 1,-1 1-1,1 0 0,0-1 1,-1 0-1,1 1 0,1-1 1,-1 0-1,0 0 1,0 0-1,1 0 0,-1 0 1,1-1-1,4 3 0,-3-3 1,0 1 0,0-1 0,1 0-1,-1 0 1,0-1 0,1 1-1,-1-1 1,1 0 0,-1 0 0,8-2-1,3-1 3,0-1-1,0-1 1,-1 0-1,0-1 1,23-12-1,-9 2 6,-2-1 0,36-29 0,-50 35 1,0 1-1,-1-2 0,0 1 1,-1-1-1,0-1 0,14-24 0,-23 33 26,-3 7-15,-10 18 0,-16 32 42,27-51-62,-5 10 49,1 0 0,1 0 0,-1 1 1,2-1-1,0 1 0,0 0 0,-1 25 1,4-37-48,0 0 1,0 0 0,0 0 0,0 0 0,0 0 0,0 0-1,1 0 1,-1 0 0,0 0 0,0 0 0,1 0-1,-1 0 1,1 0 0,-1-1 0,1 1 0,-1 0-1,1 0 1,0 0 0,-1-1 0,1 1 0,0 0 0,0-1-1,-1 1 1,1 0 0,0-1 0,0 1 0,0-1-1,1 1 1,0 0 5,1-1 0,-1 0 0,1 0 0,0 1 0,-1-2-1,1 1 1,-1 0 0,1 0 0,-1-1 0,1 1 0,2-2-1,8-3-102,0 0 0,0-1-1,13-8 1,-23 12 24,5-2-278,-1 0 0,0-1 0,9-7 0,-14 10 243,0 0 1,0 0 0,0 0 0,-1-1-1,1 1 1,-1 0 0,1 0 0,-1-1 0,0 1-1,0-1 1,0 0 0,0 1 0,0-1-1,-1 1 1,1-5 0,-1-14-533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 20332,'-7'-5'2305,"7"8"-2057,1 2 1024,5 4-752,1 2-1176,1-1 936,1-4-416,1-2-64,3-1-80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14635,'1'4'196,"0"0"1,1 0-1,0 0 0,0 0 0,0 0 0,1-1 1,-1 1-1,1-1 0,0 1 0,0-1 0,0 0 1,0 0-1,0 0 0,1-1 0,-1 1 0,1-1 1,0 0-1,0 0 0,-1 0 0,1-1 0,1 1 1,-1-1-1,7 2 0,-3-2 95,0 1 0,0-1 0,0-1 0,0 1 0,0-1 0,0-1 0,0 1 0,0-2 0,0 1 0,0-1 0,14-4 0,-11 0-44,0 0 0,-1 0 0,0-1 1,0 0-1,0-1 0,-1 0 0,0 0 1,-1-1-1,0 0 0,0 0 0,-1-1 1,11-18-1,-13 19-147,0-1 0,0-1 0,0 1 1,-2-1-1,1 1 0,-1-1 0,-1 0 0,0 0 1,0 0-1,-1-1 0,-1 1 0,0 0 0,-3-22 1,3 31-86,-1-1 1,1 0-1,-1 0 1,0 1-1,0-1 1,0 0 0,0 1-1,-1-1 1,1 1-1,-1 0 1,1-1 0,-1 1-1,0 0 1,0 0-1,0 0 1,-4-3-1,5 4-8,-1 1-1,0-1 0,0 0 0,1 1 0,-1-1 0,0 1 0,0-1 0,0 1 1,0 0-1,1 0 0,-1 0 0,0 0 0,0 0 0,0 0 0,0 1 0,0-1 1,1 0-1,-1 1 0,0 0 0,0-1 0,1 1 0,-1 0 0,0 0 0,1 0 0,-3 2 1,-5 4 1,0 0 0,1 1 0,0 0 1,1 0-1,0 1 0,0 0 0,1 0 1,0 1-1,-6 13 0,-2 5-11,3 1-1,-10 33 1,16-48-18,1-1 0,1 1 0,0 0 0,1 0 0,1 0 0,0 0 0,2 27 0,-1-39 0,0 0 0,1-1 0,-1 1 1,0 0-1,1-1 0,-1 1 0,1 0 0,-1-1 1,1 1-1,0 0 0,-1-1 0,1 1 1,0-1-1,0 0 0,0 1 0,0-1 0,1 0 1,-1 1-1,0-1 0,1 0 0,-1 0 1,0 0-1,1 0 0,-1 0 0,3 0 1,-1 0-95,0-1 1,0 1 0,0-1 0,0 0 0,0 0 0,0 0 0,0-1 0,0 1-1,0-1 1,0 0 0,-1 1 0,1-1 0,4-2 0,6-3-282,-1-1 0,1-1 0,-1 1-1,-1-2 1,12-9 0,14-18-329,-1-4-147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16147,'3'1'2257,"-3"1"-1361,0 5-352,-1 6 1105,-5 5-409,2 7-168,-8 8-440,-2 2-224,-3 5-240,-1 2-24,-3-6-160,-1-6-136,4-7-336,-2-9-328,2-12-376,3-5 904,-1-13-240,2-7-217</inkml:trace>
  <inkml:trace contextRef="#ctx0" brushRef="#br0" timeOffset="1">0 104 16444,'3'-6'1536,"9"9"-880,1 7-248,7 6 912,3 1-327,10 2-449,2 2-112,6-1-160,-1-1-208,0-3-752,-2-2-176,-3-6 695,1-2-175,-5-4-184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25 363 18180,'-6'13'1640,"3"4"-1168,0 2-240,1 4 1185,-1 3-681,0 0-704,1-3-360,2-8-656,2-5 864,-1-10-145,5-8-87</inkml:trace>
  <inkml:trace contextRef="#ctx0" brushRef="#br0" timeOffset="1">8 1 19292,'-5'0'1480,"4"8"-1135,0 1-153,1 0 504,0-1-888,1-4 192,3-1-88,3-3-144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20116,'1'0'69,"-1"0"-1,1 0 0,-1 0 1,1 0-1,0 0 1,-1 0-1,1 0 0,-1 1 1,1-1-1,0 0 0,-1 0 1,1 1-1,-1-1 0,1 0 1,-1 1-1,1-1 1,-1 1-1,1-1 0,-1 1 1,0-1-1,1 1 0,-1-1 1,0 1-1,1-1 1,-1 1-1,0-1 0,0 1 1,1-1-1,-1 1 0,0 0 1,0-1-1,0 1 1,0-1-1,0 1 0,0 1 1,2 29 477,-1-20 42,3 113 535,3 38-1093,-7-160-28,6 31-1,-6-32 0,1 0 0,-1 0-1,0 0 1,1-1-1,-1 1 1,1 0 0,-1 0-1,1 0 1,-1-1-1,1 1 1,-1 0 0,1 0-1,0-1 1,0 1-1,-1-1 1,1 1-1,0-1 1,0 1 0,0-1-1,-1 1 1,1-1-1,0 0 1,0 1 0,0-1-1,0 0 1,0 0-1,0 0 1,0 1 0,0-1-1,0 0 1,0 0-1,1-1 1,4-1 6,0 0 0,0-1 0,0 0 0,0 0 0,0-1 0,-1 1 0,1-1 0,-1 0 0,6-7 0,24-15-12,-30 23-12,0 0 0,0 0-1,0 1 1,1-1-1,-1 2 1,1-1 0,-1 0-1,8 0 1,-12 2 9,1 0 0,-1 0 0,1 0 1,-1 0-1,1 0 0,-1 0 0,1 1 0,-1-1 1,1 1-1,-1-1 0,1 1 0,-1 0 0,0-1 0,1 1 1,-1 0-1,0 0 0,0 0 0,0 0 0,1 0 1,-1 0-1,0 0 0,0 0 0,-1 0 0,1 1 1,0-1-1,0 0 0,0 1 0,-1-1 0,1 0 1,-1 1-1,1-1 0,-1 1 0,0-1 0,1 1 0,-1-1 1,0 3-1,1 2 48,-1 0 0,1 0 0,-1 0 0,0 0 0,-1 0 0,0 0 0,0 0 0,0 0 0,0 0 0,-1 0 0,0 0 0,0-1 0,-1 1 0,0-1 0,0 1 0,0-1 0,0 0 0,-1 0 0,0 0 0,0-1 0,0 0 0,-8 7 0,8-8-37,0-1 1,0 1-1,0 0 0,0-1 1,0 0-1,-1 0 0,1-1 1,-1 1-1,1-1 1,-1 0-1,1 0 0,-1 0 1,0 0-1,0-1 1,1 0-1,-1 0 0,0-1 1,0 1-1,1-1 1,-1 0-1,0 0 0,1 0 1,-1-1-1,1 0 0,0 0 1,-1 0-1,1 0 1,0-1-1,-4-2 0,6 3-102,-1 0 0,1 0-1,-1 0 1,1 0 0,0-1 0,0 1-1,0-1 1,0 1 0,1-1-1,-1 0 1,1 1 0,-1-1-1,1 0 1,0 0 0,0 0-1,0 0 1,1 0 0,-2-6-1,7-6-617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10 558 17668,'9'-3'565,"-1"0"0,0-1 0,1 0 1,-2-1-1,1 0 0,0 0 0,-1 0 0,8-9 0,-7 6-304,0 0-1,-1 0 1,0 0-1,0-1 1,-1 0 0,0-1-1,-1 1 1,0-1-1,0 0 1,6-21-1,-11 29-214,1 0 0,-1 0-1,1 0 1,-1 0 0,0 0-1,0-1 1,0 1 0,0 0-1,0 0 1,0 0 0,-1 0-1,1 0 1,-1 0 0,1 0-1,-1 0 1,0 0 0,0 0-1,0 0 1,0 0 0,0 0 0,0 0-1,-2-1 1,1 2-15,1 0 1,-1 0-1,0 0 0,1 1 0,-1-1 1,1 0-1,-1 1 0,0 0 1,0-1-1,1 1 0,-1 0 0,0 0 1,0 0-1,1 0 0,-1 0 1,0 0-1,0 0 0,1 1 1,-1-1-1,0 1 0,1-1 0,-1 1 1,0 0-1,1 0 0,-1 0 1,1-1-1,-2 3 0,-5 2 10,1 0 0,0 1 0,0 1 0,0-1 0,0 1 0,1 0 0,0 1 0,1-1 0,0 1 0,0 0 0,-7 17 0,8-15-56,0 0 1,0 0-1,1 0 0,1 1 1,-1-1-1,2 1 0,0 0 1,0-1-1,1 1 1,1 13-1,-1-21 11,0-1 1,0 0-1,1 0 0,-1 1 1,1-1-1,0 0 0,-1 0 1,1 0-1,0 0 1,0 0-1,1 0 0,-1 0 1,0 0-1,1 0 0,-1 0 1,1-1-1,-1 1 0,1-1 1,0 1-1,0-1 0,0 0 1,0 1-1,0-1 0,0 0 1,0 0-1,0-1 1,0 1-1,0 0 0,0-1 1,1 1-1,-1-1 0,3 1 1,2-1-2,0-1 1,0 1-1,1-1 0,-1 0 1,0-1-1,0 0 1,0 0-1,12-5 1,4-5-4,0 0 1,-2-1 0,0-1 0,0-1 0,24-23 0,-3-2 10,45-56 1,-58 60 41,43-68 1,-62 87 5,-1-1 1,0 0 0,-1 0-1,-1-1 1,-1 0-1,6-31 1,-11 45-29,0 0 0,-1 1 0,0-1 0,0 0 0,0 1 0,-2-9 1,2 12-16,-1-1 0,1 1 1,0 0-1,-1 0 1,1-1-1,-1 1 0,0 0 1,1 0-1,-1 0 1,0 0-1,0 0 0,0 0 1,1 0-1,-1 0 1,0 0-1,0 0 0,0 0 1,-1 1-1,1-1 1,0 0-1,0 1 0,0-1 1,-1 1-1,1-1 1,0 1-1,0-1 0,-1 1 1,-2 0-1,-1 0 2,0 0 0,-1 1 0,1 0 0,0 0 0,-1 1 0,1-1 0,0 1 0,0 0 0,0 1 0,1-1 0,-1 1 0,0 0 0,1 0 0,-5 4 0,-7 6-22,1 0 0,-20 24-1,20-18 0,0 0 0,2 0 0,0 2 0,1-1 0,1 2 1,-8 22-1,13-28-5,1 0 0,0 0 0,1 0 1,1 0-1,0 1 0,2-1 1,0 1-1,1 0 0,2 25 0,-1-34-55,1-1-1,0 1 1,0-1-1,1 0 1,0 0-1,0 0 0,0 0 1,1 0-1,0-1 1,1 0-1,-1 0 1,1 0-1,6 6 0,-7-8 22,0-1 0,0 0 0,0 0 0,0 0 0,0-1 0,1 1 0,-1-1-1,1 0 1,0 0 0,-1-1 0,1 1 0,0-1 0,0 0 0,0-1 0,0 1 0,0-1-1,0 0 1,0 0 0,0 0 0,9-2 0,30-15-353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7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31 21061,'-1'-2'136,"0"0"0,0 0 1,-1 0-1,0 0 1,1 0-1,-1 0 1,0 0-1,0 0 1,0 1-1,0-1 1,0 1-1,0 0 1,0-1-1,0 1 1,-1 0-1,1 0 0,0 1 1,-1-1-1,1 0 1,-1 1-1,-2-1 1,2 1-45,0 0 1,0 1-1,0-1 1,0 1-1,0 0 1,0 0-1,0 0 1,0 0 0,0 0-1,0 1 1,1-1-1,-1 1 1,0 0-1,1 0 1,-1 0-1,1 0 1,-3 3-1,-8 10 38,1 0 1,1 1-1,0 0 0,1 1 0,-15 32 1,13-19-169,1 1 0,-13 54 0,23-79 20,0 0-1,0 0 1,1 0 0,0 11-1,0-17 17,0 1 0,0 0-1,0-1 1,0 1 0,0 0 0,0-1-1,0 1 1,0 0 0,0-1 0,1 1 0,-1 0-1,0-1 1,0 1 0,1 0 0,-1-1-1,0 1 1,1-1 0,-1 1 0,0 0-1,1-1 1,-1 1 0,1-1 0,-1 1-1,1-1 1,0 0 0,-1 1 0,1-1-1,-1 0 1,1 1 0,0-1 0,-1 0 0,1 1-1,0-1 1,-1 0 0,1 0 0,0 0-1,-1 0 1,1 0 0,0 0 0,-1 0-1,1 0 1,0 0 0,-1 0 0,1 0-1,0 0 1,-1 0 0,1-1 0,0 1-1,0-1 1,3-1-6,1 0 0,-1 0-1,0-1 1,0 0 0,-1 0 0,1 0-1,-1 0 1,7-7 0,22-36-40,-22 32 38,14-23 52,-2 0 0,-1-1-1,30-79 1,-63 177-43,-6 75 1,18-133-4,-1 7 8,1 0 0,0 0 0,0 0 0,2 9 0,-2-17 0,0 0 1,0 0-1,0 0 1,0 0-1,0 0 0,0 0 1,1-1-1,-1 1 1,0 0-1,1 0 1,-1 0-1,0-1 0,1 1 1,-1 0-1,1 0 1,-1-1-1,1 1 1,0 0-1,-1-1 0,1 1 1,0-1-1,-1 1 1,1-1-1,0 1 0,0-1 1,-1 1-1,1-1 1,0 0-1,0 1 1,0-1-1,0 0 0,-1 0 1,1 1-1,0-1 1,0 0-1,0 0 1,0 0-1,0 0 0,0 0 1,-1-1-1,1 1 1,0 0-1,0 0 1,0 0-1,0-1 0,0 1 1,-1-1-1,1 1 1,0 0-1,0-1 0,-1 1 1,2-2-1,11-7 62,-1-1-1,0 0 1,0-1-1,-1 0 0,-1 0 1,11-16-1,6-5 85,-11 14-64,-10 10-72,0 0 1,1 0-1,0 1 1,1 0-1,0 0 1,0 1-1,11-7 1,-18 13-19,0-1 1,-1 1-1,1-1 1,0 1-1,0 0 0,0-1 1,-1 1-1,1 0 1,0 0-1,0 0 1,0 0-1,0 0 1,-1 0-1,1 0 1,0 0-1,0 0 0,0 0 1,0 0-1,0 0 1,-1 0-1,1 1 1,0-1-1,0 0 1,0 1-1,-1-1 0,1 1 1,0-1-1,-1 1 1,1-1-1,0 1 1,-1-1-1,1 1 1,0 0-1,-1-1 0,1 1 1,-1 0-1,1-1 1,-1 1-1,0 0 1,1 0-1,-1-1 1,1 2-1,0 4-8,1 0 0,-1-1 0,0 1 0,-1 0 0,1 6 0,-1-6-1,0 41-85,-1-34 89,1-1 1,0 0 0,1 0 0,2 14-1,-3-25 13,0-1-1,1 1 0,-1-1 0,0 1 0,0-1 0,0 1 0,0-1 0,1 1 1,-1-1-1,0 0 0,0 1 0,1-1 0,-1 1 0,0-1 0,1 0 0,-1 1 1,1-1-1,-1 0 0,0 1 0,1-1 0,-1 0 0,1 0 0,-1 1 0,1-1 1,-1 0-1,1 0 0,-1 0 0,1 0 0,-1 0 0,1 0 0,-1 1 0,1-1 1,-1 0-1,1 0 0,-1 0 0,1-1 0,-1 1 0,1 0 0,-1 0 0,0 0 1,1 0-1,-1 0 0,1-1 0,-1 1 0,1 0 0,-1 0 0,1-1 0,-1 1 1,0 0-1,1-1 0,20-17 69,-21 18-72,57-69 151,-45 51-136,2 1 1,0 0-1,1 1 0,1 1 0,34-26 0,-49 40-22,0 0 1,0 0-1,0 1 0,0-1 1,0 0-1,0 1 0,0-1 1,0 1-1,1 0 0,-1-1 1,0 1-1,0 0 1,1 0-1,-1-1 0,0 1 1,0 0-1,1 0 0,-1 1 1,0-1-1,1 0 1,-1 0-1,2 1 0,-2 0-1,0 0 0,0 0 0,0 0 1,0 0-1,0 0 0,0 0 0,-1 0 0,1 0 0,0 0 0,-1 1 0,1-1 0,-1 0 0,1 0 0,-1 1 0,1-1 0,-1 0 1,0 3-1,1 5-35,0 1 0,-1 0 1,0 0-1,-3 14 1,-4 15-888,-15 52-1,20-85 521,5-14 115,6-16-168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 19796,'-2'0'193,"-1"1"0,1-1 0,0 1 0,0 0 0,0-1 0,0 1 0,0 0 0,0 0 0,0 1 0,0-1 0,1 0 0,-1 1-1,0-1 1,1 1 0,-1-1 0,1 1 0,-1 0 0,1 0 0,-2 3 0,-21 42 835,21-42-840,-7 19-117,1 0 1,1 1 0,1-1 0,1 1 0,1 1 0,-2 44-1,7-67-81,0 0-1,-1 0 1,2-1-1,-1 1 1,0 0-1,0 0 1,1 0-1,0-1 1,-1 1-1,1 0 1,0-1-1,1 1 1,-1-1-1,2 4 1,-2-5 1,1 0 0,0 0 0,-1 1 1,1-1-1,0 0 0,0-1 1,-1 1-1,1 0 0,0 0 1,0-1-1,0 1 0,0-1 1,0 0-1,0 1 0,0-1 1,0 0-1,0 0 0,0 0 1,0 0-1,2-1 0,0 0-19,1 1-1,-1 0 0,0 0 1,0 0-1,0 1 0,1-1 1,-1 1-1,0 0 0,0 0 1,0 1-1,0-1 0,0 1 1,-1 0-1,1 0 0,4 3 1,-4-2 1,-1 0 0,1 1 1,-1 0-1,0 0 1,0 0-1,0 0 1,0 0-1,-1 1 0,0-1 1,0 1-1,0 0 1,2 8-1,0 3 65,-1 1 1,-1-1-1,-1 1 0,0 0 0,-1 0 0,0-1 0,-2 1 1,0 0-1,-1-1 0,0 1 0,-1-1 0,-1 0 1,-1 0-1,-1 0 0,0-1 0,0 0 0,-2-1 0,-13 20 1,19-31 18,0 1 1,0-1-1,0 0 1,0 0 0,0 0-1,-1 0 1,1-1-1,-1 0 1,0 1 0,0-1-1,0 0 1,-5 1-1,7-2-43,0-1 0,1 0 0,-1 0 0,0 1-1,0-1 1,0 0 0,0 0 0,1-1 0,-1 1-1,0 0 1,0-1 0,0 1 0,1-1 0,-1 1-1,0-1 1,0 0 0,1 0 0,-1 0 0,1 0-1,-1 0 1,1 0 0,-1 0 0,1 0 0,0-1 0,-1 1-1,1 0 1,0-1 0,0 1 0,0-1 0,0 0-1,0 1 1,0-3 0,-2-4-35,0 1 0,1-1 0,0 1 0,0-1 0,1 0 0,0 0 0,0 1 0,1-1 0,0 0 0,0 0 1,1 0-1,2-12 0,2-4-90,2 1 1,16-42 0,9-5-5,64-99-1,-61 111 262,-2 0-1,38-96 1,-70 153-143,0 0 0,-1-1 0,1 1 1,-1 0-1,1-1 0,-1 1 1,0-1-1,0 1 0,1 0 0,-1-1 1,0 1-1,0-1 0,0 1 1,0-1-1,-1 1 0,1-1 1,0 1-1,-1 0 0,1-1 0,-2-2 1,2 4-5,-1 0 1,1-1 0,0 1 0,-1 0-1,1 0 1,0 0 0,-1 0 0,1 0-1,0 0 1,-1-1 0,1 1-1,-1 0 1,1 0 0,0 0 0,-1 0-1,1 0 1,-1 0 0,1 0-1,0 1 1,-1-1 0,1 0 0,-1 0-1,1 0 1,0 0 0,-1 1-1,-15 12-24,3 4-7,2 0 0,0 1 1,1 0-1,0 1 1,2 0-1,0 0 1,1 1-1,-5 28 0,10-41 24,1-1 0,0 1 0,1-1 0,0 1 0,0 0 0,0-1 0,2 9 0,-2-13 11,0-1-1,0 1 1,1-1 0,-1 0-1,0 1 1,1-1-1,0 0 1,-1 0-1,1 1 1,0-1-1,-1 0 1,1 0-1,0 0 1,0 0-1,0 0 1,0 0-1,0 0 1,0 0 0,0 0-1,1 0 1,-1 0-1,0-1 1,0 1-1,1-1 1,-1 1-1,0-1 1,1 1-1,-1-1 1,0 0-1,1 1 1,-1-1-1,0 0 1,1 0-1,-1 0 1,1 0 0,-1 0-1,1-1 1,1 1-1,4-2 27,0 0 1,-1-1-1,1 1 1,-1-1-1,1 0 0,-1-1 1,10-7-1,38-34 217,-42 34-187,14-14 74,-20 17-88,1 1-1,0 1 1,0-1 0,14-8-1,-21 15-43,1 0-1,-1-1 0,1 1 1,-1 0-1,0-1 0,1 1 1,-1 0-1,1 0 0,0 0 0,-1-1 1,1 1-1,-1 0 0,1 0 1,-1 0-1,1 0 0,-1 0 1,1 0-1,-1 0 0,1 0 1,0 0-1,-1 0 0,1 0 1,-1 0-1,1 1 0,-1-1 1,1 0-1,-1 0 0,1 0 0,-1 1 1,1-1-1,-1 0 0,1 1 1,-1-1-1,0 0 0,1 1 1,-1-1-1,1 1 0,-1-1 1,0 1-1,0-1 0,1 1 1,-1-1-1,0 1 0,0-1 1,1 1-1,-1-1 0,0 1 1,0-1-1,0 2 0,2 29-56,-3-25 50,-1 30-22,0-25 28,1 1-1,1-1 0,1 20 0,-1-31 6,0 0 0,0 0-1,0 0 1,0 1 0,0-1 0,0 0 0,0 0 0,0 1-1,0-1 1,0 0 0,0 0 0,0 0 0,0 0 0,0 1-1,0-1 1,0 0 0,1 0 0,-1 0 0,0 1-1,0-1 1,0 0 0,0 0 0,0 0 0,1 0 0,-1 0-1,0 0 1,0 1 0,0-1 0,1 0 0,-1 0 0,0 0-1,0 0 1,0 0 0,1 0 0,-1 0 0,0 0 0,1 0-1,6-5 117,6-11 32,-13 16-153,92-147 805,-91 145-810,0 1 0,0-1 0,0 1 0,0 0 0,1-1 0,-1 1 0,0 0 0,1 0 0,-1 0 0,1 0 0,1-2 0,-2 3-5,-1 0 0,0 0 0,1 0 0,-1 0 0,0 0 0,1 0 0,-1 0 0,0 0 0,1 0 0,-1 0 0,0 0 0,1 0 0,-1 0 0,0 1 0,1-1 0,-1 0 0,0 0 0,1 0 0,-1 0 0,0 0 0,0 1-1,1-1 1,-1 0 0,0 0 0,1 1 0,-1-1 0,0 0 0,0 0 0,0 1 0,1-1 0,-1 0 0,0 1 0,0-1 0,1 4-129,0-1 0,0 1 0,0-1 0,-1 1 0,0-1 1,1 1-1,-1-1 0,-1 1 0,0 5 0,-9 75-1862,10-73 1440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70 16083,'0'-3'401,"0"1"-1,0-1 1,0 0 0,-1 0-1,1 1 1,-1-1-1,0 0 1,0 1-1,-1-5 1,1 6-306,1 1 1,-1-1 0,1 0 0,-1 1 0,0-1-1,1 1 1,-1-1 0,1 1 0,-1 0 0,0-1-1,1 1 1,-1 0 0,0-1 0,1 1-1,-1 0 1,0 0 0,0-1 0,1 1 0,-1 0-1,0 0 1,0 0 0,0 0 0,1 0-1,-1 0 1,0 0 0,0 1 0,1-1 0,-1 0-1,0 0 1,0 0 0,1 1 0,-1-1 0,0 0-1,1 1 1,-1-1 0,0 1 0,1-1-1,-1 1 1,1-1 0,-1 1 0,-5 4 150,0 0 1,1 0-1,0 0 0,0 1 1,0 0-1,1 0 0,0 0 1,-6 12-1,4-7-250,1 0 0,0 1 0,1-1-1,-4 18 1,8-27 2,-1-1-1,1 0 1,0 1-1,-1-1 0,1 0 1,0 1-1,0-1 1,0 0-1,0 1 1,0-1-1,0 0 1,1 1-1,-1-1 0,0 1 1,1-1-1,-1 0 1,1 0-1,0 3 1,0-4 4,0 0 1,-1 1 0,1-1 0,-1 0-1,1 0 1,0 0 0,-1 1 0,1-1 0,0 0-1,-1 0 1,1 0 0,0 0 0,0 0-1,-1-1 1,1 1 0,0 0 0,-1 0-1,1 0 1,-1 0 0,1-1 0,0 1 0,-1 0-1,1-1 1,-1 1 0,2-1 0,5-4 39,-1 0 1,1 0-1,-1 0 1,9-10-1,38-53 258,-38 47-172,2-1 0,24-22 0,-41 43-128,1 0 1,0 1-1,-1-1 0,1 0 0,0 1 0,-1-1 0,1 1 0,0-1 0,0 1 0,-1-1 0,1 1 0,0 0 0,0-1 0,0 1 0,0 0 0,0 0 0,0-1 0,-1 1 0,1 0 0,2 0 0,-3 1-1,1-1 0,-1 0 0,1 1 0,-1-1 0,1 0 0,-1 1 0,1-1 0,-1 1 0,1-1 0,-1 1 0,0-1 0,1 1 0,-1-1 0,0 1 0,0 0 0,1-1 1,-1 1-1,0-1 0,0 1 0,0 0 0,1 0 0,-1 6-12,1 0 1,-1 0 0,-1 13 0,1-19 11,-21 129-79,9-64 125,12-65-38,0 0-1,-1 0 1,1 0 0,0 0-1,0 0 1,-1 0 0,1 0-1,0 0 1,0 0 0,0 0 0,0 0-1,0 0 1,1 0 0,-1 0-1,0 0 1,0 0 0,1 0-1,-1 0 1,1 0 0,-1 0-1,1 1 1,0-2 3,0 0 0,0 0 0,0 0 0,-1 0 0,1 0 0,0 0-1,0 0 1,-1-1 0,1 1 0,0 0 0,-1-1 0,1 1 0,0 0 0,-1-1 0,1 1 0,-1-1 0,1 1 0,0-1 0,-1 1 0,2-2 0,31-39 302,-33 40-309,32-48 246,-24 33-178,1 1 0,1 1 0,1 0 0,14-16 0,-24 30-72,-1 0 0,0-1 0,0 1 0,0 0 0,0 0 0,1 0 0,-1-1 0,0 1 0,0 0 0,1 0 0,-1 0 0,0 0 0,0-1 0,1 1 0,-1 0 0,0 0 0,0 0-1,1 0 1,-1 0 0,0 0 0,0 0 0,1 0 0,-1 0 0,0 0 0,0 0 0,1 0 0,-1 0 0,0 0 0,1 0 0,-1 0 0,0 0 0,0 0 0,1 0 0,-1 1 0,0-1 0,0 0 0,1 0 0,3 12-46,-3 20-35,-1-29 75,-10 103-119,10-106 129,0 0 1,0 1 0,0-1-1,0 1 1,0-1 0,0 0 0,0 1-1,0-1 1,0 1 0,0-1-1,0 1 1,0-1 0,0 0-1,0 1 1,0-1 0,0 1-1,0-1 1,1 0 0,-1 1 0,0-1-1,0 0 1,0 1 0,1-1-1,-1 0 1,0 1 0,1-1-1,-1 0 1,0 1 0,1-1-1,9-7 86,15-29 32,-19 28-93,18-29 66,-18 24-86,2 1 0,0 0 1,0 1-1,1 0 0,1 0 0,13-12 1,-22 23-13,-1-1 0,0 1 0,1 0-1,-1-1 1,1 1 0,-1 0 0,0 0 0,1-1 0,-1 1 0,1 0 0,-1 0 0,1 0 0,-1 0 0,1 0 0,-1-1 0,1 1 0,-1 0-1,1 0 1,-1 0 0,1 0 0,-1 1 0,1-1 0,-1 0 0,1 0 0,-1 0 0,1 0 0,-1 0 0,1 1 0,-1-1 0,0 0 0,1 0 0,-1 1-1,1-1 1,-1 0 0,0 1 0,1-1 0,-1 0 0,0 1 0,1-1 0,-1 1 0,0-1 0,1 0 0,-1 1 0,0-1 0,0 1 0,0-1-1,1 1 1,-1-1 0,0 1 0,0-1 0,0 1 0,0-1 0,0 1 0,0-1 0,0 1 0,0-1 0,0 1 0,1 34-124,-1-33 122,-3 26-93,-7 33-1,-1 6 111,15-80-1384,0 1-1,0-1 0,10-18 1,-6 12 855,4-5-593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18436,'2'1'138,"0"-1"0,0 1-1,0 0 1,0 0 0,0 0 0,0 0-1,-1 0 1,1 0 0,0 0 0,0 1 0,-1-1-1,1 0 1,-1 1 0,1 0 0,-1-1-1,0 1 1,1 0 0,-1 0 0,0 0 0,0-1-1,0 1 1,-1 0 0,1 0 0,0 0-1,0 3 1,1 6 205,0 0-1,-1 0 1,0 19-1,-1-22-125,-15 205 1049,2-59-980,13-145-271,-1 1 0,2-1 1,-1 1-1,4 14 0,-4-23-15,0 1 0,1-1 0,-1 1 1,0-1-1,1 1 0,0-1 0,-1 0 1,1 1-1,0-1 0,-1 0 0,1 1 1,0-1-1,0 0 0,0 0 0,0 0 1,0 0-1,0 0 0,1 0 0,-1 0 1,0 0-1,0 0 0,1 0 0,-1-1 0,1 1 1,-1-1-1,1 1 0,-1-1 0,0 1 1,1-1-1,0 0 0,-1 0 0,1 1 1,-1-1-1,1-1 0,2 1 0,3-2-14,1 0 0,-1 0-1,1-1 1,-1 0-1,0-1 1,0 0 0,0 0-1,11-9 1,49-45-124,-58 49 111,25-26-160,-51 54-94,1 1-1,1 0 1,1 1-1,1 1 1,-17 37 0,30-59 240,0 1 0,0-1-1,-1 1 1,1-1 0,0 0 0,0 1 0,0-1 0,0 1 0,0-1 0,-1 1 0,1-1 0,0 1 0,0-1 0,0 0 0,0 1 0,0-1 0,1 1 0,-1-1 0,0 1 0,0-1 0,0 1 0,0-1 0,0 0 0,1 1 0,-1-1 0,1 1 0,-1 0 7,1-1 0,0 0 0,-1 0 0,1 0 0,0 0-1,-1 0 1,1 0 0,0 0 0,-1 0 0,1 0 0,0 0 0,-1 0 0,1 0 0,0 0 0,-1-1 0,1 1 0,0 0 0,-1-1 0,2 1 0,13-9-589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0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20 20604,'5'-18'2049,"-4"17"-1260,0 4-156,-4 31 385,-16 68-638,11-62-129,-5 48 1,13-88-248,0 0 0,0 0 0,0 0 0,0-1-1,0 1 1,0 0 0,0 0 0,0 0 0,0 0-1,0 0 1,0 0 0,0 0 0,0 0 0,1 0 0,-1 0-1,0 0 1,0 0 0,0 0 0,0 0 0,0 0-1,0 0 1,0 0 0,0 0 0,0 0 0,0 0 0,0 0-1,1 0 1,-1 0 0,0 0 0,0 0 0,0 0 0,0 0-1,0 0 1,0 0 0,0 0 0,0 0 0,0 0-1,0 0 1,0 0 0,0 0 0,0 0 0,1 0 0,-1 0-1,0 0 1,0 0 0,0 1 0,0-1 0,0 0 0,0 0-1,0 0 1,0 0 0,0 0 0,0 0 0,0 0-1,0 0 1,0 0 0,0 0 0,0 0 0,5-7 74,9-19 111,19-54 0,-21 50-138,17-34 0,-26 62-186,-2 7 76,-1 9-1,-24 138-168,23-152 234,1 1 0,0-1 0,0 0 0,0 0 0,0 0 0,0 0 0,0 1 0,0-1 0,0 0 0,0 0 0,0 0 1,0 0-1,0 1 0,0-1 0,0 0 0,0 0 0,0 0 0,0 1 0,0-1 0,0 0 0,0 0 0,0 0 0,0 0 1,0 1-1,0-1 0,0 0 0,0 0 0,0 0 0,1 0 0,-1 1 0,0-1 0,0 0 0,0 0 0,0 0 0,0 0 0,0 0 1,1 0-1,-1 0 0,0 1 0,0-1 0,0 0 0,0 0 0,1 0 0,-1 0 0,0 0 0,0 0 0,0 0 0,0 0 1,1 0-1,-1 0 0,0 0 0,11-8 224,15-21 71,-23 24-239,-1 3-70,-1 0 0,1 0-1,0 0 1,-1 1 0,1-1-1,0 0 1,0 1 0,0-1-1,0 1 1,0-1 0,1 1 0,3-2-1,-5 3 0,-1 0 0,0 0 0,1 0 0,-1 0 0,1 1 0,-1-1 0,0 0 0,1 0 0,-1 0 0,0 0 0,1 0 0,-1 1 0,1-1 0,-1 0 0,0 0 0,0 0 0,1 1 0,-1-1 0,0 0 0,1 1 0,-1-1 0,0 0 0,0 0 0,0 1 0,1-1 0,-1 0 0,0 1 0,0 0 0,4 22-203,-6-1 189,0 0-1,-11 41 1,10-51 163,18-26 412,11-30-222,13-18-363,-28 52-234,-10 10 255,-1 0 1,0 0-1,0 0 1,1 0-1,-1 0 0,0 0 1,0 1-1,0-1 0,1 0 1,-1 0-1,0 0 0,0 0 1,0 1-1,0-1 0,1 0 1,-1 0-1,0 0 1,0 1-1,0-1 0,0 0 1,0 0-1,0 1 0,0-1 1,0 0-1,0 0 0,0 1 1,0-1-1,0 0 1,0 0-1,0 1 0,0-1 1,0 0-1,-4 30-415,-13 44 74,29-84 663,8-21-63,22-46-1,-16 28-227,-18 33-137,-8 16 115,0 0-1,0 0 1,0 0-1,0 0 1,0 0-1,-1 0 1,1 0-1,0 1 1,0-1-1,0 0 1,0 0-1,0 0 1,0 0-1,0 0 1,0 0-1,0 0 1,0 0-1,0 0 1,0 0-1,0 0 1,0 0-1,0 0 1,0 0-1,0 0 1,0 0-1,-1 0 1,1 0-1,0 0 1,0 0-1,0 0 1,0 0-1,0 0 1,0 0 0,0 0-1,0 0 1,0 0-1,0 0 1,0 0-1,0 0 1,-1 0-1,1 0 1,0 0-1,0 0 1,0 0-1,0 0 1,0 0-1,0 0 1,0 0-1,0 0 1,0 0-1,0 0 1,0 0-1,0 0 1,0 0-1,0 0 1,0 0-1,0-1 1,-20 25-227,-90 130 299,110-154-70,-1 1 0,0-1 0,1 1 0,-1 0 0,1-1 0,-1 1 0,1 0 0,-1 0 0,1-1 0,0 1 0,-1 0 0,1 0 0,0 0 0,-1-1 0,1 1 0,0 0 0,0 0 0,0 0 0,0 0 0,0 0 0,0-1 0,0 1 0,0 0 0,0 1 0,1-1-5,0-1 1,0 1-1,0-1 0,0 0 1,0 0-1,1 1 1,-1-1-1,0 0 0,0 0 1,0 0-1,0 0 0,0 0 1,2-1-1,-2 1 11,0 0-1,0-1 1,0 1 0,0 0 0,1 0-1,-1 0 1,0 0 0,0 0-1,0 0 1,0 0 0,0 0 0,0 0-1,0 1 1,0-1 0,1 0-1,-1 1 1,0-1 0,0 1 0,0-1-1,0 1 1,-1-1 0,1 1-1,0 0 1,0-1 0,0 1-1,0 0 1,-1 0 0,1 0 0,1 1-1,0 10-46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11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2 246 18460,'5'-11'1299,"3"-3"236,-6 13-652,-1 8 184,-10 91 1547,5-63-2497,1 1 1,1-1-1,7 68 0,-5-100-116,0 0-1,1-1 1,-1 1-1,1 0 1,0 0 0,0-1-1,0 1 1,0 0 0,0-1-1,1 1 1,-1-1 0,1 0-1,0 1 1,-1-1-1,1 0 1,4 3 0,-5-4-1,0-1 1,-1 1-1,1-1 0,0 0 1,0 1-1,0-1 1,0 0-1,0 0 1,0 0-1,0 1 1,0-1-1,0 0 1,1 0-1,-1-1 0,0 1 1,0 0-1,0 0 1,1-1-1,0 0 2,1 0 0,-1 0 0,1-1 0,-1 1 0,0-1 0,0 1 0,0-1 0,0 0 0,3-3 0,10-12 32,-1-2 0,0 0 0,-1 0 0,-1-1 0,9-23 0,40-110 283,-45 96-185,-22 85-154,2 1 1,-2 49-1,6-65 16,0 0 1,1 1-1,0-1 1,1 0-1,1 0 1,0-1-1,1 1 1,0 0 0,6 12-1,-9-23 7,1 1 0,-1-1 0,1 1-1,-1-1 1,1 0 0,0 1 0,0-1 0,0 0 0,0 0 0,1 0-1,-1-1 1,0 1 0,1-1 0,-1 1 0,1-1 0,0 0-1,-1 0 1,1 0 0,0 0 0,0 0 0,4 0 0,-2-1 8,-1 0 1,0 0 0,1-1-1,-1 0 1,0 1-1,0-2 1,1 1 0,-1 0-1,0-1 1,0 0 0,0 0-1,-1 0 1,8-5-1,5-6 63,-1 0 0,0 0 0,-1-2 0,0 0 0,-2 0 0,1-1 0,18-34 0,-23 36 1,-1 0-1,-1-1 1,0 1-1,-1-1 1,0 0-1,-1-1 1,-1 1 0,0-1-1,-1 1 1,-1-27-1,-1 40-65,0 1-1,0-1 1,0 1-1,0-1 1,-1 1-1,1 0 1,0-1-1,-1 1 1,1-1-1,-1 1 1,0 0-1,1 0 1,-1-1 0,-1-1-1,2 3-4,-1 0-1,1-1 1,-1 1 0,1 0-1,-1 0 1,1-1 0,-1 1-1,1 0 1,-1 0-1,1 0 1,-1 0 0,1-1-1,-1 1 1,1 0 0,-1 0-1,1 0 1,-1 0 0,1 0-1,-1 0 1,0 0 0,1 1-1,-1-1 1,1 0-1,-1 0 1,0 1 0,-1 0-4,-1 0 0,1 1 0,0 0 0,0-1 0,0 1 0,0 0 0,0 0 0,0 0 0,1 0 0,-1 1 0,1-1 0,-1 0 0,-1 5 0,-1 3-12,1-1-1,0 1 1,1 0-1,0 0 1,0 0-1,1 0 1,0 20-1,1-29 12,0 0 0,0 0 0,0 0 0,1 0 0,-1 0 0,0 0 0,0 0 0,0 0 0,1 0 0,-1 0 0,1 0 0,-1 0 0,1 0 0,-1 0 0,1 0 0,-1-1 0,1 1 0,0 0 0,-1 0 0,1-1 0,0 1 0,0 0 0,0-1 0,1 1 0,-1 0 0,1-1 0,0 1 0,-1-1 0,1 0 0,-1 0 0,1 0 0,0 0 0,-1 0 0,1 0-1,0-1 1,-1 1 0,1 0 0,2-2 0,5-2-12,0 0 0,-1 0 0,16-11 0,-24 15 15,17-12-51,11-7-368,32-16 1,-65 38 377,0 2 0,1-1 0,0 0 0,0 1 0,0 0 0,0 0 0,-4 7 0,2-3 18,0 0 19,1-1-1,0 1 1,1 0 0,0 1 0,0-1 0,1 1 0,0-1 0,1 1-1,0 0 1,0 0 0,1 0 0,0 0 0,1 0 0,0 0-1,1 1 1,3 15 0,-4-23 0,1 0 1,0-1-1,-1 1 0,1 0 1,1 0-1,-1-1 0,0 1 1,1-1-1,-1 1 0,1-1 1,0 0-1,0 1 0,0-1 1,0 0-1,0 0 0,0 0 0,1-1 1,4 4-1,-4-4 0,1 0 0,-1 0 0,1 0 0,-1 0 0,1-1 0,0 1 0,-1-1 0,1 0 0,0 0 0,0 0 0,-1-1 0,8-1 0,5-3-6,0 0-1,0-2 1,-1 0-1,1-1 0,15-10 1,-27 15 10,8-4-5,-1 0 0,1 1 0,15-5 0,-24 10 4,-1 0-1,1 0 0,0 0 1,0 0-1,0 1 0,0 0 1,0-1-1,0 1 0,0 0 1,0 0-1,0 1 0,-1-1 1,1 1-1,0-1 0,0 1 0,0 0 1,0 0-1,-1 0 0,1 1 1,4 2-1,-7-5 18,0 1 0,1 0 0,-1 0 1,0-1-1,0 1 0,0 0 0,1-1 0,-1 1 0,0 0 0,0-1 0,0 1 0,0 0 1,0-1-1,0 1 0,1 0 0,-1-1 0,0 1 0,0 0 0,0-1 0,0 1 0,0 0 1,0-1-1,0 1 0,-1 0 0,1-1 0,0 1 0,0 0 0,0-1 0,0 1 1,0 0-1,-1-1 0,-1-14 175,-6-16 302,-18-44 1,20 62-540,0 0 0,0 0 0,-2 1 0,1 0 0,-18-20 0,21 28 62,-2-4-1329,11 6-888,11-2 710,-7 0 682,0 0 0,-1-1 0,1 0 0,-1 0 0,0 0 0,0-1 0,13-14 0,-18 17 577,1 0-1,-2 0 1,1-1-1,0 1 1,-1-1-1,1 1 1,-1-1-1,0 0 1,0 0-1,-1 0 0,1 0 1,-1 0-1,0 0 1,0-1-1,0 1 1,-1 0-1,0-1 1,1 1-1,-1 0 1,-1-6-1,1 9 184,-1 0 0,1 0 0,-1-1 0,1 1 0,-1 0 0,1 0 0,-1 0 0,0 0 0,0-1 0,1 1 0,-1 0 0,0 0 0,0 1 0,0-1 0,-2-1 0,-8-2-382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1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343 336 19444,'-2'-4'368,"1"0"0,-1-1 0,1 1 0,-2 0 0,1 0 0,0 0 0,-1 0 0,1 0 0,-1 1 0,0-1 0,-5-4 0,5 6-169,0 0-1,0 0 1,0 1-1,0-1 1,0 1 0,-1-1-1,1 1 1,0 0 0,-1 0-1,1 1 1,-1-1-1,1 1 1,-1 0 0,1-1-1,-1 2 1,-3-1-1,-3 2-72,0 0-1,0 1 0,0-1 1,0 2-1,1 0 0,-1 0 1,1 1-1,0 0 0,0 0 1,1 1-1,0 0 0,-13 13 1,7-6-152,1 1 1,0 0-1,1 1 1,1 0-1,1 1 1,-9 17-1,13-23 3,2 1-1,0-1 0,-4 15 1,7-22 14,0 0 0,0 1 0,1-1 0,0 1 0,-1-1 0,1 1 0,0-1 1,1 0-1,-1 1 0,1-1 0,-1 1 0,1-1 0,0 0 0,3 6 0,-4-8 7,1 1-1,0-1 0,0 0 0,0 0 0,1 1 0,-1-1 1,0 0-1,0 0 0,1 0 0,-1 0 0,0-1 0,1 1 0,-1 0 1,1 0-1,-1-1 0,1 1 0,-1-1 0,1 0 0,0 1 1,-1-1-1,1 0 0,-1 0 0,1 0 0,0 0 0,-1 0 1,1 0-1,2-1 0,2 0-2,0-1 1,1 0-1,-1 0 0,0 0 1,0 0-1,6-5 0,5-4 14,0 0 0,0-2 1,-1 0-1,0-1 0,-2-1 0,1 0 0,15-23 0,1-4 129,43-83-1,-58 96-48,-2-1-1,0 0 1,-2-1-1,-1-1 1,12-62-1,-22 76-36,-1 17-51,0 1-1,0 0 1,0 0-1,0 0 1,0 0-1,0 0 0,0 0 1,0 0-1,0-1 1,0 1-1,0 0 1,0 0-1,0 0 1,0 0-1,0 0 1,0 0-1,0 0 0,0-1 1,0 1-1,0 0 1,0 0-1,0 0 1,0 0-1,0 0 1,-1 0-1,1 0 0,0 0 1,0 0-1,0-1 1,0 1-1,0 0 1,0 0-1,0 0 1,0 0-1,0 0 0,-1 0 1,1 0-1,0 0 1,0 0-1,0 0 1,0 0-1,0 0 1,0 0-1,0 0 1,-1 0-1,1 0 0,0 0 1,0 0-1,0 0 1,0 0-1,0 0 1,0 0-1,0 0 1,-1 0-1,-1 3-1,0 0 0,0 0 0,0 0 0,0 0 0,1 0 0,-1 0 1,0 5-1,-11 25-60,2 1 1,2 0 0,1 1-1,1 0 1,2 0 0,2 0-1,1 1 1,5 57 0,-2-84-127,0 0-1,1 0 1,0 0 0,1-1-1,6 14 1,-8-19 144,0-1-1,0 0 0,0 0 1,0 0-1,0 0 0,1 0 1,-1-1-1,1 1 0,-1 0 1,1-1-1,0 1 1,-1-1-1,1 1 0,0-1 1,0 0-1,0 0 0,0 0 1,0 0-1,1 0 0,-1 0 1,0-1-1,0 1 1,0-1-1,1 1 0,-1-1 1,3 0-1,17-7-441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1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13 249 16468,'-1'1'61,"0"0"0,0 0 0,0 0 0,0 0 0,0 0 0,0 0 0,1 0 0,-1 0 0,0 0 0,1 0 0,-1 0 0,1 0 0,-1 0 0,1 0 0,0 1 0,-1-1 0,1 0 0,0 0 0,0 1 0,0-1 0,0 0 0,0 0 0,0 1 0,0-1 0,0 0 0,1 0 0,-1 0 1,0 1-1,1-1 0,-1 0 0,1 0 0,-1 0 0,1 0 0,0 0 0,-1 0 0,1 0 0,0 0 0,0 0 0,0 0 0,0 0 0,0 0 0,0 0 0,0-1 0,0 1 0,1 0 0,5 3 105,0-1 0,0 0 0,0 0 0,0-1 0,1 0-1,11 2 1,263 22 2688,4-22-1353,-271-4-1449,230-5-471,0-10 1,-1-11-1,247-59 1,-75-23-337,-63 15-92,-335 88 750,-7 2-15,0 1-1,0 0 1,0 0-1,1 1 1,13 0-1,-24 1 94,0 0 0,0 0 1,0 0-1,0 0 0,0 0 0,0 0 0,0 0 1,-1 0-1,1 0 0,0 1 0,0-1 0,0 0 0,0 1 1,0-1-1,-1 1 0,1-1 0,0 1 0,0-1 0,-1 1 1,1-1-1,0 1 0,-1 0 0,2 1 0,-2-1-12,0-1-1,0 1 1,0 0 0,0 0-1,0 0 1,0 0-1,0 0 1,0 0-1,0-1 1,-1 1-1,1 0 1,0 0-1,-1 0 1,1-1 0,0 1-1,-1 0 1,1 0-1,-1-1 1,0 2-1,-4 4-318,0-1-1,0 0 0,0 0 1,-11 7-1,3-3 82,-1 0-1,-23 9 1,3-5-56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3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85 18156,'0'0'63,"0"0"1,0 1 0,0-1-1,-1 0 1,1 0 0,0 1-1,0-1 1,0 0-1,0 0 1,0 0 0,0 1-1,0-1 1,0 0 0,0 0-1,0 1 1,0-1-1,0 0 1,0 0 0,0 1-1,0-1 1,0 0-1,0 0 1,0 1 0,0-1-1,0 0 1,0 0 0,0 1-1,0-1 1,0 0-1,1 0 1,-1 0 0,0 1-1,0-1 1,0 0-1,0 0 1,1 0 0,-1 1-1,0-1 1,0 0 0,0 0-1,1 0 1,-1 0-1,0 0 1,1 1 0,17 1 1187,31-7-871,-40 4-200,315-42 112,-321 41-220,-8 0-107,-11 0-98,-258 31-876,63-4 1367,231-31-740,39-19-1,-28 10-252,-17 10 468,-1-2 0,22-13 0,-12 3-79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3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91 13675,'0'0'78,"-1"1"-1,1-1 1,0 1-1,0-1 1,0 0-1,-1 1 1,1-1 0,0 0-1,0 1 1,0-1-1,0 1 1,0-1 0,0 1-1,0-1 1,0 0-1,0 1 1,0-1 0,0 1-1,0-1 1,0 1-1,0-1 1,0 0 0,1 1-1,-1-1 1,0 1-1,0-1 1,0 0-1,1 1 1,-1-1 0,0 0-1,0 1 1,1-1-1,15 5 1940,24-8-670,14-8-802,96-33 1,6-1-604,-150 43 18,0 1-1,-1 0 1,1 0-1,0 1 1,0-1-1,-1 1 1,1 1 0,8 0-1,-12 0 2,-1-1 1,1 1-1,-1 0 1,0 0-1,1-1 1,-1 1-1,0 0 0,1 0 1,-1 0-1,0 1 1,0-1-1,0 0 0,0 0 1,0 1-1,0-1 1,0 0-1,0 1 1,-1-1-1,1 1 0,0-1 1,-1 1-1,1 0 1,-1-1-1,0 1 0,0-1 1,1 1-1,-1 0 1,0-1-1,0 1 0,-1 0 1,1-1-1,-1 3 1,1-3 0,0 0 0,0-1 0,0 1 0,0 0 0,0-1 0,0 1 1,0 0-1,0-1 0,0 1 0,-1 0 0,1-1 0,0 1 0,-1 0 0,1-1 1,0 1-1,-1-1 0,1 1 0,-1-1 0,1 1 0,-1-1 0,1 1 0,-1-1 1,1 1-1,-1-1 0,1 0 0,-1 1 0,1-1 0,-1 0 0,0 1 0,1-1 1,-1 0-1,0 0 0,1 0 0,-1 0 0,0 0 0,0 1 0,-2-2-22,0 1-1,-1 0 0,1-1 0,0 0 1,0 1-1,0-1 0,-3-2 1,-16-8-332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5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84 17260,'10'-9'612,"0"0"1,1 1-1,0 0 0,0 1 1,1 0-1,0 1 1,19-8-1,-23 11-404,1 0-1,0 0 1,0 1 0,-1 0-1,1 1 1,0 0-1,1 0 1,-1 1 0,0 0-1,0 1 1,17 3 0,-25-4-197,0 0-1,1 1 1,-1-1 0,0 1 0,0-1 0,0 1 0,0-1 0,0 1 0,1 0 0,-1-1 0,0 1 0,0 0 0,0 0-1,-1 0 1,1 0 0,0 0 0,0 0 0,0 0 0,-1 0 0,1 0 0,-1 0 0,1 0 0,-1 0 0,1 1 0,-1-1-1,1 0 1,-1 0 0,0 0 0,0 1 0,0-1 0,0 0 0,0 1 0,0-1 0,0 0 0,0 0 0,0 1-1,0-1 1,-1 0 0,1 0 0,-1 0 0,1 1 0,-1-1 0,1 0 0,-2 2 0,-3 7-2,-1 0-1,0-1 1,0 0 0,-8 9-1,8-11 18,-240 265 59,176-200-110,65-67 16,0 1-70,7-8-45,19-15-91,-17 14 204,1 0 1,0 0-1,0 0 0,0 1 1,1 0-1,-1 0 1,1 0-1,-1 1 0,1 0 1,-1 0-1,1 0 0,0 1 1,-1 0-1,1 0 0,0 0 1,-1 1-1,1-1 1,-1 1-1,1 1 0,-1-1 1,1 1-1,-1 0 0,0 0 1,0 1-1,0-1 1,0 1-1,0 0 0,0 1 1,-1-1-1,0 1 0,1 0 1,-1 0-1,-1 0 0,1 0 1,-1 1-1,6 9 1,1 4 83,9 29 0,-14-33 24,1-1 0,0 1 0,0-1 0,1-1 0,11 15 0,-17-25-55,0-1-1,0 1 1,0-1 0,1 0 0,-1 0 0,0 1 0,1-1 0,-1 0-1,1 0 1,-1 0 0,1 0 0,-1-1 0,1 1 0,0 0 0,0-1-1,-1 1 1,1-1 0,0 0 0,0 1 0,-1-1 0,1 0 0,0 0-1,2 0 1,-1-1 34,-1 0 0,1 0 0,0 0 0,-1 0 0,1-1 0,-1 1 0,0-1 0,1 1-1,-1-1 1,0 0 0,0 0 0,0 0 0,2-3 0,4-5 209,-1-1 0,-1 1 0,0-1 1,0 0-1,6-18 0,-10 24-543,-1 0 0,0-1 0,1 1 0,-2 0 0,1-1 1,-1 1-1,0-7 0,2 16-214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2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56 14403,'-7'109'3716,"-19"56"-2641,10-77-897,-15 96 976,95-386 545,-46 154-1490,-5 8-132,16-42 88,51-105 1,-78 183-158,1 0 0,-1 0 0,0 0 0,1 0 0,0 1-1,0-1 1,0 1 0,6-5 0,-8 7-6,0 1-1,0-1 1,0 1 0,0-1-1,0 1 1,0 0 0,0-1 0,0 1-1,1 0 1,-1 0 0,0-1-1,0 1 1,0 0 0,0 0-1,1 0 1,-1 1 0,0-1-1,0 0 1,0 0 0,0 1-1,0-1 1,1 0 0,-1 1-1,0 0 1,0-1 0,0 1-1,0-1 1,0 1 0,0 0-1,-1 0 1,1-1 0,0 1-1,0 0 1,0 0 0,-1 0 0,1 0-1,0 1 1,5 7-17,0 0 1,0 1-1,-1 0 1,-1-1 0,1 2-1,-2-1 1,1 0-1,2 18 1,-4-21 22,-1 0 1,0 0 0,0 0 0,-1-1 0,0 1-1,0 0 1,-1 0 0,0 0 0,0 0-1,-1-1 1,1 1 0,-1 0 0,-1-1-1,-5 12 1,4-13-49,-1 0-1,1 0 0,-1 0 0,0-1 1,0 0-1,-1 0 0,1 0 1,-1-1-1,0 0 0,0 0 0,0 0 1,0-1-1,0 0 0,-1 0 1,1 0-1,-1-1 0,1 0 1,-1 0-1,1-1 0,-1 0 0,0 0 1,-11-2-1,18 2 9,-1 0 0,0 0 0,1 0 0,-1 0 1,0-1-1,1 1 0,-1 0 0,1 0 0,-1-1 0,0 1 0,1 0 0,-1-1 0,1 1 1,-1 0-1,1-1 0,-1 1 0,1-1 0,-1 1 0,1-1 0,0 1 0,-1-1 0,1 0 1,5 0-514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3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24 17068,'8'-5'1799,"-5"7"-525,-10 11 95,-20 23-542,-229 242-958,233-258-302,16-16-20,6-5 20,6-9-380,47-50-1825,90-81 1,-99 100 2750,2 3 0,55-37 0,-99 74-36,-1 1 0,1-1 0,-1 1 0,1-1 0,0 1 0,-1 0 0,1-1 0,0 1 0,-1 0 0,1 0 0,0-1 0,-1 1 0,1 0 0,0 0 0,0 0 0,-1 0 0,1 0 0,0 0 0,1 0 0,-2 0-29,0 1-1,0-1 1,1 0 0,-1 1-1,0-1 1,0 0-1,0 1 1,0-1-1,1 0 1,-1 1-1,0-1 1,0 1-1,0-1 1,0 0-1,0 1 1,0-1-1,0 1 1,0-1 0,0 0-1,0 1 1,0-1-1,0 1 1,-1-1-1,1 1 1,-13 31 1480,11-27-1267,-9 20 374,1 0 0,2 1 0,1 0-1,-6 31 1,11-43-635,1 1-1,0 0 1,1 0-1,1 0 1,0 0-1,1-1 0,0 1 1,2 0-1,5 15 1,-6-18-414,-2-8 301,1 1-1,-1-1 1,1 0 0,0 1-1,0-1 1,0 0 0,0 0 0,4 4-1,0-6-313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31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17948,'-2'0'2360,"10"0"-2104,6 0 1153,6 0-817,1 0-224,7 0-704,-1-1-464,3-2 680,-1 1-88,-5 0-104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13 332 17244,'-4'16'790,"2"-7"-280,0-1 0,0 1 1,1 0-1,0-1 0,1 18 0,0-25-446,0 1 0,1 0 0,-1-1 0,0 1 0,1-1-1,0 1 1,-1-1 0,1 1 0,0-1 0,0 1 0,0-1 0,0 1-1,0-1 1,0 0 0,0 1 0,0-1 0,0 0 0,1 0 0,-1 0 0,0 0-1,1 0 1,-1-1 0,1 1 0,-1 0 0,1 0 0,0-1 0,-1 1 0,1-1-1,0 0 1,-1 1 0,1-1 0,0 0 0,-1 0 0,1 0 0,0 0-1,2-1 1,3 0-33,-1 0 0,1 0 0,-1-1 0,1 1 0,-1-2 0,0 1-1,0-1 1,0 0 0,0 0 0,-1 0 0,1-1 0,-1 0 0,0 0-1,0 0 1,0-1 0,4-5 0,-5 6-25,-1 0 0,1 0 0,-1 0 0,0-1 1,0 0-1,-1 1 0,0-1 0,1 0 0,-1 0 0,-1 0 0,1-1 0,-1 1 0,0 0 1,0 0-1,-1-1 0,1 1 0,-1-1 0,0 1 0,-2-11 0,2 15-6,0 1 0,-1-1 0,1 0 0,0 0 0,0 1-1,0-1 1,-1 0 0,1 1 0,0-1 0,-1 1 0,1-1 0,0 0-1,-1 1 1,1-1 0,-1 1 0,1-1 0,-1 1 0,1-1 0,-1 1 0,1-1-1,-1 1 1,0 0 0,1-1 0,-1 1 0,0 0 0,1-1 0,-1 1 0,0 0-1,1 0 1,-1 0 0,0 0 0,1 0 0,-1 0 0,0 0 0,0 0 0,1 0-1,-1 0 1,0 0 0,1 0 0,-1 0 0,0 0 0,1 1 0,-1-1 0,0 0-1,1 0 1,-1 1 0,0-1 0,1 1 0,-1-1 0,1 0 0,-1 1 0,-3 2-4,0 0 0,0 1 0,0-1 0,0 0 0,1 1 1,-4 4-1,-2 6-4,-1 1 1,2-1-1,-12 30 0,16-35 13,0 1 0,2-1-1,-1 1 1,1 0 0,0 0-1,1 0 1,0 19-1,1-27 0,0 0 0,0 1 0,0-1 0,1 0 0,-1 0 0,1 1 0,-1-1-1,1 0 1,0 0 0,0 0 0,0 0 0,0 0 0,0 0 0,0 0-1,1 0 1,-1 0 0,0 0 0,1-1 0,0 1 0,-1-1 0,1 1-1,0-1 1,0 0 0,0 1 0,0-1 0,0 0 0,0 0 0,0 0-1,0-1 1,0 1 0,1-1 0,-1 1 0,0-1 0,0 1 0,1-1 0,-1 0-1,0 0 1,4-1 0,4 0 8,-1 0 0,0-1-1,0 0 1,-1-1 0,1 0-1,0 0 1,-1-1 0,12-7 0,0-3-102,0-1-1,-1 0 1,-1-2 0,0 0 0,-1-1 0,-1-1 0,26-40 0,-42 59 65,-13 19-173,1 0 0,1 0 1,-8 21-1,17-34 172,0 0 0,1-1 0,-1 1 0,1 0 0,1 0 0,-1 0 0,1-1 0,1 12 0,-1-15 2,0-1-1,0 0 1,1 1-1,-1-1 1,1 0-1,-1 0 1,1 0-1,-1 0 1,1 1-1,0-1 1,0 0-1,0 0 1,-1 0-1,1 0 1,0-1-1,0 1 1,0 0-1,2 1 1,-1-1-28,0-1 0,0 1 1,0 0-1,0-1 1,0 1-1,1-1 0,-1 0 1,0 0-1,0 0 1,1 0-1,-1 0 0,0 0 1,0-1-1,3 0 1,6-2-221,0 0 0,0-2 0,-1 1 0,1-1 0,-1 0 0,-1-1 0,1 0 1,-1-1-1,0 0 0,9-9 0,4-6-471,-1 0 1,28-39-1,-25 27 635,0-1 0,-2-2-1,-2 0 1,-2-1 0,24-69 0,-40 100 415,-1-1 1,1 1 0,-1-1 0,-1-9 0,1 17-246,-1-1 0,0 0 0,0 0 0,0 1 0,-1-1 0,1 0 0,0 0 0,0 1 0,0-1 0,0 0 0,-1 0 0,1 1 0,0-1 0,-1 0 0,1 1 0,-1-1 0,1 1 0,-1-1 0,1 0 0,-1 0 0,0 1 7,0 0-1,0 0 1,0 0-1,0 0 1,0 0-1,1 0 0,-1 0 1,0 1-1,0-1 1,0 0-1,1 1 1,-1-1-1,0 0 1,0 1-1,1-1 1,-1 1-1,0-1 1,0 1-1,1-1 1,-1 1-1,1 0 1,-1-1-1,0 2 1,-6 6 262,0 0 1,1 0 0,0 1 0,0-1 0,1 1 0,-6 14 0,0 4-14,-8 31 1,12-33-242,1-1-1,2 2 1,1-1 0,0 0-1,2 34 1,2-39-175,1 0 1,1-1-1,0 1 1,1-1 0,2 0-1,0 0 1,12 26-1,-5-22-415,-13-23 466,0 1 1,0 0-1,0-1 0,1 1 0,-1 0 0,0-1 0,1 1 1,-1-1-1,1 1 0,-1-1 0,1 1 0,-1-1 1,1 1-1,-1-1 0,1 1 0,-1-1 0,1 0 0,0 1 1,-1-1-1,1 0 0,-1 1 0,1-1 0,0 0 1,-1 0-1,1 0 0,0 1 0,0-1 0,-1 0 1,1 0-1,0 0 0,0 0 0,0-1-37,-1 0 1,0-1-1,1 1 1,-1 0-1,0 0 1,1 0-1,-1 0 0,0 0 1,0 0-1,0-1 1,0 1-1,0 0 0,0 0 1,0 0-1,-1 0 1,1 0-1,0 0 1,0-1-1,-1 1 0,0-2 1,-12-25-693,12 25 674,-30-55-571,-68-94 0,39 64 2196,57 84-1343,0 0 0,1-1 0,-1 1 0,1 0 1,0-1-1,0 0 0,1 1 0,-2-7 1,3 11-124,0-1-1,0 0 1,0 0 0,0 0 0,0 0-1,0 1 1,0-1 0,1 0 0,-1 0 0,0 0-1,0 1 1,1-1 0,-1 0 0,0 0 0,1 1-1,-1-1 1,1 0 0,-1 1 0,2-2 0,0 1 25,-1 0 1,1 0-1,-1 0 1,1 0-1,0 0 1,0 1 0,-1-1-1,1 1 1,0-1-1,0 1 1,0-1-1,2 1 1,29-1 422,-1 2 0,1 1-1,32 7 1,22 1-685,-68-9-44,49 2 268,-64-3-49,1 0 1,-1 0 0,1-1-1,-1 0 1,0 0-1,1 0 1,-1 0 0,0-1-1,0 0 1,1 0-1,-2 0 1,5-3 0,5-8-195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3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 18820,'-13'-5'2132,"9"4"-908,10 5 4,86 35 76,-60-27-1317,0 2-1,32 19 1,-61-31 11,1 1-1,-1-1 1,1 1-1,-1-1 1,0 1 0,0 0-1,0 1 1,0-1-1,-1 0 1,1 1 0,2 4-1,-4-5-1,0-1 1,-1 1-1,1-1 0,0 1 0,-1-1 0,0 1 0,1-1 0,-1 1 0,0-1 0,0 1 0,-1 0 0,1-1 1,0 1-1,-1-1 0,0 1 0,1-1 0,-1 1 0,0-1 0,0 0 0,-3 4 0,-15 24-16,-2-2 1,-1 0-1,-1-1 0,-39 34 0,12-11 37,-101 108-479,143-152-166,10-9 301,12-16 6,4-4-51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3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1 427 13171,'51'-27'7054,"93"-70"-4800,-87 56-2006,-1-2 0,-3-2 0,70-77-1,-85 70 395,-62 135-254,16-49-328,0-5-593,1 1-1,1 1 1,2-1 0,2 1 0,1 60 0,1-83-80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3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18724,'0'1'104,"1"-1"0,0 1 0,0-1-1,0 1 1,0-1 0,0 1 0,0-1 0,0 0 0,0 1-1,0-1 1,0 0 0,0 0 0,0 0 0,0 0 0,0 0 0,0 0-1,1 0 1,-1 0 0,1-1 0,25-6 179,-17 4 34,112-29 891,1 5 0,145-12 0,-162 33-2026,110 9 0,-124-1-1708,-86-2 2093,0 1 90,0-1 0,0 0 0,0 0 0,1-1 0,-1 1 0,0-1 1,0-1-1,0 1 0,10-5 0,-3-2-735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3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80 18300,'17'-13'1067,"1"1"1,31-16-1,-40 23-774,1 1 0,-1 1 0,1-1 0,0 2 0,0-1-1,0 1 1,17-1 0,-26 3-277,1 0-1,-1 0 0,1-1 1,-1 1-1,1 0 1,-1 1-1,1-1 1,-1 0-1,0 0 1,1 1-1,-1-1 1,1 0-1,-1 1 1,0 0-1,1-1 1,-1 1-1,0 0 0,1 0 1,-1-1-1,0 1 1,0 0-1,0 0 1,0 0-1,0 1 1,0-1-1,0 0 1,0 0-1,0 0 1,-1 1-1,1-1 0,0 0 1,-1 1-1,1-1 1,-1 1-1,0-1 1,1 0-1,-1 1 1,0-1-1,0 1 1,0-1-1,0 2 1,0 5-26,-1-1 1,0 0 0,-1 0-1,1 0 1,-2 0 0,1-1-1,0 1 1,-1 0 0,-1-1-1,-4 8 1,-9 12-69,-19 24 0,31-45 69,-20 28-176,-2-1 0,-1-2 1,-1 0-1,-61 46 1,91-77 131,0 1 1,1-1-1,-1 1 1,0 0-1,1 0 1,-1-1-1,1 1 1,-1 0-1,0 0 1,1 1-1,-1-1 1,1 0-1,-1 0 1,3 1 0,32 12-281,-22-7 291,0 1 0,-1 0 1,18 13-1,-13-4-23,-11-11 113,-1 1 0,1-1 0,0 0 0,0 0 0,0-1-1,9 4 1,-13-7 2,0-1-1,0 1 1,-1-1-1,1 1 0,0-1 1,0 0-1,0 0 1,0 0-1,0 0 0,0-1 1,0 1-1,0-1 1,0 0-1,0 0 0,0 0 1,-1 0-1,1 0 1,0 0-1,-1-1 1,1 1-1,3-4 0,5-4 191,0-1-1,0 0 1,-1 0 0,0-1-1,-1 0 1,0-1-1,8-14 1,-11 16-124,-1 0 0,1-1 0,-2 1-1,0-1 1,0-1 0,-1 1 0,0 0 0,0-1 0,0-13 0,-3 24-177,0-1 0,0 1 0,0 0 0,0 0 1,0-1-1,0 1 0,-1 0 0,1 0 0,0 0 0,-1-1 1,1 1-1,-1 0 0,1 0 0,-1 0 0,1 0 0,-1 0 1,0 0-1,0 0 0,1 0 0,-1 0 0,0 0 1,0 0-1,-2-1 0,-9-11-1091,10 6 591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3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17100,'3'16'384,"-1"-1"0,-1 1 0,0-1 0,-2 20 0,0 10 17,2 19 20,21 275 629,-22-333-1010,1-1 79,0 0-1,0 0 1,0 0 0,3 9-1,-3-14-94,-1 1-1,0-1 1,0 1 0,0-1-1,1 1 1,-1-1-1,0 0 1,1 1-1,-1-1 1,0 0-1,1 1 1,-1-1 0,1 0-1,-1 1 1,0-1-1,1 0 1,-1 0-1,1 0 1,-1 1-1,1-1 1,-1 0 0,1 0-1,0 0 18,0 0 1,0 0-1,0-1 0,0 1 1,0 0-1,-1-1 0,1 1 0,0 0 1,0-1-1,0 1 0,-1-1 0,1 1 1,0-1-1,-1 0 0,1 1 1,1-2-1,7-9 191,-1 0 0,0 0-1,0-1 1,-1 0 0,-1 0 0,6-15 0,27-83 370,-31 85-487,41-169 184,-43 162-293,-2 1-1,-2-1 1,0 1 0,-5-41-1,4 71-17,-1 1 0,0-1 1,0 1-1,0 0 0,0-1 0,0 1 0,1 0 0,-1-1 1,0 1-1,0-1 0,1 1 0,-1 0 0,0 0 0,1-1 0,-1 1 1,0 0-1,1-1 0,-1 1 0,0 0 0,1 0 0,-1 0 1,0-1-1,1 1 0,-1 0 0,1 0 0,-1 0 0,1 0 1,-1 0-1,0 0 0,1 0 0,-1 0 0,1 0 0,-1 0 1,1 0-1,-1 0 0,0 0 0,1 0 0,-1 0 0,1 0 0,0 1 1,30 5-228,-9-2 90,32-1 63,0-2 0,102-13 1,102-40 100,-122 10-220,-135 41 194,0 1 1,0 0-1,0 0 0,-1-1 1,1 1-1,0 0 1,0 0-1,0 0 1,0 0-1,0 0 0,0 0 1,0 0-1,-1 0 1,1 1-1,0-1 0,0 0 1,0 0-1,0 1 1,1 0-1,-2-1 5,0 1-1,1-1 1,-1 1 0,0-1-1,1 1 1,-1-1 0,0 1 0,0 0-1,1-1 1,-1 1 0,0-1-1,0 1 1,0 0 0,0-1-1,0 1 1,0-1 0,0 1-1,0 0 1,0-1 0,0 1 0,-1 0-1,-1 7-25,0-1 1,-1 0-1,-7 13 0,3-5 11,-73 170-1961,76-177 1699,-1 6-261,6-10 20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3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19428,'0'0'61,"0"1"0,0-1 0,0 0 0,0 0-1,0 1 1,0-1 0,1 0 0,-1 0 0,0 0 0,0 1-1,0-1 1,0 0 0,0 0 0,0 0 0,1 0 0,-1 1-1,0-1 1,0 0 0,0 0 0,1 0 0,-1 0 0,0 0 0,0 1-1,0-1 1,1 0 0,-1 0 0,0 0 0,0 0 0,1 0-1,-1 0 1,0 0 0,0 0 0,1 0 0,-1 0 0,0 0-1,0 0 1,1 0 0,-1 0 0,0 0 0,0 0 0,0 0 0,1-1-1,-1 1 1,0 0 0,0 0 0,0 0 0,1 0 0,-1 0-1,0 0 1,0-1 0,0 1 0,1 0 0,-1 0 0,0 0-1,0-1 1,0 1 0,0 0 0,0 0 0,0 0 0,1-1 0,-1 1-1,0 0 1,0 0 0,0-1 0,0 1 0,0 0 0,7 21 1389,-6 7-1153,-1-1 0,-1 1 1,-1-1-1,-11 55 0,-2-23-262,-26 67 0,9-42 6,32-84-41,0 1-1,-1-1 1,1 0 0,0 1-1,0-1 1,0 0-1,0 1 1,0-1 0,0 0-1,0 1 1,0-1-1,0 0 1,0 0-1,0 1 1,0-1 0,0 0-1,0 1 1,0-1-1,0 0 1,0 1-1,0-1 1,0 0 0,1 1-1,-1-1 1,0 0-1,0 0 1,0 1-1,0-1 1,1 0 0,-1 0-1,0 1 1,0-1-1,1 0 1,-1 0 0,0 1-1,14-2 10,21-14 16,-29 12-29,166-68-4669,-151 64 3799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3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39 19740,'0'0'2121,"-6"7"-1529,-7 8-296,-4 5 1544,-7 4-1184,-4 5-256,-3 4-303,-4 1-81,2-1-16,6-3-25,3-8-231,7-4-160,8-11-416,8-5-352,9-11 904,8-8-232,5-13-168</inkml:trace>
  <inkml:trace contextRef="#ctx0" brushRef="#br0" timeOffset="1">277 0 18532,'-1'12'1600,"-6"9"-1128,1 4-192,-3 3 609,-1 7-273,2 2-224,3 2-48,2-5-176,3-1-80,2-4-96,1-5-144,2-7-480,3-1-280,-4-10 736,-1-2-144,-2-5-137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37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17 16700,'-4'-3'1976,"1"1"-1232,15-1-296,3 3 1153,11-1-601,4 0-192,6-1-960,0 1-208,5-1 384,0 2-136,-6-1-120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16083,'0'0'57,"0"0"0,0 0 0,0-1 0,0 1 0,0 0 0,0 0 0,0 0 0,0 0 0,0 0 0,0-1 0,0 1-1,0 0 1,0 0 0,0 0 0,0 0 0,0 0 0,0 0 0,0-1 0,0 1 0,0 0 0,0 0 0,1 0 0,-1 0-1,0 0 1,0 0 0,0 0 0,0-1 0,0 1 0,0 0 0,0 0 0,0 0 0,1 0 0,-1 0 0,0 0 0,0 0-1,0 0 1,0 0 0,0 0 0,0 0 0,1 0 0,-1 0 0,0 0 0,0 0 0,0 0 0,0 0 0,0 0 0,1 0 0,-1 0-1,0 0 1,0 0 0,0 0 0,0 0 0,3 10 1643,-1 16-221,-3-7-1242,2 31-752,-1-46 313,0-1-1,1 1 1,0-1 0,-1 1 0,1-1-1,1 1 1,-1-1 0,0 0 0,1 0-1,3 6 1,-4-8 94,0 0 1,-1 0-1,1 0 0,0-1 0,0 1 0,-1 0 0,1-1 1,0 1-1,0-1 0,0 1 0,0-1 0,0 1 1,0-1-1,0 1 0,0-1 0,0 0 0,0 0 0,0 0 1,0 1-1,0-1 0,1 0 0,1-1 0,-1 1-76,1-1 0,-1 0 0,0 1 0,0-1-1,1 0 1,-1-1 0,0 1 0,0 0 0,4-3 0,2-3-112,-1-1 1,1 0 0,9-14 0,11-21 1450,-22 33 2365,-10 26-2568,2-10-975,0 0 0,0 0 0,1 1 0,0-1 0,0 1 0,1-1 0,0 1 0,0-1-1,0 1 1,1-1 0,1 7 0,4 0-165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0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20508,'1'-2'130,"-1"0"0,1 0-1,-1 0 1,1 0 0,0 0-1,0 0 1,0 0 0,0 1-1,0-1 1,0 0 0,0 0-1,1 1 1,-1-1 0,0 1 0,1-1-1,0 1 1,-1 0 0,4-2-1,35-20 722,-38 22-717,16-9 50,1 1 0,0 1-1,1 1 1,0 0 0,0 2 0,0 0-1,1 1 1,39-2 0,-57 6-178,0 0 0,0 1 1,-1-1-1,1 1 0,0-1 1,-1 1-1,1 0 0,-1 0 1,1 0-1,-1 0 0,1 0 1,-1 0-1,3 3 0,-4-4-5,-1 1 0,1 0 0,0 0 0,-1 0 0,1 0 0,-1 0 0,1 0 0,-1 0 0,1 0 0,-1 0 0,0 0 0,0 0 0,1 0 0,-1 0 0,0 0 0,0 0 0,0 0 0,0 1 0,0-1 0,0 0 0,0 0 0,-1 0 0,1 0 0,0 0 0,-1 0 0,1 0 0,0 0 0,-1 0 0,1 0 0,-1 0 0,0 0 0,1 0 0,-1-1 0,0 1 0,-1 1 0,-11 13 3,0-1 1,-1 0 0,-20 15-1,-26 25 21,55-48-29,-1 0-1,1 1 1,0-1 0,1 1 0,-1 1 0,1-1-1,-4 12 1,7-17-22,0 0 0,1 1 0,-1-1 0,1 0 0,-1 1 0,1-1 0,0 1 0,-1-1 1,1 0-1,0 1 0,1-1 0,-1 1 0,0-1 0,1 0 0,-1 1 0,1-1 0,0 0 0,0 0 0,0 1 0,0-1 0,0 0 0,0 0 0,1 0 0,-1 0 0,1 0 0,-1-1 0,1 1 0,0 0 0,0-1 0,0 1 0,0-1 0,2 2 1,2 0-51,1 0 1,-1 0-1,1-1 1,-1 0-1,1 0 1,0 0-1,-1-1 1,1 0-1,0 0 1,10-1-1,25-2-232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18:2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0 736 13939,'1'-11'864,"27"-19"-664,8-8-8,28-17 96,8-5-16,15-16-72,9-6-32,10-6-176,0-1-1544,-21 10 1440,-15 7-240,-35 16-136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40 20340,'-14'-14'1993,"5"8"-1297,3 2-360,6 1 304,2 3 952,1-13-1696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02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13 317 14891,'-7'10'1833,"2"-4"-1121,6-6-48,9-2 952,13-8-424,6-6-95,12-8-217,6-3-152,9-9-216,5-3-160,-6 1-392,-3 2-280,-10 4-488,-7 6-328,-16 8 840,-9 2-208,-13 3-185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0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16251,'9'4'5455,"5"-7"-3286,19-11-2435,-19 7 702,2 1-427,-10 3-20,1 1 1,0-1 0,0 1-1,0 0 1,0 1 0,14-2-1,-20 3 11,0 0 0,0 1 0,0-1 0,0 0-1,-1 1 1,1-1 0,0 1 0,0-1 0,0 1 0,-1-1 0,1 1-1,0-1 1,-1 1 0,1 0 0,0-1 0,-1 1 0,1 0 0,-1 0 0,1-1-1,-1 1 1,1 0 0,-1 0 0,0 0 0,1 0 0,-1-1 0,0 1-1,0 0 1,0 0 0,1 0 0,-1 0 0,0 0 0,0 0 0,0 0 0,-1 1-1,-4 35 9,3-29 53,-6 18-370,2 0 0,1 0 0,1 1-1,1-1 1,1 29 0,4-41-20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0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19300,'0'0'100,"0"0"0,-1 0 0,1 0 0,-1 0 0,1 0 0,0 0 0,-1 0 0,1 1 0,-1-1 0,1 0 0,0 0 0,-1 0 0,1 0 0,0 1 0,-1-1 1,1 0-1,0 0 0,-1 1 0,1-1 0,0 0 0,-1 1 0,1-1 0,0 0 0,0 1 0,0-1 0,-1 0 0,1 1 0,0-1 0,0 1 0,-7 17 565,4-11 143,-127 356 499,127-354-1294,-1 0-11,2 0 0,-1-1 0,0 12 0,2-20 2,1 1 0,0 0 0,0 0 1,0 0-1,0 0 0,-1 0 0,1 0 0,0-1 0,1 1 0,-1 0 0,0 0 0,0 0 0,0 0 0,0 0 0,1 0 0,-1-1 0,0 1 0,1 0 0,-1 0 0,0 0 0,1-1 0,-1 1 0,1 0 0,0-1 0,-1 1 0,1 0 0,0-1 0,-1 1 1,1-1-1,0 1 0,-1-1 0,1 1 0,0-1 0,0 1 0,0-1 0,-1 0 0,1 0 0,0 1 0,0-1 0,1 0 0,10-1 37,0 0 0,0-2 0,0 1 0,0-1-1,-1-1 1,14-6 0,4 0-498,-15 5-303,-5 3 534,0-1 0,0 0 0,0-1 0,0 0 0,-1 0-1,0-1 1,1 0 0,12-10 0,1-10-399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20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18 12899,'0'-13'1088,"-5"9"-1312,-7 9 160,-2 7 760,1 11-584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21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191 377 15891,'9'-8'605,"-1"-1"0,0-1-1,0 0 1,-1 0-1,10-16 1,-15 22-414,-1 1 0,1-1 1,0 1-1,-1-1 0,0 0 0,1 0 1,-2 1-1,1-1 0,0 0 0,-1 0 1,0 0-1,1 0 0,-2 0 0,1 0 1,0 0-1,-1 1 0,0-1 0,0 0 1,0 0-1,0 0 0,-3-4 0,3 6-127,-1 0 0,1 0 0,-1 0-1,0 0 1,0 0 0,0 0-1,0 1 1,0-1 0,0 1 0,-1-1-1,1 1 1,-1 0 0,1 0-1,0 0 1,-1 0 0,0 1 0,1-1-1,-1 1 1,1-1 0,-1 1-1,0 0 1,1 0 0,-1 0 0,0 0-1,1 1 1,-1-1 0,1 1-1,-4 0 1,-2 1-46,0 1-1,0 0 1,0 0-1,0 0 1,1 1 0,-1 0-1,-12 9 1,10-4-51,0 0 0,0 0-1,1 1 1,1 0 0,-1 1 0,-9 16 0,13-19 3,1 0 1,0 1-1,0-1 0,1 1 1,0 0-1,1 0 1,-1 0-1,2 0 1,-1 0-1,1 11 0,1-18 24,0 1-1,0-1 1,0 1-1,0-1 0,1 0 1,-1 1-1,1-1 1,0 0-1,-1 1 0,1-1 1,0 0-1,0 0 1,1 0-1,1 4 1,-1-5 3,-1 0 1,0 0 0,1 0 0,0 0 0,-1 0 0,1 0 0,0 0 0,-1 0 0,1-1 0,0 1 0,0-1-1,-1 1 1,1-1 0,0 0 0,0 1 0,0-1 0,0 0 0,0 0 0,-1-1 0,4 1 0,5-2 9,-1-1 1,1 0-1,0 0 1,-1-1 0,0 0-1,0 0 1,0-1-1,-1-1 1,1 1-1,-1-1 1,-1-1 0,11-10-1,4-5 175,0-2 1,29-44-1,-38 50-25,-1-1-1,-1 0 1,-1-1-1,8-23 1,-16 37-106,1 0 0,-2 0 0,1 0 0,-1 0 0,1 0 1,-2 0-1,1 0 0,-1 0 0,0-1 0,0 1 0,0 0 1,-1 0-1,0 0 0,-1 0 0,1 0 0,-1 0 0,0 0 1,0 0-1,-5-8 0,5 11-32,-1 1 0,1-1 0,0 0 0,-1 1 0,1-1 0,-1 1 1,0 0-1,0 0 0,0 0 0,0 0 0,0 1 0,0-1 0,-1 1 0,-4-2 0,2 2-32,0 0 1,-1 0-1,1 0 0,0 1 0,0 0 1,0 0-1,-12 3 0,5 0-97,0 0 0,0 1 0,0 0 1,1 1-1,0 1 0,0 0 0,-13 9 0,14-7-357,0 1 0,0 0 0,1 0 0,0 1 0,1 1-1,0 0 1,-11 16 0,20-26 406,-1-1 0,1 1 0,-1 0 0,1-1 0,-1 1 0,1 0 0,0 0 0,-1-1 0,1 1-1,0 0 1,0 0 0,-1 0 0,1 0 0,0-1 0,0 1 0,0 0 0,0 0 0,0 0 0,0 1 0,5-1-683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2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20092,'1'0'1697,"-11"15"-1257,-5 10-224,-1 12 864,-1 6-392,-1 6-464,3 1-184,5-3-280,2-1-240,8-16-344,8-6-64,6-19 640,6-8-88,6-19-169,1-9-159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2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273 415 21693,'-5'17'384,"-3"16"-152,3 1-72,3-7-64,2-4-128</inkml:trace>
  <inkml:trace contextRef="#ctx0" brushRef="#br0" timeOffset="1">5 21 20180,'-4'-13'1993,"4"7"-1225,7 4-312,13 7 1016,7 3-135,14 2-585,3 2-248,9-1-336,3 1-232,0-4-680,-3 0 1408,-6 0-736,-2-1-64,-11 2-40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2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70 16548,'13'-13'1088,"-8"7"-620,1 0 0,-1 0 0,1 1 0,0 0 0,9-6 0,-15 11-438,0 0 0,1 0-1,-1 0 1,0 0 0,0 0 0,0 0-1,0 0 1,0 0 0,0 0-1,1 0 1,-1 0 0,0 0 0,0 0-1,0 0 1,0 0 0,0 0-1,1 0 1,-1 0 0,0 0 0,0 0-1,0 0 1,0 0 0,0 0-1,0 0 1,1 0 0,-1 0 0,0 0-1,0 0 1,0 0 0,0 0-1,0 0 1,0 1 0,0-1 0,1 0-1,-1 0 1,0 0 0,0 0-1,0 0 1,0 0 0,0 0-1,0 1 1,0-1 0,0 0 0,0 0-1,0 0 1,0 0 0,0 0-1,0 0 1,0 1 0,0-1 0,0 0-1,0 0 1,0 0 0,0 0-1,0 0 1,0 1 0,0-1 0,0 0-1,0 0 1,0 0 0,0 0-1,0 0 1,0 1 0,-4 10 842,-14 28-409,-2-1 0,-2-1 0,-34 44-1,32-46-466,-18 23-147,26-35-487,13-20-215,5-7-505,132-234-5203,-91 154 5987,-42 82 634,0-1 0,0 2 0,0-1 1,0 0-1,0 0 0,1 0 0,-1 0 0,0 1 1,4-3-1,-5 4-28,0 0-1,0 0 1,1 0 0,-1 1-1,0-1 1,0 0 0,1 0 0,-1 0-1,0 1 1,0-1 0,0 0-1,1 1 1,-1-1 0,0 0 0,0 0-1,0 1 1,0-1 0,0 0-1,0 1 1,0-1 0,1 0 0,-1 1-1,0-1 1,0 0 0,0 1 0,0-1-1,0 0 1,-1 1 0,1-1-1,0 0 1,0 1 0,0-1 0,0 0-1,0 1 1,-8 46 1493,-5 3-573,3-7-78,-7 49-1,16-80-811,0 0 0,0 0-1,1 0 1,1 0-1,0 0 1,1 0-1,0 0 1,8 22 0,-10-32-132,1 1 1,0-1 0,0 0-1,0 0 1,0 0-1,1 0 1,-1 0 0,0 0-1,1-1 1,-1 1 0,1 0-1,3 2 1,-4-4-214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2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17892,'5'-1'1840,"10"1"-1360,6 0-320,4 1 737,6 1 855,3-2-1352,-3 7-168,-6 0-8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2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18604,'15'3'732,"0"-2"1,0 0-1,0-1 1,0 0-1,0-1 0,16-3 1,17-1 253,219-13 848,654-34-3962,-901 51 1952,51-1-774,-1-3-1,78-16 0,-144 20 806,22-7-442,-25 8 562,0-1 0,0 1 0,0-1 0,-1 1 0,1-1 0,0 1 0,0-1 0,0 0 1,0 0-1,-1 1 0,1-1 0,0 0 0,-1 0 0,1 0 0,-1 0 0,1 0 0,-1 0 1,1 0-1,-1 0 0,0 0 0,1-2 0,-2-9-350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 18828,'-9'-1'554,"1"0"0,-1 0 1,0 1-1,0 0 0,0 1 0,1-1 0,-1 2 0,-16 4 1,21-5-491,0 1 0,1-1 0,-1 1 0,1 0 1,-1 0-1,1 0 0,0 0 0,0 1 0,0-1 1,0 1-1,0 0 0,0 0 0,1 0 0,0 0 1,-1 0-1,1 1 0,0-1 0,1 1 0,-1-1 1,1 1-1,-3 7 0,4-10-61,-1 1-1,1-1 1,0 0-1,-1 0 1,1 0-1,0 0 1,0 0-1,0 0 1,0 1-1,0-1 1,0 0-1,0 0 1,0 0-1,1 0 1,-1 0-1,0 1 1,1-1-1,-1 0 1,1 0-1,-1 0 1,1 0-1,-1 0 1,1 0 0,0 0-1,1 1 1,-1-1-4,1 0 1,-1-1-1,1 1 1,0 0-1,-1-1 1,1 0-1,0 1 1,-1-1-1,1 0 1,0 0-1,0 0 1,-1 0-1,1 0 1,0 0-1,2-1 1,5-1-10,-1-1 0,1 1 0,0-2 0,-1 1 1,11-6-1,40-33-86,-59 42 89,0 0 0,1-1 1,0 1-1,-1 0 0,1 0 1,-1 0-1,1-1 0,-1 1 1,1 0-1,-1 0 0,1 0 1,0 0-1,-1 0 0,1 0 1,-1 0-1,1 0 0,-1 0 0,1 0 1,0 0-1,-1 1 0,1-1 1,-1 0-1,1 0 0,-1 0 1,1 1-1,-1-1 0,1 0 1,-1 1-1,1-1 0,-1 0 1,1 1-1,-1-1 0,0 1 1,1-1-1,-1 1 0,0-1 1,1 1-1,-1-1 0,0 1 1,0-1-1,1 1 0,-1-1 0,0 1 1,0-1-1,0 1 0,0 0 1,0-1-1,0 1 0,0-1 1,0 2-1,3 37-205,-3-34 182,0 54-219,-3 104-56,1-145 370,0-1-1,-1 0 0,-1 0 1,-1-1-1,0 1 0,-1-1 1,-11 19-1,14-29 13,-1-1 0,1 1-1,-2-1 1,1 0 0,0-1 0,-1 1-1,0-1 1,0 0 0,0 0-1,-7 3 1,11-6-65,-1 0 0,1 0 0,-1 0 1,0 0-1,1-1 0,-1 1 0,0-1 0,1 1 0,-1-1 0,0 0 0,0 1 0,1-1 0,-1 0 0,0 0 0,0 0 0,1-1 0,-1 1 1,0 0-1,1-1 0,-1 1 0,0-1 0,1 1 0,-1-1 0,0 0 0,1 0 0,-1 1 0,1-1 0,-1 0 0,1-1 0,0 1 0,-1 0 1,1 0-1,0 0 0,0-1 0,0 1 0,0-1 0,0 1 0,0-1 0,0 1 0,0-4 0,-1 0-161,0 0 1,0-1-1,1 1 0,0 0 0,0-1 1,1 1-1,0 0 0,0-1 0,0 1 0,0-1 1,1 1-1,0 0 0,2-10 0,2 1-169,0-1-1,0 2 0,15-26 0,7-4-406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2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302 114 13107,'-6'5'866,"0"-1"0,1 1 0,-1 0 0,1 0 0,0 1 0,1-1 1,-5 7-1,4-3-457,0 0 1,0 1-1,1-1 1,0 1-1,0 0 1,1 0-1,-3 17 1,6-26-384,0 0 0,0 1 0,-1-1 1,1 1-1,0-1 0,0 0 0,0 1 1,1-1-1,-1 1 0,0-1 0,1 0 1,-1 1-1,0-1 0,1 0 0,0 1 0,-1-1 1,1 0-1,0 0 0,-1 1 0,1-1 1,0 0-1,2 2 0,-1-2-12,0 0 0,0 1 1,1-1-1,-1 0 0,0 0 0,1 0 0,-1-1 0,0 1 0,1 0 0,-1-1 1,6 1-1,2-1-21,1-1 1,0 1 0,-1-2-1,1 1 1,11-4-1,-9 1 38,0-1-1,0 0 1,0-1-1,-1 0 0,0 0 1,0-2-1,-1 1 0,0-2 1,11-10-1,-18 16 81,0-1 0,0 0 0,0 0-1,-1 0 1,1-1 0,-1 1 0,0-1 0,-1 0-1,1 0 1,-1 0 0,0 0 0,0 0 0,-1 0-1,1-1 1,-1 1 0,0-1 0,-1 1 0,1-1 0,-1 1-1,0-1 1,-1 1 0,1-1 0,-1 1 0,0 0-1,-3-10 1,3 13-65,0 0 0,-1 0 0,1 0 1,0 0-1,-1 0 0,1 0 0,-1 0 0,0 1 0,0-1 0,1 0 0,-1 1 0,0-1 1,-1 1-1,1 0 0,0 0 0,0 0 0,0 0 0,-1 0 0,-2 0 0,-7-3 27,0 2 1,-22-3-1,8 2 65,-28-10 64,37 8-111,-1 1 0,0 1 0,-35-3 0,47 6-81,1 1 0,-1-1 0,1 1 0,-1 0 0,1 0 1,0 0-1,-1 1 0,1 0 0,0 0 0,0 0 0,0 1 1,1 0-1,-1 0 0,0 0 0,1 0 0,0 1 0,-6 5 1,-2 5-31,0 1 0,1 1 1,0 0-1,1 0 1,-9 21-1,3 1-1241,-15 51-1,31-86 1126,-7 27-1983,7-30 2049,0 1-1,0 0 1,0 0-1,0-1 1,0 1-1,0 0 1,0 0-1,0 0 1,0-1-1,0 1 1,0 0-1,0 0 1,1-1-1,-1 1 0,0 0 1,1 0-1,-1-1 1,1 1-1,-1 0 1,0-1-1,1 1 1,0-1-1,-1 1 1,1 0-1,-1-1 1,1 1-1,0-1 1,-1 0-1,1 1 0,0-1 1,0 1-1,14-2-839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2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7 17708,'0'-6'1887,"-3"6"-534,-7 13 169,-11 23-274,-55 121-217,-58 170-1,131-317-1016,0-2-1,0 1-1,0-1 1,1 1-1,1 0 1,-2 11-1,3-19-10,0 1 0,0-1 0,0 0 1,0 0-1,0 0 0,1 0 0,-1 0 0,0 0 0,1 0 0,-1 0 0,0 0 0,1 0 0,0 0 1,-1 0-1,1 0 0,-1 0 0,1 0 0,0 0 0,0 0 0,-1-1 0,1 1 0,0 0 0,0 0 0,0-1 1,0 1-1,0-1 0,0 1 0,0-1 0,0 1 0,0-1 0,0 0 0,0 1 0,0-1 0,1 0 1,-1 0-1,0 0 0,0 0 0,0 0 0,2 0 0,6-1 7,-1 0 0,1 0 0,-1 0-1,10-4 1,253-79-980,-236 71 797,-4-4-56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2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96 19452,'0'1'114,"1"0"-1,-1 0 1,0 0 0,0 0-1,1 0 1,-1 0-1,0 0 1,0 0 0,0 0-1,0 0 1,0 0-1,0 0 1,-1 0 0,1 0-1,0 0 1,0 0-1,-1 0 1,1 0 0,-1 0-1,1 0 1,-1-1-1,1 1 1,-1 0 0,1 0-1,-1 0 1,0-1 0,-1 2-1,0 2 287,-88 135 2930,-48 64-5440,130-191 791,12-14-568,16-21 302,154-232-5561,-100 143 8294,-62 93-607,-6 10-168,0-1 1,0 1-1,1 0 1,0 1-1,0 0 1,10-8 0,-17 16-330,1 0 1,-1 0-1,0 0 1,0 0-1,0 0 1,1 0-1,-1 0 1,0 0 0,0 0-1,0 0 1,0 0-1,0 0 1,1 0-1,-1 1 1,0-1-1,0 0 1,0 0 0,0 0-1,0 0 1,0 0-1,1 1 1,-1-1-1,0 0 1,0 0-1,0 0 1,0 0-1,0 1 1,0-1 0,0 0-1,0 0 1,0 0-1,0 0 1,0 1-1,0-1 1,0 0-1,0 0 1,0 0 0,0 1-1,0-1 1,0 0-1,0 0 1,0 0-1,0 0 1,0 1-1,0-1 1,0 0 0,-1 0-1,1 0 1,0 0-1,0 0 1,0 1-1,0-1 1,-3 15 622,-39 101 1421,-7 20-1469,42-111-538,1 1 1,1-1-1,-3 39 1,8-52-300,0-1 1,1 0 0,0 1-1,1-1 1,0 0 0,1 0-1,0 0 1,1 0-1,10 19 1,-13-29-238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4:2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43 14179,'-9'-14'2329,"5"5"-1089,1 2-536,9 3 2225,4 2-1385,10 2-624,4 0-456,8-1-1144,-1-2 672,12 1-176,2 1-88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04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16251,'3'4'2201,"1"2"-1249,16 0-328,6-3 1321,13-1-825,4 1-120,10-1-224,3-1-248,0-1-640,-2-1-384,-10-1-504,-6 1-288,-12-2 936,-9 2-288,-16 1-281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0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17452,'16'18'1848,"20"-15"-1040,7-3-312,17-1 697,7-5-193,3-3-168,-1 1-256,-9 5-1064,-7 3 568,-12 3-192,-10 0-88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0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16756,'-5'9'2104,"-2"10"-1550,0 0 1,1 0-1,1 0 0,-4 39 1,4-24-304,-71 450 1294,77-491-1270,1 0 0,0 0 0,0 1 0,4-7 0,5-17-10,42-151 397,34-99-956,-84 273 265,0-1 0,0 1 0,1-1 0,0 1-1,0 0 1,1 0 0,8-10 0,-10 15 18,-1 0 1,0 1-1,0-1 0,1 0 1,-1 1-1,1 0 1,0-1-1,-1 1 0,1 0 1,0 0-1,0 1 0,-1-1 1,1 0-1,0 1 1,0 0-1,0 0 0,0 0 1,0 0-1,0 0 0,-1 0 1,1 1-1,0-1 1,0 1-1,0 0 0,2 1 1,3 1-1,-1-1 0,0 2 1,-1-1-1,1 1 0,0 0 1,-1 0-1,0 1 0,0 0 1,0 0-1,-1 0 1,0 1-1,0 0 0,0 0 1,0 0-1,3 7 0,-5-8 10,-1 1 0,0-1 1,0 0-1,0 1 0,0-1 0,-1 1 0,0 0 0,0 0 0,-1-1 0,1 1 0,-1 0 0,0 0 1,-1-1-1,0 1 0,0 0 0,0 0 0,0-1 0,-1 1 0,0-1 0,-4 9 0,-2-1 27,0 1 0,-1-2 0,-1 1 0,0-1 0,-1-1 0,0 0-1,-1 0 1,0-1 0,0-1 0,-1 0 0,-1-1 0,1 0 0,-1-1 0,-1 0 0,1-1-1,-17 4 1,26-9-48,0 0-1,0 0 1,0 0-1,0 0 0,-1-1 1,1 0-1,-10-1 0,14 1-73,0-1 0,-1 1-1,1 0 1,0-1 0,0 1-1,-1-1 1,1 1 0,0-1-1,0 1 1,0-1 0,0 0-1,0 0 1,0 1-1,0-1 1,0 0 0,0 0-1,0 0 1,1 0 0,-1 0-1,0 0 1,0 0 0,1-1-1,-1 1 1,1 0 0,-1 0-1,1 0 1,0-1-1,-1 1 1,1 0 0,0-1-1,0 1 1,0 0 0,0 0-1,0-1 1,0 1 0,1-2-1,0-2-89,0-1-1,0 0 0,1 1 0,0-1 1,0 1-1,1 0 0,-1-1 1,7-8-1,16-16-872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08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8 16564,'1'-1'149,"0"0"0,0 0 1,0 1-1,0-1 0,-1 1 1,1-1-1,0 1 1,0-1-1,0 1 0,0-1 1,0 1-1,0 0 1,0 0-1,0-1 0,1 1 1,-1 0-1,0 0 0,0 0 1,0 0-1,0 0 1,1 1-1,-2-1-51,1 1 0,-1 0 0,0-1 0,0 1 0,1 0 0,-1-1-1,0 1 1,0 0 0,0-1 0,0 1 0,0 0 0,0 0 0,0-1 0,0 1 0,0 0 0,0-1 0,-1 1 0,1 0 0,0 0 0,0-1 0,-1 1-1,1 0 1,-25 49 1839,23-47-1895,-47 78 323,-4-3-1,-95 109 1,176-220-898,30-48 0,-24 29 245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08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 13115,'0'0'51,"0"0"1,1 0 0,-1 0-1,0 0 1,0 0 0,0-1-1,0 1 1,0 0-1,0 0 1,1 0 0,-1 0-1,0 0 1,0 0-1,0 0 1,0 0 0,1 0-1,-1 0 1,0 0 0,0 0-1,0 0 1,0 0-1,0 0 1,1 0 0,-1 0-1,0 0 1,0 0-1,0 0 1,0 0 0,0 0-1,1 0 1,-1 0 0,0 1-1,0-1 1,0 0-1,0 0 1,0 0 0,0 0-1,1 0 1,-1 0 0,0 0-1,0 1 1,0-1-1,0 0 1,0 0 0,0 0-1,0 0 1,0 1-1,1 10 1293,-7 20 604,5-28-1373,-9 45 1276,1 1 1,-2 75-1,10-99-1904,2 0 0,7 38 0,-5-47-756,1 1 1,1-1-1,0 0 0,12 24 0,-17-40 30,-2-6-144</inkml:trace>
  <inkml:trace contextRef="#ctx0" brushRef="#br0" timeOffset="1">45 330 12955,'-21'-18'2176,"7"3"-887,4 3-513,10 4 2152,6 7-1391,12 2-401,7 4-200,2 2-544,5 0-440,3-4-2304,0-3 2192,-4-7-320,-3-9-217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1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30 100 19836,'-24'18'2783,"18"-8"-1680,7-10-1052,-1 0 0,1 1-1,-1-1 1,0 0-1,1 0 1,-1 0-1,1 1 1,-1-1 0,1 0-1,-1 0 1,1 0-1,-1 0 1,1 0 0,-1 0-1,0 0 1,1 0-1,-1 0 1,1 0-1,-1 0 1,1 0 0,-1 0-1,1 0 1,-1 0-1,1 0 1,-1-1-1,1 1 1,6-3 6,0 1 0,0-2 1,0 1-1,-1-1 0,1 0 0,-1 0 0,0-1 0,0 0 1,0 0-1,-1 0 0,0-1 0,0 0 0,0 0 1,-1 0-1,6-11 0,-9 16-45,0-1 1,-1 1-1,1-1 1,0 1-1,-1 0 1,1-1-1,-1 1 1,0-1-1,0 1 1,1-1-1,-1 0 1,0 1-1,0-1 1,-1 1-1,1-1 1,0 1-1,0-1 1,-1 1-1,1-1 1,-1 1-1,0-2 1,0 2-4,0 0 1,1 0-1,-1 1 1,0-1-1,0 0 1,0 1-1,0-1 1,0 1-1,-1-1 1,1 1-1,0-1 1,0 1-1,0 0 1,0-1 0,-1 1-1,1 0 1,0 0-1,0 0 1,0 0-1,-1 0 1,1 0-1,0 0 1,0 0-1,0 1 1,-1-1-1,1 0 1,-2 2-1,-2-1-14,1 1 0,-1 0 0,1 1-1,0-1 1,0 1 0,-5 3-1,7-5-88,0 1-1,0-1 1,1 1-1,-1 0 0,0 0 1,1-1-1,-1 1 0,1 0 1,0 0-1,-1 0 1,1 0-1,0 1 0,0-1 1,0 3-1,1-4 76,0-1 0,0 1 0,0-1 0,0 1 1,1-1-1,-1 1 0,0 0 0,1-1 0,-1 1 0,0-1 0,1 1 0,-1-1 0,0 0 0,1 1 1,-1-1-1,1 1 0,-1-1 0,1 0 0,-1 1 0,1-1 0,-1 0 0,1 1 0,0-1 0,-1 0 1,1 0-1,-1 0 0,1 0 0,0 1 0,-1-1 0,1 0 0,-1 0 0,1 0 0,0 0 0,0-1 1,18 0-388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84 15779,'0'12'743,"0"-5"-298,1 0 1,-1-1-1,1 1 1,0 0-1,1 0 1,2 6-1,-4-13-380,0 1 0,1 0-1,-1 0 1,0-1 0,1 1 0,-1 0-1,1-1 1,-1 1 0,1-1 0,-1 1-1,1-1 1,0 1 0,-1-1-1,1 1 1,0-1 0,-1 1 0,1-1-1,0 0 1,-1 1 0,1-1 0,0 0-1,1 0 1,0 0 25,0 0 0,-1 0 0,1 0 1,0-1-1,0 1 0,-1-1 0,1 0 0,0 1 0,-1-1 0,1 0 0,-1 0 0,1 0 1,-1 0-1,3-2 0,1-1 66,0-1 1,0 0-1,0 0 1,-1 0 0,0-1-1,0 1 1,0-1-1,4-11 1,-6 14-99,0-1 0,-1 1-1,0-1 1,1 0 0,-1 0 0,-1 0 0,1 1 0,0-1 0,-1 0-1,0 0 1,0 0 0,0 0 0,-1 0 0,1 0 0,-1 0-1,-2-6 1,3 9-48,-1 0-1,0-1 1,1 1-1,-1 0 0,0 0 1,0 0-1,0-1 1,0 1-1,0 0 0,0 0 1,0 1-1,0-1 1,-1 0-1,1 0 1,0 0-1,0 1 0,-1-1 1,1 1-1,-1-1 1,1 1-1,0-1 0,-1 1 1,1 0-1,-1 0 1,1 0-1,-1 0 1,1 0-1,-1 0 0,1 0 1,0 0-1,-1 0 1,-1 1-1,-1 0-16,0 0 1,0 1-1,0-1 0,1 1 1,-1 0-1,0 0 0,1 0 1,-1 0-1,1 1 0,-4 3 1,0 2-30,0 0 0,1 1 0,0-1 0,0 1 1,1 1-1,0-1 0,1 1 0,0-1 0,0 1 1,1 1-1,1-1 0,0 0 0,-2 15 0,4-24 25,0 1-1,0 0 1,0 0-1,0 0 1,0 0-1,0 0 1,0 0-1,1 0 1,-1-1-1,1 1 0,-1 0 1,1 0-1,0 0 1,0-1-1,-1 1 1,1 0-1,0-1 1,1 1-1,-1-1 1,0 1-1,3 1 1,-2-1-14,1-1 1,0 1 0,-1-1-1,1 0 1,0 0-1,-1 0 1,1 0 0,0-1-1,0 1 1,0-1 0,0 0-1,5 0 1,6-1-145,0-1 0,0 0-1,0-1 1,23-8 0,54-26-656,-56 21 316,41-11 0,-74 26 496,0 0-1,0 1 1,0 0 0,-1-1-1,1 1 1,0 0 0,0 0-1,0 0 1,0 0 0,0 0-1,0 0 1,0 1 0,0-1-1,3 2 1,-4-2 24,0 1-1,0-1 1,0 1 0,-1 0 0,1-1 0,0 1-1,0 0 1,0 0 0,-1 0 0,1 0-1,0 0 1,-1 0 0,1 0 0,-1 0 0,1 0-1,-1 0 1,0 0 0,1 2 0,0 3 96,-1 1 1,0-1 0,0 1 0,0-1-1,-1 1 1,0-1 0,-2 8 0,0 1 121,1-10-101,1 0 0,0 1 0,0 0 0,0-1 0,1 1 0,0 10 0,0-16-110,0 1-1,0 0 0,0-1 0,0 1 1,1-1-1,-1 1 0,0-1 0,0 1 1,1-1-1,-1 1 0,0-1 0,0 1 1,1-1-1,-1 0 0,0 1 0,1-1 1,-1 1-1,1-1 0,-1 0 0,0 1 1,1-1-1,-1 0 0,1 0 0,-1 1 1,1-1-1,0 0 0,18-1 263,23-16-53,-35 13-195,83-44 17,-57 29-228,65-28-1,-97 47 172,0-1-1,0 1 0,0-1 1,0 1-1,0 0 0,0 0 1,0-1-1,0 1 1,0 0-1,0 0 0,0 0 1,0 0-1,1 0 0,-1 0 1,0 0-1,0 1 1,0-1-1,0 0 0,0 1 1,0-1-1,0 0 1,0 1-1,1 0 0,-1 0 7,-1 0-1,1 0 1,0 0 0,-1 0-1,1 0 1,-1 1-1,1-1 1,-1 0 0,0 0-1,0 0 1,1 1-1,-1-1 1,0 0 0,0 0-1,0 0 1,0 1-1,0-1 1,-1 0 0,1 0-1,-1 2 1,-1 6 40,-3 23 99,5-31-126,0 0-1,0-1 0,0 1 0,0 0 0,1-1 1,-1 1-1,0-1 0,0 1 0,0 0 1,0-1-1,1 1 0,-1-1 0,0 1 1,0-1-1,1 1 0,-1 0 0,1-1 1,-1 1-1,0-1 0,1 0 0,-1 1 0,1-1 1,-1 1-1,1-1 0,-1 0 0,1 1 1,-1-1-1,1 0 0,0 0 0,-1 1 1,1-1-1,-1 0 0,1 0 0,0 0 1,-1 0-1,1 0 0,-1 0 0,1 0 0,0 0 1,-1 0-1,1 0 0,0 0 0,-1 0 1,2 0-1,9-4 37,0 0 0,0 0 0,0-1 1,0 0-1,-1-1 0,11-8 0,12-6-112,-11 8-35,-8 4-53,-1 0 0,1 1 1,0 0-1,1 1 0,0 1 0,19-4 1,-33 9 129,0-1-1,0 1 1,0 0 0,0 0 0,0 0 0,0 0 0,0 0-1,1 0 1,-1 0 0,0 0 0,0 0 0,0 1 0,0-1-1,0 0 1,0 1 0,0-1 0,0 1 0,0-1 0,0 1 0,0-1-1,0 1 1,-1 0 0,1 0 0,0-1 0,0 1 0,1 1-1,-2 0-1,1 0 0,-1 0 0,1 0 0,-1-1-1,1 1 1,-1 0 0,0 0 0,0 0 0,0 0-1,0 0 1,0 0 0,-1-1 0,0 5 0,-1 1-22,0 1 0,-1-1 1,0 0-1,0 0 1,-1 0-1,-5 7 0,-2-3 23,-1-10 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1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11 384 15347,'-1'2'409,"0"1"99,-1 0 1,1 1 0,-1-1 0,1 1-1,0 0 1,1-1 0,-1 1 0,1 0-1,-1 3 1,2-7-372,0 1 0,0-1-1,0 0 1,0 0 0,0 0-1,0 0 1,0-1 0,0 1-1,0 0 1,-1 0 0,1 0-1,0-1 1,0 1 0,0-1-1,0 1 1,0 0 0,-1-1 0,1 0-1,0 1 1,0-1 0,0 0-1,20-18 817,-18 17-739,55-62 651,-2-2-1,50-79 0,-85 116-801,-6 8-53,-1 2-20,20-35 0,-66 107-202,16-12 54,1 0-1,3 2 1,1-1-1,2 1 1,2 1-1,1-1 0,2 79 1,5-111-542,0 0 0,0-1 1,4 11-1,-2-7 10,-1-5-143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1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19252,'4'2'1969,"17"-2"-1161,3-1-296,12-3 848,10-2-248,7-1-311,2-2-393,0 4-913,-1-3-439,-8 5 784,-7 3-216,-18 3-128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1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45 18844,'26'-12'1834,"-12"5"-1134,1 1 0,0 0-1,19-4 1,-31 9-621,1 0 0,0 1-1,0-1 1,-1 1 0,1 0 0,0 0-1,0 0 1,0 0 0,-1 1 0,1 0-1,0 0 1,-1 0 0,1 0 0,-1 0-1,1 1 1,-1-1 0,1 1 0,5 4-1,-7-4-68,0 0 0,1 0 0,-1 1 0,0-1 0,0 1 0,0-1 0,-1 1 0,1 0 0,-1-1 0,1 1 0,-1 0 0,0 0 0,0 0-1,0 0 1,0 5 0,0-2-10,-1 0-1,0 0 0,0 0 0,0 1 0,-1-1 1,0 0-1,-3 9 0,-1 1-15,-1-1 0,0 0 0,-1 0 0,-1-1 1,-11 17-1,7-15 16,0 0 0,-21 21 0,28-32 1,-1 0 1,1 0-1,-1 0 1,0-1-1,-1 0 1,1-1-1,0 1 0,-1-1 1,-14 4-1,20-6-9,0-1-1,0 0 0,0 1 0,0-1 1,0 0-1,0 0 0,0 0 1,0 0-1,0 0 0,-1 0 0,1 0 1,0 0-1,0 0 0,0-1 1,-1 1-1,2-1-1,0 1 0,-1 0 0,1 0 0,0-1 0,0 1 0,0 0 0,-1 0 0,1-1 0,0 1 0,0 0 0,0-1 0,0 1 0,0 0 0,0 0 0,0-1 0,0 1 0,0 0 0,0-1 0,0 1 0,0 0 0,0-1 0,0 1 0,0 0 0,0-1 0,0 1 0,0 0 0,0 0 0,0-1 0,0 1 0,0 0 0,1-1 0,0-1-32,0 0-1,0 1 1,1-1 0,-1 0 0,1 1-1,-1-1 1,1 1 0,-1-1 0,1 1-1,0 0 1,0-1 0,-1 1 0,4-1-1,-3 1 12,0 0-1,0 0 0,0 1 0,1-1 1,-1 1-1,0-1 0,0 1 0,0 0 0,0 0 1,1 0-1,-1 0 0,0 0 0,0 0 0,0 1 1,0-1-1,1 1 0,-1-1 0,0 1 0,0 0 1,0 0-1,0 0 0,0 0 0,0 0 1,-1 1-1,1-1 0,0 0 0,-1 1 0,1-1 1,-1 1-1,1 0 0,1 1 0,1 5 38,0 0 0,0 0-1,0 0 1,-1 1 0,0-1-1,2 12 1,-5-19 23,0 0-1,0-1 1,1 1-1,-1 0 1,0-1 0,1 1-1,-1 0 1,1-1-1,-1 1 1,1-1 0,-1 1-1,1-1 1,0 1-1,-1-1 1,1 1 0,-1-1-1,1 0 1,0 1-1,-1-1 1,1 0 0,0 1-1,0-1 1,-1 0 0,1 0-1,0 0 1,0 0-1,-1 0 1,1 0 0,0 0-1,0 0 1,-1 0-1,1 0 1,0 0 0,0 0-1,-1 0 1,1-1-1,0 1 1,0 0 0,0-1-1,35-15 635,-27 11-484,30-11 269,-26 11-449,0 0 1,0-1-1,-1 0 1,0-1 0,15-11-1,-26 17 3,0 0 1,0-1-1,0 1 0,0 0 0,-1-1 1,1 1-1,0-1 0,0 1 0,-1-1 1,1 1-1,-1-1 0,0 0 0,1 1 0,-1-1 1,0 1-1,0-1 0,0 0 0,0 1 1,0-1-1,0 0 0,-1 1 0,1-1 1,-1 1-1,1-1 0,-1-1 0,0 2-4,-4-24-57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0 453 18396,'4'-4'3411,"18"-19"-1694,-21 22-1668,174-160 3161,76-96-3017,-244 250-284,-7 10 24,-13 20-13,-3 4 28,2 9-234,1 1 0,2 1 0,1 0 0,2 0 1,2 1-1,2 0 0,1 0 0,3 49 0,0-85-40,0-1 100,-1 0 0,1 0 0,0 0 1,1 0-1,-1 0 0,0 0 1,1 0-1,-1 0 0,1 0 1,-1 0-1,1 0 0,0 0 0,0 0 1,0 0-1,0-1 0,3 4 1,0-4-1033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14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15363,'0'1'132,"1"-1"0,-1 1 0,0 0 0,0-1 0,1 1 0,-1-1 0,0 1 0,1-1 0,-1 1 0,0-1 0,1 1 0,-1-1-1,1 1 1,-1-1 0,0 1 0,1-1 0,0 0 0,-1 1 0,1-1 0,-1 0 0,1 1 0,-1-1 0,1 0 0,0 0 0,-1 0 0,1 1 0,-1-1 0,1 0 0,0 0-1,0 0 1,25 2 1168,-18-2-386,245-7 3792,-100 0-4148,105 15-2639,-171-3 1676,-60-3-43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1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20076,'5'6'398,"0"1"-1,-1 0 0,0 1 0,0-1 0,-1 1 1,1 0-1,1 9 0,13 61 625,-12-49-718,13 71 41,12 48-213,-30-144-125,0 0-1,0 0 0,0-1 1,1 1-1,0 0 1,0-1-1,0 1 0,5 5 1,-7-8-2,1 0 0,0-1 0,0 1 0,0-1 0,0 1-1,0-1 1,0 1 0,0-1 0,0 0 0,0 1 0,0-1 0,0 0 0,0 0 0,0 0 0,0 0 0,0 0 0,0 0 0,0 0 0,0 0 0,0 0 0,0 0 0,0-1 0,0 1 0,0 0 0,0-1 0,0 1 0,0-1 0,0 1 0,0-1 0,0 1 0,0-1 0,-1 0 0,1 1 0,0-1 0,0 0 0,-1 0 0,2-1 0,6-7 38,0 1 0,-1-2-1,0 1 1,0-1 0,-1 0 0,8-20 0,23-71 193,-20 40-159,-3 0 0,-3-1 0,-2-1-1,0-105 1,-9 168-78,0-1 0,-1 1 0,1 0 0,0 0-1,0-1 1,0 1 0,0 0 0,0-1 0,0 1 0,0 0 0,0 0-1,0-1 1,0 1 0,0 0 0,0-1 0,0 1 0,0 0-1,0 0 1,0-1 0,1 1 0,-1 0 0,0 0 0,0-1-1,0 1 1,0 0 0,0 0 0,1-1 0,-1 1 0,0 0 0,0 0-1,0 0 1,1 0 0,-1-1 0,0 1 0,0 0 0,1 0-1,-1 0 1,0 0 0,0 0 0,1 0 0,-1-1 0,0 1-1,0 0 1,1 0 0,-1 0 0,0 0 0,1 0 0,-1 0 0,0 0-1,0 0 1,1 0 0,-1 0 0,0 0 0,0 1 0,1-1-1,-1 0 1,0 0 0,0 0 0,1 0 0,-1 0 0,0 0-1,0 1 1,1-1 0,-1 0 0,0 0 0,0 0 0,0 1 0,1-1-1,20 22-54,-10-11 39,-3-5 7,1-1 0,0 1 0,0-1-1,0-1 1,1 0 0,0 0 0,-1-1 0,1-1 0,1 1 0,-1-1 0,0-1-1,0 0 1,1-1 0,-1 1 0,20-4 0,11-2-45,0-3 0,62-19 0,-98 26 44,219-69-541,-221 69 529,0 0 0,0 0-1,-1 0 1,1 1-1,0-1 1,0 1 0,0 0-1,0 0 1,5 0 0,-7 1 17,0-1 0,-1 1 0,1-1 0,0 1 0,0-1 0,0 1 1,-1 0-1,1-1 0,0 1 0,0 0 0,-1 0 0,1-1 1,-1 1-1,1 0 0,-1 0 0,1 0 0,-1 0 0,1 0 1,-1 0-1,0 0 0,0 0 0,1 0 0,-1 0 0,0 0 1,0 0-1,0 0 0,0 0 0,0 0 0,0 0 0,-1 1 1,-1 37 13,-2 0 0,-10 46 1,-5 50-1243,19-128 1017,1-6 212,-1-1 0,0 0 0,0 0 0,0 0 0,0 0 0,0 0 0,0 0 0,0 0 0,0 0 0,1 0 0,-1 1 0,0-1 0,0 0 1,0 0-1,0 0 0,0 0 0,0 0 0,1 0 0,-1 0 0,0 0 0,0 0 0,0 0 0,0 0 0,0 0 0,1 0 0,-1 0 0,0 0 1,0 0-1,0 0 0,0 0 0,0 0 0,1-1 0,-1 1 0,0 0 0,0 0 0,0 0 0,0 0 0,0 0 0,0 0 0,0 0 0,0 0 0,1 0 1,-1-1-1,0 1 0,0 0 0,0 0 0,0 0 0,0 0 0,0 0 0,0 0 0,0-1 0,0 1 0,0 0 0,12-15-296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1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13 18508,'6'-12'1799,"-6"12"-1769,0 0 0,0 0 1,0 0-1,0 0 0,0 0 1,0 0-1,0 0 0,0 0 0,0 0 1,0 1-1,0-1 0,0 0 1,0 0-1,0 0 0,0 0 0,0 0 1,0 0-1,0 0 0,0 0 1,0 0-1,0 0 0,0 0 0,0 0 1,0 0-1,0 0 0,0 1 1,0-1-1,0 0 0,0 0 0,0 0 1,0 0-1,0 0 0,0 0 1,0 0-1,0 0 0,1 0 1,-1 0-1,0 0 0,0 0 0,0 0 1,0 0-1,0 0 0,0 0 1,0 0-1,0 0 0,0 0 0,0 0 1,0 0-1,0 0 0,0 0 1,0 0-1,1 0 0,-1 0 0,0 0 1,0 0-1,0 0 0,0 0 1,0 0-1,0 0 0,0 0 0,0 0 1,0 0-1,0 0 0,0 0 1,0 0-1,0 0 0,0-1 1,-4 28 2298,-43 107-687,-12 43-1601,58-174-41,-1 3 12,1 0 1,-1 0 0,1 1 0,0 8 0,1-15-5,0 1 0,0 0 0,0 0 0,0-1 0,0 1-1,0 0 1,0 0 0,0-1 0,1 1 0,-1 0 0,0 0 0,0-1 0,1 1 0,-1 0 0,0-1 0,1 1 0,-1 0 0,1-1 0,-1 1 0,1-1 0,-1 1 0,1-1 0,-1 1 0,1-1 0,0 1 0,-1-1 0,1 0 0,-1 1 0,1-1 0,0 0 0,0 1 0,-1-1 0,1 0 0,0 0 0,0 0 0,-1 1 0,1-1 0,0 0 0,0 0 0,-1 0 0,1 0 0,0-1 0,0 1 0,0 0 0,12-3 109,0-1 1,-1 0-1,0-1 1,18-9-1,11-5 100,73-18-841,-64 21-510,-37 10 779,-8 1-125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1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16884,'10'-1'2144,"-10"4"-1200,-4 4-424,-8 9 1969,-5 5-1313,-7 12-544,-7 3-224,-3 9-424,-2 2-144,2-1-224,1-2-56,7-8-320,3-7-224,13-16 840,6-9-256,12-19 0,8-10-40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1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18044,'-1'3'1600,"-9"11"-1104,0 6-200,-3 10 825,-3 5-281,2 9-480,-1 3-112,7 2-72,2-2-40,6-5-40,0-3-88,4-11-392,3-3-216,1-13-416,0-3 808,-5-9-161,0-7-151</inkml:trace>
  <inkml:trace contextRef="#ctx0" brushRef="#br0" timeOffset="1">4 290 17188,'-3'-3'1584,"10"2"-1064,5 0-192,11-1 736,2-2-311,11-2 975,4-5-1440,3-9 80,-3 1 32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1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55 18916,'-3'0'2193,"1"-3"-1457,18 3-304,9-2 1408,9-3-968,9 2-184,11-2-487,8-1-418,0-1-2887,1 1 2848,1-1-384,-2-3-241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46 107 14843,'-5'6'753,"1"0"0,0 0 0,1 1-1,-1-1 1,-3 10 0,7-15-640,0 0-1,0 0 1,-1 0 0,1 0-1,0-1 1,0 1-1,0 0 1,0 0 0,0 0-1,0 0 1,0 0 0,0 0-1,1 0 1,-1-1-1,0 1 1,0 0 0,1 0-1,-1 0 1,0 0-1,1-1 1,0 2 0,0-1-15,0 0 1,0-1-1,1 1 1,-1 0-1,0-1 1,0 1-1,1-1 1,-1 0-1,0 1 1,1-1-1,-1 0 1,1 0-1,-1 0 1,0 0-1,1 0 1,-1 0-1,0 0 1,3 0-1,7-2 169,-1 0 1,0-1-1,1 0 0,-1-1 0,0 0 1,13-8-1,54-35 481,-71 42-681,40-30 226,-44 33-281,1 0 1,-1 0-1,1-1 0,-1 1 0,0-1 0,0 0 1,0 1-1,-1-1 0,1 0 0,-1 0 0,1 0 1,-1 0-1,1-5 0,-2 7-10,0 0-1,0 0 0,0 0 1,0 0-1,0 1 1,0-1-1,0 0 1,-1 0-1,1 0 1,0 1-1,-1-1 0,1 0 1,-1 0-1,1 1 1,0-1-1,-1 0 1,1 1-1,-1-1 1,0 0-1,1 1 1,-1-1-1,0 1 0,1-1 1,-1 1-1,0 0 1,1-1-1,-1 1 1,0-1-1,0 1 1,0 0-1,1 0 0,-1 0 1,0-1-1,0 1 1,0 0-1,0 0 1,1 0-1,-1 0 1,0 0-1,0 0 0,0 1 1,0-1-1,-1 0 1,-4 1-4,1 0 0,-1 0 0,0 0 0,1 1 0,-7 2 0,-4 4-29,1 0 0,-1 2 0,2-1 0,-1 2 0,1 0 0,1 0 0,0 1 0,1 1 0,0 0 0,1 1 0,0 0 0,1 1 0,1 0 1,0 0-1,1 1 0,1 0 0,-8 25 0,14-37-50,0 0 0,0 0 0,1 0 0,0 0 1,-1 1-1,1-1 0,1 0 0,-1 0 0,2 6 0,-2-8 13,1 0 0,-1-1-1,1 1 1,0 0-1,0 0 1,0-1 0,0 1-1,0-1 1,0 1-1,0-1 1,1 1 0,-1-1-1,0 0 1,1 0-1,-1 0 1,1 1 0,-1-1-1,1-1 1,0 1-1,-1 0 1,1 0 0,0-1-1,3 2 1,3-1-26,-1-1 0,1 0 0,0 0 0,0 0 1,0-1-1,0 0 0,-1-1 0,1 0 0,-1 0 0,13-6 1,45-21-614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1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17844,'1'13'272,"0"-1"1,-1 0 0,0 1 0,-1-1-1,-1 0 1,-3 16 0,-2 17 57,5-23-295,0-5-25,0-1-1,2 1 1,2 31-1,-2-47-1,0 1 0,0 0 0,0-1 0,1 1 0,-1-1 0,1 1 0,-1-1-1,1 1 1,-1-1 0,1 1 0,0-1 0,0 0 0,0 1 0,0-1 0,0 0 0,0 0-1,0 1 1,0-1 0,0 0 0,1 0 0,1 1 0,-1-1 18,0-1 0,0 1 0,0-1 1,0 0-1,0 1 0,1-1 0,-1 0 0,0 0 0,0-1 0,0 1 1,0 0-1,0-1 0,0 1 0,3-2 0,5-2 107,-1 0 0,1-1 0,-1 0 0,0-1 1,12-10-1,31-30 1163,88-100-1,-95 95-735,-42 48-525,14-13 184,-17 16-218,0-1 1,0 1-1,0 0 1,1 0 0,-1 0-1,0 0 1,0 0 0,1-1-1,-1 1 1,0 0-1,0 0 1,1 0 0,-1 0-1,0 0 1,0 0-1,1 0 1,-1 0 0,0 0-1,0 0 1,1 0 0,-1 0-1,0 0 1,0 0-1,1 0 1,-1 0 0,0 0-1,0 1 1,1-1 0,-1 0-1,0 0 1,0 0-1,1 0 1,-1 0 0,0 1-1,0-1 1,0 0 0,1 0-1,-1 0 1,0 1-1,0-1 1,0 0 0,0 0-1,0 1 1,1-1-1,-1 0 1,0 0 0,0 1-1,0-1 1,0 0 0,0 0-1,0 1 1,0-1-1,0 0 1,0 0 0,0 1-1,0-1 1,0 0 0,0 0-1,0 1 1,0-1-1,0 0 1,0 0 0,-1 1-1,1 11-85,-1 1-1,-1-1 1,0 0 0,-5 17-1,-4 19-221,9-36 228,0-1-29,0 0 1,1 1-1,1-1 1,-1 1-1,3 11 1,-2-22 102,0 0 0,0 0 0,1 0 0,-1 0 0,0 0 0,1 0 0,-1 0 0,1 0 0,-1 0 0,1-1 0,0 1 0,-1 0 0,1 0 0,0 0 0,-1-1 0,1 1 0,0-1 0,0 1 0,0 0 0,0-1 0,0 1 0,0-1 0,0 0 0,-1 1 0,1-1 0,0 0 0,0 1 0,0-1 0,1 0 0,-1 0 0,0 0 0,0 0 0,0 0 0,0 0 0,0 0 0,0 0 0,0-1 0,1 0 0,4 0 45,0-1 0,-1 1 0,1-2 0,-1 1 0,9-5 0,21-18 404,0-1-1,-2-1 1,33-35-1,-9 8-444,-49 50-1098,-9 9 824,-3 4-97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20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 18604,'-4'-7'1872,"11"5"-1135,5 1-297,8 1 1240,4 0-632,9 0-464,4 0-152,4 4-288,0 1-200,-5 2-624,-6-1-360,-7 2 816,-7-1-136,-16 5-184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2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17212,'13'0'2216,"10"0"-1368,9-6-328,5 0 1305,9 1-873,5-2-272,7-1-952,1 3-432,1-1 592,0 6-192,0 0-192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2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89 17460,'-15'2'376,"1"1"0,0 0 1,1 1-1,-1 0 0,-20 10 1,27-10-308,-1 1 0,1-1 0,0 1 1,0 1-1,1-1 0,-1 1 0,1 0 0,0 1 1,1-1-1,-7 11 0,8-10-38,0-1 1,1 1-1,0 0 0,0 0 0,0 0 1,1 0-1,0 0 0,1 1 0,-1-1 0,2 0 1,-1 14-1,1-17 4,0 0 1,1 0-1,-1-1 1,1 1-1,0 0 1,0 0-1,0-1 1,1 1-1,-1 0 1,1-1-1,0 0 1,0 1-1,0-1 1,1 0-1,-1 0 0,1 0 1,-1 0-1,1-1 1,0 1-1,0-1 1,0 1-1,1-1 1,-1 0-1,5 2 1,2 0 96,1-1 0,0 0 0,0 0 0,0-1 1,0 0-1,0-1 0,0 0 0,1-1 0,-1 0 1,0-1-1,15-2 0,-3-2 224,1 0 0,-1-2 0,0 0 0,26-13 0,-40 16-204,-1 0-1,0 0 1,0-1 0,-1 0 0,0 0 0,0-1 0,0 0 0,10-11-1,-15 14-107,0 1 0,0-1-1,0 0 1,-1 0-1,1 0 1,-1-1 0,1 1-1,-1 0 1,0 0-1,0-1 1,-1 1 0,1-1-1,-1 1 1,1 0-1,-1-1 1,0 1 0,-1-1-1,1 1 1,0-1-1,-1 1 1,0-1-1,0 1 1,0 0 0,-3-7-1,0 2-121,-1 0 1,0 0-1,-1 0 0,0 0 0,0 1 0,-1 0 0,-12-11 0,-59-40-1041,26 22 737,14 7-180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0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35 16307,'-6'78'1803,"-27"119"-1,5-37-1322,-9 129-473,52-438 1651,3 29-1225,67-232 1,-81 337-399,2 0 1,0 0-1,0 0 1,1 1-1,13-18 1,-19 30-27,1-1-1,0 1 1,0 0 0,0 0 0,0-1 0,0 1 0,1 1 0,-1-1 0,1 0 0,-1 0 0,1 1-1,0 0 1,-1-1 0,1 1 0,0 0 0,0 0 0,0 1 0,0-1 0,0 1 0,0-1 0,0 1-1,0 0 1,0 0 0,0 0 0,0 1 0,0-1 0,0 1 0,0-1 0,0 1 0,0 0 0,0 0-1,-1 0 1,1 1 0,0-1 0,2 3 0,4 1-27,0 1 0,0 1 0,-1 0 0,0 0 1,-1 0-1,1 1 0,-2 0 0,1 1 0,-1-1 0,0 1 0,8 18 0,-11-21 4,0 0-1,-1-1 1,0 1-1,0 0 1,-1 0-1,1 0 1,-1 0-1,-1 0 1,1 0-1,-1 1 1,0-1-1,0 0 1,-1 0-1,0 0 1,0 0-1,-1 0 1,1 0 0,-1 0-1,0 0 1,-1-1-1,-4 10 1,0-7 10,1-1 1,-1 1 0,0-1 0,0-1 0,-1 1 0,0-1 0,0 0 0,0-1 0,-1 0 0,0 0 0,0-1 0,0-1 0,-1 1 0,1-1 0,-1-1 0,1 1-1,-1-2 1,0 1 0,-19-1 0,28-1 15,-1 0 0,1 0 0,0 0 0,-1 0-1,1-1 1,0 1 0,-1 0 0,1 0 0,0-1 0,0 1 0,-1-1-1,1 1 1,0-1 0,0 0 0,0 0 0,0 1 0,0-1-1,0 0 1,0 0 0,0 0 0,0 0 0,0 0 0,0 0 0,1 0-1,-1 0 1,0 0 0,1 0 0,-1-1 0,1 1 0,-1 0-1,1 0 1,0-1 0,-1 1 0,1 0 0,0-1 0,0 1 0,0 0-1,0-1 1,0 1 0,0 0 0,0 0 0,1-3 0,7-20-19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0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15275,'5'0'2177,"-4"6"-1065,-1 4-448,-3 10 2065,-1 4-1257,-2 5-560,0 4-248,1 1-432,-1 1-232,2-4-440,2-1-264,1-8-560,1-2 344,-2-10 472,1-2-273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0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39 17300,'2'-2'172,"-1"-1"0,0 1 0,0 0 0,1 0 0,-1 0 0,1 0-1,0 1 1,0-1 0,0 0 0,-1 1 0,1-1 0,1 1 0,-1 0 0,0-1 0,2 0 0,2 0 111,-1 1 0,1-1 0,-1 1 0,1 0 0,-1 0 0,8 0 0,6 1 469,1 1 1,33 6-1,-52-7-742,16 3 260,1 1 1,-1 1 0,33 13-1,-43-15-234,0 1 0,0 0 0,0 0 0,-1 0 0,1 1 0,-1 0 0,0 0 0,0 0 0,-1 1 0,0 0 0,7 9 1,-11-13-33,0 0 0,0 0 0,1 1 0,-2-1 0,1 0 0,0 1 0,0-1 0,-1 1 1,1-1-1,-1 1 0,0-1 0,0 1 0,1-1 0,-2 1 0,1-1 0,0 1 0,-1-1 1,1 1-1,-2 2 0,1-1-2,-1 1 0,-1-1 0,1 0 0,-1-1 0,1 1 0,-1 0 0,0-1 0,0 1 0,-7 5 0,-3 0 3,0 0 0,0 0 1,-1-1-1,-1-1 0,-14 6 0,-35 8 43,74-19-250,0 0 0,0 1 0,18 8 0,-19-7 76,-1 0-1,0 0 1,0 1 0,-1 0 0,1 0 0,-1 1 0,0 0 0,0 0 0,7 9 0,-13-12 113,1-1 1,0 0-1,-1 0 0,0 1 1,1-1-1,-1 1 1,0-1-1,0 1 1,0-1-1,-1 1 1,1 0-1,-1-1 1,1 1-1,-1 0 1,0 0-1,0-1 0,0 1 1,0 0-1,-1-1 1,1 1-1,-1 0 1,0-1-1,1 1 1,-1 0-1,0-1 1,-1 1-1,1-1 1,0 0-1,-1 1 1,1-1-1,-1 0 0,0 0 1,0 0-1,0 0 1,-3 2-1,-3 4 165,-1-1-1,0 0 0,-1-1 1,0 0-1,0-1 0,0 0 1,-1 0-1,0-1 0,1 0 1,-1-1-1,-1 0 0,-16 1 1,18-3-93,0 0 0,-1 0 0,1-1 1,0-1-1,-1 0 0,1 0 1,0-1-1,0 0 0,0-1 0,1 0 1,-1-1-1,0 0 0,1 0 1,-11-8-1,17 11-62,1-1 1,-1 0-1,1 1 1,-1-1-1,1-1 0,0 1 1,0 0-1,0 0 1,0-1-1,0 1 0,1-1 1,-1 0-1,1 1 1,0-1-1,-1 0 0,1 0 1,1 0-1,-1 0 1,-1-3-1,4-8-246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2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82 16796,'-3'18'2314,"3"-16"-1445,2-6-269,1-1-440,0-1 2,0 0 0,0-1 0,0 0 0,-1 1 0,0-1 0,1-8-1,-3 13-57,0 0-1,0 0 0,1 0 1,-2 0-1,1 0 0,0 0 1,0 0-1,-1 0 0,1 0 1,-1 0-1,0-3 0,0 4-33,0 0 0,1 0-1,-1 0 1,0 1 0,1-1-1,-1 0 1,0 0-1,0 1 1,1-1 0,-1 1-1,0-1 1,0 1 0,0-1-1,0 1 1,0-1 0,0 1-1,0 0 1,0 0-1,0-1 1,0 1 0,0 0-1,0 0 1,0 0 0,-1 0-1,1 0-56,0 0 0,0 0 0,0 0 0,1 0 0,-1 1 0,0-1-1,0 0 1,0 0 0,1 1 0,-1-1 0,0 0 0,0 1 0,1-1 0,-1 1-1,0-1 1,0 1 0,1-1 0,-1 1 0,1-1 0,-1 1 0,1 0 0,-1-1 0,1 1-1,-1 0 1,1-1 0,-1 1 0,1 0 0,0 0 0,-1 0 0,1-1 0,0 1-1,0 0 1,0 0 0,-1 0 0,1 0 0,0-1 0,0 1 0,0 0 0,0 0-1,1 1 1,-1-1-27,0 0-1,0-1 0,0 1 0,0-1 0,0 1 0,0-1 1,0 1-1,0 0 0,1-1 0,-1 1 0,0-1 1,0 1-1,1-1 0,-1 1 0,0-1 0,1 1 0,-1-1 1,0 1-1,1-1 0,-1 0 0,1 1 0,-1-1 0,0 0 1,1 1-1,-1-1 0,1 0 0,-1 1 0,1-1 1,0 0-1,-1 0 0,1 1 0,-1-1 0,1 0 0,-1 0 1,1 0-1,0 0 0,-1 0 0,1 0 0,-1 0 0,1 0 1,-1 0-1,1 0 0,0 0 0,-1-1 0,1 1 1,-1 0-1,1 0 0,-1 0 0,1-1 0,-1 1 0,1-1 1,10-10-117,0-5-32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23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58 19036,'0'0'12,"14"-11"932,0 1 0,30-15 0,-41 23-833,1 0 1,0 1 0,0-1-1,1 1 1,-1 0 0,0 0-1,0 0 1,0 1-1,1-1 1,-1 1 0,0 0-1,1 0 1,-1 1 0,0-1-1,0 1 1,1 0-1,5 2 1,-8-2-91,-1 0 0,1-1-1,-1 1 1,1 0 0,-1 1-1,1-1 1,-1 0 0,1 0 0,-1 1-1,0-1 1,0 0 0,0 1 0,0-1-1,0 1 1,0 0 0,0-1 0,0 1-1,0 2 1,0 0-10,0-1-1,0 1 1,-1 0-1,1 0 1,-1 0-1,0 0 1,0 0-1,-1 5 1,-2 2-19,1 1 0,-1-1 0,-1 0 0,-9 21 1,-7 3-21,-1 0 0,-2-2 0,-1-1 0,-2 0 1,-35 33-1,34-44-544,29-21 542,0 0-1,0 0 1,0 0 0,0-1 0,0 2 0,0-1 0,0 0 0,0 0 0,0 1 0,0-1-1,0 1 1,0 0 0,0-1 0,0 1 0,0 0 0,0 0 0,0 0 0,-1 1 0,3 0 0,-1 2-5,1-1 0,-1 1 0,1 0 0,-1 0 1,0 0-1,-1 0 0,5 9 0,0 4-3,0 1-1,-1 0 0,3 23 1,-5-23 12,-4-14 27,0 0 1,1 0-1,0 0 0,0 0 0,0 0 1,0 0-1,1 0 0,0 0 0,-1 0 1,1-1-1,4 6 0,-6-9 18,1 1 0,0-1 0,0 1 0,-1-1 0,1 1-1,0-1 1,0 0 0,0 1 0,0-1 0,0 0 0,0 0 0,-1 0 0,1 0 0,0 1-1,0-1 1,0 0 0,0 0 0,0-1 0,0 1 0,0 0 0,0 0 0,-1 0-1,1-1 1,0 1 0,0 0 0,0-1 0,0 1 0,-1-1 0,1 1 0,0-1 0,0 1-1,-1-1 1,1 1 0,0-1 0,-1 0 0,1 1 0,-1-1 0,2-1 0,23-32 745,-24 32-721,16-26 738,-2 0 0,-2-1 0,21-61 0,-30 63-479,-7 19-554,-6 17-712,-1 17 295,9-19 227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2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57 22701,'-4'10'2136,"2"-3"-1680,1-9-368,2 0 1161,5-4-2001,-2-1-1513,10-9 1953,1-4-384,1 0-312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21253,'-11'-1'395,"-1"2"0,1-1 0,-1 1 0,1 1 0,-1 0 0,1 1 0,0 0 0,-12 6 0,-9 4 276,-42 25 0,66-33-606,-19 11 90,25-15-151,1-1-1,0 1 0,0 1 0,0-1 1,0 0-1,-1 0 0,1 0 1,1 0-1,-1 1 0,0-1 0,0 1 1,0-1-1,1 0 0,-1 1 1,0 2-1,1-4-7,0 1-1,0 0 1,0-1-1,0 1 1,1-1 0,-1 1-1,0 0 1,0-1-1,1 1 1,-1-1-1,0 1 1,1-1 0,-1 1-1,0-1 1,1 1-1,-1-1 1,1 1 0,-1-1-1,1 0 1,-1 1-1,1-1 1,-1 0 0,1 1-1,-1-1 1,1 0-1,0 0 1,-1 1 0,1-1-1,-1 0 1,1 0-1,0 0 1,0 0 0,26 4-178,-24-4 145,65 4-704,-23-2-385,56 10 0,-98-12 1073,-1 0-1,0 1 0,0-1 0,0 1 1,0 0-1,0-1 0,0 1 0,0 0 1,0 0-1,0 0 0,0 0 1,-1 1-1,1-1 0,0 0 0,-1 1 1,1-1-1,-1 1 0,3 3 0,-4-4 63,1 1-1,-1 0 1,0-1-1,1 1 0,-1 0 1,0-1-1,0 1 1,0 0-1,0-1 1,-1 1-1,1 0 0,0-1 1,-1 1-1,1-1 1,-1 1-1,1 0 0,-1-1 1,0 1-1,0-1 1,0 1-1,1-1 1,-2 0-1,-1 3 0,-8 9 229,0-1 0,0-1 0,-2 0 0,1 0 0,-1-1-1,-1-1 1,0 0 0,0-1 0,-1-1 0,0 0 0,-16 5-1,29-11-273,1-1 0,0 1 1,-1-1-1,1 1 0,0-1 0,-1 1 0,1-1 0,0 0 0,-1 0 0,1 0 0,-1 0 0,1 0 0,0 0 0,-1 0 0,1 0 0,-1-1 0,1 1 0,0 0 0,-1-1 1,1 1-1,0-1 0,0 0 0,-1 1 0,0-2 0,2 1 8,-1-1 0,1 1 0,-1-1-1,1 1 1,0 0 0,0-1 0,0 1 0,0-1 0,0 1 0,0-1 0,0 1 0,0 0 0,1-1 0,-1 1-1,1-1 1,-1 1 0,1 0 0,-1-1 0,1 1 0,0 0 0,-1 0 0,1-1 0,2-1 0,18-26-442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2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3 646 16684,'-3'2'1659,"7"-3"-956,12-7-105,81-80 1539,107-127 0,-198 210-2101,-5 3-27,272-326 932,-272 327-611,-7 10-151,-31 58-33,16-21-86,3 1 0,-19 71 1,30-88-499,1 1 0,2-1 1,1 1-1,1 0 1,4 39-1,-2-68 390,1 4-103,-1 0 1,0 0-1,0 0 1,0 0 0,-2 10-1,-7 3-479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25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17652,'22'1'770,"0"-1"0,0-1 0,0-1 1,27-6-1,-1 0-119,678-56 1301,-699 63-2038,257-31-1949,-277 33 2814,-15 4-918,-8 2 31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2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90 18172,'10'-10'755,"1"0"-1,0 0 1,0 1 0,0 0-1,23-11 1,-28 17-595,0 0 1,0 0-1,1 0 1,-1 1-1,1 0 1,0 0-1,0 1 1,0 0-1,-1 0 1,1 1-1,0 0 1,0 0-1,12 2 1,-17-2-146,0 0-1,0 1 1,0-1 0,0 1 0,0-1 0,0 1 0,0 0 0,-1 0-1,1 0 1,0 0 0,-1 0 0,1 0 0,0 0 0,-1 1 0,0-1 0,1 0-1,-1 1 1,0-1 0,0 1 0,1 0 0,-1-1 0,0 1 0,1 3-1,-2-1-9,1-1 0,-1 1 0,1-1 0,-1 1 0,0-1 0,-1 1 0,1-1 0,-1 1 0,1-1 0,-1 1 0,0-1 0,-2 5 0,-4 8-13,-1-1 1,0 0-1,-1-1 0,-14 19 0,4-8 10,-1-1 0,-1 0 0,0-2 0,-2 0 0,-1-2 0,-29 21 0,51-40-13,1 0 0,-1 0 0,1-1-1,-1 1 1,1 0 0,-1 0 0,1-1 0,-1 1 0,0-1 0,1 1 0,-1-1 0,0 0 0,1 0 0,-4 0 0,5 0 4,-1 0 0,1 0 0,0-1 0,-1 1 0,1 0 0,0 0 0,-1-1-1,1 1 1,0 0 0,0-1 0,-1 1 0,1-1 0,0 1 0,0 0 0,-1-1 0,1 1 0,0-1 0,0 1 0,0 0 0,0-1 0,0 1 0,0-1 0,0 1 0,0-1 0,0 1 0,0-1 0,0 1 0,0 0 0,0-1 0,0 1 0,0-1 0,0 0 0,1-3-34,1-1 1,-1 1 0,1 0 0,0 0-1,0 0 1,0 0 0,1 0 0,4-6 0,-4 6 3,1 0 1,0 0 0,0 1-1,0 0 1,0-1 0,0 1-1,1 1 1,0-1 0,-1 1-1,9-4 1,-11 6 30,1-1-1,0 0 0,0 1 1,-1 0-1,1-1 1,0 1-1,0 0 0,-1 0 1,1 1-1,0-1 1,-1 1-1,1-1 1,0 1-1,-1 0 0,1 0 1,0 0-1,-1 0 1,0 0-1,1 1 1,-1-1-1,0 1 0,3 2 1,3 5 7,0 0-1,-1 0 1,0 0 0,-1 1-1,0 0 1,0 1 0,7 19 0,4 8 13,-16-37-7,-1 0-1,1 0 1,0 1 0,-1-1 0,1 0-1,0 0 1,-1 0 0,1 0 0,0 0-1,0 0 1,0 0 0,0 0 0,0 0 0,0 0-1,0-1 1,1 1 0,-1 0 0,0-1-1,0 1 1,0-1 0,1 1 0,-1-1-1,0 0 1,3 1 0,-2-1 11,0-1-1,0 1 1,0-1 0,0 0 0,0 1-1,-1-1 1,1 0 0,0 0-1,-1 0 1,1 0 0,0-1 0,-1 1-1,1 0 1,2-3 0,4-7 95,0 1 0,-1-1 1,11-21-1,-17 31-109,10-20 104,0-1 0,7-23-1,-15 36-681,-1 0-1,0 0 0,0 1 1,-1-1-1,0-11 0,-1 19-127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2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21 218 17308,'1'2'139,"0"-1"0,-1 1 1,0 0-1,1-1 0,-1 1 1,0 0-1,0 0 0,0-1 1,0 1-1,0 0 0,0 0 1,-1-1-1,1 1 0,-2 3 0,1 0 168,-18 391 1442,19-388-1748,0-2 16,0-1 1,0 0-1,0 0 0,1 1 0,0-1 0,0 0 0,0 0 0,3 8 1,-4-13-10,0 1 1,1-1 0,-1 1-1,0-1 1,0 1 0,0-1 0,1 1-1,-1-1 1,0 1 0,1-1-1,-1 0 1,1 1 0,-1-1 0,0 1-1,1-1 1,-1 0 0,1 0-1,-1 1 1,1-1 0,-1 0 0,1 0-1,-1 1 1,1-1 0,-1 0-1,1 0 1,-1 0 0,1 0 0,-1 0-1,1 0 1,-1 0 0,1 0-1,0 0 1,-1 0 0,1 0-1,-1 0 1,1 0 0,-1 0 0,1-1-1,-1 1 1,1 0 0,-1 0-1,1-1 1,-1 1 0,1 0 0,-1-1-1,0 1 1,1 0 0,-1-1-1,1 1 1,-1 0 0,0-1 0,1 0-1,20-30 399,-2-5 54,-1-1 1,22-73-1,10-83 286,-24 15-926,-26 178 165,0-1-1,0 1 1,0-1-1,0 1 1,0-1-1,0 1 1,0-1 0,1 1-1,-1-1 1,0 1-1,0 0 1,0-1-1,0 1 1,1-1-1,-1 1 1,0 0-1,0-1 1,1 1-1,-1-1 1,0 1 0,1 0-1,-1-1 1,0 1-1,1 0 1,-1 0-1,0-1 1,1 1-1,-1 0 1,1 0-1,-1 0 1,1-1-1,-1 1 1,0 0 0,1 0-1,-1 0 1,1 0-1,-1 0 1,1 0-1,-1 0 1,1 0-1,-1 0 1,1 0-1,-1 0 1,1 0-1,-1 0 1,0 1 0,1-1-1,-1 0 1,1 0-1,22 19-436,-11-8 205,-4-6 208,0-1 0,0 0 1,0-1-1,1 1 0,-1-2 1,1 1-1,0-1 0,0 0 1,0-1-1,0 0 0,0-1 0,0 1 1,0-2-1,0 1 0,0-1 1,14-4-1,10-4 46,0-1 0,-1-1-1,31-17 1,-51 23-25,86-43 43,21-9-3,-118 56-24,1 0-1,-1 1 1,0-1-1,1 1 1,-1-1-1,0 1 1,1 0-1,-1 0 1,1 0-1,-1-1 0,0 1 1,1 0-1,-1 1 1,0-1-1,1 0 1,-1 0-1,2 1 1,-2-1 0,-1 1 1,1-1 0,0 1-1,-1-1 1,1 1 0,-1 0 0,1-1-1,-1 1 1,1 0 0,-1-1-1,0 1 1,1 0 0,-1-1 0,0 1-1,1 0 1,-1 0 0,0 0 0,0-1-1,0 1 1,0 0 0,0 1-1,0 6 3,-1 0-1,0 0 0,0 0 0,-5 15 1,1-4-11,-31 234-544,36-249 424,0 1-67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2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 19252,'0'0'87,"1"-1"1,-1 1-1,1-1 1,-1 1-1,1 0 0,-1-1 1,1 1-1,-1 0 0,1-1 1,0 1-1,-1 0 0,1-1 1,0 1-1,-1 0 1,1 0-1,0 0 0,-1 0 1,1 0-1,0 0 0,0 0 1,-1 0-1,1 0 0,0 0 1,-1 0-1,1 0 1,0 1-1,-1-1 0,2 0 1,-1 1 28,0 0 0,0 0 1,0 0-1,-1 0 0,1 0 1,0 0-1,0 1 0,-1-1 0,1 0 1,0 0-1,-1 0 0,1 1 1,0 1-1,0 4 123,1 1 0,-1 0 0,0-1 0,-1 9 0,-2 23-183,-2-1-1,-2 1 0,-19 69 1,16-72-56,11-31 118,7-5-10,20-11-96,-10 4-368,-6 4-350,0-2-1,0 1 0,0-1 1,0-1-1,22-14 1,-10 1-188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28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18508,'6'9'2152,"-5"7"-1423,-7 5-465,1 6 2696,-5 9-2976,-3 3-384,3 1-512,0 1-184,1-5-241,0-7-151,2-12 824,-1-5-272,-1-8 56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2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59 18836,'20'-11'805,"1"1"-1,1 1 1,-1 0 0,37-7 0,-51 14-577,0 1 0,0 1 0,0-1 0,0 1 0,0 0 0,0 1 0,0-1 0,11 4 0,-14-3-173,0 1 0,0-1 0,0 1 0,0 0 1,-1 0-1,1 1 0,-1-1 0,1 1 0,-1-1 1,0 1-1,0 0 0,0 0 0,0 1 0,0-1 1,2 5-1,-3-3-55,0 0 0,0 0 1,0 0-1,0 0 0,-1 0 1,0 1-1,-1-1 0,1 0 1,-1 1-1,0-1 0,0 0 0,0 1 1,-1-1-1,0 0 0,0 0 1,0 1-1,-1-1 0,1 0 1,-1 0-1,-1 0 0,1-1 1,-6 10-1,3-7-4,0 1 0,0 0 0,-1-1 0,0 0 0,0-1 0,0 1 0,-1-1 0,0 0 1,-1-1-1,1 0 0,-1 0 0,-14 7 0,27-13-228,0 1 0,0 0 1,-1 0-1,1 0 0,0 1 0,0 0 1,-1 0-1,1 0 0,-1 1 0,1-1 1,-1 1-1,7 3 0,-4-1-64,0-1 0,0 1 0,0 0 0,-1 0 1,0 1-1,0 0 0,0 0 0,9 10 0,-14-14 278,0 0 0,-1 0 0,1 1 0,0-1 0,-1 0 0,1 1 0,-1-1 0,1 0 0,-1 1 0,0-1 0,1 1 0,-1-1 0,0 0 0,0 1 0,0-1 0,0 1 0,0-1 0,0 1 0,-1-1 0,1 0 0,0 1 0,-1-1 0,1 1 0,-1-1 0,0 0 0,1 0 0,-1 1 0,0-1 0,0 0 0,1 0-1,-1 0 1,0 0 0,0 0 0,0 0 0,-1 0 0,1 0 0,-1 1 0,-6 3 243,0 1 0,-1-2-1,1 1 1,-13 4 0,17-7-143,-15 6 347,-1-1 1,1-1-1,-1-1 0,-38 5 0,48-9-475,1 0 1,0-1 0,-1 0-1,1 0 1,0-1-1,0 0 1,-1-1 0,1 0-1,0-1 1,0 0-1,1 0 1,-1 0-1,-8-6 1,2-3-312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03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3 20140,'5'-3'1969,"-5"5"-1521,-13 12-240,-5 8 1224,-7 12-1040,-3 3-128,-5 10-232,-3 4-96,1-3-96,4 0-16,5-11-224,2-3-232,7-12-432,2-6 2048,8-18-1152,3-5-24,7-22 24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0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18356,'2'1'177,"0"1"-1,0-1 1,0 0-1,0 0 1,1 0-1,-1 0 1,0 0 0,1 0-1,-1 0 1,0-1-1,1 1 1,-1-1 0,1 0-1,3 0 1,38-2 376,-36 1-412,25-4 60,-1-1 0,58-20 0,57-31 210,-129 52-275,-18 5-132,0 0 0,0 0 0,1 0 0,-1 0 0,0 0 0,0 0-1,0 0 1,0 0 0,1 0 0,-1 0 0,0 0 0,0 0 0,0 0 0,0 0 0,1 1 0,-1-1 0,0 0 0,0 0-1,0 0 1,0 0 0,0 0 0,0 0 0,1 1 0,-1-1 0,0 0 0,0 0 0,0 0 0,0 0 0,0 0 0,0 1-1,0-1 1,0 0 0,0 0 0,0 0 0,0 0 0,0 1 0,0-1 0,0 0 0,0 0 0,0 0 0,0 0-1,0 1 1,0-1 0,-14 25 283,7-13-254,-14 29-100,16-31-46,0 1 0,0-1 0,-1 1 0,-1-2 0,0 1 0,0-1 0,-16 16 0,6-15-92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0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19 213 18420,'-17'18'2298,"17"-18"-2266,0 0 0,0 0-1,0 0 1,-1 1-1,1-1 1,0 0-1,0 0 1,0 0 0,0 0-1,0 1 1,0-1-1,0 0 1,0 0-1,0 0 1,0 0 0,0 1-1,0-1 1,0 0-1,0 0 1,0 0-1,0 1 1,0-1-1,0 0 1,0 0 0,0 0-1,0 0 1,0 1-1,0-1 1,0 0-1,0 0 1,0 0 0,0 0-1,1 1 1,-1-1-1,0 0 1,0 0-1,0 0 1,14-3 1056,24-16-701,-2-1 0,0-2 0,-2-2 0,36-31 0,28-19-16,-65 55-304,-33 19-66,1 0 0,-1 0 0,0 0-1,1 0 1,-1 0 0,0 0 0,0-1 0,1 1 0,-1 0 0,0 0 0,1 0-1,-1 0 1,0 0 0,1 0 0,-1 0 0,0 1 0,1-1 0,-1 0 0,0 0-1,1 0 1,-1 0 0,0 0 0,1 0 0,-1 1 0,0-1 0,0 0-1,1 0 1,-1 0 0,0 1 0,0-1 0,1 0 0,-1 1 0,0 0 0,0 0 1,1 0-1,-1 1 1,0-1-1,0 0 0,-1 1 1,1-1-1,0 0 1,0 0-1,-1 1 1,1-1-1,0 0 1,-2 3-1,-38 94 18,16-41-20,-23 79 0,45-128-25,1-6-14,0 1 0,1-1 0,-1 1 1,0 0-1,1-1 0,0 1 0,-1 0 0,1 0 0,0-1 0,1 1 0,-1 0 0,1 3 0,-1-6 23,0 0 1,0 0-1,0 1 0,1-1 1,-1 0-1,0 0 0,0 0 1,0 1-1,0-1 1,1 0-1,-1 0 0,0 0 1,0 0-1,1 1 0,-1-1 1,0 0-1,0 0 0,0 0 1,1 0-1,-1 0 0,0 0 1,1 0-1,-1 0 1,0 1-1,0-1 0,1 0 1,-1 0-1,0 0 0,0 0 1,1-1-1,-1 1 0,0 0 1,0 0-1,1 0 0,-1 0 1,0 0-1,1 0 0,13-9-183,9-14-1,0-6-108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17028,'-46'14'5910,"7"6"-5225,36-19-688,0 1 0,1 0 0,-1 0 0,1 0-1,0 0 1,0 0 0,-1 1 0,1-1 0,1 1-1,-1-1 1,-2 6 0,3-7-21,1 0 1,0 0-1,0 0 0,0 0 1,0 0-1,0 0 0,0 0 1,0 0-1,1 0 1,-1 0-1,0 0 0,0 0 1,1 0-1,-1 0 0,1-1 1,-1 1-1,1 0 0,-1 0 1,1 0-1,-1 0 0,1-1 1,0 1-1,-1 0 0,1 0 1,0-1-1,0 1 1,0-1-1,1 2 0,29 15-828,-25-14 639,13 7-348,43 22-1070,-58-29 1529,0 0-1,0 0 1,0 0 0,-1 0 0,1 1-1,-1-1 1,0 1 0,0 0-1,0 0 1,0 0 0,2 6 0,-4-8 134,-1 0 0,1 0 0,-1 0 0,0 0 0,1 0 0,-1 0 0,0 0 0,-1 0 0,1 0 0,0 0 0,0 0 0,-1 0 0,0 0 0,1 0 0,-1 0 0,0 0 0,0 0 0,0 0 0,0-1 0,0 1 0,0 0 0,0-1 0,-1 1 0,1-1 1,0 1-1,-1-1 0,-2 2 0,-5 4 314,0 0 0,-1 0-1,-14 6 1,21-11-289,-6 2 171,0 1 0,-1-1 0,0 0-1,1-1 1,-1 0 0,-15 2 0,23-5-189,0 1 1,0-1-1,0 0 0,-1 0 1,1 0-1,0 0 1,0 0-1,0 0 0,0-1 1,0 1-1,0-1 1,0 1-1,-1-1 1,1 0-1,1 0 0,-1 0 1,0 0-1,0 0 1,0 0-1,0 0 0,1-1 1,-1 1-1,1-1 1,-1 1-1,1-1 1,0 0-1,-1 1 0,1-1 1,0 0-1,0 0 1,0 0-1,0 0 0,0 0 1,1 0-1,-1 0 1,0-4-1,0-24 44,7-5-22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05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19084,'3'0'2257,"5"0"-1529,4-2-336,3-3 2192,5-2-2248,4 0-520,6-2-1000,-1-1-1704,-5 3 2375,-1 1-399,-4 6-408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05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22309,'-1'6'189,"-1"-1"0,1 1 1,-1 0-1,0 0 0,-1-1 1,1 1-1,-1-1 1,0 0-1,-6 8 0,-5 11 194,10-18-328,-30 59 170,-40 107 1,73-170-224,0-1-1,1 1 1,-1 0 0,1 0 0,0 0 0,-1 0-1,1 0 1,0 0 0,0 0 0,0 0 0,0 0 0,1 2-1,-1-3 1,1 0 1,-1 0-1,0-1 0,1 1 0,-1 0 0,1-1 0,-1 1 0,1 0 0,-1-1 0,1 1 0,-1-1 0,1 1 0,0-1 0,-1 1 0,1-1 0,0 0 0,-1 1 0,1-1 0,0 0 0,-1 1 0,2-1 0,4 1 7,0-1 0,-1 1 1,1-2-1,0 1 0,-1 0 1,12-3-1,-16 2-9,234-31-1592,-211 29 1269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0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69 16460,'7'-27'1912,"1"7"-1096,-3 3-320,1 13 1233,-7 15-721,-5 18-256,-3 11-176,-1 10-336,-3 6-144,-1 4-192,0-3-88,1-5-264,1-5-280,-1-11 568,1-9-136,4-17-96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08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17900,'4'84'2129,"-4"-67"-1897,0 0-1,1 0 0,1 0 0,0 0 1,2 0-1,0 0 0,7 18 0,-10-33-204,0 1 0,0-1 0,0 0 0,0 1-1,1-1 1,-1 0 0,1 0 0,0 0 0,-1 0-1,1 0 1,0 0 0,0-1 0,1 1 0,-1-1-1,0 1 1,0-1 0,1 0 0,-1 0 0,1 0-1,-1 0 1,4 1 0,-1-2 13,-1 1 0,1-1 0,-1 0-1,1-1 1,-1 1 0,1-1 0,-1 0 0,1 0 0,-1-1 0,0 1 0,7-4-1,8-5 101,0-1 0,-1-1 0,-1-1 0,17-15 0,-33 28-137,226-205 375,-223 201-400,0 0 1,0 0 0,0-1-1,0 0 1,-1 0 0,4-7-1,-6 2-155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0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15779,'8'-17'581,"0"1"-1,1-1 1,1 2-1,1 0 1,0 0-1,1 1 1,1 0-1,0 1 1,1 0-1,0 1 1,1 1-1,0 1 1,1 0-1,31-15 1,-43 23-530,0 1 0,0-1 0,0 1 0,1 0 0,-1 0 0,1 0 0,-1 1 1,0 0-1,7 0 0,-10 0-44,0 0 0,1 0 0,-1 1 1,0-1-1,0 0 0,1 1 0,-1-1 0,0 1 0,0 0 1,0-1-1,0 1 0,1 0 0,-1 0 0,0 0 1,0-1-1,-1 1 0,1 0 0,0 0 0,0 0 1,0 1-1,-1-1 0,1 0 0,0 0 0,-1 0 1,1 0-1,-1 1 0,0-1 0,1 0 0,-1 1 0,0-1 1,0 0-1,0 0 0,0 1 0,0 1 0,0 4 0,-1 1 0,0-1 0,-1 0-1,1 0 1,-1 0 0,-1 0 0,1 0-1,-1 0 1,-1-1 0,1 0-1,-1 1 1,-6 6 0,-8 11 14,-33 33 0,47-53-19,-20 21 23,-2 0 0,0-2 0,-33 22 0,65-48-25,-1 1-1,1-1 1,-1 2-1,1-1 1,0 1-1,0-1 1,0 2-1,0-1 1,0 1-1,0 0 1,0 0-1,9 1 1,-10 1-3,-1-1 0,0 0 1,1 1-1,-1 0 0,0 0 0,0 0 0,0 0 0,0 1 1,0 0-1,-1-1 0,1 1 0,-1 1 0,0-1 0,0 0 1,0 1-1,0 0 0,3 4 0,18 43-15,-20-40 17,1-1-1,0 1 1,0-1-1,13 16 1,-17-24 8,0-1 1,0 1-1,1-1 0,-1 0 1,0 0-1,1 0 1,0 1-1,-1-1 0,1-1 1,-1 1-1,1 0 1,0 0-1,0-1 0,-1 1 1,1-1-1,0 1 1,0-1-1,0 0 1,0 0-1,0 1 0,2-2 1,-1 1 10,1-1 1,-1 0-1,1 0 0,-1 0 1,0-1-1,0 1 1,1-1-1,-1 0 0,0 0 1,4-3-1,2-3 18,0-1-1,0 0 0,-1 0 1,0-1-1,8-13 0,-12 18-281,-1-1 0,0 0 0,0-1 0,-1 1-1,4-12 1,-6 17 194,1 0 0,-1 0 0,1-1 0,-1 1 0,0 0 0,0 0 0,0-1 0,0 1 0,0 0 0,0 0 0,0-1 0,0 1 0,-1 0 0,1 0 0,0-1 0,-1 1 0,1 0 0,-1 0 0,1 0 0,-1-1 0,0 1 0,1 0 0,-1 0 0,0 0 0,0 0 0,0 0 0,0 0 0,0 1 0,0-1 0,0 0 0,0 0 0,0 1 0,0-1 0,0 1 0,0-1 0,-2 0 1,-16-1-632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2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68 17036,'3'-3'446,"8"-9"1158,0 2 0,21-16-1,-29 24-1389,0 0-1,0 1 0,0-1 1,0 0-1,0 1 0,0 0 1,0-1-1,0 1 0,1 1 1,-1-1-1,0 0 0,1 1 1,-1 0-1,1-1 1,-1 1-1,0 1 0,1-1 1,4 1-1,-7 0-188,0-1-1,0 1 1,1 0 0,-1 0-1,0-1 1,0 1 0,0 0 0,0 0-1,0 0 1,-1 0 0,1 0-1,0 0 1,0 1 0,-1-1-1,1 0 1,0 0 0,-1 0 0,1 1-1,-1-1 1,0 0 0,1 1-1,-1-1 1,0 0 0,0 1 0,0-1-1,0 0 1,0 1 0,0-1-1,0 0 1,0 1 0,-1-1-1,0 2 1,0 5-18,-1-1 0,0 1 0,-1-1 0,-4 10-1,-12 16 4,-1 0-1,-2-2 0,-39 44 1,11-12-280,49-63 246,0 1-1,1-1 0,-1 1 1,1-1-1,-1 1 0,1-1 1,-1 1-1,1 0 1,-1-1-1,1 1 0,-1 0 1,1-1-1,0 1 0,0 0 1,-1 0-1,1-1 0,0 1 1,0 0-1,0 0 0,0 0 1,0-1-1,0 1 0,0 0 1,0 0-1,0 0 0,0 1 1,1-2-16,1 1 1,-1 0 0,0-1 0,0 1 0,0-1-1,1 0 1,-1 1 0,0-1 0,1 0-1,-1 0 1,0 0 0,2 0 0,-1 0 21,1 1 1,-1-1-1,0 0 1,0 0-1,1 1 0,-1-1 1,0 1-1,0 0 1,0 0-1,0 0 1,0 0-1,0 0 1,0 0-1,2 2 0,1 3 10,-1 1-1,1-1 0,-1 1 1,-1 0-1,1 1 0,-1-1 0,4 14 1,-4-10 6,1-1 0,0 0 0,8 13 0,-12-22 18,1 0-1,0 1 1,0-1-1,0 0 1,0 0-1,0 0 0,0 0 1,0 0-1,0 0 1,0 0-1,0 0 1,1 0-1,-1 0 1,0-1-1,1 1 1,-1-1-1,0 1 1,1-1-1,-1 1 1,1-1-1,-1 0 1,1 0-1,-1 1 1,1-1-1,-1 0 1,1 0-1,-1-1 1,0 1-1,1 0 1,-1 0-1,1-1 1,-1 1-1,1-1 0,-1 1 1,0-1-1,1 0 1,-1 1-1,0-1 1,0 0-1,1 0 1,-1 0-1,0 0 1,1-1-1,6-6 195,1 0-1,-2 0 1,1-1-1,8-12 0,-14 17-133,14-19 633,18-33 0,-30 48-543,0 0-1,0 0 0,-1 0 1,0-1-1,-1 1 0,0-1 1,0 1-1,0-13 0,-2 20-164,0 1 0,0 0 0,0 0 0,0 0-1,0-1 1,0 1 0,0 0 0,0 0 0,0 0-1,0 0 1,0-1 0,0 1 0,0 0-1,0 0 1,0 0 0,0 0 0,0-1 0,0 1-1,0 0 1,-1 0 0,1 0 0,0 0 0,0 0-1,0-1 1,0 1 0,0 0 0,0 0-1,-1 0 1,1 0 0,0 0 0,0 0 0,0 0-1,0 0 1,-1-1 0,1 1 0,0 0 0,0 0-1,0 0 1,0 0 0,-1 0 0,1 0-1,0 0 1,0 0 0,0 0 0,-1 0 0,1 0-1,0 0 1,0 0 0,0 0 0,0 1-1,-1-1 1,1 0 0,0 0 0,0 0 0,0 0-1,0 0 1,-1 0 0,1 0 0,0 0 0,0 1-1,0-1 1,0 0 0,0 0 0,0 0-1,-1 0 1,1 1 0,-9 7-472,3 1-150,4-5 490,0-1 0,-1 0 0,1 0 0,-1 0 0,-5 5 0,1-6-268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2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22877,'3'4'2128,"-1"0"-1464,-2 0-279,0 1 983,2 0-384,1-2-1536,1-7 312,2 0-80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2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45 18988,'0'-2'260,"0"0"0,1 0 0,-1 0 0,1 1 1,0-1-1,-1 0 0,1 0 0,0 1 0,0-1 0,0 1 0,0-1 0,1 1 0,-1-1 1,0 1-1,1 0 0,-1-1 0,1 1 0,-1 0 0,1 0 0,-1 0 0,1 0 0,0 1 1,-1-1-1,1 0 0,0 1 0,3-2 0,1 0 89,0 1 0,1-1 1,-1 1-1,1 0 0,-1 1 0,11 0 0,-16 0-334,1 0 0,0 0 0,-1 0 0,1 0 0,-1 1 0,1-1 0,0 0 0,-1 1 0,1 0 0,-1-1 0,1 1 0,-1 0 0,1 0 0,-1-1 0,0 1 0,1 0-1,-1 1 1,0-1 0,0 0 0,0 0 0,1 0 0,0 3 0,-1-2-11,-1 0 0,1 0 0,-1 0 0,1 0 0,-1 1 0,0-1 0,0 0 0,0 0 0,0 1-1,0-1 1,0 0 0,-1 0 0,1 0 0,-2 4 0,-2 6-19,-1 0 1,-1 0-1,1-1 0,-12 16 1,-163 217-234,179-242 212,0 0 0,-1-1 0,1 1 0,0-1-1,-1 1 1,1-1 0,-1 1 0,0-1 0,1 0 0,-4 2 0,5-4 9,0 0 0,0 1-1,0-1 1,0 1 0,0-1 0,0 0-1,0 1 1,0-1 0,0 0 0,0 1-1,0-1 1,0 1 0,0-1-1,0 0 1,1 1 0,-1-1 0,0 1-1,0-1 1,1 1 0,0-2 0,22-44-839,-18 38 698,0 0 0,0 0 1,0 0-1,1 1 0,1 0 0,-1 0 1,10-7-1,-16 14 157,1-1 0,0 1 0,-1-1 0,1 1 0,-1 0 1,1-1-1,0 1 0,0 0 0,-1 0 0,1 0 0,0-1 0,-1 1 0,1 0 0,0 0 0,0 0 0,-1 0 0,1 0 1,0 0-1,0 0 0,-1 1 0,1-1 0,0 0 0,-1 0 0,1 1 0,0-1 0,-1 0 0,1 1 0,0-1 0,-1 0 1,1 1-1,-1-1 0,1 1 0,0-1 0,-1 1 0,1-1 0,-1 1 0,0 0 0,1-1 0,-1 1 0,1-1 0,-1 1 0,0 0 1,0 0-1,1-1 0,-1 1 0,0 0 0,0 0 0,2 6 10,0 0 0,-1 0 1,1 14-1,-2-15-4,1 64 10,-2-50 156,1 0 1,4 36-1,-4-55-134,0 0 0,0 0 0,1-1 0,-1 1 0,0 0 0,0 0 0,0-1 0,0 1 0,1 0 0,-1 0-1,0-1 1,1 1 0,-1 0 0,1-1 0,-1 1 0,1 0 0,-1-1 0,1 1 0,-1-1 0,1 1 0,-1-1 0,1 1-1,0-1 1,-1 1 0,1-1 0,1 1 0,-1-1 16,0 0 1,0 0-1,0-1 0,0 1 0,0 0 0,0-1 1,1 1-1,-1 0 0,-1-1 0,1 1 0,0-1 1,0 0-1,0 1 0,0-1 0,0 0 0,1 0 1,4-6 214,0 1 1,0-1 0,6-11 0,5-7-59,-2-1-1,17-35 1,-32 61-236,0-1 0,1 1 0,-1-1 1,0 1-1,0 0 0,1-1 0,-1 1 1,0-1-1,0 1 0,0-1 0,0 1 1,0 0-1,0-1 0,0 1 0,0-1 1,0 1-1,0-1 0,0 1 0,0-1 1,0 1-1,0-1 0,0 1 0,-1 0 1,1-1-1,0 1 0,0-1 0,0 1 1,-1-1-1,1 1 0,0 0 0,0-1 1,-1 1-1,1 0 0,0-1 0,-1 1 1,0-1-1,-4-5-360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3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89 17180,'5'4'1882,"5"4"3327,-9-8-5102,0 0-1,0-1 0,0 1 0,0-1 1,0 1-1,-1-1 0,1 1 0,0-1 1,0 1-1,-1-1 0,1 0 1,-1 1-1,1-1 0,0 0 0,-1 0 1,1 1-1,0-2 0,1-3 75,1 0 0,-1 0 0,0 0 1,0 0-1,-1 0 0,1-1 0,-1 1 0,0 0 0,-1-1 0,1 1 0,-1 0 0,0-8 0,0 13-167,0-1 0,0 0 0,-1 1-1,1-1 1,0 1 0,0-1 0,0 0 0,0 1-1,-1-1 1,1 1 0,0-1 0,0 1 0,-1-1-1,1 1 1,0-1 0,-1 1 0,1-1 0,-1 1-1,1-1 1,-1 1 0,1 0 0,-1-1 0,1 1-1,-1 0 1,1-1 0,-1 1 0,1 0 0,-1 0 0,0-1-1,1 1 1,-1 0 0,-1 0 2,1 0 0,-1 0 0,0 1 0,1-1 0,0 1 0,-1-1 0,1 1 0,-1-1 0,1 1 0,-1 0 1,1 0-1,-2 1 0,-1 1 1,-1 0 0,1 1 1,0 0-1,0 0 1,1 0-1,-5 7 0,7-11-17,-13 29-46,13-27 41,1 0 0,-1 0-1,0 0 1,1 0-1,-1 0 1,1 0 0,0 0-1,-1 0 1,1 0-1,0 0 1,0 0 0,1 4-1,-1-6 5,1 1 0,-1-1 0,0 0 0,1 0 0,-1 1-1,0-1 1,1 0 0,-1 0 0,1 0 0,-1 1 0,0-1 0,1 0 0,-1 0-1,1 0 1,-1 0 0,1 0 0,-1 0 0,0 0 0,1 0 0,-1 0 0,1 0-1,-1 0 1,1 0 0,-1 0 0,0-1 0,1 1 0,-1 0 0,1 0 0,-1 0-1,0 0 1,1-1 0,-1 1 0,0 0 0,1 0 0,-1-1 0,0 1 0,1 0-1,-1-1 1,0 1 0,0 0 0,1-1 0,-1 0 0,15-14 4,-13 12-68,0 0 0,0-1 0,0 1 0,1 0 1,-1 0-1,1 1 0,0-1 0,0 1 0,4-4 0,-4 5-106,0 0 0,-1 0 0,1 0 0,0 1 0,0-1 1,0 1-1,0 0 0,-1-1 0,1 1 0,0 1 0,0-1 0,0 0 0,4 2 0,12 0-435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32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3 517 18916,'-3'10'2051,"7"-7"-549,15-10 254,27-22-468,-45 28-1233,38-28 522,-1-2-1,61-66 1,-48 39-279,46-68 0,-33 17-101,-41 66-155,-21 46-140,-1 11 43,-2 26 14,1-24 29,-25 292 29,8-163-638,16-143 501,1 0-1,0-1 1,0 1 0,-1 0-1,1 0 1,0 0 0,1 0-1,-1 0 1,0-1 0,0 1-1,1 0 1,-1 0-1,1 0 1,0-1 0,-1 1-1,1 0 1,0-1 0,0 1-1,2 2 1,-3-4 59,1 0 0,-1 0 0,1 0 1,-1-1-1,0 1 0,1 0 0,-1 0 0,1 0 0,-1 0 0,1-1 1,-1 1-1,0 0 0,1 0 0,-1-1 0,0 1 0,1 0 0,-1-1 1,0 1-1,1 0 0,-1-1 0,0 1 0,0 0 0,1-1 0,-1 1 1,0-1-1,0 1 0,0 0 0,0-1 0,1 1 0,-1-1 0,0 1 1,0-1-1,0 1 0,0-1 0,0 1 0,0 0 0,0-2 0,0 0-252,4-7-460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54 12915,'2'1'283,"0"0"-1,0 1 1,0-1 0,0 0 0,0 0 0,0 0 0,1 0 0,-1-1-1,0 1 1,1 0 0,-1-1 0,1 0 0,-1 0 0,1 1 0,-1-1-1,0-1 1,1 1 0,-1 0 0,1-1 0,-1 1 0,0-1 0,1 0-1,-1 0 1,0 1 0,1-2 0,-1 1 0,0 0 0,0 0 0,0-1-1,0 1 1,0-1 0,-1 0 0,1 1 0,0-1 0,-1 0 0,1 0-1,-1 0 1,0 0 0,1 0 0,0-3 0,-1 4-256,-1 0 0,0 1 0,1-1 0,-1 0 0,0 1 0,1-1 0,-1 0 0,0 0 0,0 0 1,1 1-1,-1-1 0,0 0 0,0 0 0,0 0 0,0 1 0,0-1 0,0 0 0,0 0 0,0 0 0,-1 1 0,1-1 0,0 0 0,0 0 0,-1 1 1,1-1-1,0 0 0,-1 0 0,1 1 0,-1-1 0,1 0 0,-1 1 0,1-1 0,-1 1 0,0-1 0,1 1 0,-1-1 0,0 1 0,1-1 0,-1 1 1,0 0-1,1-1 0,-1 1 0,0 0 0,0-1 0,1 1 0,-1 0 0,0 0 0,0 0 0,0 0 0,1 0 0,-1 0 0,0 0 0,0 0 0,0 0 1,0 0-1,-1 1 0,-3-1 18,0 1 0,0 0 0,0 0 0,-1 1 1,1 0-1,1 0 0,-8 3 0,4 0-56,0 0-1,1 0 0,0 1 1,0 0-1,0 0 0,1 0 0,0 1 1,0 0-1,1 0 0,0 1 1,0-1-1,0 1 0,1 0 1,1 0-1,-1 1 0,-3 14 1,6-21 2,1 0 1,0 0-1,0 0 1,0 0-1,0-1 1,0 1-1,0 0 1,0 0-1,0 0 1,1 0 0,-1-1-1,1 1 1,-1 0-1,1 0 1,0-1-1,0 1 1,-1-1-1,1 1 1,0 0-1,1-1 1,-1 0-1,0 1 1,0-1 0,1 0-1,-1 1 1,0-1-1,1 0 1,-1 0-1,1 0 1,0 0-1,-1-1 1,1 1-1,0 0 1,-1-1-1,1 1 1,0-1-1,0 1 1,3-1 0,4 1-55,0 0 1,0-1-1,0 0 1,0-1 0,0 0-1,15-4 1,14-6-238,0-2 0,68-33 1,1-1 80,-107 46 229,0 1-1,0 0 0,1 0 1,-1 0-1,0 0 0,0-1 1,1 1-1,-1 0 1,0 0-1,1 0 0,-1 0 1,0 0-1,0 0 0,1 0 1,-1 0-1,0 0 1,1 0-1,-1 0 0,0 0 1,0 0-1,1 0 0,-1 0 1,0 0-1,0 0 1,1 0-1,-1 1 0,0-1 1,0 0-1,1 0 0,-1 0 1,0 0-1,0 0 1,1 1-1,-1-1 0,0 0 1,0 0-1,1 1 0,-3 12 361,-15 22 326,14-30-533,-1 3 35,-11 23 353,14-30-509,0 0 0,1 0 0,-1 1 0,1-1 0,0 1 0,-1-1 0,1 0 0,0 1 0,0-1 0,0 1-1,0-1 1,0 0 0,0 1 0,0-1 0,0 1 0,0-1 0,2 3 0,-2-4-23,1 0 0,-1 1 0,1-1 0,0 0 1,-1 1-1,1-1 0,0 0 0,0 0 0,-1 0 0,1 0 0,0 0 0,-1 0 1,1 0-1,0 0 0,0 0 0,-1 0 0,1 0 0,0 0 0,0 0 0,-1 0 1,1-1-1,0 1 0,-1 0 0,1-1 0,0 1 0,0-1 0,20-10 137,-19 10-135,67-47 231,-51 34-354,1 1 1,0 0-1,1 2 1,22-10-1,-42 21 87,1 0-1,-1-1 1,1 1-1,-1 0 1,0 0-1,1 0 1,-1-1-1,1 1 1,-1 0-1,1 0 1,-1 0-1,0 0 1,1 0-1,-1 0 1,1 0-1,-1 0 1,1 0-1,-1 0 1,0 0-1,1 0 1,-1 1-1,1-1 1,-1 0-1,1 0 1,-1 0-1,0 0 1,1 1-1,-1-1 1,0 0-1,1 0 1,-1 1-1,0-1 1,1 0-1,-1 1 1,1 0-10,-1 1-1,0-1 1,1 0 0,-1 0-1,0 0 1,0 1-1,0-1 1,0 0 0,0 0-1,-1 1 1,1-1 0,-1 2-1,-13 36-426,14-38 407,-14 27-690,9-20 646,1 0 1,0 0 0,0 1 0,-2 11-1,7-26-107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3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17724,'0'1'182,"0"0"0,0 0 0,0 0 0,0 0 0,0 0 0,0 0 0,1 0 0,-1 0 0,0 0 0,0 0 0,1 0 0,-1 0 0,1 0 1,-1 0-1,1 0 0,-1-1 0,1 1 0,-1 0 0,1 0 0,0 0 0,-1-1 0,1 1 0,0-1 0,0 1 0,0 0 0,-1-1 0,1 1 0,0-1 0,0 0 0,0 1 0,0-1 0,0 0 1,0 1-1,0-1 0,2 0 0,40 5 1928,-38-5-1911,60 0 664,0-4 1,105-20-1,-34 4-712,309-7-940,-443 27-220,-2-2-4,-2 0 978,-6-5-401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3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87 18444,'1'-5'319,"0"1"1,0 0-1,1 1 0,-1-1 1,1 0-1,0 0 0,0 1 0,0-1 1,1 1-1,-1-1 0,1 1 1,0 0-1,-1 0 0,2 0 1,-1 1-1,0-1 0,0 1 1,6-3-1,-5 2-144,1 0 0,0 1 0,0-1 0,0 1 0,0 1 0,1-1 0,-1 1 0,0-1 0,1 2 0,-1-1 0,1 0-1,-1 1 1,9 1 0,-13-1-151,1 0 0,-1 1 0,1-1 0,-1 0 0,1 1 0,-1 0-1,1-1 1,-1 1 0,1 0 0,-1 0 0,0-1 0,1 1 0,-1 0-1,0 0 1,0 1 0,0-1 0,0 0 0,0 0 0,0 0 0,1 3-1,0-1-6,-1 0-1,-1-1 1,1 1-1,0 0 0,-1 0 1,1 0-1,-1 0 1,0-1-1,0 1 0,-1 5 1,-1 3-15,0-1 0,0 1 1,-2-1-1,1 0 0,-6 11 0,-7 11-55,-1-1 0,-42 56 0,44-67 21,-2-1-1,0 0 1,-2-1-1,-36 28 1,32-35-14,16-13 16,11-9 7,-4 10 21,1 0 0,0 0 0,-1-1 0,1 1-1,0 0 1,0 0 0,0 0 0,0 0 0,0 0 0,0 0-1,0 1 1,0-1 0,1 0 0,-1 0 0,0 1 0,0-1-1,1 1 1,-1-1 0,0 1 0,1 0 0,-1-1 0,0 1-1,3 0 1,-2 0 0,1 1 0,-1-1 0,0 1 0,1 0 0,-1-1 0,0 1 0,0 0 0,1 1 0,-1-1 0,0 0 0,0 1 1,2 1-1,4 4-28,-1 0 0,-1 1 0,1-1 1,-1 1-1,6 12 0,-1 1-94,-6-13 58,-1 0 0,1 1 0,0-1 0,0-1 0,1 1-1,9 8 1,-14-14 78,1-1 0,0 0 0,0 0 0,0 0 0,0 1 0,0-2 0,0 1-1,0 0 1,0 0 0,1-1 0,-1 1 0,0-1 0,0 0 0,1 1 0,-1-1-1,0 0 1,0-1 0,1 1 0,-1 0 0,0 0 0,0-1 0,0 0 0,1 1-1,-1-1 1,0 0 0,0 0 0,0 0 0,0 0 0,0 0 0,-1-1 0,1 1 0,2-2-1,12-12 263,1 0 0,-2-1-1,0 0 1,-2-1 0,1-1-1,-2 0 1,0-1 0,-2 0-1,15-34 1,-23 46-220,0 4-28,0-1 0,0 0 0,-1 1 0,0-1 0,0 0 0,0 0-1,0 0 1,0 0 0,-1 0 0,0 0 0,0 0 0,-1-7 0,1 10-43,0 1 0,0 0 0,0-1 1,0 1-1,0 0 0,0 0 0,-1-1 1,1 1-1,0 0 0,0 0 0,0 0 1,0-1-1,-1 1 0,1 0 0,0 0 0,0 0 1,0 0-1,-1-1 0,1 1 0,0 0 1,0 0-1,-1 0 0,1 0 0,0 0 1,0 0-1,-1 0 0,1 0 0,0-1 1,0 1-1,-1 0 0,1 0 0,0 0 0,0 0 1,-1 0-1,1 1 0,-11 5-764,-4 11-343,14-16 631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3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10 202 16972,'-10'-9'3768,"12"19"-1114,1 6-2244,14 149 679,-15-119-952,2 0 1,2 0-1,17 63 1,-21-104-88,-1 0 0,1-1 0,0 1 1,0-1-1,1 1 0,-1-1 0,5 5 0,-6-8-27,-1 0-1,1 0 0,0 0 0,0 0 1,0-1-1,0 1 0,0 0 0,0 0 1,0-1-1,0 1 0,0-1 0,0 1 1,1-1-1,-1 0 0,0 1 0,0-1 1,0 0-1,1 0 0,-1 0 0,0 0 1,0 0-1,0 0 0,1 0 0,-1 0 1,0 0-1,0-1 0,0 1 0,1 0 1,-1-1-1,0 1 0,0-1 0,0 1 1,0-1-1,1-1 0,3-1 57,0-1-1,0-1 1,-1 1-1,0-1 1,0 0-1,0 0 1,0 0-1,-1 0 1,0 0-1,4-9 1,4-11 204,7-27 0,-8 19-212,-2 1 1,-1-1 0,-1-1 0,-2 1-1,-1-1 1,-2 0 0,-1 0 0,-2 1-1,-10-58 1,8 78-89,4 12 10,-1-1 0,1 1 0,-1 0 0,1 0-1,0-1 1,-1 1 0,1 0 0,0 0 0,0-1-1,0 1 1,0 0 0,0-2 0,1 2 4,-1 1 0,1-1 1,0 1-1,-1-1 0,1 1 1,0-1-1,-1 1 0,1-1 1,0 1-1,0 0 0,-1-1 1,1 1-1,0 0 0,0-1 1,-1 1-1,1 0 0,0 0 1,0 0-1,0 0 0,0 0 0,-1 0 1,1 0-1,0 0 0,1 1 1,188-2-26,196-26 1,-158-8-179,101-13-419,-325 48 623,-1 0-1,1 0 1,0 0-1,-1 0 1,1 0-1,0 1 1,-1-1-1,1 1 1,0 0-1,-1 0 1,0 0-1,1 1 1,-1-1-1,1 1 1,-1 0-1,0 0 1,0 0-1,0 0 1,0 1-1,-1-1 1,1 1-1,-1-1 1,1 1-1,-1 0 1,0 0-1,0 0 1,0 1-1,0-1 1,-1 0-1,1 1 1,-1-1-1,1 5 1,0 2 69,0 1 0,0-1 0,-1 1 0,-1-1 0,-1 18 0,-9 51-2835,10-76 2308,-2-2-158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3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3 329 16668,'0'0'72,"0"0"0,0 0 1,0 0-1,0 0 1,-1 0-1,1 0 0,0 0 1,0 0-1,0 0 0,0 0 1,0 1-1,0-1 1,0 0-1,0 0 0,-1 0 1,1 0-1,0 0 1,0 0-1,0 1 0,0-1 1,0 0-1,0 0 1,0 0-1,0 0 0,0 1 1,0-1-1,0 0 1,0 0-1,0 0 0,0 0 1,0 0-1,0 1 1,0-1-1,0 0 0,0 0 1,0 0-1,0 0 0,0 0 1,0 1-1,0-1 1,1 0-1,-1 0 0,0 0 1,0 0-1,0 0 1,0 0-1,0 1 0,0-1 1,0 0-1,1 0 1,-1 0-1,0 0 0,0 0 1,10-5 2298,13-16 168,16-31-1181,-3-1 0,38-73 0,-56 93-1161,-13 24-180,-2 4-17,0 0 0,0 0 0,0 0 1,8-8-1,-11 13-3,0 0-1,0 0 1,0-1 0,0 1 0,0 0 0,1 0-1,-1 0 1,0 0 0,0 0 0,0-1 0,0 1 0,0 0-1,1 0 1,-1 0 0,0 0 0,0 0 0,0 0 0,0 0-1,0 0 1,1 0 0,-1 0 0,0 0 0,0 0 0,0 0-1,1 0 1,-1 0 0,0 0 0,0 0 0,0 0 0,0 0-1,1 0 1,-1 0 0,0 0 0,0 0 0,0 0 0,0 0-1,1 0 1,-1 0 0,0 0 0,0 0 0,0 0-1,0 1 1,0-1 0,1 0 0,-1 0 0,0 0 0,0 0-1,0 0 1,0 1 0,0-1 0,0 0 0,0 0 0,0 0-1,0 0 1,0 0 0,1 1 0,1 16-121,-4 22-45,-18 87-265,10-76 362,-3 69 1,12-118 46,1 1 0,0-1 1,0 0-1,0 0 1,0 0-1,0 0 0,1 0 1,-1 0-1,0 0 0,0 1 1,1-1-1,-1 0 0,1 0 1,-1 0-1,1 0 0,-1 0 1,1 0-1,-1 0 0,1-1 1,0 1-1,0 0 0,-1 0 1,1 0-1,0-1 0,0 1 1,0 0-1,0-1 0,1 1 1,0 0-86,0-1 1,-1 0-1,1 0 1,0 1-1,-1-1 0,1-1 1,-1 1-1,1 0 1,0 0-1,-1-1 1,1 1-1,0 0 1,-1-1-1,1 0 1,-1 1-1,1-1 0,-1 0 1,0 0-1,3-2 1,8-6-465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3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18812,'5'9'2537,"2"-3"-1473,5-5-384,1-1 1456,4-1-727,2-5-273,2-1-784,2 1-376,0-1-1032,-1 2-96,-5 5 823,-4-2-247,-5-3-264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3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20580,'0'18'2849,"0"7"-1515,-1 0-1,-5 38 1,-9-2-1064,-2 0 0,-27 59 0,18-49-77,26-70-192,-2 3 35,0 1-1,1-1 0,0 0 1,0 0-1,0 1 1,0 6-1,1-10-28,0-1 1,0 1-1,0-1 1,0 1-1,0-1 1,0 1-1,1-1 1,-1 1-1,0-1 1,0 1-1,0-1 1,1 1-1,-1-1 1,0 0-1,1 1 1,-1-1-1,0 1 1,1-1-1,-1 0 1,1 1-1,-1-1 1,1 0-1,-1 1 1,2-1 2,-1 1 0,1-1 0,-1 0 1,1 0-1,-1 0 0,0 1 0,1-2 0,-1 1 0,1 0 1,-1 0-1,1 0 0,1-1 0,43-12-102,0-2-1,48-22 1,-71 27-46,-4 3 13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3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 13675,'-2'5'216,"0"0"1,1 0-1,0 0 1,0 0-1,0 0 1,1 0 0,-1 1-1,1-1 1,1 0-1,-1 0 1,1 1-1,0-1 1,0 0-1,0 0 1,1 0-1,0 0 1,0 0-1,0-1 1,0 1-1,1 0 1,4 6-1,-3-7-110,-1 1-1,1 0 1,0-1-1,0 0 1,0 0-1,1 0 1,-1 0-1,1-1 1,0 1-1,0-1 1,0-1-1,0 1 1,1-1-1,-1 0 1,1 0-1,0 0 1,-1-1-1,1 0 1,7 1-1,-2-2-21,-1-1 0,1 0 1,-1-1-1,0 0 0,1-1 0,-1 0 0,11-5 0,70-38 129,-52 25-185,4-1-26,73-36-93,-97 50 51,1 0 1,0 2-1,0 0 1,22-3-1,-36 8 26,-1 1-1,1-1 0,0 1 1,0 0-1,0 0 1,-1 1-1,1 0 0,0 0 1,-1 0-1,1 0 0,0 1 1,-1 0-1,0 0 1,1 1-1,4 3 0,-4-2 10,-1 1 0,1 0-1,-1-1 1,0 2-1,-1-1 1,0 1 0,0-1-1,0 1 1,0 0-1,-1 1 1,5 11-1,9 30-18,-13-34 57,0-1-1,1 0 1,1 0 0,0 0-1,13 20 1,-16-30-4,0 0 1,0 1-1,0-1 1,0 0-1,1 0 1,-1-1-1,1 1 1,0-1-1,0 0 1,0 0-1,0 0 1,0 0-1,0-1 1,0 0-1,1 0 1,-1 0-1,1 0 1,-1 0-1,0-1 1,1 0-1,-1 0 1,8-1-1,5-1 77,1-1 1,-1-1-1,-1-1 0,18-6 0,67-32 341,22-7-42,-106 45-382,-1 1 0,1 0 0,0 1 0,23-1 0,-33 4-26,1 0-1,-1 1 1,0-1 0,1 1 0,-1 1 0,0 0-1,0 0 1,0 0 0,0 1 0,0 0 0,0 0-1,8 6 1,-2 1 2,-2 0 0,21 22 0,-20-19 71,1-1 1,13 12 0,-21-21-7,-1 0 0,1 0 1,-1 0-1,1-1 0,0 0 1,0 1-1,1-2 0,-1 1 1,0-1-1,10 2 0,-6-3 39,0 0 0,0 0-1,0-1 1,0 0-1,0-1 1,0 0-1,0-1 1,0 1 0,12-7-1,11-6 288,33-23 0,-33 20-150,15-10 110,90-48 143,-120 68-518,0 1-1,1 1 0,-1 0 0,1 1 1,0 1-1,23-2 0,-32 6-46,-1-1 1,1 2-1,-1-1 0,1 1 1,-1 0-1,1 1 0,-1 0 1,0 0-1,0 1 0,0 0 1,0 1-1,-1-1 0,1 1 1,-1 1-1,11 8 0,-16-12-3,-1 0 1,1 0-1,-1 1 0,1-1 0,0 0 0,-1-1 1,1 1-1,0 0 0,0 0 0,0-1 0,0 1 1,0-1-1,0 0 0,0 1 0,0-1 0,0 0 1,-1 0-1,1 0 0,4-1 0,-3 0 6,1-1 1,-1 0-1,0 1 0,1-1 0,-1 0 0,0-1 0,0 1 0,0 0 1,3-5-1,20-20-402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4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18724,'-4'4'1864,"1"12"-1199,0 1-297,1 8 1136,0 7-584,2 4-408,-2 2-200,2-1-448,2-1-240,-2-8-536,0-3-248,-2-10 864,-2 0-208,1-9-249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43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19524,'2'-3'318,"1"0"0,-1 0 0,1 0-1,0 0 1,0 1 0,0-1 0,0 1 0,0-1 0,1 1-1,-1 0 1,1 0 0,-1 1 0,1-1 0,0 1-1,4-2 1,7 0 334,0 0 0,24-2-1,-25 4-559,1 0-1,-1 1 1,1 1-1,-1 1 0,1 0 1,25 7-1,-35-7-103,0 0-1,0 0 0,0 0 1,0 1-1,-1 0 0,1 0 1,-1 0-1,1 0 0,5 6 0,-8-6 3,0-1 0,0 1-1,0-1 1,-1 1-1,1 0 1,-1 0-1,0-1 1,0 1 0,0 0-1,0 0 1,0 0-1,-1 0 1,1 0-1,-1 0 1,0 1 0,0-1-1,0 6 1,-8 11-53,7-20 55,1 1-1,0-1 1,0 1 0,-1-1 0,1 0-1,0 1 1,0-1 0,-1 0 0,1 1 0,0-1-1,-1 0 1,1 0 0,0 1 0,-1-1-1,1 0 1,0 0 0,-1 1 0,1-1-1,-1 0 1,1 0 0,0 0 0,-1 0-1,1 0 1,-1 0 0,1 0 0,-1 0-1,1 0 1,-1 0 0,1 0 0,0 0-1,-1 0 1,1 0 0,-1 0 0,1 0-1,-1 0 1,1 0 0,0-1 0,-1 1-1,1 0 1,0 0 0,-1-1 0,1 1 0,-1-1-1,-1-2-463,7 4 208,9 7-11,-4 3 240,0 1 0,-1 1 0,0-1 0,-1 1 0,-1 1 0,0 0 0,-1 0-1,5 15 1,-10-26 64,-1 0-1,0 1 1,0-1 0,0 0-1,0 1 1,0-1-1,-1 0 1,1 1-1,-1-1 1,0 0-1,0 0 1,0 1 0,0-1-1,-1 0 1,0 0-1,1 0 1,-3 3-1,-6 7 172,0 0-1,-14 14 0,17-19-92,-5 4 87,0 0 0,-1 0-1,-1-1 1,0-1 0,-19 11-1,26-17-145,0 0-1,1-1 0,-1 0 1,-1 0-1,1-1 0,0 0 1,-1 0-1,1 0 0,-1-1 1,0-1-1,1 1 1,-1-1-1,0 0 0,-9-2 1,15 1-98,-1 1 1,1-1 0,0 0-1,0 1 1,0-1 0,-1 0-1,1-1 1,0 1 0,0 0-1,1 0 1,-1-1 0,0 1-1,0-1 1,1 0 0,-1 1-1,1-1 1,-1 0 0,0-2-1,0 1 5,1 0 0,0-1 0,0 1 0,0 0 0,0-1 0,0 1 0,1-1 0,0 1 0,-1 0 0,1-1 0,1-6 0,6-29-316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4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21605,'4'-1'1608,"7"4"-1256,5 8-160,6 12 448,5 6-232,6 6-88,3 3-80,2 2-400,5-2-312,0-7-624,-1-8 944,-2-21-208,0-13-104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2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22453,'-1'0'2280,"-5"4"-1712,-1 5-264,-2 4 1513,1 4-1449,-1 5-264,0 5-720,2 0-448,0 3 840,0 2-169,3-2-207</inkml:trace>
  <inkml:trace contextRef="#ctx0" brushRef="#br0" timeOffset="1">5 588 20716,'-3'15'2377,"2"-6"-1609,1-13-496,1-3 1304,5-11-919,2-6-105,-1-10-536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4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19068,'-4'6'1480,"11"9"-1120,7 4-143,8 4 335,3 1-96,10 4-120,2-1-224,9-1-600,1-2-272,-4-8 616,-1-6-145,-11-9-95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9:0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19060,'3'5'478,"-2"0"0,1 1 0,0-1 1,-1 0-1,0 1 0,-1-1 0,1 1 0,-1-1 0,0 9 0,-9 52 1517,4-38-1521,-13 85 336,-6 45-216,24-156-590,-1 3 27,1 0 1,-1 1-1,1-1 0,0 1 0,2 8 0,-2-13-20,1 1-1,-1-1 1,0 0 0,1 0-1,-1 0 1,1 1-1,0-1 1,-1 0-1,1 0 1,0 0-1,0 0 1,0 0 0,0 0-1,-1-1 1,1 1-1,0 0 1,1 0-1,-1 0 1,0-1-1,0 1 1,0-1 0,0 1-1,0-1 1,1 1-1,-1-1 1,0 0-1,0 0 1,1 1-1,1-1 1,15 0 90,-1-1-1,1-1 1,0 0-1,34-10 1,-23 6-56,5-3-611,-1-1-1,0-2 1,-1-1 0,0-1-1,42-27 1,-32 14-81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9:06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1 17020,'-57'108'5276,"-92"148"-3267,36-69-2160,124-209-1004,-1-1 0,0-1 0,6-30 0,-5 21 433,-3 8 320,37-126-1393,-37 118 1953,-1 1 0,3-57 0,-35 230 2503,24-128-2547,-11 108 709,12-109-709,0 1 0,0 0-1,2 0 1,-1-1 0,2 1-1,0-1 1,5 15 0,-6-23-84,-1-1 0,2 1 0,-1-1 0,0 0 1,1 0-1,-1 0 0,1 0 0,0-1 0,0 1 1,0-1-1,0 0 0,0 0 0,0 0 0,1 0 1,-1 0-1,1-1 0,0 1 0,-1-1 0,1 0 0,0 0 1,0-1-1,0 1 0,-1-1 0,1 1 0,0-1 1,0-1-1,0 1 0,0 0 0,0-1 0,-1 0 1,1 0-1,0 0 0,-1 0 0,1-1 0,0 1 1,-1-1-1,0 0 0,4-3 0,-6 5-29,-1 0 0,0 0 0,1 0 0,-1 0 0,0 0 1,1 0-1,-1 0 0,0 0 0,1-1 0,-1 1 0,0 0 0,1 0 0,-1 0 0,0-1 0,0 1 0,1 0 0,-1-1 0,0 1 0,0 0 0,0 0 0,1-1 0,-1 1 0,0 0 0,0-1 0,0 1 1,0 0-1,0-1 0,0 1 0,1 0 0,-1-1 0,0 1 0,0 0 0,0-1 0,0 1 0,0 0 0,0-1 0,-1 1 0,1-1 0,0 1 0,0 0 0,0-1 0,0 1 0,0 0 0,0 0 0,-1-1 1,1 1-1,0 0 0,0-1 0,0 1 0,-1 0 0,1 0 0,0-1 0,0 1 0,-1 0 0,1 0 0,0-1 0,-1 1 0,1 0 0,0 0 0,-1 0 0,1 0 0,-28-9 45,19 7-21,-8-4 5,0 0-1,0-2 1,0 0-1,1-1 1,-26-19 0,-67-64 535,52 41 289,48 43-507,16 10 136,4 3-284,9 3-281,0 0 0,1-1 0,0-2 0,0 0 0,1-1 0,-1-1 0,1-1 0,-1-1 0,1-1 0,0 0 0,31-6 0,8-12-193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9:0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21973,'26'3'1976,"11"-1"-1360,3 1-264,12-1 745,2-1-257,2-1-488,0 0-416,-9-1-1072,-8-2 1032,-12 3-233,-7 1-127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9:0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18068,'7'25'1904,"20"-1"-1112,6-5-287,20-3 1087,9-6-488,12-6-328,2-4-504,2-12-80,-4-3-32,-15-7-104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4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16 20236,'2'-16'1725,"-3"27"-948,-3 29-151,-85 344-238,73-325-294,15-58-91,-1 6 14,1-1 0,-1 0 0,1 1 0,1-1 0,-1 10 0,1-15-4,0 1 0,0-1 0,0 0 0,1 1 0,-1-1 0,0 0 0,1 1 0,-1-1 0,1 0 0,0 1 0,-1-1 0,1 0 0,0 0 0,0 0 0,-1 1 0,1-1 0,0 0 0,0 0 0,1 0 0,-1-1 0,0 1 0,0 0 1,0 0-1,0-1 0,1 1 0,-1 0 0,0-1 0,1 1 0,-1-1 0,0 0 0,2 1 0,7 0-4,-1 0 0,1-1 1,-1 1-1,1-2 0,0 0 1,-1 0-1,1 0 0,11-5 1,-3 1-188,-1-1 1,1-1 0,21-11-1,-15 5-103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4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17788,'-5'7'510,"0"0"0,1 0 0,0 0 0,1 1 0,-1-1 0,-3 14 0,-3 6-53,-20 31 337,-63 91 1,37-63-273,79-126-2707,-4 10 1665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4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17140,'4'5'1520,"-5"9"-1032,-4 6-184,0 7 624,-3 5-288,1 8-231,0 3-49,4 4-168,2-1-104,1-3-256,0-4-200,4-8-289,2-3-207,-2-16 576,2-6 16,-6-13-200,0-4-136</inkml:trace>
  <inkml:trace contextRef="#ctx0" brushRef="#br0" timeOffset="1">31 241 18412,'-13'-16'2064,"3"8"-1279,3 1-361,12 7 960,5 0-200,10 0-768,3-2-552,7-5 1112,-1-4-992,4-4-8,1-2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4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91 15019,'1'-8'779,"9"-37"1090,-9 42-1458,0-1 0,0 1 0,1-1 0,-1 1 0,1 0 0,0 0 0,0 0 0,0 0 0,4-5 0,-6 8-379,0 0 0,1-1 0,-1 1 0,0 0 0,0 0 0,0 0 0,0 0 0,0 0 0,0 0 0,0 0 0,1 0 0,-1 0 0,0 0 0,0 0 0,0 0 0,0 0 0,0 0 0,0 0 0,0 0 0,1 0 0,-1 0 0,0 0 0,0 0 0,0 0 0,0 0 0,0 1 0,0-1 0,0 0 0,1 0 0,-1 0 0,0 0 0,0 0 0,0 0 0,0 0 0,0 0 0,0 0 0,0 0 0,0 1 0,0-1 0,0 0 0,0 0 0,0 0 0,0 0 0,0 0 0,1 0 0,-1 0 0,0 1 0,0-1 0,0 0 0,0 0 0,0 0 0,0 0 0,0 0 0,1 14 561,-1 13-271,-8 32-191,-3 0 0,-20 64-1,-50 109 449,77-219-523,3-11-43,1 1-1,-1-1 1,0 0 0,0 0 0,0 1 0,0-1 0,0 0 0,0 0 0,-1 0 0,1 0 0,-3 2-1,4-4-11,-1 0 0,1 0 0,0 0-1,0 0 1,0 0 0,-1 0 0,1 0-1,0 0 1,0 0 0,-1 0 0,1 0-1,0 0 1,0-1 0,0 1 0,-1 0-1,1 0 1,0 0 0,0 0 0,0 0-1,0-1 1,-1 1 0,1 0 0,0 0-1,0 0 1,0 0 0,0-1 0,0 1-1,0 0 1,0 0 0,0-1 0,-1 1-1,1 0 1,0 0 0,0 0 0,0-1-1,0 1 1,0 0 0,0 0 0,0-1-1,0 1 1,0 0 0,1-1 0,-4-12-41,3 12 38,-4-40-245,-2-15-575,-17-71 0,19 114 382,4 18 124,5 18 68,-1-17 250,-1 0 0,1 0 0,1 0-1,-1-1 1,1 0 0,0 0 0,0 0 0,1 0 0,-1-1 0,1 0 0,0 0-1,0-1 1,10 5 0,-10-5-21,0-1 0,-1 0 0,1 0-1,0 0 1,1 0 0,-1-1 0,0 0-1,0-1 1,1 1 0,-1-1 0,0-1-1,0 1 1,1-1 0,-1 0 0,9-3-1,-14 4 3,0 0 0,-1 0 0,1 0 0,0 0 0,-1-1 0,1 1 0,0 0 0,-1-1 0,1 1 0,-1 0 0,1-1 0,0 1 0,-1-1 0,1 1 0,-1-1 0,1 1 0,-1-1 0,0 1 0,1-1 0,-1 0 0,1 1 0,-1-1 0,0 1 0,0-1-1,1-1 1,-1 1 3,0 0 0,-1 1-1,1-1 1,0 0-1,-1 0 1,1 1 0,-1-1-1,1 0 1,0 0-1,-1 1 1,0-1 0,1 1-1,-1-1 1,1 0-1,-1 1 1,0-1 0,-1 0-1,-38-18 18,37 18 43,-101-37 1764,145 48-1993,76 8-1,-115-17 208,37 3-280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4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21445,'6'-3'1928,"10"3"-1544,11-5-192,3 3 888,10-3-776,3 0-200,4 0-488,-2 2-224,-9 3-640,-9 5-80,-19 0 896,-8 1-337,-15 6-151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2:4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23 115 15859,'-19'2'3150,"15"-1"-646,13 3-753,7 1-1524,0 0 0,1-1 0,0-1 0,0-1 0,-1 0 0,31-1 0,-40-1-177,375-17 380,-134 0-423,86 10-148,-481-6-669,-279-7 222,290 22 551,-152 20-1,286-21 37,-12 0-17,0 1 1,1 1-1,-19 6 0,105-15-111,597-89-2049,-661 94 2067,17-3-539,0 2 0,27 0 1,-36 5 22,-12 1-68,-7-2 608,1-1 0,-1 0 0,0 1 1,1-1-1,-1 0 0,0 0 0,0 0 1,1-1-1,-1 1 0,0 0 0,0-1 1,-3 1-1,-36 10-571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4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15315,'3'10'1793,"22"0"-857,8-5-392,13-3 1416,6-1-991,5-1-1041,-1-3 560,-11 1-248,-8-1-128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4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 24365,'4'-1'1585,"-10"12"-1449,-1 8-80,0 8 312,3 6-248,4 9-152,0 4-136,4 1-368,6 0-185,1-4-399,-1-3-216,-1-5-377,-2-5 1081,-8-9-304,-4-2-232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4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17708,'4'-3'2008,"16"0"-1016,9-4-391,11-6 1663,10 0-1024,12-4-560,1 0-103,-2 0-457,-2 1-344,-10 3-969,-8 3 1961,-15 6-904,-10-2-80,-15 6-152</inkml:trace>
  <inkml:trace contextRef="#ctx0" brushRef="#br0" timeOffset="1">133 277 20476,'1'10'779,"0"0"0,0 1-1,0-1 1,-2 0 0,-1 14-1,1 29-317,1-48-525,0 0 0,1 0 0,0 0 0,0 0 0,0 0 0,1 0 0,2 5 0,-3-9 34,-1 0 0,1 1 0,0-1 1,0 0-1,0 0 0,0 0 0,1 0 0,-1 0 1,0 0-1,0 0 0,0 0 0,1-1 0,-1 1 1,1 0-1,-1-1 0,0 1 0,1-1 0,-1 1 1,1-1-1,-1 0 0,1 0 0,-1 0 0,1 1 1,-1-2-1,1 1 0,-1 0 0,3 0 1,41-11-542,-36 8 518,0 1-1,1 0 0,0 0 1,-1 0-1,15 1 1,-21 1 46,-1 0 0,0 1 0,1-1 0,-1 1 0,1-1 0,-1 1 0,0 0 1,0 0-1,1 0 0,-1 0 0,0 0 0,0 1 0,0-1 0,0 1 0,0-1 1,-1 1-1,1 0 0,0 0 0,-1-1 0,1 1 0,-1 0 0,0 0 0,1 1 1,-1-1-1,0 0 0,1 4 0,0 2 27,0 1 1,0-1-1,0 1 0,-1-1 0,-1 1 1,1-1-1,-1 1 0,-1 0 1,0-1-1,0 1 0,-1-1 1,0 1-1,-3 8 0,2-8 114,0 0 0,-1 0 0,0 0 0,0-1 0,-1 0 0,0 0 0,-1 0 0,0 0 0,0-1 0,0 0 0,-14 11 0,18-16-135,-1 0-1,0 0 0,0-1 0,0 1 0,0 0 0,-1-1 0,1 0 1,0 0-1,-1 0 0,1 0 0,0 0 0,-1-1 0,1 0 1,-1 1-1,1-1 0,-1 0 0,1-1 0,-1 1 0,1-1 0,-1 1 1,1-1-1,0 0 0,-1 0 0,1-1 0,0 1 0,0-1 1,-4-2-1,0 0-83,1-1-1,0 0 1,0 0 0,1-1 0,-1 0 0,1 0 0,0 0-1,1 0 1,0-1 0,0 0 0,-3-7 0,-13-32-346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47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21877,'12'-1'2112,"1"1"-1608,8-2-256,4 2 1249,6 0-1097,5 0-592,8 2 208,2 0-88,2 1-64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5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20300,'6'-5'1793,"5"0"-1313,4-1-216,3 4 952,10 1-584,9 1-304,3-1-184,9 1-424,-1 2-240,0 3-512,-4-1-224,-8 2-361,-9 1 1105,-15 3-392,-7 0-256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51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16075,'2'3'1625,"6"0"-1105,12-3-128,7 0 1096,12 1-824,4 1-143,9 1-489,2 0-288,-2-1 376,1-2-96,-9 0-177</inkml:trace>
  <inkml:trace contextRef="#ctx0" brushRef="#br0" timeOffset="1">529 0 20588,'5'9'1449,"-1"-6"-1395,1 1 0,0-1 0,0 0-1,0 0 1,0-1 0,0 1 0,1-1 0,-1 0 0,1-1 0,10 3 0,3 1-18,15 4-8,-22-7-16,1 2 0,-1 0 0,0 0 0,17 8 0,-28-11-7,0 0 1,0 0-1,1 0 0,-1 0 0,0 0 1,0 0-1,0 0 0,0 0 0,0 1 1,0-1-1,0 0 0,0 1 0,-1-1 1,1 0-1,-1 1 0,1-1 0,-1 1 1,1-1-1,-1 1 0,0-1 0,1 1 1,-1 0-1,0-1 0,0 1 0,0-1 0,0 1 1,-1-1-1,1 1 0,0-1 0,-1 1 1,1-1-1,-1 1 0,0 1 0,-3 6 30,-1 0 0,1 0 0,-2 0-1,-6 9 1,4-7 11,-127 187-224,118-178 25,8-17 48,6-9-54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52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21685,'17'145'3181,"-16"-106"-3127,-1 0-1,-2 0 1,-2 0-1,-1 0 1,-2-1 0,-20 64-1,22-84 90,9-9 92,-3-9-212,1 0-1,0 1 1,0-1-1,0 0 0,0-1 1,0 1-1,0 0 1,0 0-1,0-1 1,0 1-1,0-1 0,2-1 1,13-3 150,87-29-741,-89 27 346,0 1 1,-1-2-1,0 0 1,22-16-1,-14 4-93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5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17652,'-4'19'1144,"4"11"-1016,-2 6-72,1 7 288,-1 3-248,2 1 0,0-4-48,0-6-24,3-7 0,-3-8 16,0-8 40,-1-14-360,-6-3-248,-5-11 456,1-3-48,-9-12-80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5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55 15819,'16'-10'1108,"2"2"0,-1 0 0,36-11 0,-46 16-879,1 1-1,0 1 0,0 0 1,-1 0-1,1 0 0,0 1 1,0 0-1,0 0 0,0 1 1,0 0-1,0 1 0,8 2 1,-14-3-202,1 0 1,0 0-1,0 1 1,0-1-1,-1 1 1,1 0-1,-1 0 1,1 0-1,-1 0 1,0 0-1,0 0 1,0 0-1,0 1 1,0-1-1,0 1 1,-1 0-1,3 4 1,-3-2-1,1 0 0,-1 0 0,0 0 0,0 1 0,-1-1 0,1 0 0,-1 0 0,0 0 0,-2 10 0,0-3 41,-1 0 0,0 0 1,-1 0-1,-1-1 0,1 0 0,-2 0 0,1 0 0,-10 12 1,13-20-43,-1 0 0,1 0 0,-1-1 1,0 1-1,1-1 0,-1 0 0,0 0 1,-4 3-1,6-5-26,1 0 0,-1 0 1,1 1-1,-1-1 0,1 0 1,-1 0-1,1 0 0,-1 0 0,1 0 1,-1 0-1,1 0 0,-1 0 1,1 0-1,-1 0 0,1 0 1,-1 0-1,1 0 0,-1 0 0,1 0 1,-1 0-1,1 0 0,0-1 1,-1 1-1,0 0 0,1-1-7,-1 0-1,1 0 1,-1 0-1,1 1 1,0-1-1,-1 0 1,1 0-1,0 0 1,-1 0-1,1 0 1,0 0-1,0 0 1,0 1-1,0-1 1,0 0-1,0 0 1,0 0-1,1-2 1,-1 2-11,0 0-1,0-1 1,0 1-1,0 0 1,1-1 0,-1 1-1,0 0 1,1 0 0,-1-1-1,1 1 1,-1 0 0,1 0-1,0 0 1,0-1-1,-1 1 1,1 0 0,0 0-1,0 0 1,0 0 0,0 0-1,0 1 1,0-1-1,0 0 1,1 0 0,-1 1-1,0-1 1,0 1 0,0-1-1,1 1 1,-1-1-1,0 1 1,2 0 0,-1 0-29,1 0-1,-1 0 1,0 0 0,0 1 0,0-1 0,1 1 0,-1-1 0,0 1 0,0 0-1,0 0 1,0 0 0,0 0 0,0 0 0,0 0 0,0 1 0,-1-1 0,1 1-1,2 2 1,0 1-27,1 1-1,-1-1 1,0 1-1,-1 1 1,0-1 0,0 0-1,0 1 1,-1-1-1,0 1 1,0 0-1,0 0 1,-1 0-1,0 0 1,0 0-1,-1 9 1,0-12 157,-1 0 0,1 1 0,-1-1 0,1 0 0,-1 0 0,0 0 0,-1 0-1,1 0 1,-1 0 0,0-1 0,0 1 0,0-1 0,0 1 0,0-1 0,-1 1 0,0-1 0,0 0 0,0 0 0,0-1 0,0 1 0,0 0 0,-1-1 0,1 0 0,-1 0 0,1 0 0,-9 3 0,0-2 113,0 0 1,0 0 0,0-1-1,-1-1 1,1 0 0,-1 0-1,1-2 1,-1 1 0,1-1-1,-21-5 1,26 4-271,0 0 0,0 0 0,0-1 0,1 1 0,-1-2 0,1 1 0,0-1 0,0 0 0,0 0 0,0 0 0,1-1 0,-1 0 0,1 0 0,0 0 0,1-1 1,-1 1-1,1-1 0,0-1 0,-4-10 0,-4-19-404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54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15 15043,'0'-1'167,"1"0"0,-1 0-1,1 0 1,-1 1 0,1-1-1,0 0 1,-1 0 0,1 0-1,0 0 1,0 1 0,0-1-1,0 0 1,0 1 0,0-1-1,0 1 1,0-1 0,0 1-1,0-1 1,1 1 0,-2 0-54,1 1 0,-1-1-1,1 1 1,-1-1 0,0 1 0,1-1 0,-1 1 0,0-1 0,1 1 0,-1-1 0,0 1 0,0-1 0,1 1 0,-1 0 0,0-1 0,0 1 0,0-1 0,0 1 0,0 0 0,0-1 0,0 1 0,0-1 0,0 2 0,-8 52 2281,7-49-2496,-20 102 833,-40 120 1,56-218-782,4-21-81,4-26-199,0 15 108,33-220-2275,-34 237 2132,0 9 143,0 17 74,-1 33 97,-1-36 20,-1 22 111,2 0 1,11 68 0,-11-103-54,0-1 0,0 1 0,1 0 1,-1-1-1,1 1 0,0-1 0,0 0 0,0 1 1,0-1-1,0 0 0,5 4 0,-6-6-13,0-1-1,-1 1 1,1 0 0,0-1 0,0 1-1,0-1 1,0 1 0,0-1-1,0 0 1,0 1 0,0-1-1,0 0 1,0 0 0,0 1-1,0-1 1,0 0 0,0 0 0,0 0-1,0 0 1,0-1 0,0 1-1,0 0 1,0 0 0,0 0-1,0-1 1,0 1 0,0-1 0,0 1-1,0-1 1,0 1 0,0-1-1,-1 1 1,1-1 0,0 0-1,0 0 1,-1 1 0,1-1-1,0 0 1,-1 0 0,1 0 0,-1 1-1,1-1 1,-1 0 0,1 0-1,-1-1 1,2 0 9,-1 0 0,0 0 0,0 0 1,0 0-1,-1 0 0,1 0 0,0-1 0,-1 1 0,1 0 0,-1 0 0,0 0 1,0-1-1,0 1 0,0 0 0,0 0 0,0 0 0,-1-1 0,0-3 0,-1 3 0,1-1-1,-1 1 0,0-1 0,0 1 0,0 0 0,-1 0 1,1 0-1,-1 0 0,0 1 0,-3-4 0,-6-3 60,-1 0 0,0 1 0,0 1 1,-20-8-1,-57-27 991,90 42-1059,-1 0 0,1 0 1,0 0-1,0 0 0,-1 0 0,1 0 0,0 0 0,0 0 0,-1 0 0,1-1 1,0 1-1,0 0 0,-1 0 0,1 0 0,0 0 0,0-1 0,-1 1 0,1 0 1,0 0-1,0 0 0,0-1 0,0 1 0,-1 0 0,1 0 0,0-1 1,0 1-1,0 0 0,0-1 0,0 1 0,0 0 0,0 0 0,0-1 0,0 1 1,0 0-1,0-1 0,0 1 0,0 0 0,0 0 0,0-1 0,13-5 119,26 0-364,-35 6 215,16-3 201,0-1 0,-1-1 0,24-9 0,-3 0-132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 19348,'5'-4'2572,"-5"12"-1719,-5 14 190,-10 22-809,3 1 1,1 1-1,2 0 1,-4 60-1,13-102-351,-1 0-1,2 0 1,-1 0 0,0 0-1,1 0 1,-1 0-1,1 0 1,3 8 0,-4-12 64,1 1 1,-1-1 0,1 1-1,-1 0 1,0-1-1,1 1 1,-1-1 0,1 1-1,-1-1 1,1 1 0,0-1-1,-1 0 1,1 1 0,-1-1-1,1 1 1,0-1 0,-1 0-1,1 0 1,0 1-1,-1-1 1,2 0 0,0 0-40,-1 0-1,1 0 1,-1-1 0,1 1 0,-1 0 0,1-1 0,-1 1 0,1-1 0,-1 0-1,1 1 1,-1-1 0,0 0 0,3-2 0,10-8-356,0-2 0,0 0 1,-2 0-1,14-18 0,-12 13 104,24-28-423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5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29 17012,'-2'-3'2464,"6"3"-1296,4 0-519,12-1 2719,7-2-1887,13-1-857,6 0-176,7-2-368,1 0-240,1 5-624,-4 1-473,-12 0 1033,-10 1-200,-13 6-168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5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17164,'14'7'1640,"9"-1"-944,3-3-304,10-3 937,7 0-473,6-5-712,1 0-432,-3-2 384,-1 1-96,-9 0-248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5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48 15907,'4'-10'1767,"-3"6"-1234,0 1 0,1 0 0,-1 0 0,1 0 1,-1 0-1,1 0 0,0 0 0,0 0 0,0 1 0,1-1 1,2-2-1,-5 5-502,1 0 0,-1 1 0,0-1 0,0 0 0,1 0 0,-1 0 0,0 0 0,0 0 0,0 1 0,1-1 0,-1 0 0,0 0 0,0 0 0,0 1 0,1-1 0,-1 0 0,0 0 0,0 1 0,0-1 1,0 0-1,0 0 0,0 1 0,0-1 0,0 0 0,1 1 0,-1-1 0,0 0 0,0 0 0,0 1 0,0-1 0,0 0 0,0 0 0,-1 1 0,1-1 0,0 0 0,0 1 0,0-1 0,0 0 0,-1 14 79,-27 95 237,19-80-106,2 1 1,-7 45 0,14-74-229,-1 0 1,1 0-1,0 0 0,0 0 0,0 0 0,0 0 0,0 0 0,0 0 1,0 0-1,0 0 0,0 0 0,0 0 0,1 0 0,-1 0 0,0 0 1,1 0-1,-1 0 0,1 0 0,-1 0 0,1 0 0,-1 0 0,1 0 0,0-1 1,-1 1-1,1 0 0,1 1 0,0-2 3,-1 0 0,1 0 0,-1 1 0,1-1 0,-1 0 0,0 0 0,1-1 0,-1 1 0,1 0 0,-1 0 0,0-1 0,1 1 0,-1-1 0,0 1 0,1-1 0,1-1 0,7-4 3,1-1 0,-1 0 0,10-10 0,-20 17-22,18-15-126,-2 3-426,-1-1 1,-1-1 0,0-1 0,20-25 0,-27 25-49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5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0 18140,'0'6'1656,"0"6"-1032,0 2-232,-1 9 897,1 4-385,-2 10-368,2 1-160,0 6-432,3-1-352,1-4 1512,2-9-1088,1-16 16,2-12-8</inkml:trace>
  <inkml:trace contextRef="#ctx0" brushRef="#br0" timeOffset="1">0 409 16764,'0'8'1752,"13"-2"-872,3-4-240,10-5 1217,5-3-465,12-1-344,2-3-72,9-2-231,3 4-121,-1-2-360,3 4-256,-10 6-880,-3 3-481,-10 5 1081,-14 1-216,-14 3-208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5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15227,'0'26'6107,"1"4"-5021,-5 38 0,-13 62 621,17-130-1705,0 0 0,0 0 0,0 0 0,0 0 0,0 0 0,0 0 0,0 0 0,0 0-1,0 0 1,0 1 0,0-1 0,0 0 0,0 0 0,0 0 0,0 0 0,0 0 0,0 0-1,0 0 1,0 0 0,0 0 0,0 0 0,1 0 0,-1 0 0,0 0 0,0 0 0,0 0-1,0 0 1,0 0 0,0 1 0,0-1 0,0 0 0,0 0 0,0 0 0,0 0 0,0 0 0,0 0-1,0 0 1,1 0 0,-1 0 0,0 0 0,0 0 0,0 0 0,0 0 0,0 0 0,0 0-1,0 0 1,0 0 0,0 0 0,0 0 0,0-1 0,0 1 0,0 0 0,1 0 0,-1 0-1,0 0 1,0 0 0,0 0 0,0 0 0,0 0 0,0 0 0,0 0 0,0 0 0,0 0 0,0 0-1,0 0 1,0 0 0,0 0 0,9-8 158,14-17 131,-12 12-217,-7 8-158,1 0 0,1 1 0,-1-1 0,1 1 1,-1 0-1,1 1 0,9-5 0,-14 8 56,1-1 1,0 0-1,0 0 1,0 1-1,0 0 1,0-1-1,0 1 0,-1 0 1,1 0-1,0 0 1,0 0-1,0 0 1,0 0-1,0 0 0,0 1 1,0-1-1,0 1 1,0 0-1,0-1 1,-1 1-1,1 0 0,0 0 1,-1 0-1,1 0 1,0 0-1,-1 1 1,1-1-1,-1 0 0,0 1 1,2 1-1,2 4-36,-1-1-1,-1 1 1,1-1-1,-1 1 1,0 0-1,-1 0 1,0 0-1,0 1 1,0-1-1,-1 0 1,0 1-1,0-1 1,-1 1-1,0-1 1,-2 12-1,1-7 220,-1 0 1,-1 0-1,0-1 0,-1 1 0,0-1 0,-1 0 1,0 0-1,0-1 0,-9 12 0,6-9 44,-2 0 0,1-1 0,-2 0-1,0 0 1,0-2 0,-17 14-1,23-21-147,1 0-1,-1 0 0,0-1 0,0 1 0,0-1 0,0 0 0,0-1 0,0 1 0,0-1 0,-1 0 0,1 0 1,0-1-1,-1 0 0,1 0 0,-1 0 0,1 0 0,-1-1 0,1 0 0,0 0 0,0 0 0,-1-1 0,-4-2 1,2 1-91,0-1 0,0 0 0,1-1 0,-1 1 1,1-1-1,0-1 0,-9-8 0,15 12-83,-1 1 0,0-1 0,1 0 1,-1 0-1,1 0 0,-1 0 0,1-1 0,0 1 0,0 0 0,0-1 0,0 1 0,1 0 0,-1-1 0,0 1 0,1-1 0,0 1 1,0-1-1,0 1 0,0-1 0,0 1 0,0-1 0,0 1 0,1-1 0,-1 1 0,1 0 0,0-1 0,0 1 0,0 0 0,0-1 1,2-2-1,15-19-583,2-3-219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0:57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78 16804,'-6'0'1992,"10"0"-1056,8-6-304,3-1 1665,4-2-993,8-1-576,2-1-104,4 1-480,3 0-488,-3 1 392,-6 5-144,-8 3-120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2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13659,'-11'206'2953,"2"-71"-2851,10 407 324,-2 117 369,-7-459-94,-26 229 985,3-67-169,-3 142-830,19-300-489,-2 196-131,7-122-68,-20 461 83,26-423-58,-7 107 13,-9-74-1723,17-179-1853,3-72 4263,0-96-608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2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10994,'0'1'104,"0"0"0,0 1 0,1-1 0,-1 0 0,0 1 0,1-1 0,-1 0 0,1 1 0,-1-1 0,1 0 0,0 0 0,0 0 0,-1 1 0,1-1 0,0 0 0,0 0 0,0 0 0,0 0 0,0 0 0,0-1 0,0 1-1,1 0 1,-1 0 0,0-1 0,0 1 0,1-1 0,-1 1 0,0-1 0,0 1 0,1-1 0,-1 0 0,1 0 0,-1 0 0,0 0 0,3 0 0,8 1 83,-1-2 1,1 1-1,16-4 0,-12 1 49,158-21 1218,-49 5-733,150-3-1,892-25-724,-1042 42-138,225 21-1,-185-5-181,168-11 0,114 6 389,-217 22-34,99 5 9,-180-36-64,173-26 0,68-3 9,515-2 210,-472 21-157,493 47 0,-126 0-107,-157-39-954,-589 3 1047,0-4 0,90-19 0,-124 21 346,8 1-179,0 1-1,1 1 0,-1 1 0,0 2 1,39 7-1,61 2 1153,-127-11-1353,-1 0 0,0 0 0,0 0-1,0 0 1,0-1 0,1 1 0,-1 0 0,0 0 0,0 0 0,0 0-1,0 0 1,0 0 0,1 0 0,-1 0 0,0 0 0,0-1 0,0 1 0,0 0-1,0 0 1,0 0 0,0 0 0,0 0 0,1 0 0,-1-1 0,0 1-1,0 0 1,0 0 0,0 0 0,0 0 0,0-1 0,0 1 0,0 0 0,0 0-1,0 0 1,0 0 0,0-1 0,0 1 0,0 0 0,0 0 0,0 0-1,0 0 1,0-1 0,-1 1 0,1 0 0,0 0 0,0 0 0,0 0 0,0 0-1,0 0 1,0-1 0,0 1 0,0 0 0,-1 0 0,1 0 0,0 0-1,0 0 1,0 0 0,0 0 0,0 0 0,-1 0 0,1-1 0,0 1 0,0 0-1,0 0 1,-9-8-94,-2 2-68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2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17420,'32'1'1965,"42"6"0,83 24-846,-109-20-803,-1-1-210,-15-5-80,0 2 1,0 2-1,50 20 1,-81-28-29,0-1 1,0 0-1,0 1 1,0 0-1,0-1 1,0 1-1,0-1 1,0 1-1,0 0 1,0 0-1,0-1 1,-1 1-1,1 0 1,0 0-1,-1 0 1,1 0-1,-1 0 1,2 2-1,-2-2 3,0 0 1,0 0-1,0 0 0,0-1 0,-1 1 1,1 0-1,0 0 0,0 0 0,0 0 0,-1 0 1,1-1-1,0 1 0,-1 0 0,1 0 0,-1 0 1,1-1-1,-1 1 0,-1 1 0,-3 3 19,-1 0 0,0 0 0,-1-1 0,-10 7-1,8-5-1,-26 15 23,-213 143-735,243-160 641,0 0 4,0 0 1,-1 0-1,1-1 0,-1 0 1,0 0-1,0 0 0,-9 3 1,14-6 33,0 0-1,1 1 1,-1-1 0,1 0 0,-1 0 0,0-1 0,1 1-1,-1 0 1,1 0 0,-1 0 0,0 0 0,1 0 0,-1-1-1,1 1 1,-1 0 0,1 0 0,-1-1 0,0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30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1 15627,'-10'6'226,"1"0"0,1 1 0,-1 0 0,1 1 0,0 0 0,-7 9-1,-2 2 125,-279 331 325,292-345-647,-2 2 3,1 0 0,0 1 0,-8 16 0,12-23-20,0 0 0,1 0-1,-1 0 1,1 0-1,-1 0 1,1 0 0,0 1-1,-1-1 1,1 0-1,0 0 1,0 0 0,0 1-1,0-1 1,0 0-1,0 0 1,0 0 0,1 1-1,-1-1 1,0 0-1,1 0 1,-1 0 0,0 0-1,1 1 1,0-1-1,-1 0 1,1 0 0,0 0-1,-1 0 1,1 0-1,0 0 1,0-1-1,0 1 1,0 0 0,0 0-1,0-1 1,0 1-1,0 0 1,1 0 0,14 4 198,0 0 0,1-1 0,28 3 0,-8-1 66,12 3-316,1-3 1,-1-1-1,1-3 0,72-6 1,-56-5-207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18:4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16339,'3'15'545,"-1"-4"-1090,-4-5 577,1-3 737,5-21-1265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0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5 14923,'3'-5'1817,"-7"11"-1001,-8 7-336,-6 11 1296,-2 5-600,-2 7-479,4 4-185,2 0-560,4 2-248,8-6-424,3-5-209,1-9 705,1-9-232,-4-13-160</inkml:trace>
  <inkml:trace contextRef="#ctx0" brushRef="#br0" timeOffset="1">1 175 17900,'5'2'1696,"5"1"-1016,6 0-224,11-3 649,5 0-185,5-5-224,5-2-224,1-2-776,-2-2-368,-5-3 592,-3-1-184,-10 2-144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3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13283,'-1'3'156,"1"0"-1,0 0 1,0 0 0,0 0-1,0 1 1,1-1 0,-1 0 0,1 0-1,0 0 1,0 0 0,2 5-1,1 7 60,7 67 421,0 151 0,-7-106-182,0 299 153,-4-283-597,2-55 336,16 110-1,-13-143 145,-3 1-1,-4 56 1,-1-69-443,2 0 0,3 1 0,1-1 0,13 67 0,-3-70-34,34 76 0,-1-3 28,-40-94-25,0 0-1,-1 1 1,-2-1-1,3 24 0,-6 173 97,-3-143-69,13 143 0,24 303 694,-21-309-317,1 56-346,-37 106 358,5-151-66,15-143-317,3 0-1,4 0 1,24 135-1,19 156 205,-39-286-107,36 196 7,-5-50-112,-36-180-23,-1 0-1,-3 0 0,-9 65 1,5-65-16,-12 213 62,14-207-104,5 68 0,-2-67 66,-12-71-238,4-2 186,-3-15-11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3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51 558 11170,'-11'16'823,"3"-5"-233,0 0 0,1 1 1,-9 20-1,16-23 957,7-13-684,11-17 150,23-47 1169,47-108-1,-81 160-2048,98-244 769,-67 161-761,-34 95-126,-1 10-12,1 13-5,-4-18 3,8 46-30,25 82 1,-27-113-114,0-1 0,0 0 0,2 0 0,-1-1 0,2 0-1,0 0 1,1-1 0,0-1 0,13 13 0,-20-22 103,0 0 0,1 0 0,-1 0 0,1-1 0,6 4 0,20 1-281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3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0 788 16195,'35'-32'3808,"83"-61"-2697,-5-5 1,196-219-1,-192 166-1044,-47 58-34,-65 89-15,-4 9-6,-5 10 7,-2 8-127,1 1 0,1 0-1,1 0 1,2 1 0,0-1-1,1 0 1,1 1 0,2-1-1,0 0 1,2 0-1,0 0 1,2 0 0,1-1-1,0 0 1,17 29 0,-7-27-187,-3-16-94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4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21 11779,'15'-21'9549,"-23"32"-7701,-111 133 1529,-72 60-6244,165-177 360,24-24 1288,4-4 112,14-14-76,111-122-4905,-92 94 7619,40-65-1,-70 100-1118,8-13 974,-9 17 175,-5 10 1001,-10 34-1834,2-1 0,1 1 0,-3 59 0,10-71-1232,1 0 0,1 0 0,2 0 0,0-1 0,16 55 0,-19-80 401,1-1-1,-1 1 1,1 0-1,0 0 1,0 0-1,0 0 1,0 0-1,0-1 1,2 4-1,0-6-621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1:4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 16508,'-7'-6'2024,"4"2"-1112,9 6 1225,10 4-1425,5-2-296,7 1-528,0-5 72,14 1-56,-2-1 48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0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6386 1 12883,'-5'38'3644,"-14"20"-3556,12-38 345,-4 9-116,-1 0-1,-1-1 1,-1 0 0,-28 39 0,30-48-102,0 1 1,1 1-1,-10 25 1,8-16 406,-4 7-523,4-11-54,1 1-1,-15 52 0,-17 54 74,12-43 134,29-80-222,-1 0 0,0-1 0,-1 0 0,0 0 1,-1 0-1,-10 13 0,-48 45 133,48-53-118,1 1 1,1 1 0,0 0 0,-17 28 0,-23 54 57,-47 78 36,35-65-119,18-28-46,34-62 29,-2-1 0,-30 31 0,-12 15 36,-171 224 4,165-216-62,-132 114 0,-119 69-538,138-100 574,118-100-7,-3-3 0,-80 54 0,126-97-10,-264 186-29,252-171 36,2 2 0,1 0 0,-42 62 0,-18 23-20,72-98 14,-1-1-1,-1 0 1,0-1 0,-1 0 0,-18 10 0,-104 53 2,89-51-5,1 1 0,2 3 0,-60 47 0,44-20 6,-105 82 7,-121 41-27,181-117 14,-126 57 13,1-1-14,131-53 5,-35 19-2,110-70 4,-1-1 0,0-1 0,-41 11 0,-233 47 29,243-56-18,-1-3 1,-117 6 0,91-14 4,-176 12-2,214-9-5,1 1-1,-1 3 0,-67 23 1,-91 25 35,143-44-19,1 3 0,-65 27-1,121-41 13,1-1 1,-1-1-1,0 1 0,0-1 0,0 0 0,1 0 0,-9 0 1,-3 3-698,18-9 535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01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18364,'6'16'1424,"-2"10"-1088,-1 4-160,-7 0 552,-2 10-335,0 7-257,2 2-184,2 0-633,-2-5-231,4-9 712,-1-8-160,-9-6-184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0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38 14683,'32'-10'1423,"1"2"0,-1 2 0,49-5 1,-47 9-859,1 1 1,0 2 0,39 6-1,-61-5-484,-1 0 0,1 1 0,-1 0 0,0 1-1,14 7 1,-23-10-77,0 0 0,0 1 0,0-1-1,-1 1 1,1 0 0,-1 0 0,1 0 0,-1 0 0,0 0-1,1 0 1,-1 1 0,0-1 0,-1 1 0,1 0-1,0-1 1,-1 1 0,1 0 0,-1 0 0,0 0 0,0 0-1,0 0 1,-1 0 0,1 0 0,-1 0 0,1 0-1,-1 4 1,-1 0-7,0-1-1,-1 1 1,0 0 0,0-1-1,-1 0 1,1 1-1,-1-1 1,-1 0 0,1 0-1,-1-1 1,0 1-1,-8 8 1,-8 6 1,-35 31 0,48-45 5,-117 84 168,103-75-107,20-14-63,1-1 0,0 0 0,0 0 0,0 0 0,-1 0 0,1 0 1,0 1-1,0-1 0,0 0 0,-1 0 0,1 1 0,0-1 0,0 0 0,0 0 1,0 1-1,0-1 0,0 0 0,0 0 0,-1 1 0,1-1 0,0 0 0,0 0 1,0 1-1,0-1 0,0 0 0,0 0 0,0 1 0,0-1 0,0 0 0,1 1 1,-1-1-1,0 0 0,0 0 0,0 1 0,0-1 0,0 0 0,0 0 0,0 0 1,1 1-1,-1-1 0,0 0 0,0 0 0,0 1 0,1-1 0,-1 0 1,0 0-1,0 0 0,0 0 0,1 0 0,-1 1 0,0-1 0,0 0 0,1 0 1,-1 0-1,0 0 0,0 0 0,1 0 0,-1 0 0,0 0 0,1 0 0,-1 0 1,0 0-1,0 0 0,1 0 0,19 1-1,-18-1 0,15 0-42,1 0 0,-1 2-1,1 0 1,34 8 0,-49-9 26,1 1 1,-1-1 0,1 0-1,-1 1 1,0 0 0,0 0-1,1 0 1,-1 0-1,-1 1 1,1-1 0,0 1-1,4 5 1,-5-5 3,-1 0 0,0-1 0,0 1 0,0 0 0,0 0 0,0-1 0,-1 1 0,1 0 0,-1 0-1,1 0 1,-1 0 0,0 0 0,-1 0 0,1 0 0,0 0 0,-1 0 0,1-1 0,-1 1 0,-1 3 0,-2 3 12,0 0 0,0-1 0,-1 1 0,0-1 0,0 0 0,-1 0 0,0 0 0,0-1-1,-1 0 1,0-1 0,0 1 0,-1-1 0,1 0 0,-1-1 0,-1 0 0,1 0 0,-1-1 0,-10 4 0,2-2 186,0 0 1,-1-1-1,0 0 0,0-2 1,0 0-1,-1-1 1,1-1-1,-30-1 0,33-2-8,1 0 0,-1-1 0,1 0 0,-26-10-1,36 12-173,-1-2 0,1 1-1,-1 0 1,1-1 0,0 0-1,0 0 1,1 0 0,-5-4-1,6 5-12,1 0-1,-1 0 0,1 0 0,0 0 0,0 0 1,0 0-1,0 0 0,0 0 0,0 0 0,1-1 1,-1 1-1,1 0 0,-1 0 0,1-1 1,0 1-1,0 0 0,0-1 0,0-1 0,5-13-154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05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 18788,'-3'-1'1840,"3"3"-1231,0 6-273,0 7 1080,0 7-480,-1 8-616,-1 6-272,-1 11-664,1 5-272,-3 4 360,-1-1 264,1 0-200,-1-2-201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0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12739,'0'33'1272,"-2"0"-872,0-1-320,-4 1 936,3 0-560,-7 0-128,3 0-87</inkml:trace>
  <inkml:trace contextRef="#ctx0" brushRef="#br0" timeOffset="1">29 802 18844,'-7'14'1544,"3"-4"-1168,-1-3-224,5-4 561,0 1-585,2-4-480,1 2-153,-2 2-383,-1 2-56,-1 1 496,-4 3-208,-8 1 72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0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16604,'18'-13'2573,"-13"9"-1525,-1 1 0,1 0 1,0 0-1,10-5 1,-15 8-966,1 0-1,-1 0 1,1 0 0,-1-1 0,1 1 0,0 0 0,-1 0 0,1 0 0,-1 0 0,1 1 0,-1-1 0,1 0 0,-1 0 0,1 0 0,-1 0 0,1 0 0,-1 1 0,1-1 0,-1 0 0,1 1 0,-1-1 0,1 0 0,-1 1 0,1-1 0,-1 0-1,0 1 1,1 0 0,9 18 663,-2 24-726,-8-40 48,3 25-24,-2 0 1,-1 0-1,-2 0 0,-6 44 0,-34 110-1841,29-129-434,13-53 1492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0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15139,'-3'0'1305,"6"4"-937,3-1-200,4 0 1256,7-2-1144,10 1-640,9-1-192,12-1 448,2-1-56,9 1-96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2:0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11306,'30'7'1233,"-9"0"-905,1-1-384,2-3 1616,9-5-1504,5-2-32</inkml:trace>
  <inkml:trace contextRef="#ctx0" brushRef="#br0" timeOffset="1">1008 38 13579,'46'-10'1408,"-3"1"-880,-3 2-200,-4 0 969,-3 4-473,-7 1-168,-3 2-32,-9 0-224,-1 2-96,-1 1-104,-1-2-200,2 1-448,-3-2 392,7 1-72,0 0-48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2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14395,'5'-15'2429,"-5"15"-2395,0 0 0,0 0-1,0 1 1,0-1 0,0 0 0,0 0-1,0 0 1,0 0 0,0 0 0,0 0-1,0 0 1,0 0 0,0 0 0,0 0-1,0 0 1,0 0 0,0 0 0,0 0-1,0 0 1,0 0 0,0 1 0,0-1-1,0 0 1,0 0 0,0 0 0,0 0-1,0 0 1,1 0 0,-1 0 0,0 0-1,0 0 1,0 0 0,0 0 0,0 0-1,0 0 1,0 0 0,0 0 0,0 0 0,0 0-1,0 0 1,0 0 0,0 0 0,0 0-1,0 0 1,0 0 0,1 0 0,-1 0-1,0 0 1,0 0 0,0 0 0,0 0-1,0 0 1,0 0 0,0 0 0,0 0-1,0-1 1,0 1 0,0 0 0,0 0-1,0 0 1,0 0 0,0 0 0,1 25 2264,-1-17-2338,-1 265 1505,1 211-1186,8-363-582,-6-115 672,1-7-115,2-9-69,-3 7-211,5-12 55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2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16660,'2'2'334,"0"1"1,0-1-1,0 1 0,0-1 1,1 0-1,-1 0 1,1 0-1,-1 0 1,1 0-1,0-1 1,4 3-1,-7-4-300,10 5 163,0-1 0,0 0 0,1-1-1,-1 0 1,1 0 0,-1-1 0,17 1 0,80-1 756,-36-2-578,25 2-187,108-10-1,-176 4-176,-1 2 0,1 1 0,-1 1 0,1 2 0,-1 0 0,0 2 0,49 13 0,-61-12 6,1 0-1,-1-1 1,1-1-1,-1 0 1,1-2 0,0 1-1,0-2 1,0 0-1,0-1 1,0-1-1,0 0 1,0-1 0,19-7-1,84-35 262,3 0 47,-103 39-271,0 1 0,1 1 0,0 1-1,29-1 1,154 8 32,-38-1-46,-28-5 143,-47-1-14,0 4 0,127 18-1,-108 1-159,-22-3 38,156 9 0,-123-28-43,-74 0 1,0 1-1,59 8 0,-92-5 53,0 0-1,0 2 1,0 0-1,-1 0 1,1 1-1,-1 0 1,21 14 1332,-33-19-1429,0 0 1,0 0-1,0-1 0,0 1 1,0 0-1,0 0 1,0 0-1,0 0 1,0 0-1,0 0 1,0 0-1,0 0 1,0-1-1,0 1 1,0 0-1,0 0 0,0 0 1,0 0-1,0 0 1,0 0-1,0 0 1,0 0-1,0 0 1,0 0-1,-1 0 1,1-1-1,0 1 1,0 0-1,0 0 0,0 0 1,0 0-1,0 0 1,0 0-1,0 0 1,0 0-1,-1 0 1,1 0-1,0 0 1,0 0-1,0 0 1,0 0-1,0 0 1,0 0-1,0 0 0,0 0 1,-1 0-1,1 0 1,0 0-1,0 0 1,0 0-1,0 0 1,0 0-1,0 0 1,0 0-1,0 1 1,0-1-1,0 0 0,-1 0 1,1 0-1,0 0 1,0 0-1,0 0 1,0 0-1,0 0 1,0 0-1,0 0 1,0 1-1,0-16-555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23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20028,'1'0'75,"0"0"0,-1 0 0,1 0 0,-1 0 0,1 0 0,0 0 0,-1 1 0,1-1 0,-1 0 0,1 1 0,-1-1 0,1 0 0,-1 1 0,1-1 0,-1 0 0,1 1 0,-1-1 0,1 1 0,-1-1 0,0 1 0,1-1 0,-1 1 0,0-1 0,1 1 0,-1 0 0,0-1 0,0 1 0,0-1 0,1 1 0,-1 0 0,0-1 0,0 1 0,0-1 0,0 1 0,0 0 0,0 1 0,-4 27 789,3-24-550,-74 275 1969,37-155-2232,37-121-61,-1 1 0,1 0 1,0 0-1,0 0 0,1 0 1,-1 9-1,1-13 8,1 0 0,-1 0 0,0 0 1,1 0-1,-1 0 0,1 0 0,-1 0 0,1 0 1,-1 0-1,1 0 0,0 0 0,-1 0 0,1 0 0,0-1 1,0 1-1,-1 0 0,1-1 0,0 1 0,0 0 1,0-1-1,0 1 0,0-1 0,0 0 0,0 1 1,0-1-1,0 0 0,0 1 0,0-1 0,0 0 0,1 0 1,-1 0-1,0 0 0,0 0 0,0 0 0,1-1 1,44-1 251,74-14 0,11-1-277,-124 17 132,-5 0-310,0 1-1,-1-1 0,1 0 0,-1 0 1,1 0-1,0 0 0,-1-1 0,1 1 1,0 0-1,-1-1 0,1 1 0,-1-1 1,1 1-1,-1-1 0,1 0 0,-1 0 1,0 1-1,1-1 0,-1 0 0,0 0 1,0-1-1,1 1 0,-1 0 0,1-2 1,1-12-816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2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16011,'2'-11'2233,"5"5"-1033,3-3-456,4 3 1721,3 1-897,13 2-496,9 0-223,7 2-401,4-1-136,5 2-592,1 0-424,-1-4 640,3 0-137,-8-2-71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2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 22437,'0'4'1760,"5"-1"-1304,3-2-216,9 1 745,4-1-377,9-1-336,4-3-200,5-1-368,-3 0-272,-4-1-745,-1 3 857,-17 2 136,-5 0-240,-20 4-160</inkml:trace>
  <inkml:trace contextRef="#ctx0" brushRef="#br0" timeOffset="1">1 238 16019,'0'13'2129,"10"-8"-873,3-4-488,7-4 1769,3-4-969,7 0-696,3-3-472,7-2-1032,0-1-256,2-1 656,-1-3-264,2-2-184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2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15259,'0'16'2327,"5"-12"204,-3-5-2254,-1 1-1,1-1 1,0 0 0,0-1-1,0 1 1,0 0-1,-1-1 1,1 1-1,0 0 1,1-3 0,148-157 4359,-90 92-4166,-39 50-506,-22 19 34,0 0-1,0 0 1,0 0-1,1 0 1,-1 0-1,0 0 1,0 0-1,0 0 1,1 0-1,-1 0 1,0 0-1,0 0 1,0 0 0,1 0-1,-1 0 1,0 0-1,0 0 1,0 0-1,1 0 1,-1 1-1,0-1 1,0 0-1,0 0 1,1 0-1,-1 0 1,0 0-1,0 0 1,0 1-1,0-1 1,0 0-1,0 0 1,1 0-1,-1 0 1,0 1-1,0-1 1,0 0-1,0 0 1,0 0 0,0 0-1,0 1 1,0-1-1,0 0 1,0 0-1,0 0 1,0 1-1,0-1 1,0 0-1,0 0 1,0 1-1,0-1 1,0 0-1,-1 9-83,-1-1 0,1 1 0,-6 12 0,-12 44-292,3 1 0,-11 93 0,23-122 185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2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15843,'-8'3'313,"1"1"-1,0-1 1,0 1 0,0 1-1,0-1 1,1 1-1,0 0 1,0 1-1,0 0 1,-6 7-1,5-3 146,0 0 0,1 1 0,0 0 0,0 0 0,-7 23 0,3 3 315,1 0 0,2 0 0,-2 50 0,-5 353 429,14-415-1272,0-9-920,0 1-1,2-1 1,5 30-1,-12-59 241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2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16756,'20'2'5154,"8"2"-3661,25 3-782,315 1 1375,-3-26-1765,-358 17-315,146-8-12,774-26-381,-840 37 363,235-6 94,-322 4-101,1 0 1,0 0-1,0 0 0,-1 0 0,1 0 1,0 0-1,0 0 0,-1 0 0,1-1 1,0 1-1,0 0 0,-1 0 0,1-1 0,0 1 1,-1 0-1,1-1 0,0 1 0,-1-1 1,1 1-1,0-1 0,-1 1 0,1-1 0,-1 1 1,1-1-1,-1 0 0,1 1 0,-1-1 1,1 0-1,-1-1-79,0 0 0,-1 0 1,1 0-1,0 0 0,-1 0 0,0 0 1,1 0-1,-1 1 0,-2-5 1,-3-7-293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0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19412,'0'0'97,"0"0"0,1-1 0,-1 1-1,0 0 1,0 0 0,0 0 0,0 0-1,0 0 1,0 0 0,1-1 0,-1 1 0,0 0-1,0 0 1,0 0 0,0 0 0,1 0 0,-1 0-1,0 0 1,0 0 0,0 0 0,0 0-1,1 0 1,-1 0 0,0 0 0,0 0 0,0 0-1,0 0 1,1 0 0,-1 0 0,0 0 0,0 0-1,0 0 1,1 0 0,-1 0 0,0 0 0,0 0-1,0 0 1,0 0 0,0 0 0,1 1-1,-1-1 1,0 0 0,0 0 0,0 0 0,0 0-1,0 0 1,0 1 0,1-1 0,-1 0 0,0 0-1,0 0 1,0 0 0,0 1 0,0-1 0,3 18 1962,-3 30-1889,0-41 164,-3 40-356,1-30-229,1-1 1,0 1-1,2-1 0,3 29 0,-4-44 239,0-1-1,0 1 1,0-1 0,1 0-1,-1 1 1,0-1 0,0 0 0,0 1-1,0-1 1,0 0 0,0 1-1,1-1 1,-1 0 0,0 1-1,0-1 1,1 0 0,-1 1 0,0-1-1,0 0 1,1 0 0,-1 1-1,0-1 1,1 0 0,-1 0 0,0 1-1,1-1 1,-1 0 0,0 0-1,1 0 1,0 0 0,9-6 25,7-17-97,-17 23 80,14-23-174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0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8 210 16347,'-1'1'271,"1"-1"-1,-1 1 0,1 0 1,-1-1-1,1 1 0,-1 0 1,1 0-1,-1 0 0,1-1 0,-1 1 1,1 0-1,0 0 0,0 0 1,-1 0-1,1 0 0,0-1 1,0 3-1,0-3-173,0 0 0,0 1 0,1-1 0,-1 0 0,0 0 0,0 1 0,1-1 1,-1 0-1,0 0 0,1 0 0,-1 1 0,0-1 0,0 0 0,1 0 0,-1 0 0,0 0 0,1 0 0,-1 0 1,0 0-1,1 0 0,-1 0 0,0 1 0,1-1 0,-1-1 0,1 1 0,-1 0 0,0 0 0,1 0 0,-1 0 0,0 0 1,1 0-1,-1 0 0,0 0 0,0 0 0,1-1 0,-1 1 0,0 0 0,1 0 0,-1 0 0,0-1 0,0 1 0,1 0 1,-1 0-1,0-1 0,1 0 0,34-23 621,0-1 0,46-45 1,-36 30-491,-21 18-186,-14 12-44,0 1-1,16-11 1,-25 20-2,-1-1 1,0 1-1,1 0 1,-1-1-1,0 1 1,1 0-1,-1 0 1,0-1-1,1 1 0,-1 0 1,1 0-1,-1-1 1,1 1-1,-1 0 1,0 0-1,1 0 1,-1 0-1,1 0 1,-1 0-1,1 0 1,-1 0-1,1 0 1,-1 0-1,0 0 1,1 0-1,-1 0 1,1 0-1,-1 0 1,1 1-1,-1-1 1,1 0-1,-1 15-83,-15 24-35,15-37 113,-79 155-166,78-154 69,-9 20 351,10-22-350,0 0 0,0-1 0,-1 1 1,1 0-1,0-1 0,0 1 0,0 0 0,0-1 0,0 1 1,0 0-1,0-1 0,0 1 0,0 0 0,0-1 0,0 1 1,1 0-1,-1-1 0,0 1 0,0-1 0,1 1 0,-1 0 0,0-1 1,1 1-1,-1-1 0,1 1 0,-1-1 0,0 1 0,1-1 1,-1 1-1,2 0 0,1 1-409,0 1-159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03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10 16884,'0'-1'253,"1"0"1,0 0-1,0 0 1,0 1-1,0-1 1,0 0-1,0 1 0,0-1 1,0 1-1,0 0 1,0-1-1,0 1 1,0 0-1,1-1 1,-1 1-1,0 0 1,0 0-1,2 0 1,-3 1-165,1 1 1,-1-1 0,0 0 0,1 1-1,-1-1 1,0 0 0,0 1-1,0-1 1,0 0 0,0 1-1,0-1 1,0 0 0,0 1 0,-1-1-1,1 1 1,-1-1 0,0 2-1,-3 13 66,-2 1-1,0-1 1,0-1-1,-1 1 1,-1-1-1,-16 23 1,-68 80 579,87-113-704,-20 27-2191,27-35 349,-2-1 1085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0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39 21052,'-11'12'5182,"-17"25"-4443,14-17-533,6-6-228,11-7-69,-1-6 58,0 0 1,0-1-1,1 1 0,-1-1 1,0 1-1,0-1 0,0 0 1,5 0-1,12 0-161,-15 1 96,0 0 1,1 0-1,-1 0 1,0 1-1,0-1 1,0 1 0,0 0-1,0 0 1,0 1-1,0-1 1,-1 1-1,1 0 1,-1 0 0,5 5-1,-7-7 62,1 1-1,-1 0 1,0 0-1,0 0 1,0 0-1,0 0 1,0 0-1,0 0 1,-1 0-1,1 0 1,-1 1-1,1-1 0,-1 0 1,0 0-1,0 1 1,0-1-1,0 0 1,0 0-1,-1 0 1,1 1-1,-1-1 1,1 0-1,-1 0 1,0 0-1,0 0 1,1 0-1,-2 0 1,1 0-1,0 0 1,0 0-1,-3 2 1,-1 2 92,0-1-1,-1 0 1,1 0 0,-1-1-1,0 1 1,-1-1 0,1 0 0,-1-1-1,1 0 1,-1 0 0,0 0 0,0-1-1,-1 0 1,1 0 0,0-1-1,-1 0 1,1 0 0,-13-1 0,18-1-107,-1 1 0,1-1 1,0 0-1,-1 0 0,1 0 1,0 0-1,0 0 0,0 0 1,0-1-1,0 1 0,0-1 1,1 0-1,-1 1 0,0-1 1,1 0-1,-1 0 0,1 0 0,0 0 1,-1 0-1,1 0 0,0 0 1,0-1-1,1 1 0,-2-3 1,-3-21-373</inkml:trace>
  <inkml:trace contextRef="#ctx0" brushRef="#br0" timeOffset="1">71 17 14811,'13'-6'2481,"4"1"-1257,0 3-392,2-1 2401,5 3-1809,2 1-232,0 2-431,0 0-337,-2 0-1056,-1-3 728,-7 0-233,-3-5-103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2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0 17676,'0'3'213,"0"-1"0,1 1 0,-1-1 0,0 1 0,0-1 0,-1 1 0,1-1 0,0 1 0,-1-1 0,0 1 0,1-1 0,-1 1 0,-1 1 0,-19 33 433,10-21 113,-269 395 1581,275-404-2343,-6 9-100,-2-1-1,-14 15 0,20-24-297,7-9 31,9-15-387,25-32-200,44-50-1,-69 88 807,51-59-620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2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14147,'3'6'1664,"-12"18"-815,-5 8-289,-1 12 1112,1 4-248,4 3-367,4 1-161,6-6-312,10-2-72,5-9-168,2-5-128,3-10-472,0-4-272,-3-6-464,-4-3-337,-6-4 961,-10-8-1112</inkml:trace>
  <inkml:trace contextRef="#ctx0" brushRef="#br0" timeOffset="1">9 240 18884,'-9'-20'1840,"14"4"-1223,10 3-273,14 4 752,7 4-504,11-4-184,8 0-184,5-1-288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5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383 483 15899,'0'-3'250,"0"1"0,0 0-1,0-1 1,-1 1-1,1 0 1,-1 0-1,1-1 1,-1 1 0,0 0-1,0 0 1,0 0-1,0 0 1,0 0-1,0 0 1,-1 0 0,1 0-1,-1 1 1,1-1-1,-4-2 1,2 1-52,-1 1 0,0 0-1,0 0 1,1 1 0,-1-1 0,0 1 0,0-1 0,-1 1 0,1 0 0,-5 0 0,-3 0-94,1 1 0,-1 0 0,0 1 0,0 0 0,1 1 0,-1 0 0,-13 4 0,12-1-91,0 0-1,1 1 1,-1 1 0,1 0 0,1 0-1,-1 1 1,-14 14 0,21-18-19,0 1 1,0-1-1,1 1 0,0 0 1,0 0-1,0 0 1,1 0-1,0 1 1,0 0-1,0-1 0,1 1 1,-1 0-1,2 0 1,-1 1-1,0-1 1,1 0-1,1 1 0,-1 7 1,1-12 2,0 0-1,0 0 1,0 0 0,1 0 0,-1-1 0,1 1 0,-1 0 0,1 0-1,-1-1 1,1 1 0,0 0 0,0-1 0,0 1 0,0-1 0,0 1-1,1-1 1,-1 1 0,0-1 0,1 0 0,-1 0 0,3 2 0,-1-1-1,0-1 0,0 0 1,0 0-1,1 0 1,-1-1-1,0 1 1,0-1-1,1 1 0,-1-1 1,0 0-1,5-1 1,4-1 2,1 0 1,-1-1-1,0 0 1,0-1 0,16-7-1,-10 2 26,1-1-1,-1-1 1,-1 0-1,0-1 1,0-1-1,-1-1 1,-1 0-1,-1-1 1,0-1-1,0 0 1,-2-1-1,16-26 1,-22 31 25,1-1 0,-2 0 1,0-1-1,0 1 0,-1-1 0,-1 1 0,0-1 1,-1 0-1,0-1 0,-1 1 0,-1 0 0,0 0 1,-1 0-1,-1-1 0,0 1 0,-1 1 0,0-1 1,-1 0-1,-7-14 0,7 19-33,0-1 0,-1 1 0,-1 1 1,1-1-1,-2 1 0,1-1 0,-1 2 0,0-1 0,-1 1 0,1 0 1,-1 1-1,-1 0 0,1 0 0,-16-7 0,17 9-19,-1 1 0,1 1 0,-1-1-1,0 1 1,0 0 0,0 1 0,0 0 0,0 0 0,0 1 0,0 0-1,0 1 1,0-1 0,0 1 0,0 1 0,0 0 0,0 0-1,0 0 1,-14 8 0,12-5-51,0 1 0,1 0 0,0 0 0,0 1 0,1 0 0,0 1 0,0 0 0,1 0 0,0 0 0,0 1 0,1 0 0,0 1 0,0-1 0,1 1 0,-4 12 0,3-5-183,1 0-1,1-1 1,0 1-1,1 1 1,1-1-1,1 0 1,0 1-1,1-1 1,3 18-1,5 9-369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5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83 15171,'2'-2'2360,"-2"7"-1444,-3 11-20,-48 116 3716,20-57-4495,20-48-209,3-10-143,2-1 0,0 1 0,0 0 1,2 1-1,0-1 0,-1 20 1,5-36 187,0-1 1,-1 1 0,1 0 0,0 0-1,0-1 1,0 1 0,1 0-1,-1-1 1,0 1 0,0 0-1,0 0 1,0-1 0,1 1-1,-1 0 1,0-1 0,1 1 0,-1-1-1,0 1 1,1 0 0,-1-1-1,1 1 1,-1-1 0,1 1-1,-1-1 1,1 1 0,1 0-1,-1-1-35,0 0-1,0 0 0,0 0 0,0 0 0,0 0 0,0 0 0,1 0 0,-1 0 1,0 0-1,0-1 0,0 1 0,0 0 0,0-1 0,0 1 0,1-2 0,6-2-401,-1-1-1,0 0 0,9-9 0,1-2-65,-1-2-1,-1 0 1,-1 0 0,0-1-1,20-42 1,40-111-3505,-35 41 6240,-38 124-358,-5 11-1086,-5 15 285,-53 153 2430,50-133-3123,2 1 0,-7 59 0,16-93-302,1-1 1,0 1 0,1-1 0,-1 1-1,1-1 1,2 6 0,-3-10-56,0 0-1,0-1 1,0 1 0,0 0-1,0-1 1,0 1 0,1 0 0,-1-1-1,0 1 1,0 0 0,1-1 0,-1 1-1,1-1 1,-1 1 0,0-1-1,1 1 1,-1-1 0,1 1 0,-1-1-1,1 1 1,0-1 0,-1 1-1,1-1 1,-1 0 0,1 1 0,0-1-1,-1 0 1,1 0 0,0 0 0,-1 1-1,1-1 1,0 0 0,-1 0-1,1 0 1,0 0 0,0 0 0,-1 0-1,1 0 1,0 0 0,-1 0 0,1-1-1,0 1 1,-1 0 0,1 0-1,0-1 1,-1 1 0,1 0 0,-1-1-1,1 1 1,0-1 0,-1 1 0,1 0-1,-1-1 1,1 1 0,-1-1-1,1 0 1,1-2-142,-1 1 0,1 0 0,0-1-1,-1 0 1,0 1 0,1-1 0,-1 0 0,0 0 0,-1 1-1,1-1 1,0 0 0,-1 0 0,0 0 0,1-5 0,0-14-547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5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19196,'0'-7'2017,"0"3"-1473,6 4-232,8 0 1040,8 3-592,2 0-192,11 1-392,2 0-64,4 1-344,2-4-376,2-1 536,-6 0-64,-9-1-96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5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14963,'4'3'2169,"-2"5"-1257,-4 5-400,-2 3 2201,1 4-1825,-3 4-224,2 4-360,-4 0-232,2-1-576,0-2-240,2-5 472,-2-4 72,-1-12-176,-2-3-129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5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 16115,'7'-3'439,"0"0"1,0 0-1,0 1 0,0 0 0,0 0 0,0 1 0,0-1 0,0 2 0,1-1 0,-1 1 0,1 0 0,10 2 0,4 1 517,0 0 1,39 13-1,-50-13-796,0 2 0,0-1-1,-1 1 1,15 9 0,-23-13-146,-1 0 0,1 0 0,0 1-1,-1-1 1,1 1 0,0-1 0,-1 1 0,0 0-1,1 0 1,-1 0 0,0-1 0,0 1 0,1 3-1,-2-3-11,1-1 0,-1 0 0,0 1-1,0-1 1,0 0 0,-1 0 0,1 1-1,0-1 1,0 0 0,-1 1-1,1-1 1,-1 0 0,1 0 0,-1 0-1,1 1 1,-1-1 0,0 0 0,1 0-1,-1 0 1,0 0 0,0 0 0,0 0-1,0-1 1,0 1 0,-1 1 0,-39 24-21,29-19-91,12-7 94,0 0 0,-1 0-1,1 1 1,0-1-1,0 0 1,-1 1 0,1-1-1,0 1 1,0-1-1,0 0 1,0 1 0,-1-1-1,1 0 1,0 1-1,0-1 1,0 1-1,0-1 1,0 1 0,0-1-1,0 0 1,0 1-1,0-1 1,0 1 0,0-1-1,0 0 1,1 1-1,-1-1 1,0 1-1,0-1 1,0 0 0,0 1-1,1-1 1,-1 0-1,0 1 1,0-1 0,1 0-1,-1 1 1,0-1-1,1 0 1,-1 1 0,0-1-1,1 0 1,0 1-1,19 16-404,-15-13 322,2 2 6,0 0 0,-1 1 0,1 1 1,-1-1-1,-1 1 0,7 10 0,-10-15 95,-1 0 0,0-1 0,0 1 0,0 0 0,0 0-1,0 1 1,0-1 0,-1 0 0,0 0 0,1 0-1,-1 0 1,0 0 0,-1 1 0,1-1 0,0 0 0,-1 0-1,0 0 1,0 0 0,0 0 0,0 0 0,0 0-1,-1 0 1,-1 3 0,-5 5 137,-1 0 0,0 0 0,0-1-1,-1 0 1,-1 0 0,-14 9 0,7-6 217,0-1-1,-1-1 0,-26 12 1,39-21-255,0 0 0,0 0 0,0 0 0,0 0 0,0-1 0,0 0 0,0-1-1,0 1 1,-11-2 0,15 1-123,-1 0-1,1-1 0,-1 1 1,1-1-1,0 0 1,-1 0-1,1 0 0,0 0 1,-1 0-1,1 0 1,0-1-1,0 1 0,0-1 1,0 1-1,0-1 1,0 0-1,1 0 0,-1 0 1,1 0-1,-1 0 0,1 0 1,0 0-1,-1-1 1,1 1-1,-1-4 0,0-4-79,-1 0 0,2 1 0,-2-19 0,0-2-220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0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17180,'2'2'188,"1"0"0,0 0 0,0 0 0,0 0-1,0-1 1,0 0 0,0 1 0,0-1 0,1 0 0,-1 0 0,0-1 0,1 1 0,-1-1 0,1 0 0,-1 1 0,0-2 0,1 1 0,-1 0 0,1-1 0,-1 1 0,0-1 0,0 0 0,1 0 0,-1 0 0,0-1 0,4-2 0,-1 2-33,0-1 0,-1 0 0,0 0 1,0-1-1,0 0 0,0 0 0,0 0 1,-1 0-1,0-1 0,0 1 0,0-1 0,0 0 1,5-11-1,-9 16-125,0-1 1,1 1 0,-1-1-1,0 0 1,0 1-1,1-1 1,-1 0-1,0 1 1,0-1-1,0 0 1,0 0 0,0 1-1,0-1 1,0 0-1,0 1 1,0-1-1,0 0 1,0 0-1,0 1 1,-1-1 0,1 0-1,0 0 1,-1 1-6,1-1 1,-1 1-1,1 0 1,-1-1-1,1 1 1,-1 0-1,1 0 1,-1 0-1,1-1 1,-1 1 0,0 0-1,1 0 1,-1 0-1,1 0 1,-1 0-1,1 0 1,-1 0-1,0 0 1,1 0-1,-2 1 1,-2 0 51,0 0 0,0 1 0,0-1 0,0 1 0,-7 4 1,0 2-60,1 0 1,-1 1-1,2 0 1,-1 1-1,1 0 1,0 0-1,1 1 1,-8 14-1,15-24-24,0 1 0,1-1-1,-1 0 1,0 0 0,1 0-1,-1 1 1,1-1-1,0 0 1,-1 0 0,1 1-1,0-1 1,0 0 0,0 1-1,0-1 1,0 0 0,0 1-1,0-1 1,1 0 0,-1 1-1,0-1 1,1 2 0,0-2 0,0 0 0,0 0 0,0-1 0,0 1 0,0 0 1,0 0-1,0-1 0,0 1 0,0 0 0,0-1 0,0 1 1,1-1-1,-1 0 0,0 1 0,0-1 0,0 0 0,1 0 1,0 0-1,9 1-21,0-1 0,-1-1 0,1 0 0,12-3 0,-13 2 14,55-12-51,-43 9 103,0 0-1,1 2 1,27-2-1,-49 5 5,0 0 1,0 1-1,-1-1 0,1 0 0,0-1 1,0 1-1,0 0 0,0 0 0,-1 0 1,1 0-1,0-1 0,0 1 0,0 0 1,-1-1-1,1 1 0,0-1 0,1 0 0,3-17 611,-4 18-653,4-29 401,0-1 1,0-36 0,-5 65-417,0 1 0,0 0 1,0-1-1,0 1 0,1-1 0,-1 1 1,0-1-1,0 1 0,0 0 0,1-1 1,-1 1-1,0 0 0,0-1 1,1 1-1,-1 0 0,0-1 0,1 1 1,-1 0-1,0-1 0,1 1 0,-1 0 1,1 0-1,-1-1 0,0 1 0,1 0 1,-1 0-1,1 0 0,-1 0 0,1 0 1,-1 0-1,0 0 0,1 0 1,-1 0-1,1 0 0,-1 0 0,1 0 1,-1 0-1,1 0 0,25 4-774,-14-1 217,-6-2 189,0-1 1,0 1 0,1-1 0,-1-1-1,0 1 1,0-1 0,0 0-1,1-1 1,8-2 0,-4-3-439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5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15923,'2'1'174,"0"0"-1,1 0 1,-1 0-1,0 0 1,0 0-1,0 0 1,0-1-1,1 1 1,-1-1-1,0 0 1,1 0-1,-1 1 1,0-1-1,4-1 0,39-6 503,-29 4-137,39-6 173,469-71 1920,6 33-3570,-429 44 618,516-11-2129,-611 14 2435,22 0-127,-27 0 149,0 0 0,0 0-1,0 0 1,0 0 0,0 0 0,0 0-1,0 0 1,0 0 0,0 1 0,0-1-1,0 0 1,0 1 0,0-1 0,-1 1-1,1-1 1,0 1 0,0-1 0,1 2-1,-6-1 232,1 1 0,0-1-1,-1 0 1,1 0-1,-1 0 1,-6 0-1,8-1-104,-15 3 218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54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304 308 15835,'-6'-3'285,"1"0"1,-1 0-1,0 1 0,0 0 0,0 0 0,0 0 0,-1 1 0,1 0 0,0 0 0,-1 0 0,1 1 0,0 0 1,-1 0-1,1 1 0,-1 0 0,1 0 0,0 0 0,0 1 0,0 0 0,0 0 0,0 0 0,-7 5 0,4-2-244,0 0-1,1 1 1,-1 0-1,1 0 0,1 1 1,-1 0-1,1 0 1,0 1-1,1 0 1,0 0-1,0 0 0,1 1 1,-6 11-1,8-10-32,-1-1-1,2 1 0,-1 0 1,1 0-1,1 0 0,-1 0 1,2 0-1,-1 0 0,3 17 1,-2-23-5,1 0 0,0 0 0,0 0 0,0-1 0,0 1 0,1 0 1,0 0-1,-1-1 0,1 1 0,1-1 0,3 6 0,-4-7 2,0 0 1,1 0-1,-1 0 0,0 0 1,1-1-1,0 1 0,-1-1 1,1 0-1,0 1 0,-1-1 1,1 0-1,0-1 0,0 1 1,0-1-1,0 1 0,0-1 1,5 0-1,1-1 36,0 0 0,0 0 1,0-1-1,0 0 0,0-1 0,-1 0 0,1-1 0,-1 1 1,0-1-1,0-1 0,0 0 0,-1 0 0,10-8 1,2-4 178,-1 0-1,0-2 1,24-32 0,-31 35-50,0 0 0,-2-1-1,0 0 1,0 0 0,-2 0 0,0-1-1,-2-1 1,0 1 0,0-1 0,1-21-1,-5 29-87,-1 0 0,0-1 0,0 1 0,-1 0 0,-1 0 0,0 0-1,0 0 1,-5-12 0,4 15-60,-1 0 0,1 1-1,-1 0 1,-1-1 0,1 2 0,-1-1-1,-1 0 1,1 1 0,-1 0-1,0 0 1,-13-9 0,13 11-94,-1 0 0,0 1 0,1 0 0,-1 0 0,0 0 0,-1 1 1,1 0-1,0 0 0,-1 1 0,1 0 0,-1 0 0,1 1 0,-1 0 0,1 0 0,-1 1 1,1 0-1,0 0 0,-1 1 0,1 0 0,0 0 0,0 1 0,0-1 0,-11 8 0,6-4-174,1 1 0,0 0 0,0 1 0,1 0 0,0 0 0,1 1 0,0 1 0,0 0 0,1 0 0,0 0 0,0 1 0,-10 23 0,2 6-479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5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18 15147,'14'-16'2792,"-14"15"-2733,0 1 0,0 0 0,0 0 0,1 0 0,-1 0 0,0 0 0,0 0-1,0 0 1,0 0 0,0 0 0,1 0 0,-1 0 0,0 0 0,0 0 0,0 0 0,0 0-1,1 0 1,-1 0 0,0 0 0,0 0 0,0 0 0,0 0 0,1 0 0,-1 0 0,0 0-1,0 0 1,0 0 0,0 0 0,1 0 0,-1 0 0,0 0 0,0 0 0,0 1 0,0-1-1,0 0 1,0 0 0,1 0 0,-1 0 0,0 0 0,0 0 0,0 1 0,0-1 0,0 0 0,0 0-1,0 0 1,0 0 0,0 1 0,0-1 0,1 3 209,-1 1 1,0-1-1,0 1 0,0-1 0,-1 1 1,1-1-1,-1 1 0,-2 5 1,-19 56 219,-3-1 0,-55 100 1,7-16-887,69-139 358,-14 35-149,17-40 161,0-1-1,0 1 1,0-1 0,0 0 0,1 1 0,0-1 0,0 1 0,0 0 0,0-1 0,1 7 0,0-9 23,-1 0 1,1 0-1,-1 0 0,1-1 1,-1 1-1,1 0 0,-1 0 1,1-1-1,0 1 0,-1 0 0,1-1 1,0 1-1,0-1 0,0 1 1,-1-1-1,1 1 0,0-1 1,0 1-1,0-1 0,0 0 1,0 0-1,0 1 0,0-1 1,0 0-1,0 0 0,0 0 0,-1 0 1,1 0-1,0 0 0,2-1 1,29-5-5,-30 5 8,39-14-19,-1-2 0,60-34 0,40-18-1981,-126 64 1549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5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18084,'2'7'1848,"-2"10"-1136,-5 5-295,-4 8 1047,1 4-432,-2 8-464,4 1-176,-3-1-496,-4-4-304,5-5-456,1-7-264,2-10 816,-1-8-224,-2-10-249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5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23 17348,'28'-7'913,"-1"1"1,1 2-1,-1 1 1,1 1-1,0 1 1,0 2-1,36 4 1,-54-4-825,0 0 0,0 1 0,0 0 0,0 0 0,0 1 1,18 9-1,-26-11-85,0 0 0,0 0 0,0 0 0,-1 0 0,1 1 0,0-1 0,-1 0 0,1 1 0,-1 0 0,0-1 0,1 1 0,-1 0 0,0 0 0,0 0 0,0 0 0,0 0 0,0 0 0,-1 0 0,1 0 0,-1 0 0,1 0 0,-1 0 0,0 0 0,0 0 0,1 1 0,-2-1 0,1 0 0,0 0 0,0 0 0,-1 0 0,1 0 0,-1 0 0,0 1 0,1-1 0,-1-1 0,0 1 0,0 0 0,-3 4 0,-3 5 6,0 0 1,0 0-1,-2-1 1,1 0-1,-1-1 1,-14 12-1,-65 45-2,100-67-342,-1 0 0,1 1-1,-1 1 1,18 3-1,-13-1 114,0 0 0,-1 1 0,21 9 0,-31-11 186,0 0 0,0 1-1,0-1 1,0 1 0,-1 0 0,1 1-1,-1-1 1,0 1 0,0 0 0,0 0-1,0 0 1,-1 1 0,4 5-1,-6-8 48,0 1 0,0-1 0,0 0 0,-1 0 0,1 0-1,-1 0 1,0 0 0,1 1 0,-1-1 0,0 0 0,0 0-1,-1 0 1,1 1 0,0-1 0,-1 0 0,1 0 0,-1 0-1,0 0 1,0 0 0,0 0 0,0 0 0,0 0 0,0 0-1,0 0 1,-1 0 0,1-1 0,-1 1 0,1 0-1,-1-1 1,-1 2 0,-5 3 142,0 1 0,0-1 0,-1-1-1,0 0 1,-10 5 0,-9 2 308,0-1-1,0-2 0,-1-1 1,0-1-1,0-1 1,-1-2-1,0-1 1,-58-1-1,81-2-497,1-1-1,-1 0 1,1 0 0,0 0-1,-1 0 1,1-1-1,0 0 1,0-1 0,0 1-1,-5-5 1,8 6-60,1-1 0,0 0 1,0 0-1,0 0 0,0 0 0,0-1 1,1 1-1,-1 0 0,1-1 0,-1 1 1,1-1-1,0 0 0,0 1 0,0-1 1,0 0-1,1 0 0,-1 1 0,1-1 0,-1 0 1,1 0-1,0 0 0,0 0 0,1 0 1,-1 0-1,1-3 0,7-28-515,6-4-193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4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27 19452,'-6'11'1841,"9"-6"-1137,0 0-232,16-5 1096,9-5-776,10-2-320,6-2 25,6 1-193,-1-2-128,0 4-352,-1 3-209,-12 5-359,-7 3-240,-13 8-984,-11 0 1504,-13 2-297,-8-1-319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4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9 119 17196,'-9'23'2064,"17"-11"-1072,4-7-352,13-6 1537,5-6-961,13-6-648,6-4-376,7-6-976,2-3 808,3-10-248,0 0-224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7:41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 18380,'5'-1'463,"1"0"1,-1 1-1,1-1 1,0 1 0,-1 0-1,1 1 1,-1-1-1,1 1 1,-1 0-1,6 3 1,54 20 1610,-58-21-1989,0 1-1,0-1 1,0 1-1,-1 1 1,1-1-1,-1 1 1,0 0-1,-1 1 1,1-1-1,-1 1 1,5 7-1,-6-7-83,-2-1 1,1 1-1,0 0 0,-1 0 1,0 0-1,0 0 0,-1 0 1,0 0-1,0 0 0,0 1 1,-1-1-1,0 0 0,0 0 1,-2 11-1,-2 3-71,0 0-1,-2 0 1,0-1 0,-2 1-1,0-1 1,-1-1 0,0 0-1,-2 0 1,0-1 0,-15 17-1,2-5-201,-1 0-1,-2-3 1,-1 0-1,-48 35 1,35-34-62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5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13987,'0'0'1944,"17"2"-951,6-2-433,14-2 2176,6-2-1623,9 1-513,5 0-160,0 2-552,-2-1-328,-11 2-481,-8 2 769,-16 0-184,-6 3-120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5:58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15251,'10'10'1969,"8"-2"-1209,15-5-280,7 0 1400,11-3-1135,5-3-505,7-5 48,-1-1-16,-6-2-256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0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 19108,'-2'0'1848,"4"0"-1263,4-3-241,1-1 824,1-1-856,-2 4 0,-3 1-136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0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50 14939,'0'-1'101,"-1"0"-1,0 0 1,0 1-1,0-1 1,1 0-1,-1 0 1,0 0-1,0 1 1,0-1-1,0 0 1,-1 1 0,1-1-1,0 1 1,0-1-1,0 1 1,0 0-1,-1-1 1,1 1-1,0 0 1,0 0-1,0 0 1,-1 0-1,0 0 1,-2 1 53,0 0 0,1-1 1,-1 1-1,1 1 0,0-1 1,-1 1-1,1-1 0,-3 3 0,-7 5 338,1 0 0,-20 19 0,17-13-350,1-1-1,1 2 1,1 0-1,-18 29 1,25-37-153,1 0-1,0 1 1,1-1 0,-1 1-1,2 0 1,-1 0-1,1 0 1,0 0 0,1 0-1,0 1 1,1-1 0,0 12-1,1-18-1,-1 1-1,1-1 0,0 0 1,0 0-1,0 0 0,0 0 1,0 1-1,0-1 0,1-1 1,0 1-1,-1 0 0,1 0 1,0-1-1,1 1 0,-1-1 1,0 1-1,3 1 0,0-1 8,-1-1-1,0 1 0,1-1 1,-1 0-1,1 0 0,-1-1 0,1 1 1,0-1-1,0 0 0,6 0 1,6 0 56,-1-1 1,0-1 0,0-1-1,0 0 1,29-8-1,-20 3 193,0-2-1,-1-1 0,0 0 0,40-26 0,-48 26 39,-1-1 0,0 0 0,-1-1 0,0-1 0,-1 0 0,0-1 0,16-22 0,-27 32-197,1 0 0,-1 0 0,1 0 1,-1-1-1,0 1 0,-1 0 1,1-1-1,-1 0 0,0 1 0,0-1 1,0 0-1,-1 1 0,1-1 1,-1 0-1,0 0 0,-1 1 1,1-1-1,-1 0 0,0 0 0,-3-7 1,2 7-68,-1 1 1,1-1-1,-1 0 1,-1 1-1,1-1 1,-1 1-1,1 0 1,-1 0-1,0 0 1,-1 1 0,1-1-1,-1 1 1,1 0-1,-1 1 1,0-1-1,0 1 1,-7-3-1,-7-1-4,-1 0-1,1 2 1,-1 0-1,1 1 1,-1 1-1,0 1 1,-23 2-1,12 1-162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0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14803,'3'15'1849,"14"-3"-889,5-3-336,14-5 1496,8-1-959,15-1-361,3-2-48,2-6-424,-1-1-248,-8 0-520,-8-1-280,-14 8 96,-9 0 368,-15 8-161,-6 3-207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0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18300,'30'-2'1816,"5"2"-1344,9-5-280,5 0 457,7-3-273,0 1 8,0 1-280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6:0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18060,'38'20'2086,"-12"-7"-1317,-2 1 0,24 17 0,-42-27-738,0 0 1,-1 1-1,0-1 1,0 1-1,0 1 1,-1-1-1,0 1 1,0 0 0,0 0-1,0 0 1,-1 0-1,0 0 1,2 9-1,-4-9-30,0 0-1,-1-1 0,1 1 0,-1 0 1,-1 0-1,1 0 0,-1-1 1,0 1-1,0 0 0,-1-1 1,0 1-1,0-1 0,0 1 1,0-1-1,-1 0 0,0 0 1,0 0-1,0 0 0,-6 5 1,-7 8-54,0-1 0,0 0 0,-28 19 0,-75 49-374,93-68 330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1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17812,'0'1'255,"0"0"1,0 1-1,1-1 1,-1 1-1,0-1 1,0 0-1,1 1 1,-1-1-1,1 0 1,-1 0-1,1 1 1,0-1-1,-1 0 1,1 0-1,0 0 1,0 0-1,0 0 1,0 0-1,0 0 0,0 0 1,0 0-1,0 0 1,0 0-1,2 1 1,-1-2-141,1 0-1,-1-1 1,0 1 0,0 0 0,0 0-1,0-1 1,0 1 0,0-1 0,-1 0-1,1 0 1,0 0 0,0 0 0,0 0-1,-1 0 1,1 0 0,3-3 0,6-4-50,0-2 1,0 1 0,-1-1 0,0-1 0,-1 0-1,0 0 1,-1-1 0,8-13 0,-46 63 402,24-27-448,1-4-16,1 1 0,0 0 0,0 0 0,-4 14 0,8-22-4,0 0-1,0 0 1,0 0 0,0 0 0,0 1 0,0-1-1,0 0 1,0 0 0,0 0 0,0 0 0,0 0-1,0 0 1,0 0 0,0 0 0,0 0 0,0 0-1,0 1 1,0-1 0,0 0 0,0 0-1,0 0 1,0 0 0,0 0 0,0 0 0,0 0-1,0 0 1,0 0 0,0 1 0,0-1 0,0 0-1,0 0 1,0 0 0,0 0 0,0 0 0,0 0-1,0 0 1,0 0 0,0 0 0,0 0 0,0 0-1,1 0 1,-1 1 0,0-1 0,0 0 0,0 0-1,0 0 1,0 0 0,0 0 0,0 0-1,0 0 1,0 0 0,0 0 0,1 0 0,-1 0-1,0 0 1,0 0 0,0 0 0,0 0 0,0 0-1,0 0 1,0 0 0,0 0 0,1 0 0,6-6-37,9-11-159,-8 8-72,12-20-520,-19 28 760,0-1 0,0 1 0,0-1-1,-1 0 1,1 1 0,-1-1 0,1 0-1,-1 1 1,0-1 0,1 0 0,-1 0-1,0 1 1,0-1 0,0 0 0,-1 0-1,1-2 1,-9-11-291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1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1 420 16572,'3'-1'279,"0"0"0,0 0 0,0 0 0,-1-1 0,1 1 0,0-1 0,-1 1 0,1-1 0,-1 0 0,1 0 0,-1-1 0,4-3 0,4-4 474,18-16 253,0-1 0,41-55 0,34-69-439,-49 53-123,-91 239-233,9 6-176,24-119-28,2 1 0,1 1 0,3 32 0,4-34-442,-6-28 404,0 1 1,0 0-1,0-1 1,1 1-1,-1-1 0,0 1 1,0-1-1,1 1 1,-1-1-1,1 1 1,-1-1-1,0 1 0,1-1 1,-1 1-1,1-1 1,-1 1-1,1-1 1,-1 0-1,1 1 0,-1-1 1,1 0-1,-1 0 1,1 1-1,0-1 1,-1 0-1,1 0 0,-1 0 1,1 0-1,0 0 1,-1 0-1,1 0 0,0 0 1,-1 0-1,1 0 1,-1 0-1,1 0 1,0 0-1,-1 0 0,1-1 1,-1 1-1,2 0 1,3-4-277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1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13083,'63'2'7311,"-2"2"-4293,65 3-846,355-47-349,-248 14-1791,-222 25-54,-6 0-3,0 1 0,1-1 0,-1 1 0,0 0 0,1 0 0,-1 1-1,0-1 1,6 3 0,-10-2-896,-6 1 671,-7-1 76,4-1-99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15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88 17972,'11'-10'816,"0"0"0,0 1 0,1 0 0,0 1 0,22-11 0,-26 15-584,0 1 0,0-1-1,1 2 1,-1-1-1,1 1 1,-1 1 0,1-1-1,0 1 1,0 1-1,14 0 1,-22 0-208,1 0 0,0 1 0,-1-1-1,1 0 1,0 0 0,-1 1 0,1-1 0,-1 1 0,1 0-1,-1-1 1,1 1 0,-1 0 0,1 0 0,-1 0 0,0 0-1,1 0 1,-1 0 0,0 0 0,0 0 0,2 2 0,-3-1-11,1-1 1,-1 1 0,1-1 0,-1 1 0,0 0 0,1-1 0,-1 1 0,0-1 0,0 1-1,0 0 1,0-1 0,-1 1 0,1-1 0,0 1 0,-1 0 0,0 2 0,-4 6 8,1-1 0,-1 0 0,-1 0 0,-12 16 0,-237 263-442,261-292 277,0 0 1,1 0-1,0 1 1,-1 0-1,1 0 0,0 1 1,1 0-1,-1 0 1,0 0-1,14 0 1,-18 2 132,0 0 1,0 0 0,-1 0 0,1 0 0,0 1-1,0-1 1,-1 1 0,1 0 0,0-1-1,-1 1 1,1 1 0,-1-1 0,1 0 0,-1 1-1,0-1 1,1 1 0,-1-1 0,0 1 0,0 0-1,3 3 1,-1 2 29,0 0 0,0 0 0,0 0 0,-1 0 0,4 12 0,-5-11 41,1-1 0,0 0 0,0 0-1,0-1 1,1 1 0,6 7 0,-10-13-38,1 0 1,0 0 0,0-1-1,0 1 1,-1 0 0,1-1 0,0 1-1,0 0 1,0-1 0,0 1 0,0-1-1,0 0 1,0 1 0,0-1-1,0 0 1,0 1 0,0-1 0,0 0-1,0 0 1,1 0 0,-1 0-1,0 0 1,1-1 0,0 1 16,1-1 0,-1 0 0,0 0-1,1 0 1,-1 0 0,0 0 0,0-1 0,0 1 0,3-4 0,3-2 122,-1-1 1,0 1-1,9-17 0,-4 7 73,0-2 0,-2 0-1,0 0 1,-2 0 0,0-1 0,7-26-1,-15 45-318,0 0 0,1 0 0,-1-1 0,0 1 0,0 0 0,0 0 0,0-1 1,0 1-1,0 0 0,0-1 0,0 1 0,0 0 0,-1 0 0,1-1 0,-1 1 0,1 0 0,-1 0 0,1 0 0,-1 0 0,1 0 0,-1-1 0,0 1 0,0 0 0,0 0 0,1 1 0,-1-1 0,0 0 0,0 0 0,0 0 0,0 1 0,-1-1 0,1 0 0,0 1 0,0-1 0,0 1 0,0-1 0,-1 1 0,-1-1 0,-16-8-1116,8-1 289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1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17900,'0'-1'212,"0"0"0,0 0 0,0-1 0,0 1 0,0 0 1,0 0-1,1-1 0,-1 1 0,0 0 0,1 0 0,-1 0 0,1-1 1,0-1-1,-1 3-166,1 0 0,-1 0 0,0-1 0,1 1 0,-1 0 1,0 0-1,0 0 0,1-1 0,-1 1 0,0 0 0,1 0 0,-1 0 0,1 0 1,-1 0-1,0 0 0,1 0 0,-1-1 0,0 1 0,1 0 0,-1 0 1,0 0-1,1 1 0,-1-1 0,1 0 0,-1 0 0,0 0 0,1 0 1,-1 0-1,0 0 0,1 0 0,-1 1 0,0-1 0,1 0 0,-1 0 1,0 1-1,0-1 0,1 0 0,-1 0 0,0 1 0,0-1 0,1 0 1,-1 0-1,0 1 0,0-1 0,0 0 0,0 1 0,1-1 0,-1 0 1,0 1-1,0-1 0,0 1 0,5 10 155,0 0 1,-1 0-1,0 0 1,0 1-1,-2-1 1,3 22-1,-1-13-132,13 154 57,2 9 435,-19-182-545,0 1 0,0-1 1,1 0-1,-1 0 1,0 1-1,1-1 0,-1 0 1,1 0-1,-1 1 0,1-1 1,0 0-1,-1 0 0,1 0 1,1 1-1,-2-2-5,1 0 0,-1 0 1,0 1-1,1-1 0,-1 0 0,0 0 0,1 0 0,-1 0 0,0 0 0,1 0 1,-1 0-1,0 0 0,1 0 0,-1 0 0,1 0 0,-1 0 0,0-1 0,1 1 1,-1 0-1,0 0 0,1 0 0,-1 0 0,0 0 0,0-1 0,1 1 0,-1 0 1,0 0-1,0-1 0,1 1 0,-1 0 0,0-1 0,4-3 63,-1-1 0,0 1 0,0-1-1,-1 0 1,4-7 0,13-37 248,25-102-1,-4-55-154,-38 199-164,14-97 52,-16 103-57,1 0 0,-1 0 0,0 1 1,0-1-1,0 0 0,1 0 0,-1 1 0,0-1 0,1 0 0,-1 1 0,0-1 0,1 0 0,-1 1 0,1-1 0,-1 0 0,1 1 1,0-1-1,-1 1 0,1-1 0,-1 1 0,1-1 0,0 1 0,0 0 0,-1-1 0,1 1 0,0 0 0,-1 0 0,1-1 1,0 1-1,0 0 0,0 0 0,-1 0 0,1 0 0,0 0 0,1 0 0,3 1-10,0 0 0,0 0 0,-1 1 0,1-1 1,4 4-1,12 2-17,-3-4-3,1-1 1,-1 0-1,1-2 0,-1 0 1,1-1-1,25-5 1,110-31-27,-101 23 50,-7 1-2,-20 5 5,0 1-1,0 1 1,0 2-1,28-2 1,-53 6 4,0 0 0,-1 0 0,1 0 0,0 0 0,0 0 0,-1 0 0,1 0 0,0 0 0,-1 0 0,1 1 0,0-1 0,-1 0 0,1 1 0,0-1 0,-1 0 0,1 1 1,-1-1-1,1 1 0,-1-1 0,1 1 0,-1-1 0,1 1 0,-1-1 0,1 1 0,-1 0 0,0-1 0,1 1 0,-1 0 0,0-1 0,1 1 0,-1 0 0,0-1 0,0 1 0,0 0 0,0-1 0,0 1 0,0 0 0,0 0 0,0-1 1,0 1-1,0 0 0,0-1 0,0 1 0,0 0 0,-1 0 0,1-1 0,-1 2 0,-1 5-9,-1 1 0,1-1 0,-7 11 0,6-12 8,-26 45-291,21-40 139,1 0 0,1 0 0,0 1 0,1 0-1,0 0 1,0 1 0,-3 16 0,8-25-551,2-4 255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1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37 19348,'12'-12'1297,"-9"9"-1033,0 0-1,0 0 1,0 0 0,0 0-1,1 1 1,-1-1 0,5-1-1,-8 4-213,1 0 0,-1 0 0,0 0 1,1 0-1,-1 0 0,1 0 0,-1 0 0,0 0 0,1 0 0,-1 0 0,0 0 0,1 0 0,-1 0 0,0 0 0,1 1 0,-1-1 1,0 0-1,0 0 0,1 0 0,-1 0 0,0 1 0,1-1 0,-1 0 0,0 0 0,0 1 0,0-1 0,1 0 0,-1 0 0,0 1 1,0-1-1,0 0 0,1 1 0,-1-1 0,0 0 0,0 1 0,0-1 0,0 0 0,0 1 0,0-1 0,0 0 0,0 1 0,0-1 1,0 0-1,0 1 0,0-1 0,0 1 0,-1 17 637,-10 27-403,-1 0-1,-27 64 1,36-101-282,-33 78 63,-16 46 116,51-132-171,1 0 0,0 1 0,0-1 1,0 1-1,0-1 0,0 1 0,0-1 1,0 0-1,0 1 0,0-1 0,0 1 0,0-1 1,0 1-1,0-1 0,0 0 0,0 1 1,0-1-1,0 1 0,0-1 0,1 0 0,-1 1 1,0-1-1,0 0 0,0 1 0,1-1 1,-1 1-1,0-1 0,1 0 0,-1 1 0,16 2 214,22-8 83,-32 3-235,191-29-569,-168 23 313,-3-5-68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0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18492,'5'0'1976,"-2"1"-1199,1 5-329,-2 6 1016,-2 3-328,-2 10-408,0 6-232,-3 7-592,1 2-248,-2-2-360,1 3-208,-1-4-328,2-4-145,-1-10 753,1-6-304,-2-13 32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1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19804,'-3'4'1873,"16"4"-1145,5-2-272,13-2 768,6-1-208,16-1-303,3-2-89,4-2-424,3-1-216,-11-1-472,-4 0-289,-18 2-271,-9 1 760,-27 1-208,-13 3-248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19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18132,'0'22'1984,"12"-7"-1048,6-4-359,9-6 1071,8 0-440,5-5-400,2-5-432,1-6-2272,-3-4 1896,-13-3-400,-8-1-192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20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18052,'3'5'548,"1"1"-1,-1 0 1,0 0-1,-1 1 1,1-1 0,-1 0-1,-1 1 1,1 0 0,0 8-1,3 8 58,5 18-81,-6-21-369,0-1 0,2 1 0,0-1 0,2-1 0,11 24 0,-18-40-126,0 0 0,0 0 0,1 0-1,-1-1 1,0 1 0,1 0 0,-1-1 0,1 1 0,-1-1 0,1 1 0,0-1 0,-1 0 0,1 0-1,0 0 1,0 0 0,0 0 0,0 0 0,0-1 0,0 1 0,0 0 0,0-1 0,0 0 0,0 1-1,0-1 1,1 0 0,-1 0 0,0 0 0,0-1 0,0 1 0,0 0 0,0-1 0,0 1 0,0-1 0,0 0-1,0 0 1,0 0 0,2-1 0,7-4 112,-2-1 1,1-1-1,0 1 0,-1-1 1,9-12-1,-13 15-84,36-41 447,-31 32-380,2 1 1,0 0-1,0 0 0,16-10 0,-28 23-122,0-1 0,0 1 0,0 0 0,0 0 0,0 0 0,0 0 0,0 0 0,1 0 0,-1 0 0,0 0 0,0 0 0,0 0 0,0 0 0,0 0 0,0 0 0,0 0 0,0 0 0,1 0 0,-1 0 0,0 0 0,0 0 0,0 0 0,0 0 0,0 0 0,0 0 0,0 0 0,0 0 0,1 0 0,-1 0 0,0 0 0,0 0 0,0 0 0,0 0 0,0 0 0,0 0 0,0 0 0,0 0-1,0 0 1,0 0 0,1 0 0,-1 0 0,0 1 0,0-1 0,0 0 0,0 0 0,0 0 0,0 0 0,0 0 0,0 0 0,0 0 0,0 0 0,0 0 0,0 1 0,0-1 0,0 0 0,0 10 42,-4 9-18,0-5-28,-2 1-34,2 0-1,0 1 1,1-1 0,0 1-1,1 0 1,1 22-1,1-37 35,0 0 0,0 0-1,0-1 1,0 1-1,0 0 1,0 0-1,0 0 1,1 0 0,-1 0-1,0-1 1,1 1-1,-1 0 1,1 0 0,-1-1-1,0 1 1,1 0-1,0-1 1,-1 1-1,1 0 1,-1-1 0,1 1-1,0-1 1,-1 1-1,1-1 1,0 1-1,0-1 1,0 1 0,-1-1-1,1 0 1,0 1-1,0-1 1,0 0 0,0 0-1,-1 0 1,1 0-1,0 0 1,0 0-1,0 0 1,0 0 0,0 0-1,0 0 1,-1 0-1,1 0 1,0-1-1,0 1 1,1-1 0,3-1-2,0 0 0,1-1 0,-1 1 0,0-1 0,8-7 0,21-18-16,-1-2-1,-2-2 0,-1-1 1,49-69-1,-77 93-934,-2 6 662,1 7-20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2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14427,'-7'10'790,"4"-6"-389,1-1 1,-1 1-1,1 0 0,0-1 1,0 1-1,1 0 1,-3 7-1,4-10-314,0 0 1,0 0-1,0 1 0,0-1 1,1 0-1,-1 0 0,0 0 0,1 0 1,-1 0-1,0 0 0,1 0 1,-1 0-1,1 0 0,0 0 0,-1 0 1,1 0-1,0 0 0,0 0 1,-1 0-1,1 0 0,0-1 0,0 1 1,0 0-1,0-1 0,0 1 1,0 0-1,0-1 0,0 1 1,0-1-1,0 0 0,0 1 0,1-1 1,-1 0-1,1 0 0,8 2 112,0 0 1,1-1-1,-1-1 0,0 0 0,1 0 0,-1-1 0,0 0 1,0-1-1,11-3 0,6 0-17,-27 5-178,56-10 165,1 2-1,85 0 1,-123 9-195,1 1 1,-1 0 0,0 2 0,29 8 0,-37-8 3,1 0 1,-1 1-1,0 1 0,0 0 1,0 0-1,-1 1 1,0 0-1,10 11 0,-4-1-49,22 30 0,-25-31 23,0 1 0,25 22 0,-33-34 45,0-1 0,0-1 0,0 1 0,1-1-1,-1 0 1,1 0 0,0 0 0,0-1 0,0 0 0,0 0 0,0-1 0,12 2 0,-5-2 2,-1-2-1,1 1 1,-1-1 0,0-1 0,20-5 0,61-24-14,-46 13 17,-23 10-13,0 1 0,0 1 0,0 1 0,45-4 0,-59 9 5,-1 0 1,0 0-1,0 1 1,1 1 0,-1-1-1,0 1 1,0 1-1,0 0 1,0 0 0,-1 1-1,1 0 1,-1 0 0,0 1-1,0 0 1,14 13-1,4 6-7,-13-11 59,0-1 0,1 0 0,19 11 0,-28-19-13,0-1 0,1-1 0,0 1 0,-1-1 0,1 0 0,0-1 0,0 1 0,0-1 0,0 0 0,0-1 0,0 1 0,1-1 0,9-1-1,3-3 67,-1 1-1,0-2 1,-1-1-1,31-13 0,68-41 322,-38 17-213,-77 43-207,26-14 19,2 1-1,32-10 0,-52 20-32,1 1-1,0 0 1,0 0-1,0 1 1,0 0-1,0 1 1,0 0 0,0 1-1,0 0 1,18 4-1,-6 1-24,-3 0 23,1 0-1,-1-2 1,1 0-1,0-1 1,0-1 0,1-1-1,28-2 1,-15-6-341,-1-1 0,0-1 1,0-2-1,36-18 0,-56 23 315,10-2-306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2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18036,'10'4'1816,"8"6"-984,3-1-271,9 3 719,6 0-176,4-1-184,5-1-200,2-2-600,0-1-360,-8-4-792,-5 0-192,-17-3 880,-14 0-264,3-2-232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2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17964,'20'15'2256,"6"-4"-1448,14-8-335,6-2 1279,13-1-920,5-4-592,4-12 32,-2-7-56,-3-4-296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4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16572,'-49'10'664,"5"0"-48,24 5-40,7 3-104,10 0-128,-7 21 896,-33-6-824,89 9-79,8-5-153,7-1-368,-8-13 192,1-8-80,-15-18-16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4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18684,'31'13'1288,"18"9"-1104,4 1-80,15 7 280,5 1-408,5 5-416,-2-3 504,-8-6-152,-8-2-72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1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1848 18 6569,'-83'3'1498,"-134"-14"0,140 5-376,-1 2 0,-87 8 0,61 11-470,0 3 1,-114 37 0,175-42-532,0 3 0,1 2 0,1 1 0,0 2 0,2 2 0,0 1 0,2 3 0,1 0 1,1 3-1,1 1 0,2 1 0,1 1 0,2 2 0,1 2 0,-24 40 0,22-25-34,3 2-1,1 0 0,3 2 0,3 1 1,2 0-1,2 1 0,3 1 0,3 1 1,2-1-1,3 1 0,2 1 0,3-1 1,3 0-1,2 0 0,15 69 1,-2-53-51,3-1 0,3-1 0,4-1 0,48 91 1,-45-105-37,4-2 1,1-2-1,3-1 1,3-2-1,68 67 1,-69-84-9,1-1 1,1-3 0,2-1-1,1-2 1,1-3 0,1-1-1,89 29 1,17-6-6,199 34 1,-254-62-156,2-5 1,128 3 0,-177-17 82,1-2 1,-1-3-1,-1-2 1,1-2-1,-1-2 1,63-23-1,-20-4 140,-1-4-1,-3-4 1,105-71 0,-79 33 279,192-180 1,-96 38-237,-107 108 255,-53 61 173,-2-2 0,63-100 1,-94 129-430,-2-2 0,-1-1 1,-1 0-1,-2-1 1,-2 0-1,-1-1 0,9-59 1,-16 63-145,-1-1 0,-2 0 0,-1 1 0,-1-1 0,-2 0 0,-1 1-1,-1 0 1,-2 0 0,-2 0 0,0 1 0,-2 1 0,-1 0 0,-30-49 0,21 45 30,-1 1 1,-2 1-1,-1 1 1,-1 1-1,-1 1 0,-2 2 1,-1 1-1,0 1 1,-2 2-1,-62-32 0,23 22-17,-149-45 0,-85 1-71,187 48 17,52 12-19,-29-5-292,-147-55 1,177 49 195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0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16107,'1'66'5178,"-1"-24"-4537,0 15 100,6 59 1,-6-114-727,0-1-1,0 0 1,0 1-1,0-1 1,1 0-1,-1 1 1,0-1-1,0 0 1,1 1 0,-1-1-1,1 0 1,-1 0-1,1 0 1,0 1-1,0-1 1,-1 0-1,1 0 1,0 0-1,0 0 1,0 0 0,0 0-1,0-1 1,0 1-1,0 0 1,1 0-1,0-1 3,0 0 1,-1 0-1,1-1 0,-1 1 0,1 0 0,-1-1 0,1 0 0,-1 1 0,1-1 0,-1 0 1,0 0-1,1 1 0,-1-1 0,0 0 0,0 0 0,1-1 0,-1 1 0,0 0 0,0 0 1,0-1-1,1-1 0,19-26 224,-2-2 1,29-58 0,14-24 241,-62 113-480,20-24 118,-19 23-118,-1 1-1,0 0 1,1-1 0,-1 1 0,0-1 0,1 1 0,-1 0 0,1 0-1,-1-1 1,1 1 0,-1 0 0,1 0 0,-1-1 0,1 1-1,-1 0 1,1 0 0,-1 0 0,1 0 0,0 0 0,-1 0-1,1 0 1,-1 0 0,1 0 0,-1 0 0,1 0 0,-1 0 0,1 0-1,-1 0 1,1 1 0,-1-1 0,1 0 0,-1 0 0,1 1-1,-1-1 1,1 0 0,-1 1 0,1-1 0,-1 0 0,0 1 0,1-1-1,-1 1 1,0-1 0,1 0 0,-1 1 0,0-1 0,1 1-1,-1-1 1,0 1 0,0-1 0,0 1 0,1-1 0,-1 1-1,0 0 1,0 0 0,4 17 10,-1 1-1,0-1 1,-1 1 0,-2 28-1,2 0-32,-1-17 9,0-7-21,7 44 0,-8-66 37,0 0 1,0 0-1,0 0 0,1 0 0,-1 0 0,0 0 1,0 0-1,1 0 0,-1 0 0,1 0 0,-1 0 1,1-1-1,-1 1 0,1 0 0,-1 0 0,1-1 1,0 1-1,-1 0 0,1 0 0,0-1 0,0 1 0,0 0 1,0-1 6,0 0-1,0 0 1,0 0 0,-1 0 0,1 0 0,0-1 0,0 1 0,0 0 0,-1 0 0,1-1 0,0 1 0,0 0-1,-1-1 1,1 1 0,0 0 0,-1-1 0,1 1 0,0-1 0,-1 0 0,1 0 0,5-5 68,-1 0 0,0-1 0,-1 1 0,5-9 0,67-151 924,-15 27-364,-47 116-583,-14 22-58,0 1 0,0 0 0,0-1 0,0 1 0,1 0 0,-1 0 0,0-1 0,0 1 0,1 0 0,-1 0 0,0 0 0,0-1 0,1 1 0,-1 0 0,0 0 0,0 0 0,1 0 0,-1 0 0,0 0 0,1-1 0,-1 1 0,0 0 0,1 0 0,-1 0 0,0 0 0,1 0 0,-1 0 0,0 0 0,0 0 0,1 0 0,-1 0 0,0 1 0,1-1 0,-1 0 0,0 0 0,1 0 0,-1 0 0,0 0 0,0 0 0,1 1 0,-1-1 0,0 0 0,0 0 0,1 1 0,-1-1 0,0 0 0,0 0 0,0 1 0,1-1 0,-1 0 0,0 0 0,0 1 0,0-1 0,0 0 0,0 1 0,1-1 0,-1 0 0,0 1 0,0-1 0,0 0 0,0 0 0,0 1 0,0-1 0,4 23-168,-4-21 148,2 16-659,0 0 1,-1 1 0,-1-1 0,-1 1-1,-3 20 1,4-39 660,0 0 1,0 0-1,0 0 1,0 0-1,0 0 0,0 0 1,0-1-1,0 1 0,0 0 1,0 0-1,0 0 0,0 0 1,0 0-1,0 0 1,0 0-1,0 0 0,0 0 1,0 0-1,0 0 0,0 0 1,0 0-1,0 0 0,-1 0 1,1 0-1,0 0 1,0 0-1,0 0 0,0 0 1,0 0-1,0 0 0,0 0 1,0 0-1,0 0 0,0 0 1,0 0-1,0 0 1,0 0-1,0 0 0,0 0 1,0 0-1,0 0 0,-1 0 1,1 0-1,0 0 0,0 0 1,0 0-1,0 0 1,0 0-1,0 0 0,0 0 1,0 0-1,0 0 0,0 0 1,0 0-1,0 0 0,-2-8-368,4-16-426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0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2 231 16732,'-1'-7'297,"1"0"0,0 0 0,0 0 0,1 0 0,0 0 0,0 0 0,1 0 0,0 0 0,0 1 0,0-1 0,1 1 0,0-1 0,4-5 0,-1 4 25,-1 0 0,2 0 0,-1 1 0,1 0 0,0 0 0,1 0 0,0 1 0,12-8-1,-4 6-127,0-1 0,0 2-1,1 0 1,-1 1 0,2 1-1,-1 0 1,0 1 0,1 1-1,33-1 1,-41 4-183,0 1 1,0 0-1,0 0 0,0 1 0,0 1 0,-1-1 1,1 1-1,-1 1 0,16 8 0,-22-11-14,-1 1-1,1-1 1,0 1-1,-1 0 0,1-1 1,-1 1-1,0 1 1,0-1-1,0 0 0,0 0 1,0 1-1,0-1 1,-1 1-1,1 0 0,-1-1 1,1 1-1,-1 0 1,0 0-1,0 0 0,0 0 1,-1 0-1,1 0 1,-1 0-1,0 0 0,0 0 1,0 0-1,0 0 1,0 0-1,0 0 0,-1 0 1,0 0-1,0 0 1,1 0-1,-2 0 0,-1 4 1,-3 4 5,-1 0-1,0 0 1,-1 0 0,0-1 0,0-1-1,-1 1 1,-1-2 0,-11 10 0,-88 57-502,89-64-22,13-7 209,15-8 51,10-3-51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07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17556,'0'0'51,"0"0"0,0 0 0,0 0 0,0 0 0,0 0 0,0 1 0,0-1 0,0 0 1,0 0-1,0 0 0,0 0 0,0 0 0,0 0 0,0 0 0,0 1 0,0-1 0,0 0 0,0 0 0,0 0 1,0 0-1,0 0 0,0 0 0,0 0 0,0 1 0,0-1 0,0 0 0,0 0 0,0 0 0,0 0 0,0 0 0,0 0 1,1 0-1,-1 0 0,0 0 0,0 0 0,0 0 0,0 1 0,0-1 0,0 0 0,0 0 0,0 0 0,0 0 1,1 0-1,-1 0 0,0 0 0,0 0 0,0 0 0,0 0 0,0 0 0,0 0 0,0 0 0,1 0 0,-1 0 1,0 0-1,0 0 0,0 0 0,0 0 0,0 0 0,-6 20 1478,-13 25-584,-139 243 1387,156-283-2233,-1-1 0,-1 1 0,1-1 0,-7 7 0,10-11-93,0 0-1,-1 0 1,1 0 0,0 0 0,0 1 0,0-1 0,0 0 0,-1 0 0,1 0-1,0 0 1,0 0 0,0 0 0,0 1 0,-1-1 0,1 0 0,0 0 0,0 0 0,-1 0-1,1 0 1,0 0 0,0 0 0,0 0 0,-1 0 0,1 0 0,0 0 0,0 0-1,0 0 1,-1 0 0,1 0 0,0 0 0,0-1 0,0 1 0,-1 0 0,1 0-1,0 0 1,0 0 0,0 0 0,-1 0 0,1 0 0,0-1 0,-1-18 57,8-21-209,1 0 0,2 1-1,1 0 1,20-44 0,-29 80 126,-1 0 0,1 0 0,-1 0 0,1 0-1,0 0 1,0 1 0,0-1 0,3-2 0,-5 5 16,1-1 0,-1 1 0,0 0 0,1 0 1,-1 0-1,0-1 0,1 1 0,-1 0 0,1 0 0,-1 0 1,0 0-1,1 0 0,-1 0 0,1 0 0,-1 0 0,1 0 0,-1 0 1,0 0-1,1 0 0,-1 0 0,1 0 0,-1 0 0,0 0 1,1 1-1,0-1-1,0 1 0,0 0 0,0 0 0,0-1 0,0 1 0,-1 0 0,1 0 0,0 0 0,-1 0 0,1 0 0,0 0 0,-1 0 0,1 2 0,10 28-84,-1 0 0,6 38-1,-9-35 76,20 55 0,-26-87 26,0 0-1,0 0 1,0 0-1,0 0 1,0 0-1,1 0 1,-1 0-1,0 0 1,4 2-1,-5-3-4,0-1 0,1 0 0,-1 1 0,1-1 0,-1 0 0,0 0 0,1 0 0,-1 1 0,1-1 0,-1 0 0,1 0 0,-1 0 0,1 0 0,-1 0 0,1 0 0,-1 0 0,1 0 0,-1 0 0,1 0 0,-1 0 0,1 0 0,-1 0 0,1 0 0,-1 0-1,1-1 1,-1 1 0,1 0 0,1-2 9,-1 1-1,0-1 1,1 0-1,-1 1 0,0-1 1,0 0-1,0 0 1,0 0-1,0 1 0,0-1 1,-1 0-1,1 0 1,-1-1-1,1 1 0,-1 0 1,0 0-1,0 0 1,0-3-1,0-3-7,-1 1 0,0-1 0,-1 0 0,1 1-1,-1-1 1,-1 1 0,0-1 0,0 1 0,0 0 0,-1 0 0,0 0 0,0 1-1,0-1 1,-1 1 0,0 0 0,-1 1 0,1-1 0,-11-7 0,4 4-11,1 0 0,-1 1 1,0 1-1,-1 0 0,0 0 1,0 1-1,0 1 0,-1 1 0,-20-5 1,74 27 218,3-8-1136,0-2 1,1-2-1,81 1 1,-80-7 195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0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21117,'11'11'1712,"7"-3"-1232,-4-8-224,15 0 696,5 0-344,5 0-224,1 0-95,-1 0-289,-1 2-201,-6 4-647,-5 0-312,-13-2 896,-5 3-176,-9-1-208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0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17732,'7'7'1656,"15"3"-1016,2-2-240,11 1 801,2-2-329,7-1-320,2-2-368,-3-4-392,-6 0 304,-9-1-160,-7-2-72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2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0 471 12459,'0'0'76,"0"0"0,0 0 1,0 0-1,0 1 0,0-1 1,0 0-1,0 0 0,0 0 0,0 0 1,0 1-1,0-1 0,0 0 1,0 0-1,1 0 0,-1 0 1,0 0-1,0 1 0,0-1 1,0 0-1,0 0 0,0 0 0,0 0 1,0 0-1,1 0 0,-1 1 1,0-1-1,0 0 0,0 0 1,0 0-1,0 0 0,1 0 1,-1 0-1,0 0 0,0 0 1,0 0-1,0 0 0,0 0 0,1 0 1,-1 0-1,0 0 0,0 0 1,0 0-1,0 0 0,1 0 1,-1 0-1,0 0 0,0 0 1,0 0-1,1 0 0,11-7 2457,10-11-302,105-121 1767,-83 85-3726,-3-1 0,37-68 0,-72 115-254,-1-1-1,-1 0 0,0-1 1,0 1-1,0-1 0,2-12 1,-6 21-13,-3 19-69,-22 85 94,-11 111 0,36-213-51,-1 42 215,6-22-373,-5-20 131,0 0-1,1-1 1,-1 1 0,0-1 0,1 1-1,-1-1 1,0 1 0,1-1 0,-1 1-1,1-1 1,-1 0 0,1 1 0,-1-1-1,1 0 1,-1 1 0,1-1 0,-1 0-1,1 1 1,-1-1 0,1 0 0,0 0-1,-1 0 1,1 0 0,1 0 0,-10 0-190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2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2 119 17092,'0'0'116,"0"0"0,0 1 0,0-1 0,0 0 1,0 0-1,0 0 0,0 0 0,0 0 0,1 0 0,-1 0 1,0 0-1,0 1 0,0-1 0,0 0 0,0 0 0,0 0 1,0 0-1,0 0 0,0 0 0,0 0 0,0 1 0,0-1 1,0 0-1,0 0 0,0 0 0,0 0 0,0 0 0,0 1 1,0-1-1,0 0 0,0 0 0,0 0 0,0 0 0,0 0 1,0 0-1,0 1 0,0-1 0,0 0 0,0 0 0,0 0 1,-1 0-1,1 0 0,0 0 0,0 0 0,0 0 0,0 1 1,0-1-1,0 0 0,0 0 0,0 0 0,-1 0 1,1 0-1,0 0 0,0 0 0,0 0 0,0 0 0,-1 0 1,23 2 1802,31-6-1422,351-15 1006,-35 4-1422,-312 9-74,0-3 1,0-1-1,109-38 0,-212 40-2797,16 0 2286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2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55 365 6585,'-38'-118'4094,"22"38"4051,16 78-5701,1 5-957,4 14-518,6 26-975,19 184 214,13 58-1,-43-281-188,8 23 22,-8-26-33,0 0 1,0 0 0,0 0 0,0-1-1,1 1 1,-1 0 0,0-1 0,1 1-1,-1 0 1,0 0 0,1-1 0,-1 1 0,1-1-1,-1 1 1,1 0 0,0-1 0,-1 1-1,1-1 1,-1 0 0,1 1 0,0-1-1,-1 1 1,1-1 0,0 0 0,0 1-1,0-1 1,0 0 8,-1-1 0,1 1 0,0 0 1,-1-1-1,1 1 0,-1-1 0,1 1 0,-1 0 0,1-1 0,-1 0 0,1 1 0,-1-1 0,1 1 0,-1-1 1,0 1-1,1-1 0,-1 0 0,0 1 0,0-1 0,0 0 0,1 0 0,4-20 215,-4 16-149,9-47 434,4-83 1,-9-56-183,-4 141-305,-1-83 48,0 133-79,0-1 1,0 1 0,0 0-1,0-1 1,0 1 0,1 0-1,-1-1 1,0 1 0,0-1-1,0 1 1,1 0 0,-1-1-1,0 1 1,0 0 0,0 0-1,1-1 1,-1 1 0,0 0-1,1 0 1,-1-1 0,0 1-1,1 0 1,-1 0 0,0 0-1,1-1 1,-1 1 0,0 0-1,1 0 1,-1 0 0,1 0-1,-1 0 1,1 0 0,17 0 1,-10 0-2,61-3-4,-1-3-1,1-2 1,-1-4 0,-1-2-1,0-4 1,119-48 0,-82 15-153,-103 51 153,0 0-1,0-1 0,0 1 1,0 0-1,0 0 1,1 0-1,-1-1 0,0 1 1,0 0-1,0 0 1,0 1-1,0-1 0,0 0 1,0 0-1,0 0 1,0 1-1,0-1 0,0 1 1,0-1-1,0 0 1,0 1-1,0 0 0,-1-1 1,1 1-1,0 0 1,0-1-1,0 1 0,-1 0 1,1 0-1,0-1 0,-1 1 1,1 1-1,19 34-34,-18-29 32,3 2-82,-2 0 1,1 1 0,-1 0-1,-1 0 1,1-1-1,-2 1 1,0 0-1,0 1 1,0-1-1,-1 0 1,-1 0-1,-3 19 1,4-28 59,-1 1 0,1-1 1,-1 0-1,1 1 0,-1-1 0,1 0 1,-1 0-1,0 1 0,0-1 0,0 0 0,0 0 1,0 0-1,0 0 0,0 0 0,0 0 0,0 0 1,-2 0-1,-9 5-297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2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17644,'1'1'123,"-1"-1"0,1 0 1,0 0-1,-1 1 0,1-1 1,-1 0-1,1 0 0,0 0 1,0 1-1,-1-1 0,1 0 1,0 0-1,-1 0 0,1 0 1,0 0-1,-1 0 0,1-1 1,0 1-1,-1 0 0,1 0 1,0 0-1,-1-1 0,1 1 1,-1 0-1,1-1 0,0 1 1,-1 0-1,1-1 0,-1 1 1,1-1-1,-1 1 0,1-1 1,17-23 1765,-11 13-1111,101-152 1769,-107 162-2542,-1 0-1,1 0 0,0 0 1,-1 0-1,1 0 0,0 1 0,-1-1 1,1 0-1,0 0 0,0 1 0,0-1 1,0 1-1,0-1 0,0 1 1,2-2-1,-3 2-3,0 1 0,1-1 0,-1 0 0,0 0 0,1 0 1,-1 0-1,0 1 0,0-1 0,1 0 0,-1 0 0,0 0 0,1 1 0,-1-1 1,0 0-1,0 0 0,0 1 0,1-1 0,-1 0 0,0 1 0,0-1 0,0 0 0,0 1 1,0-1-1,1 0 0,-1 1 0,0-1 0,0 0 0,0 1 0,0 0 0,0 35 18,0-34-18,-24 221-1003,24-215-863,3-12 1051,1-2 397,4-2-306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2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 15659,'0'-1'98,"0"1"0,0 0-1,0 0 1,1-1 0,-1 1-1,0 0 1,0-1 0,0 1-1,0 0 1,0 0 0,0-1-1,1 1 1,-1 0 0,0 0-1,0-1 1,0 1 0,0 0-1,1 0 1,-1 0-1,0-1 1,0 1 0,1 0-1,-1 0 1,0 0 0,0 0-1,1 0 1,-1-1 0,0 1-1,1 0 1,-1 0 0,0 0-1,0 0 1,1 0 0,-1 0-1,1 0 1,0 12 2046,-6 18-909,-28 85-716,-50 114 0,81-224-493,-10 22-752,12-26 724,0-1 0,-1 1 0,1 0 0,0 0 0,-1-1 0,1 1 0,0 0 0,-1-1-1,1 1 1,-1 0 0,1-1 0,-1 1 0,1-1 0,-1 1 0,0-1 0,1 1 0,-1-1 0,0 0 0,1 1 0,-1-1 0,0 0 0,1 1 0,-1-1-1,0 0 1,0 0 0,1 0 0,-2 1 0,1-2-6,1 0-1,-1 0 0,1 1 1,0-1-1,-1 0 0,1 0 1,0 0-1,-1 0 0,1 0 1,0 0-1,0 0 1,0 0-1,0 1 0,0-1 1,0 0-1,0 0 0,0 0 1,0 0-1,0 0 0,1-1 1,2-18-280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2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71 19020,'0'5'281,"1"1"-1,-1-1 1,0 1 0,-1-1-1,1 1 1,-1-1-1,0 1 1,-1-1 0,1 0-1,-1 1 1,0-1-1,-3 6 1,-4 12 544,-4 17-171,5-18-329,-9 42-1,24-67-238,9-12-84,-2 1-7,-11 12-1,-1 0-1,1 0 1,0 0 0,0 0 0,0 0 0,0 1 0,0-1 0,0 1 0,1 0 0,-1 0 0,0 0 0,1 1-1,-1-1 1,1 1 0,-1 0 0,0-1 0,1 2 0,-1-1 0,6 1 0,-6 0-8,1 0 1,-1 1 0,1-1 0,-1 1-1,1 0 1,-1 0 0,0 0-1,0 0 1,0 1 0,0-1-1,-1 1 1,1 0 0,-1 0-1,1 0 1,-1 0 0,0 0 0,3 6-1,-2-4 25,-1 1 0,1-1 0,-1 1 0,0 0 0,0 0 0,-1 0 0,0 0 0,0 0 0,-1 0 1,1 0-1,-1 0 0,-1 10 0,0-13 42,1-1 0,-1 1 0,0 0 0,0-1 0,0 1 0,0-1 0,-1 1 0,1-1 0,0 1 1,-1-1-1,0 0 0,0 0 0,1 0 0,-1 0 0,-1 0 0,1 0 0,0-1 0,0 1 1,-1-1-1,1 1 0,0-1 0,-1 0 0,0 0 0,1 0 0,-1 0 0,1 0 0,-1-1 0,0 1 1,-5-1-1,3 1-202,0-1 1,0 0-1,0-1 0,0 1 1,0-1-1,0 0 1,1 0-1,-1 0 1,0-1-1,0 1 1,1-1-1,-1-1 1,1 1-1,0 0 1,0-1-1,-1 0 0,2 0 1,-1 0-1,0-1 1,1 1-1,-1-1 1,1 0-1,0 0 1,0 0-1,1 0 1,-1-1-1,1 1 1,-2-7-1,-6-26-825</inkml:trace>
  <inkml:trace contextRef="#ctx0" brushRef="#br0" timeOffset="1">35 3 21109,'9'0'2336,"4"2"-1648,2-1-360,4 2 2081,1-1-1889,3 0-376,1 1-1136,-2-3 920,-11-7-176,-1-1-72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2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16379,'14'13'2041,"6"-8"-1281,6-7-272,5-5 1713,14-5-1433,1 2-152,7-2-232,0 0-184,-5 6-848,-3 3-136,-15 6 616,-4 3-160,-10 3-144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75 17676,'-16'36'2070,"10"-22"-1229,0 1 0,0-1 0,2 1 0,-7 29-1,11-43-802,0-1-1,0 1 1,0-1 0,0 1-1,0-1 1,0 0-1,-1 1 1,1-1-1,0 1 1,0-1-1,1 1 1,-1-1-1,0 1 1,0-1-1,0 1 1,0-1-1,0 1 1,0-1-1,1 1 1,-1-1-1,0 0 1,0 1-1,1-1 1,-1 1-1,0-1 1,1 0 0,-1 1-1,0-1 1,1 1-1,11-6 727,12-20 203,-20 18-748,0-1-1,-1 1 0,0-1 1,0 0-1,-1 0 1,0-1-1,0 1 1,0-9-1,-1 10-128,0 1-1,-1-1 0,0 0 1,-1 0-1,1 0 0,-1 1 0,0-1 1,-1 0-1,0 1 0,-3-9 1,0 8-736,15 12-833,0-3 966,0 0 0,0-1 0,0 0 0,0-1-1,0 0 1,0-1 0,0 0 0,13-3 0,7-1-303</inkml:trace>
  <inkml:trace contextRef="#ctx0" brushRef="#br0" timeOffset="1">343 0 18276,'-7'6'768,"1"0"1,-1 0-1,1 1 0,0-1 0,1 1 1,-9 13-1,12-17-712,0 1 1,0 0-1,1 0 1,-1 0-1,1 0 1,0 0-1,0 0 0,0 0 1,1 0-1,-1 0 1,1 1-1,0-1 1,0 0-1,1 0 0,-1 0 1,2 6-1,-1-9-38,-1 1 0,0-1-1,1 0 1,-1 1 0,0-1-1,1 0 1,0 1 0,-1-1-1,1 0 1,0 1 0,0-1-1,0 0 1,0 0 0,0 0-1,0 0 1,0 0 0,0 0-1,0 0 1,0 0 0,0-1-1,1 1 1,-1 0 0,0-1 0,1 1-1,-1-1 1,0 1 0,1-1-1,-1 0 1,1 1 0,-1-1-1,0 0 1,1 0 0,-1 0-1,4 0 1,-3-1 66,0 0-1,0 1 1,0-1 0,0 0 0,-1 0-1,1 0 1,0 0 0,0 0 0,0 0-1,-1-1 1,1 1 0,-1-1 0,1 1-1,-1-1 1,0 0 0,1 1 0,-1-1-1,0 0 1,0 0 0,0 0 0,0 0-1,-1 0 1,2-2 0,-1-1 50,0 0-1,-1 1 1,1-1 0,-1 0 0,0 0-1,0 0 1,-1 0 0,-1-8 0,2 12-235,-1-1 0,1 1 0,0-1 1,-1 0-1,1 1 0,-1 0 1,1-1-1,-1 1 0,0-1 0,0 1 1,0 0-1,0-1 0,0 1 0,0 0 1,0 0-1,0 0 0,0 0 0,0 0 1,-1 0-1,1 0 0,0 0 0,-1 0 1,1 1-1,-1-1 0,1 1 0,-1-1 1,1 1-1,-1-1 0,1 1 0,-3 0 1,-1 0-488,4 2-134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2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21901,'6'15'1688,"10"-3"-1272,2-2-192,12-4 528,5-2-200,5-1-247,3-3-225,0 0-913,-2-2 801,-11-1-152,-1-9-80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2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19044,'3'72'2427,"12"78"1,23 77-2350,-35-210-68,41 183 40,-41-191-47,8 22 6,-11-30-2,1 0-1,0 1 1,0-1 0,0 0 0,0 1-1,0-1 1,0 0 0,0 0 0,0 0-1,0 0 1,0 0 0,1 0 0,-1 0-1,0 0 1,1 0 0,-1-1 0,2 1-1,-2 0 2,0-1-1,0 0 0,0 0 1,0 0-1,0 0 0,0 0 1,0 0-1,1 0 0,-1 0 1,0 0-1,0-1 0,0 1 1,0 0-1,0-1 0,-1 1 0,1 0 1,0-1-1,0 0 0,0 1 1,0-1-1,0 1 0,0-1 1,-1 0-1,1 0 0,1-1 1,15-25 117,-15 23-106,13-30 119,-1-1 0,-1 0-1,-3-1 1,0 0-1,7-61 1,-9 16 179,-3-125-1,-6 189-294,-7-108 156,7 115-166,-1-1 1,0 1-1,0 0 0,-1 0 0,-1 0 0,0 1 0,0-1 0,-1 1 0,-9-13 1,-1 8-13,15 14-3,0 0 1,-1 0-1,1 0 0,0 0 0,-1 0 1,1 0-1,-1-1 0,1 1 0,0 0 1,-1 0-1,1 0 0,-1 0 0,1 0 1,-1 0-1,1 1 0,0-1 0,-1 0 1,1 0-1,0 0 0,-1 0 0,1 0 1,-1 1-1,1-1 0,0 0 0,-1 1 1,0 0-10,0 0 0,1 0 0,-1 1 0,1-1 0,-1 1 0,1-1 1,-1 0-1,1 1 0,0-1 0,0 1 0,0-1 0,0 1 0,0-1 1,0 0-1,0 1 0,0-1 0,0 1 0,1-1 0,-1 1 0,1 1 1,0-1-4,0 0 1,0 0 0,-1-1 0,1 1 0,0 0 0,1-1 0,-1 1 0,0 0 0,0-1 0,1 1 0,-1-1 0,1 0 0,-1 0 0,1 1 0,-1-1 0,1 0-1,0 0 1,0 0 0,-1-1 0,1 1 0,0 0 0,0-1 0,0 1 0,0-1 0,0 1 0,0-1 0,0 0 0,0 0 0,0 0 0,3-1 0,6 0-20,0 0 0,0-1 1,0 0-1,11-4 1,-18 4 22,57-18-52,70-35 0,-80 31 87,1 3 1,69-19 0,-116 39-58,0 0 1,0 0-1,0 0 1,0 0-1,0 1 1,1 0-1,8 1 0,-12-1 11,0 1 0,0 0 0,1 0 0,-1 0 0,0 0 0,0 0 0,0 0 0,0 0 0,0 1 0,0-1 0,-1 1 0,1 0 0,0-1 0,-1 1 0,1 0-1,-1 0 1,1 0 0,-1 0 0,1 3 0,5 9-24,0 1 0,-2 0 0,1 1 0,4 30 0,4 65 36,-14-105-45,0 20-678,0-25 702,0 0 0,0 0 0,0 0 0,0 0 0,0 0 0,-1 0-1,1 0 1,0 0 0,-1 0 0,1 0 0,-1-1 0,1 1 0,-1 0-1,1 0 1,-1 0 0,0-1 0,1 1 0,-1 0 0,0 0 0,-1 0 0,-4-1-248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2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28 17724,'4'-5'521,"-2"2"-145,0 0 1,0 1-1,0-1 0,0 1 0,1 0 0,-1 0 0,3-3 0,-4 5-311,-1 0 0,0 0 0,1 0-1,-1 0 1,0 0 0,1 0 0,-1-1-1,0 1 1,1 0 0,-1 0 0,0 0-1,1 0 1,-1 0 0,0 0 0,1 0-1,-1 0 1,1 0 0,-1 1 0,0-1-1,1 0 1,-1 0 0,0 0 0,1 0-1,-1 0 1,0 1 0,1-1 0,7 16 1629,17 127 7,-14-73-2005,-10-65 229,-1-1 1,1 1-1,1-1 0,-1 0 1,3 6-1,-3-9 63,-1-1-1,0 1 0,0-1 1,1 1-1,-1-1 0,0 1 1,1-1-1,-1 0 0,1 1 0,-1-1 1,0 0-1,1 1 0,-1-1 1,1 0-1,-1 0 0,1 1 1,-1-1-1,1 0 0,-1 0 0,1 0 1,-1 0-1,1 0 0,-1 1 1,1-1-1,-1 0 0,1 0 1,-1 0-1,1-1 0,0 1 0,-1 0 1,1 0-1,-1 0 0,1 0 1,-1 0-1,1-1 0,-1 1 0,1 0 1,-1 0-1,0-1 0,1 1 1,-1 0-1,1-1 0,-1 1 1,0 0-1,1-1 0,-1 1 0,0-1 1,1 1-1,-1-1 0,0 1 1,1-1-1,-1 0 0,7-9-219,-3 4 180,0 0-1,1 1 0,-1-1 1,9-6-1,-13 11 54,1 0-1,-1 1 0,1 0 1,-1-1-1,1 1 0,0-1 1,-1 1-1,1 0 1,0-1-1,-1 1 0,1 0 1,0 0-1,-1-1 0,1 1 1,0 0-1,0 0 1,-1 0-1,1 0 0,0 0 1,0 0-1,-1 0 0,1 0 1,0 0-1,-1 0 1,1 1-1,0-1 0,-1 0 1,1 0-1,0 1 0,-1-1 1,1 0-1,0 1 1,-1-1-1,1 1 0,-1-1 1,1 1-1,-1-1 0,1 1 1,-1-1-1,1 1 1,-1 0-1,1-1 0,-1 1 1,0-1-1,1 1 1,-1 0-1,0-1 0,0 1 1,1 0-1,-1 0 0,0-1 1,0 1-1,0 1 1,3 9-7,0 1 1,-1 0-1,0-1 1,-1 1-1,0 0 1,-1 0-1,-1 14 1,-1-6 65,-1 0 0,0 0 0,-10 28 0,11-42-15,0-1 0,0 0 0,0 1 0,-1-1 0,0 0 0,-6 8 0,8-12-52,0 0 0,0 0 0,0 0 0,0 1 0,0-1 0,-1-1 0,1 1 0,0 0 0,0 0 0,-1 0 0,1-1 0,0 1 0,-1-1 1,1 1-1,-1-1 0,1 1 0,-1-1 0,1 0 0,-1 0 0,1 0 0,-1 0 0,1 0 0,-1 0 0,1 0 0,-1 0 0,1-1 0,-1 1 0,1 0 1,-1-1-1,-2-1 0,-1-1-172,0-1-1,0 0 1,0 0 0,0 0 0,1-1 0,-1 1 0,1-1 0,0 0-1,1-1 1,-1 1 0,-4-11 0,-5-12-241,-11-32 0,21 51 328,-18-53-673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3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18892,'18'-1'2385,"2"-1"-1529,0 2-368,4 0 1304,3-1-720,5 1-303,-2-4-1330,0-1 682,-4-3-250,-2-5-87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3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54 335 17092,'-3'1'114,"1"1"1,0-1 0,-1 1-1,1 0 1,0 0 0,0 0-1,0 0 1,1 1 0,-1-1-1,0 0 1,1 1 0,0-1-1,-1 1 1,1 0 0,0-1-1,0 4 1,-10 48 445,10-47-337,-5 52 94,2 1-1,2 1 0,4-1 0,2 0 1,17 86-1,-21-145-291,10 33 403,-1-20 1,-8-14-404,-1 1 0,1-1 0,-1 0-1,0 0 1,1 1 0,-1-1-1,1 0 1,-1 0 0,1 0 0,-1 0-1,1 0 1,-1 0 0,0 0-1,1 0 1,-1 0 0,1 0-1,-1 0 1,1 0 0,-1 0 0,1 0-1,-1 0 1,1 0 0,-1 0-1,1-1 1,-1 1 0,0 0 0,1 0-1,0-1 1,2-1 76,-1-1 0,1 1-1,-1-1 1,0 1 0,0-1 0,0 0 0,0 0-1,0 0 1,0 0 0,1-6 0,14-40 577,-12 32-478,9-34 249,-2-1 1,8-84-1,-7-106-2,-17 40-526,3 202 72,1-1-1,0 1 0,0-1 0,0 1 0,0-1 1,0 0-1,0 1 0,0-1 0,0 1 1,0-1-1,1 1 0,-1-1 0,0 1 0,0-1 1,0 1-1,0-1 0,1 1 0,-1-1 0,0 1 1,1 0-1,-1-1 0,0 1 0,1-1 0,-1 1 1,0 0-1,1-1 0,-1 1 0,1 0 1,-1-1-1,1 1 0,-1 0 0,1 0 0,-1 0 1,1-1-1,-1 1 0,1 0 0,-1 0 0,1 0 1,0 0-1,24 6-309,-6 1 167,6-5 59,0-1 0,0-1 0,0-1-1,0-1 1,-1-1 0,43-11 0,-12-1 29,96-41 0,-104 32 50,-34 17 10,1 0-1,0 1 0,15-5 0,-29 11 3,0 0-1,1 0 0,-1 0 0,0 0 1,1 0-1,-1 0 0,0 0 0,1 0 1,-1 0-1,0 0 0,1 0 0,-1 0 1,0 0-1,1 0 0,-1 1 0,0-1 1,0 0-1,1 0 0,-1 0 0,0 1 1,0-1-1,1 0 0,-1 0 0,0 1 1,0-1-1,1 0 0,-1 0 0,0 1 1,0-1-1,0 0 0,0 1 0,0-1 1,0 0-1,1 1 0,-1-1 0,0 0 1,0 1-1,0-1 0,0 0 0,0 1 1,0-1-1,0 0 0,0 1 0,0-1 1,-1 0-1,0 19-22,0-17 20,-27 154-117,8-55-12,14-66 82,-16 123-1861,22-146 1639,3-3-87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3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 17132,'0'0'73,"0"0"0,0 0 1,1-1-1,-1 1 0,0 0 1,0 0-1,0 0 0,0-1 1,1 1-1,-1 0 0,0 0 1,0 0-1,1-1 0,-1 1 1,0 0-1,0 0 0,1 0 1,-1 0-1,0 0 0,0 0 1,1 0-1,-1 0 0,0 0 1,1 0-1,-1 0 0,0 0 1,0 0-1,1 0 0,-1 0 0,0 0 1,1 0-1,-1 0 0,0 0 1,0 0-1,1 0 0,2 12 1557,-5 24 122,2-29-1367,-2 8-30,-3 32-96,2 63 1,3-109-270,0 0 0,0 0-1,0 1 1,0-1 0,0 0 0,0 0 0,1 0 0,-1 0-1,0 1 1,1-1 0,-1 0 0,1 0 0,-1 0 0,1 0 0,-1 0-1,1 0 1,0 0 0,-1 0 0,1 0 0,0 0 0,0 0-1,0 0 1,-1-1 0,1 1 0,0 0 0,0-1 0,0 1-1,1 0 1,-1-1 0,0 1 0,0-1 0,0 0 0,0 1 0,0-1-1,1 0 1,-1 0 0,0 0 0,0 0 0,0 0 0,1 0-1,-1 0 1,0 0 0,0 0 0,0 0 0,2-1 0,8-2-11,-1-1 0,0 0 1,0 0-1,13-9 1,-1 2 94,-16 8-39,0 1 0,0 0-1,0 0 1,0 1 0,0-1 0,8 1 0,-13 0-30,0 1 0,1 0-1,-1 0 1,0 1 0,1-1-1,-1 0 1,0 0 0,0 1 0,1-1-1,-1 0 1,0 1 0,0-1 0,0 1-1,0 0 1,1-1 0,-1 1 0,0 0-1,0 0 1,0 0 0,0 0-1,-1-1 1,1 1 0,0 1 0,0-1-1,0 0 1,-1 0 0,1 0 0,-1 0-1,1 0 1,-1 1 0,1-1 0,-1 0-1,0 0 1,1 1 0,-1 1 0,1 5 17,-1 0 1,0-1-1,-1 1 1,1 0-1,-1-1 1,-1 1-1,1 0 1,-1-1-1,-1 0 1,1 1-1,-1-1 1,-1 0-1,1-1 1,-1 1-1,-9 11 1,11-15-4,0 0 1,-1-1 0,1 1 0,-1-1 0,1 1 0,-1-1-1,0 0 1,0 0 0,0 0 0,0 0 0,0-1 0,0 1-1,-1-1 1,1 0 0,0 0 0,-1 0 0,1-1-1,-1 1 1,1-1 0,-1 1 0,1-1 0,-1 0 0,1-1-1,-1 1 1,1-1 0,-1 1 0,1-1 0,-1 0 0,1 0-1,0-1 1,-1 1 0,1-1 0,0 1 0,0-1-1,0 0 1,-3-3 0,0 0-198,0 0 0,0-1-1,0 0 1,1-1 0,0 1-1,0-1 1,0 0 0,1 0-1,0-1 1,1 1 0,-1-1 0,-2-13-1,-2-8-442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1:3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19268,'12'-9'2393,"-4"0"-1537,5 1-368,1 4 1344,6 1-703,0-2-345,5 4-872,1 1-800,4 0 783,4-1-151,1-15-144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5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18916,'-2'15'1648,"12"-1"-1119,9-7-209,8-5 544,9-2-240,8 0-96,-1-2-72,2-1-384,-4 2-232,-5-1-560,-3 2-272,-13 5 776,-5 1-152,-14 1-193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5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5 381 15107,'-5'10'2201,"15"2"-977,8-5-448,9-3 2353,7-2-1745,11-2-480,-1 0-120,9-5-680,0 0-432,0-4-760,-3-1 568,-8-4 208,-1 1-176,-8-6-224</inkml:trace>
  <inkml:trace contextRef="#ctx0" brushRef="#br0" timeOffset="1">462 0 19108,'11'14'1672,"7"5"-1151,-3 1-193,7 9 624,1 1-288,-3 6-104,-4 0-128,-6 4-224,-6-2-56,-14 4-64,-4 1-72,-14-3-240,-2 0-352,-7-7 504,-2-3-72,-1-10-80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5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32 16307,'-1'-3'230,"-1"1"-1,1 0 0,0 0 0,0 0 0,-1 0 0,0 1 0,1-1 0,-1 0 0,0 1 0,0-1 0,0 1 0,0-1 0,0 1 0,0 0 0,0 0 0,0 0 0,0 0 0,0 0 0,-4 0 0,3 0-8,0 1 0,0 0 0,0 0 1,-1 1-1,1-1 0,0 1 0,0-1 0,0 1 0,0 0 0,0 0 0,0 0 0,-5 4 0,-1 0-55,0 1 0,1 0 0,0 1 0,0 0 0,1 0 0,0 1 0,0-1 0,-6 11 0,4-4-156,0 1 0,1 0-1,-7 18 1,12-26-12,1 0 0,0 0 0,0 0 1,0 0-1,1 0 0,0 0 0,0 1 0,1-1 0,1 14 0,-1-20 3,0 0 0,0 0 0,0 0-1,1 0 1,-1 0 0,0-1 0,0 1 0,1 0 0,-1 0-1,1 0 1,-1 0 0,1 0 0,-1-1 0,1 1 0,-1 0 0,1 0-1,0-1 1,-1 1 0,1-1 0,0 1 0,0 0 0,-1-1-1,1 1 1,0-1 0,0 0 0,0 1 0,0-1 0,0 0-1,0 1 1,0-1 0,0 0 0,-1 0 0,1 0 0,0 0-1,0 0 1,0 0 0,0 0 0,0 0 0,0 0 0,0 0 0,0-1-1,0 1 1,1-1 0,3-1 8,0 0 0,0 0 0,0 0 0,0-1 0,-1 0 0,7-5 0,13-12 95,-1-2 0,0-1 0,-2 0 0,-1-2 0,-1 0 0,25-45 0,-47 80 53,0-1 0,0 0 0,-2 16-1,0 1-67,3-16-66,-9 48 43,10-53-61,1 1 0,-1-1 0,1 0 0,1 1-1,-1-1 1,1 0 0,0 1 0,2 8-1,-2-13 0,-1 0 1,1 0-1,-1 0 0,1-1 0,0 1 0,-1 0 0,1 0 0,0 0 0,-1 0 0,1 0 0,0-1 0,0 1 0,0 0 0,0-1 0,0 1 0,0-1 0,0 1 0,0-1 0,0 1 0,0-1 0,0 0 1,0 1-1,0-1 0,0 0 0,0 0 0,0 0 0,0 0 0,1 0 0,-1 0 0,0 0 0,0 0 0,0 0 0,0-1 0,0 1 0,0 0 0,0-1 0,0 1 0,2-2 0,3 0 29,0-1 0,-1 0 0,1-1 0,-1 1-1,7-7 1,8-7 123,-1-1-1,-1-1 1,-1-1 0,-1 0-1,-1-1 1,19-34 0,-33 53-118,-2 5 9,-5 14 55,-11 34 32,15-41-131,0 0 1,0 0-1,1 0 0,0 0 1,1 14-1,0-22-2,0-1 0,1 1 0,-1 0-1,0-1 1,1 1 0,-1-1 0,1 1 0,-1-1 0,1 1 0,0-1 0,0 0 0,0 1 0,0-1 0,0 0-1,0 0 1,0 1 0,1 0 0,0-1 0,0 0-1,-1-1 1,1 1 0,0-1-1,-1 1 1,1-1 0,0 1-1,0-1 1,0 0 0,-1 0-1,1 0 1,0 0 0,0 0-1,0 0 1,-1-1 0,1 1-1,0-1 1,0 1 0,1-2-1,8-2 16,0-1-1,0 0 0,-1 0 0,0-1 1,0-1-1,0 0 0,16-14 0,53-65 99,-70 76-104,-20 59-62,9-41 32,0 2 32,0 0 0,0 0 0,1 0 0,0 19 0,2-27-27,-1 1-1,0-1 0,1 0 1,-1 1-1,1-1 0,-1 0 1,1 0-1,0 0 0,0 1 1,0-1-1,0 0 0,1 0 1,-1 0-1,0-1 0,1 1 1,0 0-1,-1 0 0,1-1 1,0 1-1,0-1 0,0 0 0,0 1 1,0-1-1,0 0 0,0 0 1,4 1-1,1 0-101,0-1-1,0 1 0,0-2 1,0 1-1,1-1 1,8 0-1,8-2-103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196 118 16019,'-7'-1'323,"0"0"-1,-1 0 1,1 1-1,0 0 0,-1 1 1,1-1-1,0 2 1,0-1-1,0 1 0,0 0 1,0 0-1,0 1 1,-9 4-1,9-3-258,0-1 0,0 1 0,1 1 0,0 0 0,0-1 0,0 2 0,0-1 0,1 1 0,0 0 0,0 0 0,1 0 0,-6 10 0,9-15-66,0 0 1,1 0-1,-1 1 1,0-1-1,1 1 1,-1-1 0,1 0-1,-1 1 1,1-1-1,0 1 1,-1-1 0,1 1-1,0-1 1,0 1-1,0-1 1,0 1 0,1-1-1,-1 1 1,0-1-1,1 1 1,-1-1-1,1 2 1,0-2 14,0 0 0,0 0-1,0 0 1,0 0 0,1 0-1,-1 0 1,0-1 0,0 1 0,1-1-1,-1 1 1,0-1 0,0 1-1,1-1 1,-1 1 0,1-1-1,-1 0 1,0 0 0,3 0 0,4 0 72,0-1 1,0 0-1,-1 0 1,1 0-1,-1-1 1,1-1 0,8-3-1,-3 0 135,0-1-1,-1-1 0,0 0 1,0 0-1,-1-1 1,0-1-1,-1 0 1,0 0-1,0-1 1,-1 0-1,-1-1 1,0 0-1,0 0 0,-1-1 1,-1 0-1,0 0 1,5-20-1,-10 31-185,0 0 0,-1 0 0,0 0 0,1 0-1,-1 0 1,0 0 0,0-1 0,0 1 0,0 0-1,-1 0 1,0-4 0,1 6-30,0-1 0,0 1 0,-1 0 0,1-1 0,0 1 0,0 0 0,0 0 0,-1-1 0,1 1-1,0 0 1,-1-1 0,1 1 0,0 0 0,0 0 0,-1 0 0,1 0 0,0-1 0,-1 1 0,1 0 0,-1 0 0,1 0 0,0 0 0,-1 0-1,1 0 1,-1 0 0,-15 6-45,8 0 6,1 0 1,0 0-1,0 1 0,1 0 1,-1 0-1,-8 14 1,12-16-10,0-1 0,0 1 1,0 0-1,1 0 0,0 0 1,0 1-1,0-1 1,1 0-1,0 1 0,0-1 1,0 1-1,0 10 1,1-15 21,1 1 0,-1 0 1,0-1-1,1 1 1,-1 0-1,1-1 1,-1 1-1,1-1 1,0 1-1,0-1 1,0 0-1,0 1 1,0-1-1,0 0 1,0 0-1,0 1 1,0-1-1,0 0 1,3 1-1,-1 0-12,0-1 1,0 1-1,1-1 0,-1 0 0,0 0 1,1 0-1,-1-1 0,0 1 1,5-1-1,2 1-17,-1-2 0,1 1 0,0-2 0,-1 1 0,1-1 0,10-4 0,-7 1 77,0 0 0,0-1 1,-1-1-1,1 0 0,-2-1 0,13-9 0,-29 26 48,0 1 0,1 0-1,0 0 1,1 0 0,-4 20 0,7-29-66,0 0 1,1 0-1,-1 0 1,0 0-1,0 0 1,1 0-1,-1-1 1,0 1 0,1 0-1,-1 0 1,1 0-1,-1-1 1,1 1-1,0 0 1,-1 0-1,1-1 1,0 1-1,-1 0 1,1-1-1,0 1 1,0-1 0,-1 1-1,1-1 1,0 0-1,0 1 1,0-1-1,0 0 1,0 1-1,0-1 1,0 0-1,-1 0 1,1 0-1,0 0 1,0 0-1,2 0 1,3 0 33,1-1 1,-1 1-1,0-1 0,7-2 1,5-3 40,-1 1 1,1-2-1,-1 0 1,-1-1-1,1-1 1,-2-1-1,1 0 1,-1-1-1,-1 0 1,18-18-1,-25 18-9,-14 10-24,-18 14-28,-9 19-13,33-31-12,0 0 0,0 0 0,-1 1 1,1-1-1,0 0 0,0 1 0,0-1 0,1 1 1,-1 0-1,0-1 0,1 1 0,-1 0 0,1-1 0,-1 1 1,1 0-1,0-1 0,-1 1 0,1 0 0,0 0 0,0 0 1,1-1-1,-1 1 0,1 2 0,0-3-55,0 0 0,0 1 0,1-1 0,-1 0 0,1 0 0,-1 0 0,1 0 0,0 0 0,-1 0 0,1-1 0,0 1 0,-1-1 0,1 1 0,0-1 0,0 1 0,0-1 0,-1 0 0,1 0 0,0 0 0,3 0 0,41-4-771,-46 4 838,36-7-353,1-3-120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5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20316,'-7'6'333,"1"0"0,0 0-1,0 0 1,0 1 0,1 0-1,-1 0 1,2 1 0,-1-1-1,-4 14 1,-4 3 431,-42 71 62,-76 191 0,126-272-857,2-9 1,1 0 0,1-1-1,-1 1 1,1 0 0,-1 0 0,1 1 0,1-1-1,-1 8 1,1-13 20,0 1 0,0-1 0,0 0 0,0 0 0,0 1 0,0-1 0,0 0 0,0 0 0,0 1 0,0-1 0,0 0 0,0 0 0,0 1 0,0-1 0,0 0 0,0 0 0,0 0 0,0 1 0,0-1 0,1 0 0,-1 0 0,0 1 0,0-1 0,0 0 0,0 0 0,1 0 0,-1 0 0,0 1 1,0-1-1,0 0 0,1 0 0,-1 0 0,0 0 0,0 0 0,1 0 0,-1 0 0,0 0 0,0 0 0,1 0 0,-1 1 0,0-1 0,0 0 0,1 0 0,-1 0 0,0-1 0,14-7-399,14-21-331,23-45-1693,81-160 1,-38 25 1266,-103 237 1982,2 0-1,2 1 1,-4 37 0,-1 102 1008,8-141-1482,2-15-228,-3 33 161,2 0-1,2 0 1,9 55 0,-9-92-406,-1-7 49,0 1 0,0 0 0,1 0-1,-1 0 1,1-1 0,-1 1 0,1 0 0,0-1-1,-1 1 1,1 0 0,0-1 0,2 3 0,0-4-1233,-3-7 451,-3-9-298,-3 2 569,0 1 1,-1 0-1,-1 0 1,0 1-1,-1 0 1,-16-18-1,0 5 1197,-45-37-1,62 54 382,9 4 927,15 3 1391,-7 1-3359,-6 0 186,22 0 693,30-3-1,-47 2-784,0-1 0,0 0 0,0 0 0,-1 0-1,1-1 1,-1 0 0,14-8 0,11-15-29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5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16 21933,'0'0'83,"0"-1"0,0 1 1,0-1-1,0 1 0,0-1 0,1 1 1,-1-1-1,0 1 0,0-1 1,0 1-1,0-1 0,-1 1 1,1-1-1,0 0 0,0 1 0,0-1 1,0 1-1,0-1 0,-1 1 1,1-1-1,0 1 0,0-1 0,-1 1 1,1 0-1,0-1 0,-1 1 1,1-1-1,0 1 0,-1 0 1,1-1-1,-1 1 0,0-1 0,0 2 9,0 0-1,0 0 0,1 0 1,-1 0-1,0-1 0,0 1 1,1 1-1,-1-1 0,1 0 0,-1 0 1,1 0-1,-1 0 0,1 0 1,0 0-1,0 0 0,-1 2 1,-7 45 517,2-1 0,0 73 0,4-75-524,-1 20-98,-1 3-378,8 100 0,3-139-601,-7-28 950,0 0 0,0-1 0,1 1 1,-1-1-1,0 1 0,1 0 0,-1-1 0,0 1 0,1-1 0,-1 1 0,1-1 0,-1 1 0,1-1 0,-1 1 0,1-1 0,-1 1 1,1-1-1,0 0 0,-1 1 0,1-1 0,-1 0 0,1 0 0,0 1 0,-1-1 0,1 0 0,0 0 0,-1 0 0,1 0 1,0 0-1,0 0 0,-1 0 0,1 0 0,0 0 0,-1 0 0,1 0 0,0-1 0,-1 1 0,1 0 0,0 0 0,-1-1 0,2 0 1,2-2-107,1 0 0,-1-1 1,0 0-1,0 0 1,6-8-1,-2 2-136,20-21-564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5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13 19068,'-15'17'1339,"0"1"-1,-24 39 0,34-49-1199,0 1-1,1-1 0,1 1 1,-1 0-1,1 0 0,1 0 1,0 1-1,0-1 0,-1 18 1,3-25-135,0 1 0,0-1 1,0 0-1,0 0 1,0 0-1,1 1 1,-1-1-1,1 0 1,0 0-1,-1 0 1,1 0-1,0 0 1,0 0-1,0 0 0,1 0 1,-1-1-1,0 1 1,1 0-1,-1 0 1,1-1-1,-1 1 1,1-1-1,0 0 1,0 0-1,-1 1 1,1-1-1,0 0 0,0 0 1,0-1-1,0 1 1,1 0-1,-1-1 1,0 1-1,0-1 1,0 0-1,4 1 1,1-1 45,0 0 1,-1-1-1,1 0 1,0 0 0,-1 0-1,1-1 1,-1 0-1,1 0 1,-1 0 0,0-1-1,6-3 1,-2-1 104,-1 0 1,0 0-1,0-1 0,-1 0 1,0-1-1,0 0 1,-1 0-1,0 0 0,-1-1 1,8-15-1,-11 20-65,-1 0-1,0 0 1,-1 0 0,1 0-1,-1 0 1,0 0-1,0 0 1,-1-1 0,1 1-1,-1 0 1,-1-6 0,0 7-46,1 1 1,-1-1-1,0 1 1,0 0 0,-1-1-1,1 1 1,-1 0 0,0 0-1,1 0 1,-1 0-1,-1 1 1,1-1 0,0 0-1,-1 1 1,1-1 0,-1 1-1,0 0 1,-3-2 0,2 1-84,-1 1 1,1 1 0,0-1 0,-1 1 0,1-1 0,-1 1-1,0 0 1,1 1 0,-1-1 0,0 1 0,1 0 0,-1 0 0,0 0-1,1 1 1,-1 0 0,0 0 0,1 0 0,-1 0 0,1 1-1,0 0 1,-1 0 0,1 0 0,0 0 0,0 1 0,0-1 0,0 1-1,-3 4 1,6-7-32,0 1 0,0 0-1,1 0 1,-1-1 0,1 1 0,-1 0-1,1 0 1,-1 0 0,1 0 0,-1 0-1,1 0 1,0 0 0,-1 0-1,1 0 1,0 0 0,0 0 0,0 0-1,0 0 1,0 0 0,0 0 0,0 0-1,0 0 1,0 0 0,0 0-1,0 0 1,1 0 0,-1 0 0,1 0-1,-1 0 1,0 0 0,1 0 0,-1 0-1,1-1 1,0 1 0,-1 0 0,1 0-1,0-1 1,0 1 0,-1 0-1,2 0 1,1 1-41,0 0 1,1 0-1,-1 0 0,0 0 0,1-1 1,-1 1-1,1-1 0,-1 0 0,1 0 0,5 0 1,-4-1-57,1 0 1,-1 0-1,1 0 1,9-2 0,26-10-821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5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16788,'-3'0'422,"0"1"1,0-1 0,1 1-1,-1 0 1,0 0 0,0 0 0,1 0-1,-1 1 1,1-1 0,-1 1-1,-3 3 1,-27 24 1490,26-22-1294,3-4-415,-43 46 1320,43-45-1470,1 0 0,-1 1 0,1-1 0,0 1 0,1 0 0,-1 0 0,1 0 0,0 0 0,-2 9 0,3-13-60,1 0-1,0-1 0,0 1 0,0 0 0,0-1 0,1 1 1,-1 0-1,0-1 0,0 1 0,0 0 0,0-1 0,1 1 1,-1-1-1,0 1 0,1 0 0,-1-1 0,0 1 0,1-1 1,-1 1-1,1-1 0,-1 1 0,1-1 0,-1 1 0,1-1 1,-1 0-1,1 1 0,-1-1 0,1 0 0,0 1 0,-1-1 1,1 0-1,0 0 0,-1 1 0,1-1 0,-1 0 0,1 0 1,0 0-1,-1 0 0,1 0 0,1 0 0,33-2-276,-24 0 177,-1 2 26,9-1-74,0 0 1,33 4-1,-48-3 141,1 1 0,-1 0 0,0 0 0,1 0 0,-1 0 1,0 1-1,0-1 0,0 1 0,0 0 0,-1 0 0,1 1 0,0-1 0,-1 1 0,0 0 0,1 0 0,-1 0 0,5 7 0,-7-9 29,-1 0-1,1 1 0,0-1 0,0 1 0,-1-1 0,1 1 1,-1-1-1,1 1 0,-1 0 0,0-1 0,0 1 0,0-1 0,0 1 1,0 0-1,0-1 0,0 1 0,0 0 0,-1-1 0,0 3 1,0-1 28,0 0 0,-1 0 1,0 0-1,1-1 0,-1 1 0,0 0 1,0-1-1,0 0 0,-4 4 1,-2 0 108,-1 0 0,0 0 0,1-1 0,-1 0 0,-13 5 0,11-6-40,-1 0 1,1-1-1,-14 3 1,22-6-157,0 1 0,1-1 1,-1 1-1,0-1 0,1 0 0,-1 0 1,0 0-1,1 0 0,-1-1 1,1 1-1,-1-1 0,0 1 1,1-1-1,-1 0 0,1 0 0,-1 0 1,1-1-1,0 1 0,0 0 1,-4-4-1,-1-8-194,9-2-103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5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60 17348,'2'-6'872,"3"-23"788,-5 27-1526,1 1 0,-1 0 0,0 0 0,0-1 0,0 1 0,0 0 0,0-1 0,0 1 0,-1 0 0,1 0 0,0-1 1,-1 1-1,1 0 0,0 0 0,-1 0 0,0-1 0,0 0 0,0 2-76,1 0 1,0 0-1,-1-1 1,1 1-1,-1 0 1,1 0-1,0 0 0,-1 0 1,1 0-1,-1 0 1,1 0-1,0 1 1,-1-1-1,1 0 1,-1 0-1,1 0 1,0 0-1,-1 0 1,1 1-1,0-1 1,-1 0-1,1 0 0,0 0 1,-1 1-1,1-1 1,0 0-1,0 1 1,-1-1-1,1 0 1,0 1-1,0-1 1,-1 0-1,1 1 1,0-1-1,0 0 1,0 1-1,0 0 1,-9 17 534,-5 24-371,2 1-1,-9 64 1,1 93-36,16-134 42,8 122 0,-1-161-219,1 1 1,1-1-1,1-1 1,2 1-1,0-1 1,2 0-1,16 30 1,-22-49-542,-1-7-16,-3-15-550,-8-23-764,-17-28-1638,-53-98 0,41 88 3531,35 72 56,-12-30 1287,14 33-1281,0 1 1,-1-1 0,1 0 0,0 1-1,0-1 1,0 0 0,0 0 0,0 1-1,0-1 1,0 0 0,0 1 0,0-1-1,0 0 1,0 1 0,0-1 0,1 0-1,-1 1 1,0-1 0,0 0 0,1 1-1,-1-1 1,1 0 0,-1 1 0,0-1-1,1 1 1,-1-1 0,1 1 0,-1-1-1,1 1 1,-1-1 0,1 1 0,0 0-1,-1-1 1,1 1 0,-1 0 0,1-1-1,0 1 1,-1 0 0,1 0 0,0 0-1,-1-1 1,2 1 0,14-1 1075,-1 1 0,20 2 1,-21-1-975,-1 0 0,1-2 0,14 0 0,-24 0-194,1 0 1,0 0 0,-1-1 0,1 1-1,-1-1 1,1 0 0,-1 0 0,0 0-1,0-1 1,0 1 0,0-1-1,6-6 1,16-18-73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58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16508,'-2'2'217,"-1"0"0,1 0 0,0 1 0,1-1 1,-1 0-1,0 1 0,1-1 0,-1 1 0,1-1 1,0 1-1,0 0 0,0 0 0,0-1 0,0 5 1,-8 41 1950,8-43-2074,0 0 0,1 0 0,0 0 0,0 0 0,0 0 0,1 0 0,1 7 0,-2-11-92,0-1 0,0 1 0,1-1 0,-1 1 1,0-1-1,0 1 0,1-1 0,-1 1 0,0-1 0,1 1 0,-1-1 0,0 0 0,1 1 0,-1-1 0,1 1 0,-1-1 1,1 0-1,-1 0 0,1 1 0,-1-1 0,1 0 0,-1 0 0,1 1 0,-1-1 0,1 0 0,-1 0 0,2 0 1,-1 0-7,1-1 0,0 1 0,-1-1 0,1 1 1,0-1-1,-1 0 0,1 1 0,-1-1 0,1 0 1,-1 0-1,1 0 0,-1 0 0,2-2 0,4-5-1,0 1-1,0-1 1,8-14-1,-10 15 8,0 0-1,0 0 1,1 0 0,0 1 0,10-9 0,-16 14-2,0 1 0,1 0 0,-1-1 0,1 1 1,-1 0-1,1 0 0,-1-1 0,1 1 0,-1 0 1,1 0-1,-1 0 0,1-1 0,-1 1 0,1 0 1,-1 0-1,1 0 0,-1 0 0,1 0 0,-1 0 1,1 0-1,-1 0 0,1 0 0,0 0 1,-1 1-1,1-1 0,-1 0 0,1 0 0,-1 0 1,1 1-1,0 0-20,0 0 1,0 0 0,0 0-1,0 0 1,-1 0-1,1 0 1,0 1 0,-1-1-1,1 0 1,-1 0 0,2 3-1,5 43-740,-6-40 594,6 60-303,0-37 191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5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80 17036,'-3'1'240,"0"1"1,0-1-1,0 1 1,0 0-1,0 0 1,1 0-1,-1 0 0,0 1 1,1-1-1,0 1 1,0-1-1,0 1 1,0 0-1,0 0 1,0 0-1,-1 4 1,3-5-127,-1 0 0,1 0 0,-1 0 1,1 0-1,0 0 0,0 0 0,0 0 1,1 0-1,-1 0 0,0 0 0,1 0 1,-1 0-1,1 0 0,0 0 0,-1 0 1,1 0-1,0 0 0,0 0 0,0 0 1,1-1-1,-1 1 0,0 0 0,1-1 1,-1 1-1,1-1 0,-1 0 0,4 2 1,-4-1-89,1-1 0,0 1 0,0-1-1,0 0 1,0 0 0,1 0 0,-1 0 0,0 0 0,0 0 0,0-1 0,1 1 0,-1-1 0,0 1 0,1-1 0,-1 0 0,0 0 0,1 0 0,-1 0 0,4-1 0,-2 0-15,-1 0-1,1-1 1,-1 0 0,1 1-1,-1-1 1,0 0-1,1 0 1,-1-1 0,0 1-1,0-1 1,2-3-1,2-1-4,-1 0-1,-1-1 0,1 0 1,-1 0-1,-1-1 0,1 1 1,-1-1-1,5-18 0,-3-10 55,-6 35-56,1 1-1,-1 0 1,0-1 0,0 1-1,0-1 1,0 1-1,0 0 1,0-1 0,-1 1-1,1-1 1,0 1 0,-1 0-1,1-1 1,-1 1-1,1 0 1,-1-1 0,0 1-1,0 0 1,1 0 0,-1 0-1,0 0 1,0 0-1,-1-2 1,1 3-3,0 0 0,0 0 0,0 0 0,0 0 0,0 0 1,0 0-1,0 0 0,0 0 0,0 1 0,0-1 0,0 0 0,0 0 0,0 1 0,0-1 0,0 1 0,1-1 1,-1 1-1,0-1 0,0 1 0,0-1 0,1 1 0,-1 0 0,0-1 0,1 1 0,-1 0 0,0 0 0,1-1 0,-1 1 1,1 0-1,-1 2 0,-17 31 14,9-11-30,0 1 1,-7 36-1,14-51 10,0 1 0,1 0 0,0 0 0,0-1 0,1 1 0,0 0 1,1 0-1,0-1 0,4 15 0,-5-22 8,1 0-1,0 0 1,-1-1-1,1 1 1,0 0-1,0 0 1,0-1-1,0 1 1,0-1-1,0 1 1,0-1-1,1 0 1,-1 1-1,1-1 1,-1 0-1,1 0 1,-1 0-1,1 0 1,-1 0-1,4 1 1,-3-1 4,1-1 1,0 0-1,-1 1 1,1-1-1,-1 0 1,1 0-1,0-1 1,-1 1-1,1-1 1,-1 1 0,1-1-1,-1 0 1,3-1-1,8-3 33,-1-2 0,-1 0 0,1 0 0,14-13 0,-23 18-35,56-51 174,-41 35-146,2 1 0,27-19 1,-46 35-41,1 0 0,-1 0 1,0 0-1,1 0 1,-1 1-1,1-1 1,-1 1-1,1-1 1,-1 1-1,1-1 1,-1 1-1,1 0 1,-1 0-1,1 0 1,-1-1-1,1 2 1,0-1-1,2 0 1,-3 1-1,0-1 1,0 1-1,0 0 1,0-1-1,0 1 1,0 0-1,-1 0 1,1 0-1,0-1 1,0 1 0,-1 0-1,1 0 1,0 0-1,-1 0 1,1 0-1,-1 1 1,1-1-1,-1 0 1,1 1-1,1 8-43,-1 0 0,0 0-1,0 0 1,-1 18 0,-1-11-23,1-6 41,0 19-1,0-29 34,0 0 0,0 0 0,0 0 1,0 0-1,0 1 0,1-1 0,-1 0 0,0 0 1,1 0-1,-1 0 0,1 0 0,-1 0 0,1 0 0,0 0 1,-1 0-1,1 0 0,1 1 0,-1-1 2,-1-1 0,1 0 0,0 0 0,-1 0 0,1 0 0,0 0 0,-1 0 0,1 0 0,-1 0 0,1 0 0,0 0 0,-1 0 0,1 0 0,0 0 0,-1-1 0,1 1 0,-1 0 0,1 0 0,-1-1 0,1 1 0,-1 0 0,1-1 0,-1 1 0,1-1 0,-1 1 0,1-1 0,-1 1 0,1-1 0,13-17 49,-12 15-39,5-7 33,-4 5-173,0 0-1,1-1 1,-1 1-1,2 0 0,-1 1 1,0-1-1,1 1 1,0 0-1,6-5 0,-10 9 115,-1 0-1,1 1 0,-1-1 0,1 0 0,-1 0 0,1 0 0,-1 0 0,1 0 0,-1 1 0,1-1 0,-1 0 0,0 0 0,1 1 0,-1-1 0,1 0 0,-1 1 1,0-1-1,1 0 0,-1 1 0,0-1 0,1 1 0,-1-1 0,0 0 0,0 1 0,0-1 0,1 1 0,-1-1 0,0 1 0,0-1 0,0 1 0,0-1 0,0 1 1,0-1-1,0 1 0,0-1 0,0 1 0,0-1 0,0 1 0,0 0 0,1 21-366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8:5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17124,'1'-1'112,"0"1"-1,-1-1 1,1 1 0,0 0 0,0-1 0,-1 1 0,1 0 0,0-1 0,0 1 0,-1 0 0,1 0-1,0 0 1,0 0 0,0 0 0,0 0 0,-1 0 0,1 0 0,0 0 0,0 0 0,-1 1 0,1-1-1,0 0 1,0 0 0,-1 1 0,1-1 0,0 0 0,0 1 0,-1-1 0,1 1 0,0-1 0,-1 1-1,1-1 1,-1 1 0,1 0 0,-1-1 0,1 1 0,-1 0 0,1-1 0,-1 1 0,0 0 0,1 1 0,2 4 220,-1 0 1,0 0 0,0 1-1,1 7 1,0-4 157,24 128 1768,-10-46-1885,-16-86-358,1 0-1,-1 0 1,1-1-1,0 1 0,0-1 1,5 9-1,-6-13-12,-1 0 1,1 0-1,0 0 0,0 0 0,0-1 1,0 1-1,-1 0 0,1 0 1,0-1-1,0 1 0,1-1 0,-1 1 1,0-1-1,0 1 0,0-1 1,0 1-1,0-1 0,0 0 0,1 0 1,-1 0-1,0 0 0,0 0 1,0 0-1,1 0 0,-1 0 0,0 0 1,0 0-1,0-1 0,0 1 1,1 0-1,-1-1 0,0 1 0,0-1 1,0 0-1,0 1 0,0-1 1,0 0-1,0 1 0,1-2 0,12-10 6,0-1 0,-1 0 0,0-1-1,0-1 1,16-26 0,-3 7 4,-11 13-11,-5 8-12,-1 0 1,1 1 0,1 0 0,21-17-1,-32 29 10,1-1-1,0 0 0,0 1 0,0-1 0,0 0 0,0 1 1,0-1-1,0 1 0,0 0 0,0-1 0,0 1 0,0 0 0,0 0 1,0-1-1,0 1 0,0 0 0,2 0 0,-3 0 1,1 1 0,0-1-1,-1 0 1,1 0 0,-1 1-1,1-1 1,-1 1 0,1-1-1,-1 0 1,1 1-1,-1-1 1,0 1 0,1-1-1,-1 1 1,0-1 0,1 1-1,-1-1 1,0 1 0,1-1-1,-1 1 1,0 0 0,0 0-1,1 4-6,0-1 0,-1 1-1,1 0 1,-1-1-1,0 1 1,-2 9 0,-3 15-132,-1-1 0,-2 1 1,-16 40-1,20-64-849,2-8 755,1-12 126,2-12-203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9:0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 18100,'-4'-2'231,"0"1"-1,0-1 1,-1 1 0,1 0-1,0 1 1,-1-1 0,1 1 0,0-1-1,-1 1 1,1 1 0,0-1-1,-1 1 1,1-1 0,0 1-1,-7 3 1,4-1 2,1 0 1,0 0-1,0 0 0,0 1 0,0 0 0,1 1 1,-1-1-1,1 1 0,-5 6 0,1 0-74,1 0-1,0 0 1,1 1-1,0 0 1,1 0-1,0 1 1,1-1-1,0 1 1,-4 21-1,8-26-128,0-1 0,0 1 0,1-1 0,0 1 1,1 11-1,-1-18-22,0 0 1,0 1-1,1-1 0,-1 1 1,0-1-1,1 1 1,-1-1-1,1 0 1,-1 1-1,1-1 1,0 0-1,-1 1 0,1-1 1,0 0-1,0 0 1,0 0-1,0 0 1,0 0-1,0 0 1,0 0-1,1 0 0,-1 0 1,0 0-1,0-1 1,1 1-1,-1-1 1,1 1-1,-1-1 1,0 1-1,1-1 0,-1 0 1,1 1-1,-1-1 1,3 0-1,1-1 8,-1 0 0,1 0 1,0 0-1,-1-1 0,1 0 0,-1 1 0,0-2 0,0 1 0,1 0 0,-2-1 1,1 0-1,0 0 0,0 0 0,4-5 0,7-9 62,23-29 1,-36 42-68,27-39 200,47-91 0,-74 134-146,-1 5-47,-2 10-11,-10 41-19,0-10 59,-5 71 0,16-115-78,-1 0-1,1 0 0,0 0 0,0-1 0,0 1 0,0 0 0,1 0 0,-1 0 1,0-1-1,1 1 0,-1 0 0,1 0 0,0-1 0,-1 1 0,1 0 0,2 2 0,-2-3-47,0-1 0,-1 1 0,1-1 0,0 0 0,0 1 0,-1-1 0,1 0 0,0 0 0,0 1 0,0-1 0,0 0 0,-1 0 0,1 0 0,0 0 0,0 0 0,0 0 0,0 0 0,-1 0 0,1 0 0,0-1 0,0 1 0,0 0 0,0-1 0,1 0 0,3-2-225,1 0 1,0-1 0,-1 0 0,0 0-1,0 0 1,0-1 0,6-7 0,11-18-649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9:0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186 273 18004,'0'-1'85,"0"1"1,0-1-1,1 1 0,-1 0 1,0-1-1,0 1 0,0-1 1,0 1-1,1 0 0,-1-1 1,0 1-1,0-1 0,0 1 1,0-1-1,0 1 1,0 0-1,0-1 0,0 1 1,0-1-1,-1 1 0,1-1 1,0 1-1,0 0 0,0-1 1,0 1-1,-1-1 0,1 1 1,0 0-1,0-1 1,-1 1-1,1 0 0,0-1 1,-1 1-1,1 0 0,0-1 1,-1 1-1,1 0 0,0 0 1,-1-1-1,1 1 0,0 0 1,-1 0-1,1 0 1,-1 0-1,1-1 0,-1 1 1,1 0-1,-1 0 0,1 0 1,0 0-1,-1 0 0,1 0 1,-1 0-1,1 0 0,-1 0 1,1 1-1,-31 3 2002,22 0-2035,0 1 1,0-1-1,1 2 0,-1-1 1,1 1-1,0 0 0,0 1 1,1 0-1,0 0 0,0 0 1,1 1-1,0 0 0,0 0 1,1 1-1,0 0 0,1 0 1,-1 0-1,2 0 0,-1 1 1,2-1-1,-1 1 0,1 0 1,0 0-1,0 12 0,2-19-56,1 1 1,-1-1-1,0 0 0,1 0 0,0 0 0,-1 0 1,1 0-1,0 0 0,1 0 0,-1-1 0,1 1 1,-1 0-1,1-1 0,0 1 0,0-1 0,0 1 1,0-1-1,0 0 0,0 0 0,5 3 0,-4-3 1,1 0-1,-1-1 0,1 1 1,-1-1-1,1 0 0,0 0 0,-1 0 1,1 0-1,0-1 0,0 0 1,-1 0-1,1 0 0,0 0 1,0 0-1,0-1 0,5-1 1,3-1-3,-1-2 1,0 1 0,0-1 0,0-1-1,0 0 1,-1 0 0,0-1 0,15-13 0,0-3-2,39-48 1,-42 44 17,-1 0 0,30-56 0,-44 68 10,0 0 1,0 0 0,-2 0 0,0 0 0,0-1 0,-2 0-1,0 0 1,1-18 0,-4 30-11,0-1-1,0 1 1,0 0 0,-1-1-1,1 1 1,-1 0 0,-1-1 0,1 1-1,0 0 1,-1 0 0,0 0-1,-3-6 1,3 8-6,1 0-1,-1 1 1,1-1-1,-1 0 1,0 1-1,0-1 1,0 1 0,0 0-1,0-1 1,0 1-1,0 0 1,0 0-1,0 0 1,0 1 0,-1-1-1,1 0 1,0 1-1,-1 0 1,1-1-1,0 1 1,-1 0 0,1 0-1,0 0 1,-4 1-1,-1 1-5,-1 0 1,1 0-1,0 1 0,0 0 0,1 0 0,-1 1 0,0 0 0,1 0 0,0 0 1,0 1-1,0 0 0,1 0 0,0 0 0,0 1 0,-7 9 0,4-4-4,0 1-1,0 0 1,1 1-1,1 0 0,0 0 1,1 0-1,-5 18 1,9-28 1,0 1 0,1-1 0,-1 1 0,1-1 0,-1 1 0,1-1 0,0 1 0,1-1 1,-1 1-1,0-1 0,1 1 0,2 4 0,-3-6 1,1-1 1,0 0-1,0 1 0,0-1 1,0 0-1,0 0 0,0 0 1,1 0-1,-1 0 0,0 0 1,0 0-1,1-1 0,-1 1 1,1 0-1,-1-1 0,0 1 1,1-1-1,-1 1 0,1-1 1,-1 0-1,1 0 0,0 1 1,-1-1-1,1 0 0,-1-1 1,1 1-1,-1 0 0,1 0 1,2-1-1,12-3-93,1 0-1,-1-1 1,24-11-1,-26 10-1,1 1-1,-1 0 0,1 0 1,31-4-1,-44 9 82,1-1 0,-1 1 0,1 0 0,0 1 0,-1-1 0,1 0 0,0 1 0,-1-1 0,1 1 0,-1 0 0,1 0 0,-1 0 0,1 0 0,-1 0 0,0 0 0,1 1 0,-1-1 0,3 4 0,-2-2 9,-1 0 0,0 0 0,0 0 0,0 1 0,0-1 0,0 1 0,-1-1 0,1 1 0,-1-1 0,0 1 0,1 6 0,0 5 31,-1-1 0,-1 1 1,0 0-1,-1-1 0,-5 27 0,-1-6-224,-17 46-1,19-70 128,5-11 72,0 1 1,0-1 0,0 0-1,0 0 1,0 0 0,0 0-1,0 0 1,0 0 0,0 1-1,0-1 1,0 0 0,0 0-1,0 0 1,0 0 0,0 0-1,0 0 1,0 0 0,0 1-1,0-1 1,-1 0 0,1 0-1,0 0 1,0 0 0,0 0-1,0 0 1,0 0 0,0 0-1,0 0 1,0 1 0,0-1-1,0 0 1,0 0 0,-1 0-1,1 0 1,0 0 0,0 0-1,0 0 1,0 0 0,0 0-1,0 0 1,0 0 0,-1 0-1,1 0 1,0 0 0,0 0-1,0 0 1,0 0 0,0 0-1,0 0 1,0 0 0,-1 0-1,1 0 1,0 0 0,0 0-1,0 0 1,0 0 0,0 0-1,0 0 1,0 0 0,-1 0-1,1 0 1,0-1 0,0 1-1,0 0 1,0 0 0,0 0-1,0 0 1,0 0 0,-1-17-157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18028,'1'0'3269,"0"0"-3127,-2 13 1341,-2 21-153,-39 91 723,-3 11-1368,45-134-680,-1 0 0,1 0-1,-1 1 1,1-1 0,0 0 0,0 1 0,0-1 0,0 0 0,0 1-1,1 3 1,0-5 1,-1 0-1,0 0 1,1 0-1,-1 0 1,1-1-1,-1 1 1,1 0-1,-1 0 1,1-1-1,0 1 1,-1 0-1,1-1 1,0 1-1,-1 0 1,1-1-1,0 1 1,0-1-1,0 0 1,1 1-1,1 0 15,0-1 0,0 1 0,0-1-1,0 0 1,0 0 0,0-1-1,0 1 1,0 0 0,0-1-1,0 0 1,0 0 0,-1 0-1,1 0 1,0 0 0,3-3 0,12-6 102,-1 0 0,0-2 0,-1 0 0,0-1 0,20-22 0,-13 10-740,-1-2 0,26-40 0,-33 37-189,-14 28 240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9:01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 20236,'2'-5'1568,"-1"8"-742,0 14-14,-15 77 848,-30 107 1,-1 2-1668,44-201 9,1 1 0,-1 0 0,1 0 0,0-1-1,0 1 1,0 0 0,0 0 0,0 0 0,1 3 0,-1-6-2,1 1 1,-1 0-1,1 0 1,0-1 0,-1 1-1,1 0 1,-1-1-1,1 1 1,0-1 0,0 1-1,-1-1 1,1 1-1,0-1 1,0 0 0,0 1-1,-1-1 1,1 0-1,0 1 1,0-1-1,0 0 1,0 0 0,0 0-1,-1 0 1,1 0-1,0 0 1,0 0 0,0 0-1,0 0 1,1-1-1,24-1-301,35-9-1,-51 9 196,-1-1 1,0 1-1,0-2 1,0 1-1,0-2 0,0 1 1,9-7-1,11-16-169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9:0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1 548 16428,'0'2'102,"0"-1"0,1 0 0,-1 1 0,1-1 0,-1 1 0,1-1 0,0 0 0,0 1 0,0-1 0,-1 0 0,1 0 1,0 0-1,1 0 0,-1 1 0,0-1 0,0-1 0,0 1 0,1 0 0,-1 0 0,0 0 0,3 0 0,-2 0-5,0-1 0,1 0 0,-1 0 0,0 0 0,1 0 0,-1 0 0,0 0 0,0 0 0,1-1 0,-1 1 0,0-1 0,4-1 0,6-4 184,-1 0 0,0 0 1,-1-1-1,12-10 1,13-11 139,-2-1 0,-1-2 0,-1-1 1,-2-2-1,-1 0 0,-2-2 1,-1-1-1,-2-1 0,21-50 0,-40 79-322,-1 0 0,0 0-1,-1 0 1,0-1-1,0 1 1,-1-1 0,-1 1-1,0-16 1,0 23-75,0 0 0,-1 0 1,1 0-1,0 0 0,-1 0 0,0 0 1,0 0-1,1 0 0,-1 0 1,0 0-1,0 0 0,-1 0 0,1 1 1,0-1-1,-1 0 0,1 1 1,-1 0-1,-1-2 0,1 2-7,-1 0 0,1 0 0,-1 0 0,1 0 1,-1 1-1,1-1 0,-1 1 0,0 0 0,1 0 0,-1 0 0,0 0 0,1 0 0,-1 0 1,1 1-1,-1-1 0,1 1 0,-1 0 0,-3 2 0,-2 0-10,0 1-1,0 0 1,1 0-1,0 1 1,-1 0-1,2 0 1,-1 0-1,1 1 1,0 0-1,0 1 1,0-1-1,1 1 1,0 0-1,1 1 1,-1-1-1,1 1 1,-5 14 0,3-4-1,0-1 1,1 2 0,1-1-1,1 0 1,0 1 0,1 0-1,1 21 1,2-29-11,-1-1 1,2 0-1,-1 0 1,1 0-1,1 0 1,0 0-1,0 0 1,1 0-1,0-1 0,7 12 1,-9-17 1,1 0 0,0-1 0,0 1 1,0-1-1,0 1 0,0-1 0,1 0 0,0 0 1,-1-1-1,1 1 0,0-1 0,0 0 0,0 0 1,1 0-1,-1 0 0,0-1 0,1 1 0,-1-1 1,1 0-1,-1-1 0,1 1 0,0-1 0,-1 0 1,7-1-1,-1 0 2,0-2-1,0 1 1,0-1 0,0-1 0,-1 0-1,1 0 1,-1-1 0,0 0 0,0 0-1,-1-1 1,0 0 0,0-1 0,10-10-1,9-12 49,-1-1-1,24-36 0,-38 49-4,-12 17-42,0 0 0,0-1 1,0 1-1,1 0 0,-1-1 0,0 1 0,0 0 0,0-1 0,1 1 0,-1 0 0,0-1 0,0 1 1,1 0-1,-1 0 0,0-1 0,0 1 0,1 0 0,-1 0 0,0 0 0,1-1 0,-1 1 1,0 0-1,1 0 0,-1 0 0,0 0 0,1 0 0,-1 0 0,0 0 0,1 0 0,-1 0 0,1 0 1,-1 0-1,0 0 0,1 0 0,2 14 17,-8 35-2,3-37-5,1 5-5,-3 10-3,2 39 1,2-60-1,0 0 1,0 0-1,1 0 0,0-1 1,0 1-1,1 0 0,-1-1 1,1 1-1,1-1 1,-1 0-1,1 1 0,0-1 1,3 4-1,-4-7 1,0 0 0,-1-1 0,1 1 0,0-1 0,1 1-1,-1-1 1,0 0 0,0 0 0,1 0 0,-1 0 0,0-1 0,1 1-1,-1-1 1,1 1 0,-1-1 0,0 0 0,1 0 0,-1 0 0,1 0-1,-1 0 1,1 0 0,-1-1 0,1 1 0,-1-1 0,0 0 0,4-1-1,5-3 16,0 0 0,0 0-1,20-14 1,4-5 36,-1-2-1,-2-1 1,-1-1 0,41-48-1,-63 61-45,-19 17 6,-19 17 4,23-15-14,1 0-1,-1 0 1,0-1 0,-1 0-1,-9 4 1,16-7-2,0 0 0,-1 0 1,1 0-1,0-1 0,-1 1 0,1 0 1,0 0-1,-1-1 0,1 1 0,0 0 1,-1 0-1,1-1 0,0 1 0,0 0 1,-1-1-1,1 1 0,0 0 0,0-1 0,0 1 1,-1 0-1,1-1 0,0 1 0,0-1 1,0 1-1,0 0 0,0-1 0,0 1 1,0-1-1,0 1 0,0 0 0,0-1 0,0 1 1,0-1-1,0 1 0,0 0 0,0-1 1,0 1-1,1-1 0,-1 0 0,3-17 48,-2 17-49,0-3 5,0 0 0,0 0-1,1 0 1,-1 0 0,1 1 0,0-1-1,0 0 1,1 1 0,-1 0-1,4-4 1,-6 7-7,1 0 0,-1 1 0,0-1 0,0 0 0,1 0 1,-1 1-1,0-1 0,0 0 0,1 1 0,-1-1 0,0 0 0,0 1 0,0-1 0,0 1 0,0-1 0,0 0 1,1 1-1,-1-1 0,0 1 0,0-1 0,0 0 0,0 1 0,0-1 0,0 1 0,-1-1 0,1 0 0,0 1 0,0-1 1,0 0-1,0 1 0,0-1 0,-1 1 0,-2 17-6,-1-7 61,0-1-1,0 1 0,-1 0 1,0-1-1,-1 0 0,0 0 1,0-1-1,-1 0 0,0 0 1,-12 11-1,16-17-53,0 0-1,0-1 1,1 1-1,-1 1 1,1-1 0,0 0-1,0 1 1,0-1 0,1 1-1,-1-1 1,1 1 0,0 0-1,0 0 1,0 0 0,0-1-1,1 1 1,0 0 0,-1 0-1,1 0 1,1 0-1,-1 0 1,1 0 0,-1 0-1,1 0 1,0-1 0,0 1-1,1 0 1,-1 0 0,1-1-1,0 1 1,0-1 0,0 0-1,0 0 1,3 4 0,-4-7-20,-1 1 1,1 0-1,-1 0 1,1 0 0,0-1-1,0 1 1,-1 0 0,1-1-1,0 1 1,0 0 0,0-1-1,-1 1 1,1-1 0,0 0-1,0 1 1,0-1-1,0 0 1,0 1 0,0-1-1,0 0 1,0 0 0,0 0-1,0 0 1,0 0 0,0 0-1,0 0 1,0 0-1,0 0 1,0-1 0,0 1-1,0 0 1,0 0 0,0-1-1,-1 1 1,1-1 0,0 1-1,0-1 1,0 1 0,0-1-1,-1 0 1,1 1-1,0-1 1,-1 0 0,1 0-1,0 1 1,0-2 0,5-6-415,-1 1 1,0 0 0,8-17 0,-11 20 424,14-24-401,2-5-141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9:0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 19660,'-19'-8'1985,"4"9"-1249,3 6-288,6 6 872,5 2-208,2 0-559,5 1-762,3 3 273,-1 1-88,-1-6-120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29:0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96 21581,'-14'63'1246,"2"0"0,-4 99 0,11-97-1137,-27 395-14,32-457-87,0 29 70,4-26-15,2-16 24,3-16-32,-1-1-1,-2 0 1,-1-1 0,3-39-1,-1 11 22,23-185-118,-26 222-4,-4 19 43,0 0 0,0 0 0,0 0 0,0 0 0,0 0 0,0-1 1,0 1-1,0 0 0,0 0 0,0 0 0,0 0 0,0 0 0,0 0 0,1 0 0,-1-1 0,0 1 1,0 0-1,0 0 0,0 0 0,0 0 0,0 0 0,0 0 0,0 0 0,0 0 0,0 0 1,1 0-1,-1 0 0,0 0 0,0 0 0,0-1 0,0 1 0,0 0 0,0 0 0,1 0 0,-1 0 1,0 0-1,0 0 0,0 0 0,0 0 0,0 0 0,0 0 0,0 0 0,1 0 0,-1 0 1,0 1-1,0-1 0,0 0 0,0 0 0,0 0 0,0 0 0,1 0 0,9 24-384,-7-15 304,-1-2-21,1 0 0,0-1 1,0 1-1,1-1 0,-1 0 1,10 11-1,-12-16 92,0 0 1,0 0-1,0 0 1,0 0-1,0 0 1,0-1-1,0 1 1,0 0-1,0 0 0,0-1 1,0 1-1,1-1 1,-1 1-1,0-1 1,1 0-1,-1 1 1,0-1-1,0 0 1,1 0-1,-1 0 1,0 0-1,1 0 0,-1 0 1,0 0-1,1 0 1,-1-1-1,0 1 1,1 0-1,-1-1 1,0 1-1,0-1 1,1 0-1,-1 1 1,0-1-1,0 0 0,0 0 1,0 0-1,0 1 1,0-1-1,0 0 1,0 0-1,-1 0 1,2-3-1,3-2 41,-1-1 1,0 1-1,0-1 0,-1 0 0,1-1 0,-2 1 0,1 0 1,-1-1-1,0 0 0,-1 1 0,0-1 0,0 0 0,0 0 1,-1 0-1,-2-11 0,2 18-27,0 1 0,1-1 1,-1 1-1,0 0 0,0-1 1,-1 1-1,1-1 0,0 1 0,0 0 1,0-1-1,0 1 0,0-1 0,0 1 1,0 0-1,-1-1 0,1 1 1,0 0-1,0-1 0,0 1 0,-1 0 1,1-1-1,0 1 0,0 0 0,-1 0 1,1-1-1,0 1 0,-1 0 0,1 0 1,0 0-1,-1-1 0,1 1 1,-1 0-1,1 0 0,0 0 0,-1 0 1,1 0-1,0 0 0,-1 0 0,1 0 1,-1 0-1,1 0 0,0 0 1,-1 0-1,1 0 0,-1 0 0,1 0 1,0 0-1,-1 0 0,1 0 0,0 1 1,-1-1-1,-13 16 56,10-6-69,1 1 0,0 0 1,0 0-1,1 0 0,0 0 0,1 0 1,0 17-1,2-9-16,0 0 1,1-1-1,7 32 1,-7-44 21,0 0 0,0 0-1,0 0 1,1 0 0,-1 0 0,2-1 0,-1 0 0,0 1 0,8 6-1,-9-10 5,0 0 0,0 0 1,0 0-1,1 0 0,-1-1 0,0 1 0,1-1 0,0 1 0,-1-1 0,1 0 0,0 0 0,-1-1 0,1 1 0,0 0 0,0-1 0,0 0 0,0 1 0,0-1 0,0 0 0,-1-1 0,1 1 1,6-2-1,-2 0 2,0-1 0,1 0 1,-1-1-1,0 1 0,-1-1 1,1-1-1,-1 1 1,1-1-1,-2 0 0,1-1 1,6-7-1,-1 1 20,-2 0-1,0-1 1,0 0 0,12-26 0,-18 32-3,0 0 0,-1-1 1,0 0-1,-1 1 1,1-1-1,-1-8 1,-1 14-12,0 0 1,0 0 0,0 0-1,0 1 1,0-1 0,-1 0-1,1 0 1,0 0 0,-1 1-1,0-1 1,1 0 0,-1 1 0,-2-4-1,2 4-2,1 1-1,-1-1 1,0 0-1,0 1 1,0-1-1,0 1 1,0-1 0,0 1-1,0-1 1,0 1-1,0 0 1,0 0-1,0-1 1,0 1-1,0 0 1,0 0-1,0 0 1,-1 0 0,1 0-1,0 0 1,0 0-1,0 1 1,0-1-1,0 0 1,-2 1-1,3-1-4,-1 0 0,1 0 0,-1 1 0,1-1 0,-1 0 0,1 0 0,-1 0 0,1 0 0,-1 1 0,1-1 0,-1 0 0,1 0 0,0 1 0,-1-1 0,1 0 0,-1 1 0,1-1 0,0 0 0,-1 1 0,1-1 0,0 1 0,0-1 0,-1 0 0,1 1 0,0-1 0,0 1 0,0-1 0,-1 1 0,1 0 0,0 0-1,1-1-1,-1 0 1,0 1-1,0-1 0,1 1 1,-1-1-1,0 0 1,1 0-1,-1 1 1,1-1-1,-1 0 0,0 0 1,1 1-1,-1-1 1,1 0-1,-1 0 1,1 0-1,-1 0 0,0 0 1,1 1-1,-1-1 1,1 0-1,-1 0 0,1 0 1,-1 0-1,1 0 1,-1-1-1,1 1 1,-1 0-1,1 0 0,-1 0 1,1 0-1,5-2-6,1 0-1,-1-1 1,0 0-1,1 1 1,-1-2-1,-1 1 0,1-1 1,9-8-1,40-39 0,-23 16 27,-1-2 1,-2-1 0,-2-1 0,-2-2 0,-1 0 0,-2-2 0,19-54-1,-35 78-11,-12 37 1,-53 232 79,53-209-25,1 1-1,3 0 1,1 0 0,5 49 0,-3-80-39,1 1 0,1-1 0,4 15 0,-6-24-28,-1 1 0,1-1 0,0 0 0,0 0 1,0 0-1,0 0 0,0 0 0,0 0 1,0 0-1,1-1 0,-1 1 0,0 0 0,1-1 1,0 1-1,-1-1 0,1 1 0,0-1 1,0 0-1,0 0 0,0 0 0,0 0 0,0 0 1,0 0-1,3 0 0,-4-1-13,0 0 0,0 0 1,0 0-1,0 0 0,0 0 0,-1 0 0,1 0 1,0 0-1,0-1 0,0 1 0,0 0 0,0-1 1,-1 1-1,1-1 0,0 1 0,0-1 0,-1 1 1,1-1-1,0 0 0,-1 1 0,1-1 0,0 0 1,-1 1-1,2-2 0,-1-1-23,0 1 0,-1 0-1,1-1 1,0 1 0,-1 0 0,1-1 0,-1 1-1,1-1 1,-1-3 0,0 0-46,-1 0 0,1 0 0,-1 0 0,0 0 0,-1 0 1,1 0-1,-4-8 0,0 6 21,0-1 0,-1 1 0,0 0 0,0 0 0,-1 1 1,0-1-1,-9-6 0,-60-41 786,36 28 359,38 26-1002,1 0 1,0 0-1,0 0 0,0 0 0,0 1 1,-1-2-1,1 1 0,0 0 1,1 0-1,-1 0 0,0 0 0,0 0 1,0-1-1,0-1 0,1 2-39,0 0-1,1 0 1,-1 1 0,0-1-1,1 0 1,-1 1-1,0-1 1,1 1 0,-1-1-1,1 0 1,-1 1-1,1-1 1,-1 1 0,1-1-1,0 1 1,-1-1-1,1 1 1,0 0 0,-1-1-1,1 1 1,0 0-1,-1 0 1,1-1 0,0 1-1,0 0 1,-1 0-1,1 0 1,0 0 0,1 0-1,190-36-1073,-135 29 723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0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31 13723,'50'-31'6455,"-48"33"-3433,-5 5-1877,-5 9-429,-111 169 2129,57-94-2418,-78 156 1,123-209-900,15-53-2266,27-64 1588,-9 37 514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0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18660,'0'0'117,"1"0"0,0 1 0,0-1 0,-1 0 0,1 1 0,0-1 0,-1 1 0,1-1 0,0 1 0,-1 0 0,1-1 0,-1 1 0,1-1 0,0 1 0,-1 0-1,0-1 1,1 1 0,-1 0 0,1 0 0,-1-1 0,0 1 0,0 0 0,1 0 0,-1 0 0,0 0 0,0-1 0,0 1 0,0 0 0,0 0 0,0 0 0,0 1 0,-5 36 1356,3-20-710,-4 191 1009,8-168-1784,1-1 0,3 0-1,11 47 1,-16-85-33,-1 1-107,1 0 0,-1 0 0,1 0 0,0 0 0,0 0 0,0 0 1,1 0-1,-1 0 0,1 0 0,-1-1 0,1 1 0,0 0 0,0-1 0,0 0 0,3 3 0,-5-5 113,1 0-1,-1 0 0,0 0 0,0 0 0,0-1 0,0 1 0,0 0 1,0 0-1,0 0 0,1 0 0,-1 0 0,0 0 0,0 0 0,0-1 1,0 1-1,0 0 0,0 0 0,0 0 0,0 0 0,0 0 1,0-1-1,0 1 0,0 0 0,0 0 0,0 0 0,0 0 0,0 0 1,0-1-1,0 1 0,0 0 0,0 0 0,0 0 0,0 0 0,0 0 1,0-1-1,0 1 0,0 0 0,0 0 0,0 0 0,-1 0 0,1 0 1,0 0-1,0 0 0,0-1 0,0 1 0,0 0 0,0 0 0,0 0 1,-1 0-1,1 0 0,0 0 0,-6-10-453,-7-2-360</inkml:trace>
  <inkml:trace contextRef="#ctx0" brushRef="#br0" timeOffset="1">34 398 14451,'-20'-9'2297,"10"5"-1033,6 0-448,10-2 2073,7 2-1257,8-1-448,6-2-136,8 0-471,1-2-401,4-1-1017,-2-3-279,1-5 912,-3-2-216,-4-9-176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0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 18068,'1'-1'187,"0"1"0,0-1 1,0 0-1,0 1 0,0-1 0,0 1 1,1 0-1,-1-1 0,0 1 1,0 0-1,0 0 0,1 0 0,-1 0 1,0 0-1,0 0 0,1 0 0,-1 0 1,0 0-1,0 0 0,1 1 1,-1-1-1,1 1 0,-1 0-68,0 1 1,-1-1-1,1 0 0,-1 1 0,1-1 0,-1 1 1,1-1-1,-1 0 0,0 1 0,0-1 0,0 1 1,0-1-1,0 1 0,0-1 0,0 1 1,0-1-1,-1 1 0,1-1 0,-1 0 0,0 3 1,-9 27 350,-1 0 0,-22 46 0,0-3-49,-8 34 367,58-153-879,-4 11-322,0-1 0,14-70 0,-27 126 392,2 1-1,0 0 1,1 0-1,2-1 0,8 28 1,-8-36 45,17 37 112,-20-46-123,0-1 0,0 0 0,0 1 0,0-1 0,1 0 0,-1 0 0,1-1 0,0 1 0,0 0 0,0-1 0,4 3 0,-7-5-12,0 0 0,0 0 1,0 0-1,1 0 0,-1 0 0,0 0 1,0 1-1,0-1 0,0 0 0,0 0 1,0 0-1,1 0 0,-1 0 0,0 0 0,0 0 1,0 0-1,0 0 0,0 0 0,1 0 1,-1 0-1,0 0 0,0 0 0,0 0 1,0 0-1,0 0 0,1 0 0,-1 0 0,0-1 1,0 1-1,0 0 0,0 0 0,0 0 1,0 0-1,1 0 0,-1 0 0,0 0 1,0 0-1,0 0 0,0-1 0,0 1 0,0 0 1,0 0-1,0 0 0,0 0 0,0 0 1,1-1-1,-1 1 0,0 0 0,0 0 1,0 0-1,0 0 0,0 0 0,0-1 0,0 1 1,0 0-1,0 0 0,0 0 0,0 0 1,0 0-1,-1-1 0,1 1 0,0 0 1,0 0-1,0 0 0,0 0 0,0 0 1,0 0-1,0-1 0,-4-9 57,-4-2-33,0 0-1,-1 1 1,0 0 0,-1 0 0,0 1 0,-16-11 0,7 4 11,-33-26 85,31 27 52,1-1-1,-19-20 1,39 37-168,0 0-1,0 0 1,-1 0 0,1 0-1,0 0 1,0 0 0,0 0-1,0-1 1,-1 1 0,1 0-1,0 0 1,0 0-1,0 0 1,0-1 0,0 1-1,0 0 1,0 0 0,0 0-1,-1-1 1,1 1 0,0 0-1,0 0 1,0 0-1,0-1 1,0 1 0,0 0-1,0 0 1,0 0 0,0-1-1,0 1 1,0 0-1,0 0 1,0 0 0,1-1-1,-1 1 1,0 0 0,0 0-1,0 0 1,0-1 0,0 1-1,0 0 1,0 0-1,1 0 1,-1 0 0,0-1-1,0 1 1,0 0 0,0 0-1,1 0 1,-1 0 0,0 0-1,0 0 1,0 0-1,0 0 1,1-1 0,-1 1-1,0 0 1,0 0 0,1 0-1,12-1 34,-13 1-32,39 4-750,-1 2 0,59 15 0,-67-13 548,4-1-264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21749,'15'20'1808,"12"-11"-1312,6 1-232,11-5 576,6 1-135,5-1-353,-1-3-336,-2 0-769,-6-2-327,-12 3 112,-9 1 632,-17 3-264,-8 3-264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1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14747,'0'7'2233,"13"6"-921,7-3-488,18-3 2505,6-1-1753,10-4-536,4 0-103,-1-2-449,0-4-280,-6-1-1144,-11 1 928,-10 4-201,-9 0-95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3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13211,'5'-15'4217,"1"24"-784,0 30-1317,13 113-1029,45 174 0,-60-310-894,0 0 0,1-1-1,1 1 1,0-1 0,11 17 0,-17-31-170,0-1-1,0 1 0,1-1 0,-1 1 1,0-1-1,0 1 0,1-1 1,-1 1-1,0-1 0,1 0 0,-1 1 1,0-1-1,1 0 0,-1 1 1,1-1-1,-1 0 0,1 1 0,-1-1 1,1 0-1,-1 0 0,0 0 1,1 1-1,0-1 0,-1 0 0,1 0 1,-1 0-1,1 0 0,-1 0 1,1 0-1,-1 0 0,1 0 1,-1 0-1,1 0 0,-1 0 0,1 0 1,0-1-1,0 0 14,0 0 0,0 0-1,0 0 1,0 0 0,0-1 0,0 1-1,0-1 1,0 1 0,0 0 0,-1-1 0,2-2-1,10-47 348,-2-36-362,-4 0 0,-4-1 0,-3 1 0,-24-160 0,7 184-2,18 63-18,0 0 1,0-1 0,1 1-1,-1 0 1,0-1-1,0 1 1,0 0 0,0 0-1,0-1 1,0 1 0,0 0-1,1 0 1,-1-1-1,0 1 1,0 0 0,0 0-1,1-1 1,-1 1 0,0 0-1,0 0 1,1 0-1,-1 0 1,0-1 0,0 1-1,1 0 1,-1 0 0,0 0-1,0 0 1,1 0 0,-1 0-1,0 0 1,1 0-1,-1 0 1,13-2 14,-11 2-14,100-9 30,58-6 10,-132 10-102,0-1 0,1-1 0,41-17-1,-26 4-45,55-20-113,-88 37 192,0 0 0,1 0 0,-1 1 0,1 0 0,0 1 0,20 1 0,-25 1-7,0 0 1,-1 1-1,1-1 1,0 2-1,-1-1 1,0 1 0,11 6-1,40 29-89,-55-36 147,0 0 0,0 1 0,-1-1 0,1 0 0,-1 1 0,1-1 0,-1 1 0,0 0 0,0-1 0,0 1 0,0 0 0,0 0 0,0 0 0,-1 0 0,1 3 0,0 51 441,-1-44-337,0-11-124,0 2-29,0-1 0,0 1 0,0-1 1,0 0-1,1 1 0,-1-1 0,1 0 0,2 6 0,-3-9 2,0 0 0,1 0 0,-1 0 0,0-1 0,0 1 0,0 0 0,1 0 0,-1 0 0,0 0 0,0-1 0,0 1 0,1 0 0,-1 0 0,0 0 0,0-1 0,0 1 0,0 0 0,0 0 0,0 0 0,1-1 0,-1 1-1,0 0 1,0 0 0,0-1 0,0 1 0,0 0 0,0 0 0,0-1 0,0 1 0,0 0 0,0 0 0,0-1 0,1-4-146,2-5-91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28:0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 23213,'-6'-13'-312,"11"26"-144,2-1-280,-1-1-449,-4-7 913,-2-13-224,-2 3-120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2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15651,'1'27'1553,"9"-10"-977,3-2-264,6-8 688,2-7-328,4-6-880,-1-5-408,1-11 528,-1-5-168,0-10-200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3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1 367 15723,'0'11'4434,"7"-17"-1182,9-22-176,-14 24-2994,48-91 2155,84-142-1589,-127 230-701,-8 16 30,-10 23 15,9-28 5,-18 49 40,6-18 161,1 1 0,2 1 1,1 0-1,-6 52 0,16-62-50,0-27-233,0 1 1,0 0-1,0-1 1,0 1 0,0 0-1,0-1 1,0 1 0,0 0-1,0-1 1,0 1-1,0-1 1,0 1 0,1 0-1,-1-1 1,0 1-1,0-1 1,1 1 0,-1 0-1,0-1 1,1 1-1,-1-1 1,1 1 0,-1-1-1,1 1 1,-1-1-1,1 0 1,-1 1 0,1-1-1,-1 1 1,1-1-1,-1 0 1,1 0 0,1 1-1,-2-1 45,1-1 0,-1 1 0,0 0 0,1-1 0,-1 1 0,0-1 0,1 1 0,-1-1 0,0 1 0,0 0 0,0-1 0,1 1 0,-1-1 0,0 1 0,0-1 0,0 1 0,0-1 0,0 1 0,0-1 0,0 0 0,0 1 0,0-1 0,0-2-169,3-11-551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3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16516,'0'0'113,"1"0"0,-1 0 1,1 0-1,-1 0 0,1 0 1,-1 0-1,1 0 1,-1 0-1,1 0 0,-1 0 1,1 0-1,-1 0 1,1 0-1,-1 0 0,1 0 1,-1 0-1,1 1 1,-1-1-1,1 0 0,-1 0 1,1 0-1,-1 1 1,0-1-1,1 0 0,-1 1 1,0-1-1,1 0 0,-1 1 1,0-1-1,1 1 1,-1-1-1,0 1 0,0-1 1,1 0-1,-1 1 1,0-1-1,0 1 0,0-1 1,0 1-1,1-1 1,-1 1-1,0-1 0,0 1 1,0-1-1,0 1 1,0-1-1,0 1 0,-1-1 1,1 1-1,0-1 0,0 1 1,0-1-1,0 1 1,-1-1-1,1 1 0,0-1 1,-1 1-1,-17 35 2177,14-28-1914,-103 170 2337,-25 47-3153,129-221-1581,4-6 490,3-7 246,3 3 384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3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 17684,'0'-1'108,"0"1"1,1-1 0,-1 1-1,0 0 1,1-1 0,-1 1 0,0 0-1,1 0 1,-1-1 0,0 1-1,1 0 1,-1 0 0,1-1-1,-1 1 1,1 0 0,-1 0-1,1 0 1,-1 0 0,1 0-1,-1 0 1,0 0 0,1 0-1,-1 0 1,1 0 0,-1 0-1,1 0 1,-1 0 0,1 0-1,-1 0 1,1 0 0,-1 1-1,0-1 1,2 0 0,-2 1 77,0 0 0,1 0 0,-1 0 0,0 0 0,0 1 0,0-1-1,0 0 1,0 0 0,0 0 0,0 0 0,0 0 0,0 0 0,-1 2 0,-12 37 2139,-21 38-854,-15 38-752,49-116-718,0 1-1,0-1 1,0 0 0,-1 0 0,1 0-1,0 0 1,0 0 0,0 0 0,0 0 0,0 1-1,0-1 1,0 0 0,0 0 0,0 0 0,0 0-1,0 0 1,0 1 0,0-1 0,0 0 0,0 0-1,0 0 1,0 0 0,0 1 0,0-1 0,0 0-1,0 0 1,0 0 0,0 0 0,0 0-1,0 1 1,0-1 0,0 0 0,0 0 0,0 0-1,0 0 1,0 0 0,1 0 0,-1 1 0,0-1-1,0 0 1,0 0 0,0 0 0,0 0 0,0 0-1,1 0 1,-1 0 0,0 0 0,0 0 0,0 0-1,0 0 1,0 1 0,1-1 0,10-6-52,17-17-173,-24 18 161,5-2-141,0 0 1,0 1 0,1-1-1,0 2 1,20-9-1,-27 13 135,-1 0 0,1 0 0,0 0-1,0 1 1,-1-1 0,1 1 0,0 0-1,0 0 1,0 0 0,0 0-1,-1 0 1,6 2 0,-6-1 29,0 0 1,-1 0-1,1-1 0,0 2 1,-1-1-1,1 0 1,-1 0-1,1 0 0,-1 1 1,0-1-1,1 1 1,-1-1-1,0 1 0,0 0 1,0-1-1,0 1 1,0 0-1,0 0 0,-1 0 1,2 3-1,-1 0 104,0 1 0,-1-1 0,1 1-1,-1-1 1,0 1 0,-1-1 0,1 1 0,-1-1 0,0 1 0,-1-1 0,1 0-1,-1 0 1,0 1 0,0-1 0,-6 9 0,0 0 412,-1 0 1,-1 0-1,-22 24 0,26-32-316,0 0-1,-1 0 0,0 0 1,0-1-1,0 0 1,0 0-1,-1-1 0,-14 7 1,19-10-238,0 0 1,0-1 0,0 1 0,0 0 0,0-1 0,0 0 0,0 0-1,0 0 1,0 0 0,0 0 0,0 0 0,0-1 0,0 1 0,0-1-1,0 0 1,1 0 0,-1 0 0,0-1 0,0 1 0,1-1 0,-1 1 0,0-1-1,1 0 1,0 0 0,-1 0 0,1 0 0,0 0 0,-2-3 0,0-1-11,-1-1 1,1 1-1,0-1 1,1 0-1,0 0 1,0-1-1,0 1 1,1-1-1,-2-12 1,-1-15-557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3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18796,'20'-13'2769,"2"3"-1593,2-2-504,2 4 1969,3 3-1177,-1 0-256,0 3-768,-1 1-440,-4 1-1088,-2-3 992,-2-1-168,-3-2-120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3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 22893,'3'-1'1960,"-1"11"-1448,0 6-224,-6 12 905,1 10-505,-1 12-272,0 4-184,1 5-336,0-2-88,0-7-192,0-5-152,0-16-488,-1-4-169,-3-16 801,-2-8-240,-4-11-56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38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19660,'3'-3'303,"-1"0"0,1 0 0,-1 0 1,1 0-1,0 0 0,0 0 0,0 1 0,0-1 0,1 1 0,-1 0 0,1 0 0,-1 0 0,7-2 0,7-1 736,31-7-1,-33 9-368,19-5-6,43-3 0,-67 10-655,0 0-1,0 1 1,0 0 0,0 1-1,0 0 1,0 1 0,0 0-1,-1 0 1,12 5 0,-18-5-15,0-1 0,-1 1 0,1 0 1,-1 0-1,1 0 0,-1 0 1,0 0-1,1 0 0,-1 1 0,0-1 1,-1 1-1,1 0 0,0-1 0,-1 1 1,1 0-1,-1 0 0,0 0 0,0 0 1,0 0-1,-1 0 0,1 0 0,-1 0 1,1 0-1,-1 1 0,0-1 1,0 0-1,-1 5 0,-1 10 87,-1-1 0,-1 0 0,-11 30 0,9-29 40,3-8-63,-7 25 163,10-34-232,0 0 0,0 0 0,0 0 0,0 0 0,0 0 0,0 0 0,0 0 1,0 0-1,0 0 0,1 0 0,-1 0 0,0 0 0,0 0 0,1 0 0,-1 0 0,1 0 0,-1 0 1,1 0-1,-1-1 0,1 1 0,0 0 0,-1 0 0,1-1 0,0 1 0,0 0 0,0-1 0,-1 1 1,1-1-1,1 1 0,33 12-772,-21-8 419,0 0-1,14 9 1,-24-12 301,0 0-1,0 1 0,0-1 1,-1 1-1,0 0 1,1 0-1,-1 1 1,0-1-1,-1 0 1,1 1-1,3 5 1,-6-8 65,1 0 0,-1 1 0,1-1 0,-1 0 0,1 1 0,-1-1 0,0 0 0,0 1 0,1-1 0,-1 0 0,0 1 0,0-1 0,0 0 0,-1 1 0,1-1 0,0 0 1,0 1-1,-1-1 0,1 0 0,-2 3 0,0-2 37,1 1 0,-1 0 0,0-1-1,0 1 1,-1-1 0,1 1 0,0-1 0,-5 3 0,-3 2 170,-1 0 0,-1-1 0,-15 6 0,5-3 64,-1 0 0,0-2 0,-1-1-1,1 0 1,-1-2 0,0-1-1,-1-1 1,1-1 0,-45-3 0,62 0-380,0 1 1,0-1-1,1 0 1,-1-1-1,1 0 1,-1 0 0,-7-5-1,13 8 23,-1-1 0,1 0-1,0 0 1,-1 0 0,1 0 0,0 0 0,0 0-1,0 0 1,0 0 0,0 0 0,0 0-1,0-1 1,0 1 0,0 0 0,0-1-1,1 1 1,-1 0 0,1-1 0,-1 1-1,1-1 1,-1 1 0,1-1 0,0 1-1,0-1 1,0 0 0,0 1 0,0-1-1,0 1 1,0-1 0,0 1 0,1-1-1,-1 1 1,1-1 0,-1 1 0,1-1 0,-1 1-1,1 0 1,2-3 0,7-7-786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3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 19316,'0'0'40,"0"0"0,0 0 0,0 0 0,0 0 0,0 0 0,0 0 0,0-1 0,0 1 1,0 0-1,0 0 0,0 0 0,1 0 0,-1 0 0,0 0 0,0 0 0,0 0 0,0-1 0,0 1 0,0 0 0,1 0 0,-1 0 0,0 0 0,0 0 0,0 0 0,0 0 0,0 0 0,1 0 0,-1 0 0,0 0 0,0 0 1,0 0-1,0 0 0,0 0 0,1 0 0,-1 0 0,0 0 0,0 0 0,0 0 0,0 0 0,0 1 0,1-1 0,-1 0 0,0 0 0,0 0 0,0 0 0,0 0 0,0 0 0,0 0 0,0 0 0,1 0 0,-1 1 1,0-1-1,0 0 0,0 0 0,0 0 0,1 13 869,-5 17 235,-60 203 1726,32-128-2348,35-137-392,10-47-412,17-72-873,-32 169 1057,0 0 0,2 0 0,2 25 0,-2-31 68,1 6 92,1-1 0,0 0 0,9 29 0,-10-40-12,1 1 0,0-1 0,1 0 0,0-1 0,0 1 0,0 0 0,0-1 0,1 0 0,0 0 0,0 0 0,1 0 0,-1 0 0,7 4 0,-11-9-42,1 1 0,-1-1 0,0 0 0,1 1 0,-1-1 1,1 0-1,-1 1 0,0-1 0,1 0 0,-1 0 0,1 1 0,-1-1 0,1 0 0,-1 0 1,1 0-1,-1 0 0,1 0 0,-1 0 0,1 0 0,-1 0 0,1 0 0,-1 0 0,1 0 1,-1 0-1,1 0 0,-1 0 0,1 0 0,-1 0 0,1 0 0,0-1 0,0 0 0,-1 0-1,0 1 1,1-1-1,-1 0 1,0 0-1,0 0 1,1 0-1,-1 0 1,0 0 0,0 1-1,0-1 1,0 0-1,0 0 1,0 0-1,-1-1 1,1-4 7,-2 0 0,1 0 0,-1 1 0,-3-9 0,-3-1 53,-1-1 1,-1 2-1,0-1 1,0 2-1,-2-1 1,0 1-1,0 1 1,-1 0-1,-1 1 1,0 1 0,0 0-1,-19-10 1,40 23-188,1-1 1,0 1-1,-1-2 1,1 1-1,0-1 1,9 0-1,7 2-16,3 1-119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39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24141,'12'6'2001,"9"-10"-1401,6-5-264,11-4 672,5-1-280,5-2-304,1 0-256,-3 4-528,-5-1-360,-8 10-832,-7 1-665,-17 5 1633,-11 3-416,-16 3-224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4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19044,'16'13'2097,"20"-9"-1249,5-4-376,7-3 1312,5-2-720,-2-4-607,-4 0-546,-5-4 154,-10-1-122,-21-6-135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4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6 111 17788,'9'-15'1367,"1"0"-1,16-20 1,-22 31-1012,0-1 1,0 1-1,0 0 1,1 0-1,0 1 1,-1-1-1,1 1 1,0 0-1,1 1 1,-1-1-1,6-1 1,-10 3-303,1 1 0,-1-1 0,1 1 1,-1 0-1,0 0 0,1-1 0,-1 1 1,0 0-1,1 0 0,-1 0 0,1 1 1,-1-1-1,0 0 0,1 0 0,-1 1 1,1-1-1,-1 1 0,0-1 1,0 1-1,1-1 0,-1 1 0,0 0 1,0 0-1,2 1 0,-1 0-24,-1 1 0,0-1 1,1 0-1,-1 0 0,0 1 0,0-1 0,0 1 1,-1-1-1,1 1 0,-1-1 0,1 1 0,-1 3 0,0 8-35,0 0 0,-1-1 0,-5 27-1,-3-7-10,0 0 0,-2-1-1,-2 0 1,-1 0 0,-1-2-1,-23 35 1,36-61 18,-1 1-1,0-1 1,0 0-1,-1 0 1,1 0-1,-1 0 1,0-1 0,-6 5-1,10-8 1,0 0 0,0 0 0,0 1 0,-1-1 0,1 0 0,0 0 0,0 0 0,0 0 0,0 0 0,-1 0 0,1 0 0,0 0 0,0 0 0,0 0 0,-1 0 0,1 0 0,0 0 0,0 0 0,0 0 0,-1 0 0,1 0 0,0 0 0,0 0 0,0 0 0,0 0 1,-1 0-1,1 0 0,0 0 0,0 0 0,0 0 0,0-1 0,-1 1 0,1 0 0,0 0 0,0 0 0,0 0 0,0 0 0,0 0 0,0-1 0,-1 1 0,1-10 27,5-9 2,-4 16-30,0 1-1,0-1 0,0 1 0,0 0 1,1 0-1,-1 0 0,1 0 0,0 0 1,0 0-1,0 0 0,-1 0 1,2 1-1,-1-1 0,0 1 0,0 0 1,0-1-1,1 1 0,-1 0 1,0 0-1,1 0 0,-1 1 0,1-1 1,-1 1-1,1-1 0,0 1 0,-1 0 1,1 0-1,-1 0 0,1 0 1,-1 0-1,1 1 0,0-1 0,-1 1 1,1 0-1,-1 0 0,0-1 0,1 2 1,-1-1-1,0 0 0,1 0 1,-1 1-1,0-1 0,0 1 0,0 0 1,2 2-1,8 10-3,0 0 0,-1 1 0,0 0 1,-1 1-1,13 29 0,14 21 62,-35-63-28,0 0 1,0 0-1,0 0 1,0-1-1,1 1 1,-1-1 0,1 1-1,0-1 1,-1 0-1,1 0 1,0-1-1,3 3 1,-4-4-7,-1 0 0,0 1 1,1-1-1,-1 0 0,1 0 0,-1 0 1,0 0-1,1 0 0,-1 0 0,1 0 1,-1 0-1,0-1 0,1 1 1,-1 0-1,0-1 0,1 1 0,-1-1 1,0 0-1,0 1 0,0-1 0,1 0 1,-1 0-1,0 0 0,0 0 0,0 0 1,0 0-1,0 0 0,-1 0 0,1 0 1,0 0-1,1-2 0,2-6 93,1 0 0,-1 0 0,0 0 0,-1 0 0,0 0 0,-1-1 0,0 0 0,1-12-1,-1 3-36,-1 0-1,-1-1 0,-3-23 1,3 38-210,-1 0 0,0 0 0,0 0 0,-1 1 0,1-1 1,-1 0-1,-3-6 0,3 9 65,1 0 0,0 0 0,-1 0 0,1 0 0,-1 1 1,0-1-1,0 0 0,0 1 0,0-1 0,0 1 0,0 0 0,0-1 0,0 1 1,0 0-1,0 0 0,-3 0 0,-14-2-451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15835,'-19'42'1808,"3"0"-1,-13 50 1,26-78-1692,0-1-1,1 1 1,0 0 0,1 0 0,1 1 0,0-1-1,1 0 1,0 0 0,1 0 0,1 0 0,5 15 0,-8-29-103,0 1 1,0 0-1,0-1 0,0 1 1,1 0-1,-1-1 1,0 1-1,0-1 1,1 1-1,-1-1 1,0 1-1,1 0 1,-1-1-1,0 1 1,1-1-1,-1 0 1,1 1-1,-1-1 1,1 1-1,-1-1 1,1 0-1,0 1 1,-1-1-1,1 0 1,-1 0-1,1 1 1,-1-1-1,2 0 1,-1 0 10,0 0 1,0-1-1,0 1 0,0-1 1,0 1-1,0-1 1,0 1-1,0-1 0,-1 0 1,1 1-1,0-1 1,0 0-1,-1 0 0,1 0 1,0-1-1,21-39 544,-21 38-532,6-12 185,0-1 0,-2 1 0,0-1 0,6-31-1,-11 40-59,-2 10-87,0 13-25,3-12-56,0 0-1,0 0 0,0 0 0,1 0 1,-1 0-1,1 0 0,0-1 0,0 1 1,0 0-1,0-1 0,1 1 0,0-1 1,-1 0-1,1 0 0,1 0 0,-1-1 0,0 1 1,0-1-1,1 1 0,0-1 0,-1 0 1,1 0-1,0-1 0,0 1 0,4 0 1,4 2 1,-1-1-1,1-1 1,0 0 0,0 0 0,0-1 0,0-1 0,19-1 0,-22 0 33,0 0 0,-1-1 0,1-1 0,-1 1 1,0-1-1,0 0 0,13-8 0,-16 8 11,0 0 0,-1 0-1,1-1 1,-1 1 0,0-1-1,0 0 1,0 0 0,0-1 0,-1 1-1,0-1 1,0 1 0,0-1-1,3-6 1,-6 10-28,0 0-1,1 1 1,-1-1-1,1 0 1,-1 0-1,0 0 1,1 0-1,-1 1 0,0-1 1,0 0-1,0 0 1,0 0-1,0 0 1,0 0-1,0 0 1,0 0-1,0 1 1,0-1-1,0 0 1,-1 0-1,1 0 1,0 0-1,-1 0 1,1 1-1,-1-1 1,1 0-1,0 0 1,-1 1-1,0-1 1,0-1-1,0 2-2,-1 0 0,1-1 1,0 1-1,0 0 0,0 0 0,0 0 1,-1 0-1,1 0 0,0 0 0,0 1 1,0-1-1,0 0 0,0 1 0,-1-1 1,1 0-1,0 1 0,0-1 0,0 1 1,0 0-1,0-1 0,0 1 0,0 0 0,0 0 1,0 0-1,-5 4 12,1 1 1,-1-1-1,1 1 1,1 0-1,-1 0 1,1 0-1,-4 8 1,6-11-22,1 0 0,-1 0 1,1 0-1,0 1 0,0-1 0,0 1 1,0-1-1,1 0 0,-1 1 0,1-1 0,0 1 1,0 0-1,0-1 0,0 1 0,1-1 1,0 0-1,1 6 0,-1-7-68,0-1 0,0 1 0,0-1 0,0 1-1,0-1 1,0 1 0,1-1 0,-1 1 0,1-1 0,-1 0 0,1 0 0,-1 0 0,1 0 0,0 0 0,-1 0-1,1 0 1,0-1 0,0 1 0,0-1 0,-1 1 0,1-1 0,0 0 0,0 1 0,0-1 0,3 0-1,-1 0-44,0-1-1,0 1 1,0 0 0,0-1-1,0 0 1,0 0-1,-1 0 1,1-1-1,0 1 1,6-4-1,10-10-493</inkml:trace>
  <inkml:trace contextRef="#ctx0" brushRef="#br0" timeOffset="1">511 30 18916,'-5'-17'2064,"0"8"-1295,0 5-353,2 5 1232,3 4-736,1 6-1208,4 2 120,2 3 64,1 3-176,5 3-136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4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6 287 16444,'-5'-57'5033,"36"230"-1303,59 226-2895,-87-386-816,5 20 49,1 0 0,1-1-1,2 0 1,24 46 0,-36-76-58,1-1 0,0 1 0,0-1 0,0 1 1,0-1-1,1 1 0,-1-1 0,0 1 0,0-1 0,1 0 0,-1 0 0,1 0 0,-1 0 0,1 0 0,0 0 0,3 1 0,-4-2-1,-1 0 0,1 0 0,0 0 0,0 0 0,0 0 0,0-1 0,0 1 0,-1 0 0,1 0 0,0-1 0,0 1 0,0-1 0,-1 1-1,1 0 1,0-1 0,0 0 0,-1 1 0,1-1 0,-1 1 0,1-1 0,0 0 0,-1 1 0,1-1 0,0-1 0,2-4 36,0 0-1,-1 0 1,1 0 0,-1-1-1,0 1 1,-1 0 0,2-10-1,1-36 136,-1-1-1,-3 1 0,-10-88 0,-48-153 6,42 236-184,-40-87-1,56 143 1,0 1-1,0-1 0,-1 0 1,1 1-1,0-1 0,0 0 1,0 1-1,0-1 0,0 0 1,0 1-1,0-1 0,0 0 1,1 1-1,-1-1 0,0 1 0,0-1 1,1 0-1,-1 1 0,0-1 1,0 1-1,1-1 0,-1 0 1,1 1-1,-1-1 0,1 1 1,-1-1-1,0 1 0,1 0 1,0-1-1,-1 1 0,1-1 1,-1 1-1,1 0 0,-1 0 1,1-1-1,0 1 0,-1 0 1,1 0-1,1-1 0,31-6 42,-27 7-17,62-8 198,115 2-1,-62 4-95,-105 1-114,310-18-329,-242 11 12,153-38-1,-156 21 298,-52 15 4,0 1 0,0 1 0,39-5-1,-67 13 7,0 0 0,0-1-1,0 1 1,0 0 0,1 0 0,-1 0-1,0 0 1,0 0 0,0 0-1,0 0 1,0 0 0,0 1 0,0-1-1,0 0 1,0 0 0,0 1 0,0-1-1,-1 1 1,1-1 0,0 1-1,0-1 1,0 1 0,0 0 0,-1-1-1,1 1 1,0 0 0,0 0 0,-1-1-1,1 1 1,-1 0 0,1 0-1,0 1 1,0 2 25,-1 0 0,0 0 0,0 0 0,0 0 0,0-1 0,0 1 0,-2 6 0,1-3 5,-21 144-398,22-147-1286,1-9 1024,0-1 413,2-8-470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4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22965,'-12'61'4162,"7"-37"-3226,-4 34 1,8-48-841,-1 5-33,1 0 1,1 0 0,0 1-1,1-1 1,0 0-1,5 21 1,-5-35-62,-1 1 0,1 0 0,-1 0-1,1 0 1,0 0 0,0-1 0,0 1 0,0 0 0,0-1-1,0 1 1,0-1 0,0 1 0,1-1 0,-1 1 0,1-1 0,-1 0-1,1 0 1,-1 0 0,1 0 0,0 0 0,-1 0 0,1 0-1,0 0 1,0-1 0,0 1 0,0-1 0,-1 1 0,1-1 0,0 0-1,0 0 1,0 0 0,0 0 0,0 0 0,0 0 0,0 0-1,0-1 1,0 1 0,0-1 0,2-1 0,3 0-85,0-2-1,0 1 1,0-1 0,0 0-1,-1 0 1,0-1 0,0 0-1,10-11 1,-9 8-249,0-1 0,-1 0 0,0 0 0,-1-1-1,1 1 1,-2-1 0,0 0 0,0-1 0,-1 1 0,3-17 0,-1-6-483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4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17868,'-3'34'2336,"1"1"-1439,1-2-361,1 1 1296,3-4-728,1-3-280,2-4-720,-2-4-480,1-7-752,-1-7 944,0-3-248,0-2-208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4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0 307 18964,'1'1'108,"-1"0"0,0 0 0,1 0 0,-1 0 0,1 0 0,-1 0 0,1-1 1,0 1-1,-1 0 0,1 0 0,0-1 0,0 1 0,-1 0 0,1-1 0,0 1 0,0-1 0,0 1 0,0-1 0,0 1 0,0-1 0,0 0 0,0 1 0,0-1 0,0 0 0,0 0 1,0 0-1,0 0 0,0 0 0,0 0 0,0 0 0,0 0 0,0 0 0,0 0 0,1-1 0,5-1 204,-1 0 0,1 0 0,-1-1 0,7-3 0,-9 4 22,286-168 4281,-83 42-6324,-199 122-543,-14 5 1349,-14 5 272,4 4 68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4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 17412,'0'-1'103,"0"1"0,0 0 1,0 0-1,0 0 0,0 0 1,0-1-1,0 1 0,0 0 1,0 0-1,0 0 0,0-1 1,0 1-1,0 0 0,0 0 1,0 0-1,0 0 0,0-1 1,0 1-1,0 0 0,0 0 1,0 0-1,0-1 0,0 1 1,0 0-1,0 0 0,0 0 1,0 0-1,1-1 0,-1 1 1,0 0-1,0 0 0,0 0 1,0 0-1,0 0 0,1 0 1,-1-1-1,0 1 0,0 0 1,0 0-1,0 0 0,1 0 1,-1 0-1,0 0 0,0 0 1,0 0-1,0 0 0,1 0 1,-1 0-1,0 0 0,0 0 1,1 0-1,4 10 2894,-4 7-2524,0 0 0,-2 0 0,-4 29 0,0 20-265,5-66-205,-1 1-1,1 0 1,0-1 0,0 1 0,0 0-1,0 0 1,0-1 0,1 1 0,-1 0-1,0-1 1,0 1 0,0 0-1,1 0 1,-1-1 0,0 1 0,1-1-1,-1 1 1,0 0 0,1-1 0,-1 1-1,1-1 1,-1 1 0,1-1-1,-1 1 1,1-1 0,-1 1 0,1-1-1,0 1 1,-1-1 0,1 0 0,0 1-1,-1-1 1,1 0 0,0 0 0,-1 0-1,1 1 1,0-1 0,-1 0-1,1 0 1,0 0 0,0 0 0,-1 0-1,1 0 1,0 0 0,-1-1 0,1 1-1,1 0 1,5-2-1,0-1 0,0 1-1,0-1 1,7-4 0,7-3 7,-19 9-14,1 0 1,-1 1-1,1-1 0,0 1 0,-1 0 0,1-1 0,-1 1 0,1 0 1,0 1-1,-1-1 0,1 0 0,-1 1 0,1-1 0,-1 1 0,1 0 1,-1 0-1,3 1 0,-3-1 6,-1 1 0,0-1-1,0 0 1,0 0 0,0 0 0,0 1 0,0-1-1,0 0 1,0 1 0,0-1 0,-1 1 0,1-1-1,0 1 1,-1 0 0,1-1 0,-1 1 0,0-1-1,0 1 1,0 0 0,0-1 0,0 1 0,0 0-1,0-1 1,0 1 0,0 0 0,-1-1 0,1 1-1,-1 1 1,-2 5 44,-1-1 0,0 1 0,0-1-1,0 0 1,-1 0 0,0 0 0,0 0 0,-1-1-1,0 0 1,0 0 0,0-1 0,-1 0 0,1 0-1,-1 0 1,-1-1 0,1 0 0,-1 0 0,1-1-1,-1 0 1,0 0 0,-12 2 0,18-5-110,0 0 0,0 0 1,-1 0-1,1 0 0,0-1 1,0 1-1,0-1 0,0 1 0,-1-1 1,1 0-1,0 0 0,0 0 0,0 0 1,0 0-1,1 0 0,-1 0 1,0-1-1,0 1 0,1-1 0,-1 1 1,1-1-1,-1 0 0,1 1 0,0-1 1,-1 0-1,1 0 0,0 0 1,0 0-1,1 0 0,-1 0 0,0-3 1,-2-5-184,0-1 0,1 1 0,1-1 1,-1-21-1,1-16-462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4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20852,'10'-1'2177,"0"0"-1305,3-2-352,3 1 1017,-1-2-265,5 1-536,1-3-416,-1 1-1208,-5-3 888,-5-6-208,-5 1-120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4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23189,'0'9'2056,"8"-7"-1423,7 4-265,12-10 1064,11-8-640,13-3-352,3-3-256,3 4-464,-2-2-280,-6 9-640,-6 4-249,-13 5-335,-12 5 1136,-15 4-352,-10 1-217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4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21325,'3'20'1968,"11"-14"-1232,5-1-264,13-6 929,3-2-449,10-8-288,2-2-240,-1-3-832,-2 0-488,-3 3 768,-4-4-200,-9 1-145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5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85 14307,'2'-16'1982,"4"-23"1111,-6 37-2669,1 0 0,-1 0 0,1 0 0,0-1 0,0 1 0,0 0 0,0 0 0,0 0 0,0 0 0,1 1-1,-1-1 1,3-3 0,-4 5-373,1 0 0,-1 0 0,0 0 0,0 0 0,1 0 0,-1-1 0,0 1 0,0 0 0,1 0 0,-1 0 0,0 0 0,0 0 0,1 0 0,-1 0 0,0 0 0,0 0 0,1 0 0,-1 0 0,0 0 0,1 0 0,-1 1 0,0-1 0,0 0 0,0 0 0,1 0 0,-1 0 0,0 0 0,0 0 0,1 1 0,-1-1 0,0 0 0,0 0 0,0 0 0,0 1 0,1-1 0,-1 0 0,0 0 0,0 1 0,0-1 0,0 0 0,0 0 0,0 0 0,0 1 0,1-1 0,-1 0 0,0 1 0,0-1 0,0 0 0,0 0 0,0 1 0,0-1 0,2 18 867,-2 20-615,-3-1-1,0 0 1,-3-1-1,-14 52 1,1 0-199,15-66-87,0-6 26,2 0 1,0 0 0,-1 27 0,3-42-37,0 0 1,0 0-1,0 0 1,0 0-1,0-1 1,0 1 0,0 0-1,0 0 1,0 0-1,1 0 1,-1 0-1,0 0 1,0-1-1,1 1 1,-1 0-1,1 0 1,-1-1-1,1 1 1,-1 0-1,1 0 1,-1-1 0,1 1-1,0-1 1,-1 1-1,1 0 1,0-1-1,-1 1 1,1-1-1,0 0 1,0 1-1,0-1 1,-1 0-1,1 1 1,0-1 0,0 0-1,0 0 1,0 0-1,-1 1 1,1-1-1,0 0 1,0 0-1,0-1 1,0 1-1,0 0 1,0 0-1,-1 0 1,2-1-1,5-1 49,-1-1 0,0 0 0,1 0 0,10-8 0,-9 6-5,-7 5-41,59-36-1588,76-59 0,-118 78 902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5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20844,'-10'21'2209,"2"4"-1585,1 10-288,0 2 1569,4 7-1353,0 4-120,3-2-368,0-1-160,3-3-448,-1-5-321,-1-10 673,2-4-128,6-14-120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17556,'-7'3'939,"0"0"-1,-1 1 1,1 0 0,1 0 0,-10 7-1,13-9-668,0 1 0,-1-1 0,1 1 0,0 0 0,1 1 0,-1-1 0,0 0-1,1 1 1,0-1 0,0 1 0,-3 6 0,5-9-255,0 1-1,0-1 1,0 0 0,0 0-1,0 1 1,0-1 0,0 0 0,0 0-1,1 1 1,-1-1 0,0 0-1,1 0 1,-1 0 0,1 1 0,-1-1-1,1 0 1,0 0 0,-1 0-1,1 0 1,0 0 0,0 0-1,0 0 1,0-1 0,0 1 0,0 0-1,0 0 1,0-1 0,0 1-1,0 0 1,0-1 0,0 1-1,1-1 1,-1 0 0,0 1 0,2-1-1,5 2-32,-1 0 1,1 0-1,0-1 0,10 1 0,12-2 31,0-1 0,0-1 0,57-12 0,-87 15 12,1-1 1,-1 0-1,0 0 1,0 1-1,1-1 0,-1 0 1,0 1-1,0-1 0,1 0 1,-1 0-1,0 1 0,0-1 1,0 1-1,1-1 1,-1 0-1,0 1 0,0-1 1,0 0-1,0 1 0,0-1 1,0 1-1,0-1 0,0 0 1,0 1-1,0-1 1,0 0-1,0 1 0,0-1 1,0 1-1,-1-1 0,1 0 1,0 1-1,0-1 0,0 0 1,0 1-1,-1-1 0,0 9 375,2-8-381,1 0 0,-1 0 1,0-1-1,0 1 1,0-1-1,0 1 0,1-1 1,-1 1-1,0-1 1,0 0-1,1 0 0,-1 0 1,0 1-1,1-1 0,-1 0 1,0-1-1,0 1 1,3 0-1,27-6 45,-23 4-59,69-20-474,-52 14-122,1 1 0,-1 1-1,44-4 1,-68 10 538,0 0-1,0 0 1,1 0-1,-1 0 1,0 0-1,0 0 1,0 0-1,0 1 1,0-1-1,0 0 1,1 1 0,-1-1-1,1 1 1,-2 0 44,0-1 1,1 0-1,-1 0 1,0 1-1,0-1 1,0 0 0,1 1-1,-1-1 1,0 0-1,0 1 1,0-1-1,0 0 1,0 1 0,1-1-1,-1 0 1,0 1-1,0-1 1,0 0-1,0 1 1,0-1-1,0 0 1,0 1 0,0-1-1,0 1 1,-1-1-1,1 1 1,-2 3-67,0 0 1,0 0 0,-1 0-1,1 0 1,-6 5 0,6-7-276,1 1 0,-1-1 0,0 0 0,0 1 0,1-1 0,0 1 0,-1-1 0,0 5 1,3-1-180,5-4-219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5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1 466 14371,'0'-1'72,"0"1"0,-1 0-1,1 0 1,0-1 0,0 1 0,1 0-1,-1 0 1,0-1 0,0 1 0,0 0-1,0-1 1,0 1 0,0 0 0,0 0-1,0-1 1,0 1 0,1 0 0,-1 0 0,0 0-1,0-1 1,0 1 0,0 0 0,1 0-1,-1 0 1,0-1 0,0 1 0,1 0-1,-1 0 1,0 0 0,0 0 0,1 0-1,-1 0 1,0 0 0,0-1 0,1 1-1,-1 0 1,0 0 0,0 0 0,1 0 0,-1 0-1,0 0 1,0 0 0,1 0 0,-1 0-1,0 1 1,1-1 0,-1 0 0,12 13 1533,8 24-602,-20-36-979,32 79 558,24 90-1,2 9-322,-57-177-250,4 13 110,1-1 1,10 18 0,-16-31-109,1-1 1,-1 1-1,0-1 0,0 1 0,1-1 1,-1 1-1,0-1 0,0 0 0,1 1 1,-1-1-1,1 1 0,-1-1 0,0 0 1,1 1-1,-1-1 0,1 0 0,-1 1 1,1-1-1,-1 0 0,0 0 0,1 1 0,-1-1 1,1 0-1,0 0 0,-1 0 0,1 0 1,-1 0-1,1 0 0,-1 0 0,1 0 1,-1 0-1,1 0 0,-1 0 0,1 0 1,-1 0-1,1 0 0,-1 0 0,1-1 1,-1 1-1,1 0 0,-1 0 0,1-1 1,-1 1-1,1 0 0,-1-1 0,0 1 1,1-1-1,1-1 43,0-1-1,0 1 1,0-1 0,0 1-1,-1-1 1,0 0 0,2-5 0,3-10 121,-1 0 0,-1-1-1,-1 0 1,0 0 0,-1-26 0,-6-99 527,4 143-696,-5-46 253,-2 0 1,-2 1-1,-1 0 0,-3 1 0,-21-48 0,34 92-252,-1 0-1,1 0 0,0 1 0,-1-1 1,1 0-1,-1 0 0,1 0 0,0 0 1,0 0-1,0 0 0,0 0 0,-1 0 1,1 0-1,0 1 0,1-1 0,-1 0 1,0 0-1,0 0 0,0 0 0,0 0 1,1 0-1,-1 0 0,0 0 0,1 1 1,-1-1-1,1 0 0,-1 0 0,1 0 1,-1 1-1,1-1 0,0 0 0,-1 1 1,2-2-1,2 1-8,-1-1 1,0 1-1,1 0 1,-1 0 0,1 1-1,-1-1 1,6 1-1,10-3-1,343-93 31,-329 87-27,17-6-26,0-2 0,49-25 1,-69 27 10,-2-1 0,0-1 1,-1-2-1,36-31 0,-52 38 19,-8 9-13,-1 1 1,1-1 0,0 1-1,0-1 1,0 1-1,0 0 1,0 0 0,0 0-1,6-2 1,-9 4 6,1 0 0,-1 0 0,0 0 0,1-1 0,-1 1 0,0 0 0,1 0 0,-1 0 0,0 0 0,1 1 0,-1-1 0,0 0 0,1 0 0,-1 0 0,0 0 1,1 0-1,-1 0 0,0 0 0,0 0 0,1 1 0,-1-1 0,0 0 0,0 0 0,1 0 0,-1 1 0,0-1 0,0 0 0,1 0 0,-1 1 0,0-1 0,0 0 0,0 1 0,1-1 0,2 16-17,-5 20-1,1-32 16,-11 91 56,-5 58-348,17-144-703,3-12 19,2-17 170,-2-1 196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5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19444,'0'1'89,"0"-1"-1,0 0 0,0 0 1,0 1-1,0-1 1,0 0-1,0 0 0,0 1 1,0-1-1,0 0 1,1 0-1,-1 1 1,0-1-1,0 0 0,0 0 1,0 0-1,0 0 1,1 1-1,-1-1 0,0 0 1,0 0-1,1 0 1,-1 0-1,0 1 0,0-1 1,0 0-1,1 0 1,-1 0-1,0 0 1,0 0-1,1 0 0,-1 0 1,0 0-1,0 0 1,1 0-1,-1 0 0,0 0 1,1 0-1,11-7 1724,9-18-302,-19 24-1298,19-29 221,-1-1-1,-2-1 1,-1 0 0,14-38 0,-31 70-431,0 0 1,0 0-1,0 0 0,0 0 1,1 1-1,-1-1 0,0 0 1,0 0-1,0 0 0,0 0 0,0 0 1,0 0-1,0 0 0,0 0 1,0 0-1,0 0 0,0 0 1,1 0-1,-1 0 0,0 0 0,0 0 1,0 0-1,0 0 0,0 0 1,0 0-1,0 0 0,0 0 1,0 0-1,0 0 0,0 0 0,0 0 1,1 0-1,-1-1 0,0 1 1,0 0-1,0 0 0,0 0 1,0 0-1,0 0 0,0 0 0,0 0 1,0 0-1,0 0 0,0 0 1,0 0-1,0 0 0,0 0 1,0 0-1,0-1 0,0 1 0,0 0 1,0 0-1,0 0 0,0 0 1,0 0-1,0 0 0,0 0 1,0 0-1,0 0 0,0 0 0,0 0 1,0-1-1,1 12 54,-3 15 3,-49 298-570,51-316-1339,4-13 936,8-20 284,-8 16 160,5-9-328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5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 17684,'9'-6'1856,"-5"3"-1104,-3 3-312,1 7 945,-4 6-313,-6 10-368,-1 3-152,-8 7-272,-2 4-88,-2 6-72,-2 0-8,1 0-72,2-4-104,3-8-560,1-6-368,8-15 840,-1-7-152,9-16-160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2:5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65 18444,'1'0'124,"-1"0"0,0 1 0,1-1 0,-1 0 0,0 0 0,0 0 0,1 1 0,-1-1 0,0 0 0,0 1 0,0-1 0,1 0 0,-1 0 0,0 1 0,0-1 0,0 0 0,0 1-1,0-1 1,0 0 0,0 1 0,1-1 0,-1 0 0,0 1 0,0-1 0,0 0 0,0 1 0,0-1 0,-1 1 0,1-1 0,0 0 0,0 1 0,0-1 0,0 0 0,0 1 0,-5 16 977,5-14-433,-16 54 2001,5-20-2231,-12 70 1,23-106-450,0 0-1,0 1 1,0-1 0,0 0-1,0 0 1,0 0 0,0 1-1,0-1 1,0 0 0,1 0-1,-1 0 1,0 0-1,1 2 1,-1-3 6,1 0 0,-1 0-1,0 1 1,0-1 0,1 0-1,-1 0 1,0 0 0,0 0 0,1 0-1,-1 1 1,0-1 0,0 0-1,1 0 1,-1 0 0,0 0-1,1 0 1,-1 0 0,0 0 0,1 0-1,-1 0 1,0 0 0,0 0-1,1 0 1,-1 0 0,0 0 0,1 0-1,-1-1 1,0 1 0,0 0-1,1 0 1,-1 0 0,0 0 0,28-24-343,-15 12 177,-8 9 78,0-1-1,0 1 1,0 0 0,1 1 0,-1-1 0,1 1 0,0 0-1,8-2 1,-12 4 60,0 0-1,0-1 0,0 1 1,0 0-1,1 0 0,-1 0 1,0 1-1,0-1 0,0 0 1,1 1-1,-1-1 1,0 1-1,0 0 0,0 0 1,0 0-1,0 0 0,0 0 1,-1 0-1,1 1 0,0-1 1,0 0-1,-1 1 0,1 0 1,-1-1-1,1 1 0,0 2 1,1 1 16,0-1 1,-1 1-1,0 0 0,0 0 1,0 0-1,-1 0 1,0 1-1,0-1 1,0 0-1,0 0 0,-1 1 1,0-1-1,0 1 1,-1-1-1,0 6 1,-1-3 115,0-1 0,0 1 0,0-1 0,-1 1-1,0-1 1,-1 0 0,0 0 0,0 0 0,0-1 0,-6 7 0,7-9-45,-1 1 0,-1-1 0,1 0 0,0 0 0,-1-1 0,0 1 0,0-1 0,0 0 0,0 0 1,0-1-1,-1 1 0,1-1 0,-8 1 0,9-2-118,0 0 1,-1-1 0,1 0 0,-1 0 0,1 0-1,0 0 1,-1-1 0,1 0 0,0 0 0,-1 0-1,1 0 1,0-1 0,0 1 0,0-1 0,0 0 0,0-1-1,0 1 1,1 0 0,-5-5 0,1 0-29,-1 0 0,1-1 0,1 0 0,-1 0 0,1 0 0,1-1 0,-6-11 0,-12-31-406</inkml:trace>
  <inkml:trace contextRef="#ctx0" brushRef="#br0" timeOffset="1">179 21 21701,'26'-2'2128,"-1"1"-1440,0-1-296,-1-1 1009,2 1-761,-5-4-288,2 3-176,-6 2-256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3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13227,'0'0'80,"0"-1"1,0 1 0,0 0-1,0 0 1,0 0 0,0 0-1,0 0 1,0-1 0,0 1-1,0 0 1,0 0 0,0 0-1,0 0 1,0 0 0,0-1-1,0 1 1,0 0-1,0 0 1,0 0 0,0 0-1,1 0 1,-1-1 0,0 1-1,0 0 1,0 0 0,0 0-1,0 0 1,0 0 0,0 0-1,0 0 1,0 0-1,1-1 1,-1 1 0,0 0-1,0 0 1,0 0 0,0 0-1,0 0 1,0 0 0,1 0-1,-1 0 1,0 0 0,0 0-1,0 0 1,0 0-1,0 0 1,1 0 0,-1 0-1,0 0 1,0 0 0,0 0-1,1 0 1,3 10 1637,2 14-978,-1 16-212,-1 1 0,-3 0 0,-1 0 0,-2 0 0,-1 0-1,-13 58 1,18-147 1382,5 13-1486,2-1 0,14-38-1,-17 59-412,0 0-1,2 0 1,-1 1-1,2 0 1,0 0-1,0 1 1,14-15-1,-18 23-36,0 1 1,1 0-1,0 0 0,-1 0 1,1 1-1,1-1 0,-1 1 0,0 1 1,1-1-1,-1 1 0,12-2 1,-14 3-14,0 0 0,0 1 0,0-1 1,0 1-1,0 0 0,0 0 0,0 1 0,0-1 1,0 1-1,0 0 0,0 0 0,0 0 1,-1 0-1,1 1 0,0-1 0,-1 1 0,1 0 1,-1 0-1,0 0 0,1 1 0,2 3 1,-5-6 27,-1 1 1,1 0 0,0 0 0,-1 0 0,1 0-1,-1-1 1,0 1 0,1 0 0,-1 0 0,0 0-1,1 0 1,-1 0 0,0 0 0,0 0 0,0 0-1,0 0 1,0 0 0,0 0 0,0 0 0,0 0-1,-1 0 1,1 0 0,0 0 0,0 0 0,-1 0-1,1 0 1,-1 0 0,1 0 0,-1-1 0,1 1-1,-1 0 1,1 0 0,-1 0 0,0-1 0,1 1-1,-1 0 1,-1 0 0,-3 3 6,-1 1-1,1-1 1,-13 7 0,17-11 4,-103 48 338,29-15-1241,72-31-337,5-2 954,7-1 126,6-3-369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3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18348,'-3'9'1560,"-2"1"-1176,-4 3-168,6 1 585,0 2-377,2 1-520,0 0-256,1-1-393,0-1-127,4-5 568,3-3-216,0-6-120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3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18 20020,'15'-4'1624,"0"0"0,25-3-1,-14 5-1026,0 1 1,28 3-1,-52-3-603,-1 1 0,1 0 0,-1 0 0,1 1 0,0-1-1,-1 0 1,1 0 0,-1 1 0,0-1 0,1 1 0,-1-1 0,1 1 0,-1 0 0,0 0 0,1-1-1,-1 1 1,2 2 0,-3-3-2,0 1 0,0-1 0,0 1 0,0 0 0,0-1 0,1 1 0,-2 0 0,1-1 0,0 1 0,0 0 0,0-1 0,0 1-1,0-1 1,0 1 0,-1 0 0,1-1 0,0 1 0,0-1 0,-1 1 0,1 0 0,0-1 0,-1 1 0,1-1 0,-1 0 0,1 1 0,-2 0 0,-5 6-75,-1 0 0,-1-1 1,-13 8-1,19-12 82,-41 26-97,44-28 96,0 0 1,0 0-1,0 0 1,0 0 0,0 0-1,0 0 1,0 0-1,-1 0 1,1 1 0,0-1-1,0 0 1,0 0-1,0 0 1,0 0 0,0 0-1,0 0 1,0 0 0,0 0-1,0 0 1,0 1-1,0-1 1,-1 0 0,1 0-1,0 0 1,0 0-1,0 0 1,0 0 0,0 1-1,0-1 1,0 0-1,0 0 1,0 0 0,0 0-1,0 0 1,0 0-1,0 0 1,1 1 0,-1-1-1,0 0 1,0 0 0,0 0-1,0 0 1,0 0-1,0 0 1,0 0 0,0 0-1,0 1 1,0-1-1,1 0 1,7 2-41,10-3-24,-11 0 40,1 0-17,1 1 1,-1-1 0,0 1 0,1 0-1,9 3 1,-16-3 35,-1 0 0,0 0 0,1 1-1,-1-1 1,0 1 0,0-1 0,0 1 0,1-1 0,-1 1-1,0 0 1,0 0 0,0-1 0,0 1 0,0 0-1,0 0 1,0 0 0,0 0 0,-1 0 0,1 0-1,0 0 1,-1 1 0,1-1 0,0 0 0,-1 0-1,0 1 1,1-1 0,-1 0 0,0 0 0,1 1 0,-1-1-1,0 0 1,0 1 0,0-1 0,0 0 0,0 1-1,-1-1 1,1 0 0,0 1 0,-1-1 0,0 2-1,-1 4 27,-1 0-1,0 0 0,-1-1 1,1 0-1,-1 1 0,-1-1 1,1-1-1,-1 1 0,0-1 1,0 1-1,0-1 0,-1-1 1,-7 6-1,5-4 154,-1 0-1,0-1 1,0 0-1,-1 0 1,0-1-1,1 0 1,-1-1-1,-17 4 1,24-7-173,0 1 1,0-1 0,0 0 0,0 0-1,0 0 1,0-1 0,0 1 0,0-1-1,0 1 1,1-1 0,-1 0 0,0 0-1,0 0 1,1 0 0,-1-1-1,1 1 1,-1-1 0,1 0 0,-1 0-1,-2-3 1,4 4-100,0 0 1,0 0-1,0 0 1,1-1-1,-1 1 1,1 0-1,-1 0 0,1-1 1,-1 1-1,1 0 1,0 0-1,-1-1 0,1 1 1,0 0-1,0-1 1,0 1-1,0 0 1,1-3-1,-1 2 1,1 0 0,0 0 0,0 0 0,0 0 0,0 0 0,0 0 0,0 0 0,1 0 0,-1 1 0,0-1 0,1 0-1,0 1 1,-1-1 0,3-1 0,14-10-814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16187,'-5'0'253,"1"1"-1,0 0 0,0 0 1,-1 1-1,1-1 0,0 1 1,0 0-1,0 0 0,1 0 1,-1 1-1,0-1 0,1 1 1,-1 0-1,1 0 1,0 0-1,0 1 0,1-1 1,-1 1-1,-2 4 0,-6 9-203,1 0 1,-16 34-1,13-19 67,-13 48 1,23-66-91,0 0 0,0 1 1,1-1-1,1 1 1,0-1-1,2 16 0,-1-28-13,1 0 0,-1 0-1,0 0 1,1 0 0,-1 0-1,1 0 1,-1 0 0,1 0-1,0 0 1,0 0 0,0 0-1,0-1 1,0 1 0,1 0-1,1 1 1,-2-2 17,0 0-1,0-1 1,0 1 0,0 0 0,0-1-1,0 1 1,1-1 0,-1 0 0,0 1-1,0-1 1,0 0 0,1 0-1,-1 0 1,0 0 0,0 0 0,1 0-1,-1 0 1,2 0 0,2-2 97,0 0 1,-1 1-1,1-1 0,-1-1 1,0 1-1,0-1 1,1 1-1,-2-1 1,1 0-1,0-1 0,3-3 1,0-1 239,0-1 0,-1 1-1,0-1 1,0-1 0,6-12 0,-10 18-241,-1 0 0,1 0-1,-1 1 1,0-1 0,0 0 0,0 0-1,0 0 1,-1-1 0,1 1 0,-1 0-1,0 0 1,0 0 0,-1 0 0,1 0-1,-1 0 1,0 0 0,-2-5 0,3 8-117,-1 0 1,0 0-1,1 0 0,-1 0 1,0 0-1,0 0 0,0 0 1,0 1-1,0-1 0,0 0 1,0 0-1,0 1 1,0-1-1,0 0 0,0 1 1,0 0-1,0-1 0,-1 1 1,1-1-1,0 1 1,0 0-1,-1 0 0,1 0 1,0 0-1,0 0 0,-1 0 1,1 0-1,0 0 1,0 1-1,-1-1 0,1 0 1,0 1-1,0-1 0,0 1 1,0-1-1,-1 1 0,0 0 1,-1 1-169,1-1-1,-1 0 1,1 1 0,-1 0-1,1-1 1,0 1 0,0 0 0,0 0-1,0 0 1,0 0 0,0 1-1,0-1 1,1 0 0,-1 1 0,0 3-1,10-14-567,4-7 211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12 15771,'7'-9'2041,"0"7"-1097,-6 2-392,1 7 1144,-2 7-327,-2 12-425,-1 4-216,-5 7-536,-2 5-272,0 2-616,1-1-288,2-4 1024,-2-6-280,2-13-136,2-9-208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15475,'12'-9'1455,"2"1"1,-1 1-1,1 0 0,18-6 0,-16 7-665,0 2-1,0 0 0,30-3 0,-45 6-773,1 1 0,0 0 0,0 0 0,0-1 0,0 1 0,0 0 0,0 1 0,-1-1 0,1 0 0,0 1 0,0-1 0,0 1 0,0-1 0,-1 1-1,1 0 1,0 0 0,-1-1 0,1 1 0,0 1 0,-1-1 0,1 0 0,-1 0 0,0 0 0,1 1 0,-1-1 0,0 1 0,0-1 0,2 3 0,-2-1-23,-1 0-1,1 0 1,-1 0 0,0 0 0,1 0-1,-1 0 1,0 0 0,-1 0 0,1 0-1,-1 0 1,1 0 0,-1 0 0,0 0-1,0 0 1,0-1 0,0 1 0,-3 4-1,-4 7 92,0 0-1,-1 0 1,-1-1 0,0-1-1,0 0 1,-2 0-1,1-1 1,-1 0-1,-1-1 1,0-1 0,-25 14-1,38-22-99,0-1 0,0 0 0,-1 0 0,1 1 0,-1-1 0,1 0 0,0 0 0,-1 0 0,1 0 0,0 0 0,-1 0 0,1 1 0,-1-1 0,1 0 0,0 0 0,-1 0 0,1 0 0,-1 0 0,1-1 0,0 1 0,-1 0 0,1 0 0,-1 0 0,1 0 0,0 0 0,-1 0 0,0-1 0,2-9-498,14-12-24,2 10 128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20348,'2'-1'2482,"0"8"-876,0 20-304,-4 38-1340,2-61 198,-17 261-196,17-265-46,0 1 0,0 0 1,0 0-1,0 0 0,0 0 0,0-1 0,0 1 0,0 0 0,0 0 1,-1 0-1,1-1 0,0 1 0,0 0 0,-1 0 0,1-1 0,-1 1 1,1 0-1,-1-1 0,1 1 0,-1 0 0,1-1 0,-1 1 0,1-1 1,-1 1-1,0-1 0,1 1 0,-1-1 0,0 1 0,1-1 0,-2 1 1,0-1-74,1-1 0,0 1 0,-1-1 0,1 1 1,0-1-1,0 1 0,-1-1 0,1 0 1,0 0-1,0 0 0,0 0 0,0 0 0,0 0 1,0 0-1,0 0 0,0 0 0,-1-2 0,-10-14-725,-2-5-192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18820,'0'9'2462,"-3"20"-667,-13 57 0,-36 81-1878,48-154 174,3-11-86,0 0 0,0-1 0,1 1 1,-1 0-1,1 0 0,0 0 0,-1 0 0,1 0 0,0 0 1,0 0-1,0 0 0,0 0 0,1 3 0,0-5 6,-1 1 1,1-1-1,0 1 0,-1 0 0,1-1 0,0 1 0,-1-1 0,1 0 1,0 1-1,0-1 0,-1 0 0,1 1 0,0-1 0,0 0 0,0 0 1,0 1-1,-1-1 0,1 0 0,0 0 0,0 0 0,0 0 0,0 0 1,0 0-1,-1-1 0,1 1 0,0 0 0,0 0 0,0-1 0,-1 1 1,1 0-1,0-1 0,0 0 0,13-3-198,0-1 1,0 0-1,-1-1 0,0 0 1,0-1-1,-1-1 0,14-10 0,-15 8-194</inkml:trace>
  <inkml:trace contextRef="#ctx0" brushRef="#br0" timeOffset="1">296 137 11739,'3'-3'1064,"-4"0"-1128,-1 3 528,-2 0-128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18644,'3'0'1944,"-2"5"-1239,-1 4-297,-3 5 1016,1 4-320,-3 3-656,-2 3-312,0 4-424,1-3-160,-1 0-296,0-4-104,3-5-208,-1-4-153,5-11 753,-5-1-48,2-10 0,0-6-40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5793 52 18684,'51'-16'2831,"53"-13"1119,-93 26-3665,0 2 1,0-1-1,0 1 0,1 1 0,-1 0 0,0 1 0,14 2 0,-24-3-274,0 0 1,0 1-1,1-1 1,-1 0-1,0 1 1,0-1-1,0 1 0,1-1 1,-1 1-1,0-1 1,0 1-1,0 0 1,0 0-1,0-1 1,0 1-1,0 0 0,0 0 1,-1 0-1,1 0 1,0 0-1,0 0 1,-1 0-1,1 1 0,-1-1 1,1 1-1,0 1-9,-1-1-1,0 1 1,0-1-1,0 1 1,0-1 0,-1 1-1,1-1 1,-1 0-1,1 1 1,-1-1-1,0 0 1,-1 4-1,-3 3-23,0 1 1,-1-1-1,0 0 0,-14 16 0,19-24 22,-7 8 24,0 1 1,-1-1-1,0-1 1,-1 0-1,0 0 1,0-1-1,-13 8 1,37-32 238,-10 14-260,0 0 0,1 0 0,-1 0-1,1 1 1,0-1 0,-1 1 0,1 0 0,0 1 0,0-1 0,1 1 0,-1 0 0,0 0 0,0 1 0,11 0 0,-15 0-9,-1 0 0,1 0 0,0 0 0,-1 0 0,1 1 0,0-1 0,-1 0 0,1 0 0,0 1 0,-1-1 0,1 1 0,-1-1 0,1 0 0,-1 1 0,1-1 0,-1 1 0,1-1 0,-1 1 0,1 0 0,-1-1 0,0 1 0,1-1 0,-1 1 0,0 0 0,0-1 0,1 1 0,-1 0 0,0-1 0,0 1 0,0 0 0,0-1 0,0 1-1,0 0 1,0 0 0,0-1 0,0 1 0,0 1 0,-1 0-7,1 1 0,-1 0 0,0-1 0,0 1 0,0 0 0,0-1 0,0 0 0,-3 5 0,-5 2-24,1 1 1,-1-1-1,-1-1 0,0 1 0,0-2 0,0 1 0,-1-2 0,0 1 1,-1-1-1,1-1 0,-1 0 0,0-1 0,0 0 0,-1-1 0,1 0 0,-21 1 1,31-3-8,-1-1 1,0 0-1,0-1 1,1 1 0,-1 0-1,0-1 1,0 1 0,1-1-1,-1 0 1,0 0-1,1 0 1,-1 0 0,1-1-1,-1 1 1,1-1 0,0 1-1,0-1 1,0 0 0,0 0-1,0 0 1,0 0-1,0 0 1,0 0 0,-2-5-1,-3-13-238</inkml:trace>
  <inkml:trace contextRef="#ctx0" brushRef="#br0" timeOffset="1">1 867 18556,'0'3'2160,"7"-6"-1087,5-4-409,6-8 1200,7-3-391,9-6-433,6-3-296,5-6-600,2-2-224,-4 1-600,-4 0-264,-8 5-513,-7 3-135,-13 6 960,-11 4-352,-18 13-41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19260,'-3'2'246,"0"-1"-1,0 1 0,0 0 1,0 0-1,0 0 0,0 0 1,0 0-1,1 1 1,-1-1-1,1 1 0,0 0 1,0 0-1,0 0 1,-3 4-1,-23 50 1045,22-42-1108,-96 250 114,100-260-293,1-1 0,0 0 0,0 1 0,1-1-1,-1 0 1,1 7 0,0-11-1,0 0 1,0 1-1,0-1 0,0 0 0,0 1 0,0-1 1,0 0-1,1 1 0,-1-1 0,0 0 0,0 1 1,0-1-1,0 0 0,1 1 0,-1-1 1,0 0-1,0 0 0,0 1 0,1-1 0,-1 0 1,0 0-1,1 1 0,-1-1 0,0 0 0,0 0 1,1 0-1,-1 0 0,0 1 0,1-1 1,0 0-1,0 0 7,0 0 1,0-1-1,1 1 0,-1 0 1,0-1-1,0 1 1,0-1-1,1 1 0,-1-1 1,0 1-1,0-1 1,0 0-1,1-1 0,241-195 1316,-240 194-1289,19-16-32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5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19076,'3'7'356,"-1"0"0,0 0 0,0 1-1,-1-1 1,0 1 0,0-1 0,-1 1 0,0 13 0,0-5 303,-2 191 692,-7-1-4053,9-205 2665,0-1-1,0 0 0,0 1 0,0-1 1,0 0-1,0 1 0,0-1 1,0 0-1,0 1 0,0-1 0,0 0 1,0 1-1,0-1 0,0 0 1,0 1-1,0-1 0,0 0 1,0 1-1,0-1 0,0 0 0,0 1 1,-1-1-1,1 0 0,0 0 1,0 1-1,0-1 0,-1 0 0,1 1 1,0-1-1,0 0 0,-1 0 1,1 0-1,0 1 0,0-1 0,-1 0 1,1 0-1,0 0 0,-1 1 1,-8-14-551,-5-25 474,5-1 720,2 0 1,-4-73-1,10 94-341,1-1 1,1 1 0,1 0-1,1 0 1,0 0-1,1 1 1,1-1-1,11-25 1,-12 36-175,0 0 0,0 1 0,0 0 0,1 0 0,0 0 0,0 1 0,0-1 0,1 1 0,0 1 0,12-9 0,-15 11-81,-1 1 1,1-1-1,-1 1 0,1 0 0,0-1 1,0 1-1,0 1 0,0-1 0,0 0 1,-1 1-1,1-1 0,0 1 0,0 0 1,0 0-1,0 0 0,0 0 0,0 1 1,0-1-1,0 1 0,0 0 0,0-1 0,0 1 1,0 1-1,-1-1 0,1 0 0,0 1 1,-1-1-1,1 1 0,-1 0 0,3 2 1,-3-2-24,0 0 1,-1 0 0,1 0-1,-1 0 1,1 0 0,-1 1-1,0-1 1,1 0 0,-1 1-1,0-1 1,-1 1 0,1-1-1,0 1 1,-1-1 0,1 1-1,-1-1 1,0 5 0,0-3 1,-1 1 0,0-1 0,0 0 0,0 1 0,0-1 0,-1 0 0,0 0 0,1 0 0,-5 6 0,-3 3 26,-1 0 1,-1 0-1,0-1 0,-17 15 1,21-21 53,-24 21-397,29-25 256,-1-1-1,1 1 1,0-1 0,0 1-1,-1-1 1,1 0 0,-1 0-1,1 0 1,-1 0 0,1 0-1,-4 0 1,6-1 69,0 0 0,0 0 0,0 0 0,0 0-1,0 0 1,0 0 0,-1 0 0,1 0 0,0 0 0,0-1 0,0 1 0,0 0-1,0 0 1,0 0 0,0 0 0,0 0 0,0 0 0,0 0 0,0 0 0,0 0-1,0 0 1,0 0 0,-1 0 0,1 0 0,0 0 0,0-1 0,0 1 0,0 0-1,0 0 1,0 0 0,0 0 0,0 0 0,0 0 0,0 0 0,0 0-1,0 0 1,0 0 0,0-1 0,0 1 0,0 0 0,0 0 0,0 0 0,0 0-1,0 0 1,0 0 0,0 0 0,0 0 0,1 0 0,-1 0 0,0-1 0,0 1-1,0 0 1,0 0 0,0 0 0,0 0 0,0 0 0,0 0 0,0 0 0,0 0-1,0 0 1,8-9-282</inkml:trace>
  <inkml:trace contextRef="#ctx0" brushRef="#br0" timeOffset="1">312 135 19356,'-6'15'1889,"-2"3"-1265,-5 5-296,0 6 888,0 3-264,0 1-416,1-3-240,4-3-328,1-4-152,2-9-264,5-12-176,-1 0-472,4-13-184,4-11 840,0-3-257,3-8-103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17572,'6'0'1800,"-6"6"-1048,-2 7-312,-2 7 889,0 3-249,-1 9-480,2 3-272,1 6-344,-1-1-112,3 0-176,0-4-48,3-5-264,-2-4-168,2-8-257,0-6 713,-3-14-488</inkml:trace>
  <inkml:trace contextRef="#ctx0" brushRef="#br0" timeOffset="1">1 177 16684,'1'-17'2008,"3"5"-1344,6 2-296,3 3 1185,4 1-1169,6 2-480,0-2 200,3-1-176,-6 1-208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24 19548,'-1'-2'162,"0"0"0,-1 1 0,1-1 0,0 0-1,-1 1 1,1 0 0,-1-1 0,1 1 0,-1 0 0,0 0 0,1 0-1,-1 0 1,0 0 0,0 0 0,0 0 0,0 0 0,1 1 0,-1-1-1,0 1 1,-4-1 0,2 1 4,0 1-1,1-1 0,-1 1 1,0 0-1,1 0 1,-1 0-1,1 0 0,-1 1 1,1-1-1,-6 5 0,-5 3 50,0 2-1,1 0 0,-22 24 0,15-13-214,1 1 0,1 1 1,-28 49-1,38-59-8,1 1 0,0 0-1,1 0 1,1 0 0,0 1-1,1 0 1,1 0 0,-2 27-1,5-39 6,0 0 0,0 0 0,0 0-1,0 0 1,1 0 0,0 0 0,-1 0-1,2 0 1,-1 0 0,0-1 0,1 1-1,0 0 1,-1-1 0,1 1 0,1-1-1,-1 0 1,0 0 0,1 0 0,0 0-1,0 0 1,0 0 0,0-1 0,0 1-1,0-1 1,1 0 0,-1 0 0,1 0-1,-1-1 1,1 1 0,0-1 0,0 0-1,0 0 1,6 1 0,1 0 14,-1-2 1,1 1 0,-1-1-1,0-1 1,1 0 0,-1 0-1,0-1 1,1 0 0,-1-1-1,0 0 1,-1-1 0,1 0-1,-1-1 1,1 1 0,-1-2-1,-1 1 1,1-1 0,-1-1-1,8-7 1,-15 13-1,0 0 1,0 1-1,0-1 0,0 0 1,-1 0-1,1 0 0,0 0 0,-1 0 1,1 1-1,-1-1 0,1 0 1,-1 0-1,1 0 0,-1 0 1,0-1-1,1 1 0,-1 0 0,0 0 1,0 0-1,0 0 0,0 0 1,0 0-1,0 0 0,0 0 0,0-1 1,0 1-1,-1 0 0,1 0 1,0 0-1,-1 0 0,1 0 1,-1 0-1,1 0 0,-1 0 0,1 0 1,-1 0-1,0 1 0,1-1 1,-1 0-1,0 0 0,0 0 0,0 1 1,1-1-1,-1 0 0,0 1 1,0-1-1,0 1 0,0-1 0,0 1 1,0 0-1,0-1 0,-2 1 1,-5-3 52,0 1 1,0 0-1,-1 0 1,1 1-1,-14-1 1,15 2-25,2-1-38,-1 1-1,1 0 1,-1 0 0,1 0-1,-1 1 1,1-1 0,0 2-1,-1-1 1,1 0 0,-6 3-1,20-3-94,8-4 53,61-27-253,5-1-318,-81 30 584,-1 1-1,1-1 1,0 1 0,-1 0-1,1-1 1,-1 1 0,1 0-1,0 0 1,-1 0 0,1 0 0,0 1-1,-1-1 1,1 0 0,2 1-1,-4 0 7,1-1-1,0 0 1,-1 1-1,1-1 0,-1 1 1,1-1-1,-1 1 1,1-1-1,-1 1 0,1 0 1,-1-1-1,1 1 0,-1 0 1,0-1-1,1 1 1,-1 0-1,0-1 0,0 1 1,0 0-1,1 0 1,-1 1-1,0 3-100,-1 0 0,1 1 0,-1-1 0,0 0-1,0 0 1,0 0 0,-3 6 0,-22 55-1337,25-63 1139,5-2-41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17068,'-1'29'2048,"-4"0"-1376,-2 4-336,1-2 1769,2 6-2025,0 1-240,1-1-536,1-5-257,1-7-239,-2-2 1968,-1-10-1272,-2-4-32,-1-8 280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17028,'2'-6'270,"0"1"0,0-1 0,1 0 0,0 1 0,0 0 0,0 0 0,1 0 0,0 0 0,-1 0 0,2 1 0,-1-1 0,1 1 0,-1 0 0,1 1 1,0-1-1,0 1 0,1 0 0,-1 0 0,1 1 0,-1-1 0,1 1 0,0 0 0,0 1 0,0 0 0,6-1 0,2 0-43,-1 1 0,1 1 0,-1 0 0,1 0 0,-1 2 0,15 2 0,-22-3-221,-1 0 0,0 1 0,0-1 0,-1 1 0,1 0 0,0 0-1,-1 1 1,1-1 0,-1 1 0,1 0 0,-1 0 0,0 0-1,0 1 1,-1-1 0,1 1 0,-1 0 0,0 0 0,5 8 0,-7-8-2,1 0 0,-1 0 0,-1 0 0,1 0 1,-1 0-1,1 0 0,-1 0 0,0 0 0,0 0 1,-1 0-1,1 0 0,-1 0 0,0 0 0,0-1 1,-1 1-1,1 0 0,-1 0 0,1-1 0,-5 7 1,-4 6 94,-1 0 1,-23 25 0,31-38-74,-10 13 152,-1-1-1,-1-1 1,0 0 0,-1-1 0,0-1-1,-29 17 1,44-29-188,0 1 0,1-1 0,-1 0 0,1 1 0,-1-1 0,1 0 0,-1 0 0,0 0 0,1 1 0,-1-1 0,0 0 0,1 0 0,-1 0 0,1 0 0,-1 0 0,0 0 0,1 0 0,-1 0-1,0 0 1,0-1 0,1 1-4,-1 0-1,1-1 0,0 1 0,0 0 0,0-1 0,-1 1 1,1 0-1,0-1 0,0 1 0,0-1 0,0 1 0,-1 0 1,1-1-1,0 1 0,0-1 0,0 1 0,0-1 1,0 1-1,0 0 0,0-1 0,0 1 0,1-1 0,10-33-642,-6 21 550,-1-5-239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14 19748,'9'-12'2059,"-9"12"-2023,0 0-1,0 0 1,0 0-1,0 0 1,0-1 0,0 1-1,0 0 1,1 0-1,-1 0 1,0 0 0,0 0-1,0 0 1,0 0-1,0 0 1,0 0-1,0 0 1,0 0 0,1 0-1,-1 0 1,0 0-1,0 0 1,0 0-1,0 0 1,0 0 0,0 0-1,0 0 1,1 0-1,-1 0 1,0 0 0,0 0-1,0 0 1,0 0-1,0 0 1,0 0-1,0 0 1,0 0 0,1 0-1,-1 0 1,0 0-1,0 1 1,0-1 0,0 0-1,0 0 1,0 0-1,0 0 1,0 0-1,0 0 1,0 0 0,0 0-1,0 28 1951,-6 12-1712,-1 0-1,-19 56 1,-35 76 290,38-113-513,22-56-45,-1 1 0,1 0-1,0 0 1,0 0 0,0 0-1,0 0 1,1 7-1,0-10-3,0-1-1,0 1 0,0-1 1,0 1-1,0-1 0,0 0 1,1 1-1,-1-1 0,0 1 1,0-1-1,0 0 0,1 1 1,-1-1-1,0 0 0,1 1 1,-1-1-1,0 0 0,1 1 1,-1-1-1,0 0 0,1 0 1,-1 1-1,1-1 0,-1 0 1,0 0-1,2 1 0,-1-1 2,1 0-1,0 0 1,0 0-1,-1 0 1,1 0-1,0-1 1,0 1-1,-1 0 1,1-1-1,3 0 0,38-19-71,8-3-434,-47 22 476,0-1 0,0 1-1,1 0 1,-1 0 0,0 1 0,1-1 0,-1 1 0,0 0-1,7 1 1,5 3-151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14075,'1'-9'459,"0"1"0,0 0-1,1 0 1,0 0 0,0 0 0,1 1-1,0-1 1,1 1 0,0-1 0,0 1-1,0 0 1,1 0 0,0 1 0,0 0-1,0-1 1,1 2 0,0-1 0,9-6-1,-10 9-369,0 0-1,0 0 0,0 0 0,0 0 1,1 1-1,0 0 0,-1 0 1,1 0-1,0 1 0,0 0 0,0 0 1,-1 0-1,1 1 0,0 0 1,0 0-1,0 0 0,0 1 0,0 0 1,0 0-1,0 1 0,0-1 1,-1 1-1,1 1 0,-1-1 0,9 6 1,-8-5-99,0 1 0,-1 1 1,1-1-1,-1 1 1,0 0-1,0 0 0,-1 0 1,0 1-1,0 0 1,0 0-1,-1 0 0,1 0 1,3 13-1,-5-16 9,-1 1 0,0 0 0,0 0 0,-1 0 0,1 0 0,-1 0 0,0 0 0,0 0 0,0-1 0,-1 1 0,1 0 0,-1 0 0,0 0 0,0 0 0,0-1 0,-1 1 1,1 0-1,-1-1 0,0 1 0,0-1 0,0 0 0,-1 1 0,1-1 0,-1 0 0,-4 4 0,-2 0-116,-1 0-1,1-1 1,-1 0 0,-1-1 0,1 0 0,-1 0 0,0-1 0,0-1-1,0 0 1,0 0 0,-21 1 0,30-5-166,3-2-86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21197,'3'2'1944,"-6"8"-1360,-4 6-280,-6 6 1008,-4 4-383,-3 5-497,-3 3-312,0 5-344,-1-3-176,2-7-393,4-2-151,5-10-392,5-5 40,11-22-209,12-11 625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5:4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17556,'0'0'99,"1"1"0,-1-1 0,1 1 0,-1-1 0,0 1 0,1-1 0,-1 1 0,0 0 0,0-1 0,1 1 0,-1-1 0,0 1 0,0 0 0,0-1 0,0 1 1,0 0-1,0-1 0,0 1 0,0 0 0,0-1 0,0 1 0,0-1 0,0 1 0,0 0 0,-1 1 0,-8 19 329,6-15-24,-15 35 1552,-19 62-1,31-84-1878,2 1 0,0-1 1,1 1-1,1 1 0,1 31 0,1-47-234,0-1 0,1 0 0,0 1-1,-1-1 1,1 0 0,1 0 0,-1 0-1,1 1 1,-1-1 0,1-1 0,1 1-1,3 7 1,-6-12 109,0 1-1,0 0 1,0 0 0,0 0-1,0 0 1,0 0 0,0-1-1,0 1 1,0 0 0,0 0-1,0 0 1,0 0-1,0 0 1,0-1 0,0 1-1,0 0 1,1 0 0,-1 0-1,0 0 1,0 0 0,0 0-1,0-1 1,0 1 0,0 0-1,0 0 1,0 0 0,0 0-1,0 0 1,1 0 0,-1 0-1,0 0 1,0 0 0,0-1-1,0 1 1,0 0 0,0 0-1,1 0 1,-1 0-1,0 0 1,0 0 0,0 0-1,0 0 1,0 0 0,1 0-1,-1 0 1,0 0 0,0 0-1,0 0 1,0 0 0,0 0-1,1 0 1,-1 0 0,0 0-1,0 0 1,0 1 0,0-1-1,0 0 1,0 0 0,1 0-1,-1 0 1,0 0 0,0 0-1,0 0 1,-1-12-723,-4-1-109</inkml:trace>
  <inkml:trace contextRef="#ctx0" brushRef="#br0" timeOffset="1">9 259 15507,'-8'-16'2121,"7"3"-1065,1 3-424,9 3 1417,4 2-545,7 5-488,4 0-264,3 0-768,3 2-600,-4 1 584,-3 0-112,-1-3-136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6:1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705 259 11682,'-9'-39'1092,"4"14"-246,-1 0-1,-16-39 1,20 57-740,-1 1 0,0 0 0,0 1 0,-1-1 1,0 1-1,0-1 0,0 1 0,-1 0 0,1 1 0,-1-1 0,0 1 0,-1 0 1,1 0-1,-1 0 0,-7-3 0,1 3 21,-1-1-1,1 2 1,-1 0 0,0 0 0,0 1-1,-1 1 1,1 0 0,0 1 0,-1 0-1,1 1 1,0 1 0,-24 5-1,20-3 8,0 2-1,0 0 0,1 0 0,-1 2 0,2 0 0,-1 0 0,1 2 0,1 0 0,-17 14 0,11-4-31,1 0 0,1 1 0,1 1 1,1 0-1,0 2 0,-19 41 0,20-33-82,2-1-1,1 2 1,2 0-1,1 0 1,-4 36-1,10-49-28,1 1-1,1 0 0,2 0 1,-1 0-1,2 0 1,1-1-1,1 1 0,0-1 1,2 1-1,13 32 0,-14-42-2,0 0-1,1-1 0,0 1 0,1-1 0,0-1 0,0 1 0,1-1 0,1 0 0,-1-1 0,1 0 0,1-1 0,-1 1 0,1-2 0,1 1 0,-1-2 0,1 1 0,0-1 0,0-1 0,22 6 0,-10-6 5,0-1 1,1-1 0,-1-1 0,1-1 0,-1-1-1,1-1 1,42-9 0,-24 1-1,0-3 0,-2 0 0,55-28 0,-64 26 16,-2-1-1,0-1 0,30-25 0,-50 35-4,0 0-1,0 0 1,-1-2-1,-1 1 1,1-1-1,-1 0 1,0 0-1,-1-1 1,0 1-1,-1-1 1,0-1-1,6-20 1,-9 26 3,-1-1 1,0 0 0,-1 0 0,1 0 0,-1 0-1,-1 0 1,1 0 0,-1 0 0,0 0-1,0 0 1,-1 0 0,-2-6 0,1 3-62,-1 1 0,-1 0 0,1 0 0,-1 1 1,-1 0-1,1-1 0,-10-7 0,-8-5-1,-1 0 1,0 1-1,-47-25 0,53 33 282,-9-6-177,-40-32 0,26 12-61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6:22.9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21 17084,'-1'-12'2421,"0"3"355,-3 14-1065,-4 21-1338,2 0 1,-7 44-1,6-25-329,4-29-145,-28 185 286,28-160-1620,1 54 0,3-91 1147,-1-4 226,0 1 1,0-1-1,1 0 0,-1 1 0,0-1 0,0 1 1,0-1-1,0 1 0,0-1 0,0 0 1,0 1-1,0-1 0,0 1 0,0-1 1,0 1-1,0-1 0,0 0 0,0 1 1,-1-1-1,1 1 0,0-1 0,0 0 0,0 1 1,-1-1-1,1 0 0,0 1 0,0-1 1,-1 0-1,1 1 0,0-1 0,-1 0 1,1 0-1,0 1 0,-1-1 0,-6 0-798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6:23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11562,'-3'18'902,"2"1"0,1-1-1,0 1 1,1 0 0,1-1-1,1 1 1,1-1 0,0 0-1,13 31 1,-16-44-793,2-2 0,-1 1 1,0 0-1,1 0 0,0-1 0,0 1 0,0-1 1,0 0-1,0 0 0,1 0 0,-1 0 0,1-1 1,0 1-1,0-1 0,6 2 0,-4-1 86,0-2-1,0 1 0,0-1 1,1 0-1,-1 0 0,0-1 1,1 0-1,-1 0 0,13-2 0,-7 0 83,0 0-1,-1-2 1,1 1-1,-1-1 1,0-1-1,0 0 1,-1-1-1,1 0 1,-1 0-1,-1-1 1,11-9-1,-7 2-236,-1-1-1,0 0 0,-2 0 0,1-1 1,10-23-1,14-21-800,-24 42 433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6:27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4050 12227,'14'-2'5485,"19"3"-4250,-3 2-1083,0-1 1,-1-1 0,33-3 0,6-1 81,116-3 1275,-87-1-1451,126-4 22,-182 9-18,65-12-1,4 0 0,72-14 64,-27 3-83,-61 16-5,130-31-1,-37-10 123,-154 42-128,1 1 1,36-2-1,23-4 7,153-35 62,-226 43-97,-1 0 1,1-2-1,-1-1 0,0 0 0,19-12 1,-14 7 3,1 1 1,27-9 0,64-17 32,115-55 1,-170 67-53,96-28 0,68-4 630,44-13 128,-112 6-688,-91 35-20,3-2 205,71-43-1,-104 53-123,-1-2-1,-1-2 1,46-44-1,-41 32 35,1 1 0,2 3-1,2 1 1,1 2 0,76-38-1,25-11 20,-124 65-147,-1 0 1,0-2 0,0 0 0,21-25 0,100-143 12,-4 4 4,-113 156-37,1 2 1,0 0 0,49-29 0,-2-1 0,-55 39-3,0-2 1,-2 0 0,26-32-1,36-62 25,-52 69-17,61-70 0,-36 63-29,2 1-1,76-50 1,33-28 17,-149 113 3,0-1 1,-1 0 0,-1-1-1,17-26 1,30-67 18,-45 79-13,2 0-1,1 1 1,0 1-1,35-41 1,39-21 0,-56 57 7,-2-2-1,0-1 1,45-64 0,41-97-6,-51 50 15,-28 55-3,-28 70-31,1 1 0,1-1 0,0 2 0,2 0 0,0 1 0,23-21 1,-36 36 9,30-36 4,-30 36-11,0-1 0,-1 0 0,1 1 0,-1-1 0,1 0 0,-1 0 0,0 0 0,-1 0 0,1 0 0,0 0 0,-1 0-1,0 0 1,1-5 0,-1 8-18,0-1 0,0 1 0,0 0 0,0-1 0,-1 1 0,1 0 0,0-1 1,0 1-1,0 0 0,0-1 0,0 1 0,0 0 0,0 0 0,-1-1 0,1 1 0,0 0 0,0-1 0,0 1 0,-1 0 0,1 0 0,0 0 0,0-1 0,-1 1 0,1 0 0,0 0 0,-1 0 0,1 0 0,0-1 0,0 1 0,-1 0 0,1 0 0,0 0 0,-1 0 0,1 0 0,0 0 0,-1 0 0,1 0 0,-16 6-973,-10 15-1,14-6 470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6:41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6 13155,'-6'-3'1024,"-4"2"-880,-4-1-72,-1 2 368,0 2-352,-1 2-72,0 3-8,-1-1-8,4 0 32,0-1-40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6:56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 14075,'-1'6'1976,"1"-3"-999,3-3-441,1 0 1976,4 0-1391,7 1-377,1 2-112,8 1-336,2-1-96,10 2-368,4-3-296,8-2-528,4-1 23,4-8 681,-2-1-248,2-1-184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6:57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12819,'27'4'1776,"-1"1"-880,-3-2-392,1-1 1681,2 1-1217,6 3-408,-1-3-240,8 1-640,4-4-280,7-1-1728,0-5 1976,6-4-321,3-1-279</inkml:trace>
  <inkml:trace contextRef="#ctx0" brushRef="#br0" timeOffset="1">871 12 13819,'21'6'1600,"0"1"-1112,1 1-200,4 0 689,7-4-345,6-1-224,8-5-616,8-3 32,3-6 96,4-3-48,-2-2-120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6:57.6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 12235,'59'8'1675,"0"-2"-1,91-3 1,117-21-3160,-243 16 1192,87-7 707,-108 9-149,-3 0-240,1 0 0,-1 0 0,1 0 1,-1 0-1,1 0 0,0 0 1,-1 0-1,1 0 0,-1 0 1,1 0-1,-1 0 0,1-1 0,-1 1 1,1 0-1,-1 0 0,1-1 1,-1 1-1,1 0 0,-1-1 0,1 0 1,0 1-24,5-4-91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18260,'4'32'4702,"-9"54"-2708,2-54-1852,1 49 0,2-81-133,0 1 0,0-1 0,0 0 0,0 0 0,0 1 0,0-1 0,0 0 0,-1 0 0,1 1 0,0-1 0,0 0 0,0 1-1,0-1 1,1 0 0,-1 1 0,0-1 0,0 0 0,0 0 0,0 1 0,0-1 0,0 0 0,0 1 0,0-1 0,1 0 0,-1 0 0,0 0 0,0 1 0,0-1 0,0 0 0,1 0 0,-1 1 0,0-1 0,0 0 0,1 0 0,-1 0-1,0 0 1,0 0 0,1 1 0,-1-1 0,0 0 0,1 0 0,-1 0 0,0 0 0,0 0 0,1 0 0,-1 0 0,0 0 0,1 0 0,-1 0 0,0 0 0,0 0 0,1 0 0,-1 0 0,0 0 0,1 0 0,-1 0 0,0-1 0,0 1-1,1 0 1,-1 0 0,0 0 0,0 0 0,1-1 0,-1 1 0,0 0 0,1 0 0,11-18 490,-4-2-219,-1 0 0,-1-1 1,0 0-1,-2 0 0,0 0 0,0-30 1,-3 53-459,0 0 0,0 0 0,1 0 0,-1 0 0,1 0 0,-1 0 0,1 0 0,0 0 0,-1-1 1,1 1-1,0-1 0,0 1 0,0-1 0,0 0 0,1 1 0,1 0 0,18 7-445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6:58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16043,'3'0'1921,"-3"4"-1113,1 1-336,-1 5 1569,0 3-969,0 5-488,5 7-232,-3 5-848,3 4-400,-2 5 768,-3 1-160,-6 4-104</inkml:trace>
  <inkml:trace contextRef="#ctx0" brushRef="#br0" timeOffset="1">6 695 14723,'-3'35'1673,"0"-3"-1121,3-3-664,0-2 648,4 1-160,1-5-32,2-2-360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6:58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13963,'-4'28'1360,"1"3"-824,1-4-232,0-1 561,2-1-105,-2-5-272,2-1-112,0-5-240,0-1-16,0-5-72,0-7 0,0 2-280,-1-9 1960,-4-5-1592,-5-2 144,3-2 89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08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1043 81 14083,'-11'-6'185,"-1"0"-1,1 1 1,-1 0-1,0 1 1,-25-5 0,11 2-9,-20-4 155,1 1 0,-1 3-1,-68-3 1,87 9-197,1 2 0,0 1-1,-1 1 1,1 2 0,0 0-1,0 1 1,-47 20 0,46-13-33,1 0 0,0 3 0,1 0 0,1 1 0,0 1 1,2 1-1,0 2 0,1 0 0,1 1 0,1 1 0,1 0 0,1 2 0,-18 33 0,21-29 11,0 1-1,2 0 1,1 0-1,2 1 1,1 1-1,1-1 1,2 1-1,1 0 1,1 1-1,2-1 0,1 0 1,5 35-1,5-7 79,2 0-1,23 66 1,54 109 16,-57-163-210,67 108 0,-75-143-19,1-1-1,2-1 1,2-2-1,45 42 1,-59-62 5,1 0 0,0-1 1,1-1-1,0-1 0,1 0 1,0-1-1,0-1 0,1-1 1,20 5-1,-23-8 27,-1-1-1,1-1 1,0-1 0,0 0 0,-1-1 0,1-1-1,0 0 1,0-1 0,-1-1 0,1 0 0,-1-1-1,17-7 1,-5-1 73,-1-1-1,0-1 1,-1-1 0,0-2-1,-1 0 1,-1-2 0,-1 0-1,37-43 1,-23 18 137,-1-1 0,-3-2 0,45-86 0,-49 78-108,-3-2-1,-2 0 1,-3-2 0,-3 0-1,-2-1 1,13-108 0,-25 128-227,-1 0 0,-2 1 0,-2-1 0,-1 1 0,-2-1 0,-2 1 0,-2 0 1,-1 1-1,-2 0 0,-2 1 0,-28-56 0,32 74-70,-1 1 0,-1 0 0,-1 1 0,0 1 0,-1 0-1,-1 0 1,-25-19 0,30 27 64,-1 1 1,0 0-1,-1 0 0,1 1 0,-1 1 0,0 0 1,-1 0-1,1 1 0,-1 1 0,0 0 0,0 1 1,0 0-1,-15 1 0,11 2 49,0 1 0,0 0-1,1 2 1,-1 0 0,1 0 0,0 2 0,0 0-1,-27 16 1,-38 27-316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11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0 343 20892,'13'-16'1337,"10"-4"-1193,4-3-88,12-11 152,8-3-104,3-1 8,2 3-24,-2 3-120,-1 3-192,-12 5-584,-10 1 720,-11 7-96,-10 1-64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11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282 1 21141,'-31'30'351,"3"1"1,0 1 0,2 1 0,1 2 0,2 0 0,2 2-1,1 0 1,2 2 0,1 0 0,-11 43 0,28-82-352,-4 12-12,0 0 0,2 0 0,-1 0 0,0 20 0,3-31 15,-1 1 0,1 0 0,0-1 0,0 1 0,0-1 0,1 1 0,-1-1 0,0 1-1,1-1 1,-1 0 0,0 1 0,1-1 0,0 1 0,-1-1 0,1 0 0,0 1 0,0-1 0,0 0 0,-1 0 0,1 0 0,1 1 0,-1-1 0,0 0 0,0 0-1,0-1 1,0 1 0,1 0 0,-1 0 0,0-1 0,1 1 0,-1 0 0,1-1 0,-1 0 0,1 1 0,-1-1 0,1 0 0,-1 1 0,1-1 0,-1 0 0,1 0-1,-1-1 1,1 1 0,-1 0 0,1 0 0,-1-1 0,1 1 0,1-1 0,20-6 143,-1-1 0,-1-1 0,1 0 0,-2-2-1,22-13 1,3-2 94,243-137-4558,-243 138 3345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12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20900,'2'0'1439,"0"5"-476,3 19-72,3 32-517,-8-55-353,32 434 48,-44-582 1573,13-8-1179,1 132-454,0 0-1,2 1 1,1-1 0,12-37 0,-15 54-21,1 1 0,-1-1 1,1 1-1,0 0 0,0 0 1,1 0-1,-1 0 0,1 0 1,0 1-1,0 0 0,1 0 1,7-6-1,-8 8-7,0 0-1,0 0 1,0 0-1,0 1 1,0-1-1,0 1 1,1 0-1,-1 1 1,0-1-1,1 1 1,-1 0 0,0 0-1,1 0 1,-1 0-1,0 1 1,0-1-1,1 1 1,4 2-1,-4-2-10,-1 1-1,1 0 1,0 0 0,-1 0-1,1 1 1,-1 0-1,0-1 1,1 1 0,-2 1-1,1-1 1,0 1-1,-1-1 1,1 1-1,-1 0 1,5 8 0,-6-9 16,-1 1 0,1 0 0,-1-1 0,0 1 0,0 0 1,0 0-1,0 0 0,-1 0 0,1 0 0,-1 0 0,0 0 0,0 0 1,-1 0-1,1 0 0,-1 0 0,0 0 0,0 0 0,0 0 0,-1-1 1,-2 7-1,-3 2 1,0 0 0,-1 0 0,0-1 0,-1 0 1,0-1-1,-14 13 0,15-15-214,0-1 0,-1-1 0,0 0-1,0 0 1,0 0 0,-1-1 0,1-1 0,-19 7 0,12-10-130,16-1 343,0 0 0,-1 0 0,1 0 0,-1 0-1,1 0 1,0 0 0,-1 0 0,1 0-1,0 0 1,-1 0 0,1 0 0,-1 0-1,1 0 1,0-1 0,-1 1 0,1 0-1,0 0 1,-1 0 0,1-1 0,0 1-1,0 0 1,-1 0 0,1-1 0,0 1-1,0 0 1,-1-1 0,1 1 0,0 0 0,0-1-1,0 1 1,-1-1 0,7-14-534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12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18948,'1'18'1816,"-1"5"-1231,-3 2-273,0 8 680,2 0-288,1 1-664,0-4-360,0-3-624,0-5-217,0-9 761,0-10-248,-2 4-232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13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78 18444,'3'-5'462,"0"0"1,1 0-1,0 0 1,0 1-1,0 0 0,0 0 1,1 0-1,-1 0 1,1 0-1,0 1 0,1 0 1,5-3-1,-4 3-283,1-1 0,-1 1 0,1 1-1,0-1 1,0 1 0,0 1 0,0-1-1,10 1 1,-16 1-210,-1 0 1,1-1-1,-1 2 0,1-1 0,-1 0 1,1 0-1,-1 0 0,1 1 0,-1-1 1,0 1-1,1-1 0,-1 1 0,0 0 1,1-1-1,-1 1 0,0 0 0,0 0 0,1 0 1,-1 0-1,0 0 0,0 0 0,1 2 1,-1 0-8,0-1 1,0 0-1,0 0 1,-1 1-1,1-1 1,-1 0-1,1 1 1,-1-1-1,0 1 1,0-1-1,0 1 1,-1 3-1,-2 8-35,0 0 0,-1 0 0,-11 24 0,12-31 104,-13 27 94,11-25-120,0 1 1,1-1 0,0 1 0,0 0 0,-3 18 0,7-27-28,0-1-1,0 0 1,1 0 0,-1 1-1,0-1 1,0 0 0,0 0 0,0 0-1,1 1 1,-1-1 0,0 0-1,0 0 1,1 0 0,-1 0-1,0 0 1,0 1 0,1-1 0,-1 0-1,0 0 1,0 0 0,1 0-1,-1 0 1,0 0 0,1 0-1,-1 0 1,0 0 0,0 0 0,1 0-1,-1 0 1,0 0 0,1 0-1,-1 0 1,0 0 0,0-1-1,1 1 1,-1 0 0,0 0 0,17-4-546,-12 2 284,-2 2 189,-1-1 0,1 1 0,-1-1 1,1 1-1,-1 0 0,1 0 0,-1 0 0,1 0 0,-1 0 1,1 1-1,-1-1 0,1 1 0,-1 0 0,1-1 0,-1 1 1,0 0-1,1 0 0,-1 1 0,0-1 0,0 0 0,0 1 1,0 0-1,0-1 0,0 1 0,0 0 0,-1 0 0,1 0 1,0 0-1,0 3 0,0-2 114,-1 0 0,0 0-1,0 1 1,0-1 0,0 0 0,-1 1 0,0-1 0,1 1 0,-1-1 0,-1 1-1,1-1 1,0 1 0,-1-1 0,1 1 0,-1-1 0,0 0 0,-1 1 0,1-1-1,0 0 1,-1 0 0,-2 4 0,0 0 293,-1 0 0,-1-1 0,1 1 1,-1-1-1,0 0 0,0-1 0,-1 1 0,-8 5 0,12-9-277,0 0 0,0-1 0,0 1 0,0 0 0,-1-1-1,1 0 1,0 0 0,-1 0 0,1 0 0,0 0 0,-1-1 0,1 1 0,-1-1 0,1 0-1,-1 0 1,1 0 0,-1-1 0,1 1 0,-1-1 0,1 0 0,-1 0 0,-4-2 0,6 2-52,0-1 0,0 1 1,0-1-1,1 0 1,-1 0-1,0 0 1,1 0-1,-1 0 1,1 0-1,0 0 1,0-1-1,-1 1 1,1 0-1,1-1 0,-1 1 1,0-1-1,1 1 1,-1-1-1,1-2 1,-7-33-371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13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0 117 17340,'1'-1'155,"-1"1"0,1-1 0,0 1 0,-1-1 0,1 1 0,-1 0 0,1-1 0,0 1 1,-1 0-1,1-1 0,0 1 0,0 0 0,-1 0 0,1-1 0,0 1 0,-1 0 0,1 0 0,0 0 0,0 0 1,-1 0-1,1 0 0,0 0 0,0 1 0,-1-1 0,1 0 0,0 0 0,0 0 0,-1 1 0,1-1 0,0 0 1,-1 1-1,1-1 0,0 1 0,-1-1 0,1 1 0,-1-1 0,1 1 0,-1-1 0,1 1 0,-1-1 0,1 1 1,-1 0-1,0-1 0,1 1 0,-1 0 0,1 0 0,16 37 1337,-16-34-1471,42 95 133,-43-97-154,1-1 0,-1 0-1,1 1 1,0-1 0,0 0-1,0 0 1,0 0-1,0 1 1,0-1 0,0 0-1,0 0 1,0 0 0,0-1-1,1 1 1,1 1 0,-2-2 1,0 1 0,0-1 1,-1 0-1,1 0 0,0 0 0,0 0 1,-1 0-1,1-1 0,0 1 1,0 0-1,-1 0 0,1 0 1,0-1-1,0 1 0,-1 0 1,1-1-1,0 1 0,-1 0 1,1-1-1,-1 1 0,2-2 1,1-2 7,0 1 1,0-1 0,0-1 0,0 1 0,-1 0 0,0-1 0,3-6 0,40-136 478,-37 119-339,-8 41-87,0 0 0,4 26-1,-1-16-71,-3-15 3,7 39-33,-7-45 38,1 1 0,-1-1 1,1 0-1,0 0 0,0 0 1,0 1-1,0-1 0,0 0 1,0 0-1,0 0 0,1-1 1,-1 1-1,1 0 0,-1 0 1,1-1-1,3 3 0,-5-4 3,1 0 0,1 1 0,-1-1 1,0 0-1,0 0 0,0 0 0,0 0 0,0 0 0,0 0 0,0 0 0,0 0 1,0 0-1,0-1 0,0 1 0,0 0 0,0-1 0,0 1 0,0 0 0,0-1 1,-1 0-1,1 1 0,0-1 0,0 1 0,0-1 0,0 0 0,0-1 0,19-21 54,-6-1-395,-2 0 0,0-1 0,-1 0 0,-2-1 0,11-45 0,-20 66-27,-3-5-129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13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2 194 21245,'-2'-3'1816,"20"-5"-1312,4-8-232,11-8 944,6 1-736,7-3-640,3-1-480,-3 4 696,-5 4-184,-15 3-152,-9 8-104</inkml:trace>
  <inkml:trace contextRef="#ctx0" brushRef="#br0" timeOffset="1">39 322 15771,'-3'7'1961,"16"-4"-905,6-6-432,12-7 1609,7-4-1081,6-4-616,3-3-416,1 2 168,-1 1-152,-1 3-272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60 18884,'-4'2'170,"1"0"0,0 0-1,0 1 1,0-1 0,0 1 0,0 0 0,0 0-1,1 0 1,-1 0 0,1 0 0,0 0-1,0 1 1,0-1 0,1 1 0,-1 0 0,1 0-1,0-1 1,-1 6 0,1-7-148,1-1 0,0 1 1,0 0-1,0-1 0,0 1 1,0 0-1,0 0 0,0-1 1,0 1-1,1 0 0,-1-1 1,1 1-1,-1-1 0,1 1 0,0 0 1,0-1-1,-1 1 0,1-1 1,0 0-1,0 1 0,1-1 1,-1 0-1,0 0 0,0 1 0,0-1 1,1 0-1,-1 0 0,1 0 1,-1-1-1,1 1 0,-1 0 1,1 0-1,-1-1 0,1 1 1,0-1-1,-1 0 0,1 1 0,0-1 1,0 0-1,-1 0 0,1 0 1,3 0-1,1-1 151,1 1 0,0-1 0,-1 0 0,1-1 0,-1 0 0,1 0-1,-1 0 1,0-1 0,0 1 0,0-2 0,0 1 0,0-1 0,7-5 0,-9 5-27,0 1 1,0 0-1,-1-1 1,1 1-1,-1-1 0,0 0 1,0 0-1,0 0 0,0-1 1,-1 1-1,0-1 1,0 1-1,0-1 0,0 0 1,-1 0-1,0 0 1,0 0-1,1-5 0,-2 8-144,-1 0-1,1 0 1,0 0-1,-1 0 0,1 0 1,-1 0-1,0 0 1,0 0-1,0 0 0,0 0 1,0 0-1,0 1 1,0-1-1,0 0 0,-1 1 1,1-1-1,-1 1 1,1 0-1,-1-1 1,1 1-1,-1 0 0,0 0 1,0 0-1,0 0 1,1 0-1,-1 0 0,0 1 1,-3-2-1,2 1-49,0 1-1,0-1 0,0 0 0,0 1 1,0 0-1,0 0 0,0 0 1,0 0-1,-1 0 0,1 0 1,0 1-1,0 0 0,0-1 1,0 1-1,1 1 0,-1-1 1,0 0-1,-3 2 0,1 0-300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25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15 572 12803,'-4'10'678,"-6"15"3371,9-22-1878,7-17-701,15-39 28,25-100-1,-31 96-1191,63-254 722,-70 292-1012,-8 18-16,0 1-1,0 0 1,1 0 0,-1 0 0,0 0 0,0 0 0,0 0 0,0-1 0,1 1 0,-1 0 0,0 0 0,0 0-1,0 0 1,0 0 0,1 0 0,-1 0 0,0 0 0,0 0 0,0 0 0,1 0 0,-1 0 0,0 0-1,0 0 1,0 0 0,1 0 0,-1 0 0,0 0 0,0 0 0,0 0 0,1 0 0,-1 0 0,0 1-1,0-1 1,0 0 0,0 0 0,1 0 0,-1 0 0,0 0 0,0 0 0,0 1 0,0-1 0,1 0-1,1 4-4,0 0 0,-1-1 0,1 1 0,0 0-1,-1 0 1,1 5 0,50 250 2,-5-20-465,-37-206-39,4 19 38,-14-39 198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58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0 155 10762,'5'1'362,"0"0"-1,0 0 1,0-1-1,0 0 1,0 1-1,0-2 1,0 1-1,0-1 0,5 0 1,14-2 278,101 7 840,-70-1-1420,0-2 0,0-3 0,68-10 0,-12-10-115,105-17 52,-181 36 15,-1 0 0,1 3 0,-1 1 0,48 7 1,-25 1 3,84 2 0,-115-11 0,0-1-1,1-1 0,-1-2 0,0 0 0,37-12 1,18-15 138,11-4 86,-79 31-189,0 0 1,0 2-1,0 0 1,0 0-1,17 1 0,-19 2-37,0 1 0,0 0-1,0 0 1,0 1 0,-1 1 0,0 0-1,15 8 1,-15-7 15,1 0 0,0-1 0,0 0 0,0 0 0,0-1 0,22 2-1,-19-5 168,1-1-1,0 0 1,20-5-1,-19 3 281,1 0 0,19 0 0,-35 3-469,-1 0 0,1 0 0,-1 0-1,1 0 1,-1 0 0,1 0 0,-1 0 0,1-1-1,-1 2 1,1-1 0,-1 0 0,1 0-1,-1 0 1,1 0 0,-1 0 0,1 0 0,-1 0-1,1 1 1,-1-1 0,1 0 0,-1 0 0,0 1-1,1-1 1,-1 0 0,1 1 0,-1-1-1,0 0 1,1 1 0,-1-1 0,0 1 0,1-1-1,-1 0 1,0 1 0,0-1 0,1 1-1,-1 0 1,-1 0-28,1-1 0,-1 1 1,1-1-1,-1 1 0,0-1 0,1 1 0,-1-1 0,0 1 0,0-1 0,1 1 1,-1-1-1,0 0 0,0 0 0,0 1 0,1-1 0,-1 0 0,0 0 0,0 0 0,0 0 1,0 0-1,1 0 0,-1 0 0,0 0 0,0 0 0,-1-1 0,-20-1-139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53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14 269 14579,'0'0'152,"0"0"0,-1-1 0,1 1 0,0 0 0,0 0-1,0 0 1,-1-1 0,1 1 0,0 0 0,-1 0 0,1 0 0,0 0 0,0 0-1,-1-1 1,1 1 0,0 0 0,-1 0 0,1 0 0,0 0 0,0 0 0,-1 0-1,1 0 1,0 0 0,-1 0 0,1 0 0,0 0 0,-1 0 0,1 0 0,0 1-1,0-1 1,-1 0 0,1 0 0,0 0 0,-1 0 0,1 0 0,0 1 0,-3 12 1829,7 27-2192,-3-33 604,9 77-335,18 117 386,-28-200-411,0 0 0,0 0 0,0-1 1,0 1-1,0 0 0,0 0 0,1 0 1,-1 0-1,0-1 0,0 1 0,1 0 0,-1 0 1,1-1-1,-1 1 0,0 0 0,1-1 1,0 1-1,-1 0 0,1-1 0,-1 1 1,1-1-1,0 1 0,0 0 0,0-1 24,-1-1-1,1 1 1,0 0-1,-1-1 1,1 1-1,-1-1 1,1 1-1,-1-1 1,1 1-1,-1-1 1,1 1-1,-1-1 1,1 1-1,-1-1 1,0 0-1,1 1 1,-1-1-1,0 0 1,1-1-1,12-39 1412,-8-2-857,-2 0 0,-1-45-1,-3 44-530,11-83 0,-9 122-85,0-1 0,0 1 0,1 0 0,0 0 0,0 0 0,0 0 0,0 0 0,1 1-1,0-1 1,0 1 0,0-1 0,1 1 0,-1 0 0,1 1 0,0-1 0,6-4 0,2 0-15,1 1 0,0 0 0,1 0 0,23-7 0,224-60-321,-132 41 204,-127 33 124,0 0-1,-1 0 1,1-1-1,-1 1 1,1 0-1,0 1 1,-1-1-1,1 0 1,-1 0-1,1 1 1,0-1-1,-1 1 0,1-1 1,-1 1-1,1-1 1,-1 1-1,0 0 1,1 0-1,-1 0 1,0 0-1,1 0 1,-1 0-1,0 0 1,0 1-1,0-1 1,0 0-1,0 0 1,0 1-1,0-1 1,-1 1-1,1-1 1,0 1-1,-1-1 1,1 1-1,0 2 1,0 2 1,1 0 1,-1 1-1,0-1 1,0 0-1,-1 0 1,1 0 0,-1 1-1,-2 7 1,-17 58 97,12-50-973,-5 31 1,11-39-877,1-14 1718,0 1-1,1-1 1,-1 0-1,0 0 1,0 0-1,0 1 1,0-1-1,0 0 1,0 0-1,1 1 1,-1-1-1,0 0 1,0 0-1,0 0 1,0 0-1,1 1 1,-1-1-1,0 0 1,0 0-1,1 0 1,-1 0-1,0 0 1,0 0-1,1 1 1,-1-1 0,0 0-1,0 0 1,1 0-1,-1 0 1,0 0-1,0 0 1,1 0-1,-1 0 1,0 0-1,0 0 1,1 0-1,-1 0 1,0-1-1,0 1 1,1 0-1,-1 0 1,0 0-1,0 0 1,0 0-1,1 0 1,-1-1-1,0 1 1,0 0-1,1 0 1,8-7-1001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53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29 18772,'1'-5'4753,"-1"4"-4634,1 0 1,-1 0 0,1-1 0,-1 1 0,1 1 0,0-1 0,-1 0 0,1 0-1,0 0 1,0 0 0,-1 0 0,1 1 0,0-1 0,2-1 0,-1 1-102,0 0 0,0 0 1,1 0-1,-1 0 0,0 0 0,1 0 1,-1 1-1,0-1 0,1 1 0,-1-1 1,1 1-1,-1 0 0,1 0 0,-1 0 1,0 1-1,1-1 0,-1 1 0,1-1 1,-1 1-1,0 0 0,1 0 0,-1 0 1,0 0-1,4 2 0,-4-1-55,-1-1 1,1 1-1,0 0 0,-1 0 0,1 0 1,-1 0-1,0 1 0,0-1 0,1 0 0,-1 0 1,-1 1-1,1-1 0,0 0 0,-1 1 1,1-1-1,-1 1 0,0-1 0,1 1 1,-1-1-1,-1 1 0,1-1 0,0 1 1,0-1-1,-2 4 0,-1 5-55,-1 0 1,0 0-1,-1 0 1,0 0-1,0-1 1,-15 19-1,9-14 88,-1 0-1,0-1 0,-24 20 0,17-21 228,12-13-47,7-11 36,1 10-202,-1-1 0,1 0 1,-1 0-1,1 1 0,0-1 1,0 0-1,0 1 0,0-1 1,0 1-1,0-1 0,0 1 1,0 0-1,1-1 1,-1 1-1,1 0 0,-1 0 1,1 0-1,-1 0 0,1 0 1,0 0-1,2-1 0,-3 2-18,1 0-1,-1 0 0,1 0 0,-1 0 0,0 0 1,1 0-1,-1 0 0,1 1 0,-1-1 0,0 0 1,1 1-1,-1-1 0,0 1 0,1-1 0,-1 1 1,0 0-1,0 0 0,0-1 0,0 1 1,1 0-1,-1 0 0,0 0 0,-1 0 0,1 0 1,0 0-1,0 1 0,0-1 0,-1 0 0,2 2 1,5 11-38,-4-7 11,0-1 0,1-1 0,0 1-1,-1 0 1,7 5 0,-9-10 38,0 1 0,0-1 0,1 0 0,-1 0 0,0 0 0,1-1 0,-1 1 0,1 0 0,-1 0 0,1-1 0,0 1 0,-1-1 0,1 0 0,0 1 0,-1-1 0,1 0 0,0 0 0,-1 0 0,1 0 0,0 0 0,-1 0 0,1 0 0,-1-1 0,1 1 0,0-1 0,1 0 0,5-2 36,-1-1 0,0 0 1,0-1-1,0 1 1,0-1-1,-1-1 1,1 1-1,-1-1 1,7-10-1,-4 6-33,-1-1 0,0-1-1,-1 0 1,0 0 0,4-13 0,-1-5 26,-9 1-79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56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8 268 14219,'-7'9'5788,"14"-13"-1829,16-13-2099,30-33-955,-2-2 1,70-93 0,-121 144-908,1 1 0,-1-1 0,0 1-1,0-1 1,1 1 0,-1-1-1,0 1 1,0 0 0,1-1-1,-1 1 1,0-1 0,1 1 0,-1 0-1,1-1 1,-1 1 0,0 0-1,1 0 1,-1-1 0,1 1-1,-1 0 1,1 0 0,-1 0 0,1-1-1,-1 1 1,1 0 0,-1 0-1,1 0 1,-1 0 0,1 0 0,-1 0-1,2 0 1,-2 1-9,1 0 0,-1 0 0,0 0 0,1 0 0,-1 0 0,0-1 0,1 1 0,-1 0 0,0 0 0,0 0 0,0 0 0,0 0 0,0 0 0,0 2 0,-6 38-299,-19 42-245,2-7-247,22-74 826,1-2-31,0 1 1,0-1-1,-1 1 0,1 0 0,0-1 1,0 1-1,0-1 0,0 1 1,0-1-1,-1 1 0,1 0 0,0-1 1,1 1-1,-1-1 0,0 1 0,0-1 1,0 1-1,0 0 0,0-1 1,0 1-1,1-1 0,-1 1 0,0-1 1,1 1-1,-1-1 0,0 1 0,1-1 1,-1 1-1,7 0-238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57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 1 13307,'1'0'103,"-1"0"1,1 1 0,-1-1-1,1 1 1,-1-1-1,1 1 1,-1-1-1,0 0 1,1 1 0,-1 0-1,0-1 1,1 1-1,-1-1 1,0 1 0,0-1-1,0 1 1,1-1-1,-1 1 1,0 0-1,0-1 1,0 1 0,0 0-1,0-1 1,0 1-1,0-1 1,0 1-1,0 0 1,-1-1 0,1 1-1,0-1 1,0 1-1,0-1 1,-1 1 0,1 0-1,0-1 1,-1 1-1,1-1 1,0 1-1,-1 0 1,-20 28 1910,15-21-1559,-175 218 900,135-171-1394,41-45-870,12-5-628,-1-3 1104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57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 16524,'31'-18'6325,"35"-7"-5094,-63 24-1210,1 1 0,-1-1 0,0 0 0,0 1 0,0 0 0,1-1 0,-1 1 0,0 0 0,0 1 0,0-1 0,1 1 0,3 1 0,-6-2-21,-1 0 1,1 0-1,0 1 1,-1-1-1,1 0 1,-1 1-1,1-1 0,-1 1 1,1-1-1,-1 1 1,1-1-1,-1 1 0,0-1 1,1 1-1,-1-1 1,0 1-1,1-1 1,-1 1-1,0 0 0,0-1 1,0 1-1,1-1 1,-1 1-1,0 0 1,0 1-8,-1 0 1,1 0-1,0 0 1,-1-1-1,1 1 1,-1 0-1,1 0 1,-1-1 0,0 1-1,0-1 1,0 1-1,-2 2 1,-5 7-49,-1 1 1,0-2-1,0 1 1,-1-2-1,-1 1 1,0-1-1,0-1 0,-1 0 1,-22 12-1,34-20 53,0 0-1,0-1 1,0 1-1,0 0 0,0 0 1,0 0-1,0 0 1,0 0-1,0 0 0,0 0 1,0 0-1,0-1 1,0 1-1,0 0 0,0 0 1,0 0-1,0 0 1,0 0-1,0 0 0,0 0 1,0-1-1,0 1 1,0 0-1,0 0 0,0 0 1,0 0-1,0 0 1,0 0-1,0 0 0,-1 0 1,1 0-1,0 0 1,0-1-1,0 1 0,0 0 1,0 0-1,0 0 1,0 0-1,0 0 0,0 0 1,-1 0-1,1 0 1,0 0-1,0 0 0,0 0 1,0 0-1,0 0 1,0 0-1,0 0 0,0 0 1,-1 0-1,1 0 1,0 0-1,0 0 0,0 0 1,0 0-1,0 0 1,0 0-1,0 0 0,0 0 1,-1 0-1,1 0 1,0 0-1,0 0 0,0 1 1,5-9-80,-1 4 33,1 0-1,-1 1 1,1-1 0,0 1 0,1 0-1,-1 1 1,0-1 0,1 1 0,6-1-1,-11 2 34,1 1 0,0-1 0,0 1 0,0-1 0,0 1 0,0 0 0,0 0-1,0 0 1,0 0 0,0 1 0,0-1 0,0 0 0,0 1 0,0 0 0,0-1 0,-1 1-1,1 0 1,0 0 0,0 0 0,-1 0 0,1 0 0,0 0 0,-1 0 0,1 1-1,-1-1 1,0 1 0,1-1 0,-1 1 0,0-1 0,1 3 0,-1-2 18,0-1 0,0 0 1,0 0-1,0 0 0,0 0 0,0 0 0,0 0 1,0 0-1,0-1 0,0 1 0,0 0 1,1 0-1,-1-1 0,0 1 0,0-1 1,1 1-1,-1-1 0,0 0 0,1 1 0,-1-1 1,1 0-1,-1 0 0,0 0 0,1 0 1,-1 0-1,0 0 0,1-1 0,-1 1 1,1 0-1,-1-1 0,0 1 0,0-1 1,1 1-1,-1-1 0,2-1 0,8-4 146,0 0 1,-1-1-1,13-9 0,-5 3-93,-10 7-493,-6 5 416,-2 3-29,5 3-130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37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17020,'-2'22'4795,"-11"54"-3883,12-67-731,-11 64 262,-1 75 0,12-146-418,1-1 1,0 0-1,0 0 0,0 0 0,0 0 0,0 0 0,0 0 0,0 1 0,1-1 0,-1 0 0,0 0 0,1 0 0,-1 0 0,0 0 0,1 0 0,-1 0 1,2 1-1,-2-2-9,1 0 0,-1 0 1,1 0-1,-1 0 1,0 0-1,1 0 0,-1 0 1,1 0-1,-1 0 1,1 0-1,-1 0 0,1 0 1,-1 0-1,0 0 0,1-1 1,-1 1-1,1 0 1,-1 0-1,0 0 0,1-1 1,-1 1-1,0 0 1,1-1-1,-1 1 0,0 0 1,1-1-1,-1 0 1,27-36 543,-25 33-553,31-50 335,-13 17-228,3 1 1,0 2 0,42-47-1,-65 81-115,1 0 1,-1 0-1,0 0 0,0-1 0,0 1 0,0 0 0,0 0 0,0 0 1,0 0-1,1 0 0,-1 0 0,0 0 0,0 0 0,0 0 0,0-1 0,0 1 1,1 0-1,-1 0 0,0 0 0,0 0 0,0 0 0,0 0 0,1 0 1,-1 0-1,0 0 0,0 0 0,0 0 0,0 0 0,1 0 0,-1 0 1,0 0-1,0 1 0,0-1 0,0 0 0,0 0 0,1 0 0,-1 0 1,0 0-1,0 0 0,0 0 0,0 0 0,0 0 0,0 1 0,0-1 1,1 0-1,-1 0 0,0 0 0,0 0 0,0 0 0,0 0 0,0 1 1,0-1-1,0 0 0,0 0 0,0 0 0,0 0 0,0 1 0,0-1 1,0 0-1,0 0 0,0 0 0,0 0 0,0 1 0,0-1 0,0 0 1,0 0-1,0 0 0,0 11-29,-8 22-46,-2 15 45,10-45 31,0 0 0,-1 0 1,1 0-1,1 0 0,-1 0 0,0 0 1,1 0-1,-1 0 0,1 0 0,0 0 1,0 0-1,2 4 0,-2-6 2,0 0 1,0 0-1,1 0 0,-1 0 0,0 0 0,0 0 0,1 0 1,-1 0-1,1 0 0,-1-1 0,0 1 0,1-1 0,-1 1 1,1-1-1,0 1 0,-1-1 0,1 0 0,-1 0 1,1 0-1,0 0 0,-1 0 0,1 0 0,-1 0 0,1 0 1,-1-1-1,1 1 0,0-1 0,1 0 0,7-2 14,1-1 0,17-9 0,-28 13-15,26-15 26,-2 0 0,0-2 0,24-22 0,36-25 31,-82 66-55,-4 5 5,-4 6 9,-16 43-12,21-53 1,0 1 1,0 0-1,0-1 1,0 1-1,1 0 1,-1 0-1,1-1 1,0 1-1,0 0 1,1 0-1,-1-1 1,1 1-1,1 4 1,-1-7-2,0 0 0,-1 0 0,1 0 0,0 0 0,0 0 0,1 0 1,-1 0-1,0 0 0,0 0 0,0-1 0,1 1 0,-1 0 0,0-1 1,0 1-1,1-1 0,-1 0 0,1 1 0,-1-1 0,0 0 0,1 0 0,-1 0 1,1 0-1,-1 0 0,0 0 0,1 0 0,-1-1 0,1 1 0,1-1 1,3 0 14,1-1 1,-1 0-1,0-1 1,11-4 0,0-5 41,0 0 1,0-2-1,-2 1 0,1-2 1,23-30-1,-46 56-79,0 0-1,0 0 0,1 1 0,1 0 1,0 0-1,1 0 0,0 0 0,-4 22 0,8-33 20,-1 1-1,1-1 1,0 1-1,0 0 0,0-1 1,0 1-1,0 0 1,0-1-1,0 1 0,0-1 1,1 1-1,-1 0 1,1-1-1,-1 1 1,1-1-1,1 3 0,-2-3-10,1-1 0,0 1 0,0-1 0,-1 1 0,1 0 0,0-1 0,0 1 0,-1-1 0,1 0 0,0 1 0,0-1 0,0 0 0,0 1 0,0-1 0,0 0 0,0 0-1,0 0 1,0 0 0,-1 0 0,3 0 0,2-1-139,0 0 0,-1 0-1,1 0 1,-1-1-1,1 0 1,-1 0 0,1 0-1,-1 0 1,6-5 0,1-2-266,1 0 0,-2-1 0,1-1 0,12-16 0,0-2-290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38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60 16596,'20'-59'4186,"-26"89"179,-1 8-3777,-13 39-320,3 0 1,-11 139-1,28-190-491,6 52-1,-3-53-593,-5-34 55,-1 1 1,-1 0-1,1-1 1,-1 1-1,-1 0 0,1 1 1,-12-15-1,1 1-145,-27-34-20,28 39 1575,1 0-1,-11-20 1,24 36-587,-1 0 0,1-1 0,0 1-1,-1-1 1,1 1 0,0-1 0,0 1 0,0-1 0,-1 1-1,1-1 1,0 1 0,0-1 0,0 1 0,0-1 0,0 0-1,0 1 1,0-1 0,0 1 0,0-1 0,0 1-1,0-1 1,1 1 0,-1-1 0,0 1 0,0-1 0,0 1-1,1-1 1,-1 1 0,0-1 0,1 1 0,-1-1 0,2 0 38,-1 0 0,0 0 1,1 1-1,-1-1 1,1 0-1,-1 1 0,1-1 1,0 1-1,-1-1 1,1 1-1,1 0 0,52-1 946,-45 1-879,153-4-1213,-130-1 777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38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18260,'0'17'3513,"2"-10"-3561,2-18-136,-1-5 1304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17996,'15'3'4991,"14"2"-3623,-14-6-1175,0 0 0,0-1 0,0-1 0,0 0 0,19-7 1,69-33 379,-103 43-571,1-1-1,0 1 1,-1 0 0,1-1-1,-1 1 1,1 0 0,-1 0-1,1 0 1,0-1 0,-1 1-1,1 0 1,0 0 0,-1 0 0,1 0-1,0 0 1,-1 0 0,1 0-1,1 1 1,0 8-2,-13 23-33,5-18 34,-9 32-14,3 0 0,2 0-1,2 1 1,2 1 0,2-1 0,2 1 0,2-1-1,12 94 1,-11-138 105,0 1 0,-1-1 0,0 1-1,1-1 1,-1 1 0,0-1 0,-1 1-1,0 6 1,0-9-62,1-1 0,-1 1 0,1 0 0,-1 0 0,1-1-1,-1 1 1,0 0 0,1-1 0,-1 1 0,0-1 0,1 1 0,-1-1 0,0 1 0,0-1-1,0 1 1,0-1 0,1 0 0,-1 1 0,0-1 0,0 0 0,0 0 0,0 0 0,0 1-1,0-1 1,0 0 0,0 0 0,1 0 0,-1-1 0,0 1 0,0 0 0,0 0 0,0 0-1,0-1 1,0 1 0,0 0 0,1-1 0,-2 0 0,-7-2 258,1-1-1,-1 0 1,1-1 0,0 0-1,0 0 1,0-1-1,-13-12 1,8 5 31,-1-1 0,-19-29 0,31 41-347,0-1 1,0 1-1,1-1 1,0 1-1,-1-1 0,1 0 1,0 1-1,0-1 1,0 0-1,1 0 1,-2-3-1,3 5-73,-1-1 1,0 1-1,1 0 0,-1 0 1,0-1-1,1 1 0,-1 0 1,1 0-1,0-1 0,-1 1 0,1 0 1,0 0-1,0 0 0,0 0 1,0 0-1,0 0 0,0 0 1,0 1-1,0-1 0,0 0 1,0 0-1,0 1 0,1-1 1,-1 1-1,2-1 0,68-26-3175,-41 16 2158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39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0 18100,'-1'2'271,"0"0"-1,0 0 1,0 0 0,1 0 0,-1 0-1,0 0 1,1 1 0,-1 2 0,-3 10 74,-17 59 996,-17 106 0,4 79-1087,30-189 61,4-70-307,0 0 0,0 0 0,0 0 0,0 0 0,-1 0 0,1 0-1,0 0 1,0 0 0,0 0 0,0 0 0,0 0 0,0 0 0,0 1 0,0-1 0,0 0-1,0 0 1,0 0 0,0 0 0,0 0 0,0 0 0,0 0 0,0 0 0,0 1 0,0-1 0,0 0-1,0 0 1,0 0 0,0 0 0,0 0 0,0 0 0,0 0 0,0 0 0,0 0 0,0 0 0,0 1-1,0-1 1,0 0 0,1 0 0,-1 0 0,0 0 0,0 0 0,0 0 0,0 0 0,0 0-1,0 0 1,0 0 0,0 0 0,0 0 0,0 0 0,0 0 0,1 0 0,-1 0 0,0 0 0,0 0-1,0 0 1,0 1 0,0-1 0,0 0 0,0-1 0,0 1 0,0 0 0,1 0 0,-1 0 0,0 0-1,0 0 1,0 0 0,0 0 0,5-9 215,5-15 3,36-131 688,58-170-252,-104 324-661,4-9-4,0-1 1,0 2-1,1-1 1,0 0-1,13-15 1,-17 23-3,1 1 0,-1-1 0,1 1 0,0-1 0,-1 1 0,1-1 0,0 1 0,0 0 0,0 0 0,0 0 0,0 0 0,1 1 0,-1-1 0,0 1 0,0-1 0,0 1 0,1-1 0,-1 1 0,0 0 0,0 0 0,1 0 0,-1 1 0,0-1 0,0 0 0,1 1 0,-1 0 0,0-1 0,0 1 0,0 0 0,0 0 0,0 0 0,0 0 0,3 3 0,3 1-18,0 0 0,0 1 0,-1 0 0,0 0 0,12 15 0,-17-20 25,-1 0-1,0 1 1,1 0 0,-1-1-1,0 1 1,0-1-1,0 1 1,0 0 0,-1 0-1,1 0 1,0-1 0,-1 1-1,1 0 1,-1 0-1,0 0 1,1 0 0,-1 0-1,0 0 1,0 0-1,0 0 1,-1 0 0,1 0-1,0 0 1,-1 0-1,1 0 1,-1-1 0,0 1-1,0 0 1,1 0-1,-1-1 1,0 1 0,0 0-1,-1-1 1,1 1-1,-2 1 1,-6 5 40,-1-1 1,1 0-1,-2 0 1,1-1-1,-1-1 1,-19 8-1,-70 18 201,86-27-310,10-2-84,-1-1 1,0 0-1,0 0 0,0 0 1,1 0-1,-1-1 0,0 1 1,-7-2-1,11-2-1154,8-4 887,10-5-11,10 2-282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39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 18684,'7'0'1904,"-4"5"-1127,-2 7-305,-2 9 1080,-2 4-320,-3 11-488,0-2-223,2 6-249,-2 0-16,-1-4-232,0-4-88,3-8-336,-1-1-289,1-12-575,0 1 2032,-6-12-1008,-2-2-144,-1-6 16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0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31 18428,'4'-1'305,"20"-8"1591,40-8-1,-58 16-1636,1 0 0,-1 0 0,0 1 0,0 0 0,0 0-1,0 0 1,0 0 0,1 1 0,-1 0 0,0 1 0,0-1 0,8 4 0,-13-4-224,1 0 1,0 0 0,-1 0 0,1 0 0,-1 0 0,1 0 0,-1 0 0,0 1 0,1-1 0,-1 0 0,0 1 0,0-1 0,0 1 0,0-1 0,0 1 0,0 0 0,-1-1 0,1 1 0,0 0 0,-1 0 0,1 2 0,-1-1-11,0 1 0,0 0 1,0-1-1,0 1 0,-1-1 0,0 1 1,0-1-1,0 0 0,0 1 0,-2 4 1,-4 5 22,0-1 1,-1 0 0,0 0-1,-13 13 1,7-10 17,-8 11 48,22-26-115,0 1-1,0-1 1,0 0 0,0 0 0,0 0 0,0 0 0,0 0-1,0 1 1,0-1 0,0 0 0,0 0 0,0 0 0,0 0-1,0 0 1,0 1 0,0-1 0,0 0 0,0 0 0,1 0-1,-1 0 1,0 0 0,0 0 0,0 1 0,0-1 0,0 0-1,0 0 1,0 0 0,1 0 0,-1 0 0,0 0 0,0 0-1,0 0 1,0 0 0,0 0 0,1 0 0,-1 0 0,0 0-1,0 0 1,0 0 0,0 0 0,1 0 0,-1 0 0,0 0-1,0 0 1,0 0 0,0 0 0,0 0 0,1 0 0,-1 0-1,0 0 1,0 0 0,0 0 0,13-2-87,-11 2 59,6-1-55,0 1 0,-1 0 0,1 0 1,0 1-1,-1 0 0,1 1 0,-1-1 0,12 5 0,-17-5 66,-1-1 0,1 1-1,0 0 1,-1 0 0,1 0 0,-1 0-1,1 0 1,-1 0 0,0 0 0,1 0 0,-1 1-1,0-1 1,0 0 0,0 1 0,0-1-1,0 1 1,0-1 0,0 1 0,0 0-1,-1-1 1,1 1 0,0 0 0,-1-1 0,0 1-1,1 0 1,-1 0 0,0-1 0,0 1-1,0 0 1,0 0 0,0 0 0,-1-1-1,1 1 1,0 0 0,-1 0 0,1-1 0,-1 1-1,0 0 1,0-1 0,1 1 0,-1-1-1,-2 3 1,-1 2 69,0 1 0,-1-1-1,0 0 1,-1 0 0,1 0-1,-1-1 1,0 0 0,-1 0 0,1 0-1,-1-1 1,0 0 0,0 0-1,-8 3 1,0-1 148,0-1-1,0 0 0,-1-1 1,1 0-1,-26 1 1,36-4-223,1-1 1,-1 0 0,1 0-1,-1 0 1,1 0 0,-1-1-1,1 0 1,0 0 0,-1 0-1,1 0 1,0-1 0,0 0 0,0 0-1,-5-2 1,7 2 7,0 0 0,0 0-1,0 0 1,1 0 0,-1-1 0,0 1 0,1 0 0,0-1 0,-1 1-1,1-1 1,0 0 0,0 1 0,0-1 0,1 0 0,-1 1-1,1-1 1,-1 0 0,1 0 0,0 0 0,0 1 0,0-1 0,1 0-1,-1 0 1,2-3 0,10-39-317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0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20764,'-1'4'3042,"3"14"-1684,3 31 447,-4-29-1683,1-1 0,1 0 0,6 20 0,-9-37-117,0-1 0,1 1 1,0 0-1,-1-1 0,1 1 1,0 0-1,0-1 1,0 1-1,0-1 0,0 0 1,0 1-1,0-1 0,0 0 1,1 1-1,-1-1 1,0 0-1,1 0 0,-1 0 1,1 0-1,-1 0 0,1-1 1,2 2-1,-1-2 1,0 1 0,-1-1-1,1 0 1,0 0 0,0 0-1,0-1 1,-1 1 0,1-1 0,0 1-1,0-1 1,-1 0 0,6-2-1,6-5 15,0 0 0,-1-1-1,25-20 1,-33 25-12,29-27 19,-24 21-27,0 1 0,1 0 0,18-12 1,-29 21-1,0 0-1,0-1 1,1 1 0,-1 0 0,0 0 0,0 0 0,0 0 0,0 0 0,0 0 0,0 0 0,1 0-1,-1 0 1,0 0 0,0 0 0,0 0 0,0 0 0,0 0 0,0 0 0,1 0 0,-1 0 0,0 0-1,0 0 1,0 0 0,0 0 0,0 0 0,0 0 0,1 0 0,-1 0 0,0 0 0,0 1 0,0-1-1,0 0 1,0 0 0,0 0 0,0 0 0,0 0 0,1 0 0,-1 0 0,0 0 0,0 0 0,0 1-1,0-1 1,0 0 0,0 0 0,0 0 0,0 0 0,0 0 0,0 0 0,0 1 0,0-1 0,0 0 0,0 0-1,0 0 1,0 0 0,0 0 0,0 1 0,0-1 0,-1 9-5,-12 34-8,-5 17 9,17-56 5,0 1 1,0 0 0,1 0 0,-1 0-1,1-1 1,0 1 0,1 0 0,-1 0-1,3 7 1,-3-11 0,0 0-1,1 0 1,-1 0 0,1 0 0,0 0-1,-1 0 1,1 0 0,0 0-1,-1 0 1,1-1 0,0 1 0,0 0-1,0 0 1,0-1 0,0 1-1,0 0 1,0-1 0,0 1 0,0-1-1,0 0 1,0 1 0,0-1-1,0 0 1,0 1 0,1-1 0,-1 0-1,0 0 1,0 0 0,0 0-1,0 0 1,0 0 0,1 0 0,1-1-1,1 0 5,1-1-1,0 1 0,-1-1 0,0 1 0,1-1 1,-1-1-1,4-2 0,1-1-116,-1-1-1,0 0 1,0 0-1,-1-1 1,0 0 0,-1 0-1,7-10 1,-9 12-29,-1 1 0,0-1 0,0 0 1,0 1-1,-1-1 0,0-1 0,0 1 0,-1 0 1,0 0-1,0-1 0,0 1 0,-1-13 0,-4-8-372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1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25 16388,'-6'-4'4264,"5"1"-3055,6 1-313,8-1-328,16 2 1104,8-2-215,16 2-521,7-2-280,5 1-296,1 1-160,-5-1-432,-5 2-360,-14 0-840,-12 3 623,-17 2 457,-10 0-288,-9 3-240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1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0 163 19644,'14'15'2177,"17"-16"-1233,9-8-376,18-9 912,7-2-151,7-3-473,-1 0-472,-3 0-1144,-7 1 1472,-9 7-784,-9 0-80,-17 7-56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1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0 369 21133,'4'0'265,"1"0"1,-1-1 0,0 1-1,0-1 1,0 0 0,1 0 0,-1 0-1,0 0 1,0-1 0,5-3-1,40-25 390,-29 16 76,38-24 230,56-49 1,-83 60-1037,-2-1 0,0-2 0,28-38 0,-55 65 42,0 0-1,0 0 0,0 0 0,-1-1 0,1 1 0,-1-1 0,2-3 0,-3 7 31,0 0 0,0 0 0,0 0 0,0 0 0,0 0 0,0 0 0,0 0 0,0-1 0,0 1 0,0 0 0,0 0 0,0 0 0,0 0 0,0 0 0,0 0 0,0 0-1,0 0 1,0 0 0,0 0 0,0-1 0,0 1 0,0 0 0,0 0 0,0 0 0,0 0 0,0 0 0,0 0 0,0 0 0,0 0 0,0 0 0,0 0 0,0-1 0,0 1 0,0 0 0,0 0 0,0 0-1,0 0 1,0 0 0,0 0 0,-1 0 0,1 0 0,0 0 0,0 0 0,0 0 0,0 0 0,0 0 0,0 0 0,0 0 0,0 0 0,0 0 0,0 0 0,-1 0 0,1 0 0,0 0 0,0 0 0,0 0-1,0 0 1,0 0 0,0 0 0,0 0 0,0 0 0,0 0 0,0 0 0,-1 0 0,1 0 0,0 0 0,0 0 0,0 0 0,0 0 0,-12 14-141,-2 6 146,1 2-1,0 0 1,2 0-1,-12 35 0,17-43-78,2 1-1,0-1 0,1 1 0,0 0 0,1 0 0,1 1 1,0-1-1,3 24 0,-2-36 48,1 0-1,-1 0 1,1 1 0,0-2-1,0 1 1,0 0 0,1 0 0,-1 0-1,3 4 1,5 0-229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5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29 17732,'6'-16'1770,"0"3"1111,-6 31-916,-11 72-1200,4-42-696,2 1 0,2 51 0,3-98-58,0 1 0,0 0 0,0-1 0,1 1 0,-1-1 0,1 1 0,0-1 1,0 1-1,2 3 0,-3-5-6,1-1-1,-1 1 1,1-1 0,-1 1 0,1-1 0,0 1 0,-1-1 0,1 1 0,0-1-1,0 0 1,-1 1 0,1-1 0,0 0 0,0 0 0,-1 1 0,1-1 0,0 0 0,0 0-1,0 0 1,0 0 0,-1 0 0,1 0 0,0 0 0,0 0 0,0 0 0,-1-1-1,1 1 1,0 0 0,0 0 0,0-1 0,-1 1 0,1-1 0,0 1 0,-1 0-1,1-1 1,0 1 0,0-2 0,15-10 63,0-2-1,-1 0 0,0 0 1,-1-1-1,21-32 0,-17 25-11,84-112 191,-96 129-229,-5 9-5,-2 7-8,-1 0 1,0 0-1,-1 0 0,-5 13 1,-4 18-1,12-40-4,-6 40 17,5-39-13,1 0 0,0 0-1,0 1 1,1-1 0,-1 0-1,1 0 1,-1 0 0,1 0 0,0-1-1,0 1 1,3 5 0,-4-7-2,0-1-1,1 1 1,0 0 0,-1-1 0,1 1 0,-1 0 0,1-1 0,0 1 0,-1-1 0,1 1 0,0-1 0,0 1-1,0-1 1,-1 1 0,1-1 0,0 0 0,0 1 0,0-1 0,0 0 0,0 0 0,-1 0 0,1 0-1,2 0 1,0 0 3,-1 0-1,0-1 0,1 0 0,-1 1 1,1-1-1,-1 0 0,0 0 0,4-3 1,3-1 10,-1-1 0,0-1 1,9-8-1,13-17 34,36-51 0,-12 15-163,-54 67 106,1 1 0,-1 0 0,0-1 0,0 1 0,0 0-1,0-1 1,1 1 0,-1 0 0,0 0 0,0-1 0,1 1 0,-1 0 0,0-1 0,1 1 0,-1 0 0,0 0-1,1 0 1,-1-1 0,0 1 0,1 0 0,-1 0 0,0 0 0,1 0 0,-1 0 0,1 0 0,-1 0-1,0 0 1,1 0 0,-1 0 0,0 0 0,1 0 0,0 0 0,1 13-124,-8 30 0,4-35 83,1-1 19,-6 53-122,7-55 150,0-1 0,0 1 0,0 0-1,0-1 1,1 1 0,0 0 0,0-1-1,0 1 1,1-1 0,2 6 0,-3-9 3,0 0 1,0 0-1,0 0 1,0 1-1,0-1 1,1 0-1,-1-1 1,0 1-1,1 0 1,-1 0 0,1 0-1,-1-1 1,1 1-1,-1-1 1,1 1-1,-1-1 1,1 0-1,-1 0 1,1 1 0,0-1-1,-1 0 1,1 0-1,-1-1 1,1 1-1,0 0 1,-1 0-1,1-1 1,-1 1 0,1-1-1,-1 0 1,1 1-1,1-2 1,5-2 9,1 0 1,-1 0 0,0-1 0,8-6 0,9-9 45,-2-1 0,35-40 0,-5 4-144,-73 106-110,17-42 197,1 0 0,-1-1 0,1 2 0,0-1 0,1 0 0,-2 12 1,3-19 2,0 1 0,0-1 1,1 1-1,-1-1 0,0 1 1,0-1-1,0 1 0,0-1 1,0 0-1,1 1 1,-1-1-1,0 1 0,0-1 1,0 0-1,1 1 0,-1-1 1,0 0-1,1 1 0,-1-1 1,0 0-1,1 1 1,-1-1-1,1 0 0,-1 0 1,0 0-1,1 1 0,-1-1 1,1 0-1,-1 0 0,0 0 1,1 0-1,-1 0 1,1 0-1,-1 0 0,1 0 1,-1 0-1,1 0 0,-1 0 1,1 0-1,-1 0 1,0 0-1,1 0 0,0 0 1,21-9 99,-20 8-94,21-11 108,-1-2 0,41-32 0,13-8-76,-48 41-179,-28 13 133,1 0-1,-1 0 0,1 0 0,-1 0 0,1 0 1,-1 0-1,1 0 0,-1 0 0,1 0 1,-1 1-1,1-1 0,-1 0 0,1 0 0,-1 0 1,1 0-1,-1 1 0,0-1 0,1 0 1,-1 0-1,1 1 0,-1-1 0,0 0 0,1 1 1,-1-1-1,0 1 0,1-1 0,-1 0 0,0 1 1,1-1-1,-1 1 0,0-1 0,0 1 1,0-1-1,1 1 0,-1-1 0,0 1 0,0-1 1,0 1-1,0-1 0,0 1 0,0-1 1,0 1-1,0-1 0,0 1 0,0-1 0,0 1 1,0-1-1,-1 1 0,1 0 0,-17 129-694,16-128 631,1 0-1,0 0 1,0 0-1,0 0 1,1 0-1,-1 0 0,0 0 1,1 0-1,-1 0 1,2 3-1,-1-5 38,-1 1 0,0-1 0,1 1 0,-1-1 0,0 1 0,1-1 0,-1 1 0,1-1 0,-1 0 0,1 1 0,-1-1 0,1 0 0,-1 1 0,1-1 0,-1 0 0,1 0 0,0 1 0,-1-1 0,1 0 0,-1 0 0,1 0 0,0 0 0,0 0 0,2 0-30,-1-1 1,1 1-1,-1-1 1,1 0-1,-1 0 0,1 0 1,-1 0-1,1-1 0,-1 1 1,0-1-1,0 1 1,0-1-1,3-3 0,19-16-460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6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109 179 18732,'-24'90'4992,"-9"39"-3471,29-111-1458,-43 235 168,50-266-207,1 1 0,10-21-1,0 0-10,30-78-149,5 2 1,82-133-1,-123 229 103,-1 0-1,2 1 1,0 0 0,0 0-1,1 1 1,0 0 0,20-15-1,-30 25 33,1 1 0,-1-1 0,0 1-1,1-1 1,-1 1 0,1 0 0,-1-1 0,1 1-1,-1 0 1,1 0 0,-1-1 0,1 1-1,0 0 1,-1 0 0,1 0 0,-1 0 0,1-1-1,-1 1 1,1 0 0,0 0 0,-1 0-1,1 0 1,-1 0 0,1 0 0,0 1-1,-1-1 1,1 0 0,-1 0 0,1 0 0,-1 1-1,1-1 1,-1 0 0,1 0 0,-1 1-1,1-1 1,-1 0 0,1 1 0,-1-1 0,1 1-1,-1-1 1,0 1 0,1-1 0,-1 1-1,0-1 1,1 1 0,-1-1 0,0 1 0,0-1-1,1 1 1,-1 0 0,2 30-17,-2-30 17,-5 41-11,3-35-33,0 0 0,1 0 0,0 0 1,1 1-1,-1-1 0,2 0 0,-1 1 0,2 8 0,0-13-75,-1-1-1,1 1 1,0-1-1,0 0 1,0 0 0,0 0-1,1 0 1,-1 0-1,0-1 1,1 1 0,-1-1-1,1 1 1,0-1-1,5 2 1,7 4-413,-10-4 474,-1 0 1,1 0 0,-1 0 0,0 1 0,0-1-1,-1 1 1,1 0 0,-1 0 0,0 0-1,0 1 1,0-1 0,0 1 0,2 6-1,-4-8 120,-1-1 0,1 1 0,-1-1-1,1 1 1,-1-1 0,0 0 0,0 1-1,0-1 1,0 1 0,-1-1 0,1 1-1,-1-1 1,1 1 0,-1-1-1,0 0 1,0 1 0,0-1 0,0 0-1,0 0 1,-1 0 0,1 1 0,-1-1-1,1-1 1,-1 1 0,0 0 0,0 0-1,0-1 1,0 1 0,-3 2 0,-2 0 100,0-1 1,1 1 0,-1-1-1,0 0 1,-1 0 0,1-1 0,0 0-1,-1-1 1,1 1 0,-1-1-1,-10 0 1,6-1-88,-1-1-1,1 0 0,0-1 1,0 0-1,0 0 0,-16-7 0,-4-4 39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7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159 178 21269,'-2'-2'150,"0"-1"1,-1 1 0,0 0 0,1 0 0,-1 0 0,0 0 0,0 1-1,0-1 1,0 1 0,0 0 0,-1 0 0,1 0 0,0 0 0,0 0-1,-1 1 1,1-1 0,0 1 0,-1 0 0,1 0 0,-1 0 0,1 1-1,0-1 1,-1 1 0,1 0 0,0 0 0,0 0 0,-1 0 0,1 0-1,0 1 1,-4 2 0,2-1-125,1 0 0,0 1-1,-1-1 1,1 1 0,1 0-1,-1 0 1,1 0 0,-1 0 0,1 1-1,1-1 1,-1 1 0,0 0-1,1 0 1,0 0 0,0 0 0,1 0-1,0 0 1,-2 10 0,3-14-29,0 1 1,-1-1-1,1 1 1,0-1-1,0 1 1,1-1-1,-1 1 1,0 0-1,0-1 1,1 0-1,-1 1 1,1-1-1,-1 1 1,1-1-1,0 1 0,0-1 1,-1 0-1,1 1 1,0-1-1,0 0 1,0 0-1,2 2 1,-1-2-1,0 0 1,0 0-1,0 0 1,1 0-1,-1-1 0,0 1 1,0 0-1,1-1 1,-1 0-1,0 1 0,1-1 1,-1 0-1,4 0 1,3-2-2,0 1 0,0-1-1,0 0 1,0-1 0,0 0 0,14-6 0,-3-3 10,-1 0-1,0 0 1,-1-2 0,0-1-1,24-25 1,-19 15 40,-1-1 0,-2-1-1,19-31 1,-37 54-33,0 0-1,0 0 1,0-1-1,0 1 1,1-7-1,-3 11-11,0 0 0,0 0 0,0 0 0,0 0 0,0 0 0,1 0 0,-1-1 0,0 1 0,0 0 0,0 0 0,0 0 0,0 0 0,0 0 0,0 0 0,0 0-1,0 0 1,0 0 0,0 0 0,0 0 0,0-1 0,0 1 0,0 0 0,0 0 0,0 0 0,0 0 0,0 0 0,0 0 0,0 0 0,0 0 0,0 0 0,0-1-1,0 1 1,0 0 0,0 0 0,0 0 0,0 0 0,0 0 0,0 0 0,0 0 0,0 0 0,0 0 0,0 0 0,0 0 0,0-1 0,-1 1 0,1 0 0,0 0 0,0 0-1,0 0 1,0 0 0,0 0 0,0 0 0,0 0 0,0 0 0,0 0 0,0 0 0,-1 0 0,1 0 0,0 0 0,0 0 0,0 0 0,0 0 0,0 0 0,0 0-1,0 0 1,0 0 0,0 0 0,-1 0 0,-8 15 43,0 3-37,1 0-1,0 0 0,-6 31 0,11-41-6,1 1 1,1 0-1,0-1 1,0 1-1,0 0 1,1 0-1,1 0 0,-1 0 1,2-1-1,2 14 1,-3-20-1,0 1 1,0-1-1,0 1 1,1-1-1,-1 0 1,0 0-1,1 1 1,0-1-1,0 0 1,-1 0 0,1-1-1,0 1 1,1 0-1,-1-1 1,0 1-1,0-1 1,1 0-1,-1 0 1,1 0-1,-1 0 1,1 0-1,-1 0 1,1-1-1,-1 1 1,1-1-1,0 1 1,-1-1-1,1 0 1,0 0 0,4-1-1,3-1 1,0 1 0,0-2 0,0 1 0,0-1 0,-1-1-1,18-8 1,67-45-451,-93 57 437,-1 0 1,1 0 0,-1-1-1,1 1 1,-1 0 0,1 0-1,-1 0 1,1 0 0,-1 0-1,1 0 1,-1-1 0,1 1-1,-1 0 1,1 1 0,-1-1-1,1 0 1,-1 0-1,1 0 1,-1 0 0,0 0-1,1 0 1,-1 1 0,1-1-1,-1 0 1,1 0 0,-1 1-1,1-1 1,-1 0 0,0 0-1,1 1 1,-1-1 0,0 1-1,1-1 1,-1 0 0,0 1-1,1-1 1,-1 1 0,0-1-1,0 1 1,0-1 0,1 0-1,-1 1 1,0-1 0,0 1-1,0-1 1,0 1 0,0-1-1,0 2 1,1 30-253,-1-23 184,0-6 70,0 0 0,0 1 1,1-1-1,-1 0 1,1 0-1,0 0 0,0 1 1,0-1-1,0 0 0,0 0 1,1-1-1,-1 1 1,1 0-1,0 0 0,3 2 1,-3-3 17,0 0 1,0 0 0,0-1 0,1 1 0,-1-1-1,1 0 1,-1 0 0,1 0 0,0 0-1,-1 0 1,1 0 0,0-1 0,0 1-1,0-1 1,-1 0 0,1 0 0,0 0-1,3 0 1,7-2 30,-1 0 0,0-1 0,1 0 0,-1-1 1,-1 0-1,1-1 0,15-8 0,-9 3 14,-1-1 0,-1 0 0,29-26 1,-42 34-48,1 0 1,-1 0-1,0 0 1,0 0-1,-1 0 1,1-1-1,-1 1 1,1-1-1,-1 0 1,0 1-1,-1-1 1,1 0-1,1-5 1,-3 9-5,0 0 0,0 0-1,0-1 1,0 1 0,0 0 0,0-1 0,0 1 0,0 0 0,0-1 0,0 1-1,0 0 1,0 0 0,0-1 0,0 1 0,0 0 0,0-1 0,-1 1 0,1 0-1,0 0 1,0-1 0,0 1 0,0 0 0,0 0 0,-1-1 0,1 1-1,0 0 1,0 0 0,-1 0 0,1-1 0,0 1 0,0 0 0,-1 0 0,1 0-1,0 0 1,-1-1 0,-12 3 33,-13 12 26,20-10-38,1 0-1,1 0 0,-1 1 1,0-1-1,1 1 0,-5 7 1,8-10-28,-1 0 0,1 1 0,-1-1 0,1 0 0,0 1 0,0-1 0,0 1 0,1-1 0,-1 1 0,0 0 0,1-1 0,0 1 0,-1 0 0,1-1 0,0 1 0,1 0 0,0 4 0,-1-6-72,0 0 1,1-1 0,-1 1-1,0 0 1,1 0 0,-1 0 0,1 0-1,-1 0 1,1-1 0,0 1-1,-1 0 1,1 0 0,0-1-1,0 1 1,-1-1 0,1 1 0,0-1-1,0 1 1,0-1 0,0 1-1,-1-1 1,1 0 0,0 1 0,0-1-1,0 0 1,0 0 0,0 0-1,0 1 1,0-1 0,0 0-1,0 0 1,0-1 0,0 1 0,0 0-1,0 0 1,0 0 0,0-1-1,1 0 1,2 0-173,0 0 0,0-1-1,-1 0 1,1 0 0,0 0 0,-1 0 0,0-1-1,4-2 1,6-10-753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159 142 17380,'0'-3'335,"1"1"-1,-1-1 1,1 1 0,-1-1 0,0 1 0,0-1 0,0 1 0,0-1-1,0 1 1,-1 0 0,1-1 0,-1 1 0,1-1 0,-2-2 0,1 4-238,0 0 0,0 0 0,0 0 1,0 1-1,0-1 0,1 0 1,-1 1-1,0-1 0,-1 0 1,1 1-1,0-1 0,0 1 0,0 0 1,0-1-1,0 1 0,0 0 1,-1-1-1,1 1 0,0 0 1,0 0-1,0 0 0,-1 0 0,1 0 1,0 1-1,0-1 0,0 0 1,0 0-1,-1 1 0,1-1 1,0 1-1,-1 0 0,-6 3-64,0 0 0,0 0 0,0 1-1,0 0 1,1 0 0,0 1 0,0 0 0,1 0 0,-1 1-1,1-1 1,1 2 0,-1-1 0,1 0 0,1 1-1,-1 0 1,1 0 0,-4 15 0,7-22-37,1 0 0,-1 0 1,1 0-1,0 0 0,-1 0 1,1 0-1,0 1 0,0-1 1,0 0-1,0 0 0,0 0 0,0 0 1,0 1-1,1-1 0,-1 0 1,0 0-1,0 0 0,1 0 0,-1 0 1,1 0-1,-1 0 0,1 0 1,0 0-1,-1 0 0,1 0 1,0 0-1,0 0 0,-1 0 0,1 0 1,0-1-1,0 1 0,0 0 1,0-1-1,0 1 0,0 0 0,2 0 1,1 0-1,-1-1 1,1 1 0,-1-1-1,1 0 1,-1 0 0,1 0-1,-1 0 1,1-1 0,-1 1-1,1-1 1,6-2 0,5-3 0,0-1 1,0 0 0,-1-1 0,1-1 0,-2 0 0,1-1 0,16-16-1,-10 6 64,-1 0-1,-1-1 0,26-37 1,-44 58-61,4-7 37,0 1 0,0-1 0,0 0 0,-1 0 0,5-14 0,-20 40 233,-7 20-184,12-24-342,1 0 0,1 1 0,0 0-1,1 0 1,1 0 0,0 1 0,0 31 0,3-45 143,0-1 0,0 1 0,1-1 1,-1 0-1,1 1 0,-1-1 1,1 0-1,0 0 0,0 0 0,0 0 1,2 4-1,-2-5 77,0-1-1,-1 1 1,1 0 0,0 0 0,0-1-1,0 1 1,0-1 0,0 1-1,0-1 1,0 1 0,0-1 0,0 0-1,0 1 1,1-1 0,-1 0-1,0 0 1,0 0 0,0 0 0,0 0-1,0 0 1,0 0 0,0 0 0,1 0-1,-1-1 1,0 1 0,0 0-1,1-1 1,24-11-809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7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18108,'-15'18'1616,"7"-1"57,2-7-1937,7-2 1584,4-8-552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8.0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40 21413,'-1'-2'90,"1"0"1,0 1 0,0-1 0,-1 1 0,1-1 0,-1 1 0,1-1 0,-1 1 0,1-1 0,-1 1 0,0 0 0,0-1-1,0 1 1,0 0 0,0 0 0,0 0 0,0-1 0,0 1 0,0 0 0,-1 1 0,1-1 0,-2-1 0,0 0 28,-1 1 1,1 0 0,-1 0-1,0 0 1,0 0 0,1 0-1,-1 1 1,0-1 0,-4 1 0,-2 0 61,0 1 1,0 0-1,0 1 0,1 0 1,-1 0-1,-17 8 1,15-4-110,-1 0-1,1 1 1,-15 13 0,21-16-102,1 0 1,1 0 0,-1 1-1,1 0 1,0 0 0,0 0-1,0 0 1,0 1 0,-3 9-1,6-15 19,1 1-1,0-1 0,-1 1 1,1 0-1,0-1 1,0 1-1,0 0 1,0-1-1,0 1 0,-1 0 1,1-1-1,0 1 1,0 0-1,1-1 1,-1 1-1,0 0 0,0-1 1,0 1-1,0 0 1,1-1-1,-1 1 0,0 0 1,1-1-1,-1 1 1,0-1-1,1 1 1,-1-1-1,1 1 0,-1-1 1,1 1-1,-1-1 1,1 1-1,-1-1 1,1 1-1,-1-1 0,1 0 1,-1 1-1,1-1 1,0 0-1,-1 0 1,1 1-1,0-1 0,-1 0 1,2 0-1,36 2-300,-27-2 208,-1 1 70,-1-1 1,0 2 0,0-1 0,0 1-1,0 0 1,-1 1 0,1 0 0,0 1 0,-1 0-1,0 0 1,12 8 0,-15-8 16,1 1 0,-1 1 0,1-1 1,-1 1-1,-1 0 0,1 0 0,-1 0 0,0 1 1,-1-1-1,1 1 0,-1 0 0,-1 0 0,1 0 1,2 12-1,-2-1 91,-1 0 0,0 0 1,-1 0-1,-1 0 0,0 0 0,-2 0 1,0-1-1,-1 1 0,-1 0 1,0-1-1,-1 0 0,-1 0 0,-1 0 1,-1 0-1,0-1 0,-1-1 0,0 1 1,-13 13-1,18-24 53,0-1 0,0 0 1,0 0-1,-1 0 0,0 0 1,0-1-1,0 0 0,0 0 1,0 0-1,-10 3 0,13-6-79,0 1 0,0-1-1,0 1 1,0-1-1,0 0 1,0 0 0,-1 0-1,1 0 1,0 0 0,0 0-1,0 0 1,0-1-1,0 1 1,0-1 0,0 0-1,0 0 1,0 1-1,0-1 1,0-1 0,0 1-1,0 0 1,0 0-1,1-1 1,-1 1 0,1-1-1,-1 1 1,1-1 0,-1 1-1,1-1 1,0 0-1,0 0 1,0 0 0,-1-3-1,-3-7-15,0-1-1,1 1 1,1-1-1,0 0 0,1 0 1,0-1-1,1 1 1,0 0-1,3-23 1,-1 15-359,2 1 1,0 0 0,2 0 0,0 0-1,14-33 1,-15 43 204,1 1 0,0-1 0,0 1 0,1 0-1,0 0 1,1 1 0,0 0 0,0 0 0,1 0 0,0 1 0,1 0-1,-1 1 1,1 0 0,0 0 0,1 1 0,15-7 0,29-6-464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8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28 21077,'-1'-1'139,"1"0"0,-1 0 1,-1 1-1,1-1 1,0 1-1,0-1 0,0 1 1,0 0-1,0-1 1,0 1-1,0 0 0,-1 0 1,1 0-1,0-1 1,0 1-1,0 0 1,0 1-1,-1-1 0,1 0 1,-1 0-1,-25 6 942,17-3-857,1 1 0,0 0 0,0 1 0,0-1-1,1 2 1,-10 6 0,14-8-210,-1-1 1,1 1-1,0 0 1,0 0-1,0 0 1,0 1-1,1-1 1,0 1-1,0 0 1,0 0-1,0 0 1,-1 6-1,3-10-14,1 0 0,0 0 0,-1 0 0,1 0 0,0 0 0,0 0 0,0 0 0,0 0 0,0 0 0,0 0 0,0 0 0,0 0 0,0-1 0,0 1 0,1 0-1,-1 0 1,0 0 0,1 0 0,-1 0 0,1 0 0,-1 0 0,1-1 0,-1 1 0,1 0 0,-1 0 0,2 0 0,0 0-3,-1 0 0,1 0 1,0 0-1,-1 0 0,1-1 1,0 1-1,0-1 0,0 1 1,0-1-1,-1 0 0,1 0 1,4 0-1,3-1-20,1 0-1,-1 0 1,0-1-1,14-5 1,16-9-97,-1-2 0,-1-2-1,64-44 1,-94 59 96,15-7-46,-16 14 27,-7 10 17,-4 2 79,3-7-8,-1 0 0,1 0 0,0 0-1,-1 9 1,2-15-28,1 0 0,0 1 1,0-1-1,0 0 0,0 0 0,0 0 0,0 0 0,0 0 0,1 0 0,-1 0 0,0 0 0,1 1 0,-1-1 0,0 0 0,1 0 0,-1 0 1,1 0-1,0-1 0,-1 1 0,1 0 0,0 0 0,-1 0 0,1 0 0,0-1 0,0 1 0,0 0 0,0-1 0,0 1 0,0-1 0,0 1 0,0-1 1,0 1-1,0-1 0,1 1 0,5 0 52,-1 0 1,1 0 0,-1-1-1,0 0 1,1 0 0,-1-1-1,1 1 1,6-3 0,54-16 88,-15 3-260,-40 13 26,-5 1-5,0 0 0,0 1 0,14-1 0,-20 2 55,0 0 0,1 0-1,-1 0 1,1 0 0,-1 0 0,1 1 0,-1-1 0,1 0 0,-1 1 0,0-1 0,1 1 0,-1 0-1,0-1 1,1 1 0,-1 0 0,0 0 0,0 0 0,0 0 0,0 0 0,0 0 0,0 0 0,0 0 0,0 0-1,1 2 1,4 9-148,-6-11 177,0 1 1,1-1-1,-1 0 1,1 1-1,-1-1 1,1 0-1,-1 1 1,1-1-1,0 0 1,0 0 0,0 1-1,0-1 1,0 0-1,0 0 1,0 0-1,0 0 1,0-1-1,0 1 1,1 0-1,-1 0 1,0-1-1,1 1 1,-1 0-1,0-1 1,1 0-1,-1 1 1,1-1-1,-1 0 1,1 0 0,-1 1-1,1-1 1,-1 0-1,3-1 1,5 0 24,-1-1-1,1 0 1,-1-1 0,0 1 0,0-2 0,14-6 0,44-33-499,-51 32-106,0 1 1,0 0-1,2 1 0,18-8 0,-34 17 481,0-1 0,0 1-1,0 0 1,0-1 0,0 1-1,0 0 1,0 0 0,0-1-1,0 1 1,0 0 0,0 0-1,0 0 1,0 1 0,0-1-1,0 0 1,0 0 0,0 0-1,2 1 1,-3 0 31,1-1 0,-1 1 0,1-1-1,-1 1 1,1-1 0,-1 1 0,0-1 0,1 1-1,-1 0 1,0-1 0,1 1 0,-1 0 0,0-1 0,0 1-1,0 0 1,0-1 0,0 1 0,0 0 0,0-1-1,0 1 1,0 0 0,-1 7-277,0-1-1,-1 0 0,0 0 1,-3 10-1,-1-1 55,4-3 123,5-5-23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8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0 21493,'2'0'110,"-1"1"0,0-1 0,0 1 0,1-1 0,-1 1 0,0 0 0,0-1-1,0 1 1,0 0 0,0 0 0,0 0 0,0 0 0,0 0 0,0 0 0,0 0 0,0 0 0,-1 0 0,1 0 0,0 0 0,-1 0 0,1 1 0,0 1 0,0 0 5,-1 0 0,0 0 0,1 0 0,-1 0 0,0 0 0,0 0 0,-1 1 0,1-1 0,-2 4 0,-1 4-4,0-1 0,-1 0 0,0 0 0,-9 16 0,-7 3 86,0-1 0,-27 27 0,8-9 207,37-44-383,-12 19 230,14-20-240,0-1 1,-1 1-1,1-1 1,0 1-1,0-1 0,0 1 1,0-1-1,0 1 0,-1-1 1,1 1-1,0 0 1,0-1-1,0 1 0,1-1 1,-1 1-1,0-1 0,0 1 1,0-1-1,0 1 1,0-1-1,1 1 0,-1-1 1,0 1-1,0-1 0,1 1 1,-1-1-1,0 1 1,1-1-1,-1 1 0,1-1 1,-1 0-1,0 1 0,1-1 1,-1 0-1,1 1 1,-1-1-1,1 0 0,-1 0 1,1 1-1,-1-1 0,1 0 1,0 0-1,13 2 18,-1-1-1,1 0 0,-1-1 1,0 0-1,1-2 0,-1 1 1,18-5-1,-17 3-135,21-3-552,0-1-1,-1-2 1,37-15-1,-45 12 108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9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10 186 16083,'-9'0'1785,"19"0"-1017,12 1-336,9-1 976,5 0-671,7-4 31,4-2-360,0 3-208,-1-1-112</inkml:trace>
  <inkml:trace contextRef="#ctx0" brushRef="#br0" timeOffset="1">462 181 18428,'3'2'254,"-1"-1"1,0 0-1,0 1 1,1-1-1,-1 0 1,0 0-1,1 0 1,-1-1-1,1 1 1,-1-1-1,1 1 0,0-1 1,-1 0-1,1 0 1,-1 0-1,1 0 1,-1 0-1,1-1 1,3 0-1,6-2 548,0 0-1,18-7 1,-4-1-104,37-19 1,-55 26-665,-1 0 0,-1-1 0,1 0 0,-1 0 1,0-1-1,0 1 0,0-1 0,-1-1 0,9-12 1,-13 18-36,0-1 1,0 0-1,0 0 1,0 0-1,0 1 1,0-1 0,-1 0-1,1 0 1,-1-1-1,1 1 1,-1 0-1,0 0 1,0 0-1,0 0 1,0 0 0,0 0-1,0 0 1,-1-3-1,0 4-3,0-1 1,1 1-1,-1 0 0,0-1 0,0 1 0,0 0 0,0-1 0,-1 1 0,1 0 1,0 0-1,0 0 0,-1 0 0,1 0 0,-1 0 0,1 0 0,-1 1 0,1-1 0,-2 0 1,-3-1-15,0 1 0,1 0 0,-1 0 0,0 0 0,0 1 1,0 0-1,1 0 0,-1 0 0,0 1 0,0 0 0,-9 2 1,3 2-10,0 0 1,0 0-1,1 2 1,-1-1-1,1 1 1,1 1 0,-11 9-1,15-13 32,1 0 0,0 1-1,0 0 1,1 0 0,0 1-1,0-1 1,0 1 0,0 0 0,1 0-1,0 0 1,0 0 0,1 1-1,0-1 1,0 1 0,-1 7-1,3-12-14,0 0 0,0 0 0,0 0-1,0 0 1,1 0 0,-1 0-1,1 0 1,-1 0 0,1 0-1,0 0 1,0 0 0,0 0 0,0 0-1,0-1 1,0 1 0,0 0-1,1-1 1,-1 1 0,0 0-1,1-1 1,0 0 0,-1 1-1,1-1 1,0 0 0,0 0 0,-1 0-1,1 0 1,0 0 0,0-1-1,3 2 1,6 1-64,0-1 0,-1 1-1,1-2 1,18 1 0,33-2-36,6-8-48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49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 17260,'-3'10'2272,"-2"11"-1312,-3 24-367,-5 8 2199,0 11-1792,-3 8-216,6 2-327,0 2-137,3-10-464,1-7-264,2-20-481,1-8-303,-3-17 864,-4-11-240,-5-7-256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50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17540,'20'-2'604,"0"1"1,0 1 0,0 1-1,0 0 1,0 2-1,27 6 1,-39-7-413,0 0 0,0 1 0,0 0-1,0 0 1,0 1 0,0 0 0,-1 1 0,0-1 0,0 2 0,0-1-1,0 0 1,-1 1 0,0 1 0,0-1 0,-1 1 0,0 0 0,6 9-1,-9-10-157,0-1 1,0 1-1,0-1 0,-1 1 0,0 0 0,0 0 0,0-1 0,-1 1 0,0 0 0,0 0 0,0 0 1,-1 0-1,0 0 0,0-1 0,0 1 0,-1 0 0,0-1 0,0 1 0,0-1 0,-1 0 0,0 1 1,-4 4-1,-8 12 95,0-1 0,-2-1 0,-31 30 1,33-35 9,-4 4-8,8-9-29,2 0 0,-1 0 0,1 1 0,-10 14 0,19-24-101,-1 0 0,1 0 0,-1-1-1,1 1 1,-1 0 0,1 0 0,0 0 0,-1 0 0,1 0-1,0-1 1,0 1 0,0 0 0,-1 0 0,1 0-1,0 0 1,0 0 0,0 0 0,1 0 0,-1 0 0,0 0-1,0-1 1,0 1 0,1 0 0,-1 0 0,0 0 0,1 0-1,-1 0 1,1-1 0,-1 1 0,1 0 0,-1 0-1,1-1 1,-1 1 0,1 0 0,0-1 0,0 1 0,-1-1-1,1 1 1,0-1 0,0 1 0,-1-1 0,2 1-1,3 1-100,1 0 0,-1-1-1,0 0 1,0 0 0,11 1-1,36 0-1398,58-5-1,-98 3 1389,31-3-594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50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96 20756,'-2'2'239,"-1"0"-1,1 0 0,-1 0 0,1 0 0,-1 1 1,1-1-1,0 0 0,0 1 0,0 0 0,1-1 1,-3 5-1,4-6-190,0 0 0,-1-1-1,1 1 1,0 0 0,0 0 0,0 0 0,0-1-1,0 1 1,0 0 0,0 0 0,0 0 0,0 0 0,0-1-1,0 1 1,1 0 0,-1 0 0,0-1 0,0 1 0,1 1-1,0-1 31,0 0-1,0 0 0,0 0 0,1 0 0,-1 0 1,0 0-1,0 0 0,0 0 0,1 0 0,-1-1 1,1 1-1,-1 0 0,0-1 0,3 1 0,3 1 4,1-1-1,0 1 1,0-2-1,1 1 0,-1-1 1,0 0-1,0-1 0,0 0 1,0 0-1,0-1 0,0 0 1,-1 0-1,1-1 0,-1 0 1,11-6-1,-11 6-75,1-1 0,-1-1 1,0 1-1,-1-1 0,1 0 0,-1-1 1,0 1-1,0-1 0,-1-1 1,1 1-1,-1-1 0,-1 0 0,0 0 1,7-14-1,-10 19-19,-1 0 0,1 1 1,-1-1-1,0 0 0,1 0 1,-1 0-1,0 1 0,0-1 0,0 0 1,0 0-1,0 0 0,-1 0 1,1 1-1,-1-1 0,1 0 0,-2-2 1,2 3 1,-1 1 1,1-1 0,-1 0-1,1 1 1,-1-1-1,1 1 1,-1-1 0,0 1-1,1-1 1,-1 1 0,0 0-1,0-1 1,1 1-1,-1 0 1,0 0 0,0-1-1,1 1 1,-1 0 0,0 0-1,0 0 1,1 0-1,-1 0 1,0 0 0,0 0-1,0 0 1,1 0 0,-1 0-1,0 0 1,0 1-1,1-1 1,-1 0 0,0 1-1,0-1 1,1 0 0,-1 1-1,0-1 1,1 1-1,-1-1 1,0 1 0,-8 6-66,0 0 0,0 0 0,1 0 0,0 1 0,1 1 1,0-1-1,-7 12 0,1-1 27,1 1 0,-14 32 0,23-44 80,-1 0-1,2 1 0,-1-1 0,1 0 0,-1 12 0,2-19-14,1 1 0,0 0 0,0-1-1,0 1 1,0 0 0,0 0 0,0-1-1,1 1 1,-1 0 0,0-1 0,1 1-1,0-1 1,-1 1 0,1 0 0,0-1-1,0 1 1,-1-1 0,1 0 0,0 1-1,1-1 1,-1 0 0,0 1 0,0-1-1,0 0 1,1 0 0,-1 0-1,1 0 1,-1 0 0,1-1 0,-1 1-1,1 0 1,2 0 0,6 1 36,-1 0 0,0-1-1,1-1 1,-1 0 0,1 0 0,-1 0 0,1-1 0,-1-1 0,1 0-1,10-3 1,16-7 37,41-19 1,-61 24-66,152-73-222,-167 79 193,0 1 0,1-1 0,-1 0 0,0 1 0,1-1 0,-1 1 0,0-1 0,1 1 0,-1 0-1,0-1 1,1 1 0,-1 0 0,1 0 0,-1 0 0,1 0 0,-1 0 0,0 1 0,1-1 0,-1 0 0,1 1 0,-1-1 0,0 1 0,2 0 0,-1 0 11,-1 1 1,0 0-1,1 0 1,-1 0-1,0 0 1,0 0-1,0 0 0,0 0 1,0 0-1,1 4 1,-1-2 32,1 0 0,-1 0 0,1-1-1,0 1 1,0-1 0,3 5 0,-3-6-14,0 0 0,0-1 0,0 1 0,1 0 0,-1-1 0,1 0 0,-1 1-1,1-1 1,-1 0 0,1 0 0,0 0 0,-1-1 0,1 1 0,0-1 0,0 1 0,-1-1 0,5 0 0,7 0 34,-1-1 0,20-4 1,-16 2-66,21-4-219,-27 4-17,-1 1 0,1 0 0,-1 0 0,1 1 0,-1 1-1,1 0 1,0 0 0,15 3 0,-25-3 183,-1 0 1,1 0-1,-1 0 1,1 0-1,-1 1 1,1-1-1,-1 0 0,1 0 1,-1 0-1,1 1 1,-1-1-1,1 0 1,-1 0-1,1 1 0,-1-1 1,1 0-1,-1 1 1,0-1-1,1 1 0,-1-1 1,0 1-1,1-1 1,-1 0-1,0 1 1,0-1-1,1 1 0,-1-1 1,0 1-1,0 0 1,0-1-1,0 1 1,0-1-1,0 1 0,0-1 1,0 1-1,0-1 1,0 1-1,0-1 0,0 1 1,0-1-1,0 1 1,0 0-1,0-1 1,-1 1-1,1-1 0,0 1 1,0-1-1,-1 0 1,1 1-1,0-1 1,-1 1-1,-2 3-143,1-1-1,-1 0 1,0-1 0,0 1-1,-6 4 1,-13 8-503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51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287 37 13419,'0'-1'192,"1"0"-1,0 1 1,-1-1 0,1 0-1,0 0 1,-1 0 0,1 0-1,-1 0 1,0 0 0,1 0-1,-1 0 1,0 0 0,1 0-1,-1 0 1,0 0 0,0 0-1,0 0 1,0-2 0,0 2-24,-1 1 1,1-1-1,0 0 1,-1 0-1,1 1 0,0-1 1,-1 1-1,1-1 1,-1 0-1,1 1 1,-1-1-1,1 1 1,-1-1-1,0 1 1,1-1-1,-1 1 0,0 0 1,1-1-1,-2 1 1,-2-2 158,1 2-1,0-1 1,-1 0 0,1 1-1,-1-1 1,1 1 0,-1 0 0,1 0-1,-7 1 1,-2 2-49,-1 1 1,2 0-1,-1 0 1,0 1-1,1 1 1,0 0-1,0 0 0,-18 16 1,14-11-190,2 2 0,-1 0 0,2 0 0,0 1-1,-15 22 1,24-31-83,-1 1 0,1 0 0,0 1 0,0-1 0,1 0 0,0 1 0,0-1 0,0 1 0,0 8 0,2-12-8,0-1-1,0 0 1,0 1-1,0-1 1,0 1-1,1-1 1,-1 0 0,1 0-1,0 1 1,-1-1-1,1 0 1,0 0-1,0 0 1,0 0 0,1 0-1,-1 0 1,1 0-1,-1 0 1,1 0-1,-1 0 1,1-1-1,0 1 1,0-1 0,0 0-1,0 1 1,0-1-1,0 0 1,0 0-1,5 1 1,5 2-131,1-1 0,1 0 0,-1-1-1,0-1 1,1 0 0,-1-1 0,1 0 0,25-4 0,4-4-1166,60-18-1,-67 15 599,59-27-1,-38 6-233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51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1 14387,'-3'2'484,"1"1"1,0 0-1,0-1 1,0 1-1,1 0 0,-1 1 1,1-1-1,-2 4 1,-53 194 3319,35-115-2734,13-56-720,-6 22 767,-14 102-1,27-149-1056,1 0 0,-1 0 0,1 0 0,1 0 0,-1 0 0,1 0-1,0 0 1,3 9 0,-4-13-49,1 1-1,0-1 1,0 1 0,0-1-1,0 0 1,0 1 0,0-1-1,0 0 1,1 0-1,-1 0 1,0 0 0,1 0-1,-1 0 1,0 0-1,1 0 1,0-1 0,-1 1-1,1-1 1,-1 1 0,1-1-1,0 1 1,-1-1-1,1 0 1,0 0 0,-1 0-1,1 0 1,0 0 0,2 0-1,5-2 6,0 1 0,0-1-1,0-1 1,0 0 0,0 0-1,-1-1 1,1 0 0,-1 0 0,14-10-1,7-7 45,29-27-1,-52 43-45,4-5 0,-5 6-13,0 0 1,0-1-1,0 1 0,0 1 1,1-1-1,0 1 0,9-4 1,-14 6-2,-1 1-1,1 0 1,-1 0 0,1 0-1,-1 0 1,1 0 0,-1 0 0,1 0-1,-1 0 1,1 0 0,-1 0-1,1 0 1,-1 0 0,1 0 0,-1 0-1,1 1 1,-1-1 0,1 0 0,-1 0-1,0 0 1,1 1 0,-1-1-1,1 0 1,-1 1 0,0-1 0,1 0-1,-1 1 1,0-1 0,1 0-1,-1 1 1,0-1 0,1 1 0,-1-1-1,0 1 1,0-1 0,0 1-1,1-1 1,-1 1 0,0-1 0,0 1-1,0-1 1,0 1 0,0-1-1,0 1 1,0-1 0,0 1 0,0-1-1,0 1 1,0-1 0,0 1 0,-1 0-1,-5 34-15,5-29 15,0-3 3,0 1 0,1-1 1,-1 1-1,1-1 0,0 0 1,0 1-1,0-1 0,0 1 0,1 4 1,0-7-1,-1 0 1,1 0 0,-1 0-1,1 0 1,0 0-1,-1 0 1,1 0 0,0-1-1,0 1 1,0 0 0,-1 0-1,1-1 1,0 1-1,0 0 1,0-1 0,0 1-1,0-1 1,0 0 0,0 1-1,0-1 1,0 0-1,1 1 1,-1-1 0,0 0-1,0 0 1,0 0-1,0 0 1,0 0 0,0 0-1,0 0 1,0-1 0,3 0-1,15-3-11,1-2-1,-1 0 0,0-1 1,0-1-1,21-13 1,-5 4-100,-17 8 24,23-10-108,-39 18 168,1 0 0,-1 0 0,0 1 0,1-1 0,-1 1 0,1-1 0,-1 1 0,1 0 0,-1 0 1,0 0-1,1 0 0,-1 0 0,5 1 0,-7 0 16,1-1 0,-1 1 0,1-1 0,-1 1 0,1 0 0,-1-1 0,1 1 0,-1 0 0,0-1 0,1 1 0,-1 0 0,0-1 0,0 1 0,1 0 0,-1 0 0,0-1 0,0 1 0,0 0 0,0 0 1,0-1-1,0 1 0,0 0 0,0 0 0,0-1 0,0 1 0,-1 1 0,-5 24 67,5-21-25,0-2-1,0 0 0,1 0 0,-1 0-1,1 0 1,0 1 0,-1-1 0,1 0 0,1 0 0,0 6 0,-1-8-22,1 0 1,-1 0 0,1 0-1,0 0 1,-1 0 0,1-1-1,0 1 1,-1 0 0,1-1-1,0 1 1,0 0 0,-1-1-1,1 1 1,0-1 0,0 1-1,0-1 1,0 1 0,0-1-1,0 0 1,0 1 0,0-1-1,0 0 1,0 0 0,0 0-1,0 0 1,0 0 0,0 0-1,0 0 1,0 0 0,0 0-1,0-1 1,0 1 0,2-1-1,8-1-148,0-1-1,-1-1 0,1 1 0,-1-2 0,1 0 0,9-6 0,55-40-528,-37 23 299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16396,'-6'7'1093,"-1"1"0,1-1 0,0 1 0,-7 15 0,11-18-814,0 0 0,0 0 0,1 0 0,-1 1 0,1-1 0,1 0 0,-1 1 0,1-1 0,0 0 1,1 8-1,-1 12 52,0 0 0,-2 0 0,-1 0 0,-10 41 0,10-53-220,-2-1 0,1 1 0,-11 18 0,-3 7 264,111-143 1210,-89 101-1587,30-30 19,-32 32-25,0 0 0,0 0 1,0 1-1,0-1 0,0 1 0,0 0 1,0 0-1,1 0 0,-1 0 0,0 0 1,1 0-1,-1 0 0,1 1 0,-1-1 1,4 1-1,-5 0 3,0 1 0,0-1 1,0 1-1,-1-1 0,1 1 0,0-1 1,0 1-1,-1 0 0,1-1 0,0 1 1,-1 0-1,1 0 0,0-1 0,-1 1 1,1 0-1,-1 0 0,0 0 0,1 0 1,-1 0-1,0-1 0,1 1 0,-1 0 1,0 0-1,0 0 0,0 0 0,0 0 1,0 0-1,0 0 0,0 0 0,0 1 1,-4 35-114,4-35 109,-7 29-70,-18 52-1,19-65 33,6-18 34,0 0 0,0 0 1,0 0-1,0 0 0,0 0 1,0 0-1,0 1 0,0-1 1,0 0-1,1 0 0,-1 0 0,0 0 1,0 0-1,0 0 0,0 0 1,0 1-1,0-1 0,0 0 1,0 0-1,0 0 0,0 0 1,0 0-1,1 0 0,-1 0 1,0 0-1,0 0 0,0 0 0,0 0 1,0 1-1,0-1 0,1 0 1,-1 0-1,0 0 0,0 0 1,0 0-1,0 0 0,0 0 1,0 0-1,1 0 0,-1 0 0,0 0 1,0 0-1,0 0 0,0-1 1,0 1-1,0 0 0,1 0 1,-1 0-1,0 0 0,0 0 1,0 0-1,0 0 0,0 0 1,0 0-1,0 0 0,0 0 0,1-1 1,-1 1-1,0 0 0,0 0 1,0 0-1,0 0 0,0 0 1,0 0-1,0 0 0,0-1 1,0 1-1,0 0 0,10-7-721,-6 1 596,0 0 1,0 0-1,0 0 1,4-11-1,3-13-296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52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63 15203,'22'-18'1594,"18"-13"-359,-38 29-1103,1 1 0,0-1 0,-1 1 0,1-1 0,0 1 0,0 0 0,0 0 0,0 0 0,0 1 0,0-1 0,0 1 0,5 0 0,-7 0-106,-1 0-1,1 0 0,0 0 1,-1 1-1,1-1 1,-1 0-1,1 1 0,-1-1 1,1 1-1,-1-1 0,1 0 1,-1 1-1,0-1 1,1 1-1,-1-1 0,1 1 1,-1-1-1,0 1 1,0 0-1,1-1 0,-1 1 1,0-1-1,0 1 0,0 0 1,1-1-1,-1 1 1,3 23 335,-2-11-110,7 16-194,0 0 0,2-1 1,22 44-1,-17-38-418,22 66-1,-29-67 84,-1 0 0,-2 1 0,2 42-1,-7-62 339,0 1 0,-1-1 0,0 0-1,-1 1 1,0-1 0,-2 0-1,1 0 1,-2 0 0,0-1 0,-8 16-1,10-24 124,1-1-1,-1 0 1,-1 0-1,1 0 0,0 0 1,-1 0-1,0-1 1,0 0-1,0 0 1,0 0-1,-1 0 0,-7 4 1,9-6-77,1-1 0,0 1 0,0 0 0,0-1 0,-1 1 1,1-1-1,0 0 0,-1 0 0,1 1 0,0-2 0,-1 1 0,1 0 0,0 0 1,0-1-1,-1 1 0,1-1 0,0 0 0,0 0 0,0 0 0,0 0 0,-1 0 0,2 0 1,-1 0-1,0-1 0,0 1 0,0-1 0,1 1 0,-1-1 0,0 0 0,-1-2 0,-1-3 49,0 0 0,0-1 0,1 1 0,0-1-1,0 1 1,1-1 0,0 0 0,0 0 0,-1-15-1,1-1-29,1 0-1,3-26 0,0 29-221,0-1 0,2 1 0,0 0 0,2 1 0,0-1 0,14-30 0,-16 43 66,0 0 1,0 0 0,1 0 0,0 0 0,1 1 0,0 0 0,0 0 0,0 1-1,1 0 1,0 0 0,0 0 0,1 1 0,-1 0 0,1 0 0,0 1 0,1 0-1,14-5 1,17-1-92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53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18 19532,'1'-2'268,"0"1"-1,0-1 0,1 1 1,-1-1-1,0 1 1,1-1-1,-1 1 1,1 0-1,-1 0 0,1 0 1,2-1-1,-4 2-215,0 0 1,1 0-1,-1 0 0,0 0 0,0-1 1,1 1-1,-1 0 0,0 0 0,0 0 0,0 0 1,1 0-1,-1 1 0,0-1 0,0 0 0,1 0 1,-1 0-1,0 0 0,0 0 0,0 0 1,1 0-1,-1 0 0,0 0 0,0 0 0,0 1 1,0-1-1,1 0 0,-1 0 0,0 0 0,0 0 1,0 1-1,0-1 0,0 0 0,1 0 1,-1 16 1422,-16 35 119,13-43-1543,0-1 0,0 0 1,1 1-1,0-1 0,1 1 0,-1 0 0,1-1 0,1 1 0,0 13 0,0-20-47,0 1 1,1-1-1,-1 0 1,1 0-1,-1 0 1,1-1-1,0 1 1,-1 0-1,1 0 1,0 0-1,0 0 1,0-1-1,0 1 1,-1 0 0,1-1-1,0 1 1,0 0-1,0-1 1,0 1-1,0-1 1,0 0-1,1 1 1,-1-1-1,0 0 1,0 0-1,0 0 1,0 0-1,0 1 1,0-1-1,0-1 1,1 1-1,-1 0 1,0 0-1,0 0 1,0-1 0,1 0-1,6 0 11,-1-1 0,0 0-1,0-1 1,8-3 0,13-9-17,-1-1 0,-1-1 0,-1-1 0,0-2 0,32-32 0,-44 41-188,-13 11 187,0 0 0,0 0 0,0 0 0,0 0-1,0 0 1,0 0 0,0 0 0,1 0 0,-1 0 0,0 0 0,0 0 0,0 0 0,0 0 0,0 0 0,0 0 0,0 0 0,0 0 0,0 0 0,1 0 0,-1 0 0,0 0-1,0 0 1,0 0 0,0 0 0,0 0 0,0 0 0,0 0 0,0 0 0,0 0 0,0 0 0,0 1 0,0-1 0,1 0 0,-1 0 0,0 0 0,0 0 0,0 0 0,0 0 0,0 0-1,0 0 1,0 0 0,0 0 0,0 0 0,0 1 0,0-1 0,0 0 0,0 0 0,0 0 0,0 0 0,0 0 0,0 0 0,0 0 0,0 0 0,0 0 0,0 0 0,0 1 0,0-1-1,0 0 1,0 0 0,0 0 0,0 0 0,-1 0 0,-8 25-290,3-13 242,3-4 17,0 0 1,1 0-1,0 0 0,0 1 0,-1 15 0,3-23 43,0 1 0,0 0 0,0-1 0,0 1 0,0-1 0,1 1 0,-1-1 0,0 1 0,1-1 0,-1 1 0,1-1 0,0 1 0,0-1 0,-1 1 0,1-1 0,0 0 0,0 0 0,0 1-1,0-1 1,0 0 0,1 0 0,-1 0 0,0 0 0,0 0 0,1-1 0,-1 1 0,1 0 0,-1 0 0,1-1 0,-1 1 0,1-1 0,-1 1 0,1-1 0,-1 0 0,1 0 0,-1 0 0,4 0 0,5 0 38,0-1 0,-1 0 0,1 0 0,-1-1 0,1 0 0,-1-1 0,0 0 0,0-1 1,0 0-1,0 0 0,8-6 0,0-1-6,-1 0 0,0-1-1,-1 0 1,20-22 0,-31 30-88,0-1 0,0 0-1,-1 0 1,5-8 0,-7 10-102,-3 3 2,-10 18-64,12-17 209,-25 43-213,24-42 214,0 0 0,0 0 1,0 1-1,1-1 0,-1 0 0,0 1 1,1-1-1,-1 0 0,1 1 0,0-1 0,0 0 1,0 1-1,0-1 0,0 0 0,1 1 1,-1-1-1,1 0 0,1 4 0,-1-5 0,0 0-1,0 0 1,1 0-1,-1 0 0,1 0 1,-1 0-1,1-1 1,-1 1-1,1 0 1,-1-1-1,1 0 1,0 1-1,-1-1 0,1 0 1,0 0-1,-1 0 1,1 0-1,0 0 1,-1 0-1,1 0 1,0 0-1,-1-1 1,1 1-1,0-1 0,-1 1 1,1-1-1,1-1 1,44-19-423,-46 20 406,9-4-607,0-1 1,-1 0 0,1-1-1,-1 0 1,15-17 0,-21 18-688,-9 11 423,0 4 34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55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0 265 13099,'2'-3'553,"-1"-1"0,1 1 0,0 0 0,0-1 0,0 1 0,0 0 0,1 0 0,2-3 0,1-1 238,7-10 260,-5 9-683,-1-1-1,0-1 1,-1 1 0,0-1-1,0 0 1,-1 0-1,0-1 1,4-14-1,-17 47 1131,-15 44 27,21-59-1419,0 0-1,1 0 0,0 0 0,0 1 1,0-1-1,1 0 0,1 14 0,-1-21-103,0 1 0,0-1 0,1 1 0,-1-1 1,0 1-1,0-1 0,0 1 0,0-1 0,0 1 0,1-1 0,-1 1 0,0-1 0,0 1 0,1-1 0,-1 0 1,0 1-1,1-1 0,-1 1 0,1-1 0,-1 0 0,0 1 0,1-1 0,-1 0 0,1 0 0,-1 1 0,1-1 0,-1 0 1,1 0-1,-1 0 0,1 1 0,-1-1 0,1 0 0,0 0 0,0 0-5,1-1-1,-1 1 0,1-1 1,-1 1-1,1-1 1,-1 1-1,1-1 1,-1 0-1,1 0 1,-1 1-1,2-3 1,27-27-358,-17 5-127,-11 21 132,-5 13 179,3-8 178,0-1 1,-1 0 0,1 1 0,0-1 0,0 0 0,0 1 0,0-1 0,-1 0 0,1 1 0,0-1 0,0 0-1,0 1 1,0-1 0,0 0 0,0 1 0,0-1 0,0 0 0,0 1 0,0-1 0,0 0 0,0 1 0,0-1-1,0 0 1,1 1 0,-1-1 0,0 0 0,0 1 0,0-1 0,0 0 0,1 1 0,-1-1 0,0 0 0,0 0-1,1 1 1,-1-1 0,0 0 0,1 1 0,15-4 150,23-15 151,-35 16-280,11-7 67,65-31 333,-72 37-404,0 0 1,0 0-1,1 1 0,-1 0 1,0 1-1,1 0 0,-1 0 1,11 0-1,-18 2-15,1-1 0,0 0-1,-1 1 1,1-1 0,0 1 0,-1-1 0,1 1-1,-1 0 1,1 0 0,-1-1 0,1 1-1,-1 0 1,0 0 0,1 1 0,-1-1-1,0 0 1,0 0 0,0 1 0,0-1 0,0 0-1,0 1 1,0-1 0,0 1 0,0 0-1,-1-1 1,1 1 0,-1-1 0,1 1 0,-1 0-1,0-1 1,1 1 0,-1 0 0,0 0-1,0-1 1,0 1 0,-1 0 0,1-1 0,0 1-1,-1 0 1,1-1 0,-1 1 0,1 0-1,-1-1 1,0 1 0,0-1 0,1 1 0,-1-1-1,0 1 1,0-1 0,-1 0 0,1 1-1,-2 0 1,3-2 13,0 1 1,0-1-1,0 0 0,-1 0 1,1 1-1,0-1 0,0 0 1,0 0-1,-1 0 0,1 1 1,0-1-1,0 0 0,-1 0 1,1 0-1,0 0 0,-1 0 1,1 0-1,0 0 0,0 0 1,-1 0-1,1 1 0,0-1 1,-1 0-1,1 0 0,0-1 1,-1 1-1,1 0 0,0 0 1,0 0-1,-1 0 0,1 0 1,-1 0-1,-1-10 443,3-16 149,-1 26-591,15-140 1480,-15 140-1530,0 0 1,1-1-1,-1 1 1,1-1-1,-1 1 1,1 0 0,-1 0-1,1-1 1,-1 1-1,1 0 1,-1 0-1,1 0 1,-1 0-1,1 0 1,0-1-1,-1 1 1,1 0-1,-1 0 1,1 0 0,-1 0-1,1 1 1,-1-1-1,1 0 1,0 0-1,-1 0 1,1 0-1,-1 1 1,1-1-1,-1 0 1,1 0-1,-1 1 1,1-1-1,-1 1 1,3 0-163,4 0-57,0 1 1,0-1 0,0 0 0,1-1-1,-1 0 1,0 0 0,0 0 0,1-1 0,-1 0-1,0-1 1,0 1 0,0-1 0,0-1-1,0 1 1,8-6 0,30-18-665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57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1 399 18500,'0'0'88,"1"0"-1,0 0 1,-1 0 0,1 0-1,0 0 1,-1 0 0,1 0-1,0 0 1,-1 0 0,1 0-1,0 1 1,-1-1 0,1 0-1,-1 1 1,1-1 0,0 0-1,-1 1 1,1-1 0,-1 1-1,1-1 1,-1 0 0,1 1-1,-1-1 1,0 1 0,1 0 0,-1-1-1,0 1 1,1-1 0,-1 1-1,0 0 1,1-1 0,-1 1-1,0 0 1,0-1 0,0 1-1,0-1 1,0 1 0,0 1-1,2 32 1062,-3-26-751,0 23 230,0-18-514,1-1 0,0 0 0,1 1 0,2 12 0,-3-24-110,0 0-1,0 0 1,1 0-1,-1 0 1,0 0-1,1 0 1,-1 0 0,1 0-1,-1 0 1,1 0-1,-1 0 1,1 0-1,0-1 1,-1 1 0,1 0-1,0 0 1,0-1-1,0 1 1,0 0-1,-1-1 1,1 1 0,0-1-1,0 0 1,0 1-1,0-1 1,0 1-1,0-1 1,0 0 0,0 0-1,0 0 1,0 0-1,0 0 1,0 0-1,0 0 1,1 0 0,-1 0-1,0 0 1,0 0-1,0-1 1,0 1-1,0 0 1,0-1 0,0 1-1,-1-1 1,1 1-1,2-2 1,3-2 13,1 0 0,-1 0 0,1 0 0,9-10 0,67-72 215,-82 85-229,0 0-1,0 0 1,0 0-1,0 1 1,0-1-1,0 0 0,0 1 1,0-1-1,0 1 1,0-1-1,0 1 1,0-1-1,0 1 1,1 0-1,-1 0 0,1-1 1,-1 1-1,0 1 0,-1-1 1,1 0-1,0 0 0,-1 0 0,1 1 1,0-1-1,-1 0 0,1 1 0,-1-1 0,1 1 1,-1-1-1,1 0 0,-1 1 0,1-1 1,-1 1-1,1 0 0,-1-1 0,1 1 1,0 0-1,1 5 7,0 0 0,0 0 1,-1 0-1,1 0 0,0 8 0,0-1-18,-2-10 4,2 6 18,0 0-1,0 0 1,1 0 0,0 0 0,7 14-1,-9-22 5,0 1 0,0-1 0,0 1 0,1 0 0,-1-1 0,0 0 0,1 1 0,-1-1 0,1 0 0,-1 0 0,1 0 0,-1 0 0,1 0 0,0 0 0,0 0 0,0 0 0,-1-1 0,1 1 0,0-1 0,0 1 0,0-1 0,0 0 0,0 0 0,0 0 0,0 0 0,0 0 0,-1 0 0,1 0 0,0-1 0,0 1 0,0-1 0,0 1 0,0-1 0,1-1 0,5-1 59,0-1-1,0 0 1,-1-1 0,0 0 0,0 0 0,0-1 0,-1 1 0,10-11 0,4-8 192,18-27-1,-13 15-133,-25 36-134,1-1 0,-1 1 0,0 0 0,0-1 0,0 1 0,0 0 0,0 0 0,1-1 0,-1 1 0,0 0 0,0 0 0,1-1 0,-1 1 0,0 0 0,0 0 0,1 0 0,-1-1 0,0 1 0,0 0 0,1 0 0,-1 0 0,0 0 0,1 0 0,-1 0 0,0-1 0,1 1 0,-1 0 0,0 0 0,1 0 0,0 0 0,0 11-20,-7 27-44,4-27 44,1-3 11,1-1 0,-1 1 0,1-1 1,0 1-1,0-1 0,3 10 0,-3-16 9,0 0 1,0 0-1,1 0 0,-1 0 0,1 0 0,-1 0 1,1 0-1,-1 0 0,1 0 0,0 0 0,-1 0 1,1 0-1,0 0 0,0 0 0,0 0 0,0-1 1,0 1-1,-1 0 0,3 0 0,-1-1 2,0 1 0,-1-1-1,1 0 1,0 0 0,0 0-1,-1 0 1,1 0 0,0 0 0,0-1-1,-1 1 1,1 0 0,0-1 0,-1 0-1,1 1 1,-1-1 0,1 0-1,2-1 1,14-11 0,-1 0-1,0 0 1,-1-2-1,0 0 1,-1-1-1,23-31 1,13-13-414,-32 43 8,-12 17 24,-4 12 89,-3-10 262,-1 6-56,1 0 0,0-1-1,0 1 1,1 0 0,3 13 0,-4-19 82,1 0 0,-1-1 0,1 1 0,0-1 0,0 1 0,0-1 0,0 1 1,0-1-1,0 1 0,0-1 0,0 0 0,0 0 0,1 1 0,-1-1 0,1 0 0,-1 0 0,1 0 0,-1-1 0,1 1 0,-1 0 1,1-1-1,0 1 0,-1-1 0,1 1 0,0-1 0,0 0 0,-1 1 0,1-1 0,0 0 0,0 0 0,2-1 0,4 0 3,0-1 0,0 0 0,-1 0-1,1 0 1,-1-1 0,0-1-1,1 1 1,-2-1 0,1 0 0,0-1-1,-1 1 1,9-9 0,0-1 23,0-1 0,-1 0-1,19-28 1,-17 19 34,-1-1 0,-1-1 0,-1 0 0,-1 0-1,-2-2 1,0 1 0,-2-1 0,-1 0 0,4-41-1,-11 68-53,1-1 0,-1 1 0,0 0 0,0-1 0,0 1-1,0 0 1,0 0 0,0-1 0,0 1 0,-1 0 0,1 0-1,0 0 1,-1-1 0,1 1 0,-1 0 0,1 0 0,-2-2-1,1 3-2,1 0-1,-1 0 1,0 0-1,1 1 1,-1-1-1,1 0 0,-1 0 1,1 1-1,-1-1 1,1 0-1,-1 0 1,1 1-1,-1-1 0,1 1 1,-1-1-1,1 0 1,-1 1-1,1-1 1,-1 1-1,1-1 0,0 1 1,-1-1-1,1 1 1,0-1-1,0 1 0,-1 0 1,1-1-1,0 1 1,0-1-1,0 1 1,0 0-1,0 0 0,-12 34-11,2 0-1,1 0 0,2 1 0,-4 71 0,9-78 30,2-1-1,3 31 0,-3-51-7,1 0-1,0-1 0,1 1 1,0-1-1,0 0 0,1 1 1,0-1-1,0 0 0,0 0 1,1-1-1,0 1 0,1-1 1,4 6-1,-8-11-7,0 0 0,-1-1-1,1 1 1,0 0 0,-1-1 0,1 1 0,0 0 0,0-1-1,0 1 1,0-1 0,0 0 0,0 1 0,-1-1 0,1 0-1,0 1 1,0-1 0,0 0 0,0 0 0,0 0 0,0 0-1,0 0 1,0 0 0,0 0 0,1 0 0,-1-1-2,-1 1 1,1 0-1,-1-1 1,1 1-1,-1-1 1,1 1-1,-1-1 1,0 1-1,1-1 1,-1 0-1,0 1 1,1-1-1,-1 1 1,0-1 0,0 0-1,0 1 1,1-1-1,-1 0 1,0 1-1,0-1 1,0 0-1,0 1 1,0-1-1,0 0 1,0 1-1,-1-1 1,1 1-1,0-1 1,0 0-1,0 1 1,-1-1-1,1 0 1,0 1-1,-1-2 1,-9-16-14,0 0-1,-2 0 1,0 1 0,0 0-1,-2 1 1,0 1 0,-30-26-1,44 39-11,7 1 15,11 2 14,-15-1-1,17 2-300,-1-1-1,1-1 0,0-1 1,23-4-1,-38 4 118,-1 0-1,1 0 1,-1 0 0,1-1 0,-1 0-1,0 1 1,0-1 0,0-1-1,0 1 1,0 0 0,0-1 0,0 0-1,-1 0 1,0 0 0,1-1-1,-1 1 1,0-1 0,-1 1 0,1-1-1,-1 0 1,1 0 0,-1 0-1,-1 0 1,3-7 0,1-21-970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57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23 22037,'-10'0'1768,"11"0"-1416,6-4-424,13-2 704,2-1 72,4 1-496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58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189 206 21277,'-6'0'290,"1"1"0,0 0 0,-1 1 1,1-1-1,0 1 0,0 0 1,0 0-1,0 1 0,0-1 1,0 1-1,-7 7 0,-4 2 147,-25 26 1,33-30-425,1 0 1,-1 1 0,1-1-1,1 1 1,0 1 0,0-1-1,-6 15 1,12-23-15,0 0 0,-1 0 0,1 0 0,0 0-1,-1 0 1,1 0 0,0 0 0,0 0 0,0 0 0,0 0 0,0 0-1,0 0 1,0 0 0,0-1 0,0 1 0,0 0 0,1 0 0,-1 0-1,0 0 1,1 0 0,-1 0 0,0 0 0,2 1 0,-2-2-1,1 1 0,0-1 1,0 1-1,0-1 0,0 1 0,0-1 1,0 0-1,0 0 0,0 1 1,0-1-1,0 0 0,0 0 0,0 0 1,0 0-1,0 0 0,0 0 1,0 0-1,1-1 0,5 0-9,0-1 0,0 0 0,0-1 0,12-6 0,5-5-8,-1-1 0,-1-1 0,-1-1 0,0-1 0,-1-1 0,-1-1 0,20-26 0,-11 8-22,-1-1-1,-2-1 1,26-58 0,-59 156-103,3-27 115,-3 5 9,2 0-1,2 1 0,1 0 1,4 56-1,-1-89 26,0 0-1,1-1 1,0 1-1,0 0 1,0 0 0,1 0-1,-1 0 1,1-1-1,0 1 1,0-1 0,0 1-1,0-1 1,0 0-1,6 6 1,-6-8 0,0 0 0,0 1 0,0-1 0,0 0 0,0-1 0,0 1-1,0 0 1,0 0 0,0-1 0,0 0 0,1 1 0,-1-1 0,0 0 0,0 0 0,1 0 0,-1 0 0,0 0 0,0-1 0,1 1 0,-1-1 0,0 1 0,0-1-1,0 0 1,0 0 0,0 0 0,0 0 0,0 0 0,2-2 0,3-2-3,0 0 1,0 0-1,0-1 0,-1 0 1,0 0-1,0-1 0,-1 0 0,1 0 1,-2 0-1,1 0 0,-1-1 1,0 0-1,0 0 0,-1 0 1,0 0-1,-1-1 0,3-10 0,-5 19-5,-1 0 0,1 0 0,0 0 0,0 1 0,0-1 0,0 0 0,0 0 0,-1 0 0,1 0 0,0 0 0,0 0 0,0 0 0,-1 0 0,1 0 0,0 0 0,0 0-1,0 0 1,-1 0 0,1 0 0,0 0 0,0 0 0,0 0 0,-1 0 0,1 0 0,0 0 0,0 0 0,0 0 0,0 0 0,-1 0 0,1 0 0,0 0 0,0 0 0,0 0 0,-1 0-1,1-1 1,0 1 0,0 0 0,0 0 0,0 0 0,0 0 0,0 0 0,-1-1 0,1 1 0,0 0 0,0 0 0,0 0 0,0-1 0,0 1 0,0 0 0,0 0 0,0 0 0,0 0 0,0-1-1,0 1 1,0 0 0,0 0 0,0 0 0,0-1 0,0 1 0,0 0 0,0 0 0,0 0 0,0-1 0,0 1 0,0 0 0,-10 11-96,5-2 37,0 0-1,0 1 1,-6 19-1,10-24 56,-1 0 0,1 1 0,0-1 0,0 0 0,1 1 0,-1-1-1,1 0 1,0 1 0,2 7 0,-2-12 10,1 1 0,0 0 0,-1-1 0,1 1 0,0-1 0,0 1 0,0-1 1,0 0-1,0 1 0,1-1 0,-1 0 0,0 0 0,1 0 0,-1 0 0,0 0 0,1 0 0,-1 0 0,1 0 0,0-1 1,-1 1-1,1-1 0,0 1 0,-1-1 0,1 1 0,2-1 0,6 1 8,1 0 0,-1 0-1,12-2 1,-12 1-7,196-17-702,-70 4-270,-136 13 976,0 0 1,0 0-1,0 0 0,1 0 1,-1 0-1,0 0 0,0-1 1,0 1-1,1 0 1,-1 0-1,0 0 0,0 0 1,0 0-1,0 0 0,1 0 1,-1 0-1,0 0 0,0-1 1,0 1-1,0 0 0,0 0 1,0 0-1,1 0 1,-1 0-1,0-1 0,0 1 1,0 0-1,0 0 0,0 0 1,0 0-1,0-1 0,0 1 1,0 0-1,0 0 0,0 0 1,0 0-1,0-1 1,0 1-1,0 0 0,0 0 1,0 0-1,0 0 0,0-1 1,0 1-1,0 0 0,0 0 1,0 0-1,0-1 0,0 1 1,0 0-1,-1 0 1,1 0-1,0 0 0,0 0 1,0-1-1,0 1 0,0 0 1,0 0-1,-1 0 0,1 0 1,0 0-1,0 0 0,-8-9 475,-10-6-15,2-1-1,0 0 0,1-1 0,1-1 0,1 0 0,0-1 0,-16-33 0,29 52-496,-1-1 0,1 1-1,-1-1 1,1 1-1,0-1 1,-1 1 0,1-1-1,0 1 1,0-1 0,-1 0-1,1 1 1,0-1 0,0 0-1,0 1 1,0-1-1,0 1 1,0-1 0,0 0-1,0 1 1,0-1 0,0 0-1,0 1 1,0-1-1,1 0 1,-1 1 0,0-1-1,0 1 1,1-1 0,-1 1-1,0-1 1,1 0 0,-1 1-1,0-1 1,1 1-1,-1 0 1,1-1 0,-1 1-1,1-1 1,-1 1 0,1 0-1,-1-1 1,1 1-1,0 0 1,-1-1 0,1 1-1,-1 0 1,1 0 0,1-1-1,4 1-571,-1 0-1,1 0 0,0 0 1,11 3-1,3-1 343,25-3-516,2-4-270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1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0 155 16844,'0'-1'181,"0"0"1,0 0-1,0-1 1,1 1-1,-1 0 1,0 0-1,1 0 1,-1 0-1,0 0 1,1 0-1,-1 0 1,1 0-1,0 0 1,-1 0-1,1 0 1,0 0-1,0 0 1,1-1-1,20-17 1068,-14 13-388,75-58 2865,-73 57-3505,0 1 0,1 0-1,0 1 1,0 0 0,0 1 0,20-6 0,-29 10-204,0-1-1,0 1 1,0 0 0,0 0 0,0 0-1,0 0 1,0 0 0,0 0 0,0 0-1,0 1 1,0-1 0,0 1-1,0-1 1,0 1 0,0 0 0,0 0-1,0-1 1,-1 2 0,1-1 0,2 1-1,-2 1-7,0-1-1,-1 0 0,1 0 0,0 1 1,-1-1-1,0 1 0,1 0 1,-1-1-1,0 1 0,0 0 1,-1 0-1,2 5 0,-1 7-5,0 1-1,-1-1 1,0 1 0,-4 20-1,3-27 22,1-9-24,-1 1 0,1-1 0,0 1 1,0-1-1,0 0 0,0 1 0,0-1 0,0 0 0,0 1 0,0-1 0,0 1 1,0-1-1,0 1 0,0-1 0,0 0 0,0 1 0,0-1 0,1 0 0,-1 1 1,0-1-1,0 1 0,0-1 0,0 0 0,1 1 0,-1-1 0,0 0 0,1 0 1,-1 1-1,0-1 0,0 0 0,1 0 0,-1 1 0,0-1 0,1 0 1,-1 0-1,0 0 0,1 1 0,-1-1 0,1 0 0,-1 0 0,0 0 0,1 0 1,-1 0-1,1 0 0,-1 0 0,0 0 0,1 0 0,-1 0 0,1 0 0,-1 0 1,0 0-1,1 0 0,-1 0 0,1 0 0,-1-1 0,0 1 0,1 0 0,-1 0 1,0 0-1,1-1 0,-1 1 0,0 0 0,1-1 0,26-17-1,-24 16 1,7-6-3,-5 4-2,0-1 1,0 1-1,0 1 0,1-1 0,-1 1 0,1 0 0,0 0 0,0 0 0,0 1 1,13-3-1,-18 5 2,-1 1 1,1-1-1,0 0 0,0 0 1,0 1-1,-1-1 1,1 0-1,0 1 1,-1-1-1,1 1 0,0-1 1,-1 1-1,1-1 1,0 1-1,-1 0 0,1-1 1,-1 1-1,1 0 1,-1-1-1,1 1 1,-1 0-1,0 0 0,1-1 1,-1 1-1,0 0 1,0 0-1,0-1 1,1 1-1,-1 0 0,0 0 1,0 0-1,0 1 1,-1 32-52,1-28 53,0 2 176,0-7-226,0 0 1,0 1 0,0-1 0,0 0-1,0 0 1,0 1 0,0-1-1,0 0 1,-1 0 0,1 0 0,0 1-1,-1-1 1,1 0 0,-1 0-1,0 0 1,1 0 0,-1 0 0,0 0-1,1 0 1,-1 0 0,0 0 0,0 0-1,0 0 1,0 0 0,-1 0-1,-5 3-151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59.0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19316,'1'1'87,"0"-1"-1,0 1 1,0-1-1,0 1 1,0 0-1,0 0 0,0-1 1,0 1-1,0 0 1,0 0-1,0 0 1,0 0-1,-1 0 1,1 0-1,0 0 1,-1 0-1,1 1 1,-1-1-1,0 0 1,1 0-1,-1 0 1,0 1-1,1-1 1,-1 0-1,0 0 1,0 3-1,-3 38 658,2-32-351,-8 45 626,5-39-813,1 1 1,1 0-1,0-1 0,1 1 1,3 28-1,-2-44-194,0 1-1,1-1 1,-1 1-1,1-1 1,-1 0 0,1 0-1,0 1 1,0-1-1,0 0 1,-1 0-1,1 0 1,0 0-1,0 1 1,0-2-1,1 1 1,-1 0-1,0 0 1,0 0 0,0 0-1,1-1 1,-1 1-1,0-1 1,1 1-1,-1-1 1,1 1-1,-1-1 1,0 0-1,1 0 1,-1 1-1,1-1 1,-1 0 0,1 0-1,-1-1 1,1 1-1,2-1 1,5 0 24,0-1 0,1 0 0,-1-1 0,10-4 0,22-12 33,-2-2 0,48-31 0,-25 13-151,-56 36 70,-2 0-15,0 0 0,0 0-1,1 0 1,0 1-1,0 0 1,-1 0 0,1 0-1,0 1 1,0 0-1,1 0 1,8-1-1,-14 2 21,1 0 0,-1 1 0,1-1 0,-1 0 0,1 1 0,-1-1 0,1 0 0,-1 1 0,1-1 0,-1 1 0,1-1 0,-1 1 0,0-1 0,1 1-1,-1-1 1,0 1 0,1-1 0,-1 1 0,0 0 0,0-1 0,0 1 0,1-1 0,-1 1 0,0 0 0,0-1 0,0 1 0,0 0 0,0-1 0,0 1 0,-1 1-1,-2 20-92,3-20 94,-7 26-1051,-20 48 0,27-76 1044,0 1-1,0-1 0,-1 0 0,1 0 1,0 0-1,0 0 0,0 0 0,0 0 1,0 0-1,0 0 0,0 0 0,0 1 1,-1-1-1,1 0 0,0 0 0,0 0 1,0 0-1,0 0 0,0 1 0,0-1 1,0 0-1,0 0 0,0 0 0,0 0 1,0 0-1,0 1 0,0-1 0,0 0 1,0 0-1,0 0 0,0 0 1,0 0-1,0 0 0,0 1 0,0-1 1,0 0-1,0 0 0,0 0 0,1 0 1,-1 0-1,0 0 0,0 1 0,0-1 1,0 0-1,0 0 0,0 0 0,0 0 1,1 0-1,-1 0 0,0 0 0,0 0 1,0 0-1,0 0 0,0 1 0,1-1 1,7-3-479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7:59.7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94 188 18668,'1'2'154,"1"0"0,-1 0 0,1 0-1,0 1 1,-1-1 0,1-1 0,0 1 0,0 0 0,0 0-1,1-1 1,-1 1 0,0-1 0,0 0 0,1 0 0,-1 0-1,1 0 1,-1 0 0,1 0 0,0-1 0,-1 1 0,1-1-1,0 0 1,-1 0 0,1 0 0,0 0 0,-1 0 0,5-1 0,-3 0-60,0 0 1,0-1 0,-1 1 0,1-1 0,0 0 0,-1 0 0,0 0 0,1 0 0,-1-1 0,0 1-1,0-1 1,0 0 0,0 0 0,-1 0 0,1 0 0,-1 0 0,0-1 0,2-3 0,-3 5-86,0 0 0,0 1 1,0-1-1,0 0 1,-1 1-1,1-1 0,-1 0 1,1 0-1,-1 0 1,0 1-1,0-1 0,0 0 1,0 0-1,0 0 1,0 0-1,0 1 0,0-1 1,-1 0-1,1 0 1,-1 1-1,0-1 0,1 0 1,-1 0-1,0 1 1,0-1-1,0 1 0,0-1 1,0 1-1,0-1 1,-1 1-1,1 0 0,0 0 1,-1-1-1,1 1 1,-1 0-1,1 0 0,-1 0 1,-3-1-1,0 0-6,0 0-1,-1 0 1,1 0-1,-1 1 1,0 0 0,0 0-1,1 0 1,-1 1-1,0 0 1,0 0-1,-9 1 1,9 1-28,-1-1 0,1 1 1,0-1-1,0 2 0,0-1 0,0 1 0,1 0 0,-1 0 1,1 0-1,-1 1 0,1 0 0,0 0 0,1 0 1,-1 1-1,1 0 0,0 0 0,0 0 0,0 0 0,1 0 1,-1 1-1,1 0 0,1-1 0,-1 1 0,1 0 1,0 0-1,0 1 0,1-1 0,0 0 0,0 1 0,0 7 1,1-12 20,0 1 1,0-1 0,1 0-1,-1 1 1,1-1 0,0 1-1,-1-1 1,1 0 0,0 1-1,0-1 1,0 0-1,1 0 1,-1 0 0,0 0-1,1 0 1,-1 0 0,1 0-1,0-1 1,0 1 0,2 1-1,0 0-3,0-1 0,1 0-1,-1 0 1,1 0 0,-1 0-1,1-1 1,0 1 0,0-1-1,7 0 1,3 0-7,0 0 1,0-2-1,0 0 0,0 0 1,26-7-1,-21 2 20,0-1 0,-1 0-1,0-1 1,0-2 0,-1 0 0,32-23 0,-37 24-3,-1-1 0,0-1 0,-1 0 0,0-1 0,-1 0 0,-1 0 0,0-1 0,0 0 0,11-25 0,-20 38-4,0-1 0,0 1 0,0 0 0,0 0 0,0 0 0,0 0 0,0 0 0,0 0 0,0 0 0,0 0 0,0 0 0,0 0 0,0 0 0,0 0 0,0 0 0,0 0 0,0 0 0,0 0 0,0 0 0,0 0 0,0 0 0,0 0 0,0 0 1,0 0-1,0 0 0,0 0 0,0 0 0,0 0 0,-6 7-11,-8 14 17,0 8 109,-13 32 0,23-50-26,0 1-1,1 0 0,0 0 1,1 1-1,-1 23 0,3-35-68,0 1 0,-1-1-1,1 0 1,0 1-1,0-1 1,0 0 0,1 1-1,-1-1 1,0 0 0,0 1-1,1-1 1,-1 0-1,1 0 1,-1 1 0,1-1-1,-1 0 1,1 0 0,0 0-1,0 0 1,0 0 0,-1 0-1,1 0 1,0 0-1,0 0 1,0 0 0,0 0-1,1-1 1,-1 1 0,0 0-1,0-1 1,0 1-1,1-1 1,-1 1 0,0-1-1,0 0 1,1 1 0,-1-1-1,0 0 1,1 0-1,-1 0 1,0 0 0,1 0-1,1-1 1,4 0 27,-2 0 1,1-1-1,0 0 0,0 0 0,0-1 1,-1 1-1,0-1 0,9-6 1,3-5-29,-1-1 1,0-1-1,-1 0 1,-1-1-1,0 0 0,-2-1 1,0-1-1,-1 0 1,0-1-1,-2 0 1,-1 0-1,0-1 1,8-37-1,-16 53-116,-4 11 51,-5 11 3,1 8 60,-10 47 1,16-62 23,1 0 0,0 0 0,0 0 0,1 0 0,0 0 0,1 1 0,4 18 0,-4-26-29,0-1 0,0 1 0,0-1 0,0 1 0,1-1 0,-1 1 0,1-1 0,-1 0 0,1 0 0,0 0 0,0 0 0,0 0 0,0 0 0,0-1 0,0 1-1,1-1 1,-1 1 0,0-1 0,4 1 0,2 1-382,1 0 0,0-1 0,-1 0 0,13 1 0,-31-4 262,-5 1-249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2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1 275 18572,'67'-24'4533,"-41"10"-4165,0-1 0,-1-1 0,39-33 1,-51 37-312,0 0 1,-1 0 0,0-2-1,-1 1 1,0-1-1,-2-1 1,14-24 0,-22 38-39,0-1 0,-1 0-1,1 0 1,0 1 0,0-1 0,-1 0 0,1 0 0,-1 0 0,0 0 0,0 0 0,1-2 0,-2 3-13,1 1 1,0 0 0,-1 0 0,1 0 0,0 0-1,-1 0 1,1 0 0,0 0 0,-1 0 0,1 0-1,0 0 1,-1 0 0,1 0 0,0 0-1,-1 0 1,1 0 0,0 0 0,-1 0 0,1 0-1,0 0 1,-1 0 0,1 0 0,0 1-1,-1-1 1,1 0 0,0 0 0,0 0 0,-1 1-1,1-1 1,0 0 0,0 0 0,-1 1-1,1-1 1,0 1 0,-7 4 58,1 2 0,-1-1 0,-6 10 0,2-1-36,1 0 0,1 1 0,1 0 0,0 1 0,1 0 0,-6 23 0,12-39-27,0 1 1,1-1 0,-1 0-1,1 1 1,0-1 0,0 0 0,-1 1-1,1-1 1,0 1 0,0-1-1,0 0 1,0 1 0,0-1 0,0 0-1,1 1 1,-1-1 0,0 0-1,1 1 1,-1-1 0,1 0 0,0 1-1,-1-1 1,1 0 0,0 0-1,0 0 1,-1 0 0,3 2 0,-1-2 5,1 0 1,-1-1 0,0 1 0,0-1-1,0 1 1,1-1 0,-1 0 0,0 0 0,1 0-1,-1 0 1,0 0 0,0-1 0,1 1 0,-1-1-1,0 1 1,4-3 0,22-8 65,0-2 0,-2-1 0,36-24 0,-28 17-12,38-19 0,-69 39-64,0-1 0,0 1 0,0 0-1,0 0 1,0 0 0,0 0 0,0 1 0,0-1 0,0 1 0,1-1-1,-1 1 1,0 0 0,3 1 0,-5-1 1,0 0 0,0 1 0,-1-1 0,1 0 0,0 1 0,0-1 0,-1 1 0,1-1 0,0 1 0,-1-1 0,1 1 0,-1 0 0,1-1-1,-1 1 1,1 0 0,-1-1 0,1 1 0,-1 0 0,1 1 0,-1 0 0,1 0 0,0 1 0,-1-1 0,0 1 0,1-1 0,-1 1 0,0-1 0,-1 6 0,-7 25 6,6-28 11,0 0-1,1 0 1,0 0 0,0 0-1,0 1 1,0 5 0,1-11-13,0 1 1,1-1 0,-1 1-1,0-1 1,0 1 0,1-1-1,-1 1 1,0-1 0,0 0-1,1 1 1,-1-1 0,0 0-1,1 1 1,-1-1 0,0 0 0,1 1-1,-1-1 1,1 0 0,-1 0-1,1 0 1,-1 1 0,0-1-1,1 0 1,-1 0 0,1 0-1,-1 0 1,1 0 0,-1 0-1,1 0 1,-1 0 0,1 0-1,-1 0 1,1 0 0,-1 0-1,1 0 1,-1 0 0,1 0-1,-1-1 1,0 1 0,1 0-1,-1 0 1,1-1 0,20-7 44,27-20 57,-37 20-138,1 1-1,0 0 1,1 1-1,-1 0 0,1 1 1,0 0-1,0 1 1,18-3-1,-30 7 18,1-1-1,-1 1 0,1 0 1,-1 0-1,1 0 1,-1 0-1,1 0 1,-1 0-1,1 1 1,-1-1-1,1 0 1,-1 1-1,1-1 1,-1 1-1,0 0 1,1-1-1,-1 1 1,0 0-1,0 0 1,1 0-1,-1 0 1,0 0-1,0 0 1,0 0-1,0 0 1,0 0-1,0 0 1,0 1-1,-1-1 1,1 0-1,0 1 1,-1-1-1,1 0 1,-1 1-1,1-1 1,-1 1-1,0-1 1,0 1-1,0-1 1,1 2-1,-1 8-171,-1 0 0,0-1-1,0 1 1,-6 18 0,2-5-469,4-12 473,4-7-67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28:0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1 548 14995,'0'-13'1312,"9"-7"-623,5-1-169,9-1 496,3-1 32,5 1 32,1 0 17,2 1-225,5-4-128,7-1-336,5-4-160,7-6-320,2-1-184,4-7-352,-1-4-296,-4-2 640,-3 3-168,-12 7-81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 17748,'0'-1'165,"1"1"0,-1 0 0,0 0 1,1 0-1,0 0 0,-1-1 0,1 1 0,-1 0 0,1 0 1,-1 0-1,1 0 0,-1 0 0,1 0 0,-1 0 1,1 0-1,-1 0 0,1 1 0,-1-1 0,1 0 0,-1 0 1,1 0-1,-1 0 0,1 1 0,-1-1 0,1 0 1,-1 1-1,1-1 0,-1 0 0,0 1 0,1-1 0,-1 0 1,0 1-1,1-1 0,-1 1 0,0-1 0,1 2 1,-3 20 2456,0-15-2592,-30 113 1153,20-82-1140,1 1 0,-5 45 1,15-83-33,1 0 0,0 0 1,0 1-1,-1-1 0,1 0 1,0 0-1,0 0 1,0 0-1,0 0 0,1 0 1,-1 0-1,0 0 0,0 0 1,1 0-1,-1 0 1,0 0-1,1 0 0,-1 0 1,1-1-1,0 2 0,0-1 6,-1-1 0,1 0-1,0 0 1,-1 0-1,1 0 1,-1 0 0,1 0-1,0 0 1,-1 0 0,1 0-1,-1 0 1,1 0-1,0 0 1,-1 0 0,1 0-1,-1-1 1,1 1 0,0 0-1,-1 0 1,1-1-1,-1 1 1,1 0 0,0-2-1,4-1 99,0-1 0,-1-1-1,0 1 1,0 0 0,5-7-1,-2 0 5,-1 0 0,0 0 0,0-1 0,-1 0-1,-1 0 1,0 0 0,-1 0 0,3-14 0,-3 2-28,-1-1 1,-1 0-1,-2-29 0,1 53-93,0 1 1,0 0-1,-1-1 0,1 1 1,0 0-1,0-1 0,0 1 0,0 0 1,0-1-1,0 1 0,0 0 1,0-1-1,1 1 0,-1 0 0,0-1 1,0 1-1,0 0 0,0-1 0,0 1 1,1 0-1,-1-1 0,0 1 1,0 0-1,0 0 0,1-1 0,-1 1 1,0 0-1,0 0 0,1-1 0,-1 1 1,0 0-1,1 0 0,-1 0 1,0 0-1,0-1 0,1 1 0,-1 0 1,0 0-1,1 0 0,-1 0 0,0 0 1,1 0-1,-1 0 0,1 0 1,-1 0-1,0 0 0,1 0 0,20 8-91,-4-1-75,-11-7 57,-1 1 1,0-1-1,1 0 0,-1-1 1,0 1-1,0-1 0,1 0 1,-1-1-1,0 1 0,0-1 1,0 0-1,0 0 0,0 0 0,-1-1 1,1 0-1,-1 0 0,0 0 1,1 0-1,-1-1 0,-1 0 1,1 1-1,4-7 0,14-18-378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3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16 17868,'5'-16'1904,"0"18"-1192,2 2-304,-6 17 1393,-1 14-849,0 15-384,-3 3-160,2 7-296,-2 0 8,2-2-160,-1-5-176,2-13-432,0-7-280,2-13-1449,-4-9 1961,-4-11-360,-2 0-336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4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1 106 15835,'3'-6'363,"1"0"-1,0 1 0,0-1 1,0 1-1,1 0 0,0 0 1,0 1-1,0-1 0,0 1 1,7-4-1,-1 2 103,0 0 1,0 1-1,0 1 1,1 0 0,13-4-1,2 3 5,-1 1 1,1 1-1,0 1 0,37 3 0,-45-1-332,35 7 0,-50-6-134,0 0 0,1 0 0,-1 0 0,0 1 0,0-1 0,0 1 0,0 0 0,0 0 0,-1 1 0,1-1 0,-1 1 0,1 0 0,5 5 0,-8-6-4,0-1-1,0 1 1,0 0 0,-1-1-1,1 1 1,-1 0-1,1-1 1,-1 1-1,1 0 1,-1 0-1,0-1 1,0 1-1,0 0 1,0 0-1,0 0 1,0-1-1,0 1 1,-1 0-1,1 0 1,-1-1 0,1 1-1,-1 0 1,0-1-1,-1 4 1,-3 3 32,0-1 0,0 1 0,-10 10 0,10-13 3,-21 24 49,-1-2-1,-2-1 0,0-1 0,-1-1 0,-46 26 0,67-47-711,7-5 153,9-12-1,7-5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4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94 130 15403,'-86'204'9374,"85"-201"-9272,0 1 0,-1-1-1,1 1 1,1-1-1,-1 1 1,0-1 0,1 8-1,0-11-92,0 1 0,0-1 1,0 1-1,0-1 0,0 0 0,0 1 0,0-1 0,0 1 0,0-1 0,0 0 0,0 1 0,1-1 0,-1 0 0,0 1 0,0-1 1,0 0-1,1 1 0,-1-1 0,0 0 0,1 1 0,-1-1 0,0 0 0,0 1 0,1-1 0,-1 0 0,1 1 0,0-1-3,0-1 0,0 1 1,0 0-1,0 0 0,0 0 0,0 0 0,0-1 0,0 1 0,0 0 0,0-1 0,-1 1 0,1-1 0,0 1 0,0-1 0,0 1 0,-1-1 0,2 0 0,2-3 16,0 0 0,0-1 0,0 1 0,-1-1 0,0 1 0,0-1 0,0 0 0,0 0 0,-1 0 0,0-1 0,2-6 0,2-10 57,5-30 0,-10 51-77,2-18 23,0 0-1,-1 0 0,-1 0 0,0 0 0,-4-29 1,3 66-219,-1-9 158,1 0 1,0 0 0,1 0-1,1 12 1,-1-18 26,0 0 0,0 0 0,0 0 0,0 0 0,1 0 0,-1 0 0,1-1 0,0 1 0,0 0 0,0-1 0,0 1 0,0-1 0,0 0 0,1 0 0,-1 0 0,1 0 0,0 0 0,3 2 0,-3-3 7,1 0 0,0 1-1,0-1 1,0-1 0,-1 1-1,1 0 1,0-1 0,0 0-1,0 0 1,0 0 0,0 0-1,0-1 1,0 0 0,7-1 0,5-4 6,0 0 1,-1-1 0,1-1 0,-1 0 0,-1-1-1,1 0 1,17-17 0,-10 7 17,-1-2 0,0 0 0,24-34 0,-29 33-27,-20 27-20,-25 38-3,11-11 42,-14 37 1,28-59 6,0 0-1,1 0 0,0 0 0,1 0 1,0 0-1,1 1 0,0-1 0,0 15 1,1-23-11,0 0 1,1 0 0,-1-1 0,0 1 0,1-1 0,-1 1-1,1 0 1,-1-1 0,1 1 0,0-1 0,-1 1 0,1-1 0,0 1-1,0-1 1,0 0 0,0 1 0,1-1 0,-1 0 0,0 0-1,0 0 1,1 0 0,2 2 0,-2-2 7,1 0-1,0-1 1,0 1 0,0 0-1,0-1 1,0 0 0,0 1-1,0-1 1,0-1 0,0 1-1,5-1 1,4-2 24,-1 0 0,0-1 0,0 0 0,-1 0 0,15-10 0,-8 4-23,0 0 0,-1-2-1,-1 0 1,0-1 0,-1 0 0,0-1 0,-1-1-1,-1 0 1,0-1 0,-1 0 0,-1-1-1,16-33 1,-19 28-46,-7 22 26,0 0 0,0 0 0,0-1 0,1 1 0,-1 0 0,0 0 0,0-1 0,0 1 0,0 0 0,0 0 0,0 0 0,0-1 0,0 1 0,0 0 0,0 0 0,0-1 0,0 1 0,0 0 0,0 0 0,0-1 0,-1 1 0,1 0 0,0 0 0,0 0 0,0-1 0,0 1 0,0 0 0,0 0 0,-1 0 0,1-1 0,0 1 0,0 0 0,0 0 0,0 0 0,-1 0 0,-6 5-40,1 3 27,1 0-1,1 1 1,-1-1-1,1 1 1,1 1-1,-1-1 1,-1 12 0,1-1 4,0 0 1,-1 33-1,5-45 11,0 1 1,1-1-1,0 1 0,0-1 1,1 0-1,3 11 0,-5-18-42,1 1 1,-1 0-1,1 0 0,-1-1 0,1 1 0,0 0 0,0-1 0,0 1 0,0-1 0,0 1 0,0-1 0,0 0 0,1 1 0,-1-1 0,0 0 0,1 0 1,-1 0-1,1 0 0,0 0 0,-1 0 0,1 0 0,0 0 0,-1-1 0,1 1 0,0-1 0,0 1 0,-1-1 0,1 0 0,0 1 0,0-1 0,0 0 1,0 0-1,-1-1 0,1 1 0,2-1 0,-1 0 1,0 0 1,0 0-1,0-1 1,-1 1-1,1-1 1,-1 1-1,1-1 1,-1 0 0,0 0-1,1-1 1,-1 1-1,0 0 1,-1-1-1,4-4 1,15-29-363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5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18460,'0'0'134,"-1"1"0,0 0 1,1-1-1,-1 1 0,1 0 0,-1-1 1,1 1-1,-1 0 0,1 0 0,0-1 1,-1 1-1,1 0 0,0 0 0,0 0 1,-1 0-1,1-1 0,0 1 0,0 0 1,0 0-1,0 0 0,0 0 0,0 0 1,1-1-1,-1 3 0,1-2-2,0 1 1,-1 0-1,1 0 0,0-1 1,1 1-1,-1-1 0,0 1 1,0-1-1,1 1 0,1 1 1,3 1-267,-1 0 1,0-1-1,1 1 0,0-1 1,9 3-1,7 1-863,0-2 0,25 3 0,-31-6-91,1 0-1,0 2 1,-1 0 0,0 1 0,18 8-1,-32-12 1240,0 0-1,0 0 0,0 1 0,-1-1 0,1 1 1,0 0-1,-1-1 0,1 1 0,-1 0 0,1 0 0,-1 0 1,0 0-1,0 0 0,0 0 0,0 1 0,0-1 1,0 0-1,-1 0 0,1 1 0,-1-1 0,1 0 0,-1 1 1,0-1-1,0 1 0,0-1 0,0 0 0,-1 1 1,1-1-1,-1 0 0,1 1 0,-1-1 0,-1 3 1,0 0 283,1 0 1,-1 0-1,-1 0 1,1-1-1,-1 1 1,1-1-1,-1 0 1,-1 0-1,1 0 1,-1 0 0,1 0-1,-1-1 1,-8 7-1,12-10-441,0 0 0,0 0 1,0 0-1,0-1 0,0 1 0,0 0 0,1 0 1,-1 0-1,0 0 0,0 0 0,0-1 0,0 1 0,0 0 1,0 0-1,0 0 0,0 0 0,0 0 0,0-1 1,0 1-1,0 0 0,0 0 0,0 0 0,0 0 0,0-1 1,0 1-1,0 0 0,0 0 0,0 0 0,0 0 0,0-1 1,0 1-1,0 0 0,0 0 0,0 0 0,-1 0 1,1 0-1,0 0 0,0-1 0,0 1 0,0 0 0,0 0 1,0 0-1,-1 0 0,1 0 0,0 0 0,0 0 0,0 0 1,0-1-1,0 1 0,-1 0 0,1 0 0,0 0 1,0 0-1,0 0 0,0 0 0,0 0 0,-1 0 0,1 0 1,0 0-1,0 0 0,0 0 0,0 0 0,-1 0 1,1 0-79,1-1 0,-1 0 0,1 0 0,0 0 0,-1 0 0,1 0 0,-1 0 0,1 1 0,0-1 0,0 0 1,-1 0-1,1 1 0,0-1 0,0 1 0,2-2 0,-2 2-4,1 0 0,0-1 0,-1 1 0,1 0 0,0 0-1,-1 0 1,1 1 0,0-1 0,-1 0 0,1 1 0,0-1 0,-1 1 0,1-1-1,-1 1 1,1 0 0,-1 0 0,1-1 0,-1 1 0,2 2 0,26 25-726,-27-26 753,9 10 95,-1 0 1,0 1-1,-1 0 1,0 0-1,11 24 1,-18-34 61,-1 0 0,0 0 0,0 0 0,0 0 0,0 1 0,0-1 0,0 0-1,-1 0 1,0 1 0,1-1 0,-1 0 0,-1 1 0,1-1 0,0 0 0,-1 0 0,0 1 0,1-1 0,-1 0 0,-1 0 0,1 0 0,0 0 0,-1 0 0,1 0 0,-1 0 0,0-1 0,0 1 0,0 0 0,0-1 0,-1 0 0,1 1 0,-1-1 0,1 0 0,-7 3 0,1 0 97,0-1-1,-1 0 1,0 0 0,0-1 0,0 0 0,0 0-1,-1-1 1,1-1 0,-1 1 0,1-1 0,-1-1-1,1 0 1,-1 0 0,0-1 0,-17-4 0,24 4-169,1 0 0,-1 0 0,1 0 0,-1 0 0,1 0 0,-1 0 0,1-1 0,-3-1 1,-12-20 28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5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99 19780,'0'-3'245,"0"0"-1,-1 0 1,1 1-1,-1-1 0,0 0 1,1 1-1,-1-1 1,0 0-1,0 1 1,-3-5-1,3 6-190,0 0 1,0 1-1,1-1 0,-1 0 1,0 1-1,0-1 0,0 1 1,0-1-1,0 1 1,0 0-1,0-1 0,1 1 1,-1 0-1,0-1 0,0 1 1,-1 0-1,1 0 0,0 0 1,0 0-1,0 0 0,0 0 1,0 0-1,0 0 0,0 1 1,0-1-1,0 0 0,0 1 1,1-1-1,-1 1 0,0-1 1,0 1-1,-1 0 1,-5 3 139,0 1 0,1-1 1,0 2-1,0-1 1,0 1-1,1-1 1,-1 1-1,-7 13 0,-2 4-47,-14 30 0,0 12-91,26-58-56,1 0 0,0-1-1,1 1 1,-1 0 0,1 1 0,1-1 0,-1 10-1,1-15 2,0-1 0,0 1 1,1-1-1,-1 1 0,0 0 0,1-1 0,-1 0 0,1 1 0,0-1 0,-1 1 0,1-1 0,0 0 0,0 1 0,0-1 1,0 0-1,0 0 0,0 1 0,0-1 0,0 0 0,0 0 0,1 0 0,-1-1 0,0 1 0,1 0 0,-1 0 0,0-1 0,1 1 1,-1-1-1,1 1 0,-1-1 0,1 1 0,-1-1 0,1 0 0,0 0 0,-1 0 0,1 0 0,-1 0 0,1 0 0,1-1 1,5 0 3,-1-1 0,0 1 1,1-1-1,-1-1 1,0 0-1,0 0 1,7-4-1,10-8 24,-1-1-1,0-1 1,-1-1 0,37-40-1,-19 11 119,42-61-1,-42 49-9,-40 59-135,0-1-1,0 1 0,0 0 0,0 0 0,0 0 0,0 0 1,0 0-1,0 0 0,0 0 0,0 0 0,0 0 0,0-1 1,0 1-1,0 0 0,0 0 0,0 0 0,0 0 0,0 0 1,0 0-1,0 0 0,0 0 0,0 0 0,0-1 0,0 1 1,0 0-1,0 0 0,0 0 0,0 0 0,0 0 0,0 0 1,0 0-1,0 0 0,1 0 0,-1 0 0,0 0 0,0 0 1,0 0-1,0 0 0,0 0 0,0 0 0,0 0 0,0 0 0,0 0 1,1 0-1,-1 0 0,0 0 0,0 0 0,0 0 0,0 0 1,0 0-1,0 0 0,0 0 0,0 0 0,0 0 0,1 0 1,-1 0-1,0 0 0,0 0 0,0 0 0,0 0 0,0 0 1,0 0-1,0 0 0,0 0 0,0 0 0,0 0 0,0 0 1,1 1-1,-3 8 21,-4 15-26,-26 91-39,28-95 33,1-1 0,0 1-1,1 39 1,2-55 10,0 0 1,1 1-1,0-1 0,0 0 1,0 0-1,0 1 0,0-1 1,1 0-1,0 0 0,0 0 1,0-1-1,0 1 0,5 5 0,-5-6 1,1-1 0,-1 0-1,1 0 1,0 0-1,0 0 1,0 0-1,0 0 1,0-1-1,0 0 1,0 0-1,0 0 1,0 0 0,1 0-1,-1 0 1,0-1-1,1 1 1,-1-1-1,5 0 1,7-2 5,-1 0 1,1-1-1,0-1 1,-1 0-1,1-1 1,-1 0-1,0-1 1,-1-1-1,1 0 1,-2-1-1,1 0 1,-1-1-1,0-1 1,-1 0-1,0 0 1,13-16-1,-20 20 5,0 0 0,0 0 0,-1 0-1,5-10 1,-8 14-7,1 0 0,-1 1 0,1-1 0,-1 0 0,1 1 0,-1-1 0,0 0 0,0 0 0,0 1 0,-1-4 0,1 4-3,0 0 1,0 1-1,-1-1 0,1 1 0,0-1 1,0 0-1,-1 1 0,1-1 1,-1 1-1,1-1 0,-1 1 0,1-1 1,-1 1-1,1 0 0,-1-1 0,1 1 1,-1-1-1,1 1 0,-1 0 1,0-1-1,1 1 0,-1 0 0,0 0 1,1 0-1,-1 0 0,0-1 1,0 1-1,-3 0 3,0 1 0,0-1 0,1 1 0,-1 0 1,0 0-1,1 0 0,-1 0 0,1 1 0,-1-1 0,1 1 0,0 0 1,-1 0-1,1 0 0,-3 4 0,-43 37 18,48-43-22,-14 15 16,-20 26 0,32-36-12,-1 0 0,1 0 0,0 0 0,0 0 0,0 1 0,1-1 0,0 1 0,0 0 0,-2 11 0,4-15-33,-1-1-1,2 1 1,-1-1 0,0 1 0,0-1 0,0 0-1,1 1 1,-1-1 0,1 0 0,-1 1-1,1-1 1,-1 0 0,1 1 0,0-1-1,0 0 1,0 0 0,0 0 0,0 0 0,0 0-1,0 0 1,0 0 0,0 0 0,0 0-1,0 0 1,0-1 0,1 1 0,-1 0-1,0-1 1,1 1 0,-1-1 0,0 1 0,1-1-1,-1 0 1,1 0 0,-1 0 0,3 0-1,4 1-466,0 0-1,0-1 0,0-1 0,-1 1 0,14-3 1,-2-2 61,-1 0-1,1-1 1,29-15 0,9-12-672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6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 21957,'-23'13'1454,"-18"13"-552,39-24-795,-1 0 0,1 0 0,-1 0-1,1 1 1,0-1 0,0 1 0,0-1 0,0 1-1,0 0 1,0 0 0,0 3 0,1-6-106,1 1 0,0-1 0,0 1 1,0-1-1,0 1 0,0 0 0,0-1 1,0 1-1,0-1 0,0 1 0,0-1 1,0 1-1,0-1 0,0 1 0,0-1 0,0 1 1,0-1-1,1 1 0,-1-1 0,0 1 1,0-1-1,1 1 0,-1-1 0,0 1 1,1-1-1,-1 1 0,0-1 0,1 0 0,-1 1 1,1-1-1,-1 0 0,1 1 0,-1-1 1,1 0-1,-1 0 0,1 1 0,-1-1 0,1 0 1,-1 0-1,1 0 0,0 0 0,26 3-458,-25-3 417,16 0-451,1 1 0,-1 0 0,31 8-1,-42-8 378,-1 1-1,1 0 0,-1 1 1,1-1-1,-1 2 1,0-1-1,0 0 0,0 1 1,-1 0-1,1 1 0,-1-1 1,9 11-1,-13-14 126,0 1 0,1 0 0,-1-1 0,-1 1-1,1 0 1,0 0 0,0 0 0,-1 0 0,1-1 0,-1 1 0,1 0 0,-1 0 0,0 0 0,0 0 0,0 0-1,0 0 1,0 0 0,0 0 0,-1 0 0,1 0 0,-1 0 0,1 0 0,-1 0 0,0 0 0,1 0 0,-1-1-1,0 1 1,0 0 0,0-1 0,-1 1 0,1-1 0,0 1 0,-3 1 0,0 2 75,-1-1 1,0 1 0,0-1-1,-1-1 1,1 1 0,-1-1 0,0 0-1,0 0 1,-6 2 0,5-3 17,0 0 0,1 0 0,-1-1 1,0 1-1,0-2 0,0 1 0,0-1 1,0 0-1,0 0 0,1-1 0,-13-2 1,-6-8 157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6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270 1 19388,'-6'0'273,"0"0"0,0 0 1,0 1-1,1-1 0,-1 1 0,0 0 0,0 1 0,1 0 0,-1 0 0,1 0 0,-1 0 1,1 1-1,-8 5 0,1 0-6,0 1-1,1 0 1,0 0 0,-14 17-1,13-11-236,0 0 0,1 1 0,0 0 0,1 1 0,1 0 0,1 1 0,1 0 0,0 0 0,1 1 0,1 0 0,1 0 0,0 0 0,-1 35 0,5-48-30,0 0-1,0 0 0,1 0 1,0 0-1,0-1 1,0 1-1,1 0 0,0-1 1,0 1-1,0-1 1,1 1-1,6 8 0,-6-10 1,0 0-1,0-1 1,0 0-1,1 1 1,0-1 0,-1-1-1,1 1 1,0 0-1,1-1 1,-1 0-1,0 0 1,1 0-1,-1-1 1,1 1-1,-1-1 1,9 1-1,-3-1 9,0-1-1,-1 1 1,1-2-1,0 1 1,0-1-1,-1-1 1,1 0-1,-1 0 1,1-1-1,-1 0 1,0-1-1,0 0 1,0 0-1,-1-1 1,1 0 0,-1 0-1,0-1 1,9-8-1,-16 13 0,-1 0 0,1 0-1,0 1 1,0-1 0,0 0 0,0 0 0,-1 0-1,1 0 1,-1-1 0,1 1 0,-1 0 0,1 0-1,-1 0 1,1 0 0,-1 0 0,0-1 0,0 1-1,1 0 1,-1 0 0,0-1 0,0 1-1,-1 0 1,1-3 0,-1 3 3,0 0-1,1 0 1,-1 0 0,0-1-1,0 1 1,0 0-1,0 0 1,0 0 0,-1 1-1,1-1 1,0 0 0,0 0-1,-1 0 1,1 1-1,0-1 1,-3 0 0,-4-1 22,0 0 1,0 0-1,0 1 1,0 1-1,-16-1 0,19 1-25,1 1 0,-1-1 0,0 1 0,0 0 0,1 0 0,-1 1 0,1-1 0,-1 1 0,-7 4 0,12-6-8,0 0 0,0 0 1,0 0-1,0 0 0,0 0 1,-1 0-1,1 1 0,0-1 1,0 0-1,0 0 0,0 0 1,0 0-1,0 0 0,0 0 1,0 0-1,-1 0 0,1 0 1,0 0-1,0 1 0,0-1 1,0 0-1,0 0 0,0 0 1,0 0-1,0 0 0,0 0 1,0 1-1,0-1 0,0 0 0,0 0 1,0 0-1,0 0 0,0 0 1,0 0-1,0 1 0,0-1 1,0 0-1,0 0 0,0 0 1,0 0-1,0 0 0,0 0 1,0 0-1,0 1 0,0-1 1,0 0-1,0 0 0,1 0 1,-1 0-1,0 0 0,0 0 1,9 3-40,11-1-69,7-4-186,-1-2 0,0 0 0,41-14 1,74-33-840,-41 14 322,-97 36 790,19-4-32,-22 4 60,0 1 0,1 0 0,-1 0 0,0 0 0,1 0 0,-1 0 0,1 1 1,-1-1-1,0 0 0,1 0 0,-1 0 0,0 0 0,1 0 0,-1 0 0,0 1 0,1-1 0,-1 0 1,0 0-1,0 1 0,1-1 0,-1 0 0,0 0 0,1 1 0,-1-1 0,0 0 0,0 0 0,0 1 0,1-1 1,-1 0-1,0 1 0,0-1 0,0 1 0,0-1 0,0 0 0,0 1 0,0-1 0,0 0 0,0 1 0,0-1 1,0 0-1,0 1 0,0-1 0,0 1 0,0-1 0,0 0 0,0 1 0,0-1 0,0 0 0,0 1 1,-1-1-1,1 0 0,0 1 0,-6 12 191,1-1 0,-2 0 0,0 0 0,0-1 0,-14 17 0,-4 7 320,6-9-168,8-11-82,1 0 0,1 0 0,-12 26 1,20-40-275,1-1 1,0 0 0,0 0 0,0 1 0,0-1 0,0 0 0,0 1 0,0-1 0,-1 0 0,1 0-1,0 1 1,0-1 0,0 0 0,0 1 0,0-1 0,0 0 0,0 0 0,1 1 0,-1-1 0,0 0-1,0 1 1,0-1 0,0 0 0,0 0 0,0 1 0,0-1 0,1 0 0,-1 0 0,0 1 0,0-1-1,0 0 1,1 0 0,-1 1 0,0-1 0,0 0 0,1 0 0,-1 0 0,0 0 0,0 0 0,1 1 0,-1-1-1,0 0 1,1 0 0,-1 0 0,0 0 0,0 0 0,1 0 0,-1 0 0,0 0 0,1 0 0,-1 0-1,0 0 1,0 0 0,1 0 0,-1 0 0,0 0 0,1 0 0,-1 0 0,0-1 0,0 1 0,1 0-1,-1 0 1,0 0 0,0 0 0,1-1 0,-1 1 0,0 0 0,22-10-956,-9 1 644,0-1 0,0-1 0,0 0 0,-2-1-1,1 0 1,9-14 0,19-25-435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7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89 324 16123,'-33'74'2611,"23"-54"-1917,0 2 1,2-1-1,0 1 0,1 0 0,-4 29 1,10-49-621,1 0 0,0 0 1,0 0-1,0 0 1,0 1-1,0-1 1,0 0-1,1 0 1,-1 0-1,1 0 0,-1 0 1,1 0-1,1 3 1,-1-4-42,0-1 1,0 1-1,0 0 1,0 0-1,0 0 1,0 0-1,0-1 1,0 1 0,0 0-1,0-1 1,0 1-1,0-1 1,1 1-1,-1-1 1,0 0-1,0 0 1,1 1-1,-1-1 1,0 0-1,0 0 1,1 0-1,-1 0 1,0 0-1,2-1 1,5 0-1,0-1 0,0 0 0,-1-1 0,1 0 0,0 0 1,-1 0-1,0-1 0,0 0 0,0-1 0,0 1 0,7-8 0,12-10-168,28-33 1,-48 49 98,12-15-233,21-32-1,-1 3-803,-57 118 447,18-64 624,-2 6 65,0 0-1,1 1 1,1-1-1,-1 14 1,2-23-41,0 0 0,0 0-1,0 0 1,0 1 0,0-1 0,0 0 0,0 0 0,1 0 0,-1 1 0,0-1-1,1 0 1,-1 0 0,1 0 0,-1 0 0,1 0 0,-1 0 0,1 0 0,0 0 0,-1 0-1,1 0 1,0 0 0,0 0 0,0 0 0,0 0 0,0-1 0,0 1 0,0 0-1,0-1 1,0 1 0,0-1 0,0 1 0,0-1 0,1 0 0,-1 1 0,0-1-1,0 0 1,0 0 0,1 0 0,-1 0 0,0 0 0,0 0 0,0 0 0,1 0 0,-1 0-1,0-1 1,2 0 0,8-2 82,-1-1-1,0-1 1,1 0-1,-2 0 1,1-1 0,-1-1-1,0 1 1,0-1-1,10-10 1,-5 5 10,25-22-13,-1-2 1,-1-1-1,-3-1 1,0-3-1,-3 0 1,-2-2-1,35-66 1,-60 101-109,-2 5-2,-1 0 1,1 0-1,-1 0 0,0 0 1,0 0-1,0 0 0,0-1 1,0 1-1,-1 0 0,1 0 1,-1-6-1,0 9 7,0-1 1,0 1-1,0 0 0,0 0 0,0 0 1,0-1-1,-1 1 0,1 0 0,0 0 1,0 0-1,0 0 0,0-1 0,0 1 0,0 0 1,-1 0-1,1 0 0,0 0 0,0 0 1,0 0-1,0-1 0,-1 1 0,1 0 1,0 0-1,0 0 0,0 0 0,-1 0 0,1 0 1,0 0-1,0 0 0,0 0 0,-1 0 1,1 0-1,0 0 0,0 0 0,-1 0 1,1 0-1,0 0 0,0 0 0,0 0 0,-1 0 1,1 0-1,0 1 0,0-1 0,0 0 1,0 0-1,-1 0 0,1 0 0,0 0 1,0 0-1,0 1 0,0-1 0,0 0 1,-1 0-1,1 0 0,0 1 0,-11 9-39,-1 4 12,1 0-1,1 1 1,0 1-1,1-1 1,1 2-1,-7 17 1,-30 105-28,37-107 59,1 0 0,-3 41 0,9-60 1,0 0 1,1-1 0,1 1 0,0 0 0,1 0 0,0-1 0,0 1 0,9 21-1,-10-31-4,0-1 0,1 0 0,-1 1 0,0-1 0,1 0 0,0 0 0,-1 0 0,1 0 0,0 0 0,0 0 0,0 0 0,3 1 0,-4-3-5,-1 1 1,1-1 0,0 0-1,0 1 1,0-1 0,-1 0-1,1 0 1,0 0 0,0 0-1,0 0 1,-1 1-1,1-2 1,0 1 0,0 0-1,0 0 1,0 0 0,-1 0-1,1 0 1,0-1 0,0 1-1,0 0 1,-1-1 0,1 1-1,0 0 1,-1-1-1,1 1 1,0-1 0,-1 0-1,1 1 1,0-1 0,-1 1-1,1-1 1,-1 0 0,1 1-1,-1-1 1,0 0 0,1 0-1,-1 1 1,0-1-1,1 0 1,-1 0 0,2-5-38,0 0-1,0 0 1,-1-1 0,0 1 0,0 0 0,-1 0 0,0-1 0,0 1-1,0 0 1,-1 0 0,0-1 0,0 1 0,0 0 0,-1 0 0,-3-9-1,-3-4-32,0 1-1,-1 0 0,-17-26 0,-30-26 989,61 70-806,0 1-1,1-1 1,-1 1-1,0 0 0,7 2 1,-7-2-122,45 10-1479,72 5 0,-88-14 888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7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1 168 16804,'0'1'124,"0"0"0,0 0 1,1 0-1,-1-1 0,0 1 1,1 0-1,-1 0 0,0 0 1,1-1-1,-1 1 1,1 0-1,0 0 0,-1-1 1,1 1-1,-1 0 0,1-1 1,0 1-1,0-1 0,-1 1 1,1-1-1,0 1 0,1 0 1,0-1 57,0 1 0,0-1 1,0 0-1,1 1 0,-1-1 0,0 0 1,0 0-1,0 0 0,4-1 1,5-2 385,-1 0 0,1-1 0,11-5 1,-16 6-176,19-7 21,-1-2 0,0-1 0,0 0 0,-2-2-1,36-30 1,-57 44-403,1 0 0,-1-1-1,1 1 1,-1-1 0,1 1-1,-1-1 1,0 0 0,0 1-1,0-1 1,0 0 0,0 0-1,0 0 1,-1 0-1,1 0 1,-1 0 0,1 0-1,-1 0 1,0 0 0,0 0-1,0-3 1,0 5-9,0-1 0,0 0 1,-1 0-1,1 1 0,0-1 0,-1 0 1,1 1-1,0-1 0,-1 0 0,1 1 1,-1-1-1,1 0 0,-1 1 0,0-1 0,1 1 1,-1-1-1,0 1 0,1 0 0,-1-1 1,-1 0-1,0 1-3,0-1-1,0 1 1,-1-1 0,1 1-1,0 0 1,0 0 0,-1 0-1,1 0 1,0 0 0,-4 1-1,-4 1-9,-1 1 0,1 1 0,-1-1 0,1 2 0,0 0 0,1 0 0,-1 0 0,1 1-1,0 1 1,-12 11 0,6-4-11,0 0 0,1 1 0,1 1 0,-20 31 0,28-38-5,0 0-1,1 0 0,-1 1 0,2-1 0,0 1 0,-5 19 1,8-26 31,0-1 0,-1 0 1,1 0-1,0 0 0,0 0 1,0 0-1,0 0 0,0 0 1,0 1-1,1-1 0,-1 0 1,1 0-1,-1 0 0,1 0 1,0 0-1,0 0 0,0 0 1,0-1-1,0 1 0,0 0 1,1 0-1,-1-1 0,1 1 1,-1-1-1,1 1 0,-1-1 1,1 0-1,0 1 0,0-1 1,0 0-1,-1 0 0,1 0 1,0-1-1,0 1 0,0 0 1,0-1-1,1 1 0,-1-1 1,3 0-1,3 1 8,0-1 0,0-1 0,0 0 1,-1 0-1,1 0 0,0-1 0,-1 0 0,0-1 0,1 0 0,12-6 0,41-22 22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8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20300,'-40'13'1889,"28"-10"-1518,1 1-1,-1 0 0,1 1 1,-1 0-1,1 0 0,1 1 1,-15 10-1,24-15-354,1-1-1,0 0 1,-1 1 0,1-1 0,0 1-1,0-1 1,-1 0 0,1 1-1,0-1 1,0 1 0,0-1-1,0 1 1,-1-1 0,1 1-1,0-1 1,0 1 0,0-1 0,0 1-1,0-1 1,0 1 0,0-1-1,0 1 1,0-1 0,1 1-1,-1-1 1,0 0 0,0 1 0,0-1-1,0 1 1,1-1 0,-1 1-1,0-1 1,0 0 0,1 1-1,-1-1 1,0 1 0,1-1 0,-1 0-1,1 0 1,-1 1 0,0-1-1,1 0 1,-1 1 0,1-1-1,-1 0 1,0 0 0,1 0-1,-1 0 1,1 0 0,-1 1 0,2-1-1,31 11-312,-27-10 309,30 10-243,-17-7 150,-2 1 1,1 1 0,-1 0-1,0 2 1,0 0 0,25 16-1,-40-23 76,0 0 1,-1 1-1,1-1 0,0 1 0,-1-1 0,1 1 0,-1-1 0,0 1 0,1 0 1,-1 0-1,0 0 0,0 0 0,0 0 0,0 0 0,-1 0 0,1 0 0,0 0 1,-1 1-1,0-1 0,1 3 0,-1-3 8,-1 1 0,1 0 0,-1 0 0,0-1-1,0 1 1,0 0 0,0-1 0,0 1 0,0-1 0,-1 1 0,1-1 0,-1 0-1,-3 4 1,-5 4-23,0-1-1,-1 0 1,0 0-1,-1-2 1,-14 9-1,18-12-66,0 0 1,0 0-1,0-1 0,-12 4 1,16-6 75,0-1 0,0 1 1,0 0-1,0-1 0,0 0 1,0 0-1,0 0 0,0-1 1,0 1-1,0-1 0,0 0 1,-3-1-1,2 0-10,1-1 0,0 1-1,0-1 1,0 1 0,-4-5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3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19628,'0'-3'2129,"7"0"-1433,10 3-328,9 0 1784,10-1-1688,7 0-111,10-2 31,0-2-112,2 1-168,-1 1-96,-10-1-128,-8 1-112,-10 2-457,-11 1-239,-15 3 1664,-4 2-936,-15 2-64,-4 2-48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8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22301,'-11'1'1648,"-1"18"-1352,-4 5-136,-1 18 664,-2 4-384,5 8-287,1 2-113,11-2-313,2-5-231,6-10-616,-3-8-8,0-19 824,0-11-272,-15-18-240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09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17220,'8'-8'534,"1"1"-1,0 1 1,0 0 0,0 0 0,1 1 0,-1 0-1,1 0 1,1 1 0,-1 1 0,1 0 0,21-4 0,1 3 365,1 1 0,53 2 0,-56 2-529,37 6 0,-58-6-336,-1 1 1,0 0 0,1 1 0,-1 0-1,0 1 1,0 0 0,-1 0-1,11 6 1,-18-9-35,1 0-1,0 0 0,-1 1 1,1-1-1,0 0 0,-1 1 1,1-1-1,-1 0 0,0 1 1,0 0-1,1-1 0,-1 1 1,0 0-1,0 0 0,0-1 1,-1 1-1,1 0 0,0 0 1,-1 0-1,1 0 0,-1 0 1,0 0-1,0 0 0,0 0 1,0 0-1,0 0 0,0 0 1,0 0-1,0 0 0,-2 3 1,-1 2-12,0 0 0,-1-1 1,0 1-1,-1-1 0,1 0 1,-10 9-1,8-8-85,0 0 1,0 0 0,-6 11-1,12-17 67,0 0 0,-1 0 0,1 0 0,0-1 0,0 1 0,0 0 0,0 0 0,0 0 0,0 0 0,0 0 0,0 0 0,0 0 0,0-1 0,0 1 0,0 0 0,1 0 0,-1 0 0,0 0 0,1 0 0,-1-1 0,1 1 0,-1 0 0,1 0 0,-1-1 0,1 1 0,-1 0 0,1-1 0,0 1 0,-1 0 0,2 0-1,27 18-573,-15-12 320,-4 1 161,0-1 0,0 1 0,-1 1 0,0 0 0,-1 0-1,0 1 1,8 12 0,-13-18 129,-1-1 0,0 1 0,0 0 0,0 0 0,-1 0 0,1 1 0,-1-1 0,0 0-1,0 0 1,0 1 0,-1-1 0,0 0 0,1 1 0,-2-1 0,1 1 0,0-1 0,-1 0 0,0 1 0,0-1 0,0 0-1,0 0 1,-1 0 0,-4 8 0,1-4 95,-1-1 0,0 0-1,0 0 1,-1 0 0,0-1 0,0 0-1,-1 0 1,1 0 0,-1-1-1,-16 7 1,-4 1 496,-59 17 0,57-22-354,0-1 0,0-2 0,0 0 0,-1-3 0,0 0-1,-57-5 1,51-5-1327,37 8 1040,-1 0 0,0-1 0,0 1 0,0 0 0,1 0 0,-1 0 0,0-1 0,0 1 0,1-1 0,-1 1 0,0 0 0,1-1 0,-1 1 0,0-1 0,1 1 0,-1-1 0,1 0 0,-1 1 0,1-1 0,-1 1 0,1-1 0,-1 0 0,1 0 0,0 1 0,-1-1 0,1 0 0,0 0 0,0 1 0,-1-1 0,1 0 0,0 0 0,0 0 0,0 1 0,0-1 0,0 0 0,0 0 0,0 0 0,1 0 0,6-10-634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21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255 293 21157,'-1'-3'174,"1"-1"1,-1 2 0,0-1 0,0 0-1,0 0 1,-1 0 0,1 0 0,-1 1 0,1-1-1,-1 0 1,0 1 0,0 0 0,0-1-1,0 1 1,0 0 0,-1 0 0,1 0 0,-1 0-1,1 1 1,-1-1 0,0 1 0,0-1 0,0 1-1,1 0 1,-1 0 0,0 0 0,0 1-1,0-1 1,-1 1 0,1-1 0,0 1 0,0 0-1,0 0 1,-5 1 0,-3 1-126,1 0 0,-1 0 0,0 1 1,1 0-1,0 1 0,0 0 0,0 1 0,-17 10 1,20-11-263,1 1-1,-1 0 1,1 0 0,0 0 0,0 1 0,0 0 0,-7 11 0,12-16 187,1-1 0,0 0 0,-1 1 0,1-1-1,0 0 1,0 1 0,-1-1 0,1 0 0,0 1 0,0-1 0,0 1-1,-1-1 1,1 0 0,0 1 0,0-1 0,0 1 0,0-1-1,0 0 1,0 1 0,0-1 0,0 1 0,0-1 0,0 1 0,0-1-1,0 0 1,0 1 0,0-1 0,1 1 0,10 0-579,19-12-18,-17 5 506,0 0-1,1 1 0,-1 0 0,18-3 0,-28 7 68,1 1 1,-1-1-1,1 1 1,-1 0-1,0 0 1,1 0-1,-1 0 1,1 1-1,-1-1 1,0 1-1,1 0 1,-1 0-1,0 0 1,0 1-1,0-1 1,0 1-1,0-1 1,0 1-1,0 0 1,0 0-1,-1 0 1,1 1-1,3 3 1,0 3-116,0 1 1,0 0 0,-1 0-1,0 0 1,-1 1 0,0-1-1,-1 1 1,0 0 0,2 15-1,0 11-375,0 54 1,-4-62 564,-2 0 0,-1 0 1,-1 0-1,-10 40 1,10-57 76,-1-1 0,0 1 1,0-1-1,-1 0 0,0 0 0,-1 0 1,-1-1-1,0 1 0,0-2 0,-1 1 1,0-1-1,0 0 0,-11 8 1,-7 0 196,24-16-284,1-1-1,-1 1 0,1 0 0,-1-1 0,1 1 0,-1-1 0,0 1 0,1-1 0,-1 0 0,0 0 0,0 0 1,1 0-1,-1 0 0,0 0 0,-2 0 0,4-1-12,-1 1-1,1-1 1,-1 1 0,1-1 0,-1 1-1,1-1 1,-1 1 0,1-1-1,-1 1 1,1-1 0,0 1 0,-1-1-1,1 0 1,0 1 0,-1-1-1,1 0 1,0 1 0,0-1 0,0 0-1,0 1 1,0-1 0,-1 0-1,1 0 1,1 1 0,-1-1 0,0 0-1,0 1 1,0-1 0,0 0-1,0 1 1,1-1 0,-1 0 0,0 1-1,1-2 1,12-27-47,-12 27 39,62-105-525,139-179-1,-49 76 895,-128 173-200,87-134 945,-107 163-1004,-3 6-72,-1 0 0,1 0 0,-1 0 0,1 0 0,-1 0 0,0 0 0,0-1 0,0 1 0,0 0 0,0-1 0,-1 1-1,1-1 1,-1 1 0,1-1 0,-1 1 0,0-1 0,0 1 0,0-1 0,-1-3 0,1 5-25,-1 1 0,1-1-1,0 1 1,-1-1 0,1 1 0,0-1 0,-1 1-1,1-1 1,-1 1 0,1 0 0,-1-1 0,1 1 0,-1 0-1,1-1 1,-1 1 0,1 0 0,-1 0 0,1 0-1,-1-1 1,1 1 0,-1 0 0,0 0 0,1 0-1,-1 0 1,1 0 0,-1 0 0,0 0 0,1 0 0,-1 0-1,1 0 1,-1 1 0,1-1 0,-1 0 0,0 1-1,-20 10-3,5 0-27,1 1-1,0 1 0,1 1 1,-16 19-1,-44 67-73,58-76 84,0 2 0,-15 35 0,27-52 15,0 1 0,1 0-1,0 0 1,0 0-1,1 1 1,0-1 0,1 1-1,0-1 1,1 1 0,1 11-1,-1-19 3,1 1-1,-1 0 0,1 0 1,0-1-1,0 1 1,1-1-1,-1 1 1,1-1-1,-1 1 0,1-1 1,0 0-1,0 0 1,1 0-1,-1 0 0,1 0 1,-1-1-1,1 1 1,0-1-1,0 1 0,0-1 1,0 0-1,0 0 1,1 0-1,-1-1 1,1 1-1,-1-1 0,1 0 1,-1 0-1,1 0 1,0 0-1,-1-1 0,1 0 1,0 1-1,6-2 1,2 1 4,0-2-1,0 1 1,1-1 0,-1-1 0,-1 0 0,1-1 0,0 0 0,-1-1 0,17-10 0,-11 5-3,-1-1 1,0 0-1,0-2 1,-1 0-1,-1 0 1,0-2-1,-1 1 1,0-2-1,16-27 1,-28 41-27,0 1 1,0-1-1,0 1 1,0-1-1,-1 1 1,1-1-1,0 0 0,-1 0 1,0 1-1,1-1 1,-1 0-1,0-2 1,-1 5 6,1-1 0,-1 1 1,0-1-1,0 1 0,0-1 0,0 1 1,1-1-1,-1 1 0,0 0 1,1-1-1,-1 1 0,0 0 0,1 0 1,-1 0-1,1-1 0,-1 1 0,1 0 1,0 0-1,-1 0 0,1 0 1,-1 1-1,-8 16-128,0 0 0,-9 32 0,14-40 125,2 0-1,0 0 0,0 0 0,1 1 0,0-1 1,0 0-1,2 12 0,-1-20 25,0 0-1,0 0 1,0 0 0,1-1 0,-1 1-1,1 0 1,-1 0 0,1 0-1,-1 0 1,1-1 0,0 1 0,0 0-1,0-1 1,0 1 0,0 0-1,0-1 1,1 0 0,-1 1 0,0-1-1,1 0 1,-1 1 0,1-1-1,-1 0 1,1 0 0,0 0 0,0 0-1,-1-1 1,1 1 0,0 0-1,0-1 1,0 1 0,-1-1 0,1 0-1,0 0 1,0 1 0,0-1-1,0 0 1,0-1 0,0 1 0,0 0-1,2-1 1,8-2 34,0-1 0,0 0 0,-1-1 0,0 0 0,0-1 0,0 0 0,10-9 0,67-55 223,-51 37-136,-3-1 0,44-54 0,-65 62-157,-14 20-18,-10 15-2,3-1 43,1 1-1,0 0 1,1 0-1,-1 1 0,2 0 1,-7 13-1,10-18 30,0 0-1,0 0 0,0 0 1,1 0-1,-1 0 1,1 1-1,1-1 0,-1 0 1,1 0-1,0 1 1,0-1-1,0 0 0,1 1 1,0-1-1,2 10 1,-2-13-44,0 0 0,1 0 0,-1 0 1,0 0-1,0 0 0,1-1 1,-1 1-1,1 0 0,0-1 0,-1 1 1,1-1-1,0 0 0,0 1 1,0-1-1,0 0 0,0 0 0,0 0 1,0 0-1,0-1 0,1 1 1,-1-1-1,0 1 0,0-1 0,1 0 1,-1 1-1,0-1 0,1-1 1,-1 1-1,4-1 0,2 0-100,0-1-1,0 0 1,0 0-1,-1-1 1,1 0 0,-1-1-1,9-5 1,14-9-214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21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0 21036,'-11'0'1417,"8"7"-1233,3 3-296,8 5-176,5 3-368,9 0 464,2 0-161,15 4-167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22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128 239 15595,'-12'6'589,"1"0"-1,0 0 1,0 1-1,1 1 1,-16 15-1,21-19-391,1 1-1,0-1 1,0 1-1,0 1 1,0-1 0,1 0-1,0 1 1,0 0-1,0-1 1,1 1-1,0 0 1,0 1-1,-1 5 1,3-10-160,0 0-1,-1 0 1,1-1-1,0 1 1,0 0 0,0 0-1,0-1 1,1 1-1,-1 0 1,0 0 0,1-1-1,-1 1 1,1 0-1,0-1 1,-1 1 0,1-1-1,0 1 1,0-1-1,0 1 1,0-1 0,0 1-1,0-1 1,1 0-1,-1 0 1,0 0 0,1 1-1,-1-1 1,1 0-1,-1-1 1,1 1 0,-1 0-1,1 0 1,0-1-1,-1 1 1,1-1 0,0 1-1,0-1 1,-1 0-1,5 0 1,1 1-5,1-1 0,0-1-1,0 1 1,0-1 0,-1-1 0,1 1-1,0-1 1,7-3 0,8-5 78,-1 0 1,0-2 0,0 0 0,-1-1 0,-1-1-1,0-2 1,-1 0 0,0 0 0,-2-2-1,0 0 1,-1-1 0,-1-1 0,0 0 0,-2-1-1,15-30 1,-25 43-49,1 0 1,-1-1-1,-1 1 0,0-1 1,0 0-1,0 0 0,0-17 1,-2 24-54,0 0 0,-1 0 0,1 0 0,0 0 0,-1 1 0,1-1 0,-1 0 0,0 0 1,1 0-1,-1 0 0,0 1 0,0-1 0,0 0 0,-1 1 0,1-1 0,0 1 0,-2-2 0,1 2-7,0-1 0,-1 1 0,1 0 0,0 0 0,-1 0 0,1 0 0,-1 1 0,1-1 0,-1 1 0,1-1 0,-1 1 0,1 0 0,-1 0 0,0 0 0,1 0 0,-5 1 0,-2 1-8,0 0 1,1 0-1,-1 1 0,0 0 0,1 1 0,0 0 1,-1 0-1,2 1 0,-1 0 0,-9 7 1,5-2-21,0 1 1,1 0 0,0 0 0,1 1 0,-11 18 0,18-27 1,1 1 0,0-1 0,0 1 0,0 0 1,0 0-1,1 0 0,-2 8 0,3-11-2,0 1 0,-1 0 0,1 0-1,1-1 1,-1 1 0,0 0 0,0-1 0,1 1-1,-1-1 1,1 1 0,-1 0 0,1-1-1,0 1 1,-1-1 0,1 1 0,0-1-1,0 1 1,0-1 0,0 0 0,0 0-1,1 1 1,1 1 0,7 3-277,-1 0 0,0-1 0,1 0 1,0-1-1,1 0 0,-1 0 0,19 3 0,-12-2-798,33 13 0,-45-16 919,0 1 0,0 0 0,0 0 0,-1 0 0,1 0 0,-1 1 0,0 0 0,0 0 0,0 0 0,4 6 0,6 12-659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22.6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1 16812,'-19'-1'971,"-1"2"0,1 0 0,-1 1 1,1 1-1,-20 6 0,24-5-906,0 0 0,1 1-1,0 1 1,0 0-1,1 1 1,-24 16 0,37-22-79,0-1 1,0 0 0,0 1 0,0-1 0,0 0-1,1 0 1,-1 1 0,0-1 0,0 0-1,0 0 1,1 0 0,-1 1 0,0-1 0,0 0-1,1 0 1,-1 0 0,0 1 0,0-1 0,1 0-1,-1 0 1,0 0 0,0 0 0,1 0 0,-1 0-1,0 0 1,1 0 0,-1 0 0,0 0-1,1 0 1,-1 0 0,0 0 0,0 0 0,1 0-1,-1 0 1,0 0 0,1 0 0,-1 0 0,16 1-160,9 0-30,0 1 0,0 2 0,-1 0 0,27 9 0,-39-9 130,-1 0 0,1 0-1,-1 1 1,0 1 0,0 0 0,-1 0-1,0 1 1,0 0 0,0 1 0,10 11-1,-18-17 90,-1-1 1,1 1-1,0 0 0,-1 0 0,1 0 0,-1 0 0,0 0 0,0 0 0,0 1 0,0-1 0,0 0 0,0 1 0,-1-1 1,1 0-1,-1 1 0,1-1 0,-1 1 0,0-1 0,0 0 0,0 1 0,0-1 0,-1 1 0,1-1 0,-1 0 0,1 1 1,-1-1-1,0 0 0,0 1 0,0-1 0,0 0 0,0 0 0,-1 0 0,1 0 0,-1 0 0,1 0 0,-1 0 0,0 0 1,1-1-1,-4 3 0,-1 1 136,-1 0 0,0-1 0,0 0 0,-1 0 0,1 0 0,-1-1 0,0 0 1,0 0-1,0-1 0,-12 2 0,14-4-113,0 0 0,0 0 1,0 0-1,0-1 0,1 1 0,-1-2 1,0 1-1,0-1 0,1 1 0,-1-1 1,1-1-1,-7-3 0,10 5-66,1 0 0,-1 0-1,0 0 1,1 0 0,-1 0 0,1 0-1,-1-1 1,1 1 0,0-1 0,-1 1-1,1-1 1,0 1 0,0-1 0,0 0-1,0 1 1,0-1 0,1 0 0,-1 0-1,0 0 1,1 0 0,-1 0-1,1 0 1,0 0 0,0 1 0,0-1-1,0 0 1,0 0 0,0 0 0,0 0-1,1 0 1,-1 0 0,1 0 0,-1 0-1,1 0 1,0 0 0,0 1 0,0-1-1,0 0 1,2-2 0,18-18-389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23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84 20972,'-5'5'240,"0"1"0,0 0 0,1 0 0,0 1 0,0-1-1,1 1 1,0 0 0,-4 13 0,6-18-240,1 0 0,-1 0-1,1 0 1,0 0 0,-1 1 0,1-1-1,0 0 1,0 0 0,1 0 0,-1 0-1,0 1 1,1-1 0,-1 0 0,2 3 0,-1-3 8,0-1 0,0 0 0,1 1 0,-1-1 0,0 0 0,0 0 0,1 0 0,-1 0 0,0 0 0,1 0 0,-1 0 0,1 0 0,-1-1 0,1 1 0,0-1 0,-1 1 0,1-1 0,-1 1 0,1-1 0,0 0 0,2 0 0,5 0 49,0 0 0,0 0 0,-1-1 1,1 0-1,0-1 0,13-4 0,53-22 347,-12 4-56,-58 22-337,0 1 0,0-1 0,0 1 0,0 0 0,0 1 1,0-1-1,0 1 0,1 0 0,8 1 0,-12 0-15,0 0 0,0-1 0,0 1 0,0 0 0,0 0 0,-1 0 0,1 0 0,0 1-1,0-1 1,-1 0 0,1 1 0,-1-1 0,1 1 0,-1-1 0,0 1 0,1 0 0,-1 0 0,0-1 0,0 1 0,0 0 0,-1 0 0,1 0-1,0 0 1,-1 0 0,1 4 0,1 5-40,-1-9 49,-1 0 0,0 1 0,1-1 0,0 1 0,-1-1 0,1 0 0,0 0 0,0 0 0,0 1 0,3 2 0,-3-4 2,0-1 1,0 1-1,0-1 0,0 0 0,0 1 1,1-1-1,-1 0 0,0 0 0,0 0 0,0 0 1,0 0-1,1 0 0,-1 0 0,0 0 1,0 0-1,0 0 0,0-1 0,1 1 1,-1-1-1,0 1 0,0-1 0,0 1 0,0-1 1,0 1-1,0-1 0,0 0 0,1 0 1,50-30-340,-22 12-731,47-20 0,-65 34 515</inkml:trace>
  <inkml:trace contextRef="#ctx0" brushRef="#br0" timeOffset="1">493 1 12523,'7'11'840,"4"0"-840,4 0-24,8 4 472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23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193 205 19436,'-13'0'374,"1"1"0,0 1 0,-1-1 0,1 2 0,0 0 1,-18 6-1,24-6-246,-1 0 1,1 0-1,0 0 1,0 1 0,0 0-1,0 0 1,1 1-1,-1-1 1,1 1 0,0 0-1,1 0 1,-8 11-1,11-14-110,0-1 0,0 1 0,0-1 0,0 1 0,0 0-1,1-1 1,-1 1 0,1 0 0,-1-1 0,1 1 0,0 0 0,-1 0-1,1 0 1,0 0 0,0-1 0,0 1 0,1 2 0,-1-2-8,1-1 0,0 0 1,-1 0-1,1 0 1,0 0-1,-1 0 1,1 0-1,0 0 0,0 0 1,0 0-1,0 0 1,0-1-1,0 1 0,0 0 1,0-1-1,0 1 1,0 0-1,3 0 0,2 1 7,0-1-1,0 0 0,0 0 0,0 0 1,0-1-1,0 0 0,0 0 0,0-1 1,7-1-1,8-2 53,0-2 1,0 0-1,-1-2 0,0 0 1,0-1-1,-1-1 0,0-1 1,29-21-1,-30 17 5,0 0 0,0-1 0,-2 0 0,0-2 0,0 0 0,-2 0 0,21-38 0,-30 49-87,-1-1-1,-1 0 1,1-1 0,-1 1-1,3-15 1,-6 23 5,0 0 1,0-1-1,0 1 0,0 0 1,0-1-1,0 1 0,0-1 1,1 1-1,-1 0 1,0-1-1,0 1 0,-1 0 1,1-1-1,0 1 0,0-1 1,0 1-1,0 0 0,0-1 1,0 1-1,0 0 0,-1-1 1,1 1-1,0 0 0,0-1 1,0 1-1,-1 0 0,1-1 1,0 1-1,0 0 0,-1 0 1,1-1-1,0 1 0,-1 0 1,1 0-1,0-1 0,-1 1 1,1 0-1,0 0 0,-1 0 1,1 0-1,-1 0 0,1 0 1,0 0-1,-1-1 0,1 1 1,0 0-1,-1 0 0,1 1 1,-1-1-1,1 0 0,0 0 1,-1 0-1,1 0 0,-1 0 1,1 0-1,0 0 0,-1 1 1,1-1-1,0 0 0,-1 0 1,1 0-1,0 1 0,0-1 1,-1 0-1,1 0 0,-1 1 1,-20 15-269,11-5 138,1 0 1,0 1 0,1-1 0,0 2-1,1-1 1,1 1 0,0 0-1,0 0 1,2 1 0,-1 0 0,2 0-1,0 0 1,-2 16 0,5 3-75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25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1 174 17388,'10'-8'358,"0"1"0,1-1 0,0 2-1,0 0 1,0 0 0,1 1 0,0 0 0,0 1 0,13-3 0,-24 7-333,1 0 0,-1-1 0,1 1 0,-1 0 0,0 0 0,1 0 0,-1 0 0,1 0 0,-1 0 0,0 0 0,1 0 0,-1 1 0,0-1 0,1 0 0,-1 1 0,0-1 0,1 1 0,-1 0 0,0-1 0,2 2 0,-2-1-15,0 0 0,-1 1 1,1-1-1,0 0 1,-1 0-1,1 0 1,-1 0-1,0 1 0,1-1 1,-1 0-1,0 0 1,0 1-1,1-1 0,-1 0 1,0 1-1,0-1 1,-1 2-1,0 6-20,-1 0-1,-1 0 1,0 0 0,-6 15-1,-20 36-292,16-33-19,0 0-1,2 1 0,-9 34 1,19-61 310,1 0 1,0 0-1,0 0 0,-1 0 1,1 0-1,0 0 1,0-1-1,0 1 1,0 0-1,0 0 1,0 0-1,0 0 1,0 0-1,1 0 1,-1 0-1,0 0 0,0 0 1,1 0-1,-1 0 1,1 0-1,-1-1 1,1 1-1,-1 0 1,2 1-1,-1-2 12,0 1-1,0-1 1,0 0 0,0 1-1,0-1 1,0 0 0,0 0-1,0 0 1,0 1-1,0-1 1,0 0 0,0-1-1,0 1 1,1 0 0,-1 0-1,0 0 1,2-1 0,4-2 78,0 0 1,0 0 0,0-1 0,11-7-1,10-11 647,-1 0 0,35-40 0,42-59 1584,-95 111-2134,3-1-10,-11 11-170,-1 0 0,0 0 1,0 0-1,1 0 0,-1 0 0,0 0 0,0 0 0,1 0 0,-1 0 0,0 0 1,0 0-1,1 0 0,-1 1 0,0-1 0,0 0 0,0 0 0,1 0 1,-1 0-1,0 0 0,0 0 0,0 1 0,1-1 0,-1 0 0,0 0 0,0 0 1,0 0-1,0 1 0,0-1 0,1 0 0,-1 0 0,0 1 0,0-1 1,0 0-1,0 1 0,3 30-589,-3-30 579,0 12-169,-1-4 5,1 1 0,0-1 0,1 1 0,3 14-1,-4-22 180,0-1 0,1 1 0,-1-1 0,1 1 0,-1-1 0,1 1 0,0-1 0,0 1 0,0-1-1,-1 0 1,1 1 0,0-1 0,1 0 0,-1 0 0,0 0 0,0 0 0,0 0 0,1 0 0,-1 0 0,0 0-1,1 0 1,-1 0 0,1-1 0,-1 1 0,1-1 0,-1 1 0,1-1 0,0 0 0,-1 0 0,1 1 0,-1-1-1,1 0 1,3-1 0,2 0 121,1-1-1,0 0 0,-1 0 1,1-1-1,-1 0 0,0 0 1,0-1-1,0 0 0,-1 0 1,9-7-1,4-5 284,-1 0 0,17-20-1,-23 24-243,-1 0 0,0-1 0,-1 0 0,-1 0 0,0-1 0,12-28-1,-20 29-190,-8 14-153,-13 17-126,12-7 184,1 0 1,0 0-1,0 1 1,2 0-1,-1 0 1,-6 24-1,11-35 119,1 1 1,0-1-1,-1 0 0,1 0 1,0 0-1,-1 1 0,1-1 1,0 0-1,0 1 0,0-1 1,0 0-1,0 0 0,1 1 1,-1-1-1,0 0 0,0 0 1,1 1-1,-1-1 0,1 0 1,-1 0-1,1 0 0,0 0 1,-1 0-1,1 0 0,1 2 1,-1-3 9,1 1 0,-1 0 0,1-1 0,0 1 0,-1-1 0,1 0 1,-1 1-1,1-1 0,0 0 0,-1 0 0,1 0 0,-1 0 0,1-1 1,0 1-1,-1 0 0,4-2 0,6-1 43,-1-1 0,1-1 0,-1 0 0,12-7-1,-2-2 37,-1-1 0,0 0-1,-2-2 1,22-23-1,-38 39-80,-1 1-8,0 0 0,0 0 0,0 0 1,0 0-1,0 0 0,0 0 1,0 0-1,0 0 0,0 0 0,0 0 1,0 0-1,0 0 0,0 0 1,0 0-1,0 0 0,0 0 1,0 1-1,0-1 0,0 0 0,0 0 1,0 0-1,0 0 0,0 0 1,0 0-1,0 0 0,0 0 0,1 0 1,-1 0-1,0 0 0,0 0 1,0 0-1,0 0 0,0 0 1,-6 13-151,-10 17-62,15-29 202,-6 12-74,-13 25-132,19-36 206,0 1 1,0-1-1,0 1 1,0 0-1,1 0 1,-1-1-1,1 1 1,0 0 0,0 0-1,0-1 1,0 6-1,1-7 16,-1 0-1,1 0 1,0 0-1,0 0 1,0 0 0,-1 0-1,1 0 1,0-1-1,0 1 1,0 0-1,0-1 1,0 1-1,1 0 1,-1-1-1,0 1 1,0-1 0,0 0-1,0 1 1,1-1-1,-1 0 1,0 0-1,0 0 1,0 0-1,1 0 1,-1 0-1,0 0 1,0 0-1,3-1 1,41-6 53,-40 6-50,21-5 19,60-9-39,-77 14-22,0 0 0,0 1-1,0 0 1,0 0-1,1 1 1,-2 1 0,13 2-1,-3 5-127,-18-9 161,1 0 1,-1 0 0,0 0-1,1 0 1,-1 0 0,0 0 0,1 0-1,-1 1 1,1-1 0,-1 0-1,0 0 1,0 0 0,1 1-1,-1-1 1,0 0 0,1 0 0,-1 1-1,0-1 1,0 0 0,1 0-1,-1 1 1,0-1 0,0 0-1,0 1 1,0-1 0,1 0 0,-1 1-1,0-1 1,0 1 0,0-1-1,0 0 1,0 1 0,0-1-1,0 0 1,0 1 0,0-1 0,0 1-1,0-1 1,0 0 0,0 1-1,0-1 1,0 0 0,-1 1-1,1 0 1,0-1 19,-1 0-1,1 0 1,-1 0 0,1 0-1,-1 0 1,1 0 0,-1 0-1,1 0 1,-1 0 0,1 0-1,-1 0 1,1 0 0,0 0-1,-1 0 1,1 0-1,-1 0 1,1-1 0,-1 1-1,1 0 1,0 0 0,-1 0-1,1-1 1,-1 1 0,1 0-1,0-1 1,-1 1 0,1 0-1,0-1 1,-1 1 0,1 0-1,0-1 1,0 1-1,-1-1 1,1 1 0,0-1-1,0 1 1,0 0 0,0-1-1,-1 0 1,-6-20 404,3 3-231,1 0 0,1 0 0,1 0 0,0 0 0,1 0 0,1 0 0,6-29 0,-7 45-222,0 1 1,1-1-1,-1 1 0,1-1 0,-1 1 0,1 0 0,-1-1 0,1 1 1,0-1-1,0 1 0,0 0 0,0 0 0,0-1 0,0 1 0,0 0 1,0 0-1,0 0 0,0 0 0,2-1 0,-1 2-70,0-1-1,0 1 1,0-1 0,0 1-1,0 0 1,0 0-1,0 0 1,-1 0 0,1 0-1,0 0 1,0 0 0,0 1-1,0-1 1,0 1-1,2 0 1,18 8-350,-16-6 290,1-1-1,0 1 1,0-1-1,0 0 1,8 0-1,6-4-422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25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20052,'-4'1'1681,"1"5"-1753,3-2-8,4 3 864,3-3-552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3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16948,'1'10'2312,"8"0"-1264,13-10-360,9 0 1497,11-2-1049,4-2-136,11 0-303,3-2-297,-1 0-768,-5 0-449,-9 3 425,-8 1 152,-8-4-152,-5 0-208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26.4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220 225 18596,'-1'0'82,"1"-1"0,-1 0 0,1 0 0,-1 1 0,0-1 0,1 0 0,-1 1 0,0-1 0,1 0 0,-1 1-1,0-1 1,0 1 0,1-1 0,-1 1 0,0 0 0,0-1 0,0 1 0,0 0 0,0 0 0,1-1 0,-1 1 0,0 0 0,0 0 0,0 0 0,0 0 0,0 0 0,0 0 0,0 0 0,0 0 0,0 1 0,1-1-1,-1 0 1,0 1 0,0-1 0,0 0 0,0 1 0,1-1 0,-3 2 0,-31 20 915,17-9-966,0 2 0,1 0-1,1 1 1,1 1 0,0 0 0,1 0 0,1 2-1,-16 31 1,27-48-37,0 0 0,0 0-1,0 1 1,1-1 0,-1 0-1,1 1 1,-1-1-1,1 1 1,0 3 0,0-5 11,0 0-1,0-1 1,0 1 0,1 0 0,-1-1-1,0 1 1,1 0 0,-1-1 0,0 1 0,1-1-1,-1 1 1,1-1 0,-1 1 0,1-1-1,-1 1 1,1-1 0,-1 1 0,1-1-1,0 1 1,-1-1 0,1 0 0,-1 1 0,1-1-1,0 0 1,-1 0 0,1 0 0,0 1-1,0-1 1,-1 0 0,1 0 0,0 0 0,-1 0-1,1 0 1,0 0 0,-1 0 0,1-1-1,0 1 1,0 0 0,6-1 59,0-1 1,0 0-1,0 0 0,0-1 1,-1 1-1,1-2 0,-1 1 1,0 0-1,0-1 0,10-8 1,7-9 285,24-25 1,-44 43-316,33-35 349,-1-1-1,-3-1 1,-1-2-1,-2-2 0,40-80 1,-60 101-421,-10 21-62,-3 6-29,-21 36-294,12-15 223,-56 124-664,62-131 511,1 0 0,0 0-1,2 0 1,0 0-1,1 1 1,0 30 0,3-45 302,-1 0 1,2-1 0,-1 1 0,0 0 0,1-1 0,0 1 0,-1-1 0,2 1 0,-1-1 0,0 1 0,1-1 0,-1 1 0,1-1 0,0 0 0,0 0 0,3 3 0,-2-4-24,0 0 0,0 0 1,0 0-1,0-1 0,1 1 0,3 1 1,-6-3 60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28.5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259 225 14267,'-1'0'421,"0"-1"-1,0 0 1,0 0-1,0 0 1,0 1-1,0-1 1,-1 1-1,1-1 1,0 1 0,0-1-1,0 1 1,-3-1-1,-17 2 1682,-23 12-1883,36-10 97,-7 3-315,1 1-1,0 0 1,0 1-1,0 0 1,1 1-1,0 1 1,0 0-1,2 0 1,-1 1-1,-10 14 1,20-23-7,1 0 0,0-1 0,0 1 1,-1 0-1,1 0 0,1-1 0,-1 1 1,0 0-1,0 0 0,1 0 0,-1 0 1,1 0-1,-1 1 0,1-1 0,0 0 0,0 3 1,0-4 0,1 0 1,-1 0 0,1 0-1,0 0 1,-1 0-1,1 0 1,0 0 0,0 0-1,-1-1 1,1 1-1,0 0 1,0-1 0,0 1-1,0 0 1,0-1 0,0 1-1,0-1 1,0 1-1,0-1 1,0 0 0,0 1-1,0-1 1,0 0-1,1 0 1,-1 0 0,0 0-1,0 0 1,0 0 0,0 0-1,0 0 1,0 0-1,3-1 1,9-1-2,-1-1 0,1 1 0,0-2-1,-1 0 1,1-1 0,-1 0 0,-1 0 0,13-9-1,3-3 155,0-1-1,28-26 1,-34 25 168,0-2 0,-2 0 0,0-1 1,-1-1-1,-1-1 0,-1 0 0,-2-1 1,23-52-1,-33 61-30,-10 22-145,-14 29-232,2 2-135,-28 66-204,39-86 167,1 1 0,1 0 0,-6 34-1,11-49 184,-1-1 0,1 1-1,0 0 1,0-1-1,0 1 1,0 0 0,0-1-1,1 1 1,-1 0-1,1-1 1,-1 1 0,1-1-1,0 1 1,0-1-1,0 1 1,0-1 0,1 0-1,-1 0 1,1 1-1,-1-1 1,1 0 0,0 0-1,0 0 1,0-1-1,0 1 1,0 0 0,0-1-1,0 1 1,1-1-1,2 1 1,16 7-490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0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0 654 15467,'1'1'101,"-1"-1"-1,0 0 1,1 1-1,-1-1 1,1 1-1,-1-1 0,0 0 1,1 1-1,-1-1 1,1 0-1,-1 1 1,1-1-1,-1 0 1,1 0-1,-1 1 0,1-1 1,0 0-1,-1 0 1,1 0-1,-1 0 1,1 0-1,-1 0 1,1 0-1,0 0 0,-1 0 1,1 0-1,-1 0 1,1 0-1,0 0 1,-1-1-1,1 1 1,-1 0-1,2-1 0,23-6 1314,8-5-609,-1-2 0,-1-1-1,0-1 1,-1-2 0,-1-1-1,45-39 1,-41 29-575,-2-1 0,-1-2 0,-1-1 0,45-70 0,-92 125-673,-61 102-376,33-56 355,-64 131 0,100-172 353,1 0 1,2 1-1,0 0 0,2 1 0,-1 31 0,1-20-246,-14 58 0,17-91 319,0 0 0,-1-1 0,1 1 0,-8 11 0,9-17 35,0 0-1,0 1 1,0-1-1,-1 0 0,1 0 1,0 1-1,0-1 1,-1 0-1,1 0 0,0-1 1,-3 3-1,3-3 5,0 0 1,0 0-1,0 0 0,1 0 0,-1 0 1,0 0-1,0 0 0,0 0 0,1 0 0,-1 0 1,0 0-1,0 0 0,0 0 0,1-1 1,-1 1-1,0 0 0,0-1 0,1 1 0,-1 0 1,0-1-1,1 1 0,-1-1 0,1 1 1,-1-1-1,0-1 0,-1 0 3,0 0 0,1-1 0,-1 0 0,1 1 0,0-1 0,0 0 0,0 0 0,0 0 0,1 1 0,-1-1 0,1 0 0,0 0 0,0 0 1,0 0-1,0 0 0,0 0 0,0 0 0,2-5 0,1-8 9,11-30 0,-4 21-15,1 1 1,1 1 0,1 0-1,0 1 1,2 0-1,1 2 1,28-30 0,142-120-187,-172 158 152,17-14-12,89-78-293,-95 80 268,0-2-1,30-41 0,-50 60 76,-3 4 5,0 1 1,0-1-1,0 1 0,0-1 0,0 0 0,-1 1 0,0-1 0,1 0 0,-1 0 0,0 0 0,0-1 0,-1 1 0,1 0 0,0-4 1,-1 6-3,0 1 0,0-1 1,0 1-1,-1-1 0,1 1 1,0-1-1,0 1 0,0-1 1,0 1-1,0 0 0,-1-1 1,1 1-1,0-1 0,0 1 1,0 0-1,-1-1 0,1 1 1,0 0-1,-1-1 0,1 1 1,0 0-1,-1-1 0,1 1 1,-1 0-1,1 0 0,0-1 1,-1 1-1,1 0 0,-1 0 1,0 0-1,-15 2 115,-18 18 49,4 4-141,1 2-1,0 1 0,2 0 0,2 3 0,0 0 1,-33 54-1,53-75-45,1-1-1,0 0 1,1 1 0,-5 13 0,8-21 12,-1 1 0,1-1 0,-1 1 1,1-1-1,0 1 0,0-1 1,0 1-1,0-1 0,0 1 0,0-1 1,0 1-1,0-1 0,1 1 0,-1-1 1,1 1-1,-1-1 0,1 0 1,-1 1-1,1-1 0,0 0 0,0 1 1,-1-1-1,1 0 0,0 0 1,0 0-1,0 1 0,1-1 0,-1 0 1,0-1-1,0 1 0,0 0 0,1 0 1,-1 0-1,0-1 0,4 2 1,3 0-80,1-1 1,0 1-1,0-2 1,1 1-1,-1-1 1,0 0 0,0-1-1,0 0 1,0-1-1,0 0 1,0 0-1,-1-1 1,13-5-1,3-2-282,0-2-1,0-1 1,30-21-1,-28 14-17,0-1 0,-1-1 0,-2-1 1,0-1-1,-1-1 0,28-43 0,-28 33 252,-2 0 0,-2-1 1,-1-1-1,24-77 0,-39 107 273,0-1-1,0 0 1,0 0 0,-1 0-1,0 0 1,-1 0 0,0-10 0,0 18-122,0-1 0,0 1 0,0 0 0,0-1 0,0 1 0,0-1 0,0 1 0,0 0 0,-1-1 1,1 1-1,0 0 0,0-1 0,0 1 0,-1 0 0,1-1 0,0 1 0,0 0 0,-1 0 0,1-1 0,0 1 1,-1 0-1,1 0 0,0 0 0,-1-1 0,1 1 0,0 0 0,-1 0 0,1 0 0,0 0 0,-1 0 1,1 0-1,-1-1 0,1 1 0,0 0 0,-1 0 0,1 0 0,0 0 0,-1 0 0,1 1 0,-1-1 1,-15 9 451,1 5-205,0 2 1,1 0-1,1 1 1,-14 24-1,-3 1-79,-92 134-7,93-130-146,-43 92 0,70-132-30,-1-1 0,1 0 0,0 1 0,1 0 0,-1-1 0,1 1 0,0 0 1,1 0-1,-1 8 0,1-13-2,1 0 0,-1 0 0,0 0 0,0 1 1,1-1-1,-1 0 0,1 0 0,-1 0 0,1 0 0,0 0 0,-1 0 0,1 0 1,0 0-1,-1 0 0,1-1 0,0 1 0,0 0 0,0 0 0,1 0 1,0 0-1,0 0-1,1 0 1,-1 0 0,1-1 0,-1 1 0,0-1 0,1 1 0,-1-1 0,1 0 0,-1 0 0,1 0 0,2-1 0,8 0-8,-1-1 0,0-1 0,0 0-1,0-1 1,15-7 0,59-32-74,-2 1-386,-69 39 141,-15 3 316,1 0 1,-1 0-1,0 0 0,1 0 0,-1 0 0,0 0 0,0 1 0,1-1 0,-1 0 0,0 0 0,0 0 0,1 0 0,-1 1 0,0-1 0,0 0 0,0 0 0,1 1 0,-1-1 1,0 0-1,0 0 0,0 1 0,0-1 0,0 0 0,0 0 0,1 1 0,-1-1 0,0 1 0,0 2-59,0 0 1,-1 1-1,1-1 0,-1 0 1,1 1-1,-3 4 0,-2 17-298,4-24 347,1-1 0,0 1 1,0 0-1,0 0 0,0 0 1,0-1-1,0 1 0,0 0 1,0 0-1,1-1 0,-1 1 0,0 0 1,0 0-1,1-1 0,-1 1 1,0 0-1,1-1 0,-1 1 1,1 0-1,-1-1 0,1 2 1,1-1 16,-1-1 1,0 0 0,1 1-1,-1-1 1,0 0-1,1 1 1,-1-1 0,0 0-1,1 0 1,-1 0-1,1 0 1,-1 0 0,0-1-1,1 1 1,-1 0 0,0-1-1,1 1 1,-1-1-1,2 0 1,28-15 105,-27 13-90,23-14 275,0-2 1,-1-1-1,0-1 0,41-46 1,-32 26 217,-1-1 1,32-56 0,-62 91-458,26-45 277,-27 47-299,-1 0 1,0 0-1,0 0 1,0-1-1,-1 1 1,0-1-1,1-10 0,-2 15-27,0 1 0,0 0 0,0 0 0,0-1-1,0 1 1,0 0 0,0-1 0,0 1-1,0 0 1,0-1 0,0 1 0,0 0 0,0-1-1,0 1 1,0 0 0,-1 0 0,1-1-1,0 1 1,0 0 0,0-1 0,-1 1 0,1 0-1,0 0 1,0 0 0,0-1 0,-1 1-1,1 0 1,0 0 0,-1 0 0,1-1 0,0 1-1,0 0 1,-1 0 0,1 0 0,0 0-1,-1 0 1,1 0 0,0 0 0,-1 0 0,1 0-1,0 0 1,-1 0 0,0 0 0,-14 7-41,4 2 2,0 1 0,1 1 0,0-1 0,-13 22 0,-33 54-134,50-77 161,-15 27-39,-28 62 1,42-81 26,1 0 1,1 0-1,0 1 1,1 0-1,1 0 1,-1 23-1,6-11-224,-2-29 226,0 0 1,0 0 0,0 0 0,1 0-1,-1-1 1,0 1 0,0 0-1,1 0 1,-1 0 0,1 0 0,-1 0-1,1 0 1,-1-1 0,1 1 0,-1 0-1,1 0 1,0-1 0,-1 1 0,1 0-1,0-1 1,0 1 0,-1-1 0,1 1-1,0-1 1,1 1 0,-1-1 10,-1 0 0,0 0 0,1 0 0,-1 0-1,0 0 1,1-1 0,-1 1 0,0 0 0,1 0 0,-1-1 0,0 1 0,0 0 0,1 0 0,-1-1 0,0 1 0,0 0 0,0-1 0,1 1 0,-1 0 0,0-1 0,0 1 0,0 0-1,0-1 1,0 1 0,0 0 0,0-1 0,0 1 0,0 0 0,0-1 0,0 1 0,0-1 0,0 1 0,1-17-113,-2 14 90,-1-37 369,-2 1-1,-18-76 1,5 30 1752,17 85-2047,0 0-1,0-1 1,0 1-1,-1-1 1,1 1 0,0 0-1,0-1 1,0 1-1,0-1 1,0 1-1,0-1 1,0 1-1,0 0 1,0-1-1,1 1 1,-1-1-1,0 1 1,0 0 0,0-1-1,0 1 1,1 0-1,-1-1 1,0 1-1,0 0 1,1-1-1,-1 1 1,0 0-1,0-1 1,1 1-1,12 1 542,22 20-420,-23-14-174,6 3-366,0-1 0,1-1 0,20 5 0,-31-10 271,-1-1 0,1-1 0,0 1-1,-1-1 1,1-1 0,0 1 0,0-2 0,0 1 0,0-1 0,14-3-1,-15 2-14,0-1-1,0-1 1,10-6-1,-17 10 124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0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230 183 17972,'0'-1'73,"0"0"0,0 0 0,-1 0 0,1 0 0,0 0 0,-1 0 0,1 0 1,-1 1-1,1-1 0,-1 0 0,0 0 0,1 0 0,-1 0 0,0 1 0,0-1 0,1 0 0,-1 1 1,0-1-1,0 0 0,0 1 0,0-1 0,0 1 0,0 0 0,0-1 0,0 1 0,0 0 0,0-1 0,0 1 1,0 0-1,0 0 0,0 0 0,0 0 0,0 0 0,0 0 0,0 0 0,0 1 0,0-1 0,-2 1 0,-2 0 131,1 0 0,-1 1-1,0 0 1,1 0 0,-1 0-1,1 1 1,-7 4-1,-4 5-139,0 1 0,1 0-1,0 1 1,1 0 0,1 1-1,0 1 1,1 0 0,1 0-1,0 1 1,-13 35 0,22-49-77,0 1 0,0-1 0,0 0 1,1 0-1,-1 1 0,1-1 1,0 0-1,0 6 0,0-8 11,0 0 0,1-1 0,-1 1 0,0-1 0,0 1 0,1 0-1,-1-1 1,0 1 0,1-1 0,-1 1 0,0 0 0,1-1 0,-1 1 0,1-1 0,-1 1-1,1-1 1,-1 0 0,1 1 0,-1-1 0,2 1 0,-1-1 1,0 1 1,0-1-1,1 0 0,-1 0 0,0 0 1,1 0-1,-1 0 0,0 0 1,1 0-1,-1 0 0,0 0 0,1 0 1,-1-1-1,2 0 0,10-4 23,1 0-1,-2-2 0,1 1 1,-1-2-1,0 1 1,13-12-1,67-62 492,-84 74-454,33-34 518,-1-1 0,-2-1 0,56-85 0,-80 104-295,-12 19-186,-4 4-67,-6 9-46,-15 18-125,2 0 0,-35 56 1,-24 69-345,75-141 405,-22 51-671,25-55 598,1 0 1,-1 0 0,1 0 0,0 0-1,0 0 1,1 0 0,0 0 0,1 10-1,-1-14 159,0-1 0,0 0 0,1 1 0,-1-1 0,1 1 1,-1-1-1,1 0 0,-1 1 0,1-1 0,0 0 0,-1 0 0,1 0 0,0 1 0,0-1 0,0 0 0,0 0 0,0 0 0,0 0 0,0 0 0,0-1 0,3 2 0,-1-1-45,-1 0 1,1 0-1,0-1 0,-1 1 1,1-1-1,0 0 0,-1 1 1,1-2-1,0 1 0,0 0 1,4-1-1,25-9-484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1.5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289 84 18772,'0'-75'5182,"0"75"-5173,0 0-1,0 0 0,0-1 1,0 1-1,0 0 0,0-1 1,0 1-1,0 0 0,0 0 1,0-1-1,0 1 0,0 0 0,0-1 1,0 1-1,-1 0 0,1 0 1,0-1-1,0 1 0,0 0 1,0 0-1,0-1 0,-1 1 0,1 0 1,0 0-1,0 0 0,0-1 1,-1 1-1,1 0 0,0 0 1,0 0-1,-1 0 0,1 0 1,0-1-1,0 1 0,-1 0 0,1 0 1,0 0-1,0 0 0,-1 0 1,1 0-1,0 0 0,-1 0 1,1 0-1,0 0 0,0 0 1,-1 0-1,1 0 0,0 0 0,-1 0 1,1 0-1,0 1 0,0-1 1,-1 0-1,1 0 0,0 0 1,0 0-1,-1 0 0,1 1 1,0-1-1,0 0 0,0 0 0,-1 1 1,-16 12-41,15-11 106,-5 4 124,0-1 0,0-1 0,-1 1 0,-16 6 0,-4 2 371,15-5-505,1 0 1,1 0 0,-1 1-1,2 1 1,-17 17-1,9-7-137,1 2 0,-14 23 0,27-38-23,0 0 1,0 0-1,0 0 0,-3 13 1,6-19 72,1 0 0,-1 0 1,1 0-1,0 1 0,-1-1 0,1 0 1,0 0-1,0 0 0,0 0 0,0 1 1,0-1-1,0 0 0,0 0 0,1 0 1,-1 0-1,0 1 0,1-1 0,-1 0 1,1 0-1,-1 0 0,1 0 0,-1 0 1,1 0-1,0 0 0,-1 0 0,1 0 1,0 0-1,0 0 0,0-1 0,0 1 1,-1 0-1,1-1 0,0 1 0,1 0 0,-1-1 1,0 1-1,0-1 0,0 0 0,0 1 1,2 0-1,4-1-57,0 1 0,0-1 0,-1 0 0,1-1 0,0 1 0,-1-1 0,1 0 0,0-1 0,-1 0 0,1 0 0,7-4 0,10-5-180,35-21 0,-35 17 365,-1 0 0,0-1 0,-1-2 0,-1 0 1,-1-1-1,-1-1 0,30-40 0,-45 54 9,-3 5-79,0-1 0,1 1 1,-1 0-1,0-1 0,0 1 1,-1-1-1,1 0 1,0 1-1,0-1 0,-1 0 1,1 1-1,-1-1 0,0 0 1,1 1-1,-1-1 1,0-2-1,0 4-28,0 0-1,0 0 1,0 0-1,0-1 1,0 1 0,-1 0-1,1 0 1,0 0 0,0 0-1,0 0 1,0 0-1,0 0 1,0 0 0,0 0-1,-1 0 1,1 0-1,0 0 1,0 0 0,0 0-1,0 0 1,0 0 0,0 0-1,-1 0 1,1 0-1,0 0 1,0 0 0,0 0-1,0 0 1,0 0-1,0 0 1,-1 0 0,1 0-1,0 0 1,0 0 0,0 0-1,0 0 1,0 0-1,0 0 1,0 1 0,-1-1-1,1 0 1,0 0-1,0 0 1,0 0 0,0 0-1,0 0 1,0 0 0,0 0-1,0 1 1,-11 9 74,0 2 0,1-1 0,0 1 0,1 1 0,-14 24 0,16-25-87,1-3-16,-3 5-104,0-1-1,1 2 1,0-1 0,1 1 0,1 0 0,-8 32-1,13-46 82,1-1 0,0 1 0,0 0 0,0 0 0,0 0 0,0 0 0,0-1 0,0 1 0,0 0 0,0 0 0,1 0 0,-1 0 0,0-1 0,0 1 0,1 0 0,-1 0 0,0-1 0,1 1 0,-1 0 0,1 0 0,-1-1 1,1 1-1,-1-1 0,1 1 0,0 0 0,1 0 4,-1-1 0,0 1-1,0-1 1,1 1 0,-1-1 0,0 0 0,1 0 0,-1 1 0,1-1 0,-1 0 0,0 0 0,1-1 0,2 1 0,3-2-51,1 0 0,0 0-1,-1-1 1,11-5 0,30-18-385,8-8-85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1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303 0 14819,'-54'35'2513,"2"3"-1,-75 68 1,126-105-2474,-16 18 229,16-18-264,1-1-1,0 0 1,0 0 0,-1 1 0,1-1 0,0 0-1,0 1 1,-1-1 0,1 0 0,0 1 0,0-1-1,0 0 1,-1 1 0,1-1 0,0 1 0,0-1-1,0 0 1,0 1 0,0-1 0,0 0 0,0 1-1,0-1 1,0 1 0,0-1 0,0 0 0,0 1-1,0-1 1,0 1 0,1-1 0,-1 0 0,0 1-1,0-1 1,0 0 0,1 1 0,-1-1 0,0 0-1,0 1 1,1-1 0,-1 0 0,0 1 0,0-1-1,1 0 1,-1 0 0,0 0 0,1 1 0,-1-1-1,0 0 1,1 0 0,-1 0 0,1 0 0,-1 1-1,0-1 1,1 0 0,0 0 0,9 1-155,1-1 0,-1 0 0,1-1 0,-1 0 0,12-3 0,23-1-437,-32 4 403,1 0-1,-1 2 1,0 0 0,1 0-1,17 5 1,-28-5 146,-1 0 1,1 0-1,0 0 1,0 0-1,0 0 1,-1 1-1,1 0 1,-1-1-1,1 1 1,-1 0-1,0 0 1,5 5-1,-6-5 39,0 0 0,0 0 0,0 0 0,0 0 0,-1 0 0,1 0 0,0 0-1,-1 1 1,0-1 0,1 0 0,-1 0 0,0 1 0,0-1 0,0 0 0,-1 0 0,1 1 0,0-1 0,-1 0-1,0 0 1,0 2 0,-2 2 56,0 0-1,0-1 1,0 1 0,0-1-1,-1 0 1,0 0-1,0 0 1,-1-1 0,1 1-1,-1-1 1,0 0-1,0 0 1,0-1 0,-9 5-1,-5 2 95,-1 0 0,-38 12-1,30-13 43,-47 8 0,30-14-50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11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309 401 14867,'3'-9'474,"-1"0"-1,0 0 0,-1-1 1,0 1-1,0 0 0,-2-15 1,1 20-343,0 1 0,-1 0 1,1 0-1,-1 0 0,0 0 1,0 0-1,0 0 1,0 0-1,-1 0 0,1 0 1,-1 1-1,0-1 0,0 0 1,0 1-1,0 0 0,0-1 1,0 1-1,-1 0 0,1 0 1,-1 0-1,1 0 1,-6-2-1,2 2-18,1 0-1,-1 1 1,0-1 0,0 1 0,1 1 0,-1-1 0,0 1-1,0 0 1,0 0 0,0 0 0,1 1 0,-1 0-1,0 0 1,0 1 0,1 0 0,-1 0 0,1 0-1,-1 0 1,1 1 0,0 0 0,0 0 0,-5 5-1,-4 2-77,1 1-1,0 0 1,1 1-1,0 0 0,1 1 1,-14 21-1,19-26-32,1-1 1,1 2-1,-1-1 0,1 0 1,1 1-1,-1 0 0,1 0 0,1 0 1,0 0-1,0 0 0,1 0 1,0 1-1,0 11 0,1-19 0,0 0 0,0 0-1,1 0 1,-1 0 0,0 0 0,1 0-1,-1 0 1,1 0 0,0 0-1,0 0 1,0 0 0,0 0 0,0-1-1,0 1 1,0 0 0,0-1-1,1 1 1,-1-1 0,0 1 0,1-1-1,0 0 1,-1 0 0,1 1 0,0-1-1,-1 0 1,1-1 0,0 1-1,0 0 1,0 0 0,0-1 0,0 1-1,3 0 1,1-1 3,0 0 0,-1 0-1,1-1 1,-1 0 0,1 0-1,-1 0 1,1-1 0,-1 1-1,0-1 1,1 0 0,4-4-1,8-4 13,-1-1 0,0-1-1,-1 0 1,0-2-1,22-24 1,61-85 33,-79 96-44,-2-1 1,-1 0-1,-1-2 1,-1 0-1,-2-1 1,18-60-1,-28 81-9,-2 8 0,0-1 0,0 1 0,-1 0 0,1-1 0,-1 1 0,1-1 0,-1 1 0,0 0 0,0-1 0,0 1 0,0-1 0,0 1 0,0-1 0,-1 1 0,1 0 0,-1-1 0,0 1 0,-1-4 0,1 5 2,1 1-1,0 0 0,-1-1 1,1 1-1,-1 0 0,1-1 1,-1 1-1,1 0 0,-1 0 1,1-1-1,-1 1 0,1 0 1,-1 0-1,1 0 0,-1 0 1,0 0-1,1 0 0,-1 0 1,1 0-1,-1 0 0,1 0 1,-1 0-1,1 0 0,-1 0 1,0 0-1,1 0 0,-1 1 1,1-1-1,-1 0 0,1 0 1,-1 1-1,0-1 0,-16 14-23,17-13 24,-11 11-17,0 0 0,1 1-1,1 1 1,0 0 0,1 0 0,1 0 0,-9 23-1,3 1-21,-17 73-1,26-89 41,0-1 0,2 1 0,0 24-1,1-40 7,2 0 0,-1 1 0,1-1 0,-1 1-1,2-1 1,-1 0 0,1 0 0,0 0 0,0 0 0,1 0-1,-1 0 1,1-1 0,1 1 0,6 9 0,-8-13 0,1 0 0,-1 0 1,0-1-1,1 1 0,-1 0 0,1-1 0,-1 0 1,1 1-1,-1-1 0,1 0 0,0 0 1,0 0-1,0-1 0,0 1 0,-1-1 1,6 0-1,-2 0 3,-1 0 1,1-1 0,0 0-1,-1 0 1,1-1-1,-1 1 1,1-1 0,4-3-1,5-2 18,-1-2-1,-1 1 0,1-2 1,23-21-1,-18 13-9,-1 0 0,0-2 0,-1 0 0,-2-1 0,0-1 0,24-46 0,-34 51-29,-5 17 12,0 0-1,-1-1 1,1 1-1,0 0 1,0 0-1,0 0 0,0 0 1,0 0-1,0 0 1,0 0-1,0 0 1,0 0-1,0 0 1,-1-1-1,1 1 0,0 0 1,0 0-1,0 0 1,0 0-1,0 0 1,0 0-1,0 0 1,-1 0-1,1 0 0,0 0 1,0 0-1,0 0 1,0 0-1,0 0 1,0 0-1,-1 0 1,1 0-1,0 0 0,0 0 1,0 0-1,0 0 1,0 1-1,0-1 1,0 0-1,0 0 1,-1 0-1,1 0 0,0 0 1,0 0-1,0 0 1,0 0-1,0 0 1,0 0-1,0 1 0,0-1 1,0 0-1,0 0 1,0 0-1,0 0 1,-1 0-1,-18 27-39,9-10 63,0 1 0,2 0 0,1 0 0,0 1 0,1 0 0,1 1 0,-5 31 0,10-48-12,0-1 1,0 1-1,0-1 1,0 1-1,0-1 1,1 0-1,-1 1 1,1-1-1,-1 1 1,1-1-1,0 0 1,0 1-1,0-1 0,0 0 1,0 0-1,3 3 1,-3-4-1,0 0 0,1 0 0,-1 0 1,1 0-1,-1 0 0,1 0 0,-1 0 1,1-1-1,0 1 0,-1 0 0,1-1 0,0 0 1,0 1-1,-1-1 0,1 0 0,0 0 1,0 0-1,-1 0 0,1 0 0,0 0 0,0-1 1,-1 1-1,3-1 0,5-2 5,-1 0 0,1 0 0,-1-1 0,0 0 0,0-1 0,-1 0 0,1 0 0,9-9 0,3-4-63,27-31 1,1-9-328,-62 106-228,11-38 577,1 0 0,0 1 0,0-1 0,0 1 0,2-1 0,-1 14 0,2-22 29,-1 1 0,0 0 0,0-1 0,1 1 0,0-1 0,-1 1 0,1-1 0,0 1 0,0-1 0,0 1 0,1-1 0,-1 0 0,1 1 0,-1-1 0,1 0 0,0 0 0,-1 0 0,1 0 0,0-1 0,1 1 0,-1 0 0,0-1 0,0 0 0,1 1 0,-1-1 0,0 0 0,1 0 0,-1 0 0,5 0 0,4 1 19,0 0 1,1-2 0,-1 1-1,0-1 1,1-1-1,-1 0 1,0-1 0,0 0-1,14-4 1,1-3 20,0 0 0,39-21 0,-62 28-12,1 1 1,-1-1 0,0 0-1,0 0 1,0 0-1,0 0 1,-1-1-1,1 1 1,0-1-1,2-4 1,-4 6 10,0-1-1,-1 0 1,1 1 0,-1-1-1,0 0 1,1 0 0,-1 1 0,0-1-1,0 0 1,0 0 0,0 1-1,0-1 1,-1 0 0,1 0-1,0 0 1,-1 1 0,0-1 0,1 0-1,-1 1 1,0-1 0,0 1-1,-1-3 1,-9-16 132,-1 0 1,-1 1-1,-1 0 0,-1 1 1,-1 1-1,-17-16 0,50 38-3433,55 5 2193,-33-7 326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11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124 314 14923,'-24'6'3021,"14"0"-2517,1 1-1,1 0 1,-1 0 0,1 1 0,-12 14 0,16-17-441,0 0 1,0 0 0,1 0-1,0 0 1,0 1 0,0-1-1,1 1 1,0 0-1,0-1 1,0 1 0,1 0-1,-1 7 1,2-12-54,0 0 0,0 0 0,0 0 0,0-1 0,0 1 0,0 0 0,0 0 0,0 0 0,0 0 0,0 0 0,1 0 0,-1 0 0,0 0 0,1-1 0,-1 1 0,1 0 0,-1 0 0,1 0 0,-1-1 0,1 1 0,-1 0 0,1 0 0,0-1 0,-1 1 0,1-1 0,0 1 0,0-1 0,0 1 0,-1-1 0,1 1 0,0-1 0,0 0 0,0 1 0,0-1 0,0 0 0,0 0 0,-1 0 0,1 1 0,0-1 0,0 0 0,0 0-1,0 0 1,0-1 0,0 1 0,0 0 0,0 0 0,1-1 0,4 0 34,-1-1 0,1 0 0,-1 0-1,0 0 1,0-1 0,9-6-1,8-8-6,-1 0 0,-1-2 0,-1-1 0,-1 0 0,0-2-1,-2 0 1,0 0 0,-2-2 0,0 0 0,-2 0-1,0-1 1,-2-1 0,-1 0 0,8-35 0,-15 54-82,-1-1 1,0 1-1,-1-1 1,0 1-1,-1-13 1,1 19 30,0-1 0,0 1 0,-1-1 0,1 1 0,0 0 0,-1-1 0,1 1 0,-1 0 0,1-1 0,-1 1 0,0 0 0,0 0 0,0 0 0,1 0 0,-1 0 0,0 0 0,0 0 0,0 0 0,0 0 0,-1 0 0,1 0 0,0 0 0,0 1 0,0-1 0,-1 0 0,1 1 0,0 0 0,-1-1 0,1 1 0,-1 0 0,1-1 0,0 1 0,-1 0 0,1 0 0,-1 0 0,-2 0 0,-2 2-11,0-1 0,-1 1-1,1 0 1,0 0-1,0 0 1,0 1-1,0 0 1,0 0-1,1 1 1,-1 0-1,1 0 1,0 0-1,0 0 1,-5 7 0,-2 3 83,0 1 1,1 0 0,-18 30 0,24-36-10,0 1 1,1-1-1,0 1 1,0 0 0,1 0-1,0 0 1,1 0-1,0 1 1,0 10 0,2-17-42,0 0 1,0 0 0,1 0 0,-1 0 0,1 0 0,0-1 0,0 1 0,0 0 0,1-1 0,-1 1 0,1-1 0,0 1 0,0-1 0,0 0 0,0 0 0,1 0 0,-1 0 0,1 0 0,0 0 0,0-1 0,0 1 0,0-1 0,0 0 0,0 0 0,1 0 0,-1 0 0,6 1 0,7 2-123,1 0 0,0-1 1,20 1-1,-21-3-22,0 1 0,0 0 0,0 1 0,0 1 0,18 7 0,-31-10 105,1 0 1,-1 0-1,0 0 0,0 0 1,0 1-1,0-1 1,0 1-1,0 0 0,-1 0 1,1 0-1,-1 0 1,0 0-1,0 1 1,0-1-1,0 1 0,-1-1 1,1 1-1,-1-1 1,0 1-1,0 0 1,0 0-1,-1 0 0,1 0 1,-1-1-1,0 1 1,-1 6-1,0 2-18,-3-14-13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12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44 15643,'29'-12'2662,"-28"12"-2562,0 0 0,0-1 0,0 1 1,-1 0-1,1-1 0,0 1 1,-1-1-1,1 1 0,0-1 0,-1 1 1,1-1-1,0 0 0,-1 1 0,1-1 1,-1 1-1,1-1 0,-1 0 1,1 0-1,-1 1 0,0-1 0,1 0 1,-1 0-1,0 1 0,0-1 1,0 0-1,1 0 0,-1 0 0,0 0 1,0 1-1,0-1 0,0 0 0,0 0 1,-1-1-1,1 1-10,-1 1-1,1-1 1,-1 0-1,0 1 1,1 0-1,-1-1 1,1 1 0,-1-1-1,0 1 1,0 0-1,1 0 1,-1-1-1,0 1 1,1 0-1,-1 0 1,0 0 0,0 0-1,1 0 1,-1 0-1,0 0 1,0 0-1,1 0 1,-1 0 0,0 0-1,0 0 1,1 0-1,-1 1 1,0-1-1,0 0 1,1 1 0,-2-1-1,-24 14 972,9-3-822,0 1 0,1 0 0,0 1 0,-21 24 0,28-27-242,1-1 0,0 1 0,1 1 0,0 0 0,1-1 0,0 2 1,0-1-1,-5 19 0,10-28-5,1 0-1,-1 0 1,1 0 0,-1 0 0,1 0 0,0 0-1,0 0 1,0 0 0,0 1 0,0-1 0,0 0 0,0 0-1,1 0 1,-1 0 0,1 0 0,1 3 0,-2-4-2,1-1 0,0 1 0,0 0 0,-1 0 0,1-1-1,0 1 1,0-1 0,0 1 0,0 0 0,0-1 0,0 0 0,0 1 0,0-1 0,0 0 0,0 1 0,0-1 0,0 0 0,0 0 0,0 0 0,0 0 0,0 0 0,2 0 0,4-1-55,-1-1 0,0 0 0,1 0 0,-1 0 0,0 0 0,0-1 0,0 0 0,7-6 0,12-9-285,-2-2 0,-1 0 0,35-41 0,-12 12-520,-44 48 809,0-1 1,0 1-1,1-1 0,-1 1 1,0 0-1,1-1 0,-1 1 0,1 0 1,0 0-1,-1 0 0,1 0 1,0 0-1,0 1 0,-1-1 1,1 0-1,0 1 0,0-1 1,4 1-1,-6 0 31,1 0 0,-1 0 0,1 1 0,0-1 0,-1 0 0,1 1 0,-1-1 0,1 1 0,-1-1 0,1 0 0,-1 1 0,1-1 0,-1 1 0,1 0 0,-1-1 0,0 1 0,1-1 0,-1 1 0,1 0 0,4 24-337,-5 3 237,-2 1 1,0 0 0,-2-1-1,-9 35 1,6-26 279,-109 416 3118,116-451-3253,-12 37 153,-24 50 0,32-79-145,-1-1-1,0 0 1,0 0 0,-1-1-1,0 1 1,-1-1-1,0-1 1,0 1 0,-1-1-1,-16 12 1,23-18-10,0 0 1,-1-1-1,1 1 0,-1 0 1,0 0-1,1-1 0,-1 1 1,1-1-1,-1 1 1,0-1-1,1 0 0,-1 0 1,0 0-1,0 0 0,-1 0 1,2 0-3,0-1 0,0 1 1,0 0-1,0-1 0,0 1 0,0-1 1,0 1-1,0-1 0,1 0 0,-1 1 1,0-1-1,0 0 0,1 1 0,-1-1 1,0 0-1,1 0 0,-1 0 0,0-2 1,-1-1 7,1-1 1,-1 0 0,1 0 0,0 0-1,1 0 1,-1 0 0,1 0 0,1-10-1,1-5-11,1 1-1,0-1 1,2 1-1,0 0 1,14-31-1,50-88-190,-67 133 173,40-67-232,51-67 0,60-59-65,-127 166 305,-6 7-4,-1-1 1,-1 0-1,26-51 0,-42 74 3,-1 0 0,0 0-1,0 0 1,0 0 0,-1 0-1,1 0 1,-1-5 0,0 8 1,0-1 0,0 1 0,0-1 1,0 1-1,0 0 0,0-1 0,0 1 1,0-1-1,-1 1 0,1-1 0,0 1 0,0-1 1,0 1-1,-1 0 0,1-1 0,0 1 0,-1-1 1,1 1-1,0 0 0,-1-1 0,1 1 0,-1 0 1,1 0-1,0-1 0,-1 1 0,1 0 0,-1 0 1,1 0-1,-1 0 0,1-1 0,-1 1 1,1 0-1,-1 0 0,1 0 0,-1 0 0,1 0 1,-1 0-1,1 0 0,-1 0 0,1 0 0,0 0 1,-1 1-1,1-1 0,-1 0 0,1 0 0,-1 0 1,1 1-1,-1-1 0,1 0 0,0 0 0,-1 1 1,0-1-1,-2 2-8,-1 0 0,0 1 0,0-1 0,1 1 0,0 0 1,-1 0-1,1 0 0,0 0 0,0 0 0,1 0 0,-5 8 0,-22 44-30,19-33 55,2 0 0,-7 29 0,12-41 22,1 1 0,0 1 0,1-1-1,0 0 1,1 0 0,1 21 0,0-30-21,-1 0 1,0-1-1,1 1 1,-1 0-1,1 0 0,-1-1 1,1 1-1,0 0 1,0-1-1,-1 1 0,1-1 1,1 1-1,-1-1 1,0 1-1,0-1 0,0 0 1,1 0-1,-1 1 1,1-1-1,-1 0 0,1 0 1,-1 0-1,3 0 1,-1 0 7,0 0 0,1 0 0,-1-1 0,1 1 0,-1-1 0,1 0 1,0 0-1,-1 0 0,1 0 0,-1-1 0,5 0 0,7-4 33,1 0-1,-1-1 1,29-15-1,-28 12-139,-1 0 0,0-1 0,0-1 0,-1-1 0,-1 0 0,0-1 0,0 0-1,-1-1 1,-1 0 0,-1-1 0,0 0 0,0 0 0,-2-1 0,10-25-1,0-5-209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13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294 1 14811,'-1'0'154,"0"0"0,0 0 0,0 0-1,0 1 1,0-1 0,0 0 0,0 1-1,0-1 1,0 1 0,1-1 0,-1 1 0,0 0-1,0-1 1,1 1 0,-1 0 0,0-1 0,1 1-1,-1 0 1,0 0 0,0 1 0,-15 25 1487,9-15-315,-23 44-306,2 2 0,2 1 0,-19 69 0,19-53-568,-5 16-60,-32 159-1,60-210-343,3-39-50,0-1 0,0 1 0,0-1 1,0 1-1,0 0 0,0-1 0,0 1 0,1-1 1,-1 1-1,0-1 0,0 1 0,1-1 0,-1 1 0,0-1 1,0 1-1,1-1 0,-1 1 0,1-1 0,-1 1 1,0-1-1,1 0 0,0 1 0,0-1-6,0 0 0,0 0 0,0 0-1,-1 0 1,1 0 0,0 0 0,0-1 0,0 1 0,0 0 0,-1-1-1,1 1 1,0 0 0,0-1 0,-1 1 0,1-1 0,0 1-1,-1-1 1,1 0 0,0 1 0,-1-1 0,1 0 0,7-7-94,-1 0 1,-1-1 0,0 0-1,0 0 1,7-15-1,23-57-573,-20 40 326,116-294-2094,-117 299 2207,-8 25 188,-6 11 48,-1 0 0,0 0 0,0 0 1,0 0-1,0 0 0,0-1 0,0 1 0,1 0 0,-1 1 0,0-1 1,0 0-1,0 0 0,0 0 0,0 0 0,1 0 0,-1 0 0,0 0 0,0 0 1,0 0-1,0 0 0,0 0 0,0 0 0,0 0 0,1 0 0,-1 0 0,0 0 1,0 1-1,0-1 0,0 0 0,0 0 0,0 0 0,0 0 0,0 0 1,0 0-1,0 1 0,0-1 0,0 0 0,0 0 0,0 0 0,1 0 0,-1 0 1,0 0-1,0 1 0,1 19 58,-3 34 139,0 31 67,3-76-198,-1 0-1,1 0 0,1-1 1,0 1-1,0 0 1,7 15-1,-9-23-46,1 0 0,-1 1-1,1-1 1,0 0 0,-1 0 0,1 0 0,0 0-1,0 1 1,0-1 0,0 0 0,0 0 0,0-1 0,0 1-1,0 0 1,0 0 0,0 0 0,1-1 0,-1 1-1,0-1 1,0 1 0,1-1 0,-1 1 0,0-1 0,1 0-1,-1 0 1,1 0 0,-1 1 0,0-1 0,1 0-1,-1-1 1,1 1 0,-1 0 0,0 0 0,1-1 0,-1 1-1,0-1 1,1 1 0,-1-1 0,0 1 0,0-1-1,1 0 1,1-1 0,5-4 69,0 0 0,0 0-1,0-1 1,9-12 0,-17 19-87,91-111 513,-90 109-515,0 1 0,0 0 1,0 0-1,0 0 0,0 0 1,0 0-1,1 0 0,-1 0 0,0 0 1,0 0-1,3-1 0,-4 2 1,0 0-1,1 0 1,-1 0-1,0 0 1,0 1-1,1-1 1,-1 0-1,0 0 1,0 0-1,0 0 1,1 0-1,-1 0 1,0 0-1,0 1 1,1-1-1,-1 0 1,0 0-1,0 0 1,0 0-1,0 1 0,0-1 1,1 0-1,-1 0 1,0 0-1,0 1 1,0-1-1,0 0 1,0 0-1,0 1 1,0-1-1,0 0 1,0 0-1,0 1 1,0-1-1,0 0 1,0 0-1,0 1 1,0-1-1,-4 38-37,2-29 36,-2 14-17,1-8 18,0-1 1,1 0 0,1 1-1,0-1 1,1 1 0,1-1 0,2 21-1,-3-34 4,1 0-1,-1 0 0,0 0 1,0 0-1,1 1 1,-1-1-1,1 0 1,-1 0-1,1 0 0,-1 0 1,1 0-1,0 0 1,-1 0-1,1-1 0,0 1 1,0 0-1,0 0 1,0 0-1,-1-1 0,1 1 1,0 0-1,0-1 1,1 1-1,-1-1 1,2 1-1,-2-1 1,1 0 0,0 0 0,-1 0 0,1-1 0,0 1 0,-1-1 0,1 1 0,0-1 0,-1 1 0,1-1 0,-1 0 0,1 0 0,-1 0 0,1 0 0,1-1 0,4-4-5,0-1-1,-1 0 1,1 0-1,-1 0 1,5-9-1,3-10-312,-1-1 0,-1 0 0,-1-1 0,9-38 0,-1 3-1729,-18 60 1798,1-1 0,0 0 0,0 1 0,0-1 0,0 1 0,0 0 0,1 0 0,0 0 0,-1 0 0,1 0 0,0 1 0,6-5 0,4-1-354,0 1 1,16-7-1,0 0 133,3-4 223,42-31-1,-64 42 407,0-2 0,-1 1 0,1-1 0,-2 0 0,1-1 0,-1 0 0,10-17 0,-18 27-136,0 0-1,0 0 1,0 0 0,0 0-1,0 0 1,0 0 0,0 0 0,0 0-1,0 0 1,-1-1 0,1 1-1,0 0 1,0 0 0,0 0 0,0 0-1,0 0 1,0 0 0,0 0-1,0 0 1,0 0 0,0 0 0,0 0-1,0 0 1,0 0 0,0 0-1,0 0 1,0 0 0,0-1 0,0 1-1,0 0 1,0 0 0,0 0-1,0 0 1,0 0 0,0 0 0,0 0-1,0 0 1,0 0 0,0 0-1,0 0 1,0 0 0,1 0 0,-1 0-1,-8 6 477,-9 17 67,5 2-228,0 0 1,2 1 0,1 1 0,1-1-1,1 2 1,1-1 0,2 1 0,0-1 0,2 1-1,3 54 1,0-72-256,0 0-1,1 0 1,-1 0 0,2-1-1,0 1 1,0 0 0,0-1-1,9 16 1,-11-24-91,-1-1 0,1 1 0,-1 0 0,1 0 0,0 0 1,0 0-1,-1 0 0,1-1 0,0 1 0,0 0 0,0-1 0,0 1 0,0-1 0,1 1 1,-2-1-12,0 1 1,1-1 0,-1 0 0,1 0 0,-1 0 0,0 0-1,1 0 1,-1-1 0,0 1 0,1 0 0,-1 0 0,1 0 0,-1 0-1,0 0 1,1 0 0,-1-1 0,0 1 0,0 0 0,1 0-1,-1 0 1,0-1 0,1 1 0,-1 0 0,0 0 0,0-1 0,1 0-1,0-1-75,0 0 0,0 0 0,0 0 0,0 0 0,-1 0 0,1-1 0,-1 1 0,1 0 0,-1 0 0,0-1 0,0-2 0,-1-7-263,-1 1 0,0 0 1,-1 0-1,0 0 0,0 0 1,-1 0-1,-1 1 0,0 0 0,-8-13 1,-9-11-798,-32-38 0,36 52 1158,-23-21-1,5 6 1562,36 35-1489,0 0 1,-1-1-1,1 1 1,0 0-1,-1-1 1,1 1-1,0 0 0,-1-1 1,1 1-1,0-1 1,0 1-1,-1-1 1,1 1-1,0 0 1,0-1-1,0 1 1,0-1-1,0 1 1,0-1-1,0 1 1,0-1-1,0 0 1,8-3 1073,20 6 184,-25-2-1130,39 6 707,83 8-481,-42-12-3949,-70-4 2829,-10-3-254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36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21613,'5'1'346,"0"1"0,0-1 0,0 1 1,-1 0-1,1 0 0,-1 1 0,1-1 1,-1 1-1,0 0 0,7 7 0,3 0 380,-4-3-580,0 0-1,-1 0 1,1 1-1,-2 1 1,12 12 0,-18-19-152,-1 1 0,1-1 0,0 1 0,-1 0 0,0 0 0,1-1 1,-1 1-1,0 0 0,-1 0 0,1 0 0,0 0 0,-1 0 0,0 0 0,1 0 0,-1 0 1,0 0-1,-1 1 0,1-1 0,-1 0 0,1 0 0,-1 0 0,0 0 0,0-1 0,0 1 1,0 0-1,-4 5 0,-4 5-487,0 0 1,-1 0-1,-1 0 1,0-2-1,-1 1 1,0-1-1,-1-1 1,0 0 0,-1-1-1,-26 13 1,24-16-342,8-6-197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13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21725,'16'-9'1888,"5"6"-1376,5-2-208,2 0 400,3 1-768,-1 4 264,-6 0-176,-4 0-232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14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4 16476,'-2'2'196,"0"0"0,1-1 0,-1 1 0,0 0 0,1 0 0,-1 0 0,1 0 0,0 0 0,0 1 0,0-1 0,0 0 0,-2 5 0,0 1 157,-6 15 306,1 0-1,1 1 0,-8 45 0,-1 74-117,15-130-492,-1 17 137,1 54 0,2-77-150,-1 0-1,1 0 1,0 0-1,1-1 0,0 1 1,0-1-1,0 1 0,0-1 1,1 0-1,0 1 1,1-2-1,0 1 0,7 10 1,-8-14-15,0 1 0,0-1 0,0 0-1,0 0 1,0 0 0,1-1 0,-1 1 0,1-1 0,-1 0 0,1 0 0,-1 0 0,1 0 0,0 0 0,-1-1 0,1 0 0,0 0 0,-1 0 0,1 0 0,0 0 0,-1-1 0,1 0 0,0 0-1,-1 0 1,5-1 0,5-4 35,1 1-1,-1-2 0,-1 1 1,22-17-1,9-10 125,75-77 0,-105 98-175,-11 8-6,1 1 1,1 0-1,-1 0 0,0 1 0,1-1 1,6-3-1,-9 6 0,-1 0 1,0 0 0,1-1-1,-1 1 1,0 0-1,0 0 1,1 0 0,-1 0-1,0 0 1,1 0 0,-1 0-1,0 0 1,0 0-1,1 0 1,-1 0 0,0 0-1,1 1 1,-1-1-1,0 0 1,0 0 0,1 0-1,-1 0 1,0 0 0,0 1-1,1-1 1,-1 0-1,0 0 1,0 0 0,1 1-1,-1-1 1,0 0-1,0 1 1,2 18-6,-5 5-6,-10 37-1,7-37 12,-4 40 1,10-63 0,-1 0 1,1 1-1,0-1 1,0 1-1,0-1 1,0 1-1,0-1 1,0 1-1,1-1 1,-1 1-1,0-1 1,1 1 0,-1-1-1,1 1 1,-1-1-1,1 0 1,0 1-1,0-1 1,1 2-1,-1-3-3,0 0 0,0 1-1,0-1 1,0 0 0,0 0 0,0 0-1,0 0 1,0 0 0,0 0 0,1 0-1,-1 0 1,0 0 0,0 0 0,0-1-1,0 1 1,0 0 0,0-1 0,0 1-1,0-1 1,0 1 0,0-1 0,0 0-1,-1 1 1,1-1 0,0 0-1,1-1 1,8-6-141,-1-1 0,1 0-1,-2 0 1,1-1 0,10-17-1,32-60-1649,-35 58 924,-5 7 161,-9 17 483,0 0 0,0 0 0,1 0 0,-1 1 0,1 0 0,0-1 0,0 1 0,1 0 0,-1 0 0,1 1 0,0-1 0,0 1 0,5-4 0,24-12 82,-2-2 0,0-1 0,32-29 0,-47 37 286,-1-1-1,-1-1 0,0 0 0,-1-1 0,-1 0 0,-1-1 1,11-22-1,-17 24 130,-6 11 158,-1 6-390,1 0 0,0 0 0,-1 0 0,1 0 0,0 0 0,0 0 0,0 0 0,0 0 0,0 1 0,0-1 0,0 0 0,1 1-1,-2 2 1,-8 15 45,2 0 0,0 0-1,1 1 1,1 1 0,-5 31-1,5-12 69,-1 79 0,11-30 55,-3-80-187,0-1 0,1 1 0,0 0 0,1-1 0,0 0 0,0 0 0,7 13 0,-10-21-36,0 1 1,0 0 0,0-1 0,1 1 0,-1-1 0,0 1 0,1-1-1,-1 0 1,0 1 0,1-1 0,-1 1 0,1-1 0,-1 1 0,0-1-1,1 0 1,-1 1 0,1-1 0,-1 0 0,1 0 0,-1 1-1,1-1 1,-1 0 0,1 0 0,0 0 0,-1 0 0,1 0 0,-1 0-1,1 1 1,0-1 0,0-1-14,0 0 0,-1 1 0,1-1 0,-1 1 0,1-1 0,0 0-1,-1 1 1,1-1 0,-1 0 0,1 0 0,-1 1 0,0-1 0,1 0 0,-1 0 0,0 0 0,1-1-1,0-4-144,1 0-1,-1 0 1,-1-1-1,1-7 1,-2-5-181,-2-1-1,0 1 1,-1 0 0,-1 0 0,-1 1-1,-12-28 1,-1 8 1660,-44-69 0,82 118 1529,3-2-2816,42 10 1,-22-12-68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15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4 15739,'0'0'67,"1"1"0,-1-1 1,1 0-1,-1 0 0,1 0 0,-1 0 0,1 1 0,-1-1 0,1 0 0,-1 0 0,0 1 0,1-1 0,-1 0 0,1 1 0,-1-1 0,0 0 0,1 1 0,-1-1 1,0 1-1,1-1 0,-1 0 0,0 1 0,0-1 0,0 1 0,1-1 0,-1 1 0,0-1 0,0 1 0,0-1 0,0 1 0,0-1 0,0 1 0,0-1 0,0 1 1,0-1-1,0 1 0,0-1 0,0 1 0,0-1 0,0 1 0,-1-1 0,1 2 0,-6 32 958,3-23-215,3-9-754,-16 109 1602,15-99-1616,1 1 0,0 0-1,1-1 1,0 1-1,1-1 1,5 22-1,-6-32-23,-1 1 0,1-1-1,0 1 1,0-1 0,0 1-1,0-1 1,1 0 0,-1 1 0,0-1-1,1 0 1,0 0 0,-1 0-1,1 0 1,0 0 0,0-1-1,0 1 1,0-1 0,1 1-1,-1-1 1,0 0 0,1 1-1,-1-1 1,0 0 0,1-1-1,-1 1 1,1 0 0,0-1-1,4 1 1,-2-2 18,0 1-1,0-1 1,-1 0 0,1-1 0,0 1-1,-1-1 1,1 0 0,-1 0-1,0 0 1,1-1 0,-1 0 0,0 1-1,0-1 1,5-6 0,3-4 41,1 0 0,-2-1 0,0-1 0,0 1 0,-2-2 0,0 0 0,0 0 0,-2 0 0,0-1 0,-1 0 0,0 0 0,4-30 0,-9 26-58,-3 13-15,-4 13-12,0 7-11,1 0 1,0 0-1,0 0 0,2 1 1,-5 20-1,4-4-17,-2 44 0,6-62 45,0 0 1,0 0-1,1 0 0,1-1 1,4 19-1,-5-27 1,-1 0 1,1 0-1,-1 0 1,1 0-1,0 0 1,0-1-1,0 1 1,0 0-1,0 0 1,0-1-1,1 1 1,-1-1-1,0 1 0,1-1 1,-1 1-1,1-1 1,0 0-1,-1 0 1,1 0-1,0 0 1,0 0-1,-1 0 1,1 0-1,0-1 1,0 1-1,0-1 0,0 1 1,0-1-1,0 0 1,0 0-1,0 0 1,0 0-1,0 0 1,0 0-1,0 0 1,0-1-1,0 1 0,3-2 1,4-2 34,-1 1-1,1-2 1,-1 1 0,0-1 0,-1-1-1,1 1 1,-1-1 0,0 0 0,0-1-1,9-12 1,-4 4 39,0-2-1,-1 0 0,18-35 0,-23 39-69,0 0-1,-1 0 0,0-1 1,-1 0-1,-1 0 0,0 0 1,-1-1-1,1-24 1,-3 38-17,1 0 0,-1 1 0,0-1 0,0 0 0,0 0 0,0 1 0,-1-1 0,1 0 0,0 0 0,0 1 0,0-1 0,0 0 1,-1 0-1,1 1 0,0-1 0,-1 0 0,1 1 0,-1-1 0,1 0 0,0 1 0,-1-1 0,0 1 0,1-1 0,-1 1 1,1-1-1,-1 1 0,0-1 0,0 0 0,0 2-1,0-1-1,1 0 1,-1 1 0,0-1-1,1 1 1,-1-1-1,1 1 1,-1-1 0,1 1-1,-1 0 1,1-1 0,-1 1-1,1-1 1,0 1 0,-1 0-1,1-1 1,0 1 0,0 0-1,-1 0 1,1-1 0,0 1-1,0 0 1,0 0 0,0-1-1,0 1 1,0 0 0,0 0-1,0 0 1,0 5-8,0-1 1,0 0-1,0 0 0,0 0 1,1 0-1,0 0 0,0 1 1,1-1-1,-1-1 1,1 1-1,0 0 0,0 0 1,1-1-1,-1 1 0,1-1 1,0 0-1,1 0 0,-1 0 1,6 5-1,-5-5 11,1 0 0,0-1 0,0 0 0,0 0 0,1-1 0,-1 1 0,1-1 0,-1 0 0,1-1 0,0 1 0,-1-1 0,1 0 0,0 0 0,0-1 0,0 0 0,11-1 0,-2-2 2,0 0-1,-1-1 0,1-1 0,-1 0 0,-1-1 0,1-1 1,-1 0-1,0 0 0,0-2 0,-1 1 0,0-2 0,-1 1 1,0-2-1,0 1 0,12-18 0,-22 26-8,0 1 0,0-1-1,1 0 1,-1 0 0,0 0-1,-1 0 1,1 0 0,0 0 0,-1-1-1,1 1 1,-1 0 0,1-4 0,-1 6 3,0-1 1,0 1-1,0-1 1,0 1-1,-1-1 1,1 1-1,0-1 1,0 1 0,0 0-1,0-1 1,-1 1-1,1-1 1,0 1-1,-1 0 1,1-1-1,0 1 1,0 0 0,-1-1-1,1 1 1,-1 0-1,1-1 1,0 1-1,-1 0 1,0-1-3,0 1-1,-1 0 1,1 0-1,0-1 1,0 1-1,0 0 1,0 0-1,0 0 1,-1 0-1,1 1 1,0-1-1,0 0 1,-2 1-1,-4 1-19,0 1-1,1 0 1,-1 1 0,0-1-1,1 1 1,0 1-1,0-1 1,0 1 0,1 0-1,-1 0 1,-6 10-1,5-7 13,1 0 1,1 0-1,-1 0 0,1 1 0,1-1 0,0 1 0,0 1 0,-3 11 1,6-19 12,0 0 1,1 1-1,0-1 1,-1 0-1,1 0 1,0 0-1,0 1 1,0-1 0,1 0-1,-1 0 1,0 1-1,1-1 1,-1 0-1,1 0 1,0 0-1,0 0 1,0 0 0,0 0-1,0 0 1,0 0-1,0 0 1,1-1-1,-1 1 1,1 0-1,-1-1 1,1 1 0,0-1-1,0 1 1,-1-1-1,1 0 1,0 0-1,0 0 1,0 0-1,0 0 1,1 0-1,-1-1 1,0 1 0,0-1-1,2 1 1,11 1-53,-1 0-1,1-1 1,-1 0 0,25-3 0,-38 2 51,243-20-638,-243 20 688,0 1-1,0-1 1,0 0-1,0 0 1,0 0 0,0 0-1,0 0 1,0-1-1,0 1 1,0 0-1,0 0 1,-1 0-1,1-1 1,0 1-1,0-1 1,0 1-1,0-1 1,-1 1-1,1-1 1,0 1-1,0-1 1,-1 1-1,1-1 1,0 0 0,-1 0-1,1 1 1,-1-1-1,1 0 1,-1 0-1,1-1 1,-1 0 102,0-1 0,0 1 0,-1-1 1,1 1-1,-1 0 0,0-1 0,0 1 0,0 0 1,-2-4-1,-2-6 162,-5-13 220,-1-5-379,-25-47 0,37 75-2575,5 3 920,16 8 313,22 7 237,6-6-117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16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214 171 17460,'-8'-3'250,"1"2"1,-1-1-1,0 1 0,1 0 1,-1 1-1,0 0 1,0 0-1,0 0 0,1 1 1,-1 1-1,0-1 1,1 1-1,-1 0 0,1 1 1,-14 6-1,16-6-154,0-1-1,0 1 1,0 0-1,0 1 0,1-1 1,0 1-1,-1 0 1,1 0-1,1 0 1,-1 0-1,1 1 0,-1-1 1,1 1-1,0 0 1,1 0-1,-1 0 0,1 0 1,0 1-1,1-1 1,-1 1-1,1-1 1,-1 9-1,2-12-74,0 1 0,0-1 0,0 0-1,0 1 1,0-1 0,0 0 0,1 1 0,-1-1 0,1 0-1,-1 1 1,1-1 0,0 0 0,0 0 0,0 0 0,0 1-1,1-1 1,-1 0 0,1-1 0,-1 1 0,1 0 0,1 1-1,0-1-7,-1-1-1,1 1 0,0-1 0,0 0 0,0 0 0,0 0 1,0 0-1,0 0 0,0-1 0,0 0 0,0 1 0,0-1 1,0 0-1,4-1 0,5-1-8,0 0 0,0 0 0,0-2 0,0 1-1,0-2 1,-1 0 0,11-6 0,6-6-32,-1-2 0,-1-2 0,-1 0 0,0-1 0,-2-2-1,-1 0 1,-1-1 0,-1-1 0,32-56 0,-40 58-31,-10 14 11,-2 10 46,-1-1 0,1 1 1,0 0-1,0 0 0,0 0 0,0 0 0,-1 0 0,1 0 0,0 0 0,0-1 1,0 1-1,0 0 0,-1 0 0,1 0 0,0 0 0,0 0 0,0 0 0,-1 0 1,1 0-1,0 0 0,0 0 0,0 0 0,-1 0 0,1 0 0,0 0 0,0 0 1,0 0-1,0 0 0,-1 0 0,1 0 0,0 1 0,0-1 0,0 0 0,-1 0 1,1 0-1,0 0 0,0 0 0,0 0 0,0 0 0,0 1 0,-1-1 0,-5 4-7,0 1-1,-1 0 0,2 0 0,-1 1 0,1 0 0,-1 0 0,2 0 1,-6 8-1,-32 58 61,29-45-2,1 0 1,-14 46-1,22-62-93,1 1 1,1-1-1,0 1 1,0 0-1,1 0 0,1 0 1,0 0-1,1 0 1,2 15-1,-2-23 5,0-1 1,0 1-1,1 0 0,-1 0 0,1-1 1,0 1-1,0-1 0,5 7 0,-6-9 27,0 1-1,0-1 1,0 0-1,1 0 1,-1 0-1,1 0 1,-1 0-1,1 0 1,-1 0-1,1 0 1,-1-1-1,1 1 1,0-1-1,-1 1 1,1-1-1,0 1 0,0-1 1,-1 0-1,1 0 1,0 0-1,3 0 1,23-6-212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16.7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78 16748,'0'1'123,"0"0"1,0 0 0,0 0 0,0 1 0,0-1 0,0 0 0,0 0 0,1 0 0,-1 0-1,0 0 1,1 0 0,-1 0 0,1 0 0,-1 0 0,1 0 0,0 0 0,-1 0-1,1 0 1,0 0 0,0-1 0,-1 1 0,1 0 0,0 0 0,0-1 0,2 2-1,-1-1 67,0-1-1,0 1 0,1-1 0,-1 1 1,0-1-1,1 0 0,-1 0 0,1 0 0,-1 0 1,0 0-1,5-1 0,-1-1 8,0 1-1,-1-1 0,1 0 1,0 0-1,-1-1 1,0 1-1,1-1 1,-1-1-1,6-4 1,-10 7-166,1 0 0,-1 0 1,0-1-1,1 1 0,-1-1 1,0 1-1,0-1 0,0 0 0,0 1 1,0-1-1,0 0 0,-1 0 1,1 0-1,0 0 0,-1 1 0,0-1 1,1 0-1,-1 0 0,0 0 0,0 0 1,0 0-1,0 0 0,0 0 1,-1 0-1,1 0 0,-1 0 0,0-3 1,-1 3-16,1 1 1,0-1-1,-1 0 1,1 0-1,-1 1 1,1-1-1,-1 1 1,0 0-1,0-1 1,0 1-1,0 0 1,0 0-1,0 0 1,0 0-1,0 0 1,0 1-1,0-1 1,0 1 0,-1-1-1,1 1 1,0 0-1,0 0 1,-5 0-1,0 1-8,0 0 1,0 1-1,0-1 0,0 2 0,0-1 1,0 1-1,1 0 0,-1 0 0,1 0 1,0 1-1,0 0 0,0 0 0,1 1 0,-9 8 1,10-9-13,1-1 0,-1 1 0,1 0 1,-1 0-1,1 1 0,1-1 0,-1 1 0,1-1 1,-1 1-1,1 0 0,1 0 0,-1 0 0,1 0 1,0 0-1,0 0 0,0 0 0,1 1 1,-1-1-1,1 0 0,1 9 0,0-12 5,-1 0-1,1 0 0,0 1 1,0-1-1,0 0 1,0 0-1,0 0 1,0 0-1,1 0 1,-1 0-1,0 0 1,1 0-1,0-1 0,-1 1 1,1 0-1,0-1 1,0 0-1,2 2 1,0-1-5,0 0 0,0-1 0,0 0 0,0 0 0,0 0 0,1 0 0,-1 0 0,0-1 0,7 0 0,5-1-72,1-1 1,-1-1-1,32-9 1,86-33-545,-19 6-47,-106 36 583,1 0 0,-1 1 0,1 0 0,0 1 0,18-1 0,-26 2 82,0 0 0,-1 0 0,1 1 0,0-1 0,-1 0 1,1 1-1,0-1 0,-1 1 0,1 0 0,0 0 0,-1-1 0,0 1 0,1 0 0,-1 0 0,1 0 0,1 3 1,-2-2 21,0-1 1,0 1-1,0 0 1,0 0-1,-1 0 1,1-1 0,-1 1-1,1 0 1,-1 0-1,0 0 1,0 0-1,0 0 1,0 0 0,0 0-1,0 0 1,-1 0-1,1 0 1,-1 3-1,-16 42 549,13-39-388,1 1 0,-1 0 0,2 0-1,-1 1 1,-1 15 0,4-25-166,0 1 1,0 0-1,0 0 1,0 0-1,0 0 0,0-1 1,0 1-1,0 0 1,1 0-1,-1 0 0,0 0 1,0-1-1,1 1 1,-1 0-1,1-1 0,-1 1 1,1 0-1,-1 0 1,1-1-1,-1 1 0,1-1 1,-1 1-1,1-1 1,0 1-1,-1-1 0,1 1 1,0-1-1,0 1 1,-1-1-1,1 0 0,0 1 1,0-1-1,-1 0 0,1 0 1,0 0-1,0 1 1,0-1-1,0 0 0,-1 0 1,1 0-1,0-1 1,0 1-1,0 0 0,0 0 1,-1 0-1,2-1 1,5 0-6,-1-1 0,1 0 0,-1 0 1,9-5-1,58-33-632,-47 25-269,0 0 0,41-14 0,-65 28 783,0 0 0,0 0 0,0 1 1,0-1-1,0 1 0,0-1 1,0 1-1,0 0 0,0 0 1,0 0-1,0 0 0,0 0 1,1 0-1,-1 1 0,0-1 0,3 2 1,-4-1 52,0 0 1,0 0 0,0 0-1,-1 0 1,1 0-1,0 0 1,-1 0 0,1 0-1,0 0 1,-1 1-1,0-1 1,1 0 0,-1 0-1,0 1 1,1-1-1,-1 0 1,0 0 0,0 1-1,0-1 1,0 0 0,0 1-1,-1-1 1,1 0-1,0 0 1,-1 1 0,0 1-1,-17 47-516,5-19 538,11-19 85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59.2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13979,'-4'5'2064,"3"2"-879,1 1-465,8-6 2240,9-2-1543,12-2-353,7-1-144,14-2-360,6 1-112,8 1-304,1-1-152,-2 3-488,-7 1-232,-9 2-432,-7 3-184,-17-2 880,-10-1-329,-14-2-143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8:59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16620,'0'20'1624,"11"-8"-904,9-4-272,13 1 680,4-1-191,6-3-553,5-1-392,0-8-752,0-3 776,-4-14-313,-2-4-151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00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0 18628,'33'3'1276,"37"9"1,-61-10-1154,-1 0 0,1 0 1,-1 1-1,0 1 0,0-1 1,0 1-1,-1 1 0,1-1 1,11 11-1,-16-12-99,0 0 0,0 0 0,0 1 0,-1-1 0,1 1 0,-1 0 0,0 0 0,0 0 0,0 0 0,0 0-1,-1 0 1,0 1 0,0-1 0,1 6 0,-2-3-16,1 1 0,-1-1 1,-1 1-1,0-1 0,0 1 0,0-1 0,-5 13 0,0-2-16,-2-1-1,0 0 1,-1 0-1,0-1 1,-23 29 0,10-18-23,-2-2 0,-1 0 0,-43 33 0,-91 52-624,127-90 539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48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269 181 18964,'0'-1'85,"0"1"0,-1-1 0,1 0 0,-1 0-1,1 1 1,-1-1 0,1 1 0,-1-1 0,1 0 0,-1 1 0,0-1 0,1 1 0,-1 0-1,0-1 1,1 1 0,-1-1 0,0 1 0,0 0 0,0 0 0,1-1 0,-1 1-1,0 0 1,0 0 0,0 0 0,1 0 0,-1 0 0,0 0 0,0 0 0,0 0 0,-1 1-1,-28 5 871,21-1-748,1-1-1,0 2 1,0-1-1,0 1 0,0 0 1,1 0-1,-11 13 1,-40 56 376,5 7-226,48-73-316,0 1 0,1 0-1,0 0 1,1 0 0,0 0 0,0 1-1,-1 10 1,4-20-35,0 0-1,0 0 1,0 0 0,-1 0-1,1 0 1,0 0 0,0 0-1,0 0 1,1 0 0,-1 0-1,0 0 1,0 0-1,0 0 1,1 0 0,-1 0-1,1 0 1,-1 0 0,1 0-1,-1 0 1,1 0 0,-1 0-1,1-1 1,0 1 0,-1 0-1,1 0 1,0-1 0,0 1-1,-1 0 1,1-1-1,0 1 1,0-1 0,2 1-1,-1-1 6,0 1-1,1-1 0,-1 0 0,0-1 0,1 1 1,-1 0-1,0-1 0,0 1 0,1-1 0,-1 0 1,0 0-1,0 0 0,0 0 0,0 0 0,4-3 1,17-14 64,0-1 1,-1-1 0,-1-1 0,24-32-1,-33 39-19,48-59 711,-3-4-1,67-116 0,-118 181-489,-8 13-11,-14 21 14,-1 11-261,0 2 0,2 0-1,2 0 1,1 1 0,2 1-1,-9 59 1,18-85-180,0 0 0,1 1 0,0-1 0,4 22 0,-4-31 48,1 1-1,-1-1 0,1 1 0,0-1 1,0 1-1,0-1 0,1 0 1,-1 1-1,0-1 0,1 0 0,2 3 1,-2-4 27,-1 0 1,0 0 0,0 0-1,0 0 1,1-1 0,-1 1 0,0-1-1,1 1 1,-1-1 0,1 1-1,-1-1 1,1 0 0,-1 0-1,0 1 1,1-1 0,-1 0-1,1-1 1,-1 1 0,1 0-1,-1 0 1,1 0 0,1-2-1,14-5-618,-1-6-248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49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10 10386,'0'-3'1200,"2"2"-807,-2 0-233,-2-2 1304,2 1-1424,-3 2-808,0 0-777,-2 0 1065,2 0-128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3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18596,'-9'67'4686,"-37"191"-3339,45-254-1309,1 0 0,-1 0-1,1 1 1,0-1 0,1 0 0,-1 1-1,2 3 1,-2-7-23,0 0 0,1 0 0,-1 0 0,1 0 0,-1 0 0,0-1 0,1 1 0,0 0 0,-1 0 0,1 0 0,0-1 0,-1 1 0,1 0 0,0-1-1,0 1 1,-1-1 0,1 1 0,0-1 0,0 1 0,0-1 0,0 1 0,0-1 0,0 0 0,0 0 0,0 1 0,0-1 0,-1 0 0,1 0 0,0 0 0,0 0 0,0 0 0,0 0 0,0 0 0,0-1 0,2 1-1,8-3 87,0-1 0,0 0 0,0-1 0,0 0-1,17-11 1,-15 9-38,-1 0-1,1 0 1,18-5-1,-30 12-61,-1-1-1,1 1 1,0 0-1,0-1 1,0 1-1,0 0 1,0 0-1,0-1 0,0 1 1,0 0-1,0 0 1,0 0-1,0 0 1,0 1-1,0-1 1,0 0-1,0 0 1,0 0-1,0 1 1,-1-1-1,1 1 1,0-1-1,0 0 0,0 1 1,0 0-1,-1-1 1,1 1-1,0-1 1,0 1-1,-1 0 1,1 0-1,0-1 1,-1 1-1,1 0 1,-1 0-1,1 0 1,-1 0-1,0-1 0,1 1 1,-1 0-1,0 0 1,1 0-1,-1 0 1,0 0-1,0 0 1,0 0-1,0 1 1,0 7-112,0 0 0,-1 0 0,0 0 0,-3 12 0,1-3-492,3-17 514,0 0-1,-1 0 0,1 1 0,0-1 1,0 0-1,0 0 0,0 0 0,1 1 1,-1-1-1,0 0 0,0 0 0,1 0 1,-1 1-1,1-1 0,-1 0 1,1 0-1,0 1 0,0-1 20,-1-1 0,1 1-1,0-1 1,-1 1 0,1-1 0,0 0-1,-1 1 1,1-1 0,0 0 0,0 1-1,-1-1 1,1 0 0,0 0 0,0 0-1,-1 0 1,1 0 0,0 0 0,0 0-1,-1 0 1,2 0 0,3-2-129,0 1-1,0-1 1,-1 1 0,1-1-1,-1-1 1,0 1 0,5-4-1,17-13-772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49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212 128 12603,'19'-29'1948,"-12"20"-1236,-1 0 0,0-1 1,-1 0-1,0 0 1,-1 0-1,4-13 1,-7 23-644,-1-1 1,0 1-1,0-1 1,0 1-1,1-1 1,-1 0-1,0 1 1,0-1 0,0 1-1,0-1 1,0 1-1,0-1 1,0 0-1,0 1 1,0-1 0,0 1-1,-1-1 1,1 1-1,0-1 1,0 1-1,0-1 1,-1 1-1,1-1 1,0 1 0,-1-1-1,1 1 1,0-1-1,-1 1 1,1-1-1,-1 1 1,0-1-1,0 1 0,0 0-1,0 0 1,0 0 0,0 0 0,0 0-1,-1 0 1,1 0 0,0 0 0,0 1-1,0-1 1,0 0 0,0 1 0,-2 0-1,-4 3 99,0 0-1,0 0 1,-11 8 0,-9 11-75,0 1 1,2 1-1,0 1 1,2 1 0,1 1-1,-24 41 1,43-65-77,1 0 1,0 0-1,0 0 1,0 1-1,1-1 0,0 1 1,0-1-1,0 1 1,0 5-1,1-9-10,0 0 0,0 0 0,0-1 0,0 1 0,0 0 0,0 0 0,0 0 0,1-1 0,-1 1 0,0 0 0,1 0 0,-1-1 0,0 1 0,1 0 0,-1 0 0,1-1 0,-1 1-1,1-1 1,-1 1 0,1 0 0,1 0 0,-1 0 2,1-1 0,-1 1 0,1-1-1,0 0 1,-1 1 0,1-1 0,-1 0 0,1 0-1,0 0 1,-1 0 0,1 0 0,-1-1 0,1 1-1,-1 0 1,4-2 0,5-1 21,-1-1-1,1 0 1,-1-1 0,1 0 0,-1-1-1,13-10 1,50-48 117,-53 47-93,81-89 388,-99 105-433,-1 1-1,0-1 1,1 0 0,-1 1-1,1-1 1,-1 0-1,1 1 1,-1-1-1,1 0 1,0 1-1,-1-1 1,1 1-1,0-1 1,-1 1-1,1 0 1,0-1-1,-1 1 1,1 0-1,0-1 1,0 1-1,0 0 1,-1 0 0,1 0-1,0-1 1,1 1-1,-1 2 10,-1-1 0,1 1 0,-1 0 0,0-1 0,1 1 0,-1-1 0,0 1-1,0 0 1,0-1 0,0 1 0,0-1 0,0 1 0,-1 0 0,0 2 0,-9 53 212,5-36-276,1 1 0,1-1-1,0 0 1,2 1-1,2 25 1,-1-43-41,1-1 1,0 1-1,0-1 0,0 0 0,0 1 1,0-1-1,1 0 0,2 4 0,-4-6 77,1-1-1,-1 1 1,1 0-1,0 0 0,-1-1 1,1 1-1,0 0 1,-1-1-1,1 1 1,0-1-1,0 1 0,-1-1 1,1 1-1,0-1 1,0 0-1,0 1 1,0-1-1,-1 0 0,1 0 1,0 1-1,0-1 1,0 0-1,0 0 1,0 0-1,0 0 0,0 0 1,0 0-1,0-1 1,-1 1-1,1 0 1,0 0-1,0-1 0,0 1 1,0 0-1,0-1 1,-1 1-1,2-2 1,26-25-347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0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5 394 16211,'-1'3'311,"0"0"-1,0 0 0,1 0 0,-1 0 0,1 0 1,-1 1-1,1-1 0,0 0 0,1 4 0,-1-7-251,0 1 1,0-1-1,0 1 0,0-1 0,1 0 0,-1 1 0,0-1 0,0 0 0,1 1 0,-1-1 0,0 0 0,0 1 0,1-1 0,-1 0 0,0 1 0,1-1 1,-1 0-1,1 0 0,-1 1 0,0-1 0,1 0 0,-1 0 0,0 0 0,1 0 0,-1 1 0,1-1 0,0 0 0,0 0 141,1 0 0,0-1-1,0 1 1,-1 0 0,1-1-1,0 1 1,0-1 0,-1 1-1,1-1 1,2-2 0,11-5 322,-2-2 0,1 1 0,-1-2 0,20-20 0,44-55 383,-74 82-858,162-227 868,-162 226-911,2 0-18,-6 16-3,-8 22-14,7-28 27,-46 156-151,-91 208-1,133-358 147,-4 11-12,-18 30 0,25-47 18,-1-1-1,1 1 1,0-1 0,-1 1-1,0-1 1,0 0-1,-1-1 1,1 1 0,-1-1-1,1 0 1,-11 5-1,14-7-1,0-1-1,0 1 0,0-1 0,0 1 0,0-1 0,0 0 0,-1 0 0,1 0 0,0 0 0,0 1 1,0-2-1,-1 1 0,1 0 0,0 0 0,0 0 0,0 0 0,0-1 0,-1 1 0,1-1 0,0 1 1,0-1-1,0 1 0,-1-2 0,0 1-9,1-1 1,-1 1-1,1-1 0,0 1 1,0-1-1,0 0 0,0 0 1,0 0-1,0 1 0,1-1 1,-1 0-1,0-4 0,-1-1-34,2-1 0,-1 1-1,1-1 1,0 1 0,0-1-1,3-13 1,2 4-22,1 0 1,0 1-1,1 0 0,1 0 0,0 1 1,1 0-1,1 1 0,0 0 0,22-23 1,11-7-73,68-52-1,9 3 102,46-38 16,-157 123 27,-4 5 1,-1-1 0,0 1 0,0-1 0,0 0 0,0 0 0,0 0 0,-1-1 0,0 1 0,0-1 0,5-9 0,-8 14-2,0-1 1,0 1-1,0 0 1,0 0-1,-1 0 0,1 0 1,0-1-1,0 1 0,0 0 1,0 0-1,0 0 1,0 0-1,0-1 0,-1 1 1,1 0-1,0 0 0,0 0 1,0 0-1,0 0 1,0 0-1,-1 0 0,1-1 1,0 1-1,0 0 0,0 0 1,0 0-1,-1 0 1,1 0-1,0 0 0,0 0 1,0 0-1,-1 0 0,1 0 1,0 0-1,0 0 1,0 0-1,-1 0 0,1 0 1,0 0-1,0 0 0,0 0 1,0 1-1,-1-1 1,1 0-1,-11 3 12,2 3-10,0 0-1,0 0 0,0 1 0,1 0 1,0 0-1,-11 15 0,4-4 5,1 0 0,-13 25 0,21-31-3,-1 0-1,1 1 1,-4 13 0,9-23-3,0 0 0,0 0 1,0 0-1,1 0 1,-1 0-1,1 0 1,0 0-1,-1 0 1,1 0-1,1-1 1,-1 1-1,0 0 0,1 0 1,-1 0-1,1 0 1,0 0-1,0 0 1,0 0-1,1-1 1,2 6-1,-3-7 1,1 0 1,-1 0-1,0 0 0,1 0 0,0 0 0,-1 0 1,1 0-1,-1 0 0,1-1 0,0 1 1,0-1-1,-1 1 0,1-1 0,0 0 0,0 1 1,0-1-1,0 0 0,-1 0 0,1-1 0,0 1 1,0 0-1,0 0 0,2-2 0,3 0 2,1 0 0,-1-1 0,-1 0 0,12-6 0,5-6 27,0-1 1,-1-1-1,-1-1 0,-1-1 0,19-23 1,-9 6 68,-1-2 1,28-47-1,-44 63-37,-15 24-56,-56 112 187,51-99-128,1 1-1,1 0 0,0 1 0,1-1 1,-4 31-1,8-46-55,-1 0 1,1 0-1,0 0 1,0 0-1,0 0 1,0 0-1,0 0 1,0 0-1,0 0 1,1 0-1,-1 0 0,0 0 1,0 0-1,1 0 1,-1-1-1,1 1 1,-1 0-1,0 0 1,1 0-1,0 0 0,-1-1 1,1 1-1,-1 0 1,2 0-1,-1 0 3,0-1 0,0 0-1,0 0 1,0 0 0,0 0 0,0 0-1,0 0 1,0 0 0,0 0 0,0 0-1,0 0 1,0-1 0,0 1 0,0 0-1,0-1 1,0 1 0,0-1 0,1 0-1,5-4 44,0 1-1,-1-1 1,0 0 0,11-12-1,-6 5-66,0-1 0,-1 0 0,0-1 0,-1 0 0,0-1 0,10-25 0,-19 40-17,0 0 0,1-1 0,-1 1-1,0 0 1,0 0 0,1-1 0,-1 1 0,0 0-1,0-1 1,0 1 0,0 0 0,0-1 0,0 1-1,0 0 1,0-1 0,1 1 0,-1 0 0,0-1-1,0 1 1,0 0 0,-1-1 0,1 1 0,0-1-1,0 1 1,0 0 0,0-1 0,0 1 0,0 0-1,0 0 1,-1-1 0,1 1 0,0 0 0,0-1-1,0 1 1,-1 0 0,1 0 0,0-1 0,0 1-1,-1 0 1,1 0 0,0-1 0,0 1 0,-1 0-1,0 0 1,-14 5-1662,3-1 1366,0-3-303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1.8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263 15 22053,'3'-14'1643,"-3"14"-1614,0 0 1,0 0 0,-1 0-1,1 0 1,0 0-1,0 0 1,0-1 0,-1 1-1,1 0 1,0 0 0,0 0-1,0 0 1,-1 0-1,1 0 1,0 0 0,0 0-1,0 0 1,-1 0 0,1 0-1,0 0 1,0 0-1,0 0 1,-1 0 0,1 0-1,0 0 1,0 0 0,0 0-1,-1 1 1,1-1-1,0 0 1,0 0 0,0 0-1,0 0 1,-1 0 0,1 1-1,-23 19 1237,-4 16-676,1 1 0,-37 72 0,-24 89-650,79-179 70,2 0 0,0 1 0,-6 36 0,12-55-8,0-1 1,0 1-1,0 0 0,0-1 1,0 1-1,0-1 1,0 1-1,0-1 0,0 1 1,0 0-1,0-1 1,0 1-1,0-1 0,0 1 1,0-1-1,1 1 1,-1 0-1,0-1 0,0 1 1,1-1-1,-1 1 0,0-1 1,1 0-1,0 2 1,-1-2-1,1 0-1,-1 0 1,1 0 0,0 0 0,-1 0 0,1 0 0,-1-1 0,1 1 0,-1 0-1,1 0 1,0 0 0,-1 0 0,1-1 0,-1 1 0,1 0 0,-1 0 0,1-1 0,-1 1-1,1-1 1,25-24 30,-24 23-30,51-61-10,20-22-203,-71 84 184,0-1 1,-1 0-1,1 1 1,0-1-1,0 1 0,0 0 1,0 0-1,0-1 1,0 1-1,0 0 1,4-1-1,-5 2 16,-1 0 0,0 0 0,1 0 0,-1 0 0,1 0 0,-1 0 0,0 0 0,1 1 0,-1-1 0,0 0 1,1 0-1,-1 0 0,1 0 0,-1 0 0,0 1 0,1-1 0,-1 0 0,0 0 0,0 1 0,1-1 0,-1 0 0,0 0 0,0 1 0,1-1 0,-1 1 0,3 18-197,-11 34-167,6-45 289,0 1-1,0-1 1,1 0-1,0 1 1,1-1-1,0 1 0,0-1 1,2 12-1,-1-19 77,-1-1 0,0 1 0,0 0 1,0-1-1,1 1 0,-1 0 0,0-1 0,1 1 0,-1-1 0,1 1 0,-1-1 0,0 1 0,1-1 0,-1 1 0,1-1 1,0 1-1,-1-1 0,1 1 0,-1-1 0,1 0 0,0 1 0,-1-1 0,1 0 0,-1 0 0,1 1 0,0-1 0,0 0 1,-1 0-1,1 0 0,0 0 0,-1 0 0,1 0 0,0 0 0,-1 0 0,1 0 0,0 0 0,-1 0 0,1-1 1,0 1-1,-1 0 0,2-1 0,26-15-201,-27 15 205,35-26-334,-1-3 1,-1-1-1,41-48 1,74-119-1419,-143 189 1655,-2 5 77,-1-1 1,0 1-1,0 0 1,0-1-1,-1 1 1,0-1-1,0 0 1,0 0-1,0 0 1,1-9-1,-4 15 94,-1-1-1,1 1 1,0 0 0,-1 0-1,1 0 1,0 0 0,0 0-1,-1 0 1,1 0-1,0 0 1,0 0 0,-1 2-1,-9 12 169,0 0 1,1 0-1,1 1 0,1 0 0,0 1 1,1 0-1,0 0 0,2 1 0,0-1 1,1 1-1,0 0 0,2 1 0,0-1 1,1 0-1,1 1 0,1-1 0,1 0 1,0 1-1,5 19 0,-6-37-237,4 23-224,3 0 0,0 0 0,1-1-1,13 25 1,-17-43-67,-4-7-64,-3-12-25,-9-7-43,0 0 0,-1 1 0,-1 0 0,-1 2 0,-28-31 0,18 21 282,-25-38 0,48 66 172,1-1 0,-1 0 0,1 0 0,-1 0 0,1 0 0,-1 0-1,1 1 1,0-1 0,0 0 0,-1 0 0,1 0 0,0 0 0,0 0 0,0 0-1,0 0 1,0 0 0,0 0 0,0 0 0,0 0 0,0 0 0,1 0-1,-1 0 1,0 0 0,1-1 0,0 1 27,0-1 0,0 1 0,1 0 0,-1 0 0,0-1 0,1 1 0,-1 0 0,0 0 0,1 0 0,-1 0 0,1 1 0,2-2 0,6-2 235,1 1 0,-1 0 1,18-1-1,-24 3-211,91-10 991,32-6-986,-108 11 340,-19 6-425,0 0 0,0 0 0,1 0 0,-1 0 0,0 0-1,0 0 1,1 0 0,-1 0 0,0 0 0,0 0 0,0 0 0,1 0-1,-1 0 1,0 0 0,0-1 0,0 1 0,0 0 0,1 0 0,-1 0 0,0 0-1,0 0 1,0-1 0,0 1 0,0 0 0,0 0 0,1 0 0,-1-1 0,0 1-1,0 0 1,0 0 0,0 0 0,0-1 0,0 1 0,0 0 0,0 0-1,0 0 1,0-1 0,0 1 0,0 0 0,0 0 0,0-1 0,0 1 0,0 0-1,0 0 1,0 0 0,0-1 0,-1 1 0,1 0 0,0 0 0,0 0 0,0 0-1,0-1 1,0 1 0,0 0 0,-1 0 0,1 0 0,0 0 0,0-1-1,0 1 1,0 0 0,-1 0 0,1 0 0,0 0 0,0 0 0,0 0 0,-1 0-1,1 0 1,-11-5-59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2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 21765,'12'-10'2032,"11"0"-1440,2-4-256,8 2 664,3 1-879,-1 5 159,-4 3-152,2 3-264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3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72 20756,'-1'0'107,"0"1"0,0-1 0,0 1-1,-1-1 1,1 1 0,0 0 0,0-1-1,0 1 1,0 0 0,0 0-1,0 0 1,1 0 0,-1 0 0,0 0-1,0 0 1,1 0 0,-1 0 0,0 0-1,1 0 1,-1 0 0,0 3 0,-9 27 512,9-30-517,0 5-24,-1-1 0,1 1 0,1-1 0,-1 1-1,1-1 1,0 1 0,0-1 0,0 1-1,1 0 1,0-1 0,0 0 0,3 10 0,-3-13-66,0 0 0,0 0 1,0 0-1,0 0 0,1-1 1,-1 1-1,1 0 0,-1 0 1,1-1-1,0 1 1,-1-1-1,1 0 0,0 1 1,0-1-1,0 0 0,0 0 1,0 0-1,0 0 0,0 0 1,1-1-1,-1 1 0,0-1 1,0 1-1,0-1 1,1 0-1,-1 0 0,0 0 1,1 0-1,-1 0 0,0-1 1,0 1-1,5-2 0,4-1 119,-1-1-1,1 0 1,-1 0-1,0-1 1,0 0-1,0-1 1,-1-1-1,0 1 1,14-14-1,-10 8 163,1-2-1,-2 0 1,0 0 0,-1-1-1,10-18 1,-17 27-130,-1-1 0,0 0 0,0 0 1,2-10-1,-5 16-141,0 0 0,1 0 1,-1 0-1,0 0 0,0-1 1,0 1-1,0 0 0,0 0 1,0 0-1,0 0 1,-1 0-1,1 0 0,0 0 1,0-1-1,-2-1 0,2 3-20,-1-1 1,0 1-1,1-1 0,-1 1 0,0 0 1,1-1-1,-1 1 0,0 0 0,1-1 1,-1 1-1,0 0 0,0 0 0,1 0 1,-1 0-1,0 0 0,0 0 0,0 0 0,1 0 1,-1 0-1,0 0 0,0 0 0,1 0 1,-1 0-1,0 1 0,0-1 0,-1 1 1,0 0-146,1 0 1,-1 0 0,0 0-1,0 1 1,0-1-1,1 1 1,-1-1 0,0 1-1,1 0 1,0-1 0,-1 1-1,1 0 1,0 0 0,0 0-1,0 0 1,0 0-1,0 0 1,1 0 0,-1 1-1,1-1 1,-1 0 0,1 0-1,0 0 1,0 1 0,0-1-1,0 0 1,0 0-1,0 1 1,1-1 0,-1 0-1,1 0 1,-1 0 0,1 0-1,0 1 1,0-1 0,0 0-1,0 0 1,0-1-1,0 1 1,1 0 0,-1 0-1,1-1 1,1 3 0,2-2-255,0 1 1,0-1-1,0-1 1,0 1-1,0-1 1,1 1-1,-1-2 1,0 1-1,1 0 1,-1-1 0,0 0-1,1 0 1,-1-1-1,0 0 1,1 0-1,7-2 1,4-2-548,-1 0 1,0-2-1,29-14 0,-9-2 685,7-4 2711,-46 41 1061,-11 11-1324,8-15-1658,1 1 0,-1-1 0,2 1 1,0 0-1,0 0 0,1 0 0,-3 13 0,6-23-499,0 0 0,0 0 0,0 0 0,0 0 0,0 0 0,-1 0 0,2-1 0,-1 1 0,0 0 0,0 0 0,0 0 0,0 0 0,1 0 0,-1 0 0,0 0 0,1 0 0,-1-1 0,0 1 0,1 0 0,-1 0 0,1 0 0,0-1 0,-1 1 0,1 0 0,0-1 0,-1 1 0,1 0 0,0-1 0,0 1 0,-1-1 0,1 1 0,0-1 0,0 0 0,0 1 0,0-1 0,0 0 0,0 0 0,-1 1 0,1-1 0,0 0 0,0 0 0,0 0 0,0 0 0,0 0 0,2-1 0,3 0 63,1 0 1,-1 0-1,1-1 0,-1 0 0,10-5 0,90-51 294,-77 40-535,0 1-1,1 2 1,38-13 0,-64 26 87,0 1 0,0 0 0,0 0 0,0 0 0,0 1 0,1-1 0,-1 1 0,0 0 0,6 1 0,-9-1 37,0 0 0,1 1 0,-1-1 0,0 1 0,1 0-1,-1-1 1,0 1 0,0 0 0,0 0 0,1 0 0,-1 0 0,0 0 0,0 0 0,0 0 0,-1 0 0,1 0 0,0 1 0,0-1 0,-1 0 0,1 1 0,0-1 0,-1 0 0,1 1-1,-1-1 1,0 0 0,0 1 0,1-1 0,-1 1 0,0 2 0,0 11-29,1 11 296,-1-25-256,0-1 0,1 1 0,-1-1 0,0 1 0,1-1 0,-1 1 0,0-1 0,1 1 1,-1-1-1,1 0 0,-1 1 0,1-1 0,-1 1 0,1-1 0,-1 0 0,1 0 0,-1 1 0,1-1 0,-1 0 1,1 0-1,-1 0 0,1 1 0,0-1 0,-1 0 0,1 0 0,-1 0 0,1 0 0,-1 0 0,1 0 0,0 0 1,-1 0-1,1-1 0,-1 1 0,1 0 0,0 0 0,-1 0 0,1-1 0,-1 1 0,1-1 0,52-25-1333,-29 16 956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4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247 210 18564,'-6'-2'182,"1"0"0,-1 1-1,0 0 1,0 1 0,0-1 0,0 1-1,0 0 1,0 0 0,0 1 0,0 0 0,0 0-1,1 0 1,-1 1 0,0 0 0,-7 3-1,0 1 64,0 0 0,1 0-1,0 2 1,0 0-1,-15 12 1,18-12-110,1 0 0,0 0 0,-9 13 0,15-19-99,0 1 0,1 0 0,-1 0 0,1 0 0,-1 0 0,1 0 0,-1 4 0,1-5-17,1-1 1,0 0-1,0 0 0,0 0 0,0 1 0,0-1 0,0 0 0,0 0 0,1 1 0,-1-1 0,0 0 0,0 0 0,1 0 1,-1 0-1,1 0 0,-1 0 0,1 1 0,0-1 0,-1 0 0,2 1 0,0-1 6,-1 0-1,1 1 1,0-1-1,0 0 1,0 0-1,0 0 1,-1 0-1,1-1 0,1 1 1,-1 0-1,0-1 1,0 1-1,0-1 1,0 0-1,0 0 1,0 0-1,0 0 1,1 0-1,2-1 1,4 0 19,1-1 0,-1 0 0,10-4 0,3-2-10,-1-1 0,0-1 0,-1-1 0,0-1 0,0 0 0,-2-2 0,31-27 0,-22 15-48,-2-2 0,-1 0-1,-1-2 1,20-33 0,-37 54-2,-3 3-13,1 1 0,0-1 0,-1-1 0,0 1 0,-1 0 0,4-13 0,-5 19 23,-1-1 1,0 1-1,0-1 0,0 1 0,0 0 0,0-1 0,0 1 1,1-1-1,-1 1 0,0 0 0,0-1 0,0 1 0,0-1 0,-1 1 1,1 0-1,0-1 0,0 1 0,0-1 0,0 1 0,0 0 0,0-1 1,-1 1-1,1-1 0,0 1 0,0 0 0,0-1 0,-1 1 1,1 0-1,-1-1 0,-10 5-102,-14 19 35,9-3 157,0 1 0,1 1 0,1 0 0,1 0 0,1 2 0,-16 43 0,27-64-53,0 1 0,0 0 0,1 0 0,-1 0-1,1 0 1,0 0 0,0 0 0,0 0 0,0-1-1,1 1 1,2 7 0,-3-8-56,1-1 1,1 0-1,-1 0 0,0 0 1,0 0-1,1 0 0,-1 0 1,1-1-1,-1 1 0,1 0 1,0-1-1,0 1 1,0-1-1,0 0 0,0 1 1,0-1-1,0 0 0,0 0 1,0-1-1,4 2 0,7 1-318,-1-1 0,0-1 0,1 0-1,-1 0 1,1-1 0,-1-1 0,0 0-1,1-1 1,-1 0 0,0-1 0,0-1-1,0 1 1,0-2 0,-1 0 0,11-6-1,-21 11 384,0 0 0,-1-1-1,1 1 1,-1 0-1,1 0 1,-1-1-1,1 1 1,-1 0-1,1-1 1,-1 1-1,1-1 1,-1 1 0,1 0-1,-1-1 1,0 1-1,1-1 1,-1 1-1,0-1 1,1 0-1,-1 1 1,0-1-1,0 1 1,1-2-1,-12-1 1282,-22 6 581,22 0-1235,-1 1-1,-18 8 1,27-11-599,0 1 0,0 0-1,0-1 1,0 1 0,0 0 0,0 0-1,1 0 1,-1 1 0,1-1 0,-1 1-1,1-1 1,0 1 0,-3 6 0,5-9-66,-1 1-1,1-1 1,0 1 0,0-1 0,0 1 0,0-1 0,0 1-1,0-1 1,0 1 0,0-1 0,0 1 0,0-1 0,1 1-1,-1-1 1,0 1 0,0-1 0,0 1 0,0-1 0,1 1-1,-1-1 1,0 1 0,1-1 0,-1 1 0,0-1 0,1 0-1,-1 1 1,0-1 0,1 0 0,-1 1 0,1-1 0,-1 0-1,1 0 1,-1 1 0,1-1 0,-1 0 0,1 0 0,-1 0-1,1 1 1,-1-1 0,1 0 0,0 0 0,25 3-295,-23-3 227,110-1-1911,-78-1 1240,-1 1 0,1 2 0,57 9 0,-87-8 791,1-1 0,0 1 0,0 0 0,-1 0 0,1 0 0,-1 1 0,0 0 0,1 0 0,-1 0 0,-1 1 0,1 0 0,0-1 0,7 10 0,-12-12-42,1-1 0,0 1 0,0 0 0,0-1 0,0 1 0,0-1 0,1 1 0,-1-1 1,0 1-1,0-1 0,0 0 0,0 0 0,0 0 0,1 1 0,-1-1 0,0 0 0,0 0 0,0 0 0,1-1 0,-1 1 0,0 0 0,0 0 0,0-1 0,0 1 0,2-1 0,32-16 344,-21 9 13,7-2-337,-1 3-24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4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 18156,'5'0'224,"1"-1"1,-1 1 0,0 0-1,1 0 1,-1 0-1,0 1 1,1 0-1,-1 0 1,0 0 0,0 0-1,8 4 1,-11-3-126,1-1 0,0 1 1,0 0-1,-1 0 0,1 0 0,-1 0 1,1 0-1,-1 1 0,0-1 1,0 1-1,0-1 0,0 1 0,0 0 1,-1 0-1,1 0 0,-1 0 0,0 0 1,0 0-1,0 0 0,0 4 1,0 1-54,0 1 1,-1-1 0,0 1 0,0-1 0,-1 0-1,0 1 1,-1-1 0,0 0 0,0 0 0,-1 0 0,0 0-1,0 0 1,-6 10 0,-8 11 77,-1-1 1,-22 27-1,20-30 72,0 1-14,-19 28 230,35-48-341,1-1 0,0 1 0,0 0 0,1 0 0,-1 0-1,1 0 1,-1 9 0,3-13-50,-1-1 0,1 1 0,0-1 0,0 1 0,0 0 0,1-1-1,-1 1 1,0-1 0,1 1 0,-1-1 0,1 1 0,-1-1 0,1 1 0,0-1-1,-1 0 1,1 1 0,0-1 0,0 0 0,0 0 0,0 1 0,0-1-1,0 0 1,0 0 0,1 0 0,-1 0 0,0-1 0,1 1 0,-1 0-1,0 0 1,1-1 0,-1 1 0,1-1 0,1 1 0,7 2 43,-1-1 0,0-1 0,1 0 0,12 0 0,-17 0-33,20 0-319,0-2 0,-1 0 1,1-1-1,-1-2 1,1 0-1,-1-2 0,0 0 1,23-11-1,-44 16 220,-1 0-1,0 0 1,0 0-1,1 0 1,-1 0-1,0 0 1,0 0-1,0-1 1,0 1-1,0-1 1,-1 0-1,1 1 1,0-1-1,-1 0 0,1 0 1,-1 0-1,0 0 1,2-4-1,-5-8-769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5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2 17628,'-4'-2'1704,"14"8"-880,7-2-320,19 1 953,11-3-641,10 1-976,7-3 480,4 2-112,0-1-72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5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120 254 17484,'-15'7'789,"0"0"0,0 1 0,1 1-1,0 1 1,1 0 0,-15 14 0,27-24-754,1 0-1,0 1 1,-1-1 0,1 0-1,0 1 1,-1-1-1,1 0 1,0 1-1,-1-1 1,1 0 0,0 1-1,0-1 1,0 1-1,-1-1 1,1 0-1,0 1 1,0-1 0,0 1-1,0-1 1,0 1-1,0-1 1,0 1-1,0-1 1,0 0 0,0 1-1,0 0 1,10 2 304,18-8-273,-15-1-57,1 0 1,-1 0-1,0-1 0,-1-1 0,24-18 1,19-13-38,-55 39 27,0 0 0,1 0 0,-1 0 0,0 0 1,0 0-1,0 0 0,0-1 0,0 1 0,0 0 0,0 0 0,1 0 0,-1 0 0,0 0 0,0 0 0,0 0 0,0 0 0,0 0 1,0 0-1,1 0 0,-1 0 0,0 0 0,0 0 0,0 0 0,0 0 0,0 0 0,1 0 0,-1 0 0,0 0 0,0 0 0,0 0 0,0 0 1,0 0-1,0 0 0,1 0 0,-1 1 0,0-1 0,0 0 0,0 0 0,0 0 0,0 0 0,0 0 0,0 0 0,0 0 0,1 0 0,-1 1 1,-1 8-59,-7 14-31,7-20 87,-22 69 139,21-65-116,1 0 0,0 0 1,0 0-1,0 0 0,1 0 0,0 1 1,0-1-1,2 9 0,-1-14-22,-1-1-1,0 0 0,0 0 1,1 0-1,-1 1 0,1-1 1,-1 0-1,1 0 0,-1 0 1,1 0-1,0 0 0,0 0 1,-1 0-1,1 0 0,0 0 1,0 0-1,0 0 0,0-1 1,0 1-1,0 0 0,0-1 1,0 1-1,0-1 0,2 1 1,-1 0-51,0-1 0,0 0 0,1 0 0,-1 0 0,0 0 0,0-1 0,0 1 0,0 0 0,0-1 0,0 1 1,0-1-1,0 0 0,2-1 0,4-2-111,0-1-1,0 0 1,-1 0 0,1-1 0,9-9 0,15-26-183,1-18-118</inkml:trace>
  <inkml:trace contextRef="#ctx0" brushRef="#br0" timeOffset="1">445 0 18556,'-23'42'1689,"9"-17"-1033,1 0-1,1 0 0,0 2 0,-8 31 0,20-55-549,-1 0 1,0-1-1,1 1 0,0 0 1,-1 0-1,1 0 0,0 0 1,0 0-1,1 0 0,-1 0 0,1-1 1,-1 1-1,1 0 0,0 0 1,0 0-1,0-1 0,3 5 1,-3-5-70,1 0 0,0 0 0,1 0 0,-1 0 0,0-1 0,1 1 1,-1-1-1,0 1 0,1-1 0,0 0 0,-1 0 0,1 0 0,0 0 0,-1-1 1,1 1-1,0-1 0,4 1 0,13 0-120,1-1 1,-1-1 0,0-1-1,30-6 1,16-2-316,-65 10 381,0 0 0,1 0-1,-1-1 1,1 1-1,-1 0 1,1 0 0,-1 0-1,1 1 1,-1-1-1,0 0 1,1 1 0,-1-1-1,1 0 1,-1 1 0,0 0-1,1-1 1,-1 1-1,0 0 1,0 0 0,2 1-1,-2-1 19,-1 0 0,1 0 0,-1 0 0,1 0 0,-1 0 0,1 1 0,-1-1 0,0 0 0,0 0 0,0 0 0,0 1 0,0-1 0,0 0 0,0 0 0,0 0 0,0 1 0,0-1 0,0 0 0,-1 1-1,-2 7 79,-1 0 0,0 0 0,0 0 0,-10 12 0,13-19-66,-5 8 40,4-6-119,0 1 0,-1-1-1,1 0 1,-1 0 0,0 0 0,0-1 0,-1 1-1,1-1 1,-1 0 0,-5 5 0,9-9 60,0 1 0,0 0-1,0 0 1,0 0 0,0 0 0,0 0 0,0 0 0,0 0-1,0 0 1,0 0 0,0 0 0,0 0 0,0 0 0,0 0 0,0 0-1,-1 0 1,1 0 0,0 0 0,0-1 0,0 1 0,0 0-1,0 0 1,0 0 0,0 0 0,0 0 0,0 0 0,0 0-1,0 0 1,0 0 0,0 0 0,0 0 0,0 0 0,0 0-1,0 0 1,0 0 0,0 0 0,-1 0 0,1 0 0,0 0-1,0 0 1,7-6-142,7-4-150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6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21477,'-11'28'2024,"-2"1"-1528,-3 7-168,2 7 904,-2 7-695,2 2-153,2-1-120,2-1-128,6-7-576,2-5-473,2-14 745,3-7-144,6-11-112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3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15475,'-6'5'537,"-17"13"1643,-26 25 0,43-37-1943,1 0 0,0 0 0,0 0 0,0 1 0,1-1 0,0 1 0,0 0 0,1 1 0,-4 11 0,6-18-219,1 0-1,0-1 1,-1 1-1,1 0 1,0 0-1,0 0 1,0 0-1,0 0 1,0 0-1,0-1 1,0 1-1,0 0 1,0 0-1,0 0 1,0 0-1,1 0 1,-1 0-1,0-1 1,1 1-1,-1 0 1,0 0-1,1 0 1,-1-1-1,1 1 0,0 0 1,-1 0-1,1-1 1,-1 1-1,1-1 1,0 1-1,-1-1 1,1 1-1,0-1 1,0 1-1,0-1 1,-1 1-1,1-1 1,0 0-1,0 1 1,0-1-1,0 0 1,0 0-1,-1 0 1,1 0-1,0 0 1,1 0-1,4 0 24,0 0 0,0 0 1,0-1-1,0 0 0,-1 0 0,8-3 0,4-2 62,0-2 0,0 0 0,-1 0 0,0-2 0,-1 0 0,0-1 0,0 0 0,-1-1 0,-1-1 0,0 0 0,17-22 0,-50 67-381,17-26-20,0-1 0,1 0 0,-1 1 1,1 0-1,0 0 0,1 0 0,-2 11 0,3-16 271,-1-1 0,1 1 0,0-1 0,0 1 0,0-1 0,0 1 0,0-1 0,0 1 0,1 0 0,-1-1 0,0 1 0,0-1 0,0 1 0,0-1 0,1 1 0,-1-1 0,0 1-1,1-1 1,-1 1 0,0-1 0,1 0 0,-1 1 0,0-1 0,1 1 0,-1-1 0,1 0 0,-1 1 0,1-1 0,-1 0 0,1 1 0,-1-1 0,1 0 0,-1 0 0,2 1-1,-1-1-27,1-1 0,-1 1 0,1 0 0,-1 0 0,1 0 0,-1-1 0,1 1 0,-1-1 0,1 1 0,-1-1 0,2-1 0,18-9-601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6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14467,'0'2'246,"0"0"0,0 0 1,1 1-1,-1-1 0,0 0 0,1 0 0,-1 0 0,1 0 1,0 0-1,0 0 0,0 0 0,0 0 0,0 0 0,0 0 1,0 0-1,1-1 0,-1 1 0,4 3 0,-2-3 9,0 0-1,1 0 0,-1 0 1,0-1-1,1 1 1,-1-1-1,1 0 0,0 0 1,-1 0-1,6 1 1,3-1 53,0 0 1,0-1 0,0-1-1,0 0 1,23-4-1,-26 2-222,0 1 0,0-2 0,0 1 0,0-1 0,12-8 0,-18 11-63,0-1 0,0 0 0,0 0 0,0-1 0,-1 1 0,1 0 0,-1-1 0,1 0 0,-1 1 0,0-1 0,0 0 0,0 0 0,-1 0 0,1-1 0,-1 1 0,1 0 0,0-6 0,-2 8-22,0 0-1,1 1 1,-1-1 0,0 0 0,0 0 0,0 1-1,-1-1 1,1 0 0,0 0 0,0 0-1,0 1 1,0-1 0,-1 0 0,1 1-1,0-1 1,-1 0 0,1 0 0,-1 1 0,1-1-1,-1 1 1,1-1 0,-1 0 0,1 1-1,-1-1 1,1 1 0,-1-1 0,0 1-1,1 0 1,-1-1 0,0 1 0,1-1 0,-1 1-1,0 0 1,0 0 0,1 0 0,-1-1-1,0 1 1,0 0 0,0 0 0,1 0-1,-1 0 1,-1 0 0,-2 0-6,0 0 0,0 1 0,0-1-1,0 1 1,0 0 0,0 0 0,-4 2 0,-2 1 6,0 1 0,1 1 0,-1-1 0,-14 13 0,21-15 28,-1 0-1,1 0 1,-1 0-1,1 1 1,0-1 0,0 1-1,0 0 1,1 0-1,-1 0 1,1 0 0,0 0-1,0 0 1,-2 8-1,4-11-15,0-1 0,0 1 0,0 0 0,0 0 0,0 0-1,0 0 1,0-1 0,0 1 0,0 0 0,0 0 0,1 0 0,-1 0-1,0-1 1,1 1 0,-1 0 0,0 0 0,1-1 0,-1 1 0,1 0-1,-1-1 1,1 1 0,-1 0 0,1-1 0,0 1 0,1 0 12,0 0 0,0 0 0,-1 0 0,1 0 1,0 0-1,0-1 0,0 1 0,0-1 0,4 1 0,4 0 29,-1-1 1,1 0-1,13-3 0,19-5-245,41-13 0,-45 11-461,62-10-1,-99 20 639,0 0-1,0-1 1,0 1 0,1 0-1,-1 0 1,0-1 0,0 1-1,0 0 1,0 0 0,1 1 0,-1-1-1,0 0 1,0 0 0,0 0-1,0 1 1,1-1 0,-1 1 0,0-1-1,0 1 1,0-1 0,0 1-1,0 0 1,0-1 0,0 1 0,-1 0-1,3 1 1,-3 0 59,0 0-1,0 0 1,0 0-1,0 0 1,0 0-1,0 0 1,-1 1 0,1-1-1,-1 0 1,1-1-1,-1 1 1,0 0-1,1 0 1,-3 3 0,0 0 182,1 0 0,0-1 0,1 1 1,-1 0-1,1 0 0,-1 9 1,2-14-200,0 1 0,0-1 0,0 1 0,0-1 0,0 1-1,0-1 1,0 1 0,0-1 0,0 1 0,0-1 0,1 1 0,-1-1 0,0 0 0,0 1 0,1-1 0,-1 1 0,0-1 0,1 0 0,-1 1 0,0-1 0,1 0 0,-1 1 0,0-1 0,1 0 0,-1 1 0,1-1 0,-1 0 0,1 0 0,1 1-36,-1-1 1,1 0-1,0 0 0,0 0 0,-1 0 1,1-1-1,0 1 0,-1 0 0,1-1 1,0 1-1,-1-1 0,4-1 0,47-26-952,-39 22 685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7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0 20084,'-7'46'1125,"-2"0"-1,-3 0 1,-20 54-1,-12 47-559,43-141-551,0-1 1,0 1-1,0-1 1,1 1 0,-1-1-1,2 1 1,-1 0-1,1 5 1,-1-10-18,1 0 1,-1 0-1,0 0 1,0-1-1,1 1 1,-1 0-1,1 0 1,-1-1-1,0 1 1,1 0-1,-1-1 1,1 1-1,0-1 1,-1 1-1,1 0 0,-1-1 1,1 1-1,0-1 1,0 0-1,-1 1 1,1-1-1,1 1 1,0-1-15,0 0 0,-1 0 0,1 0 0,0 0 0,0 0 0,0 0 0,-1-1 0,1 1 0,0-1 0,0 1 0,-1-1 0,1 0 0,-1 1 0,4-3 0,42-29-450,-37 24 133,1 0 0,0 1 0,13-7 0,-23 14 310,-1 0-1,1 0 0,-1-1 1,0 1-1,1 0 0,-1 0 1,0 0-1,1 0 1,-1 0-1,0 0 0,1 0 1,-1 0-1,1 0 0,-1 0 1,0 0-1,1 0 1,-1 0-1,1 0 0,-1 0 1,0 1-1,1-1 0,-1 0 1,0 0-1,1 0 0,-1 0 1,0 1-1,1-1 1,-1 0-1,0 0 0,0 1 1,1-1-1,-1 0 0,0 1 1,0-1-1,1 0 0,-1 1 1,0-1-1,0 0 1,0 1-1,0-1 0,0 0 1,1 1-1,-1-1 0,0 1 1,0-1-1,0 0 0,0 1 1,0-1-1,0 1 1,-1 23-397,1-21 302,-3 16-281,2-12 377,0 0 0,0-1-1,1 1 1,0-1-1,1 11 1,-1-16 52,0 0 1,1 1 0,-1-1 0,1 0-1,-1 0 1,1 1 0,-1-1 0,1 0-1,-1 0 1,1 0 0,0 0 0,0 0-1,-1 0 1,1 0 0,0 0 0,0 0-1,0-1 1,0 1 0,0 0 0,0 0-1,1-1 1,-1 1 0,0-1 0,0 1-1,0-1 1,1 1 0,-1-1 0,0 0-1,0 0 1,1 0 0,-1 0 0,0 1-1,3-2 1,9 0 168,1 0 0,0-1 1,-1-1-1,0 0 0,0-1 0,0-1 0,0 1 0,21-13 1,-1-2 200,58-43 1,-89 60-388,24-19 83,-26 21-88,1-1 1,0 1 0,0-1-1,-1 0 1,1 1-1,0-1 1,-1 1 0,1-1-1,0 0 1,-1 0 0,1 1-1,-1-1 1,0 0-1,1 0 1,-1 0 0,1 1-1,-1-1 1,0 0 0,0 0-1,0 0 1,1 0 0,-1 0-1,0 0 1,0 0-1,0 0 1,0 1 0,-1-3-1,0 3 1,0-1 1,0 1-1,0 0 0,0-1 0,0 1 0,0 0 0,0 0 1,-1 0-1,1 0 0,0 0 0,0 0 0,0 0 0,0 0 1,0 1-1,0-1 0,0 0 0,0 1 0,0-1 0,0 1 0,0-1 1,0 1-1,0-1 0,-2 2 0,-23 15 130,26-17-135,-12 7 87,1 1-1,0 1 1,1 0 0,0 0 0,1 1 0,-1 0-1,-7 12 1,16-21-80,1 0 0,0-1-1,-1 1 1,1 0 0,-1-1-1,1 1 1,0 0 0,0 0-1,-1-1 1,1 1 0,0 0-1,0 0 1,0 0 0,0-1-1,0 1 1,0 0 0,0 0-1,0 0 1,0-1 0,0 1-1,1 0 1,-1 0 0,0-1-1,0 1 1,1 0 0,-1 0-1,0-1 1,1 1 0,-1 0-1,1-1 1,-1 1 0,1-1-1,-1 1 1,1 0 0,0-1-1,-1 1 1,1-1 0,-1 1-1,1-1 1,0 0 0,0 1-1,-1-1 1,1 0 0,0 0-1,0 1 1,-1-1 0,1 0-1,0 0 1,1 0 0,6 2 57,1-1 1,-1-1-1,16 0 1,-20 0-64,247-19-434,-98 4-901,-141 13 1152,-12-1 263,-16-5 472,1 2-195,3-1 84,0-1 0,-14-11 1,22 16-468,1 0 0,-1 0 1,1-1-1,-1 0 0,1 0 1,0 1-1,0-2 0,1 1 1,-1 0-1,-1-5 0,4 9 0,0 0 0,0-1 0,0 1 0,0 0 0,-1 0 0,1 0 0,0 0 0,0-1 0,0 1 0,0 0 0,0 0 0,0 0 0,0-1 0,0 1 0,0 0 0,0 0 0,0 0 0,0-1 0,0 1 0,0 0 0,0 0-1,0 0 1,0-1 0,0 1 0,0 0 0,0 0 0,0 0 0,0-1 0,0 1 0,1 0 0,-1 0 0,0 0 0,0 0 0,0-1 0,0 1 0,0 0 0,0 0 0,1 0 0,-1 0 0,0 0 0,0-1 0,0 1 0,1 0 0,-1 0 0,0 0 0,0 0-1,0 0 1,0 0 0,1 0 0,-1 0 0,0 0 0,0 0 0,0 0 0,1 0 0,-1 0 0,0 0 0,0 0 0,1 0 0,-1 0 0,12 5-331,3 4-159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8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0 22197,'-1'1'120,"0"-1"0,0 0 0,0 1 0,0-1 1,0 1-1,0-1 0,0 1 0,0-1 0,0 1 0,0 0 1,0-1-1,0 1 0,0 0 0,0 0 0,1 0 0,-1 0 1,-1 1-1,-12 21-138,9-16 277,-24 40 254,2 2 1,3 1-1,1 1 0,-23 78 0,43-121-462,1 1 0,0-1-1,1 0 1,0 0 0,0 1-1,1 10 1,0-17-39,0-1-1,1 1 1,-1 0 0,1-1-1,-1 1 1,1-1 0,-1 1-1,1-1 1,0 1 0,0-1-1,-1 1 1,1-1 0,0 0-1,0 1 1,1-1-1,-1 0 1,0 0 0,0 0-1,1 0 1,-1 0 0,0 0-1,1 0 1,-1 0 0,1-1-1,-1 1 1,1 0 0,-1-1-1,1 1 1,0-1 0,-1 0-1,1 0 1,0 1-1,-1-1 1,1 0 0,0 0-1,-1 0 1,3-1 0,20-2 26,-1-2 0,0 0 0,0-2 1,0 0-1,28-14 0,14-4-158,-54 21 39,1 1 1,0 0-1,-1 0 1,17-1-1,-27 4 62,0 0 0,1 0 0,-1 0 1,0 0-1,1 0 0,-1 0 0,0 1 0,1-1 0,-1 0 1,0 1-1,0-1 0,1 1 0,-1-1 0,0 1 0,0-1 1,0 1-1,0 0 0,0 0 0,0 0 0,2 1 0,-3 0 0,1-1-1,-1 1 0,1 0 0,-1-1 0,0 1 0,0 0 0,0 0 0,0-1 0,0 1 1,0 0-1,0 0 0,0-1 0,-1 1 0,1 0 0,-1-1 0,1 1 0,-1 0 0,0-1 1,1 1-1,-3 2 0,-1 4 74,-1-1 1,0 1 0,-1-1-1,1 0 1,-2 0-1,1-1 1,-1 0 0,1 0-1,-2 0 1,1-1-1,-12 7 1,7-5 160,-1-1-1,0 0 1,0-1 0,-1 0-1,1-1 1,-25 4 0,30-7-114,-1 0 1,0-1 0,1 0-1,-14-2 1,20 2-158,0-1-1,0 1 1,0-1-1,-1 0 1,1 1 0,0-1-1,0 0 1,0 0-1,0-1 1,-2 0 0,4 1-38,-1 0 1,0 1 0,1-1 0,-1 0 0,0 0 0,1 0 0,-1 0 0,1 1 0,0-1 0,-1 0 0,1 0 0,0 0 0,-1 0-1,1 0 1,0 0 0,0 0 0,0 0 0,0 0 0,0 0 0,0 0 0,0 0 0,0 0 0,0-1 0,1 0 20,-1 0 1,1 0 0,0 0-1,0 1 1,0-1 0,0 0 0,0 1-1,0-1 1,0 1 0,0-1-1,1 1 1,-1-1 0,1 1-1,-1 0 1,1 0 0,-1 0-1,4-2 1,19-10-819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8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19 150 20372,'3'-1'385,"-1"-1"0,1 1 0,-1-1 0,0 1 0,0-1 0,1 0-1,-1 1 1,0-1 0,0 0 0,0-1 0,-1 1 0,1 0 0,-1 0-1,1-1 1,1-3 0,19-45 863,-16 36-1036,4-22-51,-9 37-163,-1-1 1,0 0-1,0 1 1,0-1-1,0 1 1,0-1-1,0 0 0,0 1 1,0-1-1,0 1 1,0-1-1,0 0 0,0 1 1,0-1-1,0 1 1,-1-1-1,1 0 0,0 1 1,-1-2-1,0 2-1,0 0 0,1 1 0,-1-1 0,0 0 0,0 0 0,1 1 0,-1-1 0,0 0-1,0 1 1,1-1 0,-1 1 0,0-1 0,1 1 0,-1-1 0,1 1 0,-1-1 0,1 1 0,-1-1 0,1 1-1,-1 0 1,0 0 0,-9 11-31,1 0 0,1 1-1,0 0 1,-11 22 0,15-27 22,1-1 1,0 1-1,1 0 1,-1 0 0,1 0-1,1 0 1,0 0-1,0 0 1,0 0-1,1 12 1,1-17 8,-1-1 1,1 1-1,0-1 0,0 0 1,0 1-1,0-1 0,0 0 1,0 0-1,1 0 0,-1 1 1,1-1-1,0-1 0,-1 1 1,1 0-1,0 0 1,0-1-1,0 1 0,0-1 1,0 1-1,1-1 0,-1 0 1,0 0-1,1 0 0,-1 0 1,0 0-1,1-1 0,-1 1 1,1-1-1,-1 0 0,1 1 1,3-1-1,5 0 2,0 0 0,0-1-1,0 0 1,-1-1 0,22-5 0,-14 0 9,1 0 1,-1-1 0,-1-1-1,0 0 1,0-1-1,17-14 1,-13 7 5,0-1 0,0-1 0,28-35 0,-47 47-25,-6 9-2,-8 10-8,1 0 1,1 2-1,0-1 0,-9 18 0,5-10 0,6-8-21,-19 30 96,26-40-116,0 0 1,-1 0 0,1 0-1,0-1 1,1 1 0,-1 0-1,0 0 1,1 0 0,0 0-1,0 0 1,0 1-1,0-1 1,0 3 0,1-5 22,-1-1 1,0 1 0,0-1-1,1 1 1,-1-1 0,0 1-1,1-1 1,-1 1 0,0-1-1,1 1 1,-1-1 0,1 1-1,-1-1 1,1 0 0,-1 1-1,1-1 1,-1 0 0,1 0-1,-1 1 1,1-1 0,-1 0-1,1 0 1,-1 0 0,1 0-1,0 1 1,-1-1 0,1 0-1,-1 0 1,1 0 0,-1 0-1,1 0 1,0-1 0,-1 1-1,2 0 1,18-6-299,3-6-129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9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20420,'-5'0'1729,"5"2"-1769,5 3-616,3 4 1520,8-1-640,3 5-280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9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200 219 20684,'-11'0'428,"0"0"0,0 1 0,0 1 0,0-1-1,0 2 1,0-1 0,1 1 0,-19 9-1,23-10-301,0 1-1,1 0 0,0 0 0,-1 0 0,1 1 0,0 0 0,0 0 1,1 0-1,-1 1 0,1-1 0,0 1 0,0 0 0,1 0 0,0 1 0,-1-1 1,-3 10-1,7-13-109,-1-1 0,1 0 1,-1 1-1,1-1 0,0 0 1,0 1-1,-1-1 0,1 1 1,0-1-1,0 0 0,0 1 1,1-1-1,-1 0 0,0 1 0,0-1 1,1 0-1,-1 1 0,1-1 1,-1 0-1,1 1 0,0-1 1,-1 0-1,1 0 0,1 2 1,0-2-4,0 1 0,0-1 0,0 0 0,0 0 0,0 0 0,0 0 0,0 0 0,0 0 1,1 0-1,-1-1 0,0 1 0,1-1 0,1 1 0,5-1 4,0 1 1,0-1-1,0-1 0,0 0 0,0 0 1,12-4-1,-5-1-2,0-1 0,-1 0 0,0-1 0,-1-1 0,1 0 0,-2-1 0,1 0 0,-2-1 0,14-14 0,-3 0-7,-2-1 0,0 0 0,27-47-1,-38 56-14,17-31-47,-24 44 38,-1 0-1,0-1 1,-1 1-1,1-1 1,-1 1-1,0-1 0,1-8 1,-5 10-71,-4 7 42,-8 9-21,-6 14-63,1 1 0,2 1 0,0 0 0,2 2-1,2 0 1,0 0 0,-16 61 0,29-87 54,0 0 0,0 1-1,0-1 1,1 0 0,-1 0 0,1 1 0,0-1 0,1 0 0,0 1-1,1 7 1,-1-11 61,0 0-1,0 0 1,0 0-1,1 0 0,-1 0 1,1 0-1,-1 0 1,1 0-1,-1 0 1,1-1-1,0 1 0,0-1 1,0 1-1,0-1 1,0 0-1,0 0 1,0 0-1,1 0 0,-1 0 1,0 0-1,1-1 1,-1 1-1,0-1 1,4 1-1,30-1-352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39:59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39 17636,'-9'14'1142,"7"-10"-935,-1-1-1,1 1 1,0-1-1,0 1 1,1 0-1,-1 0 1,1-1-1,-1 1 1,0 8-1,2-12-148,0 1 0,0-1 0,0 0 0,0 1 0,0-1 0,0 1 0,0-1 0,0 1 0,1-1 0,-1 1 0,0-1 0,0 0 0,0 1-1,1-1 1,-1 1 0,0-1 0,0 0 0,1 1 0,-1-1 0,0 0 0,1 1 0,-1-1 0,0 0 0,1 0 0,-1 1 0,1-1 0,-1 0 0,0 0 0,2 1 0,15-1 794,17-13-454,-26 9-455,0-1-1,-1 0 1,0-1 0,11-10 0,-17 15 23,1-1-1,0 0 0,0 1 1,-1-1-1,1 0 1,-1 0-1,1 0 1,-1 0-1,0 0 1,0-1-1,0 1 1,0 0-1,0-1 1,-1 1-1,1 0 1,-1-1-1,1 1 0,-1-1 1,0 1-1,0-5 1,0 7 20,-1-1 0,1 0-1,0 1 1,-1-1 0,1 0 0,-1 1 0,1-1 0,-1 1 0,1-1-1,-1 1 1,1-1 0,-1 1 0,1 0 0,-1-1 0,0 1 0,1 0-1,-1-1 1,1 1 0,-1 0 0,0 0 0,1-1 0,-1 1 0,0 0-1,0 0 1,1 0 0,-1 0 0,0 0 0,1 0 0,-1 0 0,0 0-1,0 0 1,0 1 0,-23 5-33,17-2 120,-1 1 0,1 0-1,0 0 1,0 0 0,0 1 0,1 0-1,0 0 1,0 1 0,0-1-1,1 1 1,0 0 0,0 1-1,1 0 1,0-1 0,-4 13-1,7-19-46,1 1-1,0-1 0,-1 1 1,1-1-1,0 1 0,0-1 1,0 1-1,0-1 0,0 1 1,0-1-1,0 1 0,1-1 1,-1 1-1,0-1 0,1 0 1,-1 1-1,1-1 0,0 0 1,-1 1-1,1-1 0,0 0 1,0 1-1,0-1 0,0 0 1,0 0-1,0 0 0,0 0 1,0 0-1,1 0 0,-1 0 0,0-1 1,0 1-1,1 0 0,-1-1 1,0 1-1,1-1 0,-1 1 1,1-1-1,-1 0 0,4 1 1,4 0 54,1 0-1,-1 0 1,1-1 0,18-2 0,10-4-113,56-15 1,-56 11-182,54-7 0,-91 16 216,1 1 0,-1 0 0,0 0 1,1 0-1,-1-1 0,1 1 1,-1 1-1,1-1 0,-1 0 1,0 0-1,1 0 0,-1 1 1,1-1-1,-1 1 0,0-1 0,1 1 1,-1 0-1,0-1 0,0 1 1,2 1-1,-3-1 24,1 0 0,-1 1 0,1-1-1,-1 0 1,0 0 0,0 0 0,0 1 0,0-1 0,0 0 0,0 0-1,0 1 1,0-1 0,0 0 0,-1 0 0,1 0 0,0 1 0,-1-1-1,1 0 1,-1 0 0,1 0 0,-1 0 0,0 0 0,1 0 0,-2 1-1,0 0 38,1 0 0,0 0 0,0 1 0,0-1 0,0 0 0,0 0 0,0 1 0,1-1 0,-1 0 0,0 5 0,1-6-48,0-1 0,0 1 0,1-1 0,-1 1 0,0-1 0,0 0 0,0 1 0,0-1-1,1 1 1,-1-1 0,0 0 0,0 1 0,1-1 0,-1 1 0,0-1 0,1 0 0,-1 0 0,0 1 0,1-1 0,-1 0-1,0 1 1,1-1 0,18 2 156,-5-4-247,1-1-1,0 0 0,18-7 0,-22 6-222,-1 1-1,1 0 1,-1 0 0,1 1-1,0 0 1,0 1 0,18 1-1,-29 0 267,1 0 0,-1 0 0,0 0 0,1 0 0,-1 0 0,0 0 0,1 0 0,-1 0-1,0 0 1,1 0 0,-1 0 0,0 0 0,1 1 0,-1-1 0,0 0 0,1 0 0,-1 0 0,0 1-1,0-1 1,1 0 0,-1 0 0,0 0 0,0 1 0,0-1 0,1 0 0,-1 1 0,0-1 0,0 0-1,0 1 1,0-1 0,1 0 0,-1 0 0,0 1 0,0-1 0,0 1 0,0-1 0,0 0 0,0 1-1,0-1 1,0 0 0,0 1 0,0-1 0,0 0 0,0 1 0,-1-1 0,-7 17-629,5-13 530,-4 6-114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00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287 42 14379,'23'-20'2145,"-8"4"-1017,-3 10-448,-13 15 1312,-6 10-447,-16 12-345,-6 9-232,-9 16-544,-4 4-200,-2 8-88,-1-1-32,8-9-112,4-8-280,11-9-544,8-11-304,14-28 896,-1-8-176,14-23-176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01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 5 17484,'4'-4'1512,"-4"14"-1112,-3 6-144,-4 12 848,1 11-295,-2 11-305,2 6-208,3 3-24,3-2-8,1-4 8,5-4-56,7-8-200,0-8-144,0-15-584,0-5-248,-5-15 760,-2-6-161,-6-13-175</inkml:trace>
  <inkml:trace contextRef="#ctx0" brushRef="#br0" timeOffset="1">19 270 16596,'-17'-8'1992,"16"5"-1048,2 1-368,21 1 1481,5 1-697,10 0-456,5-1-304,9-2-1072,4 0-104,-5-3 520,-3 0-152,-8-1-152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02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1 287 18396,'0'0'109,"1"0"1,-1 0-1,1 0 1,-1 0-1,1 0 1,-1 0-1,1 0 1,-1 0-1,1 0 0,-1 0 1,1 0-1,-1 0 1,0 0-1,1 1 1,-1-1-1,1 0 1,-1 0-1,1 1 0,-1-1 1,0 0-1,1 1 1,-1-1-1,0 0 1,1 1-1,-1-1 1,0 0-1,0 1 1,1-1-1,-1 1 0,0-1 1,0 1-1,0-1 1,1 0-1,-1 1 1,0-1-1,0 1 1,0-1-1,0 1 0,0-1 1,0 1-1,0-1 1,0 1-1,0 0 1,3 28 1212,-3-26-1035,0 60 366,-10 93 0,10-153-637,-1 1-1,1-1 1,0 0 0,0 1 0,0-1-1,2 6 1,-2-9-14,0 1 1,0-1-1,0 0 0,0 0 1,0 0-1,0 0 0,0 0 0,0 0 1,0 0-1,0 0 0,1 0 1,-1 1-1,0-1 0,0 0 0,0 0 1,0 0-1,0 0 0,0 0 1,0 0-1,0 0 0,0 0 0,1 0 1,-1 0-1,0 0 0,0 0 1,0 0-1,0 0 0,0 0 0,0 0 1,0 0-1,0 0 0,1 0 1,-1 0-1,0 0 0,0 0 0,0 0 1,0 0-1,0 0 0,0 0 1,0 0-1,1 0 0,-1 0 0,0 0 1,0 0-1,0 0 0,0 0 1,0 0-1,0 0 0,0-1 0,0 1 1,0 0-1,0 0 0,0 0 1,1 0-1,-1 0 0,0 0 0,8-16 89,5-22 43,-2-1-1,9-53 1,-1 4-346,-12 73-39,-7 15 242,1 0 0,-1 0 1,0 0-1,1 0 0,-1-1 0,0 1 1,1 0-1,-1 0 0,0 0 0,1 0 0,-1 0 1,0 0-1,1 0 0,-1 0 0,0 0 1,1 0-1,-1 0 0,0 0 0,1 0 1,-1 0-1,1 0 0,-1 0 0,0 1 0,1-1 1,-1 0-1,3 2-41,0 0 0,0 1 0,-1-1 0,1 1-1,-1-1 1,3 5 0,4 3-50,-6-6 98,1 0 0,0 0-1,0-1 1,0 0 0,0 1-1,1-2 1,-1 1 0,1 0-1,-1-1 1,1 0-1,0 0 1,0 0 0,0-1-1,0 0 1,1 0 0,-1 0-1,0 0 1,0-1-1,1 0 1,-1 0 0,0 0-1,0-1 1,1 0 0,-1 0-1,0 0 1,0-1-1,0 1 1,0-1 0,0 0-1,-1-1 1,1 1 0,0-1-1,-1 0 1,0 0 0,7-7-1,-1 2 35,0-1 1,-1 0-1,0-1 0,-1 0 1,0 0-1,-1-1 0,0 0 1,0-1-1,-1 1 0,-1-1 1,0 0-1,-1 0 0,0-1 1,0 0-1,-2 1 0,3-18 1,-5 28-35,0 0 1,0-1-1,0 1 1,0 0 0,-1 0-1,1-1 1,-1 1 0,1 0-1,-1 0 1,0-1-1,0 1 1,0 0 0,0 0-1,0 0 1,-2-3-1,2 5 0,0-1-1,0 0 0,0 1 0,0-1 0,0 1 0,0-1 0,0 1 0,0-1 0,0 1 0,0 0 0,0 0 0,0-1 0,0 1 0,0 0 0,0 0 0,0 0 0,-1 0 0,1 0 0,0 0 0,0 1 0,0-1 0,0 0 0,0 0 0,0 1 0,0-1 0,0 1 0,0-1 0,0 1 0,0-1 0,0 1 0,0 0 0,0-1 0,0 1 0,0 1 0,-8 5-20,0 1-1,1 1 1,0-1-1,1 1 1,0 1 0,0-1-1,1 1 1,-6 12 0,1 0-2,2 0 0,-14 47 0,19-54 29,1 0 0,0 0 1,1 1-1,1-1 0,0 1 1,3 20-1,-2-31 1,1 0 0,0 0 0,0 0 0,1 0 1,-1 0-1,1-1 0,0 1 0,1 0 0,-1-1 0,4 5 1,-3-6-2,-1 0 0,0-1 0,1 0 1,0 1-1,-1-1 0,1 0 1,0 0-1,0-1 0,0 1 0,0-1 1,1 1-1,-1-1 0,0 0 1,1 0-1,-1 0 0,5 0 1,-1-1-4,-1 0 1,1-1 0,-1 1 0,0-1-1,1 0 1,-1-1 0,0 0 0,0 0 0,0 0-1,0 0 1,0-1 0,-1 0 0,1-1 0,-1 1-1,1-1 1,-1 0 0,-1 0 0,1 0-1,4-7 1,1 1 4,-1 0 0,-1-1-1,0 0 1,-1 0 0,0-1-1,-1 0 1,0-1 0,5-14-1,-10 22 17,1 0-1,-1 0 0,-1 0 1,1 0-1,-1 1 0,1-2 1,-1 1-1,-1 0 1,0-5-1,1 9-13,0 0 0,-1 0 0,1 0 0,0 0 0,-1 0 1,1 0-1,-1 0 0,1 0 0,-1 0 0,1 0 0,-1 0 0,0 0 0,1 0 0,-1 1 1,0-1-1,0 0 0,0 0 0,0 1 0,0-1 0,0 0 0,0 1 0,0-1 1,0 1-1,0-1 0,0 1 0,0 0 0,0 0 0,0-1 0,0 1 0,0 0 0,0 0 1,-1 0-1,1 0 0,0 0 0,0 0 0,0 0 0,0 1 0,0-1 0,0 0 0,0 0 1,0 1-1,-1-1 0,1 1 0,-1 1 0,-1-1 1,0 1 0,0-1-1,1 1 1,-1 0 0,1 0 0,-1 0 0,1 0-1,0 0 1,0 1 0,0-1 0,0 1-1,0-1 1,1 1 0,-1 0 0,0 3 0,1-5-10,0 1 0,1-1 1,-1 0-1,1 0 1,0 1-1,-1-1 0,1 0 1,0 1-1,0-1 0,0 0 1,0 1-1,0-1 1,0 1-1,0-1 0,0 0 1,1 1-1,-1-1 1,0 0-1,1 1 0,-1-1 1,1 0-1,0 0 1,-1 0-1,1 1 0,0-1 1,0 0-1,0 0 0,0 0 1,0 0-1,0 0 1,0 0-1,0-1 0,0 1 1,0 0-1,0 0 1,0-1-1,3 2 0,2 0 3,1-1-1,0 1 0,0-1 1,-1 0-1,1-1 0,0 0 1,0 0-1,0 0 0,0-1 1,0 0-1,11-3 0,7-3-51,42-16-1,-4-6-96,-56 25 95,0 1 0,0-2 0,-1 1-1,0-1 1,0 0 0,9-9 0,-14 13 42,-1 1 1,0 0-1,1-1 1,-1 1-1,0-1 1,1 1-1,-1 0 1,0-1-1,0 1 1,1-1-1,-1 1 0,0 0 1,0-1-1,0 1 1,0-1-1,0 1 1,1-1-1,-1 1 1,0-1-1,0 1 1,0-1-1,0 1 1,-1-1-1,-7-2-191,-17 10 11,17-3 195,1 1-1,-1 0 1,1 1 0,0-1 0,0 2 0,-11 12 0,15-16 18,1 0 0,-1 1 0,1-1 0,0 0 0,0 1 0,0-1 0,1 1 0,-1 0 0,1 0 0,-1-1 0,1 1 0,1 0 1,-1 0-1,0 0 0,1 0 0,0 0 0,0 0 0,1 4 0,-1-6-11,1-1 0,-1 1 0,1-1 0,0 1-1,-1-1 1,1 1 0,0-1 0,0 0 0,0 1 0,0-1 0,1 0 0,-1 0 0,0 0 0,0 0-1,1 0 1,-1 0 0,1 0 0,-1 0 0,1 0 0,-1-1 0,1 1 0,-1-1 0,1 1 0,-1-1 0,1 0-1,0 1 1,-1-1 0,1 0 0,0 0 0,2 0 0,5-1 3,-1 1 1,1-1-1,-1-1 0,14-3 0,-2-1-92,-1-1 1,0-1-1,0 0 0,-1-2 0,0 0 0,-1-1 0,0 0 0,0-2 1,-2 0-1,22-22 0,-33 30 10,-3 4 51,0 1 0,0-1 0,0 0 0,0 0 0,0 0 1,0 0-1,-1 0 0,1 0 0,-1 0 0,1 0 1,0 0-1,-1 0 0,0 0 0,1-1 0,-1 1 1,1-2-1,-5 5 5,0 0 1,1 0-1,-1 0 1,1 1-1,-1-1 1,-2 4-1,0 1 70,1-1 0,0 2 0,1-1 0,-8 15 0,10-19-19,1 0 1,0 1-1,-1-1 1,1 0 0,0 1-1,1-1 1,-1 1-1,1-1 1,-1 1-1,1-1 1,0 1 0,0-1-1,1 1 1,0 5-1,0-8-20,0 0-1,-1 1 0,1-1 0,0 0 1,0 0-1,0 0 0,0 0 1,0 0-1,0 0 0,0-1 1,0 1-1,0 0 0,0 0 0,0-1 1,1 1-1,-1-1 0,0 1 1,1-1-1,-1 1 0,0-1 1,0 0-1,1 0 0,-1 1 0,1-1 1,-1 0-1,0 0 0,1 0 1,-1-1-1,0 1 0,1 0 1,1-1-1,4-1 28,-1 1 0,1-1 0,0-1 1,11-5-1,2-3-112,-2-2 1,1 1-1,-2-2 0,0 0 1,-1-1-1,0-1 0,18-24 1,-11 10-323,-2-1-1,-1-1 1,24-52 0,-40 77 280,-1 0 0,-1 0-1,1 0 1,2-14 0,-16 32 25,-4 13 212,2 5 57,1 1 1,2 1-1,1-1 1,-7 38-1,14-52-137,-1 0-1,2 0 1,0 0-1,1 1 1,1-1-1,1 0 1,0 0-1,1 0 1,0 0-1,7 17 1,-17-46-427,0 0 0,0 1 0,-1 0 0,-1 0 0,0 1 0,0 0 0,-14-10 0,-89-77-689,102 90 1115,9 8-12,0-1 1,1 1 0,-1-1 0,0 0-1,1 1 1,-1-1 0,0 0-1,1 1 1,-1-1 0,1 0 0,-1 1-1,1-1 1,-1 0 0,1 0 0,0 0-1,-1 0 1,1 1 0,0-1-1,-1-1 1,1 1-11,1 1 0,-1-1 0,0 1 0,1 0 0,-1-1 0,0 1 0,0 0 0,1-1 0,-1 1-1,1-1 1,-1 1 0,0 0 0,1 0 0,-1-1 0,1 1 0,-1 0 0,1 0 0,-1 0 0,1-1 0,-1 1 0,0 0 0,1 0-1,-1 0 1,2 0 0,43-1 974,-32 2-777,66 1 526,-41 0-1234,-1-1 1,66-8 0,-101 7 424,12-4-135,-14 4 181,0 0-1,1 0 1,-1 0-1,0-1 0,1 1 1,-1 0-1,0 0 1,0 0-1,1 0 1,-1-1-1,0 1 1,0 0-1,0 0 1,1-1-1,-1 1 1,0 0-1,0-1 1,0 1-1,0 0 1,0 0-1,1-1 1,-1 1-1,0 0 0,0-1 1,0 1-1,0 0 1,0-1-1,0 1 1,0 0-1,0-1 1,0 1-1,0 0 1,0 0-1,0-1 1,0 1-1,-1-1 1,-5-9-526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3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16940,'-13'19'918,"-62"91"2049,65-95-2534,1 2 1,1-1-1,1 1 0,1 0 1,-5 18-1,10-33-413,0-1 0,1 0 0,-1 1 0,1-1 1,0 1-1,0-1 0,-1 1 0,1-1 0,0 1 0,0-1 0,0 1 0,0-1 0,1 1 1,-1-1-1,0 1 0,1-1 0,-1 1 0,1-1 0,-1 1 0,1-1 0,0 0 0,-1 1 1,1-1-1,0 0 0,0 0 0,0 1 0,0-1 0,0 0 0,0 0 0,1 0 0,-1 0 1,0-1-1,0 1 0,1 0 0,-1 0 0,0-1 0,1 1 0,-1-1 0,1 1 0,-1-1 1,1 1-1,-1-1 0,1 0 0,-1 0 0,1 0 0,-1 0 0,3 0 0,7-1-65,1 0-1,0 0 1,-1-1-1,20-6 0,-29 7 43,24-7-111,-18 5 61,-1 0 1,0 1-1,1 0 1,-1 0-1,1 1 1,0 0 0,11 0-1,-19 1 52,1 0 0,-1 0 0,1 0 0,-1 0 0,0 0 0,1 0 0,-1 0 0,1 1 0,-1-1 0,0 0 0,1 0 0,-1 0 0,0 0-1,1 1 1,-1-1 0,0 0 0,1 0 0,-1 1 0,0-1 0,0 0 0,1 1 0,-1-1 0,0 0 0,0 1 0,1-1 0,-1 0 0,0 1 0,0-1 0,0 1 0,0-1 0,0 0 0,0 1 0,0-1 0,0 1 0,1-1 0,-1 0 0,0 1-1,-1-1 1,1 1 0,0-1 0,0 0 0,0 1 0,0 0 0,-8 16 124,8-17-120,-10 15 306,0 0 0,-1-1 0,-1-1 0,0 1 1,-1-2-1,0 0 0,-1 0 0,-26 16 0,38-27-283,-1 1-1,1-1 1,-1 0 0,1 1-1,-1-1 1,1 0 0,-1-1-1,0 1 1,0 0 0,1-1-1,-1 1 1,0-1 0,0 0-1,1 0 1,-6-1 0,5 0-107,1 0-1,0 0 1,-1 0 0,1 0 0,0-1 0,0 1-1,0-1 1,0 0 0,0 1 0,0-1 0,0 0-1,0 0 1,1 0 0,-1 0 0,1-1-1,-1 1 1,0-3 0,-1-1-76,0-1-1,0 1 1,1-1 0,-3-7-1,2-4-478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03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14643,'3'14'1112,"14"-4"-984,8 2-224,11-2 344,9 0-40,8 0-63</inkml:trace>
  <inkml:trace contextRef="#ctx0" brushRef="#br0" timeOffset="1">548 144 16852,'0'1'118,"0"0"0,0-1 0,0 1-1,-1 0 1,1-1 0,0 1 0,0 0 0,0 0 0,-1-1 0,1 1 0,0 0 0,-1-1 0,1 1 0,-1-1 0,1 1 0,-1 0 0,1-1 0,-1 1 0,1-1 0,-1 1 0,1-1 0,-1 0 0,0 1 0,1-1 0,-1 0 0,0 1 0,1-1 0,-1 0 0,0 0 0,1 1 0,-1-1 0,0 0 0,0 0 0,1 0 0,-1 0-1,-1 0 1,-35 3 1218,31-3-1082,-4 0-220,-15 0-92,24 0-50,0 0-1,0 0 1,0 0 0,1 0 0,-1 0 0,0 0-1,0 0 1,1 0 0,-1 0 0,0 1 0,0-1-1,1 0 1,-1 1 0,0-1 0,1 0 0,-1 1-1,0-1 1,1 1 0,-1-1 0,0 2 0,2 0-59,1-1-1,0 1 1,0-1 0,0 0 0,0 1 0,0-1 0,0 0 0,0 0 0,0 0 0,0 0-1,4 0 1,0 2-150,14 5-195,-12-5 448,0 0-1,0 1 1,0 0-1,0 0 0,-1 0 1,1 1-1,-1 0 1,11 11-1,-17-15 74,0 0 1,-1-1-1,1 1 0,0 0 0,-1 0 0,1 0 0,-1-1 0,1 1 1,-1 0-1,1 0 0,-1 0 0,0 0 0,1 0 0,-1 0 0,0 0 0,0 0 1,0 0-1,0 0 0,0 0 0,0 0 0,0 0 0,0 0 0,0 0 1,0 0-1,0 0 0,0-1 0,-1 1 0,0 2 0,0-2 5,0 1 0,-1-1-1,1 1 1,-1-1 0,1 0 0,-1 0-1,0 0 1,1 0 0,-1 0 0,0 0 0,0 0-1,0-1 1,-2 1 0,-6 2 21,1-1 0,-1-1 0,0 1 0,-16-1-1,-9-5 72,-1-5 18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03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3 20804,'0'-1'99,"-1"1"0,0 0-1,1-1 1,-1 1 0,0 0-1,0 0 1,1-1 0,-1 1-1,0 0 1,0 0 0,1 0-1,-1 0 1,0 0 0,0 0-1,0 0 1,1 0 0,-1 0-1,0 1 1,0-1 0,1 0-1,-1 0 1,0 1 0,1-1-1,-1 0 1,0 1 0,1-1 0,-1 1-1,1-1 1,-1 1 0,0-1-1,1 1 1,-1-1 0,1 1-1,-1 0 1,1-1 0,0 1-1,-1 1 1,-15 28 1358,8-12-1047,-7 31 1,13-43-407,1-1 0,0 1 0,0 0 0,0 0 0,1-1 0,0 1 0,0 0 0,1 0 0,0-1 0,1 8 0,-1-11 0,-1-1-1,1 0 0,0 0 0,-1 1 0,1-1 1,0 0-1,0 0 0,0 0 0,0 0 0,0 0 1,0 0-1,0 0 0,0 0 0,0 0 0,1-1 1,-1 1-1,0 0 0,0-1 0,1 1 0,-1-1 1,0 1-1,1-1 0,-1 0 0,1 0 0,-1 1 1,1-1-1,-1 0 0,0 0 0,1 0 0,-1-1 1,1 1-1,1-1 0,4 0 11,1-1-1,-1 0 1,1 0-1,12-6 1,82-50 77,-9 5-46,-89 51-51,-1 1 0,1-1-1,0 1 1,0 0 0,0 0 0,8-1 0,-12 2 4,1 0-1,0 0 1,0 0-1,0 0 1,0 0 0,0 0-1,-1 0 1,1 0 0,0 1-1,0-1 1,0 0-1,-1 1 1,1-1 0,0 1-1,-1-1 1,1 1 0,0-1-1,-1 1 1,1-1-1,0 1 1,-1-1 0,1 1-1,-1 0 1,1 0 0,-1-1-1,1 1 1,-1 0-1,0 0 1,1-1 0,-1 1-1,0 0 1,0 0 0,0 0-1,1-1 1,-1 1-1,0 2 1,0 6-22,0 0 0,0 0 0,-1 0 0,-4 16 0,3-15 18,0-1 0,1 1 0,0-1 0,1 17-1,0-25-15,0-1 0,0 1-1,0 0 1,0 0-1,0 0 1,0 0-1,0 0 1,0 0-1,1-1 1,-1 1 0,0 0-1,1 0 1,-1 0-1,0 0 1,1-1-1,-1 1 1,1 0-1,-1 0 1,1-1 0,-1 1-1,1 0 1,0-1-1,-1 1 1,1-1-1,0 1 1,0-1-1,-1 1 1,1-1 0,0 1-1,0-1 1,0 0-1,-1 1 1,1-1-1,0 0 1,0 0-1,0 0 1,0 0 0,0 0-1,-1 0 1,1 0-1,0 0 1,0 0-1,0 0 1,0 0-1,0 0 1,0-1 0,-1 1-1,1 0 1,0-1-1,0 1 1,0 0-1,0-1 1,6-3-234,0 0 0,-1 0 0,0-1 0,11-9 0,11-13-131,2-2-120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04.3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17852,'-16'14'1963,"7"-7"-1032,0 1 1,1 0-1,0 1 1,-8 10-1,16-19-901,0 0 0,0 0 0,0 0 0,0 0-1,0-1 1,1 1 0,-1 0 0,0 0 0,0 0 0,0 0 0,0 0 0,0 0 0,0 0 0,0 0 0,0 1-1,0-1 1,0 0 0,0 0 0,0 0 0,0 0 0,0 0 0,1 0 0,-1 0 0,0 0 0,0 0 0,0 0-1,0 0 1,0 0 0,0 0 0,0 0 0,0 0 0,0 0 0,0 0 0,0 0 0,0 0 0,0 0 0,0 0-1,0 0 1,0 1 0,0-1 0,0 0 0,0 0 0,0 0 0,0 0 0,0 0 0,0 0 0,0 0 0,0 0-1,0 0 1,0 0 0,0 0 0,0 0 0,0 0 0,0 0 0,0 1 0,0-1 0,0 0 0,0 0 0,0 0-1,0 0 1,10-4 439,10-8-499,-4-1-65,-12 9-66,1 0 1,-1 1-1,1 0 0,0 0 1,8-5-1,-18 24-736,-30 41 469,25-42 593,0 1 0,1-1 0,0 2 0,-7 21 0,15-37-160,1-1 0,0 1-1,-1 0 1,1-1 0,0 1 0,0-1-1,0 1 1,-1 0 0,1-1 0,0 1-1,0 0 1,0-1 0,0 1 0,0 0-1,0-1 1,1 1 0,-1 0 0,0-1-1,0 1 1,0 0 0,0-1 0,1 1-1,-1 0 1,0-1 0,1 1 0,-1-1-1,0 1 1,1-1 0,-1 1 0,1-1-1,0 2 1,1-2-24,-1 0 0,1 1-1,-1-1 1,1 0-1,-1 1 1,1-1 0,-1 0-1,1 0 1,-1 0 0,1-1-1,-1 1 1,1 0 0,1-1-1,9-3 15,1 0 0,16-9-1,-26 12 125,19-9-224,1 2-33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04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260 236 16548,'-1'-1'237,"0"1"1,0-1 0,1 0 0,-1 1 0,0-1 0,0 0-1,0 1 1,0-1 0,0 1 0,0 0 0,0-1 0,0 1-1,0 0 1,0-1 0,0 1 0,0 0 0,0 0-1,0 0 1,-2 0 0,-24 1 1772,23-1-1446,-11 2-214,1 0-1,-1 1 0,1 0 0,0 2 1,0-1-1,-24 13 0,33-15-345,-1 1 1,0 0-1,1 0 0,0 1 0,0 0 1,0 0-1,0 0 0,1 0 1,-1 1-1,1-1 0,0 1 0,1 0 1,-1 1-1,1-1 0,0 1 0,0-1 1,1 1-1,-3 7 0,5-12 0,0 1-1,-1-1 0,1 1 1,0-1-1,0 1 1,0-1-1,0 1 0,0-1 1,0 1-1,1-1 1,-1 1-1,0-1 0,1 0 1,-1 1-1,1-1 1,0 1-1,-1-1 0,1 0 1,0 0-1,0 1 1,1 0-1,-1 0 1,1-1 1,0 1-1,0-1 1,1 1-1,-1-1 1,0 0-1,0 0 1,1 0-1,-1 0 1,0 0-1,4 0 1,4 1-3,0-1 1,0-1 0,0 1-1,1-2 1,9 0-1,1-3-17,1 0-1,-1-1 1,0-1-1,0-1 1,-1-1-1,0-1 1,0-1-1,21-14 1,-25 14 7,-1-1 1,0 0-1,0-2 0,-1 0 1,-1 0-1,0-1 0,-1-1 1,0 0-1,16-28 0,-24 34 14,0 1 0,-1-1 0,0 0-1,0 0 1,-1 0 0,0-1 0,-1 1-1,0-1 1,0-17 0,-1 24-6,0 1 1,0-1-1,-1 1 1,1-1 0,-1 1-1,1-1 1,-1 1-1,0 0 1,0-1-1,0 1 1,0 0-1,0-1 1,0 1-1,-1 0 1,1 0 0,-1 0-1,0 0 1,0 0-1,1 1 1,-1-1-1,0 0 1,0 1-1,-1-1 1,1 1 0,0 0-1,0 0 1,-1 0-1,1 0 1,0 0-1,-1 1 1,1-1-1,-1 0 1,1 1-1,-1 0 1,0 0 0,1 0-1,-1 0 1,1 0-1,-1 0 1,-2 1-1,-3 1-5,0-1 0,0 2 0,1-1 1,-1 1-1,1 0 0,0 0 0,0 1 0,0 0 0,0 0 0,1 1 0,-1 0 0,1 0 0,-8 9 0,6-6-1,1 0 0,1 0-1,-1 1 1,2 0 0,-1 0-1,1 0 1,0 1 0,1-1 0,-5 19-1,8-26-12,0 1 0,1-1 0,-1 1-1,1-1 1,0 1 0,0-1 0,0 1 0,0-1-1,0 1 1,0-1 0,1 1 0,-1-1 0,1 1-1,0-1 1,0 1 0,0-1 0,0 0 0,0 1-1,0-1 1,1 0 0,-1 0 0,1 0 0,-1 0-1,1 0 1,0 0 0,0 0 0,0-1 0,4 4-1,4 0-195,1 0 0,-1 0 0,1-1-1,1 0 1,14 3 0,-14-4-88,-1 0 0,0 1 1,17 7-1,-25-9 173,0 1 0,1-1 0,-1 1 0,0 0 1,0 0-1,0 0 0,-1 1 0,1-1 0,-1 0 0,0 1 0,0 0 0,0-1 1,0 1-1,1 5 0,6 11-267,-5-13 197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06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0 20564,'-5'9'344,"1"0"-1,0 1 0,0-1 0,1 1 0,1-1 1,-3 16-1,0 0 231,-12 43 214,-2 6 63,3 2-1,-10 120 0,25-189-787,1-1 0,1 0 0,-1 0 0,3 12 0,-3-17-64,0-1-1,0 1 0,0 0 1,1-1-1,-1 1 0,0 0 1,0 0-1,1-1 0,-1 1 1,1 0-1,-1-1 0,0 1 1,1-1-1,-1 1 0,1-1 1,0 1-1,-1-1 0,1 1 1,-1-1-1,1 1 0,0-1 1,-1 0-1,1 1 0,0-1 1,-1 0-1,1 1 0,0-1 1,-1 0-1,1 0 0,0 0 1,0 0-1,-1 0 0,1 0 1,0 0-1,0 0 0,-1 0 1,1 0-1,0 0 0,0 0 1,-1-1-1,1 1 0,0 0 1,-1 0-1,1-1 0,0 1 1,-1-1-1,1 1 0,0 0 1,-1-1-1,1 1 0,0-2 0,18-12-277,0-1 0,-2-1 0,19-21 0,31-28-491,-59 59 664,1-1-1,0 1 0,0 0 1,0 1-1,1 0 1,15-5-1,-21 9 83,0 0 0,1 0 1,-1 0-1,0 1 0,1 0 0,-1-1 1,8 2-1,-11-1 22,0 1 0,0-1 0,-1 0 0,1 0 0,0 0 0,0 1 0,-1-1 0,1 0 0,0 1 0,0-1 0,-1 0 1,1 1-1,0-1 0,-1 1 0,1-1 0,-1 1 0,1 0 0,-1-1 0,2 2 0,-2-1 0,0 0 1,0 0-1,0 0 0,0 0 0,0 0 0,0 0 1,0 0-1,0 0 0,0 0 0,0 0 0,0-1 1,-1 1-1,1 0 0,0 0 0,-1 0 1,1 0-1,-1 0 0,1 0 0,-1-1 0,1 1 1,-2 1-1,1-1 12,1 0-1,-1 1 1,0-1 0,0 0-1,0 0 1,0 0 0,0 0 0,0 0-1,0 0 1,0 0 0,-1 0-1,1 0 1,0-1 0,0 1 0,-1 0-1,1-1 1,0 1 0,-1-1-1,1 1 1,-1-1 0,1 0 0,-1 0-1,1 0 1,-1 0 0,-1 0 0,1 0 9,1-1 0,0 1 0,0-1 0,0 0 0,0 0 0,0 1 0,0-1 0,0 0 0,0 0 0,0 0 0,0 0 0,0 0 0,1 0 0,-1 0 0,0 0 1,1-1-1,-1 1 0,1 0 0,-1 0 0,1 0 0,0-1 0,-1 1 0,1 0 0,0-1 0,0 1 0,0 0 0,0-1 0,0 0 0,0-15 271,1 0 0,1 0 0,8-33-1,-10 49-267,1-1 0,-1 1 0,1 0 1,-1 0-1,1-1 0,0 1 0,-1 0 0,1 0 0,0 0 0,0 0 0,0 0 0,0 0 0,0 0 0,0 0 0,0 0 0,0 0 1,0 1-1,1-1 0,-1 0 0,0 1 0,0-1 0,1 1 0,-1-1 0,0 1 0,1 0 0,-1-1 0,2 1 0,5 0-151,0-1-1,-1 1 0,15 3 0,-7-2-365,34 1-2905,77-5 0,-95-1-367,52-12 0,-69 10 3800,-13 6 6,-1 0 0,0 0 0,0 0 0,0 0 1,0 0-1,0 0 0,0-1 0,0 1 0,0 0 1,0 0-1,0 0 0,0 0 0,0 0 0,1 0 1,-1 0-1,0 0 0,0-1 0,0 1 0,0 0 1,0 0-1,0 0 0,0 0 0,0 0 0,0 0 1,0-1-1,0 1 0,0 0 0,0 0 0,0 0 1,0 0-1,-1 0 0,1 0 0,0 0 0,0-1 0,0 1 1,0 0-1,0 0 0,0 0 0,0 0 0,0 0 1,0 0-1,0 0 0,0 0 0,0 0 0,-1-1 1,1 1-1,0 0 0,0 0 0,-2 0 249,1-1 0,-1 1-1,0-1 1,1 1 0,-1 0 0,0 0-1,1-1 1,-1 1 0,0 1-1,1-1 1,-1 0 0,-3 1 0,-5 2 529,0 0 0,0 1 0,0 0 0,1 0 0,-19 12 1,25-14-686,0 0-1,0 0 1,0 0 0,1 0 0,-1 1 0,0-1 0,1 1 0,0-1 0,-1 1 0,1 0 0,0 0 0,0 0 0,1 0 0,-1 1 0,1-1 0,-1 0 0,1 1-1,0-1 1,0 1 0,0 6 0,1-9-110,0 0-1,1 0 1,-1 0-1,0 0 1,1 0-1,-1 0 0,1 0 1,-1 0-1,1 0 1,-1 0-1,1 0 1,0 0-1,-1-1 1,1 1-1,0 0 1,0 0-1,0-1 0,-1 1 1,1 0-1,0-1 1,0 1-1,0-1 1,0 1-1,0-1 1,0 0-1,0 1 1,0-1-1,0 0 0,0 0 1,0 0-1,1 0 1,-1 0-1,0 0 1,2 0-1,4 0 19,1 0 0,-1-1 0,14-3 0,-3-1-105,1-1 0,-1 0 0,0-1 0,-1-2 0,0 1 0,0-2 0,-1 0 0,0-1 0,0-1 0,20-20 0,-30 24-340,-9 8-127,-12 11-76,10-5 490,-1 1 1,1 0-1,1 0 1,-1 0-1,-3 9 1,7-14 105,0 0 1,1 0-1,-1 0 0,1 0 1,-1 0-1,1 0 0,0 0 1,-1 0-1,1 0 1,0 0-1,1 0 0,-1 3 1,0-4 12,1 0 0,-1 0 0,1 0 1,-1 0-1,1 0 0,0 0 0,-1 0 1,1 0-1,0 0 0,0 0 1,0 0-1,0 0 0,0 0 0,-1-1 1,1 1-1,1 0 0,-1-1 0,0 1 1,0-1-1,0 1 0,0-1 1,2 1-1,4 1-6,-1-1 1,1 0 0,0-1 0,0 1-1,0-1 1,0 0 0,-1-1-1,1 0 1,10-2 0,63-20-655,-58 16 334,7-4-145,32-7-976,-61 17 1418,1 1 0,-1 0 1,1 0-1,-1 0 0,1 0 1,-1-1-1,1 1 0,0 0 1,-1 0-1,1 0 0,-1 0 0,1 0 1,-1 0-1,1 0 0,-1 1 1,1-1-1,-1 0 0,1 0 1,-1 0-1,1 0 0,-1 1 1,1-1-1,-1 0 0,1 0 1,-1 1-1,1-1 0,-1 0 1,0 1-1,1-1 0,-1 1 1,1-1-1,-1 1 0,0-1 1,0 0-1,1 1 0,-1-1 1,0 1-1,0-1 0,1 1 1,-1-1-1,0 1 0,0 0 1,0-1-1,0 1 0,0-1 1,0 1-1,0-1 0,0 1 1,0-1-1,0 1 0,0-1 1,0 1-1,0-1 0,0 1 1,-1-1-1,1 1 0,0-1 1,0 1-1,-1 0 0,-17 37 97,14-32-23,-95 211 3126,1-5 75,104-240-3031,9-10-459,1 0 0,2 2 0,25-41 1,-4 19-472,45-53-1,-30 53 76,-38 44 450,-2-1-1,0-1 0,-1 0 0,12-19 0,-24 34 182,-1 0 1,1 1-1,-1-1 0,0 1 0,1-1 1,-1 0-1,0 1 0,1-1 0,-1 0 0,0 1 1,0-1-1,1 0 0,-1 1 0,0-1 1,0 0-1,0 1 0,0-1 0,0 0 1,0 0-1,-10 5 91,-15 19 275,19-16-232,1 0 0,1 1 1,-1-1-1,1 1 1,0 0-1,1 0 1,-5 16-1,8-22-115,-1 0 0,0 0 0,1 0 0,-1 1 0,1-1 0,0 0 0,0 0 0,0 1 0,0-1 0,0 0 0,1 0 0,-1 1 0,0-1-1,1 0 1,0 0 0,0 0 0,-1 0 0,1 0 0,0 0 0,1 0 0,-1 0 0,0 0 0,1 0 0,-1 0 0,1-1 0,-1 1 0,1-1 0,0 1 0,-1-1 0,1 1 0,0-1 0,0 0 0,0 0 0,4 1-1,21 6 28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07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0 17612,'-3'1'182,"0"1"1,1-1-1,-1 1 1,0 0-1,1-1 1,0 1-1,-1 0 1,1 0-1,0 1 1,0-1-1,0 0 0,0 1 1,0-1-1,-1 4 1,-17 43 391,17-38-134,-23 68 675,3 2 1,4 0-1,-15 146 0,33-219-1024,1-1-1,0 1 1,2 14 0,-2-21-89,0 0 0,0-1 1,0 1-1,0 0 1,0 0-1,0-1 0,0 1 1,1 0-1,-1-1 1,0 1-1,1 0 0,-1-1 1,0 1-1,1-1 0,-1 1 1,0 0-1,1-1 1,-1 1-1,1-1 0,-1 1 1,1-1-1,-1 1 1,1-1-1,0 0 0,-1 1 1,1-1-1,-1 0 0,1 1 1,0-1-1,-1 0 1,1 0-1,0 0 0,0 0 1,-1 1-1,1-1 1,0 0-1,-1 0 0,1 0 1,0 0-1,0 0 0,-1-1 1,1 1-1,0 0 1,-1 0-1,1 0 0,0-1 1,-1 1-1,1 0 1,-1-1-1,1 1 0,0 0 1,-1-1-1,1 1 0,-1-1 1,2 0-1,2-3-34,1 0-1,-1-1 1,0 1 0,0-1-1,0 0 1,0 0-1,-1 0 1,0 0 0,3-7-1,22-58-316,-21 52 258,15-52-285,8-19-289,-29 88 650,-1 0 0,1-1 1,-1 1-1,1 0 1,0-1-1,0 1 1,-1 0-1,1 0 0,0-1 1,0 1-1,0 0 1,0 0-1,1 0 1,-1 0-1,0 0 0,0 1 1,0-1-1,1 0 1,-1 0-1,1 1 1,-1-1-1,0 1 0,1-1 1,-1 1-1,3-1 1,0 2-6,0-1 1,0 1 0,0 0-1,0 0 1,0 0 0,0 0-1,6 3 1,25 7 67,-30-10-18,1-1 1,0 0-1,-1 0 0,1-1 0,-1 1 1,1-1-1,-1-1 0,1 1 0,-1-1 0,1 0 1,-1 0-1,0 0 0,6-4 0,-4 1 23,0 0-1,0 0 0,-1-1 1,0 1-1,0-2 1,0 1-1,-1 0 0,6-11 1,-4 7 1,-1-1 0,-1-1 0,0 1 1,0-1-1,-1 1 0,0-1 0,-1-1 0,-1 1 0,0 0 1,-1-1-1,0 1 0,-1-15 0,0 23-44,0 0 1,-1-1-1,0 1 0,0 0 1,0 0-1,-1 0 0,1-1 0,-1 1 1,0 1-1,-3-5 0,4 6-9,1 1 0,-1 0 0,0 0 0,0 0 0,0 0 0,0 0 0,-1 0 0,1 1 0,0-1 0,0 0 0,-1 0 0,1 1 0,0-1 0,0 1 0,-1-1 0,1 1 0,-1 0 0,1-1 0,0 1 0,-1 0 0,1 0 0,-1 0 0,1 0 0,-1 0 0,1 0 0,0 1 0,-1-1 0,1 0 0,-1 1 0,1-1 0,0 1 0,0 0 0,-3 0 0,-2 3-5,-1 1 0,1 0 0,0 0 0,0 0 0,0 0 0,1 1 0,0 0 0,0 0 0,0 1 1,1-1-1,0 1 0,-4 7 0,-2 7 3,1 1 0,-12 40 0,19-53 15,-1 0-1,1 1 0,1-1 0,0 1 1,0-1-1,1 18 0,0-24-22,1 0 0,-1 0 0,1-1 1,0 1-1,-1 0 0,1-1 0,1 1 0,-1-1 0,0 1 0,1-1 0,-1 0 1,1 1-1,-1-1 0,1 0 0,0 0 0,0 0 0,0 0 0,0-1 0,1 1 1,-1 0-1,0-1 0,1 0 0,-1 1 0,1-1 0,-1 0 0,1 0 0,4 1 0,10 1-344,0 0-1,1-1 0,17-1 0,-18-1-424,1 2 1,28 4-1,-44-5 683,0-1 0,0 0 1,-1 1-1,1 0 1,0-1-1,-1 1 0,1 0 1,-1-1-1,1 1 0,-1 0 1,1 0-1,-1 1 0,1-1 1,-1 0-1,0 0 1,0 1-1,1-1 0,-1 0 1,1 3-1,-1-1-56,0 0 0,-1 0 1,1 0-1,-1 0 0,1 1 0,-1-1 1,0 0-1,0 4 0,0 1 83,0-8 68,0 0 1,0 0-1,1 1 1,-1-1-1,0 0 1,0 0 0,1 1-1,-1-1 1,0 0-1,0 0 1,1 0-1,-1 0 1,0 1-1,1-1 1,-1 0 0,0 0-1,1 0 1,-1 0-1,0 0 1,1 0-1,-1 0 1,0 0-1,1 0 1,-1 0 0,0 0-1,1 0 1,-1 0-1,0 0 1,1 0-1,-1 0 1,0-1-1,1 1 1,-1 0 0,0 0-1,1 0 1,-1 0-1,0-1 1,0 1-1,1 0 1,-1 0-1,0-1 1,0 1 0,16-9 7,-1-4 41,0 0 1,0-1-1,-1 0 1,-1-1-1,0-1 1,-1 0-1,-1-1 1,12-23-1,-4 2 449,-2-1 0,22-74 0,-30 76 1,-8 28-156,-9 24-50,-10 31 44,-19 78 1,32-100-158,1 0 0,0 0 1,2 0-1,1 1 0,2 32 0,0-50-98,0 0 0,1 0 0,-1 0 1,5 11-1,-5-16-75,0 0 0,0 0 1,0 0-1,0-1 0,0 1 1,0 0-1,0 0 0,1-1 0,-1 1 1,1 0-1,-1-1 0,1 0 1,-1 1-1,1-1 0,0 0 1,0 0-1,0 0 0,2 1 0,-4-2-25,1 1 0,0-1-1,0 0 1,-1 0-1,1 0 1,0 0-1,-1 0 1,1 0 0,0 0-1,-1 0 1,1 0-1,0-1 1,-1 1-1,1 0 1,0 0 0,-1 0-1,1-1 1,0 1-1,-1 0 1,1-1 0,-1 1-1,1-1 1,-1 1-1,1-1 1,-1 1-1,1-1 1,-1 1 0,1-1-1,-1 1 1,0-1-1,1 1 1,-1-1-1,0 0 1,1 1 0,-1-1-1,0 0 1,0 1-1,1-2 1,-1 0-55,1-1 1,-1 0-1,1 0 1,-1 1-1,0-1 1,0 0-1,0 0 1,-1-5-1,-3-4-64,0 0-1,0 0 0,-1 0 0,-1 0 0,-9-14 0,-40-54 1126,45 66-588,-32-38 2195,77 71-984,1 1-1991,39 14 0,-22-14 144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07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30 18188,'-4'2'2064,"4"-1"-1760,-2-4 737,2-2 1055,2-3-912,0-9-768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08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67 15611,'-10'26'5278,"-3"26"-3705,-68 343-119,104-442-19,18-53-993,-6 13-336,91-163-1,-125 248-105,1-2 3,1-1 0,-1 1 0,1 0 0,0 0-1,0 0 1,1 1 0,-1-1 0,1 1 0,-1-1 0,1 1 0,0 0-1,0 1 1,6-4 0,-9 6-1,0 0-1,0-1 0,1 1 1,-1 0-1,0 0 0,0 0 1,0 0-1,1 0 0,-1 0 1,0 0-1,0 1 0,1-1 1,-1 0-1,0 1 1,0-1-1,0 1 0,0-1 1,1 1-1,-1-1 0,0 1 1,0 0-1,0 0 0,0-1 1,0 1-1,-1 0 0,1 0 1,0 0-1,0 0 0,-1 0 1,1 0-1,0 0 1,-1 0-1,1 0 0,-1 1 1,1-1-1,-1 0 0,0 0 1,1 2-1,1 5-15,0 0 0,0 0 0,-1 0 0,1 14 0,-2-13-1,-1 1 1,0-1-1,-1 1 1,0-1-1,0 0 1,0 0-1,-2 0 1,1 0-1,-1 0 1,0 0-1,-1-1 1,0 0-1,0 0 1,-1 0-1,0-1 1,-7 8-1,0-2-11,-1 0-1,-1 0 1,0-1-1,-1-1 1,0-1-1,0 0 1,-19 7-1,30-15-109,1 0-1,0-1 1,-1 0-1,0 0 1,-7 1-1,12-2 109,0 0 0,-1 0 1,1 0-1,-1 0 0,1 0 0,-1 0 0,1 0 1,0 0-1,-1 0 0,1 0 0,-1 0 0,1 0 1,0 0-1,-1 0 0,1-1 0,-1 1 0,1 0 1,0 0-1,-1-1 0,1 1 0,0 0 0,-1 0 1,1-1-1,0 1 0,-1-1 0,1 0 11,0 1 0,0-1 0,0 0 0,1 0 0,-1 0-1,0 0 1,0 1 0,1-1 0,-1 0 0,0 0 0,1 1 0,-1-1 0,1 0-1,-1 1 1,1-1 0,-1 0 0,1 1 0,-1-1 0,2 0 0,12-13-350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09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41 18436,'-5'10'440,"0"0"0,-1-1 0,0 1-1,-1-1 1,0-1 0,0 1 0,-1-1 0,0 0 0,-10 7 0,-8 10 553,-88 83 128,188-173-4252,122-136-510,-191 198 4465,-4 5-205,-4 13 165,-11 20 123,-2 1-294,2 0 0,-10 38 0,20-57-766,0 0-1,1 0 1,1 1 0,1 0-1,0-1 1,3 33 0,0-33-486,-2-16 189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09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42 16500,'-12'-16'2024,"8"5"-1048,4 2-400,9 6 953,5 1-121,10 2-680,6 0-696,5 0 128,2 1-136,3 0-200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38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35 105 18812,'4'-3'534,"44"-31"3710,-44 30-4142,1 0 0,-1 0 1,0-1-1,0 1 0,-1-1 0,1 0 1,4-9-1,-8 14-110,1-1-1,-1 1 1,1-1 0,-1 0 0,0 1-1,1-1 1,-1 0 0,0 0 0,0 1 0,0-1-1,1 0 1,-1 0 0,0 1 0,0-1-1,0 0 1,0 0 0,0 1 0,0-1-1,0 0 1,-1 0 0,1 1 0,0-1 0,0 0-1,-1 0 1,0-1 0,1 2 0,-1 0 1,0-1-1,0 1 0,1 0 1,-1-1-1,0 1 1,0 0-1,0 0 0,0 0 1,1 0-1,-1 0 1,0 0-1,0 0 0,0 0 1,0 0-1,1 0 1,-1 0-1,-1 1 0,-4 0 3,1 1 0,-1 0-1,1 0 1,-1 0 0,-6 5-1,4-1 43,0 1 0,0-1 0,-11 15 0,16-18-24,1 0 0,-1 0 0,1 0 0,0 1 0,0-1 0,0 1 0,0-1 0,1 1 0,0 0 0,-1 0 0,1 0 0,0 4 1,1-7-11,0 0 0,0 0 1,0 0-1,0 0 0,0-1 1,1 1-1,-1 0 0,0 0 1,1 0-1,-1-1 0,0 1 1,1 0-1,-1 0 0,1-1 1,-1 1-1,1 0 1,-1-1-1,1 1 0,0-1 1,-1 1-1,1-1 0,0 1 1,-1-1-1,1 1 0,0-1 1,0 1-1,0-1 0,-1 0 1,1 0-1,0 1 0,0-1 1,0 0-1,0 0 1,-1 0-1,1 0 0,0 0 1,2 0-1,33-4 76,-11-4-37,-1 0 0,0-2 0,26-14 0,3-1-35,-52 24-11,0 0 0,0 1 0,1-1 0,-1 0 0,0 1 0,0 0 0,1-1 0,-1 1 0,0 0 0,1-1 0,-1 1 0,0 0 0,1 0 0,-1 0 0,0 0 0,1 0 0,1 1 0,-2 0 9,-1 0 0,1 0 0,0 0 0,0 0 0,-1 0 0,1 0 1,-1 1-1,1-1 0,-1 0 0,1 0 0,-1 1 0,0-1 0,1 0 0,-1 2 0,0-1 2,0-2 8,1 1 0,-1 0 1,1 0-1,-1-1 1,0 1-1,1 0 1,-1-1-1,1 1 0,0 0 1,-1-1-1,1 1 1,0-1-1,-1 1 1,1-1-1,0 1 0,-1-1 1,1 0-1,0 1 1,0-1-1,-1 0 1,1 0-1,0 1 0,0-1 1,0 0-1,0 0 1,-1 0-1,1 0 0,0 0 1,0 0-1,0 0 1,0 0-1,-1 0 1,1-1-1,0 1 0,0 0 1,1-1-1,36-13 292,-28 10-252,15-6 64,-17 6-101,1 0 0,0 1-1,0 0 1,0 0 0,0 1 0,0 0-1,16-1 1,-24 3-20,-1 0-1,1 0 1,0 1 0,-1-1-1,1 0 1,0 0 0,-1 0-1,1 0 1,0 0-1,-1 1 1,1-1 0,0 0-1,-1 1 1,1-1 0,-1 0-1,1 1 1,0-1-1,-1 1 1,1-1 0,-1 1-1,0-1 1,1 1 0,-1 0-1,1-1 1,-1 1-1,0-1 1,1 2 0,-1-1-19,1 1 0,-1-1 0,0 1 0,0 0 0,0-1 0,0 1 0,0-1 0,0 1 1,-1-1-1,1 1 0,0-1 0,-1 3 0,0-1-48,-1 0 0,1 0-1,0 0 1,-1 0 0,0 0 0,1 0 0,-1-1-1,0 1 1,0-1 0,-1 1 0,1-1 0,-5 4 0,-3-2-57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0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3 18484,'0'0'101,"-1"0"1,1 0-1,0 0 0,0-1 1,0 1-1,0 0 0,0 0 0,-1 0 1,1 0-1,0-1 0,0 1 1,0 0-1,-1 0 0,1 0 1,0 0-1,0 0 0,-1 0 1,1 0-1,0 0 0,0-1 1,0 1-1,-1 0 0,1 0 0,0 0 1,0 0-1,-1 0 0,1 0 1,0 0-1,0 1 0,-1-1 1,1 0-1,0 0 0,0 0 1,-1 0-1,1 0 0,0 0 1,0 0-1,-1 1 0,-3 9 2453,3 16-796,1-17-1671,0-1 0,1 0 0,0 1 0,1-1 0,0 0 0,4 11 0,-6-17-84,1 0 0,0-1 0,0 1 0,0 0 0,1 0 0,-1-1 0,0 1 0,1-1 0,-1 1 0,1-1 1,-1 1-1,1-1 0,-1 0 0,1 0 0,0 0 0,0 0 0,0 0 0,0 0 0,0 0 0,0-1 0,0 1 0,0-1 0,0 1 0,0-1 0,0 0 0,0 0 1,0 0-1,0 0 0,0 0 0,0 0 0,2-1 0,3 0 4,0-1 1,0 0-1,0 0 0,0-1 1,-1 0-1,0 0 0,1 0 0,9-8 1,2-3 12,23-23 1,-25 22-22,26-19 0,-42 33 0,0 1 0,0 0 0,0 0 0,0 0 0,0 0 0,1-1-1,-1 1 1,0 0 0,0 0 0,0 0 0,0 0 0,1 0 0,-1 0 0,0 0 0,0 0 0,0 0-1,1-1 1,-1 1 0,0 0 0,0 0 0,0 0 0,0 0 0,1 0 0,-1 0 0,0 0-1,0 0 1,0 0 0,1 0 0,-1 1 0,0-1 0,0 0 0,0 0 0,1 0 0,-1 0-1,0 0 1,0 0 0,0 0 0,0 0 0,1 0 0,-1 1 0,0-1 0,0 0 0,0 11-29,-6 16-3,5-26 30,-6 21-32,3-11 18,0 0 0,0 0 0,1 1 0,1-1 0,0 1 0,1 0 0,0 17 0,1-28 17,0 0 0,0 0 0,0-1 0,0 1 0,0 0-1,1 0 1,-1-1 0,0 1 0,1 0 0,-1 0 0,0-1 0,1 1-1,-1 0 1,1-1 0,-1 1 0,1-1 0,-1 1 0,1 0 0,0-1 0,-1 1-1,1-1 1,0 0 0,-1 1 0,1-1 0,0 1 0,0-1 0,-1 0-1,1 0 1,0 1 0,0-1 0,-1 0 0,1 0 0,0 0 0,0 0 0,0 0-1,0 0 1,-1 0 0,1 0 0,0 0 0,0-1 0,1 1 0,3-2 3,0 1 1,0-1 0,-1 0 0,1 0 0,5-4-1,1 0-134,0-1 0,-1 0 0,1-1 0,-2 0-1,1-1 1,-1 0 0,-1 0 0,1-1-1,9-15 1,-15 14-91,-8 7-83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1.3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19708,'13'2'2505,"-3"1"-1457,-3-2-440,-4-1 2641,0 0-2449,4-3 168,6-1-696,7-12-200,1-4-64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1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237 14 20140,'-2'-1'119,"0"-1"-1,1 1 0,-1 0 1,0 0-1,0 0 0,0 0 1,0 0-1,0 0 0,0 0 1,0 1-1,0-1 0,0 1 1,0-1-1,0 1 0,0 0 1,-1 0-1,1 0 0,0 0 1,0 0-1,0 1 0,0-1 1,0 1-1,0-1 0,0 1 1,0 0-1,-4 1 0,0 1 7,0 1-1,0-1 1,1 1 0,-1 0-1,1 0 1,0 1-1,-6 5 1,-3 7-78,0 1 1,2 0-1,0 1 1,0 1-1,2-1 1,1 2-1,-12 35 0,15-36-59,1 0 0,0 1 0,2 0 0,0-1 0,1 1 0,1 0 0,2 0 0,2 26 0,-2-42 10,-1 0 0,1 0 0,1-1 0,-1 1 0,1-1 0,-1 1 0,1-1 0,1 1 0,-1-1 0,1 0 0,-1 0 0,1 0 0,0 0 0,1-1 0,-1 1 0,0-1 0,1 0 0,0 0 0,0 0 0,0 0 0,0-1 0,0 0 0,9 4 0,-6-4 29,0 0 0,0-1 0,1 0 0,-1 0 1,0-1-1,1 1 0,-1-2 0,1 1 0,-1-1 1,0 0-1,0 0 0,1-1 0,-1 0 0,12-6 1,-7 3 105,-1 0 1,-1-2 0,16-10 0,-23 16-81,0-2 0,0 1 1,-1 0-1,1 0 0,-1-1 1,1 0-1,-1 1 0,0-1 1,0 0-1,0 0 0,0 0 1,-1 0-1,1-1 0,-1 1 1,0 0-1,1-5 0,-2 6-27,0 1 0,0-1 0,0 0 0,-1 1 0,1-1 0,0 1 0,-1-1 0,0 1 0,1-1 0,-1 1 0,0 0 0,0-1 0,1 1 0,-1 0 0,0-1 0,0 1-1,-1 0 1,1 0 0,0 0 0,0 0 0,0 0 0,-1 0 0,1 0 0,-1 1 0,1-1 0,0 0 0,-4 0 0,0-1 15,-1 0-1,0 0 1,0 1-1,0 0 1,0 0 0,-6 0-1,3 1-61,0 1 0,0-1 0,-1 1-1,1 1 1,0 0 0,0 0 0,1 1-1,-1 0 1,0 0 0,-7 5 0,15-7 11,0-1-1,1 0 1,-1 1 0,0-1 0,1 0 0,-1 1-1,1-1 1,-1 1 0,1-1 0,-1 1 0,1-1 0,-1 1-1,1 0 1,-1-1 0,1 1 0,0-1 0,-1 1-1,1 1 1,0-2 3,0 0 0,0 1-1,0-1 1,0 0 0,0 0 0,1 1-1,-1-1 1,0 0 0,0 1 0,0-1-1,1 0 1,-1 0 0,0 0-1,0 1 1,1-1 0,-1 0 0,0 0-1,1 0 1,-1 0 0,0 1 0,0-1-1,1 0 1,-1 0 0,0 0 0,1 0-1,0 0 1,2 1-39,1-1 1,-1 0-1,1 0 0,-1 0 1,1 0-1,4-1 0,14-5-270,0-2 1,-1 0-1,0-2 0,0 0 0,33-23 0,23-11-1199,-76 44 1480,0-1-1,0 1 1,-1-1-1,1 1 1,0-1-1,0 1 1,0 0-1,-1-1 1,1 1-1,0 0 1,0 0-1,0 0 1,0-1-1,0 1 1,0 0-1,0 0 1,-1 0-1,1 1 1,0-1-1,0 0 1,0 0-1,0 0 1,0 1-1,-1-1 1,3 1-1,-3 0 8,1 0 0,0 0 0,-1 0 0,0 0 0,1 0 0,-1 0 0,1 0 0,-1 0 0,0 0 0,0 0 0,0 0 0,0 0 0,0 1 0,0-1 0,0 0 0,0 0 0,0 2-1,-2 7-45,0 0-1,-1 0 0,-4 11 0,6-20 71,-8 25-76,0-4-400,0 1 0,2 0 1,-6 36-1,13-59 465,0 0 0,0 1 0,0-1 0,0 0 0,0 1 1,0-1-1,0 0 0,-1 1 0,2-1 0,-1 0 0,0 1 0,0-1 0,0 0 0,0 1 0,0-1 0,0 0 0,0 0 0,0 1 0,0-1 1,1 0-1,-1 1 0,0-1 0,0 0 0,0 0 0,0 1 0,1-1 0,-1 0 0,11-1-292,9-5-184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2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15211,'-3'20'2225,"-7"16"-1073,-6 7-464,2 6 2473,-1 4-1953,4 1-592,2 0-384,5-11-792,3-8-280,1-12-432,0-8 383,0-14 361,-6-2-376,-1-17-40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2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18196,'2'-2'190,"1"-1"0,-1 1 0,0-1 1,1 1-1,0 0 0,0 0 0,-1 0 0,1 0 0,0 1 1,0-1-1,1 1 0,-1-1 0,0 1 0,0 0 0,1 1 1,-1-1-1,7 0 0,7-1 380,-1 2 0,24 1 0,-29 0-139,17 0 197,50 10 1,-68-9-594,0 0 1,-1 1-1,1 1 1,-1-1-1,0 1 1,0 1-1,0 0 1,13 10-1,-20-14-39,0 1 0,0-1 0,-1 1 0,1 0 0,0 0 0,-1-1 1,0 1-1,1 0 0,-1 0 0,0 0 0,0 0 0,0 0 0,0 1 0,-1-1 0,1 0 0,0 0 0,-1 1 0,0-1 0,1 0 0,-1 5 0,-1-4 2,1 0-1,-1 1 0,0-1 0,0 0 1,0 0-1,-1 0 0,1 0 0,-1-1 1,1 1-1,-1 0 0,0-1 0,0 1 1,0-1-1,-1 1 0,-2 1 0,-17 14-61,-1-2 0,-1 0 0,0-2 0,-1 0-1,0-2 1,-2 0 0,-52 14 0,75-25-67,-32 7-433,36-7 547,-1-1-1,0 0 0,0 1 0,0-1 0,0 0 0,0 0 1,0 0-1,0 0 0,0 0 0,0 0 0,0 0 0,0 0 1,0-1-1,0 1 0,0 0 0,0-1 0,0 1 0,0 0 1,0-1-1,1 1 0,-1-1 0,0 1 0,0-1 0,0 0 1,1 1-1,-1-1 0,0 0 0,1 0 0,-2-1 0,5-16-371</inkml:trace>
  <inkml:trace contextRef="#ctx0" brushRef="#br0" timeOffset="1">533 1 18796,'0'3'311,"-1"1"-1,0 0 1,0-1 0,0 0-1,0 1 1,-1-1-1,0 0 1,-3 6 0,-1 3 136,-19 45 329,4 0 0,2 1 0,-22 117 0,39-167-773,1-3 3,0 0 0,0 0 0,0 0 0,1 0 0,-1 0 0,1 0 0,0 0 0,1 0 0,-1 0 0,1 1 0,0-2 0,2 8 0,-2-11-3,0 0 0,0 0 0,0 0-1,0 0 1,0 0 0,0 0 0,0-1 0,0 1 0,1 0-1,-1 0 1,0-1 0,0 1 0,1-1 0,-1 1 0,0-1 0,1 0-1,-1 1 1,0-1 0,1 0 0,-1 0 0,0 0 0,3 0-1,34-5 25,-30 4-23,55-7-260,-36 5-358,39-9 0,-51 6 362,-1-6-71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3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 18260,'1'1'130,"-1"0"-1,0 0 1,1 0 0,-1 0 0,1 0-1,-1 0 1,0 0 0,0 1 0,0-1-1,0 0 1,0 0 0,0 0 0,0 1-1,0-1 1,0 0 0,0 0 0,-1 0-1,1 0 1,0 0 0,-1 0 0,0 2-1,-15 26 543,9-18 178,-141 215-109,227-323-6462,-28 32 2934,34-49 1781,-73 101 2694,-13 24-36,-16 32 528,13-35-2055,-37 110 1656,37-102-1705,1 1-1,0-1 1,1 1-1,0-1 1,2 26-1,0-41-38,0 1-1,0-1 1,0 1 0,0-1-1,0 1 1,0-1 0,0 1-1,1-1 1,-1 1 0,1-1-1,-1 0 1,1 1 0,-1-1-1,1 1 1,0-1 0,0 0-1,0 0 1,-1 1 0,1-1-1,1 0 1,-1 0 0,0 0-1,2 1 1,1-2-14,-2-6 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3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17 15883,'-5'-7'2217,"3"1"-1345,8 3-408,4 2 1929,10 1-1833,3 1-520,9 1 104,2 1-208,12-3-184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4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3 20164,'0'0'67,"-1"-1"0,1 1-1,0 0 1,0 0 0,-1 0-1,1-1 1,0 1 0,0 0-1,-1 0 1,1 0 0,0 0-1,-1 0 1,1 0 0,0 0-1,0 0 1,-1-1 0,1 1-1,0 0 1,-1 0 0,1 0-1,0 0 1,-1 0 0,1 1-1,0-1 1,-1 0 0,1 0-1,0 0 1,0 0 0,-1 0-1,1 0 1,0 0 0,-1 1-1,1-1 1,0 0 0,0 0-1,-1 0 1,1 1 0,-6 14 1190,4 19-316,3-28-976,-1 0 0,0-1 0,1 1-1,0-1 1,1 1 0,-1 0 0,1-1 0,0 0 0,0 1-1,1-1 1,4 7 0,-6-10-1,1 0 0,0 0 0,-1-1 1,1 1-1,0 0 0,0 0 0,1-1 0,-1 1 0,0-1 0,0 0 0,1 0 0,-1 0 0,1 0 1,-1 0-1,1 0 0,-1-1 0,1 1 0,-1-1 0,1 0 0,0 0 0,-1 0 0,1 0 1,-1 0-1,1 0 0,0-1 0,-1 1 0,3-2 0,2 0 11,0 0 0,0-1-1,-1 0 1,1 0 0,-1 0 0,0-1-1,9-7 1,38-36 446,-16 11 160,-37 36-569,1-1 1,-1 1-1,0 0 0,1-1 1,-1 1-1,0-1 0,1 1 1,-1 0-1,1-1 0,-1 1 0,1 0 1,-1-1-1,0 1 0,1 0 1,-1 0-1,1 0 0,0-1 0,-1 1 1,1 0-1,-1 0 0,1 0 1,-1 0-1,1 0 0,-1 0 1,1 0-1,-1 0 0,1 0 0,-1 0 1,1 0-1,-1 0 0,1 1 1,-1-1-1,1 0 0,-1 0 1,1 1-1,-1-1 0,1 0 0,-1 0 1,1 1-1,-1-1 0,1 0 1,-1 1-1,0-1 0,1 1 0,-1-1 1,0 1-1,1-1 0,-1 0 1,0 1-1,0-1 0,0 1 1,1-1-1,-1 1 0,0-1 0,0 1 1,0 0-1,0 0 0,2 7 9,-1 0-1,0-1 0,0 13 0,-1-3-20,1-12-5,-1 0-1,1 0 1,0 0 0,0 0 0,1 0 0,-1-1 0,1 1 0,4 7 0,-5-11 6,0 0 1,0 1-1,0-1 0,1 0 1,-1 0-1,0 0 1,0 0-1,1 0 1,-1 0-1,1-1 1,-1 1-1,1 0 1,-1-1-1,1 1 1,-1-1-1,1 1 1,0-1-1,-1 0 1,1 0-1,0 0 1,-1 0-1,1 0 1,0 0-1,-1 0 1,1 0-1,-1-1 1,1 1-1,0 0 1,-1-1-1,3-1 1,11-4-85,0-1 0,0-1 0,-1 0 0,0-1 0,-1-1 0,0 0 0,12-13 0,-5 6-1003,37-24 0,-38 31 602,-1 6-182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5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105 204 14803,'5'-8'875,"-3"5"-651,0 1 1,0-1-1,0 0 1,0 0-1,-1 1 1,1-1-1,-1 0 1,0 0-1,0 0 1,0-1-1,0 1 0,0 0 1,-1 0-1,0 0 1,1-6-1,-1 9-132,0-1-1,0 1 0,0-1 1,-1 1-1,1-1 1,0 1-1,0-1 0,0 1 1,0 0-1,-1-1 0,1 1 1,0-1-1,0 1 0,-1 0 1,1-1-1,0 1 0,0 0 1,-1-1-1,1 1 0,-1 0 1,1-1-1,0 1 0,-1 0 1,1 0-1,-1-1 0,1 1 1,0 0-1,-1 0 1,1 0-1,-1 0 0,1 0 1,-1-1-1,-16 9 1191,-11 19-605,15-10-570,1 0 1,-12 23 0,20-33-122,1 0 1,-1 1-1,1-1 0,1 1 0,-1 0 1,1 0-1,1 0 0,-2 12 1,3-20 12,0 1-1,0 0 1,0 0 0,0 0 0,0-1 0,0 1 0,0 0 0,0 0 0,1 0 0,-1-1 0,0 1 0,0 0 0,1 0 0,-1-1 0,0 1 0,1 0 0,-1 0 0,1-1 0,-1 1 0,1-1 0,-1 1 0,1 0 0,0-1 0,-1 1 0,1-1 0,0 1 0,1 0 0,-1-1 0,1 0 0,-1 1 1,1-1-1,0 0 0,-1 0 1,1 0-1,0 0 0,-1-1 1,1 1-1,-1 0 1,1-1-1,0 1 0,1-1 1,5-3 0,0 0 1,0 0 0,-1 0-1,9-7 1,30-27 213,-1-1 0,-2-3 0,-2-1 0,54-75-1,-78 92-3,-15 19-65,-10 17-83,-4 7-106,2-1 0,0 2 0,1-1 1,1 2-1,0-1 0,2 1 1,0 0-1,-4 23 0,9-34-86,0-1 0,0 0-1,1 0 1,0 0 0,0 0 0,1 1 0,2 9-1,-3-16 112,1 1-1,-1 0 0,1-1 1,0 1-1,-1 0 1,1-1-1,0 1 0,0-1 1,0 1-1,0-1 1,0 1-1,0-1 0,0 0 1,1 0-1,-1 1 0,0-1 1,1 0-1,-1 0 1,1 0-1,-1-1 0,1 1 1,0 0-1,-1 0 1,1-1-1,0 1 0,-1-1 1,1 0-1,0 1 0,0-1 1,0 0-1,-1 0 1,1 0-1,0 0 0,2-1 1,29-9-324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6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93 20372,'0'8'236,"1"0"0,-1 0 0,-1 0 0,0 0-1,0-1 1,0 1 0,-4 12 0,-1 6 197,-11 61 48,-16 99-125,57-243 902,14-40-750,75-136 0,-107 222-507,1 1 1,0-1-1,0 1 1,11-11-1,-17 19-2,1 1 0,0-1 0,0 1 1,-1-1-1,1 1 0,0 0 0,0 0 0,0 0 0,0 0 0,1 0 0,-1 0 0,0 0 0,3 0 0,-3 1-1,-1 0 1,1 1-1,0-1 0,-1 0 1,1 0-1,-1 1 0,1-1 1,-1 1-1,0-1 0,1 1 1,-1 0-1,1 0 0,-1-1 1,0 1-1,0 0 0,1 0 1,-1 0-1,0 1 0,0-1 1,0 0-1,0 0 1,1 2-1,3 4-56,-1 0 1,1 0-1,-1 0 1,-1 1-1,1 0 1,-1-1-1,-1 1 1,0 0-1,0 1 0,0-1 1,-1 0-1,0 0 1,0 1-1,-1-1 1,-1 1-1,1-1 1,-1 0-1,0 0 1,-1 1-1,-5 15 1,1-11 11,0 0 0,0 0 0,-1 0 0,-1-1 0,0 0 0,-1 0 0,0-1 0,0 0 0,-1-1 1,-1 0-1,-16 13 0,16-15-36,-1 1 1,1-1-1,-1-1 0,-1 0 1,0-1-1,0 0 0,0-1 1,0 0-1,-28 5 1,40-10 29,-1 0 1,1 1-1,0-2 1,-1 1 0,1 0-1,-1 0 1,1 0-1,0-1 1,-1 1 0,1 0-1,0-1 1,-3 0-1,4 0 40,0 1-1,-1 0 0,1-1 0,0 1 0,0 0 0,-1-1 0,1 1 0,0-1 1,0 1-1,-1 0 0,1-1 0,0 1 0,0-1 0,0 1 0,0-1 0,0 1 1,0-1-1,0 1 0,0-1 0,0 1 0,0 0 0,0-1 0,0 1 0,0-1 0,0 1 1,0-1-1,0 1 0,0-1 0,1 1 0,-1-1 0,0 1 0,0 0 0,0-1 1,1 1-1,-1 0 0,0-1 0,1 1 0,-1-1 0,0 1 0,1-1 0,15-11-433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39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 19908,'1'0'135,"-1"-1"1,1 0-1,0 1 0,-1-1 0,1 0 0,0 1 0,0-1 1,0 1-1,-1-1 0,1 1 0,0-1 0,0 1 0,0 0 0,0-1 1,0 1-1,0 0 0,0 0 0,1 0 0,-2 0-67,0 0-1,1 1 1,-1-1-1,0 1 0,1-1 1,-1 0-1,0 1 1,0-1-1,0 1 0,0-1 1,1 0-1,-1 1 1,0-1-1,0 1 1,0-1-1,0 1 0,0-1 1,0 1-1,0-1 1,0 1-1,0-1 0,0 1 1,0-1-1,0 0 1,-1 2-1,-13 42 1486,10-35-1479,-8 23 167,2-7-201,2 1 0,-9 40 1,17-65-52,-1 0 1,1 0 0,0 0 0,0 0-1,0-1 1,0 1 0,1 0 0,-1 0-1,0 0 1,0 0 0,0 0-1,1 0 1,-1 0 0,1 0 0,-1-1-1,0 1 1,1 0 0,-1 0 0,1-1-1,0 1 1,-1 0 0,1 0 0,0-1-1,-1 1 1,1-1 0,0 1-1,0-1 1,-1 1 0,1-1 0,0 1-1,0-1 1,0 0 0,0 1 0,0-1-1,0 0 1,-1 0 0,1 0 0,1 0-1,6 1-75,-1 0-1,1-1 1,14-1-1,-7 0-43,-7 1 67,0 1 0,0 0-1,-1 0 1,1 1 0,-1 0-1,14 5 1,-20-7 59,1 1 0,-1-1 0,1 1 0,-1 0 1,1-1-1,-1 1 0,0 0 0,1 0 0,-1 0 0,0 0 0,0 0 1,0 0-1,0 0 0,0 0 0,0 0 0,0 1 0,0-1 1,0 0-1,0 1 0,-1-1 0,1 0 0,-1 1 0,1-1 0,-1 1 1,1-1-1,-1 1 0,0-1 0,0 1 0,0-1 0,0 1 0,0 0 1,0-1-1,0 1 0,0-1 0,-1 1 0,1-1 0,0 1 0,-1-1 1,0 1-1,1-1 0,-2 3 0,-2 0 71,1 1 1,-1-1-1,0 0 1,0 0-1,0 0 1,-1-1-1,1 1 1,-1-1-1,0 0 1,0-1-1,0 1 1,0-1-1,0 0 1,-1 0-1,-8 2 0,8-3-51,0 1-1,0-1 0,0 0 1,0 0-1,0-1 0,0 0 1,0 0-1,0 0 1,0-1-1,0 0 0,0 0 1,0-1-1,0 1 0,-8-4 1,12 3-69,0 1 1,1 0 0,-1 0 0,1-1 0,-1 1-1,1-1 1,-1 1 0,1-1 0,0 0 0,0 1-1,-1-1 1,1 0 0,1 0 0,-1 0 0,0 0-1,0 0 1,1 0 0,-1 0 0,1 0 0,0 0-1,-1 0 1,1 0 0,0-1 0,0 1 0,1 0-1,-1 0 1,1-3 0,4-5-415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6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38 19836,'-11'68'2492,"-5"24"-830,-5-3-4447,21-88 2642,0 0 0,0-1 0,0 1 0,-1 0 1,1 0-1,0 0 0,0 0 0,-1-1 0,1 1 1,-1 0-1,1 0 0,-1-1 0,1 1 0,-1 0 1,1-1-1,-1 1 0,1-1 0,-1 1 1,0-1-1,0 1 0,0 0 0,0-1 4,1 0 0,-1-1-1,1 1 1,-1 0 0,1 0 0,-1 0-1,1 0 1,-1-1 0,1 1 0,-1 0 0,1-1-1,-1 1 1,1 0 0,-1-1 0,1 1-1,0 0 1,-1-1 0,1 1 0,0-1-1,-1 1 1,1-1 0,0 1 0,-1-1-1,-1-4-508,-1 0 0,1-1-1,0 1 1,-2-10 0,2 2 556,0 1 0,1 0 0,1-1 0,0 1 1,1-1-1,0 1 0,1 0 0,5-19 0,-5 22 551,1 0 0,0 0 0,1 1 0,0-1 0,0 1 0,0 0 0,1 0 0,1 1 0,-1 0 0,1 0 0,0 0 0,9-8 0,-13 14-316,0-1 1,0 0-1,0 1 1,0 0 0,0-1-1,0 1 1,0 0 0,0 0-1,0 0 1,1 0 0,-1 0-1,0 1 1,1-1-1,-1 1 1,1-1 0,-1 1-1,0 0 1,1 0 0,-1 0-1,1 0 1,-1 0 0,0 1-1,1-1 1,-1 1 0,1 0-1,-1 0 1,0-1-1,0 1 1,0 1 0,1-1-1,-1 0 1,0 0 0,0 1-1,-1-1 1,4 4 0,-2-1-99,0 0 1,0 0 0,0 0-1,-1 0 1,0 1 0,0-1-1,0 1 1,0-1 0,-1 1 0,0 0-1,0 0 1,0 0 0,0 0-1,-1 0 1,0-1 0,-1 11-1,-1-5 27,-1 1 0,0 0 0,-1-1-1,0 0 1,0 0 0,-1 0-1,-11 15 1,13-20-4,43 3-2335,-37-7 2113,0 1 0,-1-1 1,1 1-1,0 0 0,-1 0 1,1 0-1,-1 0 0,1 1 1,-1-1-1,0 0 0,0 1 1,0 0-1,-1-1 0,1 1 1,0 0-1,-1 0 0,0 0 1,1 4-1,-1-5 166,-1 0 0,0 0-1,1 1 1,-1-1 0,0 0-1,-1 0 1,1 0 0,0 1 0,-1-1-1,1 0 1,-1 0 0,0 0 0,1 0-1,-1 0 1,0 0 0,0 0 0,-1 0-1,1 0 1,0 0 0,-1-1-1,1 1 1,-1 0 0,1-1 0,-1 1-1,0-1 1,0 0 0,-2 2 0,-8 4 559,0 0 1,0-1 0,0 0-1,-1-1 1,-21 5 0,25-8-366,0 0 0,1 0 0,-1-1 0,0-1 0,0 0 0,0 0 0,1 0 0,-1-1 0,-15-4 0,21 5-196,1-1 0,0 0 0,-1 0 0,1 0 0,0-1 0,-1 1 0,1 0 1,0-1-1,0 1 0,0-1 0,0 0 0,-2-3 0,0-6-153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7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20516,'0'-1'44,"0"1"0,0 0 0,0 0-1,0 0 1,0 0 0,0-1-1,0 1 1,0 0 0,0 0-1,0 0 1,0 0 0,0-1 0,0 1-1,0 0 1,0 0 0,0 0-1,1 0 1,-1-1 0,0 1 0,0 0-1,0 0 1,0 0 0,0 0-1,0 0 1,0-1 0,1 1-1,-1 0 1,0 0 0,0 0 0,0 0-1,0 0 1,1 0 0,-1 0-1,0 0 1,0 0 0,0 0 0,0 0-1,1 0 1,-1 0 0,0 0-1,0 0 1,0 0 0,0 0 0,1 0-1,-1 0 1,0 0 0,0 0-1,0 0 1,0 0 0,1 0-1,-1 0 1,0 0 0,5 14 1212,-1 31-475,-3-35-631,1 14-105,-2-14-58,1 1 0,0-1 0,1 0 0,0 0 0,0 0 1,7 16-1,-8-24 17,0 0-1,0-1 1,0 1 0,0-1 0,0 1 0,1-1 0,-1 0 0,0 0 0,1 1 0,-1-1 0,1 0 0,-1 0-1,1 0 1,0 0 0,-1-1 0,1 1 0,0 0 0,0-1 0,0 1 0,0-1 0,-1 0 0,1 1 0,0-1 0,0 0-1,0 0 1,0 0 0,0-1 0,0 1 0,-1 0 0,1-1 0,0 1 0,0-1 0,0 1 0,2-3 0,8-2 68,1 0 0,-2-1 1,21-14-1,-24 14-8,82-58 675,-90 64-735,1-1-1,-1 1 0,0 0 1,1 0-1,-1 0 0,0 0 1,1 0-1,-1 0 0,0-1 1,1 1-1,-1 0 1,1 0-1,-1 0 0,0 0 1,1 0-1,-1 0 0,0 0 1,1 0-1,-1 1 0,0-1 1,1 0-1,-1 0 0,0 0 1,1 0-1,-1 0 0,0 1 1,1-1-1,-1 0 1,0 0-1,1 0 0,-1 1 1,0-1-1,0 0 0,1 1 1,-1-1-1,0 0 0,0 0 1,0 1-1,1-1 0,-1 0 1,0 1-1,0-1 0,0 1 1,0-1-1,0 0 1,0 1-1,0-1 0,0 0 1,0 1-1,0-1 0,0 1 1,1 26-53,-1-21-2,-2 21-179,1 20-217,1-44 396,0 0 0,0 0 0,0 0 0,1 0 0,0 0 0,-1 0 0,1 0 0,1 0 0,-1 0 0,3 5 0,-4-7 23,1 0 0,0-1-1,-1 1 1,1-1 0,0 1 0,-1 0-1,1-1 1,0 1 0,0-1-1,-1 0 1,1 1 0,0-1 0,0 0-1,0 1 1,0-1 0,0 0-1,-1 0 1,1 0 0,0 0 0,0 0-1,0 0 1,0 0 0,0 0-1,0 0 1,0 0 0,-1 0 0,1-1-1,0 1 1,0 0 0,0-1-1,0 1 1,-1 0 0,1-1-1,1 0 1,26-23-667,-4 0 493,1-6-19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8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318 11 17108,'-1'-1'148,"-1"0"0,1 0 0,-1 0 0,1 0 0,-1 0 0,1 0 0,-1 1-1,1-1 1,-1 0 0,0 1 0,1-1 0,-1 1 0,0 0 0,1 0 0,-1-1 0,0 1 0,0 0 0,1 1 0,-1-1 0,0 0 0,1 0 0,-1 1 0,0-1 0,-2 2 0,-6 1 681,0 1-1,-17 9 1,6-1-581,1 1-1,0 0 1,1 2 0,0 0 0,1 1-1,-23 27 1,33-34-274,1 0 0,0 0 0,1 1-1,0 0 1,0 0 0,1 0 0,1 1 0,-1-1 0,2 1 0,0 0 0,0 0 0,1 1 0,0-1-1,1 1 1,0 18 0,1-25 9,0-1 0,1 1 0,0-1-1,0 1 1,0-1 0,1 1 0,-1-1 0,1 0-1,0 0 1,0 0 0,1 0 0,-1 0-1,1 0 1,0 0 0,0-1 0,0 0 0,0 1-1,1-1 1,-1 0 0,1-1 0,0 1 0,0-1-1,0 1 1,0-1 0,0 0 0,0-1-1,0 1 1,1-1 0,5 2 0,1-2-10,0 1-1,-1-1 1,1-1 0,-1 0 0,1 0 0,0-1-1,-1 0 1,1-1 0,-1 0 0,1-1 0,15-6-1,-24 8 26,12-5 24,0 0 1,14-10-1,-25 15 4,-1-1 0,1 1 0,-1-1 0,0 0 0,1 0 0,-1 0 0,0 0 0,0 0 0,-1 0 0,1 0 0,0-1 0,-1 1 0,1-1 0,-1 1 0,0-1 0,0 0 0,0 1 0,1-5 0,-2 5-7,0 1 1,0-1-1,-1 1 0,1-1 0,0 1 1,-1-1-1,0 1 0,1-1 0,-1 1 1,0 0-1,1-1 0,-1 1 0,0 0 1,0 0-1,0 0 0,0-1 0,0 1 1,0 0-1,-1 0 0,1 1 0,0-1 1,0 0-1,-1 0 0,1 1 0,-1-1 0,1 0 1,0 1-1,-3-1 0,-6-2 75,0 0-1,0 1 1,-10-1-1,18 2-81,-31-2 112,0 1 0,-50 3 0,236-24-725,-14 2 26,-132 20 518,0 0 0,0 1 0,0 0 0,0 0 0,14 3 0,-20-3 47,1 1 0,0 0 1,-1-1-1,1 1 0,0 0 0,-1-1 0,1 1 1,-1 0-1,1 0 0,-1 0 0,0 1 0,1-1 0,-1 0 1,0 0-1,0 1 0,0-1 0,0 1 0,0-1 1,0 1-1,0-1 0,-1 1 0,1 0 0,0-1 0,-1 1 1,1 0-1,-1-1 0,0 1 0,1 2 0,-1 12-12,-1 0-1,0 0 0,-1 1 1,-1-1-1,0 0 1,-7 17-1,1-1-64,-2 10-1216,11-42 1297,0 0 0,0 0 0,0 0 0,0 0-1,0 0 1,1 0 0,-1 0 0,0 0 0,0 0 0,0 0 0,0 0 0,0 0-1,0 0 1,0 0 0,0 0 0,0 0 0,1 0 0,-1 0 0,0 0 0,0 0-1,0 0 1,0 0 0,0 0 0,0 0 0,0 0 0,0 0 0,0 0 0,1 0-1,-1 0 1,0 0 0,0 0 0,0 0 0,0 0 0,0 0 0,0 0 0,0 0-1,0 0 1,0 0 0,0 0 0,0 1 0,0-1 0,1 0 0,-1 0 0,0 0-1,0 0 1,0 0 0,0 0 0,0 0 0,0 0 0,0 0 0,0 0 0,0 1-1,0-1 1,0 0 0,0 0 0,0 0 0,0 0 0,0 0 0,0 0-1,0 0 1,0 0 0,0 1 0,0-1 0,0 0 0,-1 0 0,8-7-162,8-10-185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8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21413,'-7'13'1424,"-9"13"-1224,1 5-104,1 9 224,-2 5-472,5 5-696,1-1 1120,3-8-392,2-4-72,4-12-136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9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64 18268,'0'-3'152,"1"0"0,1 0 1,-1 0-1,0 0 0,1 0 1,0 0-1,0 0 0,0 0 0,0 1 1,0-1-1,0 1 0,1-1 1,-1 1-1,1 0 0,-1 0 0,1 0 1,0 0-1,0 1 0,0-1 1,0 1-1,0 0 0,0 0 0,0 0 1,1 0-1,3 0 0,10-2 241,-1 0 0,1 2 1,28 1-1,-27 0-358,0 1 0,0 1 0,-1 0 0,1 2 0,-1 0 0,0 1 1,0 0-1,0 2 0,0 0 0,-1 1 0,16 10 0,-31-17-36,0-1 0,1 1 0,-1 0 1,0 0-1,0 0 0,0 0 0,0 0 0,0 1 0,0-1 0,0 0 0,0 0 0,0 1 0,0-1 0,-1 1 1,1-1-1,0 0 0,-1 1 0,1 1 0,-1-2 1,0 0-1,0 0 1,-1 0 0,1 0 0,0 0 0,-1 0-1,1 0 1,0 0 0,-1 0 0,1 0-1,-1 0 1,1 0 0,-1-1 0,0 1-1,1 0 1,-1 0 0,0-1 0,0 1 0,1 0-1,-3 0 1,-4 3 10,0 0 1,-1 0-1,0-1 0,0 0 1,-9 2-1,-13 5-114,-1-2 1,-1-1-1,1-1 0,-45 2 0,64-8-33</inkml:trace>
  <inkml:trace contextRef="#ctx0" brushRef="#br0" timeOffset="1">615 6 20148,'-46'55'4224,"4"7"-4122,3 0-1,-36 81 1,73-138-102,-14 38-1,15-39 2,0-1-1,0 0 1,0 0-1,1 1 0,0-1 1,0 0-1,0 1 1,0-1-1,0 1 0,1-1 1,0 4-1,-1-6 1,1 0 0,0-1 0,-1 1 0,1 0 0,-1 0 0,1 0 0,0-1 0,0 1 0,-1 0 0,1-1 0,0 1 0,0 0 0,0-1 0,0 1 0,-1-1 0,1 0 0,0 1 0,0-1 0,0 0 0,0 1 0,0-1 0,0 0 0,0 0 0,0 0 0,0 0 0,0 0 0,1 0 0,-1 0 0,0 0 0,0-1 0,0 1 0,0 0 0,-1 0-1,2-1 1,40-15 4,-35 14-10,154-56-2387,-139 48 1946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19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0 11290,'3'23'1673,"-2"8"-545,-1 5-384,-4 4 1137,-5 2-321,-1 0-440,-1-4-272,-1-5-800,-1-6-360,0-11 296,0-6-152,1-5-152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20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73 17380,'1'-4'227,"0"0"1,0 0-1,1 0 1,-1 1 0,1-1-1,0 0 1,1 1-1,-1 0 1,0-1-1,1 1 1,0 0-1,0 0 1,0 0 0,0 1-1,0-1 1,0 1-1,1-1 1,-1 1-1,1 0 1,0 0 0,-1 1-1,1-1 1,0 1-1,0 0 1,0 0-1,0 0 1,0 1-1,0-1 1,0 1 0,0 0-1,1 0 1,4 1-1,4 0 12,-1 1 0,1 0 0,-1 1-1,1 1 1,-1 0 0,14 6 0,-18-6-241,0 0 1,0 1-1,0-1 1,-1 2-1,1-1 1,-2 1-1,1 0 1,0 0-1,8 12 1,-13-15-4,1 1 1,-1 0-1,-1 0 1,1 0 0,0 0-1,-1 0 1,0 0-1,0 0 1,0 0-1,0 1 1,-1-1 0,0 0-1,0 0 1,0 1-1,0-1 1,-1 0-1,1 1 1,-2 3 0,-2 4-147,1-1 1,-2 0 0,0 1 0,0-2-1,-8 12 1,13-20-55,1 0 0,-1 0 1,0 0-1,1 0 0,-1 0 0,1 0 0,-1 0 0,1-1 0,0 1 1,0 0-1,-1 0 0,1-1 0,1 1 0,-1-1 0,0 1 0,0-1 1,3 3-1,5 9-765,-7-6 814,1-1 0,-2 0 1,1 1-1,-1-1 0,0 1 0,0 0 0,-1-1 1,1 1-1,-2 0 0,1-1 0,-1 1 0,0-1 0,0 1 1,-1-1-1,0 1 0,0-1 0,-3 8 0,1-8 213,0 0 0,0 0-1,0 0 1,-1 0 0,0 0-1,0-1 1,0 0 0,0 0 0,-1-1-1,0 1 1,0-1 0,0 0-1,-1-1 1,1 0 0,-10 4-1,-3 0 355,0-2-1,0 0 1,-31 4-1,40-8-211,-1 0 1,0-1-1,1 0 1,-1 0-1,0-1 1,1-1-1,-1 0 1,-11-4-1,20 6-173,0-1 0,0 0 1,0 0-1,0 0 0,0 0 0,1 0 0,-1 0 0,0-1 0,-2-1 1,-7-19 122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2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1 16988,'-3'21'1384,"-10"9"-1160,-8 15-160,-9 11 640,-5 8-584,-2 1-64,3-5-24,2-7-8,12-15-288,4-10-168,12-18 224,7-10 104,13-23-64,6-13-72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4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0 16732,'2'14'232,"-1"0"1,-1 0-1,-1 0 1,0 0 0,0 0-1,-1 0 1,-6 19-1,1 2 224,-83 431 2227,90-462-2626,-5 17-198,2-17-105,2-13-44,-3-31-257,-9-45-1,6 46 929,-4-50 0,11 88-358,0 0 0,0 0 0,0 0 0,0-1 1,0 1-1,1 0 0,-1 0 0,0 0 0,0 0 0,1 0 0,-1 0 1,0 0-1,1 0 0,-1 0 0,1 0 0,0 0 0,-1 0 0,1 1 1,0-1-1,-1 0 0,1 0 0,0 1 0,0-1 0,0 0 1,0 1-1,0-1 0,-1 1 0,1-1 0,0 1 0,0-1 0,0 1 1,2-1-1,2 0 48,1 1 0,0-1 0,-1 1 0,1 0 0,6 1 0,3-1-45,99-7 22,-73 3-38,73 3-1,-105 2-12,-1 0 1,1 0-1,0 1 0,-1 0 1,1 0-1,-1 1 1,0 0-1,0 1 1,12 6-1,-17-7 2,0-1 0,1 0 0,-1 1 0,-1 0 0,1 0 0,0 0 0,-1 0 0,1 0 0,-1 0 0,0 1 0,0-1 0,0 1 0,-1-1 0,1 1 0,-1 0 0,0-1 0,0 1 0,0 0-1,-1 0 1,1 0 0,-1 0 0,0 8 0,-1-7 12,1 1-1,-1-1 0,-1 1 0,1-1 0,-1 0 0,1 0 0,-5 8 1,5-11 28,0 0 0,-1 1 0,1-2 0,0 1 1,-1 0-1,1 0 0,-1 0 0,1-1 0,-1 1 0,0 0 1,0-1-1,0 0 0,0 1 0,0-1 0,0 0 1,0 0-1,0 0 0,0 0 0,0-1 0,-4 2 1,5-2-12,0 0 1,0 0-1,0-1 1,0 1-1,0 0 1,0 0 0,0 0-1,0-1 1,0 1-1,0-1 1,0 1 0,0-1-1,0 1 1,1-1-1,-1 1 1,0-1-1,0 0 1,0 1 0,1-1-1,-1 0 1,0 0-1,1 0 1,-1 1-1,1-1 1,-1 0 0,1 0-1,-1 0 1,1 0-1,0 0 1,-1-2-1,-6-35 378,7 35-368,-3-14-95,2 1 0,0-1 0,1 0-1,1 0 1,1 1 0,0-1 0,1 1-1,1-1 1,6-17 0,-9 31 18,0 1-1,0-1 1,1 1 0,-1 0-1,1-1 1,-1 1-1,1 0 1,0 0 0,0 0-1,0 0 1,0 0 0,0 0-1,0 1 1,0-1-1,1 1 1,2-2 0,0 1-18,-1 1 0,1 0 1,-1 0-1,1 0 0,-1 1 1,1-1-1,-1 1 0,1 0 0,5 1 1,5 1-23,-1-1 1,1-1 0,-1-1-1,1 0 1,-1-1-1,21-5 1,-24 4 61,-1-1-1,0 0 1,0-1 0,0 0 0,0 0-1,-1-1 1,1 0 0,-2-1 0,9-8-1,-5 4 24,-1 0 1,-1-1-1,0-1 0,9-13 0,-16 21 13,0 0-1,0-1 0,0 1 1,-1 0-1,1-1 1,-1 0-1,-1 1 1,1-1-1,-1 0 1,0 0-1,0 0 1,-1 0-1,0-10 1,0 15-16,0 1 0,0-1 0,0 0 1,0 1-1,0-1 0,0 0 0,-1 1 1,1-1-1,0 0 0,0 0 0,-1 1 1,1-1-1,0 1 0,-1-1 0,1 0 1,0 1-1,-1-1 0,1 1 0,-1-1 1,1 1-1,-1-1 0,0 1 0,1-1 1,-1 1-1,1 0 0,-1-1 0,0 1 1,1 0-1,-1-1 0,0 1 0,1 0 1,-1 0-1,0 0 0,1-1 0,-1 1 1,0 0-1,0 0 0,1 0 0,-1 0 1,0 0-1,1 1 0,-1-1 0,0 0 1,0 0-1,1 0 0,-1 1 0,0-1 1,1 0-1,-1 1 0,1-1 0,-1 0 0,0 1 1,-3 2 6,0-1 0,0 1 0,1 0 0,-1 0 0,1 0 0,0 0 0,-4 5 0,-6 12-19,1 1 1,1 1-1,0 0 1,2 1-1,1 0 1,0 0-1,2 1 1,1 0-1,1 0 1,-2 46-1,5-62 4,1 1-1,1 0 0,-1 0 1,2-1-1,-1 1 0,1-1 0,4 11 1,-6-17 5,1 0 0,0 0 0,0 0 0,0 0 0,0 0 0,1 0 1,-1-1-1,0 1 0,1 0 0,-1-1 0,1 1 0,-1-1 0,1 1 1,0-1-1,0 0 0,0 0 0,0 0 0,0 0 0,0 0 0,0 0 0,0 0 1,0-1-1,0 1 0,0-1 0,0 0 0,0 1 0,1-1 0,-1 0 0,0 0 1,0 0-1,0-1 0,1 1 0,1-1 0,4-1 13,1-1 0,-1 0 0,0-1 0,-1 0 0,1 0 0,-1 0 0,0-1 0,0 0 0,0 0 0,0-1 0,-1 0 0,8-10 0,-3 3 22,0-1 0,-1-1 1,0 0-1,-1 0 0,7-18 0,-10 15-37,-6 18 1,0-1 0,0 1 1,0 0-1,0 0 1,0 0-1,0 0 0,0 0 1,0 0-1,0 0 0,0 0 1,0 0-1,0 0 0,0-1 1,0 1-1,0 0 0,0 0 1,-1 0-1,1 0 1,0 0-1,0 0 0,0 0 1,0 0-1,0 0 0,0 0 1,0 0-1,0 0 0,0 0 1,0 0-1,0 0 1,-1-1-1,1 1 0,0 0 1,0 0-1,0 0 0,0 0 1,0 0-1,0 0 0,0 0 1,0 0-1,0 0 0,-1 0 1,1 0-1,0 0 1,0 0-1,0 1 0,0-1 1,0 0-1,0 0 0,0 0 1,0 0-1,0 0 0,0 0 1,-1 0-1,1 0 0,0 0 1,0 0-1,0 0 1,0 0-1,0 0 0,0 0 1,0 0-1,0 1 0,0-1 1,0 0-1,0 0 0,0 0 1,0 0-1,0 0 1,0 0-1,-3 3-11,0 1-1,1-1 1,-1 0 0,1 1-1,0-1 1,-2 6 0,-4 9-51,-9 36 1,15-49 61,1 1 0,0-1 0,0 1 0,0-1 0,1 1 0,0-1 0,0 1 0,0-1 0,1 1 0,0-1-1,2 9 1,-2-13 8,0 1-1,-1-1 1,1 1-1,0-1 1,0 0 0,0 0-1,0 1 1,0-1-1,0 0 1,1 0-1,-1 0 1,0 0-1,1 0 1,-1-1-1,0 1 1,1 0-1,-1 0 1,1-1-1,-1 1 1,1-1-1,-1 0 1,1 1-1,-1-1 1,1 0-1,0 0 1,-1 0-1,1 0 1,-1 0-1,1 0 1,2-1 0,3 0 18,1-1 0,-1 0 1,0 0-1,0-1 1,8-4-1,13-8-26,-2-2 1,0 0-1,-1-2 0,0-1 1,-2-1-1,-1-1 0,0-1 1,-2 0-1,28-42 0,-58 84-77,1 1-1,-8 27 0,12-32 103,2-8 0,-16 52 144,17-53-118,1 1 0,0-1-1,0 0 1,0 1 0,1-1 0,0 0-1,1 9 1,-1-15-36,0 1-1,0 0 1,0-1 0,0 1-1,0-1 1,0 1 0,1 0 0,-1-1-1,0 1 1,1-1 0,-1 1-1,0-1 1,1 1 0,-1-1-1,0 1 1,1-1 0,-1 1-1,1-1 1,-1 0 0,1 1 0,-1-1-1,1 0 1,-1 1 0,1-1-1,-1 0 1,1 1 0,-1-1-1,1 0 1,0 0 0,-1 0 0,1 0-1,0 0 1,1 0 11,0 0 1,1 0-1,-1-1 0,0 1 1,0-1-1,0 0 0,0 1 1,0-1-1,3-2 1,3-2 10,0 0-1,0-1 1,11-10 0,-5 0-141,1 0-1,-2-1 1,-1-1-1,0 0 1,-1 0-1,-1-1 1,0-1-1,7-24 1,-17 44 98,0 0 1,0 0-1,0 0 1,0 0-1,0 0 1,-1 0-1,1 0 1,0 0-1,0 0 1,0 0-1,0 0 1,0 0-1,0 0 1,0 0-1,0 0 1,-1 0-1,1 0 1,0 0-1,0 0 1,0 0-1,0 0 1,0 0-1,0 0 0,0 0 1,0 0-1,0 0 1,0 0-1,-1 0 1,1 0-1,0 0 1,0-1-1,0 1 1,0 0-1,0 0 1,0 0-1,0 0 1,0 0-1,0 0 1,0 0-1,0 0 1,0 0-1,0-1 1,0 1-1,0 0 1,0 0-1,0 0 1,0 0-1,-8 9-23,-12 26 44,4-7 273,1 1 1,-17 46-1,30-69-350,1-1-1,0 0 1,1 1-1,-1-1 1,1 1-1,0-1 1,1 1-1,-1-1 1,1 1-1,0-1 1,1 0-1,2 8 1,-1-4 16,1 0 0,0-1 0,0 0 0,1 0 0,0 0-1,10 12 1,2-3-255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4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1 17500,'-16'31'1653,"0"1"1,-13 41-1,14-27-856,-9 53-1,9-11-958,-4 120 0,17-205-1056,-1-6 504,-7-19 390,-9-31 1200,13 32-375,0 0 0,1 0 0,2-1 1,0 1-1,0-44 0,3 63-480,0 1 0,0-1-1,0 0 1,1 0 0,-1 1 0,0-1 0,1 1-1,-1-1 1,1 0 0,0 1 0,-1-1 0,1 1-1,0-1 1,0 1 0,0 0 0,0-1 0,0 1-1,2-2 1,-1 2-1,1 0 1,-1 0-1,0 0 1,0 0-1,1 0 0,-1 1 1,0-1-1,1 1 1,-1-1-1,1 1 0,-1 0 1,4 0-1,44 2-160,-32 0-453,0-2-1,1 0 0,19-3 0,-36 3 548,-1 0-1,1 0 1,0-1-1,0 1 1,-1-1-1,1 0 1,0 1-1,-1-1 1,1 0-1,-1 0 1,1 0-1,-1 0 1,0 0-1,1 0 1,-1 0-1,0-1 1,1 1-1,-1 0 1,0-1-1,1-2 1,-1-13-626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3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40 108 19372,'7'-3'599,"-1"-1"0,1 0 0,0 0 1,-1 0-1,11-11 0,-14 12-390,0 0 0,0 0 1,0 0-1,-1-1 0,1 1 1,-1-1-1,0 0 0,0 1 1,0-1-1,-1 0 0,1 0 1,0-5-1,-2 8-185,1 0 0,-1 1 0,0-1 0,0 0 0,0 1 0,0-1 0,0 0 0,0 0 0,0 1 0,0-1 0,0 0 0,0 1 0,0-1 0,0 0 1,0 0-1,-1 1 0,1-1 0,0 0 0,-1 1 0,1-1 0,0 1 0,-1-1 0,1 0 0,0 1 0,-1-1 0,1 1 0,-1-1 0,0 1 0,1-1 0,-1 1 0,1 0 0,-1-1 0,1 1 0,-1 0 0,0-1 0,1 1 0,-1 0 0,0 0 0,0-1 0,1 1 0,-1 0 0,0 0 0,1 0 0,-1 0 0,0 0 0,1 0 0,-1 0 0,0 0 0,0 0 0,1 1 0,-2-1 0,-2 1 48,0 0 0,0 0 0,0 1-1,0-1 1,0 1 0,0 0-1,-4 3 1,1 0-49,1 0 0,0 0 0,0 0 0,1 1 0,0 0 0,0 1 0,-5 7 0,9-12-38,-1 0-1,1 0 1,0 0-1,0 0 1,0 1-1,0-1 1,0 0 0,0 1-1,0-1 1,1 0-1,0 1 1,-1-1-1,1 1 1,0-1-1,0 0 1,0 1-1,0-1 1,1 1-1,-1-1 1,1 0 0,-1 1-1,1-1 1,0 0-1,0 1 1,0-1-1,2 3 1,-1-3-2,0 0-1,0-1 1,0 1 0,0-1-1,0 1 1,0-1 0,1 0 0,-1 0-1,0 0 1,1 0 0,-1 0 0,0-1-1,1 1 1,-1-1 0,1 0-1,-1 1 1,1-1 0,-1 0 0,5-1-1,3 0-28,-1-1-1,1 1 0,15-6 1,-8 0 44,0 1 0,-1-2 0,0 0-1,0-1 1,-1 0 0,-1-1 0,1-1 0,-2-1 0,1 0 0,13-16 0,-26 28 2,0-1 0,-1 0 1,1 1-1,0-1 0,0 0 0,-1 1 0,1-1 0,0 0 1,-1 0-1,1 0 0,-1 1 0,1-1 0,-1 0 0,1 0 0,-1 0 1,0 0-1,1 0 0,-1-2 0,-3 5 1,-2 1 2,0 1 1,0 0-1,0 1 0,1-1 0,0 1 1,0 0-1,0 0 0,0 0 1,1 0-1,-3 6 0,1-2-3,1 0 0,0 0 0,1 0 0,0 0 0,-4 18 0,7-26-19,0 0 0,-1 0 1,1 0-1,0 1 0,0-1 0,-1 0 1,1 0-1,0 1 0,0-1 0,1 0 1,-1 0-1,0 1 0,0-1 0,1 0 0,-1 0 1,0 0-1,1 1 0,-1-1 0,1 0 1,0 0-1,-1 0 0,1 0 0,0 0 0,0 0 1,-1 0-1,1 0 0,0 0 0,0-1 1,0 1-1,0 0 0,0 0 0,0-1 0,0 1 1,1-1-1,-1 1 0,0-1 0,0 1 1,0-1-1,1 0 0,-1 0 0,0 1 0,0-1 1,1 0-1,-1 0 0,0 0 0,0 0 1,1-1-1,-1 1 0,0 0 0,2-1 1,3 0-81,-1-1 0,1 1 0,-1-1 0,1 0 0,-1-1 0,0 1 0,0-1 0,0 0 0,7-6 0,6-12-256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5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15859,'-9'1'1457,"9"6"-1057,3 2-128,12 2 392,5 2-648,7 0 208,3 1-224,7 4-184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5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1 17076,'1'0'101,"-1"1"0,0 0 0,0-1-1,0 1 1,0-1 0,0 1 0,0 0 0,0-1 0,0 1 0,0-1 0,0 1 0,0 0 0,0-1 0,0 1 0,-1-1 0,1 1 0,0-1 0,0 1 0,-1 0 0,1-1 0,0 1 0,-1-1 0,1 1 0,0-1-1,-1 0 1,1 1 0,-1 0 0,-17 13 717,9-8 213,-8 8 75,11-9-1011,-1 0 0,1 0 0,0 0-1,0 1 1,1 0 0,0 0 0,0 1 0,-7 11-1,12-18-127,0 1-1,-1-1 1,1 1 0,0-1-1,0 0 1,0 1-1,0-1 1,0 1-1,0-1 1,0 0-1,0 1 1,0-1 0,0 1-1,0-1 1,0 0-1,0 1 1,0-1-1,0 1 1,0-1-1,1 0 1,-1 1-1,0-1 1,0 0 0,0 1-1,1-1 1,-1 0-1,0 1 1,0-1-1,1 0 1,-1 1-1,0-1 1,1 0-1,-1 0 1,0 0 0,1 1-1,-1-1 1,0 0-1,1 0 1,19 4-1220,-11-3 740,11 2-355,-4-1-55,1 1 1,29 10 0,-42-12 864,0 0-1,0 1 1,0 0 0,-1 0-1,1 0 1,-1 0 0,0 0 0,1 1-1,-1 0 1,0-1 0,0 1-1,-1 0 1,1 0 0,-1 1-1,1-1 1,-1 1 0,2 4-1,-3-7 84,-1 0 0,1 1 0,-1-1 0,0 0 0,0 0 0,1 1 0,-1-1-1,0 0 1,0 1 0,0-1 0,0 0 0,-1 0 0,1 1 0,0-1 0,-1 0 0,1 0-1,0 1 1,-1-1 0,1 0 0,-2 2 0,0 0 40,0-1 0,0 1 0,-1-1 0,1 0 0,0 0 0,-1 1 0,1-2 0,-5 3 0,-2 1 142,0 0 0,0-1 0,-1-1 0,-15 5 1,6-4-64,-1-1 0,-1-1 1,1-1-1,0-1 1,-21-1-1,-8-6 23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6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 17948,'0'0'50,"0"0"0,1 0 0,-1 0-1,0 0 1,1 0 0,-1 1 0,0-1 0,0 0 0,1 0 0,-1 0 0,0 1 0,0-1 0,0 0-1,1 0 1,-1 1 0,0-1 0,0 0 0,0 0 0,1 1 0,-1-1 0,0 0 0,0 1 0,0-1-1,0 0 1,0 0 0,0 1 0,0-1 0,0 0 0,0 1 0,0-1 0,0 0 0,0 1 0,0-1-1,0 0 1,0 1 0,0-1 0,0 0 0,0 1 0,0-1 0,-1 0 0,1 0 0,0 1 0,0-1-1,-8 20 203,7-16-35,-27 72 770,3 0-1,-21 116 1,44-179-963,-2 1 8,1 0 0,0 0 0,1 1 0,1-1 0,1 1 0,0 0 0,0-1 0,4 17 0,-4-30-21,0 1 1,1-1 0,-1 0-1,0 1 1,1-1 0,-1 0-1,1 1 1,0-1 0,-1 0-1,1 0 1,0 0-1,0 1 1,0-1 0,0 0-1,0 0 1,0 0 0,0-1-1,0 1 1,0 0 0,0 0-1,1 0 1,-1-1 0,2 2-1,-1-2 8,0 0-1,1 0 1,-1 0-1,0 0 1,0 0-1,1 0 1,-1 0 0,0-1-1,0 1 1,0-1-1,1 1 1,-1-1-1,2-1 1,7-4 56,-1 0 1,0 0-1,-1-1 1,15-13-1,37-38 256,-4-3-1,-2-3 1,80-119 0,-120 161-339,-9 14-120,0 0 0,0-1 1,-1 1-1,0-1 1,-1-1-1,5-13 0,-9 22 100,0 1 0,0 0-1,1 0 1,-1 0-1,0 0 1,0 0 0,-1-1-1,1 1 1,0 0-1,0 0 1,0 0 0,0 0-1,0 0 1,0 0-1,0-1 1,0 1 0,0 0-1,0 0 1,0 0-1,0 0 1,0 0 0,0 0-1,0-1 1,-1 1-1,1 0 1,0 0 0,0 0-1,0 0 1,0 0-1,0 0 1,0 0 0,-1 0-1,1 0 1,0 0-1,0 0 1,0 0 0,0 0-1,0 0 1,-1 0-1,1 0 1,0 0 0,0 0-1,0 0 1,0 0-1,0 0 1,0 0 0,-1 0-1,1 0 1,0 0-1,0 0 1,0 0 0,0 0-1,0 0 1,-1 0-1,1 0 1,0 0 0,0 0-1,0 1 1,-10 4-714,-1 3 321,0 1 0,-14 15 0,-9 11-452</inkml:trace>
  <inkml:trace contextRef="#ctx0" brushRef="#br0" timeOffset="1">181 514 14219,'1'1'102,"-1"0"0,0 0 0,1 0 0,-1 1 0,1-1 0,-1 0 0,1 0-1,-1 0 1,1 0 0,0 0 0,0 0 0,-1 0 0,1-1 0,0 1 0,0 0 0,0 0 0,0-1 0,0 1 0,0 0 0,0-1-1,2 2 1,0-1 82,1-1-1,-1 1 1,0 0-1,0-1 1,1 0-1,-1 0 1,0 0-1,5 0 1,9-3 602,0 0-1,26-10 1,-25 8-83,9-2 47,0 1 1,32-3 0,-50 8-713,0 0 0,0 1 0,0 0 0,-1 1-1,1 0 1,0 0 0,-1 1 0,1 0 0,0 0 0,-1 1 0,9 4 0,-16-6-44,-1-1 0,1 1 1,0-1-1,-1 0 0,1 0 1,0 1-1,0-1 0,0 0 1,-1 0-1,1 0 0,0 0 0,0 0 1,0 0-1,0 0 0,-1 0 1,1 0-1,0 0 0,0 0 1,0 0-1,-1-1 0,1 1 1,0 0-1,0 0 0,-1-1 0,1 1 1,0-1-1,0 1 0,-1-1 1,1 1-1,-1-1 0,1 1 1,0-1-1,-1 0 0,1 1 1,-1-1-1,0 0 0,1 1 0,-1-1 1,1 0-1,-1 0 0,0 1 1,0-1-1,1 0 0,-1 0 1,0 0-1,0 1 0,0-3 0,2-5 26,-1 0-1,0 0 0,0-15 1,-1 18 8,1-5 37,-1 0 1,-1 0-1,1 0 1,-2 0-1,1 0 1,-2 0-1,1 1 0,-1-1 1,-1 1-1,-4-10 1,-1 9-48,9 10-40,0 0 1,-1 0-1,1 0 1,0 0-1,0 0 0,0 0 1,-1 0-1,1 0 1,0 0-1,0 0 1,-1 0-1,1 0 0,0 0 1,0 0-1,0 1 1,0-1-1,-1 0 1,1 0-1,0 0 1,0 0-1,0 0 0,0 0 1,-1 1-1,1-1 1,0 0-1,0 0 1,0 0-1,0 0 0,0 1 1,0-1-1,0 0 1,-1 0-1,1 1 1,0 0-87,0 1 1,-1-1 0,1 1 0,0-1-1,0 1 1,0 0 0,0-1 0,0 1-1,0-1 1,0 1 0,1-1 0,-1 1-1,1-1 1,-1 1 0,1 1 0,1-1 39,0 1 0,-1 0 1,1 0-1,0-1 0,0 1 0,0-1 1,1 0-1,-1 0 0,1 0 0,-1 0 1,1 0-1,0 0 0,-1-1 0,1 1 1,0-1-1,0 1 0,0-1 0,6 1 1,21 4-587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7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174 347 13619,'-3'1'176,"0"-1"1,0 1 0,0 0-1,0 0 1,0 0-1,0 0 1,1 0-1,-1 0 1,0 1 0,0 0-1,1-1 1,-1 1-1,-3 5 1,-30 32 874,30-32-556,-9 10 66,2 0-1,-19 32 1,28-41-479,0 0 1,0 0-1,1 1 1,0-1-1,0 1 1,1 0 0,0 0-1,-1 17 1,3-25-63,0 0 0,0 1 0,0-1 0,0 1-1,0-1 1,0 0 0,0 1 0,0-1 0,1 0 0,-1 0 0,1 1 0,-1-1 0,1 0 0,-1 0 0,1 1 0,0-1 0,-1 0 0,1 0 0,0 0 0,1 2 0,-1-3-1,0 1-1,0-1 1,1 0 0,-1 1-1,0-1 1,0 0 0,0 1-1,0-1 1,0 0-1,1 0 1,-1 0 0,0 0-1,0 0 1,0 0 0,0-1-1,1 1 1,-1 0 0,1-1-1,4-1 28,0-1-1,0 0 0,0 0 1,-1 0-1,0-1 0,0 1 1,6-6-1,2-5-28,-1 0 0,0 0 0,-1-2 1,0 1-1,-1-2 0,-1 1 0,-1-1 0,0 0 1,7-27-1,-17 49-71,-26 92-475,25-86 506,1 0 0,1 0 0,-1 0 0,2 0 1,0 0-1,2 21 0,-2-31 29,0 0 0,0 0-1,0 0 1,1 0 0,-1 0 0,0 0 0,1 0 0,-1 0-1,1 0 1,-1 0 0,1 0 0,-1 0 0,1 0-1,0 0 1,-1 0 0,1-1 0,0 1 0,0 0-1,0 0 1,0-1 0,-1 1 0,1-1 0,0 1-1,0-1 1,0 1 0,0-1 0,0 0 0,0 1-1,0-1 1,0 0 0,1 0 0,-1 0 0,0 0-1,0 0 1,0 0 0,0 0 0,0 0 0,0 0-1,0 0 1,0 0 0,2-2 0,3 0 32,0 0 0,0 0 1,0-1-1,0 0 0,10-8 1,7-7 57,-1-1 1,0-1 0,24-30-1,54-75 129,-77 94-195,6-7-53,-2-2 0,38-71 0,-60 96-138,-19 33-29,-25 48 78,3 2 1,3 1-1,-32 98 0,64-164 115,-8 20 37,1 1-1,2 0 1,0 0-1,1 0 1,-1 26-1,6-46-31,0-1 0,0 1 0,0-1-1,1 1 1,-1-1 0,1 0 0,0 1 0,1 3 0,-2-7-6,1 1-1,-1 0 1,1 0 0,-1 0 0,1 0 0,0-1 0,-1 1 0,1 0 0,0-1 0,-1 1 0,1 0 0,0-1 0,0 1 0,-1-1 0,1 1 0,0-1-1,0 0 1,0 1 0,0-1 0,0 0 0,0 1 0,0-1 0,0 0 0,0 0 0,0 0 0,0 0 0,0 0 0,-1 0 0,1 0 0,0 0 0,0 0-1,0-1 1,0 1 0,0 0 0,1-1 0,3-1-1,-1 0-1,1 0 0,0 0 1,-1-1-1,0 0 1,1 0-1,-1 0 1,0 0-1,-1-1 0,5-4 1,31-42-5,-35 44 5,196-327 398,-119 188-145,-58 104-173,51-80 214,-62 108-200,-21 30-85,-35 49-26,2 2-1,4 1 0,-52 135 1,59-110 136,29-84-84,-1 1-1,1-1 1,1 1-1,0 0 1,1-1 0,1 20-1,-1-29-30,0-1-1,0 1 0,0-1 1,0 1-1,0-1 0,0 0 1,0 1-1,0-1 1,0 1-1,0-1 0,0 0 1,1 1-1,-1-1 0,0 1 1,0-1-1,1 0 1,-1 1-1,0-1 0,0 0 1,1 1-1,-1-1 1,0 0-1,1 0 0,-1 1 1,0-1-1,1 0 0,-1 0 1,0 1-1,1-1 1,-1 0-1,1 0 0,-1 0 1,0 0-1,1 0 0,-1 0 1,1 0-1,-1 1 1,1-1-1,-1 0 0,0-1 1,1 1-1,-1 0 0,1 0 1,-1 0-1,1 0 1,-1 0-1,0 0 0,1 0 1,-1-1-1,1 1 0,16-13 96,-4-3-65,-2-1 0,0 0 1,-1 0-1,-1-1 0,0-1 1,8-27-1,18-37 3,-34 81-38,0 0 0,0 1-1,0-1 1,1 0 0,-1 1 0,0-1-1,1 0 1,-1 1 0,2-2 0,-2 3-1,-1-1 0,1 1-1,0 0 1,-1 0 0,1-1 0,-1 1 0,1 0 0,0 0 0,-1 0 0,1-1 0,-1 1 0,1 0 0,0 0 0,-1 0 0,1 0 0,-1 0 0,1 1 0,0-1 0,-1 0-1,2 0 1,1 2-5,-1 0 0,1 0 0,0-1 0,-1 2-1,1-1 1,-1 0 0,0 1 0,4 4-1,13 14 0,-14-18 18,0 1-1,0-1 0,0 0 0,1-1 1,-1 1-1,1-1 0,-1 0 0,1-1 1,0 1-1,0-1 0,0 0 1,0-1-1,0 1 0,-1-1 0,1 0 1,0-1-1,0 1 0,0-1 0,0-1 1,0 1-1,8-4 0,-3 1 39,-1 0 0,0-1 0,0 0 0,-1-1 0,1 0 0,-1 0 0,0-1 0,-1 0 0,0-1 0,13-15-1,-3-5 131,-18 27-170,1 0 1,0 0-1,-1 0 0,1 0 1,-1 0-1,0 0 0,1-1 1,-1 1-1,0 0 0,0 0 1,1 0-1,-1-1 0,0 1 1,0 0-1,0 0 0,-1-1 1,1 1-1,0 0 0,0 0 1,-1-1-1,0-1 1,0 2-8,0 1 1,0 0 0,0-1-1,0 1 1,0-1 0,0 1-1,0 0 1,0 0 0,0-1 0,0 1-1,0 0 1,0 0 0,0 0-1,0 0 1,0 0 0,0 1-1,0-1 1,0 0 0,0 0 0,0 1-1,0-1 1,0 0 0,0 1-1,0-1 1,0 1 0,1-1 0,-2 2-1,-27 17-15,29-19 13,-14 10-24,1 1 0,1 0 1,0 1-1,1 1 0,0 0 0,1 0 0,0 1 0,1 0 0,0 1 0,-10 25 0,18-37 18,0 0-1,0 1 1,0-1-1,0 0 1,1 0-1,-1 1 1,1-1-1,0 0 1,0 0-1,0 1 1,1-1-1,1 6 1,-2-7 6,1-1-1,-1 0 1,1 1 0,0-1 0,0 1 0,0-1 0,0 0 0,0 0 0,0 0 0,0 1-1,0-1 1,1 0 0,-1 0 0,0-1 0,0 1 0,1 0 0,-1 0 0,1-1 0,-1 1-1,1-1 1,-1 1 0,1-1 0,-1 1 0,1-1 0,0 0 0,-1 0 0,1 0 0,1 0-1,3 0 23,-1-1-1,1 1 0,0-1 0,-1-1 1,1 1-1,-1-1 0,1 0 0,-1 0 1,0 0-1,0-1 0,0 0 0,0 0 1,0 0-1,-1 0 0,1-1 0,-1 0 0,0 0 1,0 0-1,-1 0 0,1-1 0,-1 1 1,0-1-1,0 0 0,0 0 0,3-9 1,4-21 92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7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6 15523,'-12'-5'1521,"13"5"-1065,15 1 1328,8 6-712,8 3-335,4 3 47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7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88 15675,'-19'74'1200,"-4"-1"1,-57 123-1,48-121-1107,28-63-16,8-12 61,13-19-7,34-58 434,41-86 0,29-45 1439,-117 202-1869,0 0 1,0 1-1,1-1 1,-1 1-1,1 0 1,9-6-1,-13 10-121,0 0 0,0 1 1,0-1-1,0 0 0,1 1 0,-1-1 0,0 1 1,0 0-1,1-1 0,-1 1 0,0 0 0,0-1 0,1 1 1,-1 0-1,0 0 0,1 0 0,-1 0 0,0 1 1,1-1-1,-1 0 0,0 0 0,0 1 0,1-1 1,-1 1-1,0-1 0,0 1 0,0 0 0,0-1 1,0 1-1,1 0 0,-1 0 0,0 0 0,-1-1 1,1 1-1,0 0 0,0 0 0,0 1 0,-1-1 1,1 0-1,0 0 0,0 2 0,2 3-52,-1-1-1,0 0 1,-1 1-1,1-1 0,-1 1 1,0 0-1,0-1 1,-1 1-1,0 0 1,0-1-1,0 1 0,-1 0 1,1 0-1,-1-1 1,-1 1-1,1-1 1,-1 1-1,0-1 1,-4 9-1,-3 3-41,0-1 0,0 0-1,-2 0 1,-20 24 0,28-37 129,-42 45-422,42-45 422,0 0 1,0 0-1,-1-1 0,1 1 0,-1-1 0,1 0 0,-1 0 0,0 0 0,0-1 0,0 1 1,0-1-1,-7 1 0,11-1-43,0-1 1,-1 0-1,1 0 1,-1 0-1,1 0 1,0 0-1,-1 0 1,1 0-1,0 0 1,-1 0-1,1 0 1,0 0-1,-1-1 1,1 1-1,0 0 1,-1 0-1,1 0 1,0 0-1,-1-1 1,1 1-1,0 0 1,0 0-1,-1 0 1,1-1-1,0 1 1,0 0-1,-1 0 1,1-1-1,0 1 1,0 0-1,0-1 1,-1 1-1,1 0 1,0-1-1,0 1 1,0 0-1,0-1 1,0 1-1,0 0 1,0-1-1,4-15 42,7-9 59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8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245 120 17260,'-7'-1'266,"-1"0"0,0 1 0,0 0 0,1 1 0,-1 0 0,0 0 1,1 0-1,-1 1 0,1 0 0,-1 0 0,1 1 0,0 0 0,0 1 0,0-1 1,-7 6-1,2-1-228,1 0 0,0 1 1,0 0-1,1 1 1,0 0-1,1 0 0,-11 17 1,15-20-59,1 0 0,1 1 0,-1-1 0,-2 12 0,5-18 17,1 1-1,-1 0 1,1 0 0,0 0-1,-1 0 1,1 0 0,0-1 0,0 1-1,1 0 1,-1 0 0,1 2-1,-1-3 4,0-1 1,1 1-1,-1 0 0,0 0 0,1-1 0,-1 1 0,1-1 0,-1 1 0,1 0 0,-1-1 1,1 1-1,0-1 0,-1 1 0,1-1 0,0 0 0,-1 1 0,1-1 0,0 1 1,-1-1-1,1 0 0,0 0 0,0 0 0,0 1 0,-1-1 0,1 0 0,0 0 1,0 0-1,4 0 5,-1-1 1,0 1-1,0-1 1,0 0 0,0 0-1,-1 0 1,1 0-1,0 0 1,0-1-1,-1 0 1,7-4 0,37-30 105,-45 35-105,37-33 354,45-51 0,-68 66-228,-1 0-1,0 0 1,-2-1-1,-1-1 1,11-22-1,-20 33-659,-7 14-208,-7 16-766,9-16 1209,1 1-1,0 0 0,0-1 0,0 1 0,1 0 0,0 0 0,0 0 0,0-1 0,0 1 1,2 6-1,3 4-751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9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76 14603,'5'-11'468,"0"-1"-1,0 1 1,-1-1-1,4-15 1,-8 27-452,0 0 1,0 0-1,0 0 0,-1 0 1,1 0-1,0 0 0,0 0 1,0 0-1,0 0 0,0 0 1,0 0-1,0 0 0,0 0 0,0 0 1,0 0-1,0 1 0,-1-1 1,1 0-1,0 0 0,0 0 1,0 0-1,0 0 0,0 0 1,0 0-1,0-1 0,0 1 1,0 0-1,-1 0 0,1 0 1,0 0-1,0 0 0,0 0 1,0 0-1,0 0 0,0 0 1,0 0-1,0 0 0,0 0 1,0 0-1,0 0 0,0 0 1,0 0-1,-1 0 0,1 0 1,0-1-1,0 1 0,0 0 0,0 0 1,0 0-1,0 0 0,0 0 1,0 0-1,0 0 0,0 0 1,0 0-1,0 0 0,0-1 1,0 1-1,0 0 0,0 0 1,0 0-1,0 0 0,0 0 1,0 0-1,-6 6 403,-8 18-209,2-1 0,1 2 0,0 0 1,-10 38-1,17-51-163,-13 40 95,3 0 1,1 0-1,3 1 1,-3 57-1,13-102-114,-1-4-11,1-1 0,-1 1-1,1 0 1,0 0 0,1 0 0,-1 0 0,1 0 0,-1 0-1,1-1 1,0 1 0,1 0 0,1 4 0,-3-8-16,0 1 1,1-1 0,-1 0 0,0 1-1,0-1 1,1 1 0,-1-1-1,0 0 1,0 1 0,1-1 0,-1 0-1,1 1 1,-1-1 0,0 0-1,1 0 1,-1 1 0,0-1 0,1 0-1,-1 0 1,1 0 0,-1 0-1,1 0 1,-1 1 0,0-1-1,1 0 1,-1 0 0,1 0 0,-1 0-1,1 0 1,-1 0 0,1 0-1,-1 0 1,0-1 0,1 1 0,-1 0-1,1 0 1,-1 0 0,1 0-1,-1-1 1,0 1 0,1 0 0,-1 0-1,0-1 1,1 1 0,-1 0-1,0-1 1,1 1 0,-1 0 0,0-1-1,1 1 1,-1 0 0,0-1-1,0 1 1,0-1 0,1 0 0,11-28 34,-7 5 95,-1-1 1,-1 0 0,-1-1-1,-2 1 1,0 0 0,-2 0-1,0 0 1,-2 0-1,-10-36 1,8 46 58,6 15-188,0 0 1,0 0-1,0 0 1,0 0-1,0 0 1,0 0-1,0 0 0,0 1 1,0-1-1,0 0 1,0 0-1,0 0 0,0 0 1,0 0-1,0 0 1,0 0-1,0 0 1,0 0-1,0 0 0,0 0 1,0 0-1,0 0 1,0 0-1,0 0 1,-1 0-1,1 0 0,0 0 1,0 0-1,0 1 1,0-1-1,0 0 1,0 0-1,0 0 0,0 0 1,0 0-1,0 0 1,0 0-1,0 0 0,0 0 1,-1 0-1,1 0 1,0 0-1,0 0 1,0 0-1,0 0 0,0-1 1,0 1-1,0 0 1,0 0-1,0 0 1,0 0-1,0 0 0,0 0 1,0 0-1,0 0 1,0 0-1,0 0 1,-1 0-1,1 0 0,0 0 1,0 0-1,0 0 1,0 0-1,0 0 1,0 0-1,0-1 0,0 4 1,0-1 0,0 1-1,0-1 1,1 1 0,-1-1-1,1 1 1,0-1-1,1 5 1,0-1-28,1 1 1,0-1-1,0 0 0,1 0 0,-1 0 1,9 9-1,-10-14 18,-1 1 0,1 0 0,0-1 1,0 1-1,0-1 0,0 0 0,0 0 1,1 1-1,-1-2 0,0 1 0,1 0 0,-1 0 1,0-1-1,1 1 0,-1-1 0,1 0 0,-1 1 1,1-1-1,-1 0 0,0-1 0,1 1 1,4-1-1,7-4 0,0 0 0,-1-1 0,0-1 1,0 0-1,0 0 0,-1-1 0,12-11 0,12-6 36,-10 1 53,-23 18 14,-20 13-7,15-6-53,-1 1 1,0 0-1,1-1 0,-1 1 0,1 0 0,-1 0 1,1 0-1,0 0 0,0 1 0,0-1 0,0 1 1,1-1-1,-1 1 0,1 0 0,-1-1 1,1 1-1,0 0 0,-1 5 0,5-12 95,1 0-1,0 0 1,1 1-1,-1-1 1,10-5-1,29 3-452,-36 6 291,-1-1 0,1 0 0,-1 0 0,1 0 0,-1-1 0,8-2 0,-11 3 47,1-1 0,-1 1 1,0-1-1,0 0 0,0 0 0,0 0 0,0 0 0,0 0 0,0-1 0,-1 1 0,1-1 0,-1 0 0,0 1 1,3-5-1,-5 6-10,0 1 1,0 0-1,0-1 1,1 1-1,-1 0 1,0-1-1,0 1 1,0 0-1,0-1 0,0 1 1,0 0-1,0-1 1,0 1-1,0 0 1,0-1-1,0 1 1,-1 0-1,1 0 1,0-1-1,0 1 1,0 0-1,0-1 1,0 1-1,-1 0 1,1 0-1,0-1 1,0 1-1,0 0 1,-1 0-1,1-1 1,0 1-1,0 0 1,-1 0-1,-12-3 131,-15 8 3,19-2-125,1 2 0,-1-1 1,1 1-1,0 0 0,0 1 0,0 0 0,1 0 1,0 1-1,0-1 0,1 2 0,0-1 0,-8 12 1,6-7-23,0 2 0,1-1 1,0 1-1,1 0 0,0 0 0,1 1 1,-3 15-1,7-23-2,0 0 0,0 0 1,0 0-1,1 0 0,0 0 0,2 8 0,-2-14 7,0 1 0,0-1-1,0 1 1,1 0-1,-1-1 1,1 1 0,-1-1-1,1 0 1,0 1 0,0-1-1,-1 1 1,1-1-1,0 0 1,0 0 0,0 0-1,0 1 1,1-1-1,-1 0 1,0 0 0,0 0-1,1-1 1,-1 1 0,0 0-1,1 0 1,-1-1-1,1 1 1,-1-1 0,1 1-1,-1-1 1,1 0 0,-1 1-1,1-1 1,2 0-1,3-1 0,0 0-1,-1 0 1,1 0-1,-1-1 1,1 0-1,-1 0 1,0-1-1,1 1 1,5-5-1,56-38 1,-47 30 5,14-10 18,-17 11-14,1 1 1,1 0-1,0 2 0,24-11 0,-43 21-5,1 0 0,0 1 0,0-1 0,0 1 0,0-1 1,0 1-1,0 0 0,0 0 0,0 0 0,0 0 0,0 0 0,2 1 0,-3-1-1,0 0 0,-1 0 0,1 1 0,0-1 1,-1 1-1,1-1 0,0 0 0,-1 1 0,1 0 0,0-1 0,-1 1 0,1-1 0,-1 1 0,1 0 0,-1-1 0,1 1 1,-1 0-1,0-1 0,1 1 0,-1 1 0,2 4-1,-2 0 0,1-1 0,-1 1 0,0 0 0,0 0 1,-2 10-1,1-11 3,0-1 1,1 0 0,-1 0 0,1 0-1,0 1 1,1-1 0,-1 0 0,1 0 0,-1 1-1,3 4 1,-3-9-2,1 1-1,-1-1 1,1 1-1,-1-1 1,1 1-1,0-1 1,-1 1-1,1-1 1,0 0-1,0 1 1,-1-1 0,1 0-1,0 0 1,-1 0-1,1 1 1,0-1-1,0 0 1,0 0-1,-1 0 1,1 0-1,0 0 1,0 0-1,-1-1 1,1 1-1,0 0 1,0 0 0,-1 0-1,2-1 1,20-9-48,24-22-313,-31 21-148,0 0-1,1 1 1,21-9 0,-36 18 431,0 0 1,0 1-1,0-1 1,1 0-1,-1 1 1,0-1-1,0 1 1,0 0-1,1 0 1,-1-1-1,0 1 0,1 0 1,-1 0-1,0 0 1,0 0-1,1 0 1,-1 0-1,0 1 1,1-1-1,-1 0 1,0 1-1,0-1 1,0 1-1,1-1 1,-1 1-1,0 0 1,0-1-1,0 1 1,0 0-1,0 0 1,0 0-1,1 1 1,0 1 75,0 1 0,-1 0-1,0 0 1,1 0 0,-1 0 0,0 0 0,0 8 0,-1-11 46,2 6 7,1-4 200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39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4 12803,'0'0'41,"0"0"0,0-1 0,0 1 0,0 0 1,0 0-1,0 0 0,-1-1 0,1 1 0,0 0 1,0 0-1,0 0 0,0 0 0,-1 0 0,1-1 1,0 1-1,0 0 0,0 0 0,-1 0 0,1 0 0,0 0 1,0 0-1,0 0 0,-1 0 0,1 0 0,0 0 1,0 0-1,-1 0 0,1 0 0,0 0 0,0 0 1,0 0-1,-1 0 0,1 0 0,0 0 0,0 0 0,0 0 1,-1 0-1,1 0 0,0 0 0,0 0 0,0 1 1,-1-1-1,1 0 0,0 0 0,0 0 0,0 0 0,0 1 1,-1-1-1,1 0 0,0 0 0,0 0 0,0 0 1,0 1-1,0-1 0,0 0 0,-1 1 0,-9 13 402,10-14-306,-14 26 619,2 0 1,0 0-1,2 1 0,1 0 1,1 1-1,1 0 0,-5 51 1,8-20 42,4-54-726,1 0 0,-1 0 0,1-1 0,-1 1 0,1 0 0,1-1 0,-1 1 0,1 0 0,4 7 0,-6-11-70,1 0 0,0 0-1,-1 0 1,1 0 0,0 0-1,0 0 1,0 0 0,0 0-1,0-1 1,0 1 0,0 0-1,0-1 1,0 1 0,0-1-1,0 1 1,0-1 0,0 1-1,0-1 1,1 0 0,-1 0-1,0 1 1,0-1 0,0 0-1,1 0 1,-1 0 0,0 0-1,0-1 1,0 1 0,1 0-1,-1 0 1,0-1 0,0 1-1,0-1 1,0 1 0,0-1 0,1 1-1,-1-1 1,0 0 0,-1 0-1,3 0 1,1-3-22,1 0-1,-1 0 1,0 0 0,0 0 0,0-1 0,0 1-1,3-7 1,1-5-14,1 0 1,-2-1-1,0 0 0,-1 0 0,-1-1 0,0 1 1,-2-1-1,0-1 0,1-23 0,-4 40 35,0 0 3,0 0 0,0-1 0,0 1 0,0 0-1,0 0 1,0 0 0,-1 0 0,1 0 0,-1 0 0,1-1 0,-1 1 0,0 1 0,0-1 0,-2-4 0,3 6-4,-1 0 0,1 0 0,-1 0 0,1 0 0,-1 0 0,1 0 0,-1 0 0,1 0 0,-1 0 0,1 0 0,0 0 0,-1 0 0,1 0 0,-1 0 0,1 0 0,-1 1 0,1-1 0,0 0 0,-1 0 0,1 1 0,-1-1 0,1 0 0,0 0 0,-1 1 0,1-1 0,0 0 0,-1 1 0,1-1 0,0 1 0,0-1 0,-1 0 0,1 1 0,0-1 0,0 1 0,0-1 0,-1 0 0,1 1 0,0-1 0,0 1 0,0 0 0,-8 21 20,6-15-22,0 0 0,1 1-1,0 0 1,0-1 0,1 1 0,0 0 0,0-1 0,1 1 0,1 8 0,-1-13-1,0-1 0,-1 1 0,1 0 0,1-1 0,-1 1 0,0 0-1,0-1 1,1 1 0,0-1 0,-1 0 0,1 0 0,0 1 0,0-1 0,0-1 0,1 1-1,-1 0 1,0 0 0,1-1 0,-1 1 0,1-1 0,-1 0 0,1 0 0,0 0 0,-1 0 0,1 0-1,0 0 1,4 0 0,2-1-17,0 0-1,0 0 1,0-1-1,0 0 1,0-1-1,0 1 1,-1-2-1,1 1 1,-1-1-1,17-9 0,4-3-136,43-31 0,40-40-92,-107 84 320,-5 9 4,-8 14 62,6-18-116,-38 101 534,36-89-628,0-1-1,1 1 1,0 0 0,1-1 0,0 22 0,2-35 33,0 0-1,0 0 1,0 0-1,0-1 1,0 1-1,0 0 1,0 0-1,0 0 1,0-1-1,1 1 0,-1 0 1,0 0-1,1 0 1,-1-1-1,0 1 1,1 0-1,-1-1 1,1 1-1,-1 0 1,1-1-1,0 2 1,-1-2 19,1 0 0,0 0 0,-1 0 0,1 0 0,-1 0 0,1 0 0,-1-1 0,1 1 0,-1 0 0,1 0 0,-1 0 0,1 0 0,-1-1 0,1 1 0,-1 0 0,1 0 1,-1-1-1,0 1 0,1-1 0,-1 1 0,1 0 0,0-2 0,3-2-79,-1-1 0,1 0 1,-1 0-1,5-7 0,8-25-417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0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12483,'-7'15'1072,"1"5"-768,2 1-224,2 2 736,4 0-584,8-3-88</inkml:trace>
  <inkml:trace contextRef="#ctx0" brushRef="#br0" timeOffset="1">125 192 19364,'-9'10'259,"0"-1"0,1 1 0,1 0 0,-1 1 0,2 0 0,-1 0 0,1 0 0,1 1-1,0 0 1,1 0 0,0 0 0,-3 25 0,6-37-228,1 1 0,0 0 0,0 0 0,0-1 0,0 1 0,0 0 0,0 0 0,0-1 0,0 1 0,0 0-1,1-1 1,-1 1 0,0 0 0,0-1 0,1 1 0,-1 0 0,0-1 0,1 1 0,-1 0 0,1-1 0,-1 1 0,1-1 0,-1 1 0,1-1 0,-1 1-1,2 0 1,-1-1 1,1 1 0,-1-1-1,0 0 1,0 1 0,1-1-1,-1 0 1,0 0 0,1 0-1,-1 0 1,0-1 0,1 1 0,-1 0-1,3-1 1,2-2 36,1 1 0,0-1 0,0-1 0,9-6 0,43-36 21,105-106 1,-154 142-91,-10 10 0,0-1 1,0 1 0,0 0 0,0 0 0,0 0 0,0 0 0,0-1 0,0 1 0,0 0 0,0 0 0,0 0 0,0 0 0,0-1-1,0 1 1,1 0 0,-1 0 0,0 0 0,0 0 0,0 0 0,0 0 0,0-1 0,1 1 0,-1 0 0,0 0 0,0 0 0,0 0-1,0 0 1,0 0 0,1 0 0,-1 0 0,0 0 0,0 0 0,0 0 0,1 0 0,-1 0 0,0 0 0,0 0 0,0 0 0,0 0-1,1 0 1,-1 0 0,0 0 0,0 0 0,0 0 0,0 0 0,1 0 0,-1 0 0,0 0 0,0 0 0,0 1 0,0-1 0,0 0-1,1 0 1,-1 0 0,0 0 0,0 0 0,0 1 0,-2 14 3,-13 28 20,14-39-18,-4 7-94,1 1 0,1 1 0,0-1-1,1 0 1,0 1 0,1 0 0,0-1 0,1 18-1,0-29 83,0-1-1,0 1 1,0 0 0,0 0-1,0-1 1,1 1-1,-1 0 1,0 0-1,0-1 1,0 1-1,1 0 1,-1-1-1,0 1 1,1 0-1,-1-1 1,0 1-1,1-1 1,-1 1 0,1-1-1,-1 1 1,1-1-1,-1 1 1,1-1-1,0 1 1,-1-1-1,1 0 1,-1 1-1,1-1 1,0 0-1,-1 1 1,1-1-1,0 0 1,0 0-1,-1 0 1,1 0 0,0 1-1,-1-1 1,1 0-1,0 0 1,0-1-1,-1 1 1,1 0-1,0 0 1,1-1-1,23-8-193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28:05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18468,'-2'1'63,"1"-1"0,-1 1 0,0 0 0,0 0 0,1 0 1,-1 0-1,0 0 0,1 0 0,-1 0 0,1 0 0,-1 1 0,1-1 0,0 1 0,-1-1 0,1 1 1,0-1-1,0 1 0,0 0 0,0-1 0,1 1 0,-1 0 0,0 0 0,1 0 0,-1 0 0,1-1 1,0 1-1,-1 0 0,1 0 0,0 0 0,0 0 0,0 0 0,1 0 0,-1 0 0,0 0 1,1 2-1,2 6 15,-1-1 1,1 1-1,1-1 1,0 1 0,7 12-1,7 9 43,2-2-1,1 0 1,37 39-1,84 68 73,-112-109-238,-9-10 155,29 32 0,-44-42-267,-1-1 0,0 2-1,0-1 1,0 0 0,-1 1 0,0 0-1,-1 0 1,0 0 0,2 10-1,-3-13-103,-1 0-1,0 0 0,1 0 0,0 0 0,1 0 0,-1 0 0,1 0 0,-1-1 1,2 1-1,3 4 0,5 0-590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4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 19332,'-2'10'1809,"1"-4"-1873,-1-1 136,-2-10 1200,1-8-712,-1-6-424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0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0 20284,'2'8'1897,"-2"2"-1457,-3 7-200,0 3 1040,-4 6-720,-2 5-176,-2 12-248,-5 6-16,-1 5-80,0 4-240,1-2-2784,4-5 2728,9-6-328,3-10-217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1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83 17116,'-22'0'853,"0"1"1,0 1 0,-32 6 0,47-6-749,1 0 1,-1 0-1,1 0 1,-1 1-1,1 0 1,0 0-1,0 0 1,0 1 0,1 0-1,-1 0 1,1 0-1,0 1 1,0 0-1,0 0 1,-4 6-1,8-9-98,0-1 0,0 1 1,0-1-1,0 1 0,0-1 0,0 1 0,1-1 0,-1 1 0,1 0 0,-1-1 0,1 1 0,0 0 0,-1 0 0,1-1 0,0 1 0,0 0 0,0 0 0,0 0 0,1-1 0,-1 1 0,1 2 0,0-3-4,-1 0 0,1 0-1,0 0 1,0 0 0,0 1-1,0-1 1,1-1 0,-1 1 0,0 0-1,0 0 1,0 0 0,1-1-1,-1 1 1,0 0 0,1-1 0,-1 1-1,1-1 1,-1 0 0,1 0 0,-1 1-1,0-1 1,1 0 0,-1 0-1,3 0 1,7-1 5,0 0 1,-1-1-1,1 0 0,-1-1 0,1 0 0,-1 0 0,0-1 1,15-9-1,74-48 61,-86 52-46,124-96 261,-137 105-280,0 0 0,0-1 0,1 1-1,-1 0 1,0 0 0,0-1 0,1 1 0,-1 0 0,0 0 0,1 0 0,-1-1 0,0 1 0,1 0 0,-1 0 0,0 0 0,1 0 0,-1 0 0,0 0 0,1 0 0,-1 0 0,0 0 0,1 0 0,-1 0 0,0 0 0,1 0 0,-1 0 0,0 0 0,1 0 0,-1 0 0,0 0 0,1 0 0,-1 1 0,0-1 0,1 0 0,0 14 70,-12 31-31,7-32-31,2-2 1,-5 18-7,-4 39 0,10-62-7,0 0 0,1 1 0,0-1 0,0 1 0,1-1 0,0 0 0,0 1 0,0-1 0,1 0 0,0 0 0,0 0 0,4 8 0,-4-12 6,-1 0 0,0-1 0,0 1 0,1 0 0,-1-1 0,1 1 1,0-1-1,-1 0 0,1 0 0,0 1 0,0-1 0,0 0 0,0-1 0,0 1 1,0 0-1,0 0 0,0-1 0,0 1 0,0-1 0,0 0 0,0 0 0,0 1 1,0-1-1,0-1 0,1 1 0,-1 0 0,0 0 0,0-1 0,0 1 1,0-1-1,0 0 0,0 0 0,0 0 0,0 0 0,2-1 0,8-5 24,-1 0 0,0 0-1,0-1 1,11-12 0,-19 17-24,23-22 73,0-1 0,-2-2 0,-1 0 0,-2-2 0,25-43 0,-42 61-40,-14 22 4,0 5-27,0 2 0,0-1 0,2 1-1,0 1 1,1-1 0,1 1 0,-7 32 0,12-47 5,1 0 0,-1 0 1,1 0-1,0 0 0,0 0 1,0 0-1,0 0 0,1-1 0,-1 1 1,1 0-1,-1 0 0,1 0 0,2 3 1,-2-4-6,0-1 0,-1 0 1,1 0-1,0-1 0,0 1 0,0 0 1,0 0-1,1 0 0,-1-1 0,0 1 1,0 0-1,0-1 0,1 1 0,-1-1 1,0 0-1,0 1 0,1-1 0,-1 0 1,0 0-1,1 0 0,-1 0 0,0 0 1,1 0-1,-1 0 0,0 0 0,1 0 1,-1-1-1,0 1 0,1 0 1,-1-1-1,1 0 0,10-3 78,-1-1 1,0 0-1,0-1 1,-1 0-1,1-1 1,17-15-1,55-57 301,-59 54-312,-15 15-65,-7 8-25,0-1 0,0 1 0,0-1 0,1 1 0,-1 0 0,0 0 0,1 0 0,0 0 0,-1 0 0,5-2 0,-8 12-142,-1 0 0,0-1 0,-5 11 0,2-5 25,-5 11-334,1 0-1,1 0 0,2 1 0,-6 39 1,12-45 52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1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0 18348,'-7'32'1022,"-2"-1"0,-18 42 0,1 0-321,5-7-590,3 0-1,3 1 0,3 1 0,3 0 1,-1 85-1,10-145-107,2 36 40,-1-41-55,-1 0 0,1-1 0,-1 1 1,1-1-1,0 1 0,0-1 1,0 1-1,0-1 0,0 0 0,0 1 1,1-1-1,3 4 0,-5-6 6,0 1 0,1-1 0,-1 0-1,0 0 1,0 0 0,1 0 0,-1 0-1,0 1 1,1-1 0,-1 0 0,0 0 0,1 0-1,-1 0 1,0 0 0,1 0 0,-1 0-1,0 0 1,1 0 0,-1 0 0,0 0 0,1 0-1,-1-1 1,0 1 0,0 0 0,1 0-1,-1 0 1,0 0 0,1 0 0,-1-1 0,0 1-1,0 0 1,1 0 0,-1 0 0,0-1-1,0 1 1,1 0 0,-1 0 0,0-1 0,0 1-1,0 0 1,0-1 0,1 1 0,-1 0-1,0 0 1,0-1 0,0 1 0,0 0 0,0-1-1,0 1 1,0 0 0,0-1 0,0 1 0,0 0-1,0-1 1,0 0 0,3-23-205,-3 3 63,0 1-1,-2-1 1,0 0-1,-9-30 1,-29-82-205,6 25 1007,34 108-617,0-1-1,-1 1 1,1-1-1,0 0 1,0 1-1,0-1 1,0 0-1,0 1 1,0-1-1,0 1 1,0-1-1,0 0 1,0 1-1,0-1 1,0 0-1,1 1 1,-1-1 0,0 1-1,0-1 1,1 0-1,-1 1 1,0-1-1,1 1 1,-1-1-1,0 1 1,1-1-1,0 0 1,0 1 15,0-1 1,1 0-1,-1 1 1,0-1-1,1 1 1,-1 0-1,0-1 1,1 1-1,-1 0 0,1 0 1,-1 0-1,2 0 1,9 1 154,-1 0 0,20 5 0,-13-2-134,117 10-294,-82-12 130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2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7 18028,'1'0'63,"-1"0"0,0 0 1,0 0-1,0 0 0,0 0 1,0 0-1,1 0 0,-1-1 1,0 1-1,0 0 0,0 0 0,0 0 1,0 0-1,1 0 0,-1 0 1,0 0-1,0 0 0,0 0 1,0-1-1,0 1 0,0 0 0,0 0 1,0 0-1,1 0 0,-1 0 1,0 0-1,0-1 0,0 1 1,0 0-1,0 0 0,0 0 0,0 0 1,0 0-1,0-1 0,0 1 1,0 0-1,0 0 0,0 0 1,0 0-1,0-1 0,0 1 0,0 0 1,0 0-1,0 0 0,0 0 1,0 0-1,-1-1 0,1 1 1,0 0-1,0 0 0,0 0 0,-11 2 1841,-15 11 113,20-10-1848,0 1 0,1 0 0,-1 0 0,1 0 0,0 1 0,-6 7 0,11-12-170,-1 0 1,1 1 0,0-1-1,0 0 1,0 1-1,-1-1 1,1 0-1,0 1 1,0-1-1,0 0 1,0 1-1,0-1 1,0 1-1,-1-1 1,1 0-1,0 1 1,0-1-1,0 0 1,0 1-1,0-1 1,1 1-1,-1-1 1,0 0-1,0 1 1,0-1 0,0 0-1,0 1 1,0-1-1,1 0 1,-1 1-1,0-1 1,0 0-1,0 1 1,1-1-1,-1 0 1,0 1-1,0-1 1,1 0-1,-1 0 1,0 1-1,1-1 1,-1 0-1,0 0 1,1 0-1,-1 0 1,0 1-1,1-1 1,-1 0 0,1 0-1,0 0 1,19 3-121,-19-3 111,47 0-308,-30-1 188,-1 1 0,1 0 1,0 1-1,-1 2 0,0-1 0,1 2 1,26 9-1,-40-11 108,-1-1-1,0 1 1,0 0-1,0 0 1,0 0 0,0 1-1,0-1 1,-1 1 0,1-1-1,-1 1 1,0 0-1,1 0 1,-2 0 0,1 0-1,0 1 1,0-1 0,-1 0-1,0 1 1,0-1-1,0 1 1,0-1 0,0 1-1,-1 0 1,1-1 0,-1 1-1,0 0 1,-1 4 0,1-2 31,-1 0 0,0 0 0,-1 0 0,1 0 1,-1 0-1,0 0 0,-1-1 0,0 1 1,1-1-1,-2 1 0,1-1 0,-1 0 1,1 0-1,-1-1 0,-8 8 0,7-8 11,0 0 0,0 0 0,-1 0 0,1 0 0,-1-1 0,0 0 0,0-1 0,0 1 0,0-1-1,0 0 1,-1 0 0,1-1 0,-1 0 0,1 0 0,-1-1 0,1 0 0,-1 0 0,0 0 0,1-1 0,-1 0 0,1 0 0,0 0-1,-1-1 1,1 0 0,0 0 0,0-1 0,0 0 0,0 0 0,0 0 0,1-1 0,-1 0 0,1 0 0,-5-5 0,3 2-12,0-1 1,1 0 0,0 0 0,0-1 0,0 0-1,-6-15 1,-2-20-184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3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15723,'26'7'2225,"1"-2"-1337,7-5-360,5 2 1433,8-2-1665,3-2 1624,2 4-1472,1 2-88,-3 5-224</inkml:trace>
  <inkml:trace contextRef="#ctx0" brushRef="#br0" timeOffset="1">687 58 19676,'-9'-2'279,"-1"0"0,0 1-1,0 1 1,0 0 0,-1 0-1,1 1 1,0 0 0,1 0-1,-1 1 1,0 1 0,0 0-1,-12 5 1,16-5-227,-1 0 1,1 0 0,0 0-1,0 1 1,1-1 0,-1 1-1,1 1 1,0-1-1,0 1 1,0 0 0,1 0-1,-1 1 1,1-1-1,0 1 1,1 0 0,0 0-1,0 0 1,-4 11 0,6-14-52,0 0 0,1-1 0,-1 1 1,1 0-1,-1 0 0,1 0 0,0 0 1,0 0-1,1 0 0,-1 0 1,1 0-1,-1 0 0,1 0 0,0 0 1,0-1-1,0 1 0,0 0 0,1 0 1,-1-1-1,1 1 0,0-1 1,-1 0-1,1 1 0,0-1 0,0 0 1,1 0-1,-1 0 0,0 0 0,1-1 1,-1 1-1,1-1 0,4 3 1,0-1 7,1 0 0,-1-1 0,1 0 0,0 0 0,0 0 0,0-1 0,0 0 0,0-1 0,1 0 0,-1 0 0,9-2 0,-4 0 52,1-1 1,0-1-1,-1 0 0,0-1 0,0 0 0,19-11 0,-26 13-6,0-1 0,-1 0 0,1 0 0,-1 0-1,0 0 1,0-1 0,0 0 0,-1 0 0,1 0 0,-1 0 0,0-1-1,-1 1 1,0-1 0,0 0 0,4-11 0,-6 15-46,0 0 0,-1 0 1,0 0-1,1 0 0,-1 0 1,0 0-1,0-1 0,0 1 0,0 0 1,0 0-1,-1 0 0,1 0 1,-1 0-1,1 0 0,-1 0 0,0 0 1,0 0-1,1 0 0,-1 0 0,-1 1 1,1-1-1,0 0 0,0 1 1,-1-1-1,1 0 0,-1 1 0,1 0 1,-1-1-1,0 1 0,1 0 1,-1 0-1,0 0 0,0 0 0,0 0 1,-3-1-1,-2 0 27,0 0 0,0 0-1,-1 1 1,1 0 0,0 1 0,-1-1-1,1 1 1,-15 2 0,-14 4-105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3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0 16804,'-6'9'1872,"-1"7"-1088,-6 1-312,-2 6 1097,-4 3-537,-3 4-344,2 0-160,-1 0-752,-1-3-368,1-5 528,1-8-136,-3-10-64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3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24 18692,'-21'11'989,"-32"24"0,48-31-966,-1 0 0,1 1 0,0 0 0,0 0 0,0 1 0,1 0-1,0-1 1,0 1 0,-5 12 0,9-18-27,-1 0 0,1 1 0,0-1 0,0 0 0,0 0 0,0 1 0,-1-1 0,1 0 0,0 1 0,0-1 0,0 0 0,0 1 0,0-1 0,0 0 0,0 1 0,0-1 0,0 0 0,0 1 0,0-1 0,0 0 0,0 1 0,1-1 0,-1 0 0,0 0 0,0 1 0,0-1 0,0 0 0,0 1 0,1-1 0,-1 0 1,0 0-1,0 1 0,1-1 0,11 1-49,14-11 53,-11 0 194,-1 0 1,0-1-1,0-1 0,-2 0 0,1 0 0,-1-2 1,19-27-1,-26 29 166,-9 13-76,-14 19-308,8-4-282,0 0-1,2 1 1,0 0 0,1 1-1,-7 28 1,7-8-121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4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81 17908,'-23'7'1488,"-3"-1"-1096,2-1-128,2 4 480,5-3-183,9-2-113,6-4 456,11-6-512,5-5-48,0 1-24,1-5-72,-2 1-144,-5 0-768,-4-1-160,-4 2 640,0 2-216,-2 2-104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4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16476,'13'-3'2208,"12"3"-1176,5-1-440,13-3 1769,10 1-1113,13-3-1136,5 0 1368,7 2-1328,1 1-39,-4 0-65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5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3 20852,'-1'0'78,"0"-1"0,0 1-1,0 0 1,-1-1 0,1 1-1,0 0 1,0 0 0,0 0-1,-1 0 1,1 0-1,0 0 1,0 0 0,0 0-1,-1 0 1,1 0 0,0 1-1,0-1 1,0 0 0,0 1-1,-1-1 1,1 1-1,0-1 1,0 1 0,0 0-1,0-1 1,0 1 0,1 0-1,-1 0 1,0 0-1,0 0 1,-1 2 0,-4 4 160,0 1 1,-10 16-1,13-18 15,-4 4-176,-4 7-59,-13 29 1,22-43-45,0 1 0,1-1 0,0 1 0,-1 0 0,1-1-1,1 1 1,-1 0 0,0 0 0,1 0 0,0 0 0,0-1 0,0 1 0,0 0-1,1 0 1,1 4 0,-1-6-26,0 1 0,1-1 0,0 0 0,-1 0 0,1 0 0,0 0 0,0 0 0,0 0 0,0 0 0,1-1 0,-1 1 0,0-1 0,1 0 0,-1 0 0,1 0 0,-1 0 0,1 0 0,-1 0 0,1 0 0,5 0 0,7 1-397,1 0 1,21-1 0,-26-1 186,18-1-358,-20 0 336,0 1 0,0 0 0,-1 0 0,1 1 0,0 0 0,0 0 1,14 5-1,-23-6 269,0 0 1,1 0 0,-1 0 0,1 1-1,-1-1 1,0 0 0,1 0 0,-1 1-1,0-1 1,1 0 0,-1 0 0,0 1-1,1-1 1,-1 0 0,0 1-1,0-1 1,1 0 0,-1 1 0,0-1-1,0 0 1,0 1 0,0-1 0,1 1-1,-1-1 1,0 1 0,0-1 0,0 0-1,0 1 1,0-1 0,0 1 0,0-1-1,0 0 1,0 1 0,0-1 0,0 1-1,-1-1 1,1 1 0,0-1 0,0 0-1,0 1 1,0-1 0,-1 0 0,1 1-1,0-1 1,0 1 0,-1-1-1,-15 15-113,16-15 126,-14 9 194,0 0 0,-1-1 0,0-1 0,-1 0 0,1-1 0,-1-1 0,-1-1 0,1 0 0,0-1 0,-1 0 0,0-2 0,1 0 0,-20-1 0,31-1-111,-1 1 0,1-1 0,0 0 0,0-1 0,0 1 0,1-1 0,-1 0 0,0 0 0,1-1 0,-1 1 0,1-1 0,-5-4 0,-13-15 461</inkml:trace>
  <inkml:trace contextRef="#ctx0" brushRef="#br0" timeOffset="1">121 61 17724,'17'-4'1536,"6"4"-1144,2 0-184,7 1 192,4 0-992,8 5 584,5 0-216,3 1-176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4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122 270 16371,'-3'-1'246,"0"0"0,0 0-1,-1 1 1,1-1-1,0 1 1,-1 0 0,1 0-1,0 0 1,0 0-1,-1 1 1,1-1 0,0 1-1,0 0 1,-1 0-1,1 0 1,0 0 0,0 1-1,0-1 1,1 1-1,-1-1 1,0 1 0,0 0-1,1 0 1,-3 4-1,1-4-196,0 2-1,1-1 1,0 0-1,-1 1 0,1 0 1,1-1-1,-1 1 1,0 0-1,1 1 0,0-1 1,0 0-1,0 1 1,1-1-1,-1 1 1,1-1-1,-1 6 0,2-9-40,0 0-1,1 0 0,-1 0 1,0 1-1,0-1 0,1 0 1,-1 0-1,0 0 0,1 0 1,-1 0-1,1-1 0,-1 1 1,1 0-1,0 0 0,-1 0 1,1 0-1,0-1 1,-1 1-1,1 0 0,0 0 1,0-1-1,0 1 0,0-1 1,0 1-1,0-1 0,0 1 1,0-1-1,0 0 0,0 1 1,0-1-1,0 0 0,0 0 1,0 0-1,0 0 0,0 0 1,0 0-1,0 0 0,0 0 1,0 0-1,2-1 0,4 1 49,0-1-1,0-1 1,0 0-1,0 0 0,7-3 1,9-5 141,-1-1 0,0-1 0,-1-1 1,0-1-1,29-27 0,-17 11 296,-2-1 1,35-45-1,-55 62-287,-1 0 0,0 0-1,0 0 1,-2-2 0,13-28 0,-18 30-16,-6 9-24,1 6-155,1-1-1,-1 1 0,1 0 0,-1-1 1,1 1-1,-1 0 0,1 0 0,0 0 1,0 0-1,-1 0 0,1 0 1,0 0-1,-2 3 0,-19 25-287,2 0 1,0 1-1,2 1 1,1 1-1,2 0 0,-12 38 1,25-65 25,0-1 118,1-1 0,-1 1 1,1 0-1,0 0 0,0 0 0,0 0 0,0 0 0,1 0 1,0 0-1,0 0 0,0 0 0,0 0 0,0 0 0,3 7 0,4-1-608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5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248 43 17044,'-18'2'662,"0"1"0,1 1 0,0 0 0,0 1 0,-27 12 0,35-13-459,-1 1 0,0 0 1,1 1-1,0 0 1,0 0-1,1 1 0,0 0 1,0 1-1,1 0 1,-9 11-1,14-17-183,1 1 1,-1-1-1,1 0 0,0 1 0,-1-1 1,1 1-1,1-1 0,-1 1 0,0-1 1,1 1-1,-1 0 0,1-1 1,0 1-1,0 4 0,0-6-6,0 1-1,1 0 1,-1 0-1,1-1 1,0 1 0,-1 0-1,1-1 1,0 1-1,0-1 1,0 1 0,0-1-1,0 1 1,1-1-1,-1 0 1,0 0 0,4 3-1,-1-2 18,1 1 0,0-1 0,1 1 0,-1-2-1,0 1 1,1 0 0,-1-1 0,1 0 0,-1 0 0,1-1-1,-1 0 1,10 0 0,-2-2 53,0 0 0,1 0 1,-1-1-1,0-1 0,0 0 0,-1-1 0,0 0 0,1-1 0,-2-1 0,14-8 1,-19 11-43,-1-1 0,0 1 0,0-1 0,0 1 0,-1-1 0,0-1 0,0 1 0,0-1 0,6-11 0,-9 13-43,1 0 0,-1 0 0,1-1 0,-1 1 0,-1-1 0,1 1 0,-1-1-1,1 1 1,-1-1 0,-1 1 0,1-1 0,-1 1 0,1-1 0,-1 1 0,-3-9-1,2 10-131,1 0 0,-1-1 0,0 1 0,0 0-1,0 0 1,0 0 0,-1 0 0,1 1 0,-1-1-1,1 1 1,-1-1 0,-6-3 0,7 5-96,-1 0 1,1-1-1,0 1 1,-1 0-1,1 0 1,-1 0-1,1 1 1,-1-1-1,1 0 1,-1 1-1,0 0 1,1 0-1,-1 0 1,1 0-1,-1 0 1,0 0-1,1 1 1,-5 0-1,-4 8-810,4 3-258</inkml:trace>
  <inkml:trace contextRef="#ctx0" brushRef="#br0" timeOffset="1">855 42 18868,'0'11'1664,"-18"8"-1063,-5 1-201,-7 6 928,-3 2-544,-2 5-352,2-1 16,5-6-200,5-3-232,10-9-456,4-3 672,14-14-336,2-11-48,0-2-64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6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16764,'-7'2'333,"1"1"0,-1 1 0,1-1 0,0 1 0,0 0 0,0 1 0,1-1 0,0 1 0,-1 0 0,2 1 0,-1-1 0,0 1 0,1 0 0,-5 9 1,5-8-223,1 0 1,0 0 0,0 0 0,0 0 0,1 0 0,0 1 0,0-1 0,1 1 0,0 0 0,0-1 0,1 1 0,0 0-1,2 10 1,-2-15-106,0 0 0,1-1-1,0 1 1,-1 0-1,1-1 1,0 1-1,1-1 1,-1 1 0,0-1-1,1 0 1,-1 1-1,1-1 1,0 0 0,-1 0-1,1 0 1,0 0-1,0 0 1,1-1 0,-1 1-1,4 2 1,-2-3-4,0 1 1,0-1-1,0 0 1,0 0 0,1-1-1,-1 1 1,0-1-1,0 0 1,1 0-1,-1 0 1,0 0-1,6-2 1,-1 0-8,1-1 0,-1 0 0,0 0 0,0-1 0,0 0 0,-1 0 0,1-1 0,-1 0 0,0-1 0,-1 0 0,10-9 0,-12 9-3,0 0-1,-1-1 1,0 0 0,-1 0-1,1 0 1,-1 0 0,-1-1-1,4-13 1,-5 18-2,-1 0 0,1 1 1,-1-1-1,0 0 0,0 1 0,0-1 0,0 1 0,-1-1 1,1 0-1,-1 1 0,1-1 0,-1 1 0,-1-3 1,1 3-2,0 1 0,0-1 1,0 1-1,0 0 1,0 0-1,0 0 1,-1 0-1,1 0 1,0 0-1,-1 0 1,1 0-1,-1 0 1,1 0-1,-1 1 1,1-1-1,-1 1 0,1-1 1,-1 1-1,0 0 1,1-1-1,-1 1 1,-2 0-1,-3 0-47,0 1 1,1 0-1,-1 0 0,1 1 0,0-1 0,-1 1 1,1 1-1,0-1 0,0 1 0,0 0 0,1 1 0,-1-1 1,1 1-1,0 0 0,0 0 0,0 1 0,0-1 1,-7 11-1,5-7-70,1 1 1,-1 0-1,2 0 1,-1 1-1,1 0 1,1 0 0,-1 0-1,2 0 1,-1 1-1,-2 18 1,6 7-203</inkml:trace>
  <inkml:trace contextRef="#ctx0" brushRef="#br0" timeOffset="1">522 449 14539,'-11'8'627,"0"0"0,0 0 0,1 1 0,0 0 0,1 1 0,-14 18 0,23-28-562,-1 1 0,1-1 0,-1 1 1,1-1-1,0 1 0,-1-1 0,1 1 0,0-1 0,0 1 0,-1-1 0,1 1 1,0-1-1,0 1 0,0 0 0,0-1 0,0 1 0,0-1 0,0 1 0,0 0 1,0-1-1,0 1 0,0-1 0,0 1 0,0-1 0,0 1 0,1 0 0,-1 0 1,1 0-9,0-1 1,-1 0-1,1 0 1,0 1-1,0-1 1,-1 0-1,1 0 1,0 0-1,0 0 1,0 1-1,-1-1 1,1 0-1,0-1 1,0 1-1,0 0 1,-1 0-1,2 0 1,4-2 95,-1 1 1,1-1-1,-1 0 1,10-6-1,-8 4-32,-1 0-1,0-1 1,0 0-1,-1 0 1,0-1 0,1 0-1,-2 1 1,5-8-1,-8 11-134,1 1-1,-1-1 0,0 0 0,0 0 0,-1 0 1,1 0-1,0 0 0,-1 0 0,1 0 1,-1 0-1,1 0 0,-1 0 0,0-1 0,0 1 1,0 0-1,0 0 0,-1 0 0,1 0 1,0 0-1,-1 0 0,0 0 0,1 0 0,-1 0 1,0 0-1,0 0 0,0 0 0,0 0 1,0 1-1,-1-1 0,1 0 0,0 1 1,-1-1-1,-2-1 0,1 0-53,-1 1 1,0-1-1,0 1 1,0 0-1,0 0 1,0 0-1,0 1 0,0 0 1,-1-1-1,1 1 1,-1 1-1,1-1 1,0 1-1,-8 0 0,-21 0-394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7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227 337 12851,'4'-8'426,"0"0"-1,-1-1 1,0 1 0,-1-1 0,1 1 0,-2-1 0,1 0-1,-1 0 1,-1 0 0,1 0 0,-2 0 0,0-12 0,0 19-321,1 0 0,0 1 0,-1-1 1,1 0-1,-1 0 0,0 1 0,0-1 1,1 1-1,-1-1 0,0 0 1,0 1-1,-1 0 0,1-1 0,0 1 1,0 0-1,-1-1 0,1 1 0,-1 0 1,1 0-1,-1 0 0,1 0 0,-1 0 1,1 1-1,-1-1 0,0 0 0,0 1 1,1-1-1,-1 1 0,0 0 1,0 0-1,0-1 0,1 1 0,-1 0 1,0 1-1,0-1 0,-2 0 0,-3 2 38,1-1-1,-1 1 0,1 0 0,-1 0 0,1 1 0,0-1 1,0 1-1,-10 7 0,1 1-113,1 1 0,1 0 0,-21 24 0,27-28-62,0 1-1,0 0 1,1 0-1,1 1 1,-1 0-1,2 0 1,-6 13-1,10-22 29,-1 1 1,1-1-1,0 0 0,-1 0 1,1 0-1,0 1 0,0-1 1,-1 0-1,1 0 0,0 0 1,1 1-1,-1-1 0,0 0 1,0 0-1,0 1 0,1-1 1,-1 0-1,0 0 1,1 0-1,-1 0 0,1 1 1,1 0-1,-1-1 6,0-1 0,0 1 1,0 0-1,0-1 0,0 1 1,0-1-1,0 0 0,0 1 1,1-1-1,-1 0 0,0 1 0,0-1 1,0 0-1,1 0 0,-1 0 1,0 0-1,0 0 0,2-1 0,5-1 33,1 0-1,-1 0 0,0-1 0,0 0 0,9-5 0,14-11 255,-2 0 0,0-2 0,-1-1-1,-1-1 1,41-46 0,-56 54-140,-12 10-39,-1 6-112,-1 0 0,0 1-1,0-1 1,1 0 0,-1 1 0,1-1-1,-1 1 1,1-1 0,-1 1 0,-1 3-1,-8 10-80,1 1-1,0 0 0,1 0 0,0 1 0,2 1 0,0-1 0,1 1 0,-6 32 0,11-47 77,1 0-1,0 0 1,-1-1-1,1 1 1,0 0-1,1 0 1,-1 0-1,0 0 0,1-1 1,0 1-1,0 0 1,-1 0-1,2-1 1,-1 1-1,0-1 1,0 1-1,4 3 1,-4-4 14,1 0 1,0-1 0,0 1 0,1-1-1,-1 1 1,0-1 0,0 0 0,1 0-1,-1 0 1,1 0 0,-1 0 0,1 0-1,-1-1 1,1 0 0,-1 1 0,1-1-1,0 0 1,-1 0 0,5-1 0,5 0 50,0-1 0,-1-1 0,1 0-1,0-1 1,-1 0 0,0-1 0,0 0 0,0 0 0,-1-2 0,16-11 0,-2 0 108,-2-1 0,0-1-1,22-28 1,-31 35-96,-7 6-64,0 1 0,0-1 0,0 0 0,0 0-1,-1-1 1,-1 0 0,1 0 0,-1 0 0,4-14 0,-10 22-250,-4 6 95,-7 12-66,3 0 23,-19 38-254,26-51 415,1 0 0,0 1 0,0-1 0,1 1 0,-1 0 1,1 0-1,1-1 0,-1 7 0,1-11 32,0 0-1,0 0 1,0 0 0,0 0 0,1-1 0,-1 1-1,0 0 1,0 0 0,1 0 0,-1 0 0,0-1-1,1 1 1,-1 0 0,1-1 0,-1 1 0,1 0-1,0-1 1,-1 1 0,1 0 0,-1-1 0,1 1-1,0-1 1,0 1 0,-1-1 0,1 1 0,0-1-1,0 0 1,0 1 0,-1-1 0,1 0 0,0 0-1,0 0 1,0 1 0,0-1 0,0 0 0,-1 0-1,1 0 1,0 0 0,0-1 0,0 1-1,0 0 1,1-1 0,5 0 15,-1 0 0,1-1 0,0-1 0,6-2 0,-13 5-14,21-10 43,-2 0 1,1-1-1,-1-1 1,-1-1 0,33-29-1,-27 19-670,-1-2 0,-2 0 0,26-39 0,-48 66 520,0 0-1,0 1 0,0-1 1,1 1-1,-1-1 1,1 1-1,-1-1 0,1 1 1,0-1-1,0 1 1,0 0-1,0-1 0,0 1 1,1-1-1,-1 1 1,2 4-1,-2-6 122,1 0 0,-1 0 0,1 1 0,-1-1 0,1 0 0,0 0 0,-1 0-1,1 0 1,0 0 0,0 0 0,-1 0 0,1-1 0,0 1 0,0 0 0,0 0 0,0-1 0,0 1 0,0 0 0,0-1-1,1 1 1,-1-1 0,0 0 0,0 1 0,0-1 0,0 0 0,1 0 0,-1 1 0,0-1 0,0 0 0,1 0-1,-1 0 1,0-1 0,0 1 0,0 0 0,1 0 0,-1-1 0,0 1 0,0 0 0,0-1 0,0 1 0,2-2 0,9-4 170,0-1 0,0 0 1,0-1-1,-1 0 0,0-1 0,17-18 1,-9 6-175,-1-1-1,20-30 1,-29 39-906,-14 20 127,-14 22-139,-10 24 664,2 0 0,2 1 0,-30 97 0,45-112 557,1 0 1,2 0 0,1 1 0,3 0 0,1 0-1,5 61 1,2-60-242,-2-25-84,-1 0 0,-1 0 0,-1 0 0,0 0 0,-2 20 0,2-35 28,0 0 0,0 0 1,-1 0-1,1 0 0,0 0 1,0 0-1,0 0 0,-1 0 0,1 0 1,0 0-1,-1 0 0,1 0 0,-1 0 1,1-1-1,-1 1 0,0 0 1,1 0-1,-1-1 0,0 1 0,0 0 1,1-1-1,-1 1 0,0 0 1,0-1-1,0 1 0,0-1 0,1 0 1,-1 1-1,0-1 0,0 0 0,0 1 1,0-1-1,0 0 0,0 0 1,0 0-1,0 0 0,0 0 0,0 0 1,0 0-1,0 0 0,0 0 0,0-1 1,0 1-1,0 0 0,0-1 1,-2 0-1,0-1 52,0 1 0,0-1 0,0 0 1,0-1-1,0 1 0,0-1 0,1 1 0,-1-1 0,1 0 0,-1 0 1,1 0-1,-2-4 0,-3-8 51,1-1 1,1 0 0,0 0-1,1 0 1,1-1-1,-3-28 1,4 10-167,2 1 0,5-47 1,-2 59-86,0 0 1,1 1-1,12-37 0,-14 52 64,0 1 0,0 0-1,1-1 1,-1 1-1,1 0 1,0 1-1,1-1 1,-1 0-1,1 1 1,0 0 0,0 0-1,0 0 1,1 0-1,-1 1 1,1-1-1,0 1 1,0 0 0,0 1-1,9-4 1,-5 4 23,0 0 0,-1 1 1,13 0-1,32 0-169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8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84 16924,'5'-9'1187,"-3"5"-812,0 1 0,0-1-1,0 1 1,0-1 0,0 0-1,-1 0 1,0 0 0,0 0-1,0 0 1,0-6 0,-1 10-337,1-1 1,-1 1-1,0 0 0,0 0 1,0 0-1,0 0 1,0-1-1,-1 1 0,1 0 1,0 0-1,0 0 1,0 0-1,0-1 0,0 1 1,0 0-1,0 0 1,0 0-1,0 0 0,0 0 1,0 0-1,0-1 1,0 1-1,-1 0 0,1 0 1,0 0-1,0 0 1,0 0-1,0 0 0,0 0 1,-1 0-1,1-1 1,0 1-1,0 0 0,0 0 1,0 0-1,0 0 1,-1 0-1,1 0 0,0 0 1,0 0-1,0 0 1,0 0-1,-1 0 0,1 0 1,0 0-1,0 0 1,0 0-1,0 0 0,0 0 1,-1 1-1,1-1 1,0 0-1,-11 8 782,-9 15-419,4-1-374,-18 30 0,31-46-90,-1 1 1,1-1-1,0 1 1,1 0 0,0-1-1,0 1 1,0 0-1,1 0 1,0 1-1,0 8 1,1-15 26,0 0-1,0 0 1,0 0 0,1 0-1,-1 0 1,0 0 0,1 0-1,-1 1 1,1-1 0,-1-1-1,1 1 1,-1 0 0,1 0-1,0 0 1,0 0 0,-1 0-1,1 0 1,0-1 0,0 1-1,0 0 1,0-1 0,0 1-1,0-1 1,0 1 0,0-1-1,0 1 1,0-1 0,0 0-1,0 0 1,2 1-1,5 0-277,-1 0 0,1-1 0,13 0 0,-4 0-249,-10 0 290,0 0-1,0 1 1,0 0-1,0 1 1,0 0 0,0 0-1,-1 0 1,1 1-1,9 4 1,-12-4 132,-1 0-1,1 0 0,0 0 1,-1 0-1,1 1 1,-1-1-1,0 1 1,0 0-1,-1 0 1,1 0-1,-1 0 1,0 0-1,0 0 1,0 1-1,1 5 1,0 1 25,-1 1 1,0-1-1,0 1 1,-2-1-1,1 1 1,-1 0-1,-1-1 1,0 1-1,-1 0 1,-6 20-1,5-21 315,0-1 0,-1 0 0,-1 0-1,1 0 1,-2 0 0,1-1 0,-1 0-1,-1 0 1,0 0 0,0-1 0,-15 13 0,21-20-121,0 0 1,0 1-1,0-1 1,-1 0-1,1-1 1,0 1-1,-1 0 1,1 0-1,-1 0 1,1-1-1,-1 1 1,1-1-1,-1 1 1,1-1-1,-1 0 1,1 1-1,-1-1 1,1 0 0,-1 0-1,0 0 1,1 0-1,-3-1 1,3 0-18,0 1 1,0-1-1,0 0 1,0 0 0,0 0-1,0 0 1,0 0 0,0 0-1,0 0 1,1-1-1,-1 1 1,0 0 0,1 0-1,-1-1 1,1 1-1,-1 0 1,1-1 0,0 1-1,-1-2 1,0-8 111,0 0-1,0 1 1,1-1 0,3-21 0,2 4-175,1-1 0,1 2 0,2-1 1,0 1-1,20-37 0,-10 28-194,1 1 0,2 1 0,34-40 0,-42 57 157,2 0 0,0 1 0,1 1 0,0 1 1,1 0-1,23-12 0,-39 25 36,0-1 0,0 1 0,1 0 1,-1 0-1,0 1 0,0-1 0,1 0 0,-1 1 1,0 0-1,1-1 0,-1 1 0,0 0 0,4 0 1,-6 0 2,0 0 0,0 0 0,0 0 1,1 1-1,-1-1 0,0 0 1,0 0-1,0 0 0,0 0 0,1 0 1,-1 0-1,0 0 0,0 0 1,0 0-1,0 1 0,0-1 0,0 0 1,1 0-1,-1 0 0,0 0 1,0 0-1,0 1 0,0-1 0,0 0 1,0 0-1,0 0 0,0 0 1,0 1-1,0-1 0,0 0 1,0 0-1,0 0 0,0 1 0,0-1 1,0 0-1,0 0 0,0 0 1,0 0-1,0 1 0,0-1 0,0 0 1,0 0-1,0 0 0,0 0 1,0 0-1,-1 1 0,1-1 0,-16 14 72,1-5 7,-31 20 160,44-27-227,-1 0-1,1 0 1,-1 1 0,1-1 0,0 0 0,0 1-1,0-1 1,1 1 0,-1 0 0,0-1 0,1 1 0,0 0-1,-2 5 1,3-6-10,0-1-1,0 1 0,0-1 0,0 1 1,0-1-1,1 1 0,-1-1 0,0 1 1,1-1-1,0 1 0,-1-1 1,1 0-1,0 1 0,-1-1 0,1 0 1,0 1-1,0-1 0,0 0 0,0 0 1,0 0-1,0 0 0,1 0 1,-1 0-1,0 0 0,0-1 0,3 2 1,2 2-3,0-2 1,0 1 0,1-1 0,11 4 0,-5-4 60,0 0 1,1 0 0,-1-2 0,1 1-1,-1-2 1,1 0 0,-1 0 0,0-1-1,21-7 1,-25 7 32,-1-1 0,0 0 1,0 0-1,0-1 0,-1 0 0,1-1 0,-1 0 0,0 0 0,0 0 1,-1-1-1,1 0 0,-1 0 0,-1 0 0,1-1 0,8-14 0,-13 20-66,-1-1-1,1 1 0,0-1 0,0 1 0,-1-1 0,1 1 1,-1-1-1,1 0 0,-1 1 0,0-1 0,0 0 1,0-3-1,0 5-22,0-1 1,0 1 0,0 0 0,0-1-1,-1 1 1,1-1 0,0 1-1,0 0 1,-1-1 0,1 1-1,0 0 1,0-1 0,-1 1 0,1 0-1,0-1 1,-1 1 0,1 0-1,0 0 1,-1-1 0,1 1-1,-1 0 1,1 0 0,-1 0 0,1-1-1,0 1 1,-1 0 0,1 0-1,-1 0 1,0 0 0,-1 0-27,-1 0 0,1 1 0,-1-1 1,1 1-1,-1-1 0,1 1 0,0 0 1,-1 0-1,1 0 0,0 0 0,0 1 0,0-1 1,0 0-1,-4 4 0,2-1-262,0 1-1,0 0 1,0-1 0,-6 12-1,9-15 188,1 0-1,-1 0 0,0 0 1,1 0-1,-1 0 0,0 0 1,1 0-1,0 0 0,-1 0 1,1 0-1,0 1 0,-1-1 1,1 0-1,0 0 0,0 0 1,0 0-1,0 1 0,0-1 0,0 0 1,1 0-1,-1 0 0,0 1 1,0-1-1,1 0 0,-1 0 1,1 0-1,-1 0 0,1 0 1,0 0-1,-1 0 0,1 0 1,1 2-1,-1-3 79,0 1 0,0-1 0,0 0-1,0 1 1,0-1 0,0 0 0,1 0 0,-1 0-1,0 0 1,0 0 0,0 0 0,0 0 0,0 0-1,0 0 1,0 0 0,0-1 0,0 1 0,0 0-1,0-1 1,0 1 0,0-1 0,2 0 0,22-17-685,-25 18 699,27-24-441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9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8 17340,'-3'2'1217,"-12"25"-602,2 0 0,-19 56 0,-10 64 178,39-136-799,-9 31 205,2 1 0,1-1 0,-4 84 0,13-123-177,0-1 0,0 0 1,0 0-1,0 0 1,1 0-1,-1 0 0,1 0 1,-1 1-1,1-1 0,0 0 1,0 0-1,1 2 0,-2-4-12,0 0-1,1 1 0,-1-1 0,0 0 1,0 0-1,1 0 0,-1 0 0,0 0 0,0 1 1,0-1-1,1 0 0,-1 0 0,0 0 1,1 0-1,-1 0 0,0 0 0,0 0 0,1 0 1,-1 0-1,0 0 0,0 0 0,1 0 1,-1 0-1,0 0 0,0 0 0,1 0 0,-1 0 1,0 0-1,1 0 0,-1 0 0,0-1 1,1 1-1,10-15 265,-5 1-167,0 0 1,-2-1-1,0 0 0,0 0 0,-1 0 1,-1 0-1,-1 0 0,0 0 0,-2-29 0,-1 36-189,1 12-65,2 15-34,1-13 165,0-1 0,0 0 1,0 1-1,1-1 0,0 0 1,0 0-1,0-1 0,1 1 1,-1-1-1,1 0 1,0 1-1,0-2 0,1 1 1,-1 0-1,1-1 0,0 0 1,0 0-1,0 0 0,0-1 1,0 0-1,1 0 0,-1 0 1,1 0-1,-1-1 0,9 1 1,-7-1 92,0-1 0,0 1-1,0-1 1,0-1 0,0 1 0,0-1 0,0 0 0,-1-1 0,1 0 0,0 0 0,0 0 0,-1-1 0,0 0 0,1 0-1,-1 0 1,0-1 0,-1 0 0,1 0 0,-1-1 0,9-8 0,-12 10-16,0 0-1,0-1 1,0 1-1,-1-1 1,1 1 0,-1-1-1,0 1 1,0-1 0,0 0-1,-1 1 1,1-1 0,-1-4-1,0 7-49,0 0 0,0 0 0,0 0 1,0 0-1,0 0 0,0 0 0,0 1 0,-1-1 0,1 0 0,0 0 0,-1 0 0,1 0 0,0 1 0,-1-1 0,1 0 1,-1 0-1,1 1 0,-1-1 0,0 0 0,1 1 0,-2-2 0,1 2-10,0 0-1,0-1 1,-1 1-1,1 0 1,0 0-1,0 0 1,-1 0 0,1 0-1,0 0 1,0 0-1,-1 1 1,1-1 0,0 0-1,0 1 1,0-1-1,0 0 1,0 1-1,-1 0 1,1-1 0,-1 2-1,-4 2-24,0 0 0,1 0 1,0 1-1,0 0 0,0 0 0,1 0 0,0 0 0,0 1 0,-6 9 0,8-12 13,0 1 1,0 1-1,0-1 0,0 0 0,0 0 0,1 1 0,0-1 1,0 1-1,0 0 0,1-1 0,-1 1 0,1-1 1,0 1-1,0 0 0,1 4 0,0-8 14,-1 1 1,1-1-1,0 1 0,-1-1 1,1 0-1,0 1 0,0-1 0,0 0 1,0 0-1,0 0 0,0 0 1,0 0-1,0 0 0,1 0 1,-1 0-1,0 0 0,1 0 0,-1-1 1,0 1-1,1-1 0,-1 1 1,1-1-1,-1 1 0,1-1 1,-1 0-1,1 0 0,2 1 0,3-1 20,0 0-1,1-1 0,-1 1 1,12-4-1,-1 0 19,0-2 0,-1 0-1,0-1 1,0 0 0,-1-1-1,0-1 1,25-19 0,-12 6-374,-1-2 1,45-52-1,-82 93 67,0 1 1,0-1-1,2 2 0,-8 27 1,14-42 283,-1 1 0,1 0 1,0 1-1,0-1 0,0 0 1,1 0-1,0 0 0,1 9 0,-1-13-3,0 0-1,1 1 1,-1-1-1,1 0 0,0 1 1,-1-1-1,1 0 0,0 0 1,0 0-1,-1 0 0,1 0 1,0 0-1,0 0 0,0 0 1,1 0-1,-1 0 1,0 0-1,0 0 0,0-1 1,1 1-1,-1-1 0,0 1 1,0-1-1,1 1 0,-1-1 1,1 0-1,-1 1 1,0-1-1,1 0 0,-1 0 1,1 0-1,-1 0 0,0 0 1,1-1-1,-1 1 0,3-1 1,6-1 54,1 0-1,-1-1 1,1 0 0,-1-1-1,0 0 1,0 0 0,-1-1 0,13-9-1,-3 1 36,-1 0 0,32-33-1,-36 31-183,-1 0 1,0-1-1,-2-1 0,0 0 0,0-1 0,-2 0 0,0 0 0,-1-1 0,-1 0 0,-1-1 0,7-38 1,-13 55 29,1-1 0,-1 1 1,0-1-1,0 1 0,0-1 1,-1 0-1,1 1 0,-1-1 1,0 1-1,0 0 1,0-1-1,-2-3 0,2 6 34,1 0 0,0 1-1,-1-1 1,1 1-1,-1-1 1,1 1 0,-1-1-1,1 1 1,-1-1-1,1 1 1,-1 0 0,1-1-1,-1 1 1,0 0 0,1-1-1,-1 1 1,0 0-1,1 0 1,-1 0 0,0-1-1,1 1 1,-1 0-1,-1 0 1,0 1-8,0-1 0,1 1 0,-1-1 0,1 1 0,-1 0 0,0 0 0,1-1 1,-1 1-1,1 0 0,0 0 0,-1 1 0,1-1 0,-2 3 0,-4 3-14,2 1 1,-1 0-1,1 0 1,1 0-1,0 0 1,0 1-1,-4 14 1,-1 6 13,-6 31 0,13-49 19,1 0 0,0 0-1,0 0 1,1 0 0,0 0 0,1 0 0,0 0 0,1 0-1,6 20 1,-7-28-3,0 1 0,0-1 0,1 0 0,0 0-1,-1 0 1,1 1 0,0-2 0,1 1 0,-1 0 0,0 0-1,1-1 1,0 1 0,-1-1 0,1 0 0,0 0 0,0 0-1,0 0 1,0 0 0,1-1 0,-1 1 0,0-1 0,1 0-1,-1 0 1,1 0 0,-1-1 0,1 1 0,0-1-1,-1 0 1,1 0 0,-1 0 0,1 0 0,0-1 0,5-1-1,2 0 4,-1-2-1,0 1 0,0-1 0,0-1 0,0 0 0,-1 0 0,0-1 0,0 0 0,0-1 1,-1 0-1,0 0 0,0-1 0,10-13 0,3-6 64,-1-1 0,32-59 0,8-33 70,-51 99-123,-1 0 0,0 0-1,7-41 1,-15 50-25,-5 13-7,-6 15-9,-1 15 45,1 1 0,1 1 0,-7 48 0,-4 103 322,20-167-298,-1 11 82,0 0-1,5 39 0,1-54 30,-4-13-139,0 0-1,0 0 1,0 0 0,0 0 0,0 1 0,0-1 0,0 0 0,0 0-1,1 0 1,-1 0 0,0 0 0,0 0 0,0 0 0,0 0 0,0 0-1,0 0 1,0 0 0,1 0 0,-1 0 0,0 0 0,0 0 0,0 0-1,0 0 1,0 0 0,0 0 0,1 0 0,-1 0 0,0 0 0,0 0-1,0 0 1,0 0 0,0 0 0,0 0 0,0 0 0,0 0 0,1 0-1,-1 0 1,0-1 0,0 1 0,0 0 0,0 0 0,0 0 0,0 0-1,0 0 1,0 0 0,0 0 0,1-2 9,0 1-1,-1-1 1,1 1-1,0-1 1,-1 1-1,0-1 1,1 1-1,-1-1 1,0 0 0,0 1-1,0-1 1,0 1-1,0-2 1,-3-11-41,0 0 1,0 1-1,-1 0 1,-1 0 0,-8-17-1,-37-60 59,47 84-12,-61-94 1316,63 100-1321,1 0-1,0 0 0,0-1 1,-1 1-1,1 0 1,0 0-1,0-1 0,0 1 1,0 0-1,-1 0 0,1-1 1,0 1-1,0 0 1,0-1-1,0 1 0,0 0 1,0-1-1,0 1 0,0 0 1,0 0-1,0-1 1,0 1-1,0 0 0,0-1 1,0 1-1,0 0 0,0-1 1,0 1-1,0 0 0,1 0 1,-1-1-1,0 1 1,0 0-1,0 0 0,0-1 1,1 1-1,-1 0 0,0 0 1,0-1-1,0 1 1,1 0-1,-1 0 0,0 0 1,0-1-1,1 1 0,-1 0 1,0 0-1,1 0 1,-1 0-1,15 1 174,26 14-65,45 14-927,-76-26 734,1-1-1,0-1 1,0 1-1,0-2 0,0 1 1,14-3-1,17-7-161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0:49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20156,'-1'14'2313,"1"1"-1577,3 2-368,-5 3 1817,4 1-1777,6 2-328,0-1-1873,0-2 1641,1-3-304,-1-1-200</inkml:trace>
  <inkml:trace contextRef="#ctx0" brushRef="#br0" timeOffset="1">42 660 16804,'-11'29'2008,"5"-5"-1168,0-8-328,3-5 841,3-5-233,0-4-592,-8 2-200,1-4-352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15.4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326 13 18092,'11'-12'2013,"-8"20"-678,-12 28 107,-166 359-215,53-128-1215,114-249-4,-11 28 12,17-42-14,1-1 1,0 0-1,1 0 0,-1 1 0,0-1 0,1 1 1,0-1-1,0 0 0,0 1 0,0-1 1,1 4-1,0-6 0,-1 0-1,1 0 1,0 0 0,-1 0 0,1 0-1,0 0 1,0 0 0,0-1-1,-1 1 1,1 0 0,0-1 0,0 1-1,0-1 1,0 1 0,0-1 0,0 1-1,0-1 1,0 0 0,1 1 0,-1-1-1,0 0 1,0 0 0,0 0 0,0 0-1,0 0 1,0 0 0,1 0-1,-1 0 1,0 0 0,0-1 0,2 0-1,34-9 175,16-13 290,81-48 0,22-10-654,-141 75 120,-11 4 48,0 1 1,0-1-1,0 1 0,-1-1 1,1 0-1,5-4 0,-4-5-132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16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416 1 19540,'0'0'58,"0"0"1,0 0-1,1 0 0,-1 0 1,0 1-1,0-1 0,0 0 0,1 0 1,-1 0-1,0 1 0,0-1 1,0 0-1,0 0 0,0 1 1,1-1-1,-1 0 0,0 1 0,0-1 1,0 0-1,0 0 0,0 1 1,0-1-1,0 0 0,0 0 0,0 1 1,0-1-1,0 0 0,0 1 1,0-1-1,0 0 0,0 0 0,-1 1 1,1-1-1,0 0 0,0 0 1,0 1-1,0-1 0,0 0 0,-1 0 1,1 1-1,-9 21 476,0 0 1,-1 0-1,-18 25 0,-44 58-182,69-101-340,-12 17-61,-111 146 142,100-136-521,0-2 1,-3-1-1,-34 28 1,73-66-976,1-1 1,14-19-1,-6 6 250,135-170-3148,-14-11 5781,-132 192-945,-6 9-159,0 0 0,1-1 0,0 1 0,0 1 0,0-1 0,5-5 0,-8 9-344,0 0 0,0 0 0,0 0-1,0 0 1,1 0 0,-1 0 0,0 0-1,0-1 1,0 1 0,0 0 0,0 0-1,0 0 1,0 0 0,1 0 0,-1 0 0,0 0-1,0 0 1,0 0 0,0 0 0,0 0-1,0 0 1,1 0 0,-1 0 0,0 0-1,0 0 1,0 0 0,0 0 0,0 0-1,1 0 1,-1 0 0,0 0 0,0 0-1,0 0 1,0 0 0,0 0 0,0 0-1,0 1 1,1-1 0,-1 0 0,0 0-1,0 0 1,0 0 0,0 0 0,0 0-1,0 0 1,0 0 0,0 1 0,0-1-1,0 0 1,0 0 0,1 0 0,-1 0-1,0 0 1,0 0 0,0 1 0,0-1-1,0 0 1,1 14 843,-5 19-1,-25 97 482,14-71-1248,3 0 0,-8 108 0,20-162-164,-1-2-57,1 1-1,0-1 1,0 0 0,0 1-1,0-1 1,1 1 0,-1-1-1,1 0 1,0 1-1,0-1 1,0 0 0,3 4-1,-2-5-195,-1-7-117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17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1 112 16508,'1'-3'1824,"8"1"-1272,11-1-208,4 0 888,10-7-888,4 0-560,-1-9 336,2-7-72,-6-9-224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18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1 16836,'0'2'136,"0"0"0,0 1 0,0-1 1,0 0-1,-1 0 0,1 0 0,-1 1 1,0-1-1,0 0 0,0 0 0,0 0 0,0 0 1,0 0-1,-3 3 0,-2 5 130,-41 85 1286,-90 159-890,120-234-620,11-18-60,4-13-74,5-5-112,0-1-1,1 1 1,1 0-1,13-29 1,0-1-202,-10 23 215,6-19-292,25-50-1,-39 92 488,0-1 0,0 1 0,0 0 0,0-1 0,0 1 0,0 0 0,0-1 0,0 1 0,1 0 0,-1 0 0,0-1-1,0 1 1,0 0 0,0-1 0,0 1 0,0 0 0,1 0 0,-1 0 0,0-1 0,0 1 0,1 0 0,-1 0 0,0-1 0,0 1 0,0 0-1,1 0 1,-1 0 0,0 0 0,1 0 0,-1-1 0,0 1 0,0 0 0,1 0 0,-1 0 0,0 0 0,1 0 0,-1 0 0,0 0 0,1 0-1,-1 0 1,1 0 0,1 16 218,-4 36 178,1-44-352,-4 48 282,1-17 83,1-1-1,5 78 0,1-105-211,1-15-9,0-20-45,-4 14-145,-1 0-1,-1 0 1,0 0 0,0 0-1,-1 1 1,0-1-1,-1 1 1,0 0-1,-6-11 1,6 13 48,-1 0 0,1-1-1,-2 2 1,1-1 0,-1 0 0,1 1 0,-2 0-1,1 1 1,-1-1 0,0 1 0,-8-4 0,192 80 599,-172-69-696,0 0 0,0-1-1,0 0 1,0 0 0,0 0 0,10 0-1,2-8-206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4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92 13435,'13'-2'1058,"1"-1"1,0 0-1,-1-1 1,0 0-1,0-1 1,0-1-1,-1 0 1,1 0-1,19-15 1,-31 20-979,0 0 1,0 1-1,0-1 1,-1 0-1,1 0 1,0 0-1,0 0 1,-1 1-1,1-1 1,0 0-1,-1 0 1,1 0-1,-1 0 1,1-1-1,-1 1 1,0 0-1,1 0 1,-1-2-1,0 3-36,0-1-1,0 1 0,-1-1 1,1 1-1,0-1 1,-1 1-1,1-1 1,0 1-1,-1-1 0,1 1 1,0 0-1,-1-1 1,1 1-1,-1-1 1,1 1-1,-1 0 0,1-1 1,-1 1-1,1 0 1,-1 0-1,1 0 1,-1-1-1,1 1 0,-1 0 1,0 0-1,-3-1 64,0 1 0,-1-1 0,1 1 1,0 0-1,0 0 0,0 0 0,0 1 0,-7 1 0,-5 3-65,0 1 0,0 1 0,1 0 0,0 1 1,0 0-1,0 1 0,2 1 0,-1 0 0,-22 23 0,34-31-54,1-1-1,0 1 1,0-1-1,-1 1 1,1-1-1,0 1 1,0 0-1,0 0 1,1-1-1,-1 1 0,0 0 1,1 0-1,-1 0 1,1 3-1,0-4 7,0 0 0,0 0-1,1 0 1,-1-1-1,1 1 1,-1 0 0,0 0-1,1-1 1,-1 1 0,1 0-1,0-1 1,-1 1-1,1-1 1,0 1 0,-1-1-1,1 1 1,0-1 0,0 1-1,-1-1 1,1 1-1,0-1 1,0 0 0,0 0-1,-1 1 1,1-1 0,0 0-1,0 0 1,0 0 0,0 0-1,0 0 1,-1 0-1,1 0 1,0 0 0,0 0-1,1-1 1,19 0-52,0-2 0,0 0 1,0-1-1,34-12 0,-28 8 36,53-10-1,-78 18 18,-1-1-1,0 1 0,1 0 0,-1 0 0,1 0 0,-1-1 0,0 1 1,1 0-1,-1 1 0,1-1 0,-1 0 0,1 0 0,-1 1 0,0-1 0,1 1 1,-1-1-1,0 1 0,0-1 0,1 1 0,-1 0 0,0 0 0,0-1 1,0 1-1,0 0 0,0 0 0,0 0 0,0 0 0,0 1 0,0-1 0,1 1 1,-1 3-15,0-1 1,-1 0-1,1 1 1,-1-1-1,1 0 1,-1 1-1,-1-1 1,0 5-1,1-4 35,-1 0 1,1 1-1,1-1 0,-1 0 1,2 7-1,-2-11-7,0-1 0,0 0-1,0 0 1,0 0 0,0 0 0,0 0 0,0 0-1,0 1 1,0-1 0,0 0 0,0 0 0,0 0-1,0 0 1,0 0 0,1 0 0,-1 0 0,0 0-1,0 0 1,0 1 0,0-1 0,0 0-1,0 0 1,0 0 0,1 0 0,-1 0 0,0 0-1,0 0 1,0 0 0,0 0 0,0 0 0,0 0-1,1 0 1,-1 0 0,0 0 0,0 0 0,0 0-1,0 0 1,0 0 0,0 0 0,1 0-1,-1 0 1,0 0 0,0 0 0,0 0 0,0 0-1,0-1 1,0 1 0,1 0 0,7-7 231,4-10 96,-6 7-256,0-1 0,-1 0 0,0 0 0,-1-1 0,0 1 0,-1-1 0,0 0 0,-1 0 0,1-18 0,-2 30-187,-1-1 0,0 0 0,0 0 0,0 0 1,1 0-1,-1 1 0,0-1 0,1 0 0,-1 0 0,1 1 0,-1-1 1,1 0-1,-1 1 0,1-1 0,-1 0 0,1 1 0,0-1 0,-1 1 1,1-1-1,0 1 0,-1-1 0,1 1 0,0 0 0,0-1 0,-1 1 1,1 0-1,0-1 0,0 1 0,0 0 0,0 0 0,-1 0 0,1 0 1,2 0-1,33 1-3045,-29 0 2974,12 0-899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18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18500,'1'0'127,"0"0"-1,-1 1 1,1-1-1,0 1 1,-1-1 0,1 1-1,0-1 1,-1 1 0,1-1-1,-1 1 1,1 0-1,-1-1 1,1 1 0,-1 0-1,1-1 1,-1 1 0,0 0-1,1 0 1,-1-1-1,0 1 1,0 0 0,0 0-1,1 0 1,-1 1 0,9 34 1017,-6-22-802,0-6-223,0 5-39,0-1 0,1 0-1,1 0 1,12 23 0,-16-33-72,0 0 0,1 0 0,-1-1 0,1 1 0,-1 0 0,1 0 0,-1-1 0,1 1 0,0-1 0,0 1 0,0-1 0,0 0 0,0 0 0,0 0 0,0 0 0,0 0 0,0 0 0,1-1 0,-1 1 0,0-1 0,0 1 0,1-1 0,-1 0 0,0 0 0,1 0 0,-1 0 0,0 0 0,1-1 0,-1 1 0,0-1 0,0 1 0,1-1 0,-1 0 0,3-2 0,7-3 61,0-2 0,0 0 0,-1 0 0,0-1 0,-1-1 0,0 1 0,0-2 0,9-13 0,31-29 437,-60 86-50,7-24-472,0 1 0,0 0 0,1 0-1,0 0 1,0 1 0,1-1-1,1 0 1,1 16 0,-1-25 10,0 0 0,0 0 1,0 0-1,1 0 0,-1 0 1,0 0-1,1 0 0,-1 0 1,1 0-1,-1 0 0,1 0 0,-1 0 1,1 0-1,0 0 0,0 0 1,-1 0-1,1-1 0,0 1 1,0 0-1,0 0 0,0-1 1,0 1-1,0-1 0,1 1 0,0 0-1,0-1 0,0 0-1,0 0 1,0 0-1,0 0 1,0 0 0,0 0-1,-1 0 1,1-1-1,0 1 1,0-1 0,3-1-1,4-2-4,-1 0-1,1-1 0,-1 0 1,10-8-1,0-2-210,-1 0-1,0-2 1,-1 0-1,0-1 0,21-33 1,-31 37-313,-8 17 165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19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92 14107,'19'-2'1848,"14"-4"-975,3-3-393,8-2 1944,9-1-1672,-3-3-552,0-1-248,-8 6 344,-6 1-304,-19 8-136,-8 5-56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19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55 19636,'35'0'1833,"8"-7"-1193,4 0-280,6-3 736,-3 1-184,-3 1-1168,-4-1 520,-15 6-264,-10 2-72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20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1 429 18276,'1'1'126,"-1"-1"1,1 1-1,0-1 0,0 1 1,0-1-1,0 0 1,0 0-1,0 1 0,0-1 1,0 0-1,0 0 1,0 0-1,0 0 0,0 0 1,0 0-1,0 0 1,0 0-1,0 0 0,0-1 1,0 1-1,1-1 1,20-13 520,-18 11-437,190-150 3939,-115 84-3770,107-122 1,-191 200-383,0 1 0,0 0 0,1 0 0,-5 18 0,2-9 0,2-6-5,-64 202 61,57-171-149,2 1 0,-7 89 1,17-131 127,-1 3-222,1 0-1,0 0 1,0 0 0,0-1-1,3 13 1,-2-17 108,-1 1 1,1-1-1,0 0 0,-1 0 1,1 1-1,0-1 1,0 0-1,0 0 1,0 0-1,0 0 1,0 0-1,0 0 0,0 0 1,0 0-1,0 0 1,1 0-1,-1-1 1,0 1-1,0 0 0,1-1 1,-1 1-1,1-1 1,-1 0-1,0 1 1,1-1-1,-1 0 0,1 0 1,1 0-1,10 0-615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20.4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0 121 19668,'4'3'1929,"12"-3"-1137,9-6-296,18-4 840,7-4-256,10-3-343,2-3-321,2 1-976,-1 1-561,-11 5 937,-12 7-216,-20 9-168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20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74 18508,'34'-17'1449,"-7"3"-200,49-17 0,-69 28-1053,1 1-1,0 0 1,0 0 0,0 1 0,0 0 0,0 1 0,0 0 0,0 0 0,0 1 0,0-1-1,11 4 1,-17-3-167,0-1 1,0 1-1,0 0 0,1 0 0,-1 0 0,0 0 0,0 0 1,-1 1-1,1-1 0,0 1 0,0-1 0,-1 1 0,1 0 0,-1 0 1,1-1-1,-1 1 0,0 0 0,1 0 0,-1 0 0,0 0 1,-1 1-1,1-1 0,0 0 0,-1 0 0,1 1 0,-1-1 0,1 0 1,-1 0-1,0 4 0,0 2-14,-1-1-1,0 0 1,0 1-1,-1-1 1,1 0-1,-2 0 1,1 0-1,-5 9 1,-4 4-14,0-1 0,-1 0 0,-1-1 0,-1 0 0,-16 15 0,5-8 6,-1-1 0,-41 29 0,21-24-27,42-28-17,1 1 0,0-1 0,-1 1 0,1-1 0,-1 0 0,0 0 0,1 0 0,-1-1 0,0 0 1,1 1-1,-7-2 0,10 1 20,-1 0 1,1 0-1,-1 0 0,1 0 1,-1 0-1,1-1 1,0 1-1,-1 0 0,1 0 1,-1-1-1,1 1 1,0 0-1,-1 0 0,1-1 1,0 1-1,-1 0 1,1-1-1,0 1 1,0-1-1,-1 1 0,1 0 1,0-1-1,0 1 1,0-1-1,0 1 0,0-1 1,-1 1-1,1-1 1,0 1-1,0 0 0,0-1 1,0 1-1,0-1 1,0 1-1,0-1 0,0 1 1,1-1-1,-1 1 1,0-1-1,0 1 1,0 0-1,0-1 0,1 1 1,-1-1-1,0 1 1,1-1-1,12-19-440,-9 15 358,1 1 0,0 0 0,0 1 0,0-1-1,0 1 1,0 0 0,1 0 0,-1 1-1,1 0 1,0 0 0,0 0 0,0 0-1,9 0 1,-10 1 73,0 1-1,0 0 1,-1 0 0,1 0-1,0 0 1,0 1-1,-1 0 1,1 0 0,0 0-1,-1 1 1,1 0-1,-1 0 1,1 0 0,-1 0-1,0 0 1,0 1-1,7 5 1,8 13 46,-16-17 94,0 0 0,1 0 0,-1 0 0,1-1 0,8 7 0,-10-9-62,-1-1-1,1 1 0,0 0 1,0-1-1,0 1 0,-1-1 1,1 1-1,0-1 1,0 0-1,0 0 0,0 0 1,0 0-1,0 0 1,-1 0-1,1 0 0,0-1 1,0 1-1,0-1 0,0 0 1,2 0-1,6-4 137,-1 0-1,0-1 1,0 0 0,0 0 0,-1-1-1,13-13 1,-7 5-107,-1 0 0,18-27 1,-27 36-18,1-1 1,-2 1-1,1-1 1,-1-1-1,0 1 1,-1 0-1,1-1 0,-1 1 1,-1-1-1,0 0 1,1-8-1,-2-12-22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21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32 19204,'-5'-6'1832,"17"2"-1159,4-2-249,8 2 816,5 1-200,8 0-376,4 2-136,7-1-416,-2 1-192,-5 1-784,-4 0-208,-15-1 816,-11 2-208,-12 6-144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21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78 16428,'13'10'2128,"15"-6"-1096,8-6-440,13-6 1409,7-4-713,5-2-944,1-2-640,-2 0 376,-3 2-200,-3 4-240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22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0 21957,'0'1'86,"1"-1"1,-1 1 0,1-1 0,-1 1-1,1 0 1,-1-1 0,0 1 0,1 0 0,-1-1-1,0 1 1,1 0 0,-1 0 0,0-1-1,0 1 1,0 0 0,0 0 0,0-1-1,0 1 1,0 0 0,0 0 0,0 0-1,0-1 1,0 2 0,-7 20 78,3-11 98,-36 152 1650,10-35-1621,-10 12-83,-48 203 661,87-323-756,1-20-109,0 1 0,0-1 0,0 0 0,0 0 0,0 0 0,0 1 0,0-1 0,0 0 0,0 0 0,1 0 0,-1 0 0,0 1 0,0-1 0,0 0 0,0 0 0,0 0 0,0 1 0,0-1 0,1 0 0,-1 0 0,0 0 0,0 0 0,0 0 1,0 0-1,1 0 0,-1 1 0,0-1 0,0 0 0,0 0 0,1 0 0,-1 0 0,0 0 0,0 0 0,0 0 0,1 0 0,-1 0 0,0 0 0,0 0 0,1 0 0,2-2 25,1 0-1,-1 0 1,0 0 0,0 0-1,0-1 1,0 0 0,3-3-1,22-19 83,1 1-1,1 1 0,51-29 1,-60 40-501,1 1 1,0 2 0,0 0 0,1 1 0,0 1 0,42-6 0,-24 6-641,-28 3 343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22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36 16876,'21'-18'2424,"-6"2"-1440,-2 15-400,-4 8 2081,-9 21-1537,-5 11-216,-6 11-431,0 8-217,-4 3-248,1 1-152,-5-6-649,2-5-311,4-15-32,2-10 760,-1-9-256,-1-10-256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42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18556,'-1'5'3158,"-2"27"-1282,-18 205 617,0-13-2754,20-215-278,0-5-219,3-6 361,3-2 50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23.1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42 19796,'34'-12'1411,"1"3"-1,42-7 0,-64 14-1162,-1 1 0,1 0 0,-1 1-1,1 0 1,-1 1 0,0 0-1,1 1 1,-1 0 0,23 8-1,-32-8-230,0-1 0,1 1 0,-1-1 0,0 1 0,0 0 0,0 0 0,0 1-1,0-1 1,-1 1 0,1-1 0,-1 1 0,1 0 0,-1 0 0,0 0 0,0 0-1,-1 0 1,3 4 0,-3-3-14,0 1 1,1 0-1,-2 0 0,1 0 0,0 0 0,-1 0 1,0 0-1,0-1 0,-1 1 0,1 0 1,-2 6-1,-3 6-106,-1-1 0,0 1 0,-1-1-1,0 0 1,-18 26 0,18-32 65,4-6-204,1 0 1,-1 0 0,1 0-1,-1 1 1,-2 7 0,5-11 164,0 0 1,0 0 0,0-1-1,0 1 1,-1 0 0,1 0-1,0 0 1,1 0-1,-1 0 1,0-1 0,0 1-1,0 0 1,0 0 0,1 0-1,-1 0 1,0-1-1,1 1 1,-1 0 0,1 0-1,-1-1 1,1 1-1,-1 0 1,1-1 0,-1 1-1,1 0 1,0-1 0,-1 1-1,1-1 1,0 1-1,0-1 1,-1 1 0,1-1-1,0 0 1,0 1-1,0-1 1,0 0 0,0 1-1,31 7-1789,-20-5 1452,1 0 0,-1 1 0,0 0 0,0 1 0,12 7-1,-22-11 452,-1 0 0,1 0 0,0 0 0,0 1-1,-1-1 1,1 0 0,-1 1 0,1-1 0,-1 1-1,0 0 1,0 0 0,1-1 0,-1 1-1,0 0 1,-1 0 0,1 0 0,0 0 0,-1 0-1,1 0 1,-1 0 0,1 0 0,-1 0-1,0 1 1,0-1 0,0 0 0,0 0 0,0 0-1,0 0 1,-1 0 0,1 0 0,-1 0-1,0 0 1,1 0 0,-1 0 0,0 0 0,-2 3-1,-1 1 177,0 1-1,0-1 1,-1-1 0,0 1-1,0-1 1,-1 0-1,1 0 1,-1 0-1,0-1 1,-1 0-1,-8 5 1,-5 1 485,-1 0-1,-30 9 1,29-12-215,0-1 1,0-1-1,-46 3 0,56-7-482,-1-1 0,1 0 0,0-1 0,-1-1 0,1 0-1,0 0 1,0-1 0,0-1 0,-11-5 0,1-3-80,10-3-160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24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3 18076,'0'0'43,"0"-1"0,0 1 0,0 0 0,0 0 0,0 0 0,1 0 0,-1 0 0,0 0 0,0 0 0,0-1 0,0 1 1,0 0-1,1 0 0,-1 0 0,0 0 0,0 0 0,0 0 0,0 0 0,0 0 0,1 0 0,-1 0 0,0 0 0,0 0 0,0 0 0,1 0 0,-1 0 0,0 0 0,0 0 1,0 0-1,0 0 0,1 0 0,-1 0 0,0 0 0,0 0 0,0 0 0,0 0 0,0 1 0,1-1 0,-1 0 0,0 0 0,0 0 0,0 0 0,0 0 0,0 0 0,0 1 0,0-1 1,1 0-1,-1 0 0,0 0 0,0 0 0,0 1 0,-7 10 1249,-25 24-312,18-20-654,-96 119-210,67-79-320,91-126-193,-37 51 336,1 1 0,2 1-1,28-32 1,-42 49 61,0 1-1,1 0 0,-1-1 0,0 1 1,1 0-1,-1-1 0,0 1 1,1 0-1,-1-1 0,0 1 0,1 0 1,-1-1-1,1 1 0,-1 0 1,0 0-1,1 0 0,-1 0 0,1-1 1,-1 1-1,1 0 0,-1 0 0,1 0 1,-1 0-1,1 0 0,-1 0 1,1 0-1,-1 0 0,1 0 0,-1 0 1,1 1-1,0 0 1,-1-1 1,1 1-1,-1 0 0,1 0 0,-1 0 1,0-1-1,1 1 0,-1 0 1,0 0-1,0 0 0,0 0 1,0 0-1,1 0 0,-1 0 1,-1 0-1,-4 45 39,4-38-34,-28 223 182,23-260 134,-17-47-1,12 49-276,0 2 1,-15-26-1,3 7 313,84 55-29,90 6-1958,-99-14 1297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25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31 17044,'-6'73'4193,"5"-56"-3876,2-1 0,0 0 1,0 0-1,7 28 1,-7-43-305,-1 0-1,0 1 1,0-1 0,1 0 0,-1 0 0,1 0 0,-1 0 0,1 0 0,0 0 0,-1 0 0,1 0 0,0 0 0,-1 0 0,1 0 0,0 0 0,0 0 0,0-1 0,0 1 0,0 0 0,0 0 0,0-1 0,0 1 0,0-1 0,2 1 0,-1-1 11,0 0 0,0 0 0,-1 0 0,1 0 0,0 0 0,0-1-1,0 1 1,0-1 0,-1 1 0,1-1 0,0 0 0,-1 1 0,1-1 0,1-2 0,7-3 123,-1-1 1,0-1-1,15-16 0,-22 23-131,38-45 511,-24 27-171,0 1-1,37-32 0,-53 50-346,0 0-1,1-1 0,-1 1 0,0 0 0,0 0 0,1-1 1,-1 1-1,0 0 0,1 0 0,-1 0 0,0-1 0,1 1 0,-1 0 1,0 0-1,1 0 0,-1 0 0,0 0 0,1 0 0,-1 0 1,0 0-1,1 0 0,-1 0 0,1 0 0,-1 0 0,0 0 0,1 0 1,-1 0-1,0 0 0,1 0 0,-1 0 0,0 0 0,1 0 1,0 1-1,1 13 178,-8 23-41,5-36-144,-12 46 64,7-30-75,1 0 0,1 0 0,1 0 0,-3 35 0,6-51 7,0 0 1,0 0 0,0 0 0,1 0 0,-1 0-1,0-1 1,0 1 0,0 0 0,1 0 0,-1 0-1,0-1 1,1 1 0,-1 0 0,1 0 0,-1-1-1,1 1 1,-1 0 0,1-1 0,-1 1-1,1-1 1,0 1 0,-1 0 0,1-1 0,0 1-1,-1-1 1,1 0 0,0 1 0,0-1 0,-1 0-1,1 1 1,0-1 0,0 0 0,0 0 0,0 0-1,-1 0 1,1 0 0,0 0 0,0 0 0,0 0-1,0 0 1,0 0 0,-1 0 0,1 0 0,0 0-1,0-1 1,1 0 0,5-1-3,1 0 1,-1-1-1,13-8 1,-19 11 3,23-14 21,-2-1 0,0-1-1,31-29 1,54-63 235,-97 98-236,24-28-517,-33 37 493,-1 1 0,0 0 1,0 0-1,1-1 1,-1 1-1,0 0 0,0-1 1,1 1-1,-1 0 1,0-1-1,0 1 1,0 0-1,1-1 0,-1 1 1,0 0-1,0-1 1,0 1-1,0-1 0,0 1 1,0 0-1,0-1 1,0 1-1,0-1 1,0 1-1,0 0 0,0-1 1,0 1-1,0 0 1,0-1-1,-1 1 0,1-1 1,0 1-1,0 0 1,-1-1-1,1 0-14,-8-5-154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41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17428,'4'-7'1122,"6"-5"-80,-7 11-264,-3 6 651,-6 40-822,3 0 0,4 88 0,-1-129-592,0 0 0,1 0 0,-1 0 0,1 0 0,0-1 0,0 1 0,1 0 0,-1-1 0,4 7 0,-4-9 2,0 0 0,0 0 0,0 0 0,-1 0 0,1 0 0,0 0 0,0 0 0,1-1 0,-1 1 0,0 0 0,0-1 0,0 1 0,0-1 0,1 1 0,-1-1 0,0 1 0,0-1 0,1 0 0,-1 0 0,0 0 0,1 0 0,-1 0 0,0 0 0,1 0 0,-1 0 0,0 0 0,0-1 0,1 1 0,-1 0 0,0-1 0,3 0 1,3-2 56,-1-1 1,1 0 0,0 0 0,-1 0-1,0-1 1,0 0 0,0 0 0,5-7-1,40-51 480,-37 44-366,75-118 848,-70 106-841,-8 18-25,-11 13-165,0 0-1,0 0 1,0 0 0,1 0-1,-1 0 1,0 0 0,0 0-1,0 0 1,0 1-1,1-1 1,-1 0 0,0 0-1,0 0 1,0 0 0,0 0-1,0 1 1,1-1-1,-1 0 1,0 0 0,0 0-1,0 0 1,0 1 0,0-1-1,0 0 1,0 0-1,0 0 1,0 0 0,0 1-1,0-1 1,0 0 0,0 0-1,0 0 1,0 1-1,0-1 1,0 0 0,0 0-1,0 0 1,0 1-1,0-1 1,-4 35 180,3-31-202,-9 48 69,3-19-69,2 0 1,1 1-1,0 37 1,4-69 12,0 0 0,0 0 0,0 0 0,0 0 0,1 0 0,-1 0 0,0 0 0,1 0 0,0 0 0,-1 0 0,1 0 0,0 0 1,0 0-1,0-1 0,0 1 0,1 0 0,-1-1 0,2 3 0,-2-4 0,0 1 0,1 0 0,-1-1 0,0 1 0,1-1 0,-1 0 0,0 1 1,1-1-1,-1 0 0,0 0 0,1 0 0,-1 0 0,1 0 0,-1 0 0,0 0 0,1 0 0,-1-1 0,0 1 0,3-2 0,6-2-1,0-1-1,-1 0 1,0-1-1,0 0 0,10-9 1,33-32 261,-1-2 1,83-105-1,-129 146-211,-4 7-32,0 0-1,0-1 0,0 1 0,0 0 0,0 0 0,0-1 0,0 1 0,0 0 0,0 0 0,1 0 1,-1 0-1,0 0 0,1 1 0,2-2 0,-4 2-15,0 0 0,0 0 0,0 0 0,0 0 0,1 0 0,-1 0 0,0 0 0,0 0 0,0 0 1,0 0-1,1 0 0,-1 0 0,0 0 0,0 0 0,0 0 0,0 0 0,0 0 0,1 0 0,-1 0 0,0 0 0,0 0 0,0 1 0,0-1 0,0 0 0,0 0 0,1 0 0,-1 0 0,0 0 1,0 0-1,0 1 0,0-1 0,0 0 0,0 0 0,0 0 0,0 0 0,0 0 0,0 1 0,0-1 0,0 0 0,0 0 0,0 0 0,0 0 0,0 1 0,0-1 0,0 0 0,0 0 0,0 0 0,0 0 1,0 1-1,0-1 0,-3 16-381,-11 14-144,4-16 336,-1-12-66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43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11 13843,'14'-11'3150,"-15"15"254,-20 23 647,14-18-4498,-136 189 1989,70-93-1066,78-140-1562,17-51-3679,-16 64 3737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44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21 18620,'-2'-15'3183,"2"14"-3090,0 1 1,0 0 0,0-1 0,0 1-1,0 0 1,1 0 0,-1-1-1,0 1 1,0 0 0,0 0 0,1-1-1,-1 1 1,0 0 0,0 0-1,1-1 1,-1 1 0,0 0 0,0 0-1,1 0 1,-1 0 0,0 0-1,1 0 1,-1-1 0,0 1 0,0 0-1,1 0 1,1 0-1,-1 0 0,0 1 1,1-1-1,-1 0 0,0 1 0,1-1 0,-1 0 1,0 1-1,1 0 0,-1-1 0,0 1 1,0 0-1,0-1 0,0 1 0,0 0 0,0 0 1,1 1-1,12 16-93,-1 0 0,-1 1-1,-1 1 1,0-1 0,13 39 0,-3-10-358,-11-23-39,-8-19-86,0 1 1,1-1-1,0 0 0,0 0 0,0 0 0,1 0 0,5 7 1,-9-13 445,0 0 0,0 0 0,0-1 0,0 1 1,0 0-1,0 0 0,0 0 0,0 0 0,0 0 1,0 0-1,0 0 0,0 0 0,0 0 1,0 0-1,0 0 0,0-1 0,0 1 0,0 0 1,0 0-1,0 0 0,0 0 0,0 0 0,0 0 1,0 0-1,0 0 0,0 0 0,0 0 0,1 0 1,-1 0-1,0 0 0,0-1 0,0 1 1,0 0-1,0 0 0,0 0 0,0 0 0,0 0 1,0 0-1,0 0 0,0 0 0,0 0 0,0 0 1,1 0-1,-1 0 0,0 0 0,0 0 0,0 0 1,0 0-1,0 0 0,0 0 0,0 0 0,0 0 1,0 0-1,0 0 0,-2-10-749,-4-2-81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44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23 14819,'-11'-19'3626,"9"16"-779,7 13-1294,35 57-772,-15-26-1388,-2 2-1,27 63 0,-50-105 555,0-1 0,0 0 0,1 1-1,-1-1 1,0 1 0,0-1 0,0 0-1,0 1 1,1-1 0,-1 1 0,0-1-1,0 0 1,0 1 0,0-1 0,0 1-1,0-1 1,0 1 0,0-1 0,0 1-1,0-1 1,-1 0 0,1 1 0,0-1-1,0 1 1,0-1 0,0 0 0,-1 1-1,1-1 1,0 1 0,-1-1 0,-11-3-893,-15-16 203,-3-6 1335,1-2 1,1-1-1,-35-48 1,63 76-567,0 0 0,0 0-1,-1 0 1,1 0 0,0 0 0,0 0 0,0 0 0,0 0 0,0-1 0,0 1 0,0 0-1,0 0 1,-1 0 0,1 0 0,0 0 0,0 0 0,0-1 0,0 1 0,0 0 0,0 0-1,0 0 1,0 0 0,0-1 0,0 1 0,0 0 0,0 0 0,0 0 0,0 0 0,0 0-1,0-1 1,0 1 0,0 0 0,0 0 0,0 0 0,1 0 0,-1-1 0,0 1 0,0 0-1,0 0 1,0 0 0,0 0 0,0 0 0,0 0 0,1-1 0,7 2 391,12 5-219,-11-3-288,2 2-48,0-1 0,0 0 0,1-1 1,-1 0-1,1-1 0,19 1 0,-5-4-112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45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18404,'7'-9'2028,"-3"10"-462,1 16 150,-4-9-1570,5 27 296,0-4-350,14 48 1,-20-78-80,0 1 1,1-1-1,-1 1 1,1-1 0,0 1-1,-1-1 1,1 0-1,0 1 1,0-1-1,0 0 1,0 0 0,0 1-1,0-1 1,0 0-1,0 0 1,1 0 0,-1 0-1,0 0 1,0-1-1,1 1 1,-1 0 0,1-1-1,-1 1 1,3 0-1,-2-1 32,1 0 0,-1 0-1,1-1 1,-1 1-1,1 0 1,-1-1 0,1 0-1,-1 0 1,0 1 0,1-1-1,-1-1 1,0 1-1,4-2 1,6-6 219,-1 0-1,0-1 0,-1 0 1,10-12-1,-1-2 190,-13 16-303,-1 1 1,1 0 0,0 0-1,10-8 1,-15 15-148,-1 0 0,0-1 0,1 1 0,-1 0 1,0 0-1,1 0 0,-1 0 0,0 0 0,0 0 0,1 0 0,-1 0 0,0 0 0,1 0 1,-1 0-1,0 0 0,1 0 0,-1 0 0,0 0 0,1 0 0,-1 0 0,0 1 0,1-1 1,-1 0-1,0 0 0,0 0 0,1 0 0,-1 1 0,0-1 0,0 0 0,1 0 0,-1 0 1,0 1-1,0-1 0,0 0 0,1 0 0,-1 1 0,0-1 0,0 0 0,0 1 0,0-1 1,0 0-1,0 1 0,1-1 0,-1 0 0,0 0 0,0 1 0,0-1 0,0 0 0,0 1 1,0-1-1,0 0 0,-1 1 0,4 24-53,-3-20 28,2 14-77,-1-7-22,0 0 0,0 0 0,6 18 1,-7-29 112,1 0 0,-1 0 0,0 0 1,1-1-1,-1 1 0,1 0 1,-1 0-1,1 0 0,-1-1 1,1 1-1,-1 0 0,1-1 1,0 1-1,0 0 0,-1-1 0,1 1 1,0-1-1,0 1 0,-1-1 1,1 1-1,0-1 0,0 0 1,0 1-1,0-1 0,0 0 0,0 0 1,0 1-1,0-1 0,0 0 1,-1 0-1,1 0 0,0 0 1,0-1-1,0 1 0,0 0 1,0 0-1,0 0 0,0-1 0,0 1 1,0 0-1,-1-1 0,1 1 1,0-1-1,1 0 0,5-3 0,0 0-1,-1-1 0,1 0 1,5-6-1,-10 9 10,27-23-786,-1-1 0,42-52 0,-70 78 774,0 0-1,0 0 1,0 0-1,0 0 1,0 0-1,0 0 1,0 0-1,-1 0 1,1 0-1,0 0 0,0 0 1,0 0-1,0 0 1,0 0-1,0 0 1,0 0-1,0 0 1,0 0-1,0 0 1,0 0-1,0 0 1,0 0-1,0 0 1,0-1-1,0 1 0,0 0 1,0 0-1,0 0 1,0 0-1,0 0 1,0 0-1,0 0 1,0 0-1,-8 5-508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46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18612,'0'3'1832,"5"0"-1127,3-1-233,7-2 1040,5 0-336,8-2-400,5-3-168,7 1-207,4 0-73,2-2-144,1-1-216,-7 4-488,-1 0-361,-9 3-431,-5 4 1016,-15 1-264,-7 0-216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1:46.6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 18404,'23'5'2024,"7"-3"-1063,5-2-353,6-6 808,2 0-104,5-1-263,-2 2-417,-5-1-1353,-4 4 842,-15 5-258,-6 3-119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4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19 18964,'0'-1'108,"-1"0"0,1 0 0,0 0 0,-1 0 0,1 0 0,0 1-1,-1-1 1,1 0 0,-1 0 0,1 0 0,-1 1 0,0-1 0,1 0 0,-1 1 0,0-1 0,1 0 0,-1 1 0,0-1-1,0 1 1,0-1 0,1 1 0,-1 0 0,0-1 0,0 1 0,0 0 0,0-1 0,0 1 0,0 0 0,0 0-1,0 0 1,0 0 0,0 0 0,0 0 0,1 0 0,-1 0 0,-2 1 0,-2-1 83,0 0-1,-1 1 1,1 0 0,0 0-1,-6 3 1,1 0-55,1 0-1,0 1 1,0 1-1,1-1 1,-1 1-1,-14 15 1,20-18-116,0 0 0,0 0 0,0 1 0,0-1 0,0 1 0,1 0 0,-1 0 0,1 0 0,0 0 0,0 0 0,1 0 0,-1 1 0,1-1 0,0 1 0,0-1 0,1 1-1,-1-1 1,1 5 0,0-7-21,0-1 0,0 1-1,1-1 1,-1 0-1,0 1 1,1-1 0,-1 0-1,1 1 1,0-1-1,-1 0 1,1 0 0,0 0-1,0 1 1,0-1-1,0 0 1,-1 0 0,2 0-1,-1 0 1,0-1-1,1 2 1,1-1-2,-1 1 0,1-1 0,-1 0 0,1-1-1,0 1 1,-1 0 0,1-1 0,0 0 0,5 1 0,1-2-5,-1 1 0,1-2 0,0 1 0,-1-1 0,15-5 0,2-3 52,-2-2 0,36-22-1,-48 28 123,0-1 1,-1-1-1,0 0 0,-1 0 0,16-19 1,-25 28-167,-16 28-24,15-27 22,0 0-1,1-1 0,-1 1 1,1 0-1,-1 0 0,1-1 1,0 1-1,-1 0 1,1 0-1,0 0 0,0-1 1,0 1-1,0 0 1,1 0-1,-1 0 0,2 3 1,-2-4 2,1 0 1,0 0 0,0-1 0,0 1 0,0 0 0,0 0-1,0-1 1,0 1 0,1-1 0,-1 1 0,0-1-1,0 1 1,0-1 0,1 0 0,-1 1 0,0-1 0,0 0-1,1 0 1,-1 0 0,0 0 0,0 0 0,1 0-1,-1-1 1,2 1 0,37-9 34,-33 7-29,53-17 65,-35 10-73,28-6 0,-52 15-4,0-1 0,0 1 0,0 0 1,0 0-1,0 0 0,0-1 0,0 1 1,-1 0-1,1 0 0,0 0 0,0 0 1,0 1-1,0-1 0,0 0 0,0 0 0,0 1 1,0-1-1,0 0 0,0 1 0,0-1 1,0 1-1,0-1 0,-1 1 0,1-1 1,0 1-1,1 1 0,-1 0-19,-1 0-1,1-1 1,0 1 0,-1 0-1,1 0 1,-1 0 0,0 0-1,0 0 1,0 4 0,0-4-11,0 0 1,0-1-1,0 1 1,0 0-1,0-1 1,1 1 0,-1-1-1,0 1 1,1 0-1,-1-1 1,1 1-1,0-1 1,-1 1-1,1-1 1,0 1 0,0-1-1,1 2 1,0-2-9,-1-1-1,0 1 1,0-1 0,0 1 0,0-1 0,0 0-1,0 0 1,0 0 0,1 0 0,-1 0 0,0 0-1,0 0 1,0 0 0,0 0 0,1 0 0,-1 0-1,0-1 1,0 1 0,0-1 0,0 1 0,2-2-1,25-14-1206,-22 12 984,49-32-606,-24 14 395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05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14 264 14971,'-4'19'303,"0"-1"0,1 1-1,1 0 1,1 0-1,2 29 1,-1-7 2,6 158 195,-3-159-282,3 0 0,20 76 1,-26-114-140,1 1 0,0-1 0,0 0 0,0 1 1,0-1-1,0 0 0,1 0 0,-1 1 1,4 2-1,-5-5-45,0 0 1,0 1-1,1-1 0,-1 0 1,0 0-1,1 0 0,-1 0 1,0 1-1,1-1 1,-1 0-1,0 0 0,1 0 1,-1 0-1,0 0 1,1 0-1,-1 0 0,0 0 1,1 0-1,-1 0 0,0 0 1,1 0-1,-1 0 1,0 0-1,1 0 0,-1 0 1,1-1-1,9-12 671,-1-11-129,-1 0-1,-1-1 0,7-44 1,3-79 164,-16 131-688,6-70 39,-5-1-1,-8-91 0,5 178-90,1-1 0,0 0-1,0 0 1,0 1 0,0-1-1,0 0 1,0 0 0,1 1 0,-1-1-1,0 0 1,1 1 0,0-1-1,-1 0 1,1 1 0,0-1 0,0 1-1,0-1 1,0 1 0,0-1-1,1-1 1,2 1-4,-1-1 0,1 1 0,0 0 0,0 0 0,0 0 0,0 1 0,4-2-1,28-8-2,1 1-1,70-9 0,78 7 33,-25-1-239,293-60 1,-450 72 210,0 1-1,1-1 1,-1 0 0,0 1-1,1 0 1,-1 0 0,0 0-1,0 0 1,1 0 0,-1 1-1,0 0 1,0-1 0,4 2-1,-5 0-4,0-1 0,0 1-1,0 0 1,0 0 0,0 0-1,0 0 1,-1 0 0,1 0-1,-1 0 1,1 0 0,-1 1-1,0-1 1,0 0 0,0 1-1,1 3 1,2 8 44,0 0-1,-1 0 1,-1 1-1,-1-1 1,0 29-1,3 23-327,-4-66 311,0 1 1,0-1-1,0 0 0,0 1 0,0-1 0,0 1 1,0-1-1,0 0 0,0 1 0,0-1 0,0 0 1,0 1-1,0-1 0,0 1 0,0-1 0,0 0 1,1 1-1,-1-1 0,0 0 0,0 1 0,0-1 1,1 0-1,-1 0 0,0 1 0,0-1 0,1 0 1,-1 0-1,0 1 0,1-1 0,-1 0 0,0 0 1,1 0-1,-1 1 0,0-1 0,1 0 0,-1 0 1,0 0-1,1 0 0,-1 0 0,1 0 0,-1 0 0,0 0 1,1 0-1,-1 0 0,0 0 0,1 0 0,-1 0 1,1 0-1,-1 0 0,1 0 0,6-8 101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06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0 313 16460,'1'0'140,"0"0"0,0 0 0,0 0 0,0 0 1,0-1-1,0 1 0,0 0 0,0-1 0,0 1 1,0 0-1,0-1 0,0 0 0,0 1 0,-1-1 1,1 1-1,0-1 0,0 0 0,-1 0 1,1 1-1,0-1 0,-1 0 0,1 0 0,0-2 1,4-2 324,101-117 3729,40-41-3365,-145 162-830,-1 0-1,0 1 0,1-1 0,-1 1 0,1-1 1,-1 1-1,1-1 0,-1 1 0,1-1 0,0 1 1,-1-1-1,1 1 0,-1 0 0,1 0 0,0-1 1,-1 1-1,1 0 0,0 0 0,0-1 0,-1 1 1,1 0-1,1 0 0,-2 1 0,0-1-1,1 1 1,-1-1 0,0 1-1,0 0 1,1-1 0,-1 1-1,0-1 1,0 1 0,0 0 0,0-1-1,0 1 1,0-1 0,0 1-1,0 0 1,0-1 0,0 1-1,0 0 1,-1 0 0,-12 46-81,10-37 64,-4 13-34,2 0 1,0 1-1,-4 48 0,9-71-13,0-1 0,0 1 0,0 0-1,1 0 1,-1-1 0,0 1-1,0 0 1,0-1 0,0 1 0,1 0-1,-1-1 1,0 1 0,1 0 0,-1-1-1,0 1 1,1 0 0,-1-1-1,1 1 1,-1-1 0,1 1 0,-1-1-1,1 1 1,0-1 0,-1 1 0,2 0-1,-2-1-286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06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1 361 16876,'0'9'1696,"3"-9"-1024,4-3-152,9-7 929,5-4-281,11-9-248,5-6-80,9-4-272,4-4-80,2 0-72,-1-1-183,-6 5-402,-5 3-303,-12 6-552,-5 4-240,-10 4 952,-8 2-280,-11 5-248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06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21 15699,'-5'14'3777,"9"-17"-41,-1 0-3397,0 0 0,-1 1 1,1-1-1,0 1 0,0 0 0,5-2 1,-4 2-271,1 0 0,-1 0 0,1 1 1,0-1-1,-1 1 0,1 0 0,0 0 0,0 1 1,0 0-1,0 0 0,7 0 0,-10 1-71,0-1-1,0 1 1,0 0-1,-1 0 1,1-1-1,0 1 1,0 0-1,-1 1 1,1-1-1,-1 0 1,1 0-1,-1 1 1,0-1-1,1 1 1,-1-1-1,0 1 1,0-1-1,0 1 1,0 0-1,0-1 1,0 1-1,-1 0 1,1 0 0,-1 0-1,1 0 1,-1 0-1,1 0 1,-1-1-1,0 1 1,0 0-1,-1 4 1,1 3-23,-1-1 1,0 1 0,-1-1-1,0 0 1,0 1 0,0-1-1,-2 0 1,1 0 0,-1 0-1,-6 9 1,3-6-1,0 0 1,-1 0-1,0-1 0,0 0 1,-1-1-1,-13 10 1,21-18 23,1 0 0,-1 0 0,0 0 0,0-1 0,0 1 0,0 0 0,0-1 0,0 1 0,0-1 0,0 1 0,0-1 0,0 0 0,-1 1 0,1-1 1,0 0-1,-2 0 0,2 0-1,1 0 0,0 0 0,-1-1 0,1 1 0,0 0 0,0-1 0,-1 1 0,1 0 0,0-1 0,0 1 0,-1 0 0,1-1 0,0 1 0,0-1 0,0 1 0,0 0 0,0-1 0,-1 1 0,1-1 0,0 1 0,0 0 0,0-1 0,0 1 0,0-1 0,0 1 0,0 0 0,0-1 0,1 1 0,-1-1 0,1-4-15,0 1-1,0 0 1,0-1 0,1 1 0,0 0 0,0 0-1,3-6 1,-3 8-4,0-1 0,0 0 0,0 1 0,1-1 0,-1 1 0,1 0 0,-1 0 0,1 0 0,0 0 0,0 0-1,5-2 1,-6 3 12,-1 1-1,0 0 1,1-1-1,-1 1 0,1 0 1,-1 0-1,0 0 1,1 0-1,-1 0 0,0 0 1,1 0-1,-1 0 1,1 1-1,-1-1 0,0 1 1,0-1-1,1 1 1,-1-1-1,0 1 0,0 0 1,1-1-1,-1 1 1,0 0-1,0 0 0,0 0 1,0 0-1,0 0 1,0 0-1,-1 0 0,1 0 1,0 0-1,0 2 1,16 35-180,-9-19 63,-8-18 127,1 0 0,-1-1 0,1 1 0,-1 0 0,0-1 0,1 1 0,-1-1 0,1 1 0,0-1 0,-1 1 0,1-1 0,-1 1 0,1-1 1,0 0-1,-1 1 0,1-1 0,0 0 0,-1 1 0,1-1 0,0 0 0,0 0 0,-1 0 0,1 0 0,0 0 0,0 1 0,-1-1 0,1-1 0,0 1 0,0 0 0,-1 0 0,1 0 0,0 0 0,0 0 0,-1-1 0,1 1 0,0 0 0,-1-1 0,1 1 0,0 0 1,0-2-1,30-20 175,-28 20-166,11-10-299,-1 0-1,1-1 0,19-26 0,-33 39 276,1 0-1,-1-1 0,0 1 0,1 0 0,-1-1 0,0 1 0,1 0 0,-1-1 0,0 1 0,0 0 0,0-1 1,1 1-1,-1-1 0,0 1 0,0-1 0,0 1 0,0 0 0,0-1 0,0 1 0,0-1 0,0 1 1,0-1-1,0 1 0,0-1 0,0 1 0,0 0 0,0-1 0,0 1 0,0-1 0,-1 1 0,1-1 1,0 1-1,0 0 0,0-1 0,-1 1 0,1 0 0,0-1 0,-1 1 0,1-1 0,-12 0-390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09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387 35 13571,'35'-28'3410,"-26"21"-84,-26 23-1540,-33 33-966,-72 92 1,-27 66-1040,143-199 242,-77 121-970,80-123-317,7-10 816,10-13-103,79-133-1600,-53 84 1610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09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0 13523,'1'1'83,"1"1"0,-1-1 1,0 0-1,0 0 0,0 0 1,0 1-1,-1-1 0,1 1 0,0-1 1,0 1-1,-1-1 0,1 1 0,-1-1 1,1 1-1,-1-1 0,0 1 1,0 0-1,0-1 0,0 1 0,0 2 1,-4 41 426,2-29-85,-11 231 2513,13-198-2555,3 0 0,2 0 0,12 49 1,-17-96-381,1 0 1,-1 0 0,1 0-1,-1 0 1,1-1 0,0 1-1,0 0 1,0 0 0,2 2-1,0-5-132,-6-12-153,-7-13-452,-1 1 0,-1 1 0,-1 0 0,-1 0 0,-27-34 0,20 32-995,-47-45 1,51 55 2102,-33-22-1,47 37-212,1-1-1,-1 1 0,1 0 1,-1-1-1,0 1 0,1 1 1,-1-1-1,0 0 0,-3 0 0,11 5 3356,6 2-2893,14-2-327,0-1 0,0-1 0,0-1 0,0-2 0,0 0 0,0-1 0,-1-2 0,45-12 0,-34 5-318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10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1 13795,'0'7'375,"0"1"-1,-1 0 1,1-1-1,-2 1 1,1-1 0,-1 1-1,0-1 1,-1 0-1,0 0 1,-4 8 0,-5 16 350,-9 35-321,6-16-278,-2 0-1,-36 73 0,36-101 55,9-19-32,8-4-142,-1 1-1,1-1 0,-1 1 1,1-1-1,0 1 1,-1-1-1,1 0 1,0 1-1,0-1 0,0 1 1,-1-1-1,1 0 1,0 1-1,0-1 1,0 0-1,0 1 0,0-1 1,0 0-1,0 0 1,1-18-52,1-1 0,1 1 1,9-37-1,25-54-365,-33 99 365,-2 5 5,0-1 0,0 1-1,1 0 1,7-11 0,-10 16 40,0 1 0,0 0 0,1-1 0,-1 1 0,0 0 0,0-1 0,0 1 0,1 0 0,-1 0 0,0-1 0,0 1 0,1 0 0,-1 0 0,0 0 1,1-1-1,-1 1 0,0 0 0,1 0 0,-1 0 0,0 0 0,1-1 0,-1 1 0,0 0 0,1 0 0,-1 0 0,0 0 0,1 0 0,-1 0 0,0 0 0,1 0 0,-1 0 0,0 0 0,1 0 0,-1 1 0,1-1 0,6 13 35,1 28 72,-7-34-103,10 86 67,-8-50 31,3-1 0,17 67-1,-18-98 153,-3-17 33,-3-17-30,-2 12-225,-1 1 0,-1-1 0,0 1 0,0 0 0,-1 0 0,0 0 1,-1 1-1,-11-12 0,7 9-9,0 1 1,0 1 0,-1 0 0,-1 0-1,-22-13 1,18 16 66,8 6 22,9 1-107,0 0 0,0 0 0,0 0 0,-1 0 0,1 0 0,0 0 0,0 0 0,0 0 0,0 0 0,0 0 0,0 0 0,0 0 0,0 0 1,-1 0-1,1 0 0,0 0 0,0 0 0,0 0 0,0 1 0,0-1 0,0 0 0,0 0 0,0 0 0,0 0 0,0 0 0,0 0 0,0 0 0,0 0 0,0 0 0,-1 0 0,1 1 0,0-1 0,0 0 0,0 0 0,0 0 0,0 0 0,0 0 0,0 0 0,0 0 0,0 0 0,0 1 0,0-1 0,0 0 0,0 0 0,0 0 0,1 0 0,-1 0 0,0 0 0,0 0 0,0 0 0,0 1 0,0-1 1,1 1 13,0 0 1,-1 0 0,1 0 0,0 0 0,0-1 0,0 1 0,0 0 0,0 0-1,0-1 1,1 1 0,-1 0 0,0-1 0,0 1 0,0-1 0,1 0 0,-1 1-1,2-1 1,27 4 161,-27-4-151,21 2-175,32-1 0,-47-2 87,-1 1 1,1-2 0,0 1 0,-1-1 0,1-1 0,16-6 0,1-7-104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13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17588,'2'4'1616,"11"2"-1048,7-2-216,13-1 665,7 0-273,7-3-216,2 0-240,1-3-472,-3 0-208,-6 0-536,-8 2 415,-19 1 241,-11 0-224,-20 4-160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13.9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16388,'2'12'1824,"12"-4"-928,8-2-272,12-3 1145,8-2-481,9-1-384,2 0-112,5-4-376,-3 0-384,-4-5-504,-3-4 464,-9-1-136,-6 0-136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15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1 243 17748,'1'-2'188,"-1"1"-62,1-1 0,-1 1 0,1-1 0,0 1 0,0 0 0,0-1 0,-1 1 1,1 0-1,0-1 0,0 1 0,1 0 0,-1 0 0,0 0 0,0 0 0,2-1 1,-2 3-60,0 0 0,-1 0 0,0 0 0,1 0 1,-1 0-1,1 1 0,-1-1 0,0 0 0,0 0 1,0 0-1,0 0 0,0 1 0,0-1 0,0 0 1,0 0-1,0 0 0,-1 1 0,1 0 69,-2 90 821,12 126 1,30 88-996,-40-300 74,1 0 1,0 0 0,1 0-1,-1 1 1,1-1 0,0-1-1,6 11 1,-8-16-28,0 1 1,0-1-1,1 0 0,-1 1 0,0-1 1,1 0-1,-1 1 0,0-1 0,1 0 1,-1 0-1,0 1 0,1-1 0,-1 0 1,1 0-1,-1 0 0,0 1 0,1-1 1,-1 0-1,1 0 0,-1 0 0,0 0 1,1 0-1,-1 0 0,1 0 0,-1 0 1,1 0-1,-1 0 0,1 0 0,0-1 1,10-9 181,4-19 47,-15 28-221,14-36 146,-1-1 0,-3-1 1,-1 0-1,5-54 0,0-161-136,-14 174-120,-13-101 1,14 183 89,0-1 0,0 0 0,0 0 0,-1 0 0,2 0 0,-1 0 0,0 0 0,0 0 0,0-1 0,0 1 0,0 0 0,1 0 1,-1-1-1,0 1 0,2 0 0,25 8-24,-13-8 26,0 0 0,0 0 0,0-2 0,1 1 0,16-5-1,78-19 14,-57 11-5,69-15 11,232-45-221,-353 72 201,0 1-1,0 0 1,0 0 0,1-1 0,-1 1-1,0 0 1,0 0 0,1 0 0,-1 0-1,0 0 1,0 0 0,0 0 0,1 1-1,-1-1 1,0 0 0,0 1 0,0-1-1,0 1 1,1-1 0,-1 1 0,0 0-1,0-1 1,0 1 0,1 1-1,-1 0 3,-1 0-1,1 0 1,-1 1-1,1-1 1,-1 0-1,0 0 1,0 0-1,0 0 1,0 0-1,0 0 1,-1 1-1,1-1 0,-1 3 1,-40 166 362,-6 43-1776,47-214 1404,0 0-1,0 0 1,0 0 0,0 1 0,0-1 0,0 0 0,0 0 0,0 0 0,0 0 0,0 0-1,0 0 1,0 1 0,0-1 0,0 0 0,0 0 0,0 0 0,0 0 0,0 0 0,0 1-1,0-1 1,0 0 0,0 0 0,0 0 0,0 0 0,0 0 0,0 0 0,-1 1 0,1-1-1,0 0 1,0 0 0,0 0 0,0 0 0,0 0 0,0 0 0,0 0 0,-1 0 0,1 0-1,0 1 1,0-1 0,0 0 0,0 0 0,0 0 0,0 0 0,-1 0 0,1 0 0,0 0-1,0 0 1,0 0 0,0 0 0,0 0 0,-1 0 0,1 0 0,0 0 0,0 0 0,0 0-1,0 0 1,-1 0 0,1-1-37,-2-2-378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4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61 192 16003,'-11'8'925,"3"-2"-549,-1 0-1,2 1 1,-1 0-1,-7 8 0,15-15-354,0 0-1,0 1 0,0-1 1,0 0-1,-1 0 0,1 0 0,0 0 1,0 0-1,0 0 0,0 1 1,0-1-1,-1 0 0,1 0 1,0 0-1,0 0 0,0 1 0,0-1 1,0 0-1,0 0 0,0 0 1,0 1-1,0-1 0,0 0 1,0 0-1,0 0 0,0 1 0,0-1 1,0 0-1,0 0 0,0 0 1,0 1-1,0-1 0,0 0 1,0 0-1,0 0 0,0 0 0,0 1 1,0-1-1,1 0 0,-1 0 1,0 0-1,0 0 0,0 1 1,0-1-1,1 0 0,11 0 318,13-8-253,2-4 268,-1-1-1,0-1 1,-1-2 0,-1 0 0,0-2 0,-2-1 0,0 0 0,-1-2 0,28-35-1,-43 50-81,-4 3-64,0 0 1,1 0 0,-1 0 0,0 0 0,0 0 0,2-6 0,-4 8-193,0 1 0,0 0 0,0 0 0,0 0-1,0 0 1,0 0 0,0-1 0,0 1 0,-1 0 0,1 0 0,0 0-1,0 0 1,0 0 0,0 0 0,0 0 0,0-1 0,0 1 0,0 0-1,0 0 1,0 0 0,-1 0 0,1 0 0,0 0 0,0 0 0,0 0-1,0 0 1,0 0 0,0 0 0,-1 0 0,1 0 0,0 0 0,0 0-1,0 0 1,0 0 0,0 0 0,0 0 0,-1 0 0,1 0 0,0 0-1,0 0 1,0 0 0,0 0 0,0 0 0,0 0 0,-1 0 0,1 0-1,0 0 1,0 0 0,0 0 0,0 0 0,0 0 0,0 0 0,0 0-1,-1 1 1,1-1 0,0 0 0,0 0 0,0 0 0,0 0 0,0 0 0,0 0-1,0 0 1,0 1 0,0-1 0,0 0 0,-11 7 251,-7 9-202,1 1 1,1 1-1,0 0 1,2 1-1,0 0 1,1 1-1,1 1 1,-12 26-1,23-44-99,0 1 0,-1-1 0,1 0 0,0 1 1,1-1-1,-1 1 0,0-1 0,1 1 0,0-1 0,0 1 0,0-1 0,1 6 0,0-7 9,-1 0 0,1-1 1,0 1-1,0 0 0,0-1 0,0 1 0,0-1 0,0 1 0,0-1 1,0 1-1,1-1 0,-1 0 0,0 0 0,1 1 0,-1-1 1,1 0-1,0 0 0,-1-1 0,1 1 0,0 0 0,0 0 0,-1-1 1,1 1-1,2-1 0,8 2-89,0 0 0,0-1 0,0-1 0,0 0 0,0-1 0,0 0 0,0-1 0,0 0 0,-1-1 0,1-1 0,-1 1 0,1-2 0,-1 1 0,-1-2 0,1 1 0,-1-2 0,0 1 0,13-12 0,-22 18 131,0-1-1,-1 1 1,1-1-1,0 0 1,-1 1-1,1-1 1,-1 0-1,1 1 1,-1-1-1,0 0 1,1 1-1,-1-1 1,1 0-1,-1 0 1,0 0-1,0 1 1,1-1-1,-1 0 1,0 0-1,0 0 1,0 0-1,0 1 1,0-1-1,0-1 1,-1 1 1,1 1 0,-1 0 0,1-1 0,-1 1 0,1 0 0,-1 0 0,1-1 0,-1 1 1,1 0-1,-1 0 0,1 0 0,-1 0 0,1 0 0,-1 0 0,0 0 0,1 0 0,-1 0 0,1 0 0,-1 0 0,1 0 0,-1 0 1,1 0-1,-1 0 0,1 1 0,-1-1 0,1 0 0,-1 0 0,1 1 0,-1-1 0,1 0 0,-1 1 0,1-1 0,0 0 0,-1 1 0,1-1 1,-1 1-1,1 0 0,-4 1 59,0 1 1,0 0-1,1 1 1,-1-1-1,1 1 0,0-1 1,-3 6-1,5-8-78,1 0-1,-1 0 0,1-1 1,0 1-1,-1 0 1,1 0-1,0-1 0,0 1 1,0 0-1,0 0 0,0 0 1,0 0-1,0-1 0,0 1 1,0 0-1,0 0 0,0 0 1,0-1-1,1 2 1,0-1-9,-1 1 0,1-1 0,0-1 0,0 1 0,0 0 1,0 0-1,0 0 0,0 0 0,0-1 0,0 1 0,0 0 1,0-1-1,0 1 0,1-1 0,-1 1 0,2 0 0,26 6-516,1-2 0,0 0 0,49 0-1,-61-4 288,-18-1 262,1 0 0,-1 0 0,1 0 1,0 0-1,-1 0 0,1 0 1,-1 0-1,1 0 0,-1 0 1,1 0-1,-1 0 0,1 0 1,0 0-1,-1 0 0,1-1 0,-1 1 1,1 0-1,-1 0 0,1-1 1,-1 1-1,1 0 0,-1-1 1,0 1-1,1 0 0,-1-1 0,1 1 1,-1-1-1,0 1 0,1-1 1,0 0-1,-3-17 1031,-2-1-572,4 16-495,0-1 0,0 0 0,0 0 0,1 1 0,-1-1 1,1 0-1,0 1 0,0-1 0,0 0 0,0 1 0,1 0 0,0-1 0,-1 1 0,1 0 0,0 0 0,1-1 0,-1 2 0,0-1 0,4-3 0,-2 3-126,0 0-1,0 0 1,1 1 0,-1 0 0,0-1-1,1 1 1,0 1 0,0-1 0,-1 1-1,1 0 1,0 0 0,0 0-1,10 0 1,9 3-393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15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76 16772,'11'-10'832,"1"1"1,0 1 0,1 0 0,-1 1-1,25-10 1,-29 14-517,0 0-1,1 0 1,0 1-1,0 0 1,-1 1-1,1 0 1,0 0-1,0 1 1,0 0-1,14 2 1,-21-2-293,0 0-1,0 1 1,0-1 0,0 1 0,0-1 0,0 1 0,0 0-1,0 0 1,0 0 0,-1 0 0,1 0 0,0 0 0,0 0-1,-1 1 1,1-1 0,-1 1 0,1-1 0,-1 1 0,0-1-1,1 1 1,-1 0 0,0 0 0,0 0 0,0-1 0,-1 1-1,1 0 1,0 0 0,-1 0 0,1 0 0,-1 0 0,1 1-1,-1 2 1,0 0-20,-1 1 0,0-1 0,0 1 0,0-1 0,0 1 0,-1-1-1,0 0 1,0 1 0,0-1 0,-1 0 0,-3 5 0,-11 15-22,-1 0-1,-2-2 1,0 0 0,-1-1-1,-1-1 1,-1 0 0,-48 30-1,69-50 13,0 1 1,0-1-1,0 0 0,0 0 0,0 0 1,0-1-1,0 1 0,0 0 0,-1-1 1,1 0-1,-4 1 0,5-1 3,1 0 1,0 0-1,0 0 0,-1 0 1,1 0-1,0 0 0,0-1 1,-1 1-1,1 0 0,0 0 1,0 0-1,0 0 0,-1 0 1,1-1-1,0 1 1,0 0-1,0 0 0,0 0 1,-1 0-1,1-1 0,0 1 1,0 0-1,0 0 0,0-1 1,0 1-1,0 0 0,0 0 1,0 0-1,0-1 0,0 1 1,0 0-1,0 0 0,0-1 1,0 1-1,0 0 1,7-17-128,-3 11 92,0 1-1,1 0 1,0 1-1,0-1 1,0 1-1,0 0 0,0 0 1,1 0-1,7-3 1,-11 5 25,1 1 0,-1 0 0,0 0 0,1 0 0,-1 0 0,1 1 0,-1-1 0,1 1 0,-1-1 0,1 1 0,-1 0 0,1 0 0,0 0 0,-1 0 0,1 0 0,-1 1 0,1-1 0,-1 1 0,1 0 0,-1 0 0,0-1 0,1 2 0,-1-1 0,0 0 0,1 0 0,3 4 0,-1 1 6,-1 0 0,1 0-1,-1 0 1,0 1 0,-1 0 0,1 0-1,-1 0 1,-1 0 0,3 10 0,-2-9 43,-1 1 0,1-1 0,1-1 1,-1 1-1,1 0 0,9 12 0,-12-19-19,0 0 1,0 0-1,0-1 0,0 1 0,0 0 1,0 0-1,0-1 0,0 1 1,0-1-1,0 1 0,0-1 1,0 1-1,0-1 0,0 1 0,0-1 1,1 0-1,-1 0 0,0 0 1,0 0-1,0 1 0,1-2 0,0 1 1,1 0 14,0-1 1,-1 0-1,1 0 1,0 0-1,-1 0 0,1 0 1,-1-1-1,1 1 1,2-3-1,4-3 97,0-1 0,-1-1 0,12-12-1,-12 10-153,0 1 0,0-1 0,10-21 0,-14 25-711,-1 0-1,-1-1 1,0 1-1,3-14 1,-5 14 55,-4 2-233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19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18740,'1'-2'217,"0"1"0,1 0 1,-1-1-1,0 1 0,1 0 0,-1 0 0,1 0 0,0 1 1,-1-1-1,1 0 0,2 0 0,-3 1-164,0 0 0,-1 0 0,1 0 0,-1 0 0,1 0 0,-1 0 0,1 0 1,-1 1-1,1-1 0,-1 0 0,1 1 0,-1-1 0,1 0 0,-1 1 0,1-1 0,-1 0 0,1 1 0,-1-1 0,0 1 0,1-1 0,-1 1 0,0-1 0,1 0 0,-1 1 0,0 0 0,0-1 0,0 1 0,1-1 0,-1 1 1,0-1-1,0 1 0,0-1 0,0 1 0,0 0 0,0-1 0,0 1 0,0-1 0,0 1 0,0-1 0,-1 2 0,2 12 426,-1 3-345,1 1-1,1-1 1,0 0-1,1 0 1,7 20-1,-10-36-127,0 0 1,0-1-1,1 1 0,-1 0 0,1 0 0,-1 0 0,0-1 1,1 1-1,0 0 0,-1 0 0,1-1 0,-1 1 0,1-1 0,0 1 1,-1 0-1,1-1 0,0 1 0,0-1 0,-1 0 0,1 1 0,0-1 1,0 0-1,0 1 0,0-1 0,0 0 0,-1 0 0,1 0 1,0 0-1,0 1 0,0-1 0,0-1 0,0 1 0,0 0 0,0 0 1,-1 0-1,1 0 0,0-1 0,0 1 0,0 0 0,0-1 0,-1 1 1,1 0-1,0-1 0,0 1 0,1-2 0,4-2 61,-1-1-1,1 0 0,-1 0 1,7-7-1,-10 9-39,27-35 336,-24 30-258,0 0 1,1 1-1,1-1 0,-1 1 0,1 0 0,8-5 0,-15 11-102,0 1 1,0 0 0,1 0 0,-1 0-1,0 0 1,0 0 0,1-1-1,-1 1 1,0 0 0,0 0-1,1 0 1,-1 0 0,0 0 0,0 0-1,1 0 1,-1 0 0,0 0-1,0 0 1,1 0 0,-1 0 0,0 0-1,0 0 1,0 0 0,1 0-1,-1 0 1,0 1 0,0-1 0,1 0-1,-1 0 1,0 0 0,0 0-1,0 0 1,1 1 0,-1-1-1,0 0 1,0 0 0,0 0 0,0 0-1,1 1 1,-1-1 0,0 0-1,0 0 1,0 1 0,0-1 0,0 0-1,0 0 1,0 1 0,0-1-1,0 0 1,0 0 0,0 1 0,2 14 71,-2-13-61,0 5 7,0 3-11,1 0-1,0 0 1,0 0-1,4 13 1,-4-22-8,-1 0-1,0 0 1,0 0 0,1 0-1,-1 0 1,1 1-1,-1-1 1,1 0 0,-1 0-1,1 0 1,0 0-1,-1 0 1,1-1 0,0 1-1,0 0 1,0 0-1,-1 0 1,1-1 0,0 1-1,0 0 1,0-1-1,0 1 1,0-1 0,1 1-1,-1-1 1,0 1-1,0-1 1,0 0 0,0 0-1,0 0 1,1 1-1,-1-1 1,0 0 0,0 0-1,0-1 1,0 1-1,1 0 1,-1 0 0,0-1-1,0 1 1,0 0-1,0-1 1,0 1 0,0-1-1,0 1 1,2-2-1,6-5 3,0 1-1,-1-1 0,0 0 0,0-1 1,0 0-1,-1 0 0,10-17 0,-8 13-521,1-1-1,19-18 1,-25 28 254,-3 2-82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20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7 16812,'10'-7'1976,"-2"10"-1120,-1 9-376,-12 12 1441,-7 7-777,1 12-504,1 0-168,-3 2-288,6-1-104,-1-9-216,3-8-176,-1-8-400,2-7-312,-5-9 800,2-3-176,-9-5-200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21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16828,'23'-14'987,"1"2"1,1 1-1,-1 0 1,30-6-1,-39 13-615,0 0 0,0 2 0,1-1 0,-1 2 0,1 0-1,0 1 1,-1 1 0,22 3 0,-33-3-327,0 0 0,1 0-1,-1 0 1,0 1 0,0-1 0,0 1 0,0 0-1,0 0 1,-1 0 0,1 1 0,-1-1 0,1 1-1,-1 0 1,0 0 0,0 0 0,0 1 0,5 6 0,-6-6-35,0 1 0,0-1 1,-1 1-1,1-1 0,-1 1 1,0 0-1,0-1 1,-1 1-1,0 0 0,1 0 1,-1-1-1,-1 1 0,1 0 1,-1 0-1,0-1 1,-1 7-1,-2 2 2,-1 0 1,0 0-1,-1 0 1,0 0-1,-11 15 1,-44 52-487,42-56 5,19-24 439,-1 0 0,1 1 0,0-1-1,0 1 1,0-1 0,-1 0 0,1 1 0,0-1 0,0 1 0,0-1 0,0 1 0,0-1 0,0 0 0,0 1 0,0-1 0,0 1 0,0-1 0,0 1 0,0-1-1,0 0 1,0 1 0,1-1 0,-1 1 0,0-1 0,0 0 0,0 1 0,1-1 0,-1 1 0,0-1 0,0 0 0,1 1 0,-1-1 0,0 0 0,1 0 0,-1 1 0,0-1-1,1 0 1,-1 0 0,0 1 0,1-1 0,-1 0 0,1 0 0,0 0 0,23 10-562,-15-7 389,4 3-38,0 1 0,0 0 1,20 15-1,-29-19 169,0 0 0,-1 1 0,1-1 1,0 1-1,-1 0 0,0 0 0,0 0 0,0 0 0,0 0 1,-1 0-1,0 1 0,0-1 0,0 1 0,2 8 1,-4-11 86,0 1 0,0 0 1,0 0-1,-1 0 0,1-1 1,-1 1-1,0 0 1,0 0-1,0-1 0,0 1 1,0-1-1,0 1 0,-1-1 1,1 1-1,-1-1 0,0 0 1,1 1-1,-1-1 1,0 0-1,0-1 0,-1 1 1,-2 2-1,-4 3 305,-1 0-1,-1-1 1,-18 9 0,15-9 33,-1-1 1,0 0-1,1-1 1,-1 0-1,-1-1 1,1-1-1,0-1 1,-22 0-1,31-1-377,0 0 0,0-1 0,0 1 0,0-1 0,0 0-1,1-1 1,-1 0 0,0 0 0,1 0 0,0 0 0,-1-1 0,1 0-1,0 0 1,0 0 0,0-1 0,1 0 0,-1 0 0,1 0 0,0 0-1,0-1 1,1 1 0,-1-1 0,1 0 0,-4-7 0,2-6-256,4 2-122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22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276 1 17428,'-32'43'5016,"6"-9"-4262,-101 159-216,115-180-456,16-25-20,14-26-26,4-3-32,-14 24-39,0 1 0,2 0 0,0 0 0,12-14 0,-21 29 30,-1 1 0,1-1 0,0 0 0,-1 0 0,1 1 0,0-1 0,-1 0 0,1 1 0,0-1 0,0 1 0,0-1-1,0 1 1,0-1 0,0 1 0,0 0 0,0 0 0,0-1 0,0 1 0,1 0 0,-1 0 0,0 0-1,0 1 1,-1-1-1,1 0 1,0 1-1,-1-1 1,1 0-1,0 1 1,-1-1-1,1 1 1,-1-1-1,1 1 1,-1 0-1,1-1 1,-1 1-1,1-1 1,-1 1-1,0 0 1,1-1-1,-1 2 1,3 5-37,-1 0 1,0 0-1,0 1 1,1 9 0,-2-9 9,6 32-68,-2 0 0,-2 0 0,-3 82 0,0-122 104,0 0-1,0-1 1,0 1-1,0 0 0,0 0 1,0 0-1,0 0 1,0 0-1,0 0 0,0-1 1,0 1-1,0 0 1,-1 0-1,1 0 1,0 0-1,0 0 0,0 0 1,0 0-1,0-1 1,0 1-1,0 0 1,0 0-1,0 0 0,-1 0 1,1 0-1,0 0 1,0 0-1,0 0 1,0 0-1,0 0 0,0 0 1,-1 0-1,1 0 1,0 0-1,0 0 1,0 0-1,0 0 0,0 0 1,0 0-1,-1 0 1,1 0-1,0 0 1,0 0-1,0 0 0,0 0 1,0 0-1,0 0 1,-1 0-1,1 0 1,0 0-1,0 0 0,0 0 1,0 0-1,0 0 1,0 0-1,0 1 0,-1-1 1,1 0-1,0 0 1,0 0-1,0 0 1,0 0-1,0 0 0,0 0 1,0 1-1,0-1 1,0 0-1,0 0 1,-6-10 97,-4-11-144,0 0 1,-1 1-1,-1 0 1,-1 1 0,-16-18-1,18 24-26,0 2 0,0-1 0,-1 2-1,-1 0 1,0 0 0,0 1 0,-1 1-1,-15-8 1,17 12 149,10 5 135,20 8 101,12-3-120,0 0-1,1-2 1,34 0-1,40-8-2902,-27-7 1451,-45 4 448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23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17700,'1'8'2290,"1"11"-937,-3-11-1146,2 0 0,-1 1 1,1-1-1,0 0 0,1 0 0,0 1 0,0-1 1,1 0-1,0-1 0,5 10 0,-7-16-196,0 0-1,0 0 1,0 0-1,1 0 1,-1 0-1,0 0 1,0 0-1,1-1 1,-1 1-1,0 0 1,1-1-1,-1 1 1,1-1-1,-1 0 1,0 1-1,1-1 1,-1 0-1,1 0 1,-1 0-1,1 0 0,-1 0 1,1 0-1,-1 0 1,1-1-1,-1 1 1,1-1-1,-1 1 1,0-1-1,1 1 1,2-2-1,4-2 83,0-1 0,-1 0 0,13-9 0,-18 12-64,55-48 541,8-6 140,-49 48-511,-16 8-196,1 0-1,-1 0 1,0 0 0,0 1 0,0-1-1,1 0 1,-1 0 0,0 0 0,0 0-1,1 0 1,-1 0 0,0 0-1,0 1 1,0-1 0,0 0 0,1 0-1,-1 0 1,0 0 0,0 1 0,0-1-1,0 0 1,0 0 0,0 0-1,1 1 1,-1-1 0,0 0 0,0 0-1,0 1 1,0-1 0,0 0 0,0 0-1,0 0 1,0 1 0,0-1-1,0 0 1,0 0 0,0 1 0,-9 30-50,6-20-50,1-7 38,1 1 1,0 0 0,0 0-1,1-1 1,-1 1 0,1 9-1,0-13 50,0 0-1,0-1 1,0 1-1,1 0 1,-1 0-1,0 0 1,1-1 0,-1 1-1,0 0 1,1 0-1,-1-1 1,1 1-1,-1 0 1,1-1-1,-1 1 1,1 0-1,0-1 1,-1 1-1,1-1 1,0 1-1,-1-1 1,1 1 0,0-1-1,0 1 1,-1-1-1,1 0 1,0 0-1,0 1 1,0-1-1,-1 0 1,1 0-1,0 0 1,0 0-1,0 0 1,0 0-1,0 0 1,-1 0 0,1 0-1,0 0 1,0-1-1,0 1 1,0 0-1,-1 0 1,1-1-1,0 1 1,0-1-1,11-4 35,0 0 0,-1-1 0,0 0 0,0 0 0,-1-2 0,13-10 0,-11 9-504,0 0 1,1 1-1,19-10 0,-32 18 468,0 0 1,0-1-1,0 1 0,0 0 1,0 0-1,0 0 1,0 0-1,0 0 0,0 0 1,0 0-1,1 0 0,-1 0 1,0 0-1,0 0 1,0 0-1,0 0 0,0 0 1,0 0-1,0 0 0,1 0 1,-1 0-1,0 0 0,0 0 1,0 0-1,0 0 1,0 0-1,0 0 0,0 0 1,1 0-1,-1 0 0,0 0 1,0 0-1,0 0 1,0 0-1,0 0 0,0 0 1,0 0-1,0 0 0,1 0 1,-1 0-1,0 0 0,0 1 1,0-1-1,0 0 1,0 0-1,0 0 0,0 0 1,0 0-1,0 0 0,0 0 1,0 0-1,0 1 1,0-1-1,0 0 0,0 0 1,0 0-1,0 0 0,0 0 1,0 0-1,0 0 0,0 1 1,0-1-1,0 0 1,0 0-1,0 0 0,0 0 1,0 0-1,0 0 0,0 1 1,-6 6-506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23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19004,'12'13'1968,"1"-4"-1159,4-2-273,10-2 1152,6 3-584,13-4-343,4 3-97,4-1-392,2-3-208,-4-3-432,-5 4-344,-9 0-665,-10 2 1393,-18 4-344,-5 2-264,-13 0-64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24.2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18292,'43'3'1944,"11"-3"-1168,6-3-343,12-4 719,0 0-424,-5-2-160,-7 4-72,-21 2-368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30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58 195 18052,'6'-14'495,"1"-1"1,0 1-1,1 1 1,1 0-1,0 0 1,1 0-1,14-13 1,-18 18-322,2 1 0,-1 1 0,1-1 0,0 1 0,1 1-1,-1-1 1,1 1 0,0 1 0,0 0 0,1 0 0,-1 1 0,14-3 0,-22 5-160,0 1 0,1-1 0,-1 1 0,1 0-1,-1 0 1,1 0 0,-1 0 0,1 0 0,-1 0 0,1 0 0,-1 0-1,0 0 1,1 1 0,-1-1 0,1 0 0,-1 1 0,0 0 0,1-1-1,-1 1 1,0 0 0,1-1 0,-1 1 0,0 0 0,0 0 0,0 0-1,0 0 1,0 0 0,0 0 0,0 1 0,0-1 0,0 0 0,-1 0-1,1 1 1,0-1 0,-1 0 0,1 1 0,-1-1 0,0 1 0,1-1-1,-1 0 1,0 1 0,0-1 0,0 1 0,0 2 0,-1 5 9,0 0 0,0 0 0,-1 0-1,0 0 1,0 0 0,-6 10 0,-13 31 50,-2-2 0,-37 56-1,-69 84 133,74-125-209,56-64-15,0 0 1,1 0-1,-1 0 1,0 0-1,1 0 0,-1 0 1,1 0-1,-1 0 0,1 1 1,-1-1-1,1 1 0,-1-1 1,1 1-1,0-1 1,-1 1-1,1 0 0,0 0 1,-1 0-1,1 0 0,0 0 1,-1 0-1,1 1 0,0-1 1,-1 0-1,1 1 0,2 0 1,0 1 15,0 0-1,0 0 1,0 0 0,0 1 0,-1-1-1,1 1 1,-1 0 0,0 0 0,0 0 0,5 6-1,-5-5 13,-1-1 0,1 0 0,0 0 0,0 0 0,0 0 0,0 0 0,0-1 0,1 1-1,-1-1 1,5 2 0,-6-3 15,0 0 1,0-1-1,1 1 0,-1-1 0,0 1 1,1-1-1,-1 0 0,0 0 0,1 0 1,-1 0-1,0-1 0,0 1 0,1-1 0,-1 1 1,0-1-1,0 0 0,1 0 0,-1 0 1,0 0-1,2-1 0,4-3 129,0-1 0,-1 0-1,1 0 1,-1 0 0,0-1-1,-1 0 1,0-1 0,0 1-1,0-1 1,-1 0 0,5-12 0,-7 7-131,-8 10-611,-15 11-964,11-3 1351,0-4-316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31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26 18452,'-1'5'567,"0"1"1,1-1-1,-1 0 1,2 1-1,0 9 0,-1-15-494,0 1 0,0-1 1,0 1-1,0 0 0,1-1 0,-1 1 0,0-1 0,0 1 0,1 0 0,-1-1 0,0 1 0,1-1 0,-1 1 0,0-1 0,1 1 0,-1-1 0,1 0 0,-1 1 0,1-1 0,-1 1 0,1-1 0,0 1 0,0-1-8,0 0 0,0 0 0,0-1 0,0 1 0,0 0 0,0 0 1,0-1-1,0 1 0,0 0 0,0-1 0,-1 1 0,1-1 0,0 1 0,0-1 0,0 0 0,-1 1 0,1-1 0,0 0 0,-1 1 1,2-2-1,0 0 75,0-1 1,0 1 0,0-1 0,0 1 0,0-1-1,-1 1 1,1-1 0,-1 0 0,0 0 0,0 0-1,0 0 1,0 0 0,0 0 0,-1 0 0,1 0-1,-1-1 1,0 1 0,0 0 0,0 0 0,-1-3-1,1 5-117,0 1 0,0-1 0,-1 1 0,1 0 0,0-1 0,-1 1 0,1 0 0,-1-1 0,1 1 0,0 0 0,-1-1 0,1 1 0,-1 0 0,1 0 0,-1-1 0,1 1 0,-1 0 0,1 0 0,-1 0 0,1 0 0,-1 0 0,1 0 0,-1 0 0,1 0 0,-1 0 0,1 0 0,-1 0 0,1 0 0,-1 0 0,1 0 0,-1 0 0,1 1 0,-1-1 0,1 0 0,0 0 0,-1 0 0,1 1 0,-1-1 0,1 0 0,-1 1 0,1 0 0,-19 14 169,16-11-224,-1 0 1,1 0-1,0 1 1,0 0-1,1-1 0,-1 1 1,1 0-1,0 0 1,1 0-1,-1 1 1,1-1-1,0 0 1,0 1-1,0 6 0,1-12 13,0 0-1,0 1 1,0-1-1,0 0 1,0 1-1,0-1 1,0 0-1,0 1 1,0-1-1,0 0 1,0 1-1,0-1 1,1 0-1,-1 1 1,0-1-1,0 0 1,0 0-1,0 1 1,0-1-1,1 0 1,-1 1-1,0-1 1,0 0-1,0 0 1,1 0-1,-1 1 1,0-1-1,0 0 1,1 0-1,-1 0 1,0 0-1,1 1 1,-1-1-1,0 0 0,1 0 1,11-7-617,7-17 59,-7 2 243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4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21773,'-1'12'633,"0"0"-1,-5 19 1,4-24-640,0 0 0,1 0 0,0 1-1,0-1 1,1 0 0,0 0 0,0 1-1,0-1 1,1 0 0,2 8 0,-3-13-21,1-1-1,-1 1 1,1 0 0,0-1 0,0 1-1,-1-1 1,1 1 0,0-1 0,0 0 0,0 1-1,0-1 1,1 0 0,-1 0 0,0 1 0,0-1-1,1 0 1,-1 0 0,1-1 0,-1 1 0,1 0-1,-1 0 1,3 0 0,-1-1-19,0 1 0,0-1 0,-1 0 0,1 0-1,0 0 1,0 0 0,0-1 0,0 1 0,-1-1 0,1 0 0,0 0 0,3-1 0,3-2 7,0-1 1,-1 0-1,1 0 1,-1-1-1,0 0 1,11-11-1,-8 4 164,-9 10-66,0 0 0,1 0 0,-1 1 0,1-1 0,0 1 0,3-3-1,-6 5-56,1 1-1,-1 0 1,1-1-1,-1 1 1,0 0-1,1 0 1,-1-1-1,0 1 1,0 0-1,1 0 1,-1 0-1,0-1 1,0 1-1,0 0 0,0 0 1,0 0-1,0 0 1,0-1-1,-1 2 1,-2 19-826,2-18 720,0 1 0,0-1 0,0 1 0,1 0 0,0-1 0,-1 1 0,1 0 0,1-1 0,-1 1 0,0 0 0,2 4 0,6-4-311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34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0 338 14107,'4'-21'2215,"-1"15"-998,1 16 28,6 49-629,-3 0 0,0 63 1,-6-77-435,4 81-39,8 137-4,-13-254-121,0-6-2,0 0 0,0-1 0,0 1 1,0 0-1,0-1 0,1 1 1,-1 0-1,1-1 0,0 1 0,0-1 1,2 6-1,-2-8 1,-1 0 1,1 0 0,-1 0-1,1 0 1,-1 0-1,0 0 1,1 0-1,-1-1 1,1 1-1,-1 0 1,1 0 0,-1 0-1,1 0 1,-1-1-1,0 1 1,1 0-1,-1 0 1,1-1 0,-1 1-1,0 0 1,1-1-1,-1 1 1,0-1-1,0 1 1,1 0-1,-1-1 1,0 1 0,0-1-1,1 1 1,-1 0-1,0-1 1,0 1-1,0-1 1,0 0 0,8-19 335,2-20 76,-1 0-1,-2 0 1,2-46-1,-4-124 117,-22-156-458,14 317-32,3 48-39,0 0 0,0 0 0,-1 0 1,1 0-1,0 0 0,1 0 0,-1 0 1,0 0-1,0 0 0,0 0 0,1 0 1,-1 0-1,0 0 0,1 0 0,-1 0 1,1 0-1,-1 0 0,1 0 1,-1 0-1,1 0 0,1-1 0,0 1-10,0 0 0,1 0 1,-1 0-1,0 0 0,1 0 0,-1 1 0,0-1 0,3 1 0,0-1-25,18-2 14,1 1 0,-1 2 1,1 0-1,-1 1 0,41 8 0,47 3-17,-30-15 20,0-2 1,-1-5-1,0-3 0,84-25 0,-60 17-71,147-12 1,-242 32 63,0 0 1,0 0-1,-1-1 1,1-1-1,0 1 1,-1-1-1,0-1 1,0 0-1,0 0 1,8-5-1,-15 8 21,0 0 0,0 0 0,0 1 0,0-1 0,-1 0 0,1 1 0,0-1 0,0 1 0,0-1 0,0 1 0,0-1 0,0 1 0,0 0 0,1 0 0,-1-1 0,0 1 0,1 0 0,-1 1 18,-1 0-1,1 0 0,-1-1 0,0 1 1,1 0-1,-1 0 0,0 0 0,1 0 1,-1 0-1,0-1 0,0 1 1,0 0-1,0 0 0,0 0 0,0 0 1,0 0-1,0 0 0,-1 0 1,1 1-1,-9 96 323,-5 107-179,14-204-168,2 23-271,3-16 48,-5-8 224,0 0 0,1 0 0,-1 0 0,1 0 0,-1 0 0,1 0 0,-1-1 0,0 1 1,1 0-1,-1 0 0,0 0 0,1-1 0,-1 1 0,0 0 0,1-1 0,-1 1 0,0 0 0,1 0 0,-1-1 0,0 1 0,0-1 1,1 1-1,-1 0 0,0-1 0,0 0 0,4-6 5,0-1 0,-1 0 0,0 0 0,2-9 0,6-22-79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36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0 296 15659,'2'0'156,"-1"0"1,0 1-1,1-1 0,-1 0 0,0 0 0,1 0 0,-1 0 0,0 0 0,1 0 0,-1 0 0,0-1 0,0 1 1,1 0-1,-1-1 0,0 1 0,1-1 0,-1 1 0,0-1 0,0 0 0,0 0 0,0 1 0,0-1 0,2-2 0,28-29 1003,-17 18-498,114-117 1625,-39 40-1566,-82 83-675,5-3 152,-9 13-122,-4 8-66,-19 86-212,13-73-47,1 1-1,2-1 1,0 1-1,2 0 1,0 42 0,7-49-169,-5-17 422,1 0 0,-1 1 0,0-1 0,0 0-1,1 1 1,-1-1 0,0 0 0,1 1 0,-1-1 0,0 0 0,1 1 0,-1-1 0,1 0 0,-1 0 0,0 0 0,1 1-1,-1-1 1,1 0 0,-1 0 0,1 0 0,-1 0 0,1 0 0,-1 0 0,0 0 0,1 0 0,-1 0 0,1 0 0,-1 0-1,1 0 1,-1 0 0,1-1 0,8-3-260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37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1 132 17524,'10'6'1720,"2"-6"-976,4-3-264,10-6 833,3-1-313,8-4-288,3 0-128,3-1-296,-3 1-216,-1-2-696,-3 5-448,-12-1 872,-2 2-160,-7 0-168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42:37.7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 18044,'11'-8'734,"-1"0"1,1 1-1,0 1 1,0 0-1,15-6 1,-19 10-616,-1 0 1,0 0 0,0 1 0,1-1 0,-1 1-1,1 1 1,-1-1 0,0 1 0,1 0-1,-1 1 1,1 0 0,6 1 0,-11-2-112,0 1 1,-1-1-1,1 1 1,0 0-1,-1 0 0,1-1 1,0 1-1,-1 0 1,1 0-1,-1 0 1,0 1-1,1-1 1,-1 0-1,0 1 1,1-1-1,-1 0 0,0 1 1,0-1-1,0 1 1,-1 0-1,2 3 1,-1-2-8,0 1-1,0-1 1,-1 1 0,0 0 0,0-1 0,0 1-1,0 0 1,0-1 0,-1 1 0,-1 5 0,-2 3-18,0 0 0,0 0 1,-1-1-1,-1 1 0,-9 13 0,-41 52-42,49-69 58,1 0 0,-1-1-1,-1 0 1,1 0 0,-1-1 0,0 0-1,-12 6 1,19-11 3,0-1 0,0 1-1,1-1 1,-1 0 0,0 1-1,0-1 1,0 0 0,0 1-1,0-1 1,0 0 0,0 0-1,0 0 1,0 0 0,0 0 0,0 0-1,0 0 1,0 0 0,-2-1-1,3 1 0,-1-1-1,1 1 1,-1-1-1,1 1 1,-1 0-1,1-1 1,0 1 0,-1-1-1,1 1 1,0-1-1,-1 0 1,1 1-1,0-1 1,0 1-1,-1-1 1,1 1-1,0-1 1,0 0-1,0 1 1,0-1-1,0-1 1,0-1-1,0 1 0,0-1 0,1 0-1,-1 0 1,1 0 0,-1 0 0,1 1 0,0-1 0,0 0 0,3-4 0,-2 5-4,-1-1 1,0 1-1,1 0 0,-1 0 1,1 0-1,-1 1 1,1-1-1,0 0 0,0 1 1,0-1-1,0 1 1,0-1-1,0 1 1,0 0-1,0 0 0,1 0 1,-1 0-1,0 0 1,1 1-1,-1-1 0,1 1 1,-1 0-1,1-1 1,-1 1-1,1 0 0,-1 0 1,1 1-1,-1-1 1,3 1-1,1 1-5,0 1 0,0-1-1,0 1 1,0 1 0,0-1 0,-1 1-1,0 0 1,1 0 0,7 9 0,-11-11 15,-1-1-1,1 0 1,-1 1 0,1-1 0,0 0 0,0 0 0,-1 0-1,1-1 1,0 1 0,0 0 0,0-1 0,0 1-1,0-1 1,0 1 0,0-1 0,0 0 0,0 0 0,0 0-1,0 0 1,0 0 0,0-1 0,0 1 0,0-1-1,0 1 1,0-1 0,0 0 0,0 1 0,0-1 0,0 0-1,-1 0 1,1-1 0,0 1 0,-1 0 0,1 0-1,1-2 1,6-6 39,1 0-1,-1-1 1,-1 0 0,9-12-1,-17 22-44,62-88-1148,-54 79 865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4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185 223 19036,'1'-5'456,"0"0"0,0-1 0,-1 1 0,0 0 0,1 0 0,-2-1 0,1 1 0,-3-10-1,3 14-374,0 0-1,-1-1 0,1 1 1,-1 0-1,0 0 0,1 0 1,-1 0-1,0 0 0,1 0 1,-1 0-1,0 0 0,0 0 1,0 0-1,0 0 0,0 0 0,0 1 1,0-1-1,0 0 0,-1 1 1,1-1-1,0 1 0,0-1 1,0 1-1,-1 0 0,1-1 1,0 1-1,0 0 0,-1 0 1,1 0-1,0 0 0,-1 0 0,1 0 1,0 0-1,0 1 0,-1-1 1,1 0-1,0 1 0,0-1 1,-1 1-1,0 0 0,-8 3-27,1 1 0,-1-1 1,1 2-1,1-1 0,-1 1 0,1 1 0,0 0 0,0 0 0,1 0 0,0 1 0,0 0 0,1 0 0,0 1 0,1-1 0,-1 1 0,2 1 0,-1-1 0,-2 11 1,6-19-62,1 0 1,-1 1 0,1-1-1,0 0 1,0 0 0,0 0-1,-1 0 1,1 0 0,0 1 0,0-1-1,1 0 1,-1 0 0,0 0-1,0 0 1,0 0 0,1 0-1,-1 1 1,1-1 0,-1 0 0,1 0-1,-1 0 1,1 0 0,0 0-1,-1-1 1,1 1 0,0 0-1,0 0 1,-1 0 0,1 0 0,0-1-1,0 1 1,0 0 0,0-1-1,0 1 1,0-1 0,0 1-1,0-1 1,0 0 0,1 1 0,-1-1-1,0 0 1,0 0 0,2 0-1,3 1-17,0-1-1,0-1 1,0 1-1,1-1 1,-1 0-1,0 0 1,8-3-1,1-2 16,1-1-1,-1 0 1,0-1-1,0-1 1,-1 0-1,0-1 1,-1-1 0,13-13-1,-8 6 81,-1 0 0,-1-1 0,-1 0 0,24-42 0,-31 46-45,0 0 1,0-1-1,-2 0 0,6-18 1,-12 34-29,0 0 0,0 0 0,0 0 1,0 1-1,0-1 0,0 0 0,-1 0 1,1 0-1,0 0 0,0 0 0,0 0 0,0 0 1,0 0-1,0 0 0,0 0 0,0 0 0,0 0 1,-1 0-1,1 0 0,0 0 0,0 0 0,0 0 1,0 0-1,0 0 0,0 0 0,0 0 1,0 0-1,-1 0 0,1 0 0,0 0 0,0 0 1,0 0-1,0 0 0,0-1 0,0 1 0,0 0 1,0 0-1,0 0 0,0 0 0,0 0 0,0 0 1,-1 0-1,1 0 0,0 0 0,0 0 1,0 0-1,0-1 0,0 1 0,0 0 0,0 0 1,0 0-1,0 0 0,0 0 0,0 0 0,0 0 1,0 0-1,0-1 0,0 1 0,0 0 0,0 0 1,0 0-1,0 0 0,0 0 0,0 0 1,-7 6-121,-6 14-61,1 1 1,1 0-1,1 0 1,1 1-1,1 1 1,-10 40-1,17-58 157,-1 0 0,2 0 0,-1 0 0,0 0 0,1 1-1,0-1 1,0 0 0,1 0 0,1 8 0,-1-11 22,-1 0 1,1 0-1,0 0 1,0-1 0,0 1-1,0 0 1,0-1-1,0 1 1,0-1-1,1 1 1,-1-1 0,1 0-1,-1 1 1,1-1-1,-1 0 1,1 0-1,0 0 1,-1 0-1,1 0 1,0-1 0,0 1-1,0 0 1,0-1-1,-1 1 1,1-1-1,0 0 1,3 0-1,6 1-5,0-2 0,-1 1 0,1-2-1,-1 1 1,0-1 0,1-1-1,16-6 1,66-33-2,-23-2 69,-73 46-80,1 1 0,-1 0-1,1 0 1,0 0 0,0 0 0,1 0 0,-1 0 0,0 0-1,1 1 1,-2 6 0,2-9 18,1 0 0,-1 0 0,1 1 0,0-1 0,-1 0 1,1 1-1,0-1 0,0 0 0,-1 1 0,1-1 0,0 0 0,0 1 0,1-1 0,-1 1 0,0-1 1,0 0-1,1 1 0,-1-1 0,1 0 0,-1 0 0,1 1 0,-1-1 0,1 0 0,0 0 0,0 0 0,0 0 1,-1 0-1,1 0 0,0 0 0,0 0 0,0 0 0,1 0 0,-1 0 0,0 0 0,0-1 0,0 1 1,3 0-1,3 1 4,1-1 0,-1-1 1,1 1-1,-1-1 0,1-1 0,-1 1 1,1-1-1,-1-1 0,0 1 1,1-1-1,-1 0 0,0-1 1,7-3-1,7-4 29,0-1-1,37-26 1,-50 31-5,1 0 0,-1 0 1,-1-1-1,1 0 0,-1 0 0,0-1 0,-1 0 1,0 0-1,10-18 0,-16 26-23,0 0 1,0 0-1,-1 0 0,1 0 0,0 0 0,0 0 1,0 0-1,-1 0 0,1 0 0,0 0 1,0 0-1,0 0 0,0 0 0,-1 0 1,1 0-1,0 0 0,0 0 0,0 0 1,0 0-1,-1 0 0,1 0 0,0 0 1,0-1-1,0 1 0,0 0 0,0 0 1,-1 0-1,1 0 0,0 0 0,0 0 0,0-1 1,0 1-1,0 0 0,0 0 0,0 0 1,0 0-1,-1-1 0,1 1 0,0 0 1,0 0-1,0 0 0,0 0 0,0-1 1,0 1-1,0 0 0,0 0 0,0 0 1,0-1-1,0 1 0,0 0 0,0 0 1,0 0-1,1 0 0,-1-1 0,0 1 0,0 0 1,0 0-1,0 0 0,0-1 0,-12 10-13,6-4-1,1 1 1,0-1-1,0 1 0,0 1 0,1-1 0,0 1 0,0 0 0,-3 8 1,5-10-50,0 0 1,0 0 0,1-1 0,0 1 0,0 0 0,0 1 0,0-1 0,1 0 0,0 0 0,0 0 0,0 0 0,1 0 0,1 8 0,-2-12 31,1 1-1,0 0 1,0-1 0,-1 1 0,1-1-1,0 1 1,0-1 0,0 0 0,0 1-1,1-1 1,-1 0 0,0 0-1,1 0 1,-1 0 0,0 0 0,1 0-1,-1 0 1,1 0 0,0 0 0,-1-1-1,1 1 1,0-1 0,-1 1 0,1-1-1,0 0 1,-1 0 0,1 1 0,0-1-1,0-1 1,-1 1 0,3 0 0,20-1-296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4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 20052,'-19'-3'1969,"8"3"-1481,5 0-488,15 0-336,5 0 152,-4-3-360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4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140 295 19332,'0'-4'355,"0"1"-24,0 0 1,0 0 0,0 0 0,-1 0-1,1 0 1,-1-1 0,-1-2-1,2 6-289,0 0-1,0-1 0,0 1 0,0 0 0,0-1 0,-1 1 0,1 0 0,0 0 1,0-1-1,-1 1 0,1 0 0,0 0 0,0 0 0,-1-1 0,1 1 1,0 0-1,-1 0 0,1 0 0,0 0 0,-1 0 0,1 0 0,0 0 0,0-1 1,-1 1-1,1 0 0,0 0 0,-1 0 0,-15 9 1212,7-2-1154,1 1 0,0 1-1,0-1 1,0 1 0,1 1-1,1-1 1,-1 1 0,2 1-1,-8 16 1,12-26-118,1 0 0,-1 0 0,1 0 0,0 0 0,-1 0 0,1-1 0,0 1 0,0 0-1,0 0 1,0 0 0,0 0 0,0 0 0,0 0 0,0 0 0,0 0 0,0 0 0,0 0 0,0 0 0,1-1 0,-1 1-1,0 0 1,1 0 0,0 1 0,0-2-1,0 1 1,-1-1-1,1 1 0,0-1 1,0 0-1,0 0 0,-1 1 0,1-1 1,0 0-1,0 0 0,0 0 0,0 0 1,0 0-1,0 0 0,-1 0 0,1-1 1,0 1-1,0 0 0,1-1 0,6-2-94,1 0 0,-1-1-1,10-6 1,-16 9 105,-1 0-6,-1 1 0,1-1 0,0 1 0,0-1 0,-1 0 0,1 1 0,0 0 0,0-1 0,0 1 0,0-1 0,0 1 0,0 0 0,0 0 0,0 0 0,0-1 0,0 1 0,-1 0 1,1 0-1,0 0 0,0 0 0,0 1 0,0-1 0,0 0 0,0 0 0,0 0 0,0 1 0,0-1 0,0 1 0,0-1 0,-1 1 0,1-1 0,0 1 0,0-1 0,0 1 0,-1-1 0,1 1 0,0 0 0,-1 0 0,1-1 0,-1 1 0,1 0 0,-1 0 0,1 1 0,1 4-152,0 0 1,0 0-1,-1 0 0,0 1 1,0 9-1,0-9 46,3 46-558,-2 1-1,-2-1 1,-3 0 0,-2 0 0,-2 0 0,-21 74-1,24-113 653,-1 0-1,-9 20 1,12-31 48,1 0 1,-1 0-1,0 0 1,0-1-1,0 1 1,0 0-1,0-1 1,-1 1-1,1-1 1,-1 0-1,1 0 1,-1 0-1,0 0 1,0 0-1,0-1 1,-5 3-1,7-4-5,0 0 0,0 1 1,0-1-1,1 0 0,-1 0 0,0 0 0,0 0 0,0 0 0,0 0 1,0 0-1,0 0 0,0-1 0,0 1 0,0 0 0,0 0 0,0-1 0,1 1 1,-1-1-1,0 1 0,0-1 0,0 1 0,1-1 0,-2 0 0,0-1 13,1 0-1,0 0 0,0 1 0,0-1 0,0 0 1,0 0-1,0 0 0,0 0 0,0 0 1,0-3-1,0-4 73,-1 0 0,1-1 1,1-17-1,2 2-23,1 0 1,2 1-1,0-1 1,2 1-1,0 0 0,1 1 1,2-1-1,15-27 0,4 1-43,2 1-1,54-66 0,-2 18-48,25-32-73,-87 101 142,-1-1-1,28-56 0,-44 76 25,-1 1 1,0 0 0,4-16 0,-7 23-62,1-1 1,-1 1-1,0 0 0,0-1 1,0 1-1,0-1 1,0 1-1,0 0 0,0-1 1,-1 1-1,1-1 1,-1 1-1,0-3 0,0 4-5,1-1-1,-1 1 0,1-1 0,-1 0 1,1 1-1,-1-1 0,0 1 0,0 0 1,1-1-1,-1 1 0,0 0 0,1-1 0,-1 1 1,0 0-1,0 0 0,0-1 0,1 1 1,-1 0-1,0 0 0,0 0 0,0 0 1,0 0-1,1 0 0,-1 0 0,-1 1 1,-4 0 22,1 1 0,0 0 1,0 0-1,0 0 0,0 0 1,0 1-1,1 0 1,-1 0-1,1 0 0,-6 5 1,-39 42-194,49-50 156,-14 15-258,1 0-1,1 1 1,-18 32 0,27-42 138,0 0 1,0 0-1,0 0 1,1 0-1,0 1 1,0-1-1,1 1 1,0-1 0,0 1-1,0-1 1,1 1-1,0 0 1,0-1-1,1 1 1,2 9-1,-2-12 10,1 1-1,0-1 1,0 0-1,0 0 1,0-1 0,1 1-1,0 0 1,-1-1-1,1 0 1,0 0-1,1 0 1,-1 0 0,1 0-1,-1 0 1,1-1-1,0 0 1,0 0-1,0 0 1,0 0 0,0 0-1,0-1 1,0 0-1,1 0 1,-1 0-1,1 0 1,8-1-1,-3 1-111,1-1-1,0 0 0,0-1 1,0-1-1,0 0 0,0 0 1,-1-1-1,1 0 0,17-8 1,-16 3 446,0 0 0,14-12 1,-14 10 2565,-14 17-2754,0 0 0,0 0 1,1 0-1,-1 11 0,1-15-34,1-1 0,0 0 1,0 0-1,-1 1 0,2-1 0,-1 0 1,0 0-1,0 1 0,1-1 1,-1 0-1,1 0 0,0 0 0,0 0 1,0 0-1,0 0 0,0 0 1,0 0-1,2 3 0,-2-5 35,1 1-1,-1-1 0,0 0 1,0 1-1,0-1 1,0 0-1,1 1 0,-1-1 1,0 0-1,0 0 1,1 0-1,-1 0 0,0-1 1,0 1-1,1 0 1,-1 0-1,0-1 0,0 1 1,0 0-1,0-1 1,1 0-1,-1 1 0,0-1 1,1-1-1,28-19 674,-26 17-567,50-45 1469,-47 43-1244,-1-1 0,-1 1 0,1-2 0,-1 1 0,8-15 0,-21 37 226,5-9-668,0 0 1,0 0 0,1 1-1,0-1 1,-2 8 0,2-7-107,1 0 0,0 0 0,1 1 1,-1-1-1,2 0 0,0 12 0,0-17 134,-1-1 1,1 1-1,-1 0 0,1-1 0,0 1 0,-1-1 0,1 1 0,0-1 1,0 0-1,0 1 0,0-1 0,0 0 0,1 0 0,-1 1 1,0-1-1,1 0 0,-1 0 0,0 0 0,1-1 0,-1 1 0,1 0 1,0-1-1,-1 1 0,1 0 0,-1-1 0,1 0 0,0 1 1,-1-1-1,1 0 0,0 0 0,0 0 0,-1 0 0,4-1 0,1 1-20,-1-1-1,1 0 0,-1-1 1,1 1-1,5-3 0,10-3-188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15971,'4'13'1217,"-3"7"-1121,5 10-48,4 7 216,13 19-200,1 0-32,5 9-112,7 6-136,5 1-248,1-2-113,5-5-823,-2-8 1128,-8-18-240,2-5-176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3:3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11042,'2'1'504,"-2"-2"-512,1-1-24,6-2 1017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4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22 19036,'-5'-9'1888,"2"4"-1303,-1-3 367,4 11-832,2 4 136,-1 2-288,2-2-336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4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217 344 18972,'0'-2'112,"0"1"0,0 0 0,0-1 0,0 1 0,0-1 0,0 1 0,-1-1 0,1 1 0,0 0 0,-1-1 0,1 1 0,-1 0 0,0-1 0,1 1 1,-1 0-1,0 0 0,0-1 0,1 1 0,-1 0 0,0 0 0,0 0 0,0 0 0,-1 0 0,0 0 0,0 0-16,0 0 0,0 1 0,0-1 0,0 1 1,0-1-1,0 1 0,-1 0 0,1 0 0,0 0 0,0 0 0,0 1 0,0-1 1,0 0-1,-3 2 0,-5 1-23,0 1 0,0 1 0,0-1 0,1 1 0,-14 10 0,10-5-211,0 1 1,1 0-1,-15 17 0,24-24 99,0-1 0,0 1-1,0 0 1,0 0-1,1 0 1,0 0 0,0 0-1,0 1 1,0-1-1,1 0 1,0 1 0,-1 0-1,2-1 1,-1 1 0,0-1-1,1 8 1,0-11 32,1 0 0,-1 0 1,0 1-1,0-1 0,1 0 0,-1 0 0,1 1 1,-1-1-1,1 0 0,0 0 0,-1 0 1,1 0-1,0 0 0,0 0 0,0 0 1,0 0-1,0 0 0,0 0 0,0-1 1,2 2-1,0-1 3,-1 0 0,1 0-1,-1 0 1,1 0 0,0-1 0,0 1 0,-1-1 0,1 0 0,4 0 0,2 0 9,0-1-1,0-1 1,0 0 0,0 0-1,11-4 1,0-3 72,-1 0-1,-1-1 1,1-1-1,-1-1 1,-1 0 0,0-1-1,-1-1 1,-1-1-1,18-21 1,-16 16 70,-2 0-1,-1-1 1,0-1 0,-1 0-1,-2-1 1,0 0 0,11-36-1,-17 42-36,-1-1 1,4-27-1,-8 40-109,1 0 0,-1 0 1,-1 0-1,1 0 0,-1 0 0,-1-6 1,2 9-16,-1 0 1,1 1-1,-1-1 1,0 0-1,0 1 1,0-1 0,1 1-1,-1-1 1,0 1-1,-1 0 1,1-1-1,0 1 1,0 0-1,-1 0 1,1 0 0,0 0-1,-1 0 1,-1-1-1,0 1-19,1 1 0,-1-1 0,0 1 0,0-1 0,1 1 0,-1 0 0,0 0 0,0 0 0,1 1 0,-1-1 1,0 0-1,1 1 0,-1 0 0,0 0 0,1 0 0,-1 0 0,1 0 0,-1 0 0,1 1 0,0-1 0,-1 1 0,-1 2 0,-7 5-112,1 0 0,0 0 0,-10 12 1,9-7-6,0 0 0,1 0 0,-12 21 1,19-30 115,1-1 1,0 0 0,0 1-1,0 0 1,1-1 0,-1 1-1,1 0 1,0 0 0,0 0-1,1 0 1,-1-1 0,1 1-1,1 0 1,-1 0 0,0 0-1,3 9 1,-2-12 7,0 0 0,0-1 0,0 1 0,1 0 0,-1 0 0,0-1 0,1 1 0,-1-1 0,1 1 0,-1-1 0,1 0 0,0 0 0,0 0 0,0 0 0,-1 0 0,1 0 0,0 0 0,0 0 0,0-1 0,3 1 0,6 1-325,0 0 0,20 0 0,-6 0-425,-22-2 642,1 1 1,-1-1 0,0 1-1,1 0 1,-1 0 0,0 0-1,1 0 1,-1 1-1,0-1 1,0 1 0,0 0-1,0 0 1,-1 0 0,1 0-1,0 0 1,-1 1 0,0-1-1,4 6 1,-4-4 33,0 0 0,0 0 0,-1 0 1,0 0-1,0 0 0,0 0 0,0 0 1,-1 0-1,0 0 0,1 0 0,-1 1 1,-1-1-1,1 0 0,-1 0 0,-1 5 1,-1 3 42,0 1 0,-1-1 1,-1 0-1,0 0 0,-9 16 1,12-24 82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130 135 16708,'5'-1'177,"-1"-1"0,1 0 1,0 0-1,-1 0 0,0 0 1,0-1-1,0 0 0,0 0 0,0 0 1,0 0-1,-1-1 0,1 1 1,-1-1-1,0 0 0,0 0 1,0 0-1,-1 0 0,0-1 1,1 1-1,-2-1 0,1 1 1,0-1-1,-1 0 0,0 0 1,0 1-1,0-8 0,-1 11-195,0-1-1,0 1 0,-1-1 0,1 1 1,-1-1-1,1 1 0,-1-1 0,0 1 1,1-1-1,-1 1 0,0 0 0,0 0 1,0-1-1,0 1 0,0 0 0,0 0 1,0 0-1,0 0 0,-1 0 0,1 0 1,0 0-1,-1 1 0,1-1 0,0 0 1,-1 1-1,1-1 0,-1 1 0,1-1 1,-1 1-1,1 0 0,-1 0 0,1 0 1,-1-1-1,1 1 0,-3 1 1,-3-1-117,0 1 0,0-1 0,0 2 0,1-1 0,-1 1 0,-10 4 0,6-2-136,1 2 0,-1-1-1,1 1 1,-14 12 0,19-15 143,1 1-1,0 0 1,0 0 0,0 0-1,0 0 1,1 1-1,0-1 1,0 1 0,0 0-1,0 0 1,-2 8 0,5-12 101,-1 0 1,1 0-1,-1 1 1,1-1-1,0 0 1,0 1-1,0-1 1,0 0-1,0 1 0,0-1 1,0 0-1,0 0 1,1 1-1,-1-1 1,0 0-1,1 1 1,-1-1-1,1 0 1,-1 0-1,1 0 1,0 0-1,-1 0 1,1 1-1,0-1 1,0 0-1,0-1 1,0 1-1,0 0 1,0 0-1,0 0 1,0 0-1,0-1 1,0 1-1,0-1 1,1 1-1,-1-1 1,0 1-1,0-1 0,1 0 1,-1 1-1,0-1 1,3 0-1,6 2-31,0-2-1,1 1 1,-1-1 0,14-2-1,-16 2 19,42-6-12,-30 4 128,0 0 0,0 1 0,22 1 0,-40 0-48,-1 0-1,1 1 1,-1-1-1,1 0 1,-1 1-1,1-1 1,-1 1-1,1-1 1,-1 1-1,1 0 1,-1 0-1,0 0 1,1-1-1,-1 1 1,0 0-1,0 1 1,0-1 0,0 0-1,0 0 1,0 0-1,0 1 1,0-1-1,1 3 1,11 13 496,-11-16-492,-1 0 0,0 0 1,1 0-1,-1 0 0,1 0 1,0-1-1,-1 1 0,1-1 1,0 1-1,-1-1 0,1 1 0,0-1 1,0 0-1,-1 0 0,1 0 1,0 0-1,0 0 0,-1 0 1,1-1-1,2 0 0,38-13 148,-32 10-114,28-12 49,-23 9-126,0 1-1,1 0 1,19-4-1,-34 10 5,0-1 0,1 1 0,-1 0 0,0-1-1,0 1 1,1 0 0,-1 0 0,0 0 0,0 0 0,1 0 0,-1 0-1,0 0 1,0 1 0,1-1 0,-1 0 0,0 1 0,0-1 0,0 1-1,0-1 1,1 1 0,-1-1 0,0 1 0,0 0 0,0 0 0,0 0 0,0-1-1,-1 1 1,1 0 0,0 0 0,0 0 0,0 0 0,-1 0 0,1 0-1,-1 1 1,1-1 0,-1 0 0,1 0 0,-1 0 0,1 1 0,-1-1-1,0 0 1,0 0 0,0 1 0,0-1 0,0 0 0,0 3 0,-1 7 64,-1 0 0,1 0 1,-2 0-1,-5 16 1,3-10 108,5-17-166,0 1 10,0-1 0,-1 1 0,1-1 0,0 1 0,0-1 0,0 1 0,0-1 1,-1 1-1,1-1 0,0 1 0,0-1 0,0 1 0,0 0 0,0-1 0,0 1 0,0-1 0,1 1 0,-1-1 0,0 1 0,0-1 0,0 1 0,0-1 0,1 1 0,-1-1 0,0 1 0,0-1 0,1 0 0,-1 1 0,0-1 0,1 1 1,-1-1-1,1 1 0,7-4 135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16 15731,'-2'-1'197,"1"-1"0,-1 1 0,0 0 0,1-1 0,-1 1 0,0 0 0,0 0 0,0 0 0,0 0 0,0 0 0,0 1 0,0-1 0,0 1 0,0-1 0,0 1 0,0 0 0,0 0 0,0-1 0,0 2 0,-1-1 0,1 0 0,0 0 0,0 1 0,0-1 0,0 1 0,0-1 0,0 1 0,-3 2 0,-5 2 116,0 0 0,1 0 0,-1 1 0,-9 9 0,5-3-361,0 0 0,1 0 0,-13 18 0,20-24-77,1 1 0,1 0 0,-1 0-1,1 1 1,0-1 0,1 1-1,0 0 1,0 0 0,-2 9 0,5-16 92,0 0 0,-1 1 1,1-1-1,0 0 1,0 0-1,0 0 1,0 1-1,0-1 0,0 0 1,0 0-1,0 0 1,1 1-1,-1-1 0,0 0 1,1 0-1,-1 0 1,1 0-1,-1 0 1,1 0-1,-1 0 0,1 0 1,0 0-1,1 1 1,-1-1-1,1 0 0,-1 0 0,0-1 0,1 1 1,-1-1-1,1 1 0,-1-1 0,1 0 0,-1 1 0,1-1 1,0 0-1,-1 0 0,1 0 0,-1 0 0,3-1 1,4 0-20,0-1 0,0 0 1,0-1-1,-1 0 0,1 0 1,6-4-1,8-7 181,-2-1-1,0 0 1,27-28 0,24-18 118,-71 60-254,0 1 1,0 0 0,1-1 0,-1 1-1,0 0 1,0 0 0,1-1 0,-1 1-1,0 0 1,0 0 0,1-1 0,-1 1-1,0 0 1,1 0 0,-1 0 0,0 0-1,1-1 1,-1 1 0,0 0 0,1 0-1,-1 0 1,0 0 0,1 0 0,-1 0-1,0 0 1,1 0 0,-1 0 0,0 0-1,1 0 1,-1 0 0,0 0 0,1 0-1,-1 0 1,1 1 0,-1-1 0,0 0-1,0 0 1,1 0 0,-1 0 0,0 1-1,1-1 1,-1 0 0,0 0-1,0 1 1,1-1 0,-1 0 0,0 0-1,0 1 1,0-1 0,1 0 0,-1 1-1,0-1 1,0 0 0,0 1 0,0-1-1,0 0 1,0 1 0,0-1 0,1 0-1,-1 1 1,0-1 0,0 1 0,0-1-1,-1 0 1,1 1 0,0-1 0,0 1-1,-4 31-341,3-27 227,-4 19-241,-6 45-609,11-64 854,-1 0-1,1 0 1,0-1-1,1 1 1,-1 0 0,1 0-1,0 0 1,0-1-1,0 1 1,1 0-1,2 4 1,-3-7 73,0-1 1,0 0-1,0 0 0,0 1 1,0-1-1,0 0 0,1 0 1,-1 0-1,0 0 0,1-1 1,-1 1-1,1 0 0,-1 0 1,1-1-1,-1 1 0,1-1 0,-1 1 1,1-1-1,-1 0 0,3 1 1,1-1-38,0 0-1,0 0 1,0-1 0,0 0 0,9-2 0,25-11-309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16476,'-8'5'192,"2"0"1,-1 0 0,0 1-1,1 0 1,0 0 0,0 0-1,1 1 1,-9 14 0,0 2 78,-16 36 0,28-53-240,-25 63 222,25-64-237,0 0 1,1 1-1,0-1 0,0 0 1,1 1-1,-1-1 1,1 1-1,0-1 0,1 1 1,1 9-1,-1-12-12,0-1 0,0 0 0,0-1 0,0 1 0,1 0 0,-1 0 0,0 0-1,1-1 1,0 1 0,-1-1 0,1 1 0,0-1 0,0 0 0,-1 1 0,1-1 0,0 0 0,0 0 0,1-1 0,-1 1-1,0 0 1,0-1 0,0 1 0,0-1 0,1 1 0,-1-1 0,4 0 0,6 0-8,0 0 1,0-1-1,17-3 1,-28 4 2,24-5-23,-9 1-59,31-2-1,-43 6 53,-1-1 1,0 1-1,0 1 0,1-1 1,-1 0-1,0 1 0,0-1 1,1 1-1,-1 0 0,0 0 1,0 1-1,0-1 0,0 0 1,0 1-1,3 2 0,-4-2 22,-1-1 0,0 1 1,0-1-1,0 1 0,0-1 0,-1 1 0,1-1 0,0 1 0,-1 0 0,1-1 0,-1 1 0,1 0 0,-1-1 0,0 1 0,0 0 0,1 0 1,-1 0-1,-1-1 0,1 1 0,0 0 0,0 0 0,-1-1 0,1 1 0,-1 0 0,1-1 0,-1 1 0,0 0 0,0-1 0,0 1 0,0-1 0,-1 3 1,-3 3 77,1-1 1,-2 1-1,1 0 1,-1-1 0,-7 6-1,3-3 132,-1-1-1,0 0 0,0-1 0,0 0 1,-1 0-1,0-1 0,-1-1 0,1 0 1,-1-1-1,0 0 0,0-1 0,-24 2 1,15-7-456,22 1 250,-1 1 0,1 0 0,-1 0-1,1 0 1,-1-1 0,1 1 0,-1 0-1,1-1 1,-1 1 0,1 0 0,-1-1-1,1 1 1,0-1 0,-1 1 0,1-1 0,0 1-1,-1-1 1,1 1 0,0-1 0,0 1-1,-1-1 1,1 1 0,0-1 0,0 1-1,0-1 1,0 1 0,0-1 0,0 0-1,0 1 1,0-1 0,0 1 0,0-1 0,0 1-1,0-1 1,0 0 0,6-12-237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18180,'-50'9'1478,"37"-7"-1058,-1 0 1,1 1-1,0 1 0,-23 9 0,34-12-423,-39 20-475,38-19 409,0 0 0,0 0 0,0 1 0,0-1 0,1 0-1,-1 1 1,1 0 0,-1 0 0,-3 5 0,6-7 19,0-1 1,0 1-1,-1 0 0,1-1 1,0 1-1,0 0 0,0-1 1,0 1-1,0 0 0,0-1 1,0 1-1,0 0 0,0-1 1,0 1-1,1 0 0,-1-1 1,0 1-1,0-1 0,0 1 1,1 0-1,-1-1 0,0 1 1,1-1-1,-1 1 0,1-1 1,-1 1-1,1-1 0,-1 1 1,1-1-1,-1 1 0,1-1 1,-1 0-1,1 1 0,-1-1 1,1 0-1,0 1 0,-1-1 1,1 0-1,0 0 0,-1 0 1,1 0-1,-1 0 0,1 1 1,1-1-1,36 5-1433,-32-4 1172,41 2-896,-30-2 918,0 0 0,0 1 0,0 0 0,0 2 0,-1 0 0,18 6 0,-33-9 308,0-1 1,0 0-1,0 0 0,-1 1 0,1-1 1,0 1-1,0-1 0,-1 1 0,1-1 0,0 1 1,-1-1-1,1 1 0,0 0 0,-1-1 1,1 1-1,-1 0 0,1 0 0,-1-1 1,0 1-1,1 0 0,-1 0 0,1 0 0,-1 0 12,-1 0-1,1 0 1,0 0-1,0-1 0,0 1 1,-1 0-1,1 0 1,0-1-1,-1 1 0,1 0 1,0-1-1,-1 1 0,1 0 1,-1-1-1,1 1 1,-1-1-1,0 1 0,1 0 1,-2-1-1,-4 5 254,0-1 0,0 0 0,-14 5 0,15-7-163,0 0 21,-9 6 302,-1-2 0,1 0 0,-2-1-1,1 0 1,-31 5 0,39-11-257,6-3-50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162 213 14187,'-22'14'1144,"0"1"1,-26 24-1,40-32-929,0 1-1,1 0 1,0 1 0,0-1-1,0 1 1,2 1 0,-1-1-1,-4 12 1,9-19-187,0-1-1,1 1 0,-1-1 1,1 1-1,-1-1 0,1 1 1,0-1-1,-1 1 1,1 0-1,0-1 0,0 1 1,0-1-1,0 1 0,1 0 1,-1-1-1,0 1 0,1-1 1,0 4-1,0-4 0,0 0 0,0 0 0,0 0 0,0 0 0,0-1 0,0 1 0,0 0-1,0 0 1,0-1 0,0 1 0,0 0 0,0-1 0,0 1 0,1-1 0,-1 0 0,0 1-1,0-1 1,3 0 0,0 1 43,1-1 0,0 0 0,-1 0 0,1-1 0,0 0 0,-1 1-1,1-2 1,-1 1 0,1 0 0,-1-1 0,9-4 0,-1-2 100,-1 0 1,0-1 0,0 0-1,-1-1 1,0 0-1,0-1 1,8-12-1,-13 16-111,0-1-1,0 0 1,0 0-1,-1 0 1,0-1-1,-1 1 0,0-1 1,0 0-1,-1 0 1,0 0-1,2-16 1,-4 24-71,0 0 0,0 1 0,0-1 0,0 0 0,0 1 0,-1-1 0,1 0 0,0 1 0,0-1 0,0 0 0,0 1 0,-1-1 0,1 0 0,0 1 0,-1-1 0,1 1 0,0-1 0,-1 0 0,-8 1-320,8 1 276,0 0 0,-1 0 1,1 0-1,0 0 0,0 0 0,0 1 0,0-1 0,0 0 0,0 0 0,0 1 1,1-1-1,-1 0 0,0 1 0,0 1 0,1-2 22,0 0 0,-1 0 0,1 0 0,0 0 0,0 0 0,0 0 0,-1 0 0,1 0 0,0 0 0,0 0 0,1 0 0,-1 0 0,0 0 0,0 0 0,0 0 0,1-1 0,-1 1 0,0 0 0,1 0 0,-1 0 1,1 0-1,-1 0 0,1 0 0,0-1 0,-1 1 0,1 0 0,1 1 0,0-2 4,-1 1 1,1 0-1,0 0 1,0-1-1,0 1 1,0-1 0,0 0-1,0 0 1,0 1-1,0-1 1,-1 0-1,1-1 1,3 1 0,5-2-9,1 0 1,-1-1 0,1 0 0,9-5-1,10-7 118,-1 0-1,0-2 0,-1-1 0,-2-1 1,0-1-1,36-37 0,-58 54-86,-1-1-1,1 1 1,-1-1 0,0 0-1,-1 0 1,1 0-1,-1 0 1,4-8-1,-6 11 4,0 1-1,1 0 0,-1-1 0,0 1 0,0 0 0,0-1 0,0 1 0,0-1 0,0 1 0,0 0 0,0-1 0,0 1 0,0-1 0,0 1 0,0 0 0,0-1 0,0 1 0,0 0 0,0-1 0,-1 1 0,1-1 0,0 1 0,0 0 0,0-1 0,-1 1 0,1 0 0,0 0 0,0-1 0,-1 1 0,1 0 0,0-1 0,-1 1 0,1 0 0,0 0 0,-1 0 0,1-1 0,0 1 0,-1 0 0,1 0 0,0 0 0,-1 0 0,1 0 0,0 0 0,-1 0 0,1 0 0,-1 0 1,1 0-1,0 0 0,-1 0 0,1 0 0,-1 0 0,1 0 0,0 0 0,-1 0 0,1 0 0,0 0 0,-1 0 0,1 1 0,-1-1 0,-26 11-235,11-1 155,1 1 1,0 0-1,1 1 1,0 0 0,1 2-1,0-1 1,1 1-1,1 1 1,0 0-1,1 1 1,1 0 0,-15 35-1,22-46 46,1 0 0,-1 0-1,1 0 1,0 0 0,1 0 0,-1 0 0,1 1-1,0-1 1,2 11 0,-2-14 19,1 1-1,-1-1 1,1 0 0,0 1 0,0-1 0,0 0-1,1 0 1,-1 0 0,0 1 0,1-1-1,-1-1 1,1 1 0,0 0 0,0 0-1,-1-1 1,1 1 0,0-1 0,0 1 0,1-1-1,-1 0 1,0 0 0,4 2 0,2-1-13,0 0 1,0-1-1,0 0 1,1 0-1,-1-1 1,0 0-1,0 0 1,0-1 0,0 0-1,0 0 1,0-1-1,14-5 1,-4 1 77,0-2 0,0 0-1,-1-1 1,20-13 0,-29 17 23,-3 2-8,0 0 0,-1 0 0,1 0 0,-1-1 1,0 1-1,0-1 0,0 0 0,-1 0 1,5-7-1,-8 11-56,0 0 0,0 0-1,0 0 1,1 0 0,-1 0 0,0 0 0,0 0 0,0 0 0,0 0 0,0 0 0,0-1 0,0 1 0,0 0-1,0 0 1,0 0 0,0 0 0,0 0 0,0 0 0,0 0 0,0 0 0,0 0 0,0-1 0,0 1 0,0 0 0,0 0-1,0 0 1,0 0 0,0 0 0,0 0 0,0 0 0,0 0 0,0-1 0,0 1 0,0 0 0,0 0 0,0 0-1,0 0 1,0 0 0,0 0 0,-1 0 0,1 0 0,0 0 0,0 0 0,0 0 0,0 0 0,0 0 0,0-1 0,0 1-1,0 0 1,0 0 0,0 0 0,-1 0 0,1 0 0,0 0 0,0 0 0,0 0 0,-8 3 109,-11 7 31,11-4-100,0 0 0,0 1 0,1-1 0,0 2 0,0-1 0,1 1 0,0 0 0,-9 14 0,15-21-31,-1 0 0,1-1 0,-1 1 0,1 0 0,0 0 0,-1 0 0,1 0 0,0-1 1,0 1-1,0 0 0,0 0 0,-1 0 0,1 0 0,0 0 0,0 0 0,1 0 0,-1-1 0,0 1 0,0 0 0,0 0 0,1 0 0,-1 0 0,0 0 1,1-1-1,-1 1 0,0 0 0,1 0 0,-1-1 0,2 2 0,-1-1 16,1 0 1,-1-1 0,1 1-1,0 0 1,-1-1-1,1 0 1,-1 1 0,1-1-1,0 0 1,0 0-1,-1 1 1,1-1 0,3-1-1,6 0 122,0-1-1,0 0 1,16-6-1,0-3-113,-1-1-1,0-1 1,0-1-1,-2-1 0,0-1 1,0-2-1,-2 0 1,23-23-1,-56 54-296,2 1 1,0 0-1,0 1 0,1 0 0,-7 19 0,13-30 255,1 1 0,-1-1-1,1 0 1,0 1-1,0-1 1,0 1 0,1 0-1,0 7 1,0-11 5,0 0 1,0 0-1,0-1 0,0 1 1,1 0-1,-1 0 0,0 0 1,1 0-1,-1 0 1,1 0-1,-1-1 0,1 1 1,-1 0-1,1 0 0,-1-1 1,1 1-1,0 0 1,-1-1-1,2 1 0,-1 0-6,1 0-1,-1-1 0,1 1 1,-1-1-1,1 0 0,0 1 1,-1-1-1,1 0 0,-1 0 0,1 0 1,-1 0-1,1 0 0,-1-1 1,1 1-1,2-1 0,6-3-94,0 0-1,-1 0 1,1-1-1,-1 0 1,0-1-1,0 0 1,0 0 0,-1-1-1,0 0 1,0-1-1,10-13 1,14-19-158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14643,'-15'21'464,"1"0"-1,1 2 1,1-1 0,0 2-1,2 0 1,1 0-1,1 1 1,1-1 0,2 2-1,-4 30 1,3-19-385,2 0-1,2 64 1,2-101-80,0 0-1,0 0 1,1 1 0,-1-1-1,0 0 1,0 0-1,0 0 1,0 0 0,1 0-1,-1 0 1,0 0 0,0 0-1,0 0 1,0 0 0,1 0-1,-1 0 1,0 0 0,0 0-1,0 0 1,1 0-1,-1 0 1,0 0 0,0 0-1,0 0 1,0 0 0,1 0-1,-1 0 1,0 0 0,0 0-1,0 0 1,0 0-1,1-1 1,-1 1 0,0 0-1,0 0 1,0 0 0,0 0-1,0 0 1,0 0 0,1-1-1,-1 1 1,0 0 0,0 0-1,0 0 1,0 0-1,0-1 1,0 1 0,0 0-1,0 0 1,0 0 0,0-1-1,0 1 1,0 0 0,0 0-1,0 0 1,0-1 0,7-16-198,-1 0 0,-1-1 1,0 0-1,-1 0 0,1-26 0,-1 20-1,5-77-549,20 139 1030,-22-31-246,0 0 0,0 0 1,1-1-1,-1 0 0,2-1 0,-1 0 0,0 0 0,1-1 1,0 0-1,0 0 0,18 4 0,-22-6 13,1-1 0,-1 0 1,1 0-1,0-1 0,-1 1 0,1-1 1,0-1-1,-1 1 0,1-1 0,0 0 1,-1 0-1,1 0 0,-1-1 0,0 0 1,1 0-1,-1 0 0,0-1 0,0 0 0,-1 0 1,1 0-1,7-6 0,-11 8-20,0-1 0,0 1 0,0 0 0,0 0-1,0 0 1,0-1 0,0 1 0,0 0 0,-1-1 0,1 1 0,-1-1-1,1 1 1,-1-1 0,1 1 0,-1-1 0,0 1 0,0-1 0,0 1-1,0-1 1,0-2 0,0 4-21,0 0 0,0-1 0,0 1 0,0 0 1,-1-1-1,1 1 0,0 0 0,0 0 0,0-1 0,-1 1 0,1 0 0,0 0 0,0-1 0,-1 1 1,1 0-1,0 0 0,0 0 0,-1-1 0,1 1 0,0 0 0,-1 0 0,1 0 0,0 0 0,-1 0 1,1 0-1,0 0 0,-1 0 0,1 0 0,0 0 0,-1 0 0,1 0 0,-2 0 0,0 0 0,1 1-1,-1-1 1,1 1 0,0 0-1,-1-1 1,1 1 0,-1 0-1,1 0 1,0 0 0,-2 1-1,-26 29-70,27-30 62,1 0 0,1 0-1,-1 0 1,0 0 0,0 0 0,0 0-1,0 1 1,1-1 0,-1 0-1,1 0 1,-1 0 0,1 1 0,-1-1-1,1 0 1,0 1 0,-1-1-1,1 0 1,0 1 0,0-1 0,0 1-1,0-1 1,0 0 0,0 1-1,1-1 1,-1 0 0,0 1 0,2 1-1,-1-2 11,0 0-1,0 0 1,1-1-1,-1 1 1,0 0-1,1-1 1,-1 1-1,0-1 1,1 0-1,-1 1 1,1-1-1,-1 0 1,1 0-1,-1 0 1,1 0-1,-1 0 1,0 0-1,2-1 1,28-5 103,45-20 76,-56 18-259,0 0 1,0 2-1,35-7 1,-55 13 67,1 0-1,0 0 1,-1-1-1,1 1 1,0 0-1,0 0 1,-1 0-1,1 0 1,0 1-1,0-1 1,-1 0-1,1 0 1,0 0-1,-1 0 1,1 1 0,0-1-1,-1 0 1,1 1-1,0-1 1,-1 0-1,1 1 1,-1-1-1,1 1 1,-1-1-1,1 1 1,-1-1-1,1 1 1,-1 0-1,1-1 1,-1 1 0,0-1-1,1 1 1,-1 0-1,0-1 1,0 1-1,1 0 1,-1 0-1,0-1 1,0 1-1,0 0 1,0-1-1,0 1 1,0 0-1,0 0 1,0-1-1,0 1 1,-1 1 0,0 5 31,0 0 1,-1 0 0,-5 14 0,3-9 102,3-11-96,1 1 1,0-1 0,-1 0 0,1 0-1,0 1 1,0-1 0,-1 0 0,1 1 0,0-1-1,0 0 1,1 1 0,-1-1 0,0 0-1,0 1 1,1-1 0,-1 0 0,0 1-1,1-1 1,0 0 0,0 2 0,0-2-5,0-1 0,0 1 1,0 0-1,0-1 1,0 1-1,0-1 1,0 1-1,0-1 0,0 0 1,0 1-1,0-1 1,0 0-1,1 0 1,-1 0-1,0 0 0,0 0 1,0 0-1,0 0 1,2 0-1,7-2 76,0-1-1,0 0 1,0 0 0,12-7-1,-10 5-186,3-1-74,-9 3-129,0 0 0,0 1 0,0-1 0,1 1 0,-1 0 0,1 1 0,0 0 0,-1 0 0,9 0 0,-14 1 244,-1 0 1,0 0-1,1 0 0,-1 0 1,0 0-1,1 0 0,-1 0 1,0 1-1,1-1 0,-1 0 0,0 0 1,1 0-1,-1 1 0,0-1 1,1 0-1,-1 0 0,0 1 0,0-1 1,1 0-1,-1 1 0,0-1 1,0 0-1,0 0 0,1 1 1,-1-1-1,0 0 0,0 1 0,0-1 1,0 1-1,0-1 0,0 0 1,0 1-1,0-1 0,0 0 1,0 1-1,0-1 0,0 1 0,0-1 1,0 1-1,-8 13-922,-7 0 183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17972,'-11'46'199,"2"2"-1,2-1 1,2 1 0,2 0-1,3 55 1,1-97-172,-1-1 0,1 0 0,0 1 0,0-1 0,0 0 0,1 1 0,0-1 0,3 7 0,-4-11-18,0 0 1,0 0-1,-1 0 1,1 0-1,0 0 1,0 0-1,0 0 1,0 0-1,0 0 0,0-1 1,0 1-1,1 0 1,-1-1-1,0 1 1,0-1-1,0 1 1,1-1-1,-1 1 1,0-1-1,1 0 1,-1 0-1,0 0 1,1 0-1,-1 0 1,0 0-1,0 0 0,1 0 1,-1 0-1,0-1 1,1 1-1,-1-1 1,0 1-1,0-1 1,0 1-1,1-1 1,-1 1-1,0-1 1,0 0-1,2-1 1,9-7 120,0 0 0,-1 0 0,0-1 0,12-14 0,38-51 526,-41 49-403,113-147 771,-114 142-1593,-18 31 550,-1-1 0,0 1 0,0-1 0,1 1 0,-1-1 0,0 1 0,0-1 0,0 1 0,0-1 0,0 1 0,0-1 0,0 1 0,0-1 0,0 0 0,0 1 0,0-1 0,0 1 0,0-1 0,0 1 0,0-1 0,-1 1 0,1-1 0,-1 0 3,0 1 0,1 0 0,-1 0 0,0-1 0,1 1 0,-1 0 0,0 0 0,0 0 0,1 0 0,-1 0 0,0 0 0,0 0 0,1 0 0,-1 0 0,0 0 0,0 0 0,1 0 0,-1 1 0,0-1 0,1 0 0,-2 1 0,-18 8-375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13123,'12'28'992,"1"1"-152,-2-2-960,5-4 552,4-3 32</inkml:trace>
  <inkml:trace contextRef="#ctx0" brushRef="#br0" timeOffset="1">346 7 15075,'-5'1'92,"1"-1"0,-1 1-1,1 0 1,-1 1-1,1-1 1,-1 1 0,1 0-1,0 0 1,0 0 0,0 0-1,0 1 1,0 0 0,1-1-1,-1 1 1,1 1 0,0-1-1,0 0 1,0 1 0,-5 7-1,5-6-84,-1 1 0,1-1-1,0 1 1,0 0 0,1 0 0,-1 0-1,2 0 1,-1 1 0,1-1-1,-1 0 1,2 1 0,-1-1 0,1 11-1,0-15-5,0-1-1,0 1 0,0 0 0,1-1 1,-1 1-1,1 0 0,-1-1 1,1 1-1,-1-1 0,1 1 1,0-1-1,0 1 0,0-1 0,0 0 1,0 1-1,0-1 0,0 0 1,0 0-1,0 0 0,1 0 0,-1 0 1,0 0-1,1 0 0,-1 0 1,1 0-1,-1-1 0,1 1 0,-1 0 1,1-1-1,-1 0 0,1 1 1,0-1-1,-1 0 0,1 0 0,0 0 1,-1 0-1,1 0 0,0 0 1,-1 0-1,1-1 0,0 1 1,-1 0-1,4-2 0,2 0 56,0-1 1,1 0-1,-1 0 0,0-1 0,0 0 1,0 0-1,11-10 0,-5 3 233,-1-1-1,12-15 1,-21 24-191,0-1 0,-1 1 0,1-1 0,-1 0 0,0 1 0,0-1 0,-1 0 0,1 0 0,-1-1 0,0 1 0,0 0 0,0 0 0,1-9 0,-3 12-85,1 0 1,0 0-1,0 0 1,0 0-1,-1 0 1,1 0-1,0-1 1,-1 1-1,1 0 1,-1 0-1,0 0 1,1 0-1,-1 0 1,0 1-1,1-1 1,-1 0-1,0 0 1,0 0-1,0 1 1,0-1-1,0 0 1,0 1-1,-1-2 1,-28-7 811,17 6-870,-1-1-6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3:3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13283,'0'-5'600,"1"-15"1592,4 17-1154,4 9-178,-2-1-805,-1-1 0,1 1 1,0-1-1,0 0 0,0-1 0,1 0 0,-1 0 0,1 0 0,0-1 0,0 0 0,0-1 0,0 0 1,0 0-1,0-1 0,0 1 0,0-2 0,0 1 0,13-4 0,13-2 207,0-3 1,64-24-1,-73 23-123,-12 6-77,-1 0 0,1 0 0,0 2 0,20-3 0,-26 4-51,-1 1-1,1 1 0,0-1 1,0 1-1,-1 0 0,1 0 1,-1 1-1,1 0 0,-1 0 0,11 5 1,-13-4-62,1 0 0,0-1 0,0 1 0,0-1 0,0 0 0,0-1 0,0 1 0,1-1 0,-1 0 0,1 0 0,-1-1 0,0 0 0,1 0 0,-1 0 0,1 0 0,-1-1 0,0 0 0,1 0-1,7-3 1,17-8-142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13003,'1'0'56,"-1"0"-1,1 0 1,-1 1 0,0-1-1,1 0 1,-1 1 0,0-1 0,1 0-1,-1 1 1,0-1 0,0 1 0,1-1-1,-1 0 1,0 1 0,0-1 0,0 1-1,0-1 1,0 1 0,0-1 0,1 1-1,-1-1 1,0 1 0,0-1 0,0 1-1,0-1 1,-1 0 0,1 1-1,0 0 1,-10 15 986,-25 14 225,25-23-789,3-1-261,-22 20 281,28-25-508,0 0 1,0 0 0,0 0 0,0 1 0,0-1 0,0 0 0,0 0 0,1 0-1,-1 1 1,1-1 0,-1 1 0,1-1 0,-1 0 0,1 1 0,0-1 0,-1 1-1,1-1 1,0 1 0,0-1 0,0 0 0,1 3 0,-1-3-54,1 0 0,0 1 0,0-1-1,0 0 1,0 0 0,0 0 0,1 0 0,-1-1 0,0 1 0,0 0 0,1 0 0,-1-1 0,0 1 0,1-1 0,-1 1-1,1-1 1,-1 0 0,1 1 0,2-1 0,35 4-1019,-32-4 837,16 1-317,-17-2 481,1 1 0,-1 0 0,0 0 0,1 1 0,-1 0 0,0 0 0,1 0 0,-1 1 0,10 4 0,-16-6 96,1 1 0,0 0 0,-1 0 0,1-1 0,-1 1 0,1 0 0,-1 0 0,1 0 0,-1 0 0,1 0 0,-1-1 0,0 1 0,1 0 0,-1 0 0,0 0 0,0 0 0,0 0 0,0 0 0,0 0-1,0 0 1,0 0 0,0 0 0,0 0 0,0 0 0,-1 0 0,1 0 0,0 0 0,-1 0 0,1-1 0,-1 1 0,1 0 0,-2 1 0,-19 29 897,19-29-820,-3 4 168,-1 1 0,0-1 0,0 0 1,-1-1-1,-8 6 0,13-9-216,0-1-1,0 0 1,0 0-1,0 0 1,0 0-1,0 0 1,0 0-1,0-1 1,0 1-1,0-1 1,0 1 0,-1-1-1,1 0 1,0 0-1,0 0 1,-1 0-1,1 0 1,0 0-1,0-1 1,0 1-1,-1-1 1,1 0-1,0 1 1,-4-3 0,-10-10 181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15371,'-13'42'1009,"-30"65"0,10-28-339,12-26-259,-18 77 0,39-128-407,-1 1-1,1 0 0,0 0 0,-1 0 0,1-1 0,1 1 0,-1 0 1,0 0-1,2 5 0,-2-8-3,0 0-1,0 1 1,0-1-1,1 0 1,-1 0 0,0 1-1,0-1 1,0 0 0,0 0-1,1 1 1,-1-1-1,0 0 1,0 0 0,0 1-1,1-1 1,-1 0 0,0 0-1,0 0 1,1 0-1,-1 1 1,0-1 0,1 0-1,-1 0 1,0 0-1,0 0 1,1 0 0,-1 0-1,0 0 1,1 0 0,-1 0-1,1 0 1,0 0-3,0-1 1,0 1-1,0-1 1,0 1-1,0-1 1,-1 0-1,1 1 0,0-1 1,0 0-1,0 0 1,-1 0-1,1 0 1,0 1-1,0-2 1,10-17-30,0 0 0,14-36 0,12-20 9,-37 74 19,0 0 0,1 0 0,-1 0 0,0 1 0,1-1 0,-1 0-1,1 0 1,-1 0 0,1 1 0,0-1 0,-1 0 0,1 1 0,0-1 0,-1 0 0,1 1 0,0-1 0,0 1 0,-1-1-1,1 1 1,0-1 0,0 1 0,0 0 0,0 0 0,0-1 0,0 1 0,0 0 0,-1 0 0,1 0 0,0 0 0,0 0 0,0 0-1,0 0 1,0 0 0,0 0 0,1 1 0,1 1-23,0 0 0,0 0 1,0 1-1,0-1 0,-1 1 0,1 0 0,3 5 1,7 7-64,-12-13 87,1 0 0,0-1 0,-1 1 0,1-1-1,0 0 1,0 1 0,0-1 0,0 0 0,0 0-1,0 0 1,0 0 0,0 0 0,1-1 0,-1 1-1,0-1 1,0 1 0,1-1 0,-1 0 0,0 0 0,1 0-1,-1 0 1,4-1 0,-2-1 38,1 1-1,-1-1 1,1 0 0,-1-1-1,1 1 1,-1-1 0,0 0-1,0 0 1,5-5 0,-9 8-34,0 0 1,0 0 0,0 0-1,0 0 1,0 0-1,0 0 1,0 0 0,0 0-1,0 0 1,0 0 0,0 0-1,0 0 1,0 0-1,0 0 1,0 0 0,0 0-1,1 0 1,-1 0 0,0 0-1,0 0 1,0 0 0,0 0-1,0 0 1,0 0-1,0 0 1,0 0 0,0 0-1,0 0 1,0 0 0,0 0-1,0 0 1,1 0-1,-1 0 1,0 0 0,0 0-1,0 0 1,0 0 0,0 0-1,0 0 1,0 0 0,0 0-1,0 0 1,0 0-1,0 0 1,0 0 0,0 0-1,0 0 1,0 0 0,0 0-1,0 0 1,0 1-1,0-1 1,0 0 0,0 0-1,1 0 1,-1 0 0,0 0-1,0 0 1,0 0-1,0 0 1,0 0 0,0 0-1,0 0 1,0 0 0,0 0-1,-1 1 1,1-1 0,0 10 24,-6 18-73,4-21 43,-1 5-19,0 0-1,1 1 0,0-1 1,1 1-1,1 0 1,1 22-1,-1-34 24,0 0-1,1 0 1,-1 0-1,0 0 1,1 0 0,-1 0-1,0 0 1,1 0-1,-1 0 1,1 0 0,-1 0-1,1 0 1,0 0 0,-1-1-1,1 1 1,0 0-1,0 0 1,0-1 0,0 1-1,-1-1 1,1 1-1,0-1 1,0 1 0,1 0-1,0-1 1,0 0 0,0 1 0,0-1-1,0 0 1,0 0 0,0-1 0,0 1-1,0 0 1,0-1 0,0 1-1,0-1 1,2 0 0,6-4-20,0 0 0,0-1 0,15-10 1,-19 12-17,38-29-277,-32 22 53,2 1 1,-1 1 0,1 0 0,0 0 0,27-10 0,-41 19 242,1-1 1,0 1 0,0 0 0,-1-1 0,1 1 0,0 0 0,-1 0 0,1 0 0,0-1 0,0 1-1,-1 0 1,1 0 0,0 0 0,0 0 0,-1 0 0,1 0 0,0 1 0,0-1 0,-1 0 0,1 0-1,0 0 1,-1 1 0,1-1 0,0 0 0,-1 1 0,1-1 0,0 1 0,-1-1 0,1 1 0,-1-1-1,1 1 1,-1-1 0,1 1 0,-1-1 0,1 1 0,-1 0 0,0-1 0,1 1 0,-1 0 0,0-1-1,1 1 1,-1 0 0,0-1 0,0 1 0,0 0 0,0 0 0,1-1 0,-1 1 0,0 0 0,0 0-1,-1 0 1,1 7 155,-1 0-1,0 0 0,-1-1 0,-2 10 1,0-3 541,4-14-659,0 0 0,0 0 0,0 1 0,0-1 0,0 0 0,0 0-1,0 0 1,0 1 0,0-1 0,0 0 0,0 0 0,0 0 0,0 0 0,0 1 0,0-1-1,0 0 1,0 0 0,0 0 0,0 1 0,1-1 0,-1 0 0,0 0 0,0 0-1,0 0 1,0 0 0,0 1 0,0-1 0,0 0 0,1 0 0,-1 0 0,0 0 0,0 0-1,0 0 1,0 0 0,1 1 0,-1-1 0,0 0 0,0 0 0,0 0 0,0 0-1,1 0 1,-1 0 0,0 0 0,0 0 0,1 0 0,11-4 501,12-11-56,-24 14-433,14-9 150,-7 4-316,1 1 0,0-1 1,0 1-1,0 0 0,0 1 1,1 0-1,-1 1 0,1-1 1,15-2-1,-23 6 89,0 0 1,0 0-1,-1 0 0,1 0 1,0 0-1,0 0 1,0 0-1,0 0 0,0 0 1,0 1-1,-1-1 0,1 0 1,0 1-1,0-1 1,0 0-1,-1 1 0,1-1 1,0 1-1,0-1 1,-1 1-1,1 0 0,0-1 1,-1 1-1,1 0 0,-1-1 1,1 1-1,-1 0 1,1 0-1,-1 0 0,0-1 1,1 1-1,-1 0 1,0 0-1,0 0 0,1 0 1,-1 0-1,0-1 0,0 3 1,3 6-414,0-2-6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16772,'-23'101'3419,"17"-83"-3435,1 1 0,1 0 0,0 0 1,1 0-1,2 0 0,0 1 0,2 29 0,-1-47-59,0 1 1,1-1-1,-1 1 0,1 0 0,-1-1 0,1 0 1,0 1-1,0-1 0,0 1 0,0-1 0,1 0 1,-1 0-1,1 0 0,-1 0 0,1 0 0,0 0 1,0 0-1,-1 0 0,1-1 0,0 1 0,1-1 1,-1 1-1,0-1 0,0 0 0,1 0 0,-1 0 1,0 0-1,1 0 0,-1-1 0,1 1 0,-1-1 1,1 0-1,0 1 0,-1-1 0,1 0 0,3-1 1,8-1-221,0 0 1,0-1 0,0-1-1,0 0 1,15-8 0,-22 9 321,-6 2-6,0 1 0,1-1-1,-1 1 1,0-1 0,1 1 0,-1-1-1,0 1 1,1 0 0,-1 0 0,0-1 0,1 1-1,-1 0 1,1 0 0,-1 0 0,0 1-1,1-1 1,-1 0 0,0 0 0,1 1 0,-1-1-1,0 1 1,0-1 0,1 1 0,-1 0-1,0-1 1,0 1 0,2 2 0,-2-2 20,0 1 1,-1-1-1,1 1 1,0 0-1,-1-1 0,0 1 1,1 0-1,-1-1 1,0 1-1,0 0 1,0-1-1,0 1 1,0 0-1,0 0 0,0-1 1,-1 1-1,1 0 1,-1-1-1,1 1 1,-1-1-1,0 1 1,-1 2-1,-1 2 185,-1 0 0,0 0-1,0 0 1,-1-1 0,0 0 0,0 0 0,0 0-1,-1 0 1,1-1 0,-1 0 0,0 0-1,0 0 1,-1-1 0,1 0 0,-1 0 0,-12 3-1,14-4-156,-1 0 0,0-1 0,1 0 0,-1 0-1,0 0 1,1-1 0,-1 0 0,0 0 0,0 0-1,0-1 1,1 1 0,-1-2 0,0 1-1,1-1 1,-1 1 0,1-1 0,0-1 0,-1 1-1,1-1 1,0 0 0,-4-4 0,7 6-128,1 0 0,0 0 0,-1-1 0,1 1 0,0 0 0,0-1 0,0 1 0,0-1 0,0 1 0,1-1 0,-1 0 0,0 1 1,1-1-1,-1 0 0,1 0 0,-1 1 0,1-1 0,0 0 0,0 0 0,0 1 0,0-1 0,0 0 0,0 0 0,1-2 0,7-9-492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15459,'8'-2'619,"-1"0"0,1 0-1,-1-1 1,0 0 0,0-1 0,9-5-1,-7 2-489,0 1 0,-1-1 0,1 0 0,-2 0 0,1-1 0,-1 0 0,7-11 0,-14 19-112,1-1-1,-1 1 1,1-1 0,-1 1-1,1-1 1,-1 0 0,1 1 0,-1-1-1,0 0 1,1 1 0,-1-1 0,0 0-1,0 0 1,0 1 0,1-1 0,-1 0-1,0 0 1,0 1 0,0-1 0,0-1-1,-1 2-1,1-1 0,-1 1 0,1 0 0,-1 0-1,1 0 1,-1 0 0,1 0 0,-1 0 0,1 0-1,-1 0 1,1 0 0,-1 0 0,1 0-1,-1 0 1,1 0 0,-1 1 0,1-1 0,-1 0-1,1 0 1,-1 0 0,0 1 0,-29 17 299,22-11-374,1 0 1,0 0 0,1 1 0,0 0-1,0 0 1,-5 11 0,8-16-47,1 1-1,0 1 1,0-1 0,1 0 0,-1 0-1,1 1 1,0-1 0,0 1 0,0-1-1,1 1 1,0-1 0,0 1-1,0-1 1,0 1 0,2 7 0,-2-11 69,1 1 1,-1-1-1,1 0 1,-1 0-1,1 0 1,0 0-1,-1 1 1,1-1-1,0 0 1,0 0-1,0-1 1,0 1-1,0 0 1,0 0-1,0 0 1,0-1-1,0 1 1,0 0-1,0-1 1,0 1-1,2 0 1,0-1-18,0 1 1,0-1 0,0 1 0,0-1 0,1 0-1,-1 0 1,0 0 0,5-1 0,2-1-26,-1-1 0,0 0 0,1 0 0,15-8 0,12-11 155,59-47 0,-56 39 264,-40 30-330,1 0-1,-1-1 1,0 1-1,0 0 1,0 0-1,0 0 1,0-1-1,1 1 1,-1 0-1,0 0 1,0 0-1,0 0 1,0 0-1,1 0 1,-1 0-1,0-1 1,0 1-1,1 0 1,-1 0-1,0 0 1,0 0-1,0 0 1,1 0-1,-1 0 1,0 0-1,0 0 1,0 0-1,1 0 1,-1 0-1,0 0 1,0 0-1,1 0 1,-1 0-1,0 1 1,0-1-1,0 0 0,1 0 1,-3 10 200,-13 26-19,7-18-55,4-9-75,1 0 0,0 0 0,1 1 0,-2 16 0,4-24-44,-1-1 0,1 0 0,0 1 0,0-1 0,0 0 0,0 1 0,0-1 0,1 0 0,-1 0 0,0 1 0,0-1 0,1 0 0,-1 1 0,1-1 0,-1 0 0,1 0 0,0 0 0,-1 0 0,1 1 0,0-1 0,0 0 0,0 0 0,0 0 0,0-1 0,0 1 0,0 0 0,0 0 0,0 0 0,0-1 0,0 1 0,1-1 0,-1 1 0,0-1 0,0 1 0,1-1 0,-1 0 0,0 1 0,0-1 0,1 0 0,-1 0 0,0 0 0,1 0 0,2-1 0,1 0-12,1 0-1,-1 0 0,0-1 0,1 0 1,-1 0-1,0 0 0,0-1 0,0 0 1,-1 0-1,1 0 0,-1 0 0,1-1 1,-1 1-1,0-1 0,3-5 0,11-10 36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38 20220,'-3'1'993,"3"2"735,5-10-1952,1-4 1936,4-12-1368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18380,'10'5'1472,"-13"10"-1112,-7 3-136,-7 11 553,-9 2-265,-4 11-264,-5 7-128,-3 2-176,-1-2-176,6-5-336,3-3-233,10-16 625,7-7-152,13-23-128</inkml:trace>
  <inkml:trace contextRef="#ctx0" brushRef="#br0" timeOffset="1">352 2 14747,'0'13'1048,"-4"11"-904,-5 3-56,2 12 313,1 0-161,0 8-160,4-1-8,2 0-16,2-5-56,3-5-232,2-3-105,0-10 305,-4-4-88,4-13-16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 16556,'-4'-8'2120,"4"4"-1224,9 1-392,5 3 1745,5 3-1097,9-2-808,7 2-552,6-3 1280,2-1-1080,2 1 8,-5-2-32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3:59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37 264 16844,'-5'7'119,"1"0"1,-1 0-1,2 1 1,-1 0 0,1 0-1,0 0 1,1 0 0,0 0-1,0 0 1,1 1-1,0-1 1,0 16 0,1-23-112,0 1 0,1-1 1,-1 1-1,1 0 0,-1-1 1,1 1-1,0-1 0,0 1 1,-1-1-1,1 0 0,0 1 1,0-1-1,0 0 1,0 0-1,1 0 0,-1 1 1,0-1-1,0 0 0,1-1 1,-1 1-1,1 0 0,-1 0 1,1 0-1,-1-1 0,1 1 1,-1-1-1,1 1 0,-1-1 1,1 0-1,0 0 0,-1 0 1,1 1-1,0-2 1,-1 1-1,1 0 0,-1 0 1,3-1-1,3 0 23,1 0 0,-1-1 0,0 0-1,1 0 1,-1-1 0,13-6 0,8-9 235,1-2 0,-2-1 1,-1-1-1,30-32 0,-62 72-381,-16 27-214,21-42 310,-1 0-1,1 0 0,0 0 0,1 0 1,-1 0-1,0 0 0,1 0 0,0 1 1,0-1-1,0 0 0,0 0 0,0 0 1,2 4-1,-2-6 7,0 0 1,1 0-1,-1-1 0,1 1 1,-1-1-1,1 1 1,-1 0-1,1-1 0,0 1 1,-1-1-1,1 0 1,0 1-1,-1-1 0,1 1 1,0-1-1,-1 0 1,1 1-1,0-1 0,0 0 1,-1 0-1,1 0 0,0 0 1,0 0-1,0 0 1,-1 0-1,1 0 0,0 0 1,0 0-1,-1 0 1,1 0-1,1-1 0,24-7-112,-25 8 127,31-17-103,6-8-18</inkml:trace>
  <inkml:trace contextRef="#ctx0" brushRef="#br0" timeOffset="1">650 0 15603,'-9'21'512,"-10"21"907,-26 86-1,41-113-1374,1 0 0,1-1 0,0 1 0,1 0 1,1 0-1,0 0 0,1 0 0,1 0 0,0 0 0,5 15 0,-30-103-1847,-4 19 2468,25 51-241,-1-1 0,1 1-1,-1-1 1,0 1 0,0 0 0,0 0 0,-4-2 0,13 7-377,0 1 0,1-1 0,-1 0 0,0 0 0,1-1 1,9 1-1,48 4-1537,-23-6 1000,4 0-146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0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14179,'-19'6'1099,"1"0"0,-32 16 0,46-20-1019,1-1-1,-1 1 1,1 0-1,-1 1 1,1-1-1,0 1 1,0-1 0,0 1-1,1 0 1,-1 0-1,1 0 1,-1 0-1,1 0 1,0 1-1,0-1 1,0 1 0,1 0-1,-1-1 1,1 1-1,-1 7 1,1-9-57,1-1 0,0 1 1,0-1-1,0 1 0,0-1 0,1 1 1,-1-1-1,0 1 0,0-1 0,1 0 1,-1 1-1,1-1 0,0 1 0,-1-1 1,1 0-1,0 1 0,0-1 0,0 0 1,0 0-1,0 0 0,0 0 0,1 1 1,0 0 14,1-1 0,-1 0 0,1 1 1,-1-1-1,1 0 0,-1-1 0,1 1 1,0 0-1,-1-1 0,1 1 0,4-1 1,2 0 53,1 0 0,-1-1 0,1-1 0,-1 1 0,1-1 1,10-4-1,-7 1 70,0-1 1,0 0 0,17-11-1,-24 14-75,-1-1-1,-1 0 1,1 0 0,0 0-1,-1 0 1,0 0-1,0-1 1,0 0 0,-1 0-1,5-8 1,-7 12-76,-1 1 0,0-1 0,1 0 1,-1 0-1,0 0 0,1 1 0,-1-1 1,0 0-1,0 0 0,0 0 0,0 0 0,1 0 1,-1 0-1,0 1 0,-1-1 0,1 0 0,0 0 1,0 0-1,0 0 0,-1 0 0,1 0 1,0 1-1,-1-1 0,1 0 0,0 0 0,-1 1 1,0-2-1,-1 0-48,1 1 1,-1 0 0,1 0-1,-1 1 1,0-1 0,1 0-1,-1 1 1,0-1-1,0 0 1,1 1 0,-1 0-1,-3-1 1,-3 1-264,1 0 0,-1 0 0,0 0 1,1 1-1,-11 3 0,5 0-203,10 0-53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0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16291,'-22'9'699,"0"1"-1,1 1 0,-29 19 0,49-29-694,0-1-1,0 0 0,1 1 1,-1-1-1,0 1 1,1-1-1,-1 1 1,1-1-1,-1 1 1,1-1-1,-1 1 1,1 0-1,-1-1 1,1 1-1,0 0 0,-1-1 1,1 1-1,0 0 1,-1 0-1,1-1 1,0 1-1,0 0 1,0 0-1,0 0 1,0 0-16,0 0 1,1-1-1,-1 1 1,1-1-1,-1 1 1,1 0-1,0-1 0,-1 1 1,1-1-1,-1 0 1,1 1-1,0-1 1,0 0-1,-1 1 1,1-1-1,0 0 1,-1 0-1,1 1 1,1-1-1,45 4-658,-42-4 608,13 0-167,-1 0 29,0 1-1,0 0 1,-1 1-1,28 7 1,-43-9 209,0 1 0,1-1 0,-1 0 1,0 1-1,0-1 0,0 1 0,0-1 0,0 1 1,1 0-1,-1-1 0,0 1 0,-1 0 0,1 0 0,0 0 1,0 0-1,0 0 0,0 0 0,-1 0 0,1 0 0,1 2 1,-2-2 34,0 0 1,0 0 0,0 0-1,0 0 1,0 0 0,-1 0-1,1 0 1,0 0 0,0 0-1,-1 0 1,1 0 0,-1 0-1,1 0 1,-1 0 0,1 0-1,-1 0 1,1 0 0,-1-1-1,0 2 1,-5 4 236,0-1-1,1 0 1,-1 0 0,-1-1-1,-6 4 1,3-1-85,-1-1 0,1 0 1,-1-1-1,0 0 0,0-1 0,-1-1 1,1 1-1,-1-2 0,0 1 0,0-2 0,0 0 1,0 0-1,-13-1 0,-6-8-21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3:3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 12267,'-2'-1'262,"1"0"-1,-1 0 1,0 1 0,1-1 0,-1 0 0,0 1 0,0-1 0,0 1 0,1 0 0,-1-1 0,0 1-1,0 0 1,-2 0 0,3 0-189,0 0-1,0 0 1,0 1-1,0-1 0,0 0 1,0 0-1,0 0 1,1 1-1,-1-1 1,0 1-1,0-1 0,0 0 1,0 1-1,1-1 1,-1 1-1,0 0 0,0-1 1,1 1-1,-1 0 1,0-1-1,1 1 1,-1 0-1,1 0 0,-1-1 1,1 1-1,-1 0 1,0 2-1,2-3-56,-1 1 0,0-1-1,0 0 1,0 1 0,0-1 0,0 1-1,1-1 1,-1 0 0,0 1 0,0-1-1,1 0 1,-1 0 0,0 1 0,0-1-1,1 0 1,-1 1 0,0-1-1,1 0 1,-1 0 0,0 0 0,1 1-1,-1-1 1,1 0 0,-1 0 0,0 0-1,1 0 1,-1 0 0,0 0 0,1 0-1,-1 0 1,1 0 0,-1 0 0,0 0-1,1 0 1,-1 0 0,1 0 0,19 0 238,-19 0-208,333-11 1432,-224 13-1488,112 17 0,-201-17 1,-1-1 1,1-1 0,-1 0-1,0-2 1,1 0-1,34-10 1,-50 13-201,-5-1 225,0 1 0,0-1 1,0 0-1,0 0 0,0 0 1,0 0-1,0 0 0,0 0 0,0 0 1,0 0-1,1 0 0,-1 0 1,0 0-1,0 0 0,0 0 1,0 0-1,0 0 0,0 0 0,0 0 1,0 0-1,1 1 0,-1-1 1,0-1-1,0 1 0,0 0 1,0 0-1,0 0 0,0 0 0,0 0 1,1 0-1,-1 0 0,0 0 1,0 0-1,0 0 0,0 0 0,0 0 1,0 0-1,0 0 0,0 0 1,0 0-1,0 0 0,1 0 1,-1 0-1,0-1 0,0 1 0,0 0 1,0 0-1,0 0 0,0 0 1,0 0-1,0 0 0,0 0 1,0 0-1,0-1 0,0 1 0,0 0 1,0 0-1,0 0 0,0 0 1,0 0-1,0 0 0,0-1 0,0-2 113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0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 20388,'-19'14'1657,"-12"10"-1313,-5 5-144,-7 7 664,0 7-296,3 6-320,0 2-120,7 5-96,10-1-8,11-7-40,8-3-120,14-8-328,7-6-184,18-10-376,2-9 776,15-14-176,2-8-193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0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15019,'-5'34'5357,"-11"19"-2804,5-21-2048,4-8-224,1 0-1,0 1 1,-2 40-1,8-63-310,-1 0 1,1 0 0,0 0-1,0 0 1,1 0-1,-1 0 1,0 0-1,1 0 1,-1 0-1,1 0 1,-1 0-1,1 0 1,0 0 0,0 0-1,0-1 1,0 1-1,0 0 1,0-1-1,1 1 1,-1-1-1,1 1 1,-1-1-1,1 0 1,-1 1 0,1-1-1,0 0 1,-1 0-1,1 0 1,0 0-1,0-1 1,0 1-1,0 0 1,0-1-1,0 1 1,-1-1 0,1 0-1,0 0 1,1 1-1,-1-1 1,2-1-1,3 1-409,1-1 0,-1 0 0,0 0 0,0-1 1,0 0-1,1 0 0,-2-1 0,1 0 0,11-6 0,-12 5-162,0 0 1,-1 0 0,0 0-1,8-9 1,-11 12 471,-1-1-1,1 0 1,-1 0 0,0 0 0,1 0-1,-1 0 1,0 0 0,0 0-1,0 0 1,0 0 0,-1-1-1,1 1 1,-1 0 0,1-1 0,-1 1-1,0-5 1,0 7 155,0 0 0,0 0 1,0-1-1,0 1 0,0 0 0,0 0 1,0-1-1,0 1 0,0 0 1,0 0-1,-1 0 0,1-1 0,0 1 1,0 0-1,0 0 0,0 0 0,0-1 1,-1 1-1,1 0 0,0 0 0,0 0 1,0 0-1,-1-1 0,1 1 0,0 0 1,0 0-1,-1 0 0,1 0 0,0 0 1,0 0-1,-1 0 0,1 0 1,0 0-1,0 0 0,-1 0 0,1 0 1,0 0-1,0 0 0,-1 0 0,1 0 1,0 0-1,0 0 0,-1 0 0,1 0 1,0 0-1,0 0 0,-1 1 0,1-1 1,0 0-1,0 0 0,0 0 0,-1 0 1,1 0-1,0 1 0,0-1 0,0 0 1,0 0-1,0 0 0,-1 1 1,1-1-1,0 1 0,-12 12 1635,6-2-1340,2 0 1,-1 0 0,2 0 0,-1 1-1,2 0 1,-1-1 0,2 1 0,-1 0 0,2 0-1,0 19 1,0-30-335,0 0-1,0 0 1,0 0-1,1 0 1,-1 0 0,0 0-1,0 0 1,1 0-1,-1 0 1,1 0 0,-1 0-1,1 0 1,-1 0-1,1 0 1,0 0 0,-1 0-1,1-1 1,0 1-1,1 1 1,6-2-302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0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17548,'1'3'117,"-1"1"0,0-1 0,0 0 0,0 0 0,0 0 1,-1 0-1,1 0 0,-1 1 0,0-1 0,-1 4 0,-3 11-21,-24 193-80,21-134-171,-29 123 1,33-187 307,3-19 75,6-25 11,14-46-61,3 1 1,4 1 0,65-133 0,-89 204-181,5-9-11,0 1 0,11-14-1,-16 23-13,-1 1 0,1 0 1,0 0-1,0 0 0,0 0 0,0 0 0,0 0 1,1 1-1,-1-1 0,0 1 0,1-1 0,-1 1 1,1 0-1,0 0 0,-1 0 0,1 0 0,0 1 1,3-1-1,-5 1-4,0-1 1,0 1-1,0 0 1,0 0-1,0 0 0,0 1 1,-1-1-1,1 0 1,0 0-1,0 0 1,0 1-1,0-1 1,0 0-1,0 1 0,0-1 1,-1 1-1,1-1 1,0 1-1,0 0 1,-1-1-1,1 1 1,0 0-1,-1-1 0,1 1 1,0 0-1,-1 0 1,1-1-1,-1 1 1,0 0-1,1 0 1,-1 0-1,0 0 0,1 0 1,-1 0-1,0 0 1,0-1-1,0 1 1,0 0-1,0 0 1,0 0-1,0 0 0,0 0 1,0 0-1,0 2 1,-1 0-19,0 1 1,0-1 0,0 1-1,-1-1 1,1 1 0,-1-1-1,0 0 1,0 0 0,0 0-1,-3 4 1,-10 7 326,0-1 1,-1 0-1,-1-1 1,0-1 0,0-1-1,-1 0 1,0-2-1,-20 8 1,36-16-173,0 1-47,0 0 0,0 0 0,1-1-1,-1 1 1,0-1 0,0 1 0,0-1 0,0 0-1,0 0 1,0 0 0,0 0 0,0 0 0,0 0-1,-2-1 1,-3-4 311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0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15219,'0'3'143,"1"-1"1,-2 0-1,1 1 0,0-1 0,0 0 0,-1 1 1,1-1-1,-1 0 0,0 0 0,1 0 0,-1 1 1,0-1-1,-1 0 0,-1 3 0,0 1 302,-3 9-447,0 0 0,1 1 0,0 0 0,2 0 0,0 0 0,0 0 0,2 0 0,-1 18 0,2-34 1,0 1-1,0 0 0,0 0 1,0-1-1,1 1 0,-1 0 1,0-1-1,0 1 0,0 0 1,0-1-1,1 1 0,-1 0 1,0-1-1,1 1 0,-1 0 1,0-1-1,1 1 0,-1-1 1,1 1-1,-1-1 0,1 1 1,-1-1-1,1 1 0,-1-1 1,1 0-1,0 1 0,-1-1 1,2 1-1,-1-1 5,1 0 0,-1 0 0,0 0 0,1 0 1,-1 0-1,0-1 0,1 1 0,-1 0 0,0-1 0,0 1 0,1-1 0,-1 1 1,2-2-1,3-2 25,-1 1 0,1-1 1,-1 0-1,0-1 0,6-6 1,-4 2 76,0 0 0,-1-1 0,0 0 0,9-19 0,-12 22-54,-1 1 0,0 0-1,0-1 1,-1 1 0,0-1 0,0 1 0,0-1 0,-1 1 0,0-14-1,-7 1-123,6 18 40,1 1 0,0-1 0,0 1-1,-1 0 1,1-1 0,0 1 0,-1-1 0,1 1 0,0-1 0,-1 1 0,1 0-1,-1-1 1,1 1 0,0 0 0,-1 0 0,1-1 0,-1 1 0,1 0-1,-1 0 1,1 0 0,-1-1 0,1 1 0,-1 0 0,0 0 0,1 0 0,-1 0-1,1 0 1,-1 0 0,1 0 0,-1 0 0,0 0 0,1 1 2,0-1 0,0 0 1,-1 0-1,1 0 0,0 0 0,0 1 1,0-1-1,0 0 0,0 0 0,-1 0 1,1 1-1,0-1 0,0 0 0,0 0 1,0 0-1,0 1 0,0-1 0,0 0 1,0 0-1,0 1 0,0-1 0,0 0 0,0 0 1,0 1-1,0-1 0,0 0 0,0 0 1,0 1-1,0-1 0,0 0 0,0 0 1,1 0-1,-1 1 0,0-1 0,0 0 1,0 0-1,0 0 0,0 1 0,1-1 1,-1 0-1,0 0 0,0 0 0,0 0 1,0 0-1,1 1 0,-1-1 0,0 0 1,1 0-1,10 8-672,1-5 240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0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7 15427,'-16'4'912,"0"0"1,-26 11-1,38-14-868,1 1 0,0-1 0,0 1 1,-1 0-1,2 0 0,-1 0 0,0 0 0,0 0 1,0 0-1,1 1 0,0-1 0,-1 1 1,1 0-1,0 0 0,0 0 0,0 0 0,1 0 1,-1 0-1,-1 5 0,3-8-38,0 1 0,0 0-1,0 0 1,0-1 0,0 1-1,0 0 1,0 0 0,0 0 0,0-1-1,0 1 1,0 0 0,0 0-1,0-1 1,1 1 0,-1 0 0,0-1-1,1 1 1,-1 0 0,0 0-1,1-1 1,-1 1 0,1-1 0,-1 1-1,2 1 1,-1-2 16,1 1 0,-1 0 1,1 0-1,-1 0 0,1-1 1,0 1-1,-1-1 0,1 1 0,0-1 1,3 0-1,2 1 95,0-1 0,0-1 0,1 1 0,9-3 1,-8 1 127,1-1 1,-1 1 0,0-2-1,1 1 1,-2-1 0,1-1 0,0 1-1,-1-1 1,0-1 0,0 0 0,8-8-1,-15 14-220,0-1 0,-1 0 0,1 0 0,0 1 0,-1-1 0,1 0-1,-1 0 1,1 0 0,-1 0 0,1 0 0,-1 0 0,0 0 0,1 1 0,-1-1 0,0 0-1,0 0 1,0 0 0,0 0 0,0 0 0,0 0 0,0 0 0,0 0 0,0 0 0,0 0-1,-1-1 1,0 0-7,1 1-1,-1 0 0,0 0 0,0 0 0,0 0 0,0 0 0,0 0 1,-1 0-1,1 1 0,0-1 0,0 0 0,-1 1 0,1-1 0,0 1 1,-2-1-1,-5-1 30,1 0 0,0 1 1,-1-1-1,1 2 0,-11-1 1,0 3-163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03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48 103 17372,'-11'-14'2146,"11"13"-2074,0 1 0,0-1-1,0 1 1,0-1 0,0 1-1,0 0 1,0-1 0,0 1-1,0-1 1,0 1 0,0-1-1,0 1 1,0 0 0,0-1-1,0 1 1,0-1 0,0 1-1,1 0 1,-1-1 0,0 1-1,0-1 1,1 0 0,1 0 75,1-1 1,-1 1 0,1-1-1,-1 1 1,1 0 0,0-1-1,-1 2 1,6-3-1,16-5-135,26-15 0,-28 13-479,29-10 0,-50 19 438,0 1-1,0-1 1,-1 1 0,1 0 0,0-1 0,0 1 0,0 0 0,-1 0 0,1 0 0,0 0 0,0 0 0,0 0 0,0 0 0,0 0 0,-1 0 0,1 0 0,0 0 0,0 0-1,0 1 1,0-1 0,-1 0 0,1 0 0,0 1 0,0-1 0,-1 1 0,1-1 0,0 1 0,-1-1 0,1 1 0,0-1 0,-1 1 0,1 0 0,-1-1 0,1 1 0,-1 0-1,1-1 1,-1 1 0,0 0 0,1 0 0,-1 0 0,1 0 0,-1 4-74,1 1-1,-1-1 1,1 0-1,-2 0 1,0 10-1,0 2-53,0 91-367,3-42 502,-4-1 0,-17 114 0,15-163 24,0 0 0,-9 24 1,12-37 14,0 0 1,-1 1-1,1-1 1,-1 0-1,1-1 1,-1 1-1,0 0 1,0 0 0,0-1-1,0 1 1,-1-1-1,1 0 1,-1 0-1,0 0 1,1 0-1,-1 0 1,0 0-1,0-1 1,-5 3-1,5-4 31,0 0-1,0 0 0,1 0 0,-1 0 1,0-1-1,0 1 0,1-1 0,-1 0 1,0 0-1,1 0 0,-1 0 0,1 0 1,-1 0-1,1-1 0,0 1 0,-1-1 1,1 1-1,-3-4 0,-3-3 151,0 0 1,0-1-1,-6-9 0,3 3 4,0-1 0,2 1-1,-11-24 1,18 35-249,0-1 1,0 1-1,1-1 1,-1 0 0,1 1-1,0-1 1,0 0-1,1 0 1,-1 0-1,1 0 1,0 0 0,1 0-1,-1 0 1,1 0-1,0 1 1,0-1 0,3-8-1,10-5-244,4 6-125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0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 16516,'-19'1'4571,"13"0"-4313,0 1 0,0 0 0,0 1 1,1 0-1,-1 0 0,1 0 0,-1 0 0,-8 8 0,11-9-274,1 1 0,-1-1 1,1 0-1,0 1 0,0-1 0,-1 1 1,2-1-1,-1 1 0,0 0 0,0 0 0,1 0 1,0 0-1,0 0 0,0 0 0,0 1 1,0-1-1,0 0 0,1 4 0,0-6 11,0 0-1,0 0 1,0 0-1,0 0 1,0 0-1,0 0 1,1 0 0,-1 0-1,0 0 1,1 0-1,-1 0 1,1 0-1,-1 0 1,1 0-1,0 0 1,-1-1-1,1 1 1,0 0-1,-1 0 1,1-1 0,0 1-1,0 0 1,1 0-1,0 0 0,0 0 0,1-1 0,-1 1 0,0-1 0,0 0 0,0 1-1,0-1 1,0 0 0,1 0 0,-1-1 0,2 1 0,5-2-2,0 0-1,0-1 1,0 0-1,11-5 1,-11 4 17,-1-1 1,1 0 0,-1 0 0,0-1-1,0 0 1,-1-1 0,1 0 0,-2 0-1,1 0 1,-1-1 0,0 0-1,7-13 1,-11 14-234,-9 10-22,-9 11-197,11-7 44,-1 0 1,1 0 0,1 0-1,-1 1 1,1 0-1,0 0 1,1 0 0,0 1-1,0-1 1,-2 16-1,5-24 330,0 1 0,0 0-1,0-1 1,0 1-1,0 0 1,0-1-1,0 1 1,0-1-1,0 1 1,0 0 0,0-1-1,0 1 1,1-1-1,-1 1 1,0 0-1,0-1 1,1 1-1,-1-1 1,0 1-1,1-1 1,-1 1 0,1-1-1,-1 1 1,1-1-1,-1 0 1,1 1-1,-1-1 1,1 1-1,-1-1 1,1 0 0,-1 0-1,1 1 1,0-1-1,-1 0 1,1 0-1,-1 0 1,1 0-1,0 0 1,-1 1 0,1-1-1,0 0 1,0-1-1,2 1-78,-1 0-1,1-1 0,0 1 1,0-1-1,-1 0 1,1 0-1,-1 0 0,5-2 1,12-10-660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0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15387,'-14'23'833,"1"1"-1,1 1 0,-10 34 0,18-48-763,1 0 1,1 1-1,0-1 0,0 0 0,1 1 0,1-1 1,0 1-1,0-1 0,1 1 0,4 18 1,-4-28-66,-1 1 0,1 0 1,0-1-1,0 1 1,0-1-1,0 1 1,0-1-1,1 1 1,-1-1-1,1 0 1,0 0-1,-1 0 0,1 0 1,0 0-1,0 0 1,1 0-1,-1-1 1,0 1-1,0-1 1,3 2-1,0-2-9,-1 1 1,1-1-1,-1-1 0,1 1 0,0-1 0,-1 1 1,1-1-1,-1-1 0,1 1 0,0-1 0,5-1 1,8-2-115,29-11 1,8-3-278,-54 18 385,0-1-1,0 1 0,0 0 0,0 0 0,0 0 1,0 0-1,-1-1 0,1 1 0,0 1 1,0-1-1,0 0 0,0 0 0,0 0 1,0 0-1,0 0 0,-1 1 0,1-1 0,0 0 1,0 1-1,0-1 0,-1 1 0,1-1 1,0 1-1,0-1 0,-1 1 0,1 0 0,0-1 1,-1 1-1,1 0 0,-1-1 0,1 1 1,0 1-1,0 2-20,0 0 0,0 0 1,0 0-1,0 0 0,-1 0 1,1 6-1,4 21-71,-5-30 100,0 0 0,0 0 0,1 0 0,-1 0 1,1 0-1,-1 0 0,1 0 0,0 0 0,-1 0 0,1 0 1,0 0-1,0 0 0,-1-1 0,1 1 0,0 0 0,0 0 0,0-1 1,0 1-1,0-1 0,0 1 0,2 0 0,-1-1 24,1 0-1,-1 0 1,1 0-1,-1 0 1,1 0-1,-1-1 1,0 1-1,1-1 0,-1 0 1,0 0-1,0 0 1,1 0-1,-1 0 1,0 0-1,0 0 1,0-1-1,0 1 1,0-1-1,2-2 1,3-2 118,0-1 1,0-1 0,7-10-1,-10 12-61,0 0 0,0-1 0,-1 1 0,4-13 0,-6 17-77,0 0-1,0 1 1,-1-1-1,1 0 1,-1 0-1,0 0 1,1 0-1,-1 0 1,0 0-1,0 0 1,0 0-1,-1 0 1,1 0-1,0 0 1,-1 1-1,1-1 1,-1 0-1,1 0 1,-1 0-1,0 0 1,0 1-1,-1-3 1,5 5-119,1 1-1,0-1 1,0-1 0,0 1-1,0 0 1,0-1 0,7 0-1,38 0-429,9-10 313,-25 3 78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0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17300,'7'20'1528,"2"9"-1040,-1 3-176,5 6 480,-1 5-184,2 3-55,-3 3-113,-6 0-224,-5-2-128,-13 0-312,-10 2-304,-14 1 464,-9 0-120,-10-4-16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2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20836,'10'0'1633,"14"-4"-1209,6-2-200,15-4 440,2 0-176,9 1-112,1-2-104,-2 4-328,-5 1-272,-16 6-472,-8 4-200,-19 6 736,-5 2-168,-11 6-184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3:59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12155,'11'-2'5052,"10"-4"-3884,3-2-1200,41-6 321,-6 0 51,0 3 0,63-4 0,17 6-266,143-4 244,-175 5-907,-107 6-394,0 2 675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2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18692,'13'2'2128,"5"-1"-1495,10-5-265,5 0 1056,11-2-768,3 0-144,6-1-408,2 0-384,-5 1-856,-4 0 984,-5 1-216,-8-1-88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2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16484,'1'-1'101,"0"0"0,0 0 1,0 0-1,0 0 0,0 0 1,0 1-1,1-1 1,-1 0-1,0 1 0,1-1 1,-1 0-1,0 1 1,1 0-1,-1-1 0,1 1 1,1-1-1,29 0 27,-19 0 84,147 0 1208,-130 3-1322,1 1-1,-1 2 0,37 10 0,-59-13-86,-1 1-1,0-1 1,1 1-1,-1 1 0,13 8 1,-18-11-3,-1 0 0,1 0 1,-1 1-1,1-1 0,-1 0 1,0 1-1,0-1 0,1 1 1,-1-1-1,0 1 0,0 0 1,-1-1-1,1 1 0,0 0 1,0 0-1,-1 0 0,1-1 1,-1 1-1,0 0 0,1 0 1,-1 0-1,0 0 0,0 0 1,0 0-1,0 0 0,-1 0 0,1 0 1,0-1-1,-2 4 0,-1 2 27,-1 0 0,1 0-1,-2 0 1,1-1 0,-1 0-1,0 1 1,0-1 0,-1-1-1,-6 7 1,-63 45 269,62-48-258,-30 22 15,-59 58 1,84-72 76,1 2 0,1 0 0,1 0 0,1 2-1,-18 31 1,29-45-61,0 1-1,0-1 0,0 0 0,1 1 1,-2 13-1,4-21-72,0 0 1,0 0-1,0 0 0,0 0 0,0 0 1,0 0-1,0 0 0,0 1 1,-1-1-1,1 0 0,0 0 1,0 0-1,0 0 0,0 0 1,1 0-1,-1 0 0,0 1 1,0-1-1,0 0 0,0 0 1,0 0-1,0 0 0,0 0 1,0 0-1,0 0 0,0 1 1,0-1-1,0 0 0,0 0 0,0 0 1,0 0-1,0 0 0,1 0 1,-1 0-1,0 0 0,0 0 1,0 0-1,0 0 0,0 0 1,0 0-1,0 1 0,1-1 1,-1 0-1,0 0 0,0 0 1,0 0-1,0 0 0,0 0 1,0 0-1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2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19716,'6'10'1473,"-7"9"-1201,-2 8-112,0 7 488,-3 3-344,3 6-568,-1-1-280,1-3-521,2-5-519,-2-10 1184,-4-6-328,-5-5-240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2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73 18156,'15'-10'422,"0"1"0,1 0 0,0 1 0,1 1 0,-1 0 0,1 2 0,28-7 0,-36 10-290,1 0 0,-1 1-1,1 1 1,-1-1 0,0 1-1,1 1 1,-1 0-1,1 0 1,-1 1 0,0 0-1,0 1 1,0 0 0,0 0-1,0 1 1,15 9-1,-21-11-120,0 0-1,0 0 1,0 0-1,0 0 1,-1 1-1,1-1 0,-1 1 1,0-1-1,1 1 1,-1 0-1,-1 0 1,1 0-1,0 0 0,-1 1 1,1-1-1,-1 0 1,0 0-1,0 1 1,-1-1-1,1 1 0,-1-1 1,1 1-1,-1-1 1,0 1-1,0-1 1,-1 1-1,1-1 1,-1 1-1,0-1 0,0 1 1,0-1-1,0 0 1,-2 5-1,-2 1 9,-1 1-1,1-1 1,-1-1 0,-1 1-1,0-1 1,0 0 0,0 0 0,-1-1-1,-16 11 1,6-5-8,-37 19 1,107-22-1001,-45-8 866,0 0-1,0 1 1,0-1-1,0 1 1,0 1-1,-1-1 1,1 1-1,-1 0 1,0 1 0,7 6-1,-11-9 93,0 1 0,0-1 0,0 1 0,0 0 0,0-1 0,-1 1 0,1 0 0,-1 0 1,0 0-1,0 0 0,0 0 0,0 0 0,0 1 0,-1-1 0,1 0 0,-1 0 0,0 0 0,0 1 0,0-1 0,-1 0 0,1 0 0,-1 1 0,1-1 0,-1 0 0,0 0 0,-2 4 1,-1 0 76,1-1 0,-2 1 0,1 0 0,-1-1 1,0 0-1,0 0 0,-1-1 0,1 1 1,-1-1-1,-1 0 0,-10 6 0,-3 1 341,0-1 0,-38 14 0,46-20-246,0 0 1,-1-1-1,1-1 1,-1 0 0,0-1-1,0 0 1,0-1-1,0 0 1,-1-1 0,-19-2-1,32 2-157,-1-1-1,0 1 1,1-1-1,-1 1 1,0-1-1,1 1 1,-1-1-1,1 0 1,-1 0-1,1 0 1,-1 0-1,1 0 1,0 0-1,0 0 1,-1 0-1,1-1 1,0 1-1,0 0 1,0-1-1,0 1 1,0-1-1,1 1 1,-1-1-1,0 0 1,1 1-1,-1-1 1,1 0-1,0 1 1,-1-1-1,1 0 1,0 1-1,0-1 1,0 0-1,0-2 1,5-15-239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2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0 212 16572,'2'0'139,"-1"0"0,1 0 0,-1-1 0,0 1 0,1 0 0,-1 0 0,0-1 0,1 1 0,-1-1 0,0 1 0,1-1 0,-1 0 0,0 0 0,0 1 0,0-1 0,2-1 0,20-20 359,-13 12 97,19-15-20,-1-2-1,-1-1 1,32-45-1,-52 59-427,-7 14-142,1 0 0,-1 0 0,0 0-1,0-1 1,0 1 0,0 0 0,0 0-1,0 0 1,0 0 0,0 0-1,0 0 1,0 0 0,0-1 0,0 1-1,0 0 1,0 0 0,0 0 0,0 0-1,0 0 1,-1 0 0,1 0 0,0 0-1,0-1 1,0 1 0,0 0-1,0 0 1,0 0 0,0 0 0,0 0-1,0 0 1,0 0 0,0 0 0,0 0-1,-1 0 1,1 0 0,0 0 0,0 0-1,0-1 1,0 1 0,0 0-1,0 0 1,0 0 0,-1 0 0,1 0-1,0 0 1,0 0 0,0 0 0,0 0-1,0 0 1,0 0 0,-1 0 0,-1 1 25,0 0 0,0 0 1,0 0-1,0 0 1,1 0-1,-1 1 0,0-1 1,0 0-1,-2 4 1,-5 4 6,1 1 1,0 0 0,1 1 0,0 0 0,0 0 0,1 0 0,1 1 0,0 0 0,0 0 0,1 1-1,-4 22 1,8-33-39,0 0-1,-1 0 1,1 0-1,0 0 1,0 1-1,0-1 1,0 0-1,1 0 1,-1 0-1,1 0 1,-1 0-1,1 0 0,0 0 1,0 0-1,-1 0 1,1 0-1,1 0 1,-1 0-1,0-1 1,0 1-1,1 0 1,-1-1-1,1 1 1,-1-1-1,1 0 1,0 1-1,-1-1 0,1 0 1,0 0-1,0 0 1,0 0-1,0 0 1,0-1-1,0 1 1,0-1-1,0 1 1,0-1-1,3 1 1,4-1 9,1 1 0,-1-1 1,0-1-1,0 0 0,0 0 0,0-1 1,14-4-1,-2-1 46,0-1-1,0 0 1,-1-2-1,0 0 1,-1-2-1,0 0 1,0-1 0,-2-1-1,0 0 1,0-1-1,14-19 1,-19 13 49,-14 16-32,-8 10-42,5-1-33,0 1 0,0 0 0,1 0 0,0 1 0,0-1 0,0 1 0,0 0 1,1 0-1,0 0 0,0 1 0,1-1 0,0 1 0,0-1 0,1 1 1,-1 0-1,1 0 0,1-1 0,-1 1 0,2 10 0,-1-15 5,0 0 0,1 0 0,-1 0 0,1 0 0,0-1-1,-1 1 1,1 0 0,0-1 0,0 1 0,0-1 0,0 1 0,1-1-1,-1 1 1,0-1 0,1 0 0,-1 1 0,0-1 0,1 0 0,0 0-1,1 1 1,0-1-48,0 0-1,0 0 0,0 0 0,1-1 1,-1 1-1,0-1 0,0 1 0,0-1 1,1 0-1,-1-1 0,3 0 0,2 0-75,0-1 0,0 0 0,0 0 0,-1-1 0,1 0 0,-1 0-1,0-1 1,12-8 0,-1-4-142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2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36 21044,'-8'-3'2169,"8"0"-1625,2 1-752,2 0 1080,6-4-472,0-2-176,2-4-440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0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69 19108,'-21'78'1811,"9"-39"-1605,2 1 1,2 0 0,-5 61 0,13-96-217,-1 0 0,2 0 0,-1 0 0,0 0 1,3 7-1,-3-11 12,0 0 1,1 0-1,-1 0 1,0 0-1,1 0 1,0 0 0,-1 0-1,1 0 1,-1 0-1,1 0 1,0 0-1,0 0 1,0 0-1,-1-1 1,1 1 0,0 0-1,0-1 1,0 1-1,0-1 1,0 1-1,0-1 1,0 1 0,0-1-1,0 0 1,1 1-1,-1-1 1,0 0-1,0 0 1,0 0-1,2 0 1,2 0 23,1-1 0,-1 0 0,1-1 1,-1 1-1,0-1 0,1 0 0,-1 0 0,0-1 0,0 1 0,-1-1 1,1 0-1,-1-1 0,5-3 0,10-10 245,26-28-1,-42 41-233,24-27 408,27-38 0,-44 54-288,0 0 1,-1-1-1,-1 0 0,0-1 1,6-19-1,-12 19 56,-3 17-212,1 0 1,0 0 0,0 0 0,-1 0 0,1 0 0,0 0-1,0 0 1,-1 0 0,1 0 0,0 0 0,0 0 0,-1 0-1,1 0 1,0 0 0,0 0 0,-1 0 0,1 0 0,0 0-1,0 0 1,-1 0 0,1 1 0,0-1 0,0 0 0,-1 0-1,1 0 1,0 0 0,0 1 0,0-1 0,-1 0 0,1 0-1,0 0 1,0 1 0,0-1 0,-4 3-35,1 1 0,0 0-1,0-1 1,1 1 0,-4 7 0,-4 10-314,-14 45 0,22-59 281,1-1 1,-1 0-1,1 1 1,0-1-1,1 1 0,0 0 1,0-1-1,0 1 0,1-1 1,-1 1-1,2-1 1,1 7-1,-2-10 37,0-1-1,0 1 1,1-1 0,-1 1-1,1-1 1,-1 0 0,1 0-1,0 0 1,0 0 0,0 0-1,0 0 1,0 0 0,0-1-1,0 1 1,1-1 0,3 2-1,-1-1 19,-1 0 0,1-1 1,-1 0-1,1 0 0,0-1 0,-1 1 0,1-1 0,0 0 0,4-1 0,3 0 71,0-2 0,0 1 0,0-1-1,0-1 1,-1 0 0,19-10 0,-19 8 111,0-1 1,0 0 0,0 0-1,-1-2 1,0 1 0,-1-1-1,0-1 1,0 1 0,-1-1 0,9-15-1,-13 20-122,-1-1 0,-1 1-1,1-1 1,-1 1 0,0-1-1,0 0 1,0 0 0,-1 0-1,0 0 1,0 0 0,-1-1-1,0 1 1,0 0 0,0 0-1,-1 0 1,0 0 0,0-1-1,0 1 1,-1 0 0,0 1-1,0-1 1,0 0 0,-6-8-1,-32-42-569,39 54 187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19572,'3'-1'363,"1"1"0,-1 0 0,0-1-1,1 2 1,-1-1 0,0 0 0,1 1-1,4 0 1,12 2 126,-9-3-432,0-1 0,0 0 0,0-1-1,1 0 1,13-5 0,-21 6-28,-1 0 0,1 0 1,0-1-1,0 0 0,-1 0 0,1 0 1,-1 0-1,0 0 0,0-1 0,1 0 1,-2 1-1,1-1 0,0 0 0,0 0 1,-1-1-1,0 1 0,0 0 0,2-5 1,-3 7-17,-1 0 0,1 0 0,-1 0 0,0 0 0,1 0 0,-1 0 1,0 0-1,0 0 0,0 0 0,0 0 0,0 0 0,0 0 0,0 0 1,0 0-1,0 0 0,0 0 0,-1 0 0,1 0 0,-1-1 1,1 1-8,-1 0 1,1 1-1,-1-1 0,1 1 1,-1-1-1,0 1 1,1 0-1,-1-1 1,0 1-1,1 0 1,-1-1-1,0 1 1,1 0-1,-1 0 1,0 0-1,0-1 1,1 1-1,-1 0 1,0 0-1,-1 0 1,-1 1-12,-1-1 1,0 1-1,0-1 1,0 1-1,1 0 1,-1 1-1,0-1 1,-5 4-1,1 0-58,0 0 0,0 1 0,1 0 0,0 1 0,0 0 0,0 0 0,-9 14 0,12-16-8,0 1-1,1 0 0,0 0 1,0 0-1,0 0 0,1 0 0,-1 1 1,2 0-1,-1-1 0,1 1 1,-1 11-1,2-17 52,0 0 1,0 0-1,0 0 1,0 0-1,0 0 1,0 1-1,1-1 1,-1 0-1,0 0 1,1 0-1,-1 0 0,1 0 1,-1 0-1,1 0 1,-1 0-1,1 0 1,0 0-1,0 0 1,-1 0-1,1-1 1,0 1-1,0 0 0,0 0 1,2 0-1,-1 0-7,0 0 0,1 0-1,-1 0 1,1-1-1,-1 1 1,1-1 0,0 0-1,-1 0 1,1 0-1,4 0 1,3-2-39,0 0 1,-1 0-1,1-1 1,18-8-1,3-4 117,-2-2 0,1 0 0,-2-2 0,-1-2 0,0 0 0,40-44-1,-82 99 541,9-24-548,1-1 0,0 1-1,1 0 1,0 0 0,0 0-1,1 1 1,1-1 0,-3 17-1,5-26-35,0 0-1,0 0 0,0 1 1,0-1-1,0 0 0,0 0 1,0 0-1,0 1 1,0-1-1,1 0 0,-1 0 1,0 0-1,1 0 0,-1 1 1,1-1-1,0 0 0,-1 0 1,1 0-1,0 0 0,-1 0 1,1 0-1,0-1 1,0 1-1,2 1 0,-1 0 5,0-1-1,0 0 1,1-1 0,-1 1-1,1 0 1,-1-1 0,1 1-1,-1-1 1,1 0-1,-1 0 1,5 0 0,3-1 17,1-1 0,0 0 0,-1 0 0,18-7 0,-28 9-28,12-4-81,0-1 1,0 0 0,-1-1-1,0 0 1,13-10-1,-23 14-520,-6 1 447,-7 5 72,-5 9-172,1 2-56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 21413,'-6'-4'1728,"5"-1"-1408,1 1-368,4 1 72,2 3-552,4 0 544,0 3-304,9 1-304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15003,'5'4'243,"0"1"-1,0-1 1,-1 1-1,0 0 1,0 1 0,0-1-1,-1 1 1,1 0-1,-1 0 1,-1 0-1,1 0 1,-1 0-1,0 0 1,-1 1 0,1-1-1,-1 1 1,0-1-1,-1 1 1,0 0-1,0-1 1,0 1 0,-1-1-1,0 1 1,-2 10-1,-2-2 22,0 0 1,-1 0-1,-8 15 0,-9 25 941,22-54-1170,1 1-1,-1-1 1,1 0 0,-1 0 0,1 1-1,0-1 1,0 0 0,0 0-1,0 1 1,0-1 0,0 0 0,0 1-1,0-1 1,1 0 0,-1 0-1,0 1 1,1-1 0,-1 0 0,1 0-1,-1 0 1,1 1 0,0-1-1,1 2 1,0-2-11,-1 1 0,1-1 0,0 1 0,0-1 0,1 0 0,-1 0 0,0 0 0,0 0 0,0 0 0,1-1 0,-1 1 0,3 0 0,5 0-168,0 0 0,0-1 0,0 1 0,-1-2 0,16-2 0,-22 3 66,0-1-1,1 1 0,-1-1 0,1 0 0,-1 0 0,0 0 0,1-1 1,-1 1-1,0-1 0,0 0 0,0 0 0,0 0 0,0 0 1,-1 0-1,1-1 0,2-2 0,0-7-338</inkml:trace>
  <inkml:trace contextRef="#ctx0" brushRef="#br0" timeOffset="1">0 200 16796,'13'1'1584,"9"-1"-1064,4 0-304,8-4 368,7 0-536,5-3-1136,2 0 1192,-5-1-448,-5 1-248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0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11362,'61'-23'4261,"-40"16"-4070,0 1-1,0 0 0,0 2 0,0 0 0,1 2 0,0 0 1,0 1-1,-1 2 0,24 2 0,46 14-166,-66-11 2,0-1 1,1-1-1,0-1 1,48-1-1,-50-6-5,-1 0-1,1-2 0,40-15 1,-44 14-9,0 0 0,0 1 0,1 1 0,-1 1 0,37-2-1,-25 7 80,0 2 0,42 8 0,-67-11-65,-1 0 0,1 0 0,0-1 0,-1 1 0,1-2 0,-1 1 0,1-1 0,-1 0 0,1 0 0,7-5 0,23-6-359,-35 13 294,0-1 1,0 1-1,0-1 1,-1 1-1,1-1 0,0 0 1,0 0-1,-1 0 1,1 0-1,-1 0 0,1-1 1,-1 1-1,1 0 1,-1-1-1,0 1 0,0-1 1,1 1-1,-1-1 1,0 0-1,-1 1 1,1-1-1,0 0 0,0 0 1,-1 1-1,1-1 1,-1 0-1,1 0 0,-1 0 1,0-3-1,-1-20-235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5 129 16532,'0'1'117,"-1"1"0,0-1 0,1 0 0,-1 0 0,1 1 0,-1-1 0,1 0 0,0 1 0,-1-1 0,1 1 0,0-1 0,0 0 0,0 1 0,0-1 0,0 0 0,1 1 0,-1-1 0,0 1 0,0-1 0,1 0 0,-1 1 0,1-1 0,-1 0 0,1 0 0,0 0 0,1 2 0,0-2-34,0 0 0,0 0 0,0 0 1,0 0-1,0-1 0,1 1 1,-1-1-1,0 1 0,1-1 0,-1 0 1,0 0-1,0 0 0,1 0 1,-1-1-1,5 0 0,6-1 85,-1-1-1,1-1 1,0 0-1,-1 0 1,0-1 0,0-1-1,21-13 1,-26 14-17,0 0 1,0 0-1,-1 0 0,1-1 1,-1 0-1,0 0 1,-1-1-1,0 1 1,0-1-1,0-1 1,-1 1-1,0 0 0,4-10 1,-8 16-124,0 0 1,1 0-1,-1 0 0,0 0 0,0 0 1,1 0-1,-1 0 0,0 0 1,0 0-1,0 0 0,0 0 1,0 0-1,0 0 0,-1 0 0,1 0 1,0 0-1,0 0 0,-1 0 1,0-1-1,1 1-13,-1 1 1,1-1-1,-1 1 0,0-1 1,1 1-1,-1 0 0,0-1 1,1 1-1,-1 0 0,0-1 1,1 1-1,-1 0 0,0 0 0,0 0 1,1 0-1,-1-1 0,0 1 1,0 0-1,1 0 0,-2 1 1,-1-1 3,-1 1 0,1-1 1,-1 1-1,1 0 1,0 0-1,-1 1 0,1-1 1,0 1-1,-4 2 0,-4 4-42,-1 1-1,-11 13 1,19-18-2,1 0 0,-1 0-1,1 0 1,0 0 0,0 1 0,1-1 0,-1 1 0,1 0 0,-2 6 0,4-11 15,-1 1 1,1-1-1,0 1 0,0 0 0,0-1 1,0 1-1,0 0 0,0-1 0,0 1 1,0 0-1,0 0 0,0-1 0,0 1 1,0 0-1,0-1 0,0 1 0,1-1 1,-1 1-1,0 0 0,1-1 0,-1 1 1,0-1-1,1 1 0,-1 0 0,1-1 1,-1 1-1,1-1 0,-1 0 0,1 1 1,-1-1-1,1 1 0,-1-1 0,1 0 1,-1 1-1,1-1 0,0 0 0,-1 0 1,1 1-1,0-1 0,-1 0 0,1 0 1,0 0-1,-1 0 0,1 0 0,0 0 1,-1 0-1,1 0 0,0 0 1,0 0-1,6-1-115,0 0 1,0 0 0,12-4-1,-12 4 28,26-8-271,-19 4 164,0 1 1,1 1 0,-1 0-1,27-1 1,-39 5 191,0-1-1,0 0 1,0 1 0,1-1 0,-1 1-1,0 0 1,-1 0 0,1 0 0,0 0-1,0 0 1,0 0 0,0 0 0,-1 0 0,1 1-1,-1-1 1,1 1 0,-1-1 0,1 1-1,-1 0 1,0-1 0,0 1 0,0 0-1,1 3 1,4 4-5,-4-8 19,-1 0-1,0 1 0,0-1 1,1 0-1,-1-1 1,0 1-1,1 0 0,-1 0 1,1 0-1,-1-1 1,1 1-1,-1-1 1,1 1-1,0-1 0,-1 0 1,1 0-1,-1 0 1,1 1-1,3-2 1,32-4 61,28-12-159,-46 11-210,1 0-1,-1 2 1,1 0-1,-1 1 1,34 0-1,-51 3 257,-1 0 0,1 0 0,-1 0-1,1 0 1,-1 0 0,1 1 0,-1-1 0,1 0 0,-1 1-1,1 0 1,-1-1 0,0 1 0,1 0 0,-1-1 0,0 1-1,1 0 1,-1 0 0,0 0 0,0 0 0,0 0 0,0 0-1,0 1 1,0-1 0,0 0 0,0 0 0,-1 1-1,1-1 1,0 0 0,0 3 0,-1 0 116,1-1 0,-1 0 0,0 1 0,0-1 0,0 1 0,-1-1 0,0 1 0,1-1 0,-1 0 0,0 1 0,0-1 0,-3 5 0,0 1 201,4-8 118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18524,'-24'9'1488,"-3"10"-1264,-5 9-144,1 8 552,-1 13-455,8 5-33,4 7-56,5 0-24,14-2-40,4-2-96,11-14-168,9-5-105,7-16-295,2-7-168,6-14-1512,3-4 1832,-1-11-305,1-3-175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16740,'-7'3'119,"0"1"0,1 0 0,-1 0 0,1 1 0,0-1 1,0 2-1,1-1 0,0 0 0,0 1 0,0 0 1,0 0-1,1 1 0,0-1 0,0 1 0,-3 11 0,0-3-9,1 1 0,1 0 0,0 0 0,2 1 0,-4 32-1,6-43-49,1 0-1,0 0 1,1 0-1,-1 1 1,1-1-1,0 0 1,1 0-1,2 8 1,-3-12-20,0 0 1,0 0 0,0 0 0,0 0 0,1 0-1,-1 0 1,1 0 0,-1 0 0,1-1 0,-1 1-1,1 0 1,0-1 0,0 1 0,0-1 0,0 0-1,0 0 1,0 0 0,0 0 0,0 0-1,1 0 1,-1-1 0,0 1 0,0 0 0,5-1-1,-2 0 30,1 0 0,-1-1-1,1 0 1,-1 0-1,0 0 1,0-1 0,0 0-1,1 0 1,-2 0 0,1 0-1,0-1 1,0 0-1,-1 0 1,6-5 0,7-6 206,-1-1 1,17-20-1,-13 13 169,29-45 0,-42 55-336,0 1 0,-1-1 0,0 0 0,-1 0 0,-1 0 0,5-21 0,-9 33-102,1-1 1,-1 0-1,0 0 1,0 0-1,0 1 0,1-1 1,-1 0-1,0 0 1,0 0-1,0 0 1,-1 1-1,1-1 1,0 0-1,0 0 1,0 0-1,-1 1 1,1-1-1,0 0 1,-1-1-1,0 2-3,1 0 0,-1-1-1,1 1 1,-1 0 0,1 0 0,-1 0-1,1 0 1,0 0 0,-1 0-1,1 0 1,-1 0 0,1 0 0,-1 0-1,1 1 1,-1-1 0,1 0-1,-1 0 1,1 0 0,0 1 0,-1-1-1,1 0 1,-1 0 0,1 1-1,-1-1 1,-3 4-6,0-1-1,0 1 1,0 0-1,0 0 1,-3 5 0,-3 6-103,0 0 1,1 1-1,1 1 1,1 0-1,0 0 1,1 0-1,1 1 1,-5 27-1,9-43 52,1 1-1,-1-1 1,1 1 0,0-1-1,0 1 1,0-1-1,1 1 1,-1-1-1,1 1 1,-1-1-1,1 1 1,0-1 0,0 1-1,0-1 1,0 0-1,0 0 1,0 0-1,1 1 1,-1-1-1,1 0 1,0-1 0,-1 1-1,1 0 1,0 0-1,4 2 1,-2-2 3,0-1 1,-1 1 0,1-1-1,0 0 1,0 0 0,0 0-1,0-1 1,0 1 0,0-1-1,0 0 1,0 0 0,0-1-1,1 1 1,-1-1 0,4-1-1,32-9-368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69 12515,'1'-2'-53,"0"0"1,0 0-1,0 0 1,-1-1-1,1 1 0,-1 0 1,0-1-1,1 1 1,-1-1-1,0 1 1,0 0-1,-1-1 1,1 1-1,0 0 1,-1-1-1,0 1 0,1 0 1,-1-1-1,0 1 1,0 0-1,-3-4 1,3 5 247,-1-1-1,0 1 1,0-1 0,0 1 0,0 0 0,0 0-1,-1 0 1,1 0 0,0 0 0,0 1 0,-1-1 0,1 0-1,0 1 1,-1 0 0,1 0 0,-1-1 0,1 2-1,0-1 1,-1 0 0,1 0 0,-3 1 0,-6 1 1407,0 1 0,0 0-1,-17 7 1,19-6-1240,0 0 0,0 1-1,1 0 1,-15 12-1,20-15-428,0 1 0,0-1 0,0 1 0,0 0 0,1-1 1,-1 1-1,1 0 0,0 1 0,0-1 0,0 0 0,0 1 0,0-1 0,1 1 0,0-1 0,-1 1 0,1 0 0,1-1 0,-1 1 0,1 0 0,-1 0 0,1 0 0,0-1 0,0 1 0,1 0 0,-1 0 0,1 0 0,0-1 0,0 1 0,0 0 0,0-1 0,3 7 0,-1-5-98,1 0 0,-1 0 0,1 0 0,-1-1 0,2 1 0,-1-1 0,0 0 0,10 7 0,43 22-590,-21-14 659,-35-19 107,0 1 1,-1-1-1,1 0 0,0 0 0,0 1 0,-1-1 0,1 1 0,-1-1 0,1 0 0,0 1 0,-1-1 0,1 1 0,-1 0 0,1-1 0,-1 1 0,1-1 0,-1 1 0,0 0 0,1-1 0,-1 1 0,0 0 0,1-1 0,-1 1 0,0 0 0,0 0 0,0-1 0,0 1 0,0 0 0,0 0 0,0-1 0,0 1 0,0 0 0,0 0 0,0-1 0,0 1 0,0 0 0,0 0 0,-1-1 0,1 1 0,0 0 0,-1-1 0,1 1 0,0 0 0,-1-1 0,1 1 0,-1-1 0,1 1 0,-1 0 0,1-1 0,-1 1 0,0-1 0,1 0 0,-2 1 0,-4 4 125,-1-1-1,0 1 1,0-1-1,-8 3 0,7-4-53,-10 6 64,-1-1 0,0 0 0,0-1 0,-23 4 0,41-11-169,0 1-1,0-1 1,-1 0 0,1 0 0,0 0 0,0 0 0,0 0 0,0 0 0,0 0 0,0 0 0,-1 0 0,1 0 0,0-1 0,0 1 0,0 0-1,0-1 1,0 1 0,-2-2 0,3 1 14,-1 0 1,1 0-1,-1 0 0,1 0 0,0 0 0,0 0 1,-1 0-1,1 0 0,0 0 0,0 0 0,0 0 1,0 0-1,0 0 0,1 0 0,-1 0 0,0 0 1,0 0-1,1 0 0,-1 0 0,0 0 0,1 0 1,-1 0-1,2-1 0,16-31-218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19500,'-16'11'770,"0"0"-1,0 1 0,2 0 1,-26 28-1,-43 62 217,72-87-1449,1 0 1,-17 31-1,27-46 410,0 0 0,0 1-1,-1-1 1,1 0 0,0 1 0,0-1 0,0 0 0,-1 1-1,1-1 1,0 1 0,0-1 0,0 0 0,0 1 0,0-1 0,0 1-1,0-1 1,0 1 0,0-1 0,0 0 0,0 1 0,0-1-1,0 1 1,0-1 0,0 1 0,0-1 0,0 0 0,1 1-1,9-4-1400,14-16-167,-2-3 593,-1-1-1,27-38 1,-24 24 1713,24-46 0,-38 56 1282,-10 27-1922,0 0 1,0 0 0,0 0 0,0 0 0,0 0 0,0 1 0,0-1-1,0 0 1,0 0 0,0 0 0,0 0 0,0 0 0,0 0 0,0 0-1,0 0 1,0 0 0,0 0 0,0 0 0,0 0 0,0 0 0,0 0-1,-1 0 1,1 0 0,0 0 0,0 0 0,0 0 0,0 0 0,0 0-1,0 0 1,0 0 0,0 0 0,0 0 0,0-1 0,0 1 0,0 0-1,-6 15 744,-3 12-780,1 0 0,1 0-1,1 0 1,2 1-1,0 0 1,2 0-1,2 0 1,0 0 0,2 0-1,1 0 1,8 36-1,4-23-1018,-14-39 948,0 0 1,0 0-1,0 0 1,0 0-1,0 0 0,0 0 1,1-1-1,-1 1 0,1 0 1,-1-1-1,1 0 1,0 1-1,0-1 0,0 0 1,-1 0-1,5 2 0,-1-5-379</inkml:trace>
  <inkml:trace contextRef="#ctx0" brushRef="#br0" timeOffset="1">78 268 16612,'-10'-11'1808,"8"2"-1152,3 0-272,9 5 992,4 3-343,8 1-753,1-3-552,7-4 272,3-8-128,4 0-64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22341,'-3'1'-2177,"2"4"2689,-3 6 25,4 3-137,-3 6-192,-1 5 1392,2 5-1224,2 1-240,0 4-400,4-1-240,2-7-384,4-4-152,5-14 1160,0-6-473,4-13-167,0-6-136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 15219,'0'0'31,"1"0"0,-1 0 1,0 0-1,0 0 0,0 0 0,0 0 0,0-1 0,0 1 0,0 0 0,0 0 0,0 0 0,0 0 0,0 0 1,0 0-1,0 0 0,0 0 0,0 0 0,0 0 0,0 0 0,0 0 0,0 0 0,0 0 0,0-1 1,0 1-1,0 0 0,0 0 0,0 0 0,0 0 0,0 0 0,0 0 0,0 0 0,0 0 0,0 0 1,0 0-1,0 0 0,0 0 0,0-1 0,0 1 0,0 0 0,0 0 0,0 0 0,0 0 0,0 0 0,0 0 1,0 0-1,0 0 0,-1 0 0,1 0 0,0 0 0,0 0 0,0 0 0,0 0 0,0 0 0,0 0 1,0 0-1,0 0 0,0 0 0,0 0 0,0 0 0,0 0 0,0 0 0,-1 0 0,1 0 0,0 0 0,0 0 1,-8 3 648,-11 9-11,9-4-278,0 1 0,0 1 1,1-1-1,0 2 0,0-1 0,1 1 0,1 0 0,-11 22 0,14-25-422,1-1 1,0 0-1,0 1 0,1 0 0,0 0 0,0-1 1,1 1-1,0 0 0,1 0 0,-1 0 1,1 1-1,1-1 0,0 0 0,0 0 0,0-1 1,4 10-1,-4-13 32,1-1-1,-1 1 1,1 0-1,0-1 1,1 1 0,-1-1-1,1 1 1,-1-1-1,1 0 1,0 0 0,0 0-1,0-1 1,1 1-1,-1-1 1,1 0 0,-1 0-1,5 2 1,-2-1 68,0-2 0,1 1 0,-1 0 1,0-1-1,0 0 0,0-1 0,1 0 0,-1 0 1,0 0-1,12-2 0,-11 1 124,1 0 0,0-1-1,-1 0 1,1-1 0,-1 0 0,0 0 0,0 0-1,0-1 1,0 0 0,0 0 0,-1-1 0,0 0 0,0 0-1,0 0 1,-1-1 0,0 0 0,0 0 0,8-13 0,-11 15-127,0 0 1,0-1 0,-1 1 0,1 0-1,-1-1 1,0 1 0,0-1 0,-1 1 0,0-1-1,1 1 1,-2-1 0,1 1 0,0-1-1,-1 0 1,0 1 0,0 0 0,0-1-1,0 1 1,-1-1 0,0 1 0,0 0 0,0 0-1,0 0 1,-1 0 0,0 1 0,-5-7-1,3 5-349,0 0-1,-1 1 0,1-1 1,-1 1-1,0 1 0,0-1 1,-1 1-1,1 0 1,-1 0-1,0 1 0,1 0 1,-1 0-1,0 0 0,0 1 1,0 0-1,-10 0 0,3 1-713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12 19644,'-7'7'1433,"-5"11"-1193,0 2-88,0 8 568,2 4-416,1 5-208,2 2-88,6-2-96,-1-1-112,2-5-280,0-2-184,0-10-2105,0-4 2345,0-6-344,0-8-257</inkml:trace>
  <inkml:trace contextRef="#ctx0" brushRef="#br0" timeOffset="1">1 68 15899,'7'-7'2305,"7"0"-1273,11-2-408,-1 1 2585,11 0-2185,3 1-256,1 1-776,0 2-536,-5-2 584,-4 4-152,-10-1-168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6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19100,'-3'1'1480,"-6"15"-1184,-5 4-128,-3 13 745,-3 8-433,-6 14-360,0 5-48,-1 7 8,1 2-40,2-3 24,2-4-56,5-9-328,3-7-232,5-16 408,5-9 16,4-14-56,1-2-88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82 15515,'-70'171'3750,"-3"11"-524,78-195-2900,1 0-1,0 0 0,11-14 0,0-3-57,22-43-235,3 2 0,60-77 1,-100 146-53,27-29-316,-27 29 275,-1 1 1,1 0-1,0-1 1,0 1-1,-1 0 1,1 0-1,0 0 1,0 0-1,0 1 0,0-1 1,0 1-1,1-1 1,-1 1-1,0 0 1,0-1-1,0 1 1,3 0-1,-5 0 33,1 0 0,-1 0 0,1 0-1,-1 1 1,1-1 0,-1 0 0,0 0 0,1 0-1,-1 0 1,1 0 0,-1 0 0,0 1 0,1-1-1,-1 0 1,1 0 0,-1 1 0,0-1 0,1 0 0,-1 0-1,0 1 1,0-1 0,1 0 0,-1 1 0,0-1-1,0 1 1,1-1 0,-1 0 0,0 1 0,0-1-1,0 1 1,0-1 0,1 0 0,-1 1 0,0 0-1,-7 16-587,-19 13 11,-13 2 126,0-2-1,-45 25 1,69-45-397,-3 3-53,25-18 343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5:0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13827,'22'3'4827,"31"-2"-3871,-32-1-451,494-32 927,-145 1-1337,-135 23-58,205-11-7,-435 19-28,46-4 27,94 6 1,-106 5-415,-45-22 227,-5-3 72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20204,'1'1'108,"0"0"-1,0 0 0,0 0 1,-1 0-1,1 0 1,0 0-1,-1 1 0,1-1 1,0 0-1,-1 0 0,1 1 1,-1-1-1,0 0 1,0 1-1,1-1 0,-1 0 1,0 1-1,0-1 0,0 1 1,0-1-1,-1 2 1,-5 34 532,5-31-405,-30 121-364,32-126 136,3-6 23,6-8 48,4-20 20,-2 0 1,14-65 0,-25 97-189,-1 0 1,0 0 0,0 0-1,0 1 1,1-1 0,-1 0-1,0 0 1,1 0 0,-1 1-1,1-1 1,-1 0 0,1 0-1,-1 1 1,1-1 0,-1 0-1,1 1 1,0-1 0,-1 1-1,1-1 1,0 1 0,-1-1-1,1 1 1,0-1 0,0 1-1,0 0 1,0 0 0,0-1-1,26 4-2514,-14 0 2613,16 1-1024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42 16371,'-8'1'461,"0"-1"0,1 2 0,-1-1 0,1 1 0,-1 0-1,1 0 1,0 1 0,-8 4 0,6-3-384,1 1 1,0 0-1,0 0 0,0 1 1,0 0-1,1 0 0,0 1 1,0 0-1,1 0 1,-8 11-1,13-17-76,0 1 0,0-1 0,0 1 0,1 0 0,-1-1 0,0 1 0,1 0 0,-1 0 0,1-1 1,-1 1-1,1 0 0,0 0 0,0 0 0,0 3 0,0-4 6,1 0 1,-1-1-1,0 1 1,1 0-1,-1 0 1,0 0-1,1-1 1,-1 1-1,1 0 1,-1-1-1,1 1 1,0 0-1,-1-1 1,1 1-1,0-1 1,-1 1-1,1-1 1,0 1-1,0-1 1,-1 0-1,1 1 1,1-1-1,2 1 26,0 0-1,-1-1 0,1 1 1,0-1-1,0 0 1,0 0-1,0 0 0,-1-1 1,1 0-1,0 1 1,0-1-1,5-3 0,1 1 30,0-2-1,-1 0 0,0 0 0,0 0 1,9-8-1,-14 11 23,-1-1 0,0 0 0,0 0-1,0 0 1,0-1 0,0 1 0,0-1 0,-1 0 0,0 1 0,0-1 0,0 0-1,0 0 1,0-1 0,1-6 0,0-42 403,-4 26-278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93 16428,'5'-5'560,"0"0"1,0 0-1,1 1 1,0-1-1,-1 1 1,2 0-1,-1 1 1,11-6-1,59-17 186,-47 17-1055,12-4-205,-41 13 504,0 0-1,0 0 0,0 0 1,1 0-1,-1 0 1,0 0-1,0 0 0,1 0 1,-1-1-1,0 1 1,0 0-1,1 0 0,-1 0 1,0 1-1,0-1 1,0 0-1,1 0 0,-1 0 1,0 0-1,0 0 0,1 0 1,-1 0-1,0 0 1,0 0-1,0 0 0,1 1 1,-1-1-1,0 0 1,0 0-1,0 0 0,0 0 1,1 1-1,-1-1 1,0 0-1,0 0 0,0 0 1,0 1-1,0-1 1,0 0-1,0 0 0,1 0 1,-1 1-1,0-1 1,0 0-1,0 0 0,0 1 1,0-1-1,0 0 0,0 0 1,0 1-1,0-1 1,0 0-1,0 0 0,-1 0 1,1 1-1,0-1 1,0 0-1,0 0 0,0 1 1,0-1-1,-7 16-36,6-15 5,-10 25-14,1 1 0,1 0 0,1 0-1,1 0 1,-5 47 0,1 142 1,9-113 114,2-95 23,-1 0 0,0 0 1,0 0-1,-1 0 1,0 0-1,-1 0 0,1-1 1,-9 15-1,10-20-23,0 0 0,0 0 0,0-1 0,0 1 0,-1 0-1,1-1 1,-1 1 0,1-1 0,-1 1 0,0-1 0,0 0 0,1 0 0,-1 0 0,0 0-1,0 0 1,0 0 0,0 0 0,0-1 0,0 1 0,0-1 0,0 1 0,-1-1 0,1 0-1,0 0 1,0 0 0,0 0 0,0 0 0,0-1 0,0 1 0,-1 0 0,1-1-1,0 0 1,0 1 0,0-1 0,0 0 0,1 0 0,-1 0 0,-3-3 0,0 1 70,-1-1 0,1-1 0,0 1 0,0-1 1,1 0-1,0 0 0,-1 0 0,2-1 0,-6-7 1,7 8-171,-1 1 0,1-1 1,0 1-1,0-1 1,0 0-1,1 0 0,0 0 1,0 0-1,0 0 1,0 0-1,1 0 0,0-10 1,1 12-140,0 0-1,0 0 1,0 0 0,1 1-1,-1-1 1,1 0 0,0 0-1,0 1 1,0-1 0,0 1-1,0 0 1,0 0 0,1-1-1,-1 1 1,1 1 0,-1-1-1,1 0 1,0 1 0,0-1-1,5-1 1,7-3-627,1 1 0,27-6 0,-37 10 759,43-9-1164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14 16804,'-2'-1'70,"0"-1"0,-1 1 0,1 1 0,-1-1 1,0 0-1,1 1 0,-1-1 0,1 1 1,-1-1-1,0 1 0,1 0 0,-1 1 0,0-1 1,1 0-1,-1 1 0,0-1 0,1 1 0,-1 0 1,1 0-1,-1 0 0,1 0 0,-1 0 1,1 0-1,0 1 0,0-1 0,0 1 0,0 0 1,0-1-1,-4 5 0,4-3-12,-1-1-1,1 1 1,0 0 0,0 0-1,0 0 1,0 0 0,0 0-1,1 0 1,-1 0 0,1 0-1,0 1 1,0-1 0,0 1-1,0-1 1,1 1 0,-1-1-1,1 1 1,0-1 0,0 1-1,1-1 1,-1 1 0,2 5-1,-2-8-52,1 1-1,-1-1 1,1 0-1,0 0 1,-1 1 0,1-1-1,0 0 1,0 0-1,0 0 1,0 0-1,0 0 1,0 0-1,0 0 1,0 0-1,0-1 1,0 1 0,0 0-1,1-1 1,-1 1-1,2 0 1,0 0 17,0-1 0,0 1 0,0-1 1,0 0-1,0 0 0,0 0 0,0 0 1,-1-1-1,5 0 0,3-2 67,0 0 0,0-1-1,-1 0 1,14-7 0,-6 0 109,0-1 0,21-19 1,-21 16-331,25-16 1,-41 30 99,-1 1 0,0 0 1,1-1-1,-1 1 0,0 0 0,1 0 1,-1-1-1,0 1 0,1 0 0,-1 0 1,1-1-1,-1 1 0,0 0 0,1 0 1,-1 0-1,1 0 0,-1 0 0,1 0 1,-1 0-1,0 0 0,1 0 0,-1 0 1,1 0-1,-1 0 0,1 0 0,-1 0 1,1 0-1,-1 0 0,0 0 0,1 1 1,-1-1-1,1 0 0,-1 0 0,0 1 1,1-1-1,-1 0 0,0 0 1,1 1-1,-1-1 0,0 0 0,1 1 1,-1-1-1,0 0 0,0 1 0,1-1 1,-1 1-1,0-1 0,0 0 0,0 1 1,1-1-1,-1 2 0,1 27-1340,-1-18 1189,1 9-505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3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13843,'-6'5'244,"0"-1"0,0 1-1,0 0 1,1 0 0,0 1 0,0-1 0,0 1-1,0 0 1,1 1 0,0-1 0,1 1 0,-6 11 0,4-5-98,1 0 1,0 0-1,0 1 1,1-1-1,1 1 1,-1 14 0,3-24-108,0-1 1,0 0-1,0 1 1,1-1-1,-1 1 1,1-1-1,0 1 1,0-1-1,0 0 1,0 0-1,1 1 1,-1-1 0,1 0-1,0 0 1,0-1-1,0 1 1,0 0-1,0 0 1,1-1-1,-1 0 1,1 1-1,-1-1 1,1 0-1,0 0 1,0 0 0,0-1-1,0 1 1,0-1-1,1 0 1,-1 0-1,0 0 1,1 0-1,5 1 1,6-1 63,0 0 1,0 0 0,0-2-1,24-2 1,-26 1-191,1 0 0,0 2 0,-1-1 0,1 2 0,18 2 0,-31-2 58,1-1 0,-1 1 0,0-1 0,0 1 0,1-1 0,-1 1 0,0 0 0,0 0 0,0 0 0,0 0 0,0 0 0,0 0 0,0 0 0,0 0 0,0 0 0,0 0 0,0 0 0,-1 0 0,1 1 0,0-1 0,-1 0 0,1 1 0,-1-1 0,0 0 0,1 1 0,-1-1 0,0 0 0,0 1 0,0-1 0,0 1 0,0-1 0,0 0 0,0 1 0,-1 1 0,1 3 240,-2 0 1,1 0-1,0 0 1,-5 8 1032,40-96 1187,-24 53-1883,21-40 0,-29 67-721,-1 0-1,1 0 1,0 0-1,0 0 1,0 0 0,0 0-1,0 0 1,0 1-1,1-1 1,-1 1-1,0 0 1,1 0 0,-1 0-1,1 0 1,0 0-1,3-1 1,17-7-661,-3-1 63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16331,'3'10'1617,"3"6"-1017,1 1-184,6 6 736,0 6-296,3 4-143,0 4-145,-5 10-232,-5 5-88,-11 8-128,-6 2-144,-15 2-528,-5 1 1432,-7-5-864,0-6 8,3-12 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0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16660,'0'2'1504,"1"12"-1056,-1 3-208,-2 6 1016,2 6-624,-2 4-584,2 3-208,0-2-352,0-2-208,0-5-1176,0-7 1528,-1-10-296,1-9-265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17412,'10'-7'572,"1"0"-1,-1 0 1,1 1 0,0 1 0,1 0 0,-1 1 0,1 0 0,0 0-1,13-1 1,-6 2-397,1 2 0,-1 0 0,0 1 0,0 1 0,0 1 0,0 0 0,0 2 0,25 7 0,-35-8-175,0 1 0,0 0 1,0 0-1,-1 1 0,1 0 1,-1 0-1,0 1 0,8 7 0,-12-8-4,0 0 0,0-1 0,0 1 0,0 1 1,-1-1-1,0 0 0,0 1 0,0 0 0,-1-1 0,0 1 0,0 0 0,0 0 0,1 10 0,-3-9 0,1-1 1,-1 0-1,0 1 0,-1-1 1,1 0-1,-1 1 0,-1-1 0,1 0 1,-1 0-1,0 0 0,0 0 1,-4 6-1,1-3 24,0 0-1,-1 0 1,-1-1-1,1 1 0,-2-1 1,-12 11-1,1-4 79,-1 0 0,0-2 0,-1 0-1,-1-1 1,-33 13 0,46-21-103,0 0 0,0-1 0,-1 0 0,1-1 1,0 0-1,-1 0 0,0-1 0,1 0 0,-1-1 0,-13 0 0,22-1-29,-1 1 0,1 0-1,-1-1 1,1 1 0,-1-1-1,1 1 1,-1-1-1,1 0 1,0 0 0,-1 0-1,1 0 1,0 0 0,0 0-1,-1 0 1,1 0-1,0 0 1,0 0 0,0 0-1,0-1 1,-1-2 0,1 2 12,0-1 1,1 1-1,-1 0 1,1-1-1,-1 1 1,1-1-1,0 1 1,0 0-1,0-1 1,0 1-1,1-1 1,-1 1-1,2-5 1,12-24-265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17788,'-5'0'1568,"-8"16"-1168,-4 4-184,-6 16 921,-3 6-537,-3 11-384,0 7-104,4 11-96,2 1 8,8-5 8,8-1-24,9-11 24,6-6-88,11-14-392,4-9 1768,7-23-1248,3-7 56,3-19 56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 20172,'11'-6'1986,"-8"8"-394,-9 18 402,2-10-1674,-16 42 668,-19 56-495,37-98-472,-1 1-1,1 0 0,1 0 1,0 0-1,0 0 1,1 0-1,1 0 0,1 12 1,-1-20-37,-1 0 1,1 1-1,0-1 1,0 0 0,0 1-1,1-1 1,-1 0-1,1 0 1,0 0-1,0 0 1,0 0 0,0-1-1,0 1 1,0-1-1,1 1 1,-1-1-1,1 0 1,0 0 0,0 0-1,0 0 1,0 0-1,0-1 1,0 1 0,0-1-1,0 0 1,1 0-1,-1 0 1,0-1-1,1 1 1,-1-1 0,1 1-1,5-2 1,-1 1-28,1-1 0,-1 0 0,1 0 0,-1-1 1,0 0-1,0-1 0,0 1 0,0-2 0,0 1 1,0-1-1,-1 0 0,8-6 0,10-9-190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5:3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405 104 14139,'0'-3'183,"1"1"1,-1-1-1,0 1 0,0-1 0,0 1 0,0-1 1,0 1-1,0-1 0,-1 1 0,1 0 1,-1-1-1,0 1 0,1-1 0,-1 1 1,-2-3-1,2 4-99,-1-1 0,0 0 0,0 0 0,0 0 0,0 1 0,0-1 0,0 1 0,-1 0 0,1 0 0,0 0 0,-1 0 0,1 0 0,-1 0 0,1 0 0,-4 0 0,-11-1-41,0 0 1,0 1 0,0 1 0,0 1 0,1 0-1,-1 1 1,0 1 0,0 0 0,1 1 0,0 1-1,0 1 1,0 0 0,1 1 0,0 1 0,0 0-1,0 1 1,1 0 0,-18 17 0,28-22-46,0 0 0,1 0 0,-1 0 0,1 1 0,0-1 0,0 1 0,1-1 0,-1 1 0,1 0 0,0 0 0,0 0 0,-1 8 0,3-10 0,-1 0-1,1 0 0,0 0 1,0 0-1,0 0 1,1-1-1,-1 1 0,1 0 1,0 0-1,-1 0 1,1 0-1,0 0 0,1-1 1,-1 1-1,0 0 1,1-1-1,0 0 0,-1 1 1,1-1-1,0 0 0,0 1 1,1-1-1,-1-1 1,3 3-1,4 2-5,0 0 1,1-1-1,0-1 0,0 1 1,0-2-1,0 1 1,1-1-1,-1-1 0,1 0 1,0 0-1,-1-1 0,1-1 1,0 0-1,0 0 0,18-3 1,-13 0 62,0 0 1,0-1-1,0 0 0,-1-1 1,1-1-1,-1 0 1,-1-2-1,1 1 1,24-19-1,-33 21 58,0 0-1,0 0 1,-1 0-1,0-1 1,0 0-1,0 0 1,-1 0-1,0-1 1,5-9 0,-8 13-69,0 1-1,-1-1 1,1 1 0,0-1 0,-1 1 0,1-1 0,-1 0 0,0 1 0,0-1 0,0 0 0,0 1 0,-1-1 0,1 1 0,-1-1 0,1 1-1,-1-1 1,0 1 0,0-1 0,0 1 0,0-1 0,0 1 0,-1 0 0,1 0 0,-1 0 0,0 0 0,1 0 0,-1 0 0,0 0 0,0 0-1,-3-1 1,-10-8-113,0 2 0,-1 0 0,-18-8 0,-28-15-467,42 17 221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49 115 15363,'-10'14'1969,"0"8"-1025,0 1-352,3 4 1424,0 2-751,4 1-593,2 0-496,1-2-952,7-2-256,-1-11 799,4-5-271,4-10-208</inkml:trace>
  <inkml:trace contextRef="#ctx0" brushRef="#br0" timeOffset="1">454 0 20620,'-5'7'1641,"-11"12"-1233,-2 4-176,-2 6 624,3-1-392,2 4-160,4 1-80,5-3-312,3-3-176,3-5-304,0-4-232,0-6-432,-3-9-2017,-1-13 2185,-5-6-57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20516,'1'-6'1905,"13"3"-1297,8 3-232,12 2 952,8-1-319,8 2-657,3 0-416,3-1-953,-3-2 953,-4-8-152,-5-6-176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37 17348,'14'-10'1584,"-8"7"-230,0-2 0,0 1 0,11-11 0,-101 208 511,21-54-2172,-57 188 0,114-305-304,0 0 0,1 1-1,-1 29 1,6-34 102,1-18 486,-1 0 1,0 1 0,0-1-1,0 0 1,0 0 0,1 0-1,-1 1 1,0-1 0,0 0-1,0 0 1,1 0 0,-1 0-1,0 1 1,0-1 0,1 0-1,-1 0 1,0 0 0,0 0-1,1 0 1,-1 0 0,0 0-1,1 0 1,-1 0-1,0 0 1,0 0 0,1 0-1,-1 0 1,1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14 16524,'0'0'49,"0"0"1,0-1-1,0 1 1,0 0 0,0 0-1,0 0 1,1 0 0,-1 0-1,0 0 1,0-1-1,0 1 1,0 0 0,0 0-1,0 0 1,0 0-1,0 0 1,1 0 0,-1 0-1,0 0 1,0 0 0,0 0-1,0-1 1,0 1-1,0 0 1,1 0 0,-1 0-1,0 0 1,0 0 0,0 0-1,0 0 1,0 0-1,1 0 1,-1 0 0,0 0-1,0 0 1,0 0 0,0 0-1,0 1 1,1-1-1,-1 0 1,0 0 0,0 0-1,0 0 1,0 0 0,0 0-1,0 0 1,0 0-1,1 0 1,-1 0 0,0 1-1,0-1 1,0 0-1,0 0 1,0 0 0,0 0-1,0 0 1,0 1 0,-1 13 1994,-11 29-50,6-26-1842,-8 37 57,-13 49-232,-55 135 1,79-231 6,-13 27-12,15-32 29,0 0 0,0 0 1,0 0-1,0-1 0,-1 1 1,1 0-1,-1 0 0,1-1 1,-1 1-1,0-1 0,1 0 1,-3 2-1,3-3 0,1 0 0,0 0 0,0 0 0,-1 0 0,1 0 0,0-1 0,0 1 0,0 0 0,-1 0 0,1 0 0,0 0 0,0 0 0,-1 0 0,1-1 1,0 1-1,0 0 0,0 0 0,0 0 0,-1-1 0,1 1 0,0 0 0,0 0 0,0 0 0,0-1 0,0 1 0,0 0 0,0 0 0,-1-1 0,1 1 0,0 0 0,0 0 0,0-1 0,0 1 0,0 0 0,0 0 0,0-1 0,0 1 0,1 0 0,-1-1 0,0 1 0,0 0 0,0-1 0,2-14 31,12-29-152,2 1 1,1 1-1,40-67 0,-40 78-70,-9 16 90,59-104-735,-56 101 575,1 1 0,1 1 0,0 0 1,23-20-1,-33 34 206,-1 0 0,1 0 0,0 0-1,0 0 1,0 1 0,0 0 0,0-1 0,4 0 0,-6 2 48,-1 0 1,1-1-1,-1 1 0,1 0 0,-1 0 1,1 0-1,-1 0 0,1 0 1,-1 0-1,1 0 0,-1 0 0,1 0 1,-1 0-1,1 1 0,-1-1 0,1 0 1,-1 0-1,1 0 0,-1 1 1,0-1-1,1 0 0,-1 0 0,1 1 1,-1-1-1,0 0 0,1 1 0,-1-1 1,0 0-1,1 1 0,-1-1 1,0 1-1,1-1 0,-1 0 0,0 1 1,0-1-1,0 1 0,0-1 0,1 1 1,-1-1-1,0 1 0,0-1 1,0 1-1,0-1 0,0 1 0,0-1 1,0 1-1,0-1 0,0 1 0,0-1 1,0 1-1,-1-1 0,1 1 1,0-1-1,0 1 0,0-1 0,-1 0 1,1 1-1,-1 2 3,0-1 0,0 1-1,-1-1 1,1 1 0,-1-1 0,1 0 0,-1 0-1,0 0 1,1 0 0,-1 0 0,0 0 0,0 0 0,-1-1-1,-1 2 1,-37 20 111,36-20-89,-73 29 295,53-23-582,-42 21-1,67-30 267,0 0 0,0 0-1,1 0 1,-1 0 0,0 0 0,0 0 0,0 0 0,0 0-1,0 0 1,0 0 0,0 0 0,0 0 0,0 0 0,0 0-1,0 0 1,0 0 0,0 0 0,0 0 0,0 0 0,0 0-1,0 0 1,0 0 0,0 0 0,1 1 0,-1-1 0,0 0 0,0 0-1,0 0 1,0 0 0,0 0 0,0 0 0,0 0 0,0 0-1,0 0 1,0 0 0,0 0 0,0 0 0,0 0 0,0 0-1,0 0 1,0 0 0,0 0 0,0 1 0,0-1 0,15 0-188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17628,'-10'12'287,"1"1"0,0 0 0,1 0 0,0 1 0,1-1-1,0 2 1,1-1 0,1 1 0,1 0 0,0 0 0,-3 24 0,7-38-272,-1 1-1,1-1 1,0 1 0,0-1-1,0 0 1,0 1 0,1-1-1,-1 0 1,0 1-1,0-1 1,1 0 0,-1 1-1,1-1 1,-1 0 0,1 0-1,1 3 1,-2-4 1,1 0 1,-1 1-1,1-1 1,-1 0-1,1 1 1,0-1-1,-1 0 1,1 0-1,-1 1 0,1-1 1,0 0-1,-1 0 1,1 0-1,0 0 1,-1 0-1,1 0 1,0 0-1,-1 0 1,1 0-1,-1 0 1,1 0-1,0-1 0,-1 1 1,2 0-1,2-2 51,0 0-1,0-1 1,0 1-1,-1 0 0,1-1 1,0 0-1,-1 0 0,4-4 1,4-6 54,-1 1-1,0-2 1,11-18 0,-17 24-136,0 0 0,0 0 0,-1 0 0,0-1 0,0 0 1,-1 1-1,3-15 0,-5 22 10,0 0 0,0 0 0,0 0 0,0 0 1,0 0-1,0 0 0,0 0 0,0 0 0,0 0 0,-1 0 0,1 0 0,0 0 1,-1 0-1,1 0 0,0 0 0,-1 0 0,0-1 0,1 2-13,-1 0 1,1-1-1,0 1 0,-1 0 0,1 0 1,-1 0-1,1 0 0,0 0 0,-1-1 1,1 1-1,-1 0 0,1 0 0,0 0 1,-1 0-1,1 0 0,-1 0 0,1 0 1,0 0-1,-1 0 0,1 1 0,-1-1 0,1 0 1,0 0-1,-1 0 0,1 0 0,0 0 1,-1 1-1,-1 0-89,1 0 0,-1 0 1,1 0-1,0 1 0,-1-1 1,1 0-1,0 1 0,0-1 0,0 1 1,0-1-1,0 1 0,0-1 1,0 1-1,1 0 0,-1-1 0,1 1 1,-1 3-1,0-4 68,1 0 0,0 0 0,0 1 0,0-1-1,0 0 1,1 1 0,-1-1 0,0 0 0,0 0 0,1 0 0,-1 1 0,1-1-1,-1 0 1,1 0 0,-1 0 0,1 0 0,0 0 0,0 0 0,-1 0 0,3 2-1,14 5-505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68 12611,'-1'2'396,"0"0"1,0 0 0,0-1 0,0 1 0,-1 0-1,1-1 1,0 1 0,-1-1 0,1 1-1,-1-1 1,0 0 0,1 0 0,-3 1 0,-11 11 1027,14-12-1385,1-1 1,-1 1-1,0 0 1,1 0-1,-1 0 1,0 0-1,1 0 1,-1 0-1,1 0 1,0 0-1,-1 0 1,1 1-1,0-1 1,0 0-1,-1 2 1,1-3-14,1 1 1,-1-1 0,0 0-1,0 1 1,0-1 0,1 0-1,-1 1 1,0-1 0,0 0-1,1 1 1,-1-1 0,0 0-1,0 0 1,1 1 0,-1-1-1,0 0 1,1 0 0,-1 0-1,0 1 1,1-1 0,-1 0-1,1 0 1,-1 0 0,0 0-1,1 0 1,-1 0 0,0 0-1,1 0 1,0 0 0,1 0 104,1 0 1,-1 0 0,1-1-1,-1 1 1,1-1 0,-1 0-1,1 1 1,-1-1-1,0 0 1,1-1 0,-1 1-1,4-3 1,-4 3-43,-1 0 1,1 0-1,-1-1 0,0 1 1,1 0-1,-1-1 0,0 1 1,0-1-1,0 1 1,0-1-1,0 1 0,0-1 1,-1 0-1,1 1 0,0-1 1,-1 0-1,0 0 0,1 0 1,-1-3-1,0 1-31,-1 0 0,0 0 0,0 0 0,0 0 0,0 0 0,-4-7 0,3 7-411,0-1-1,0 0 1,1 0 0,-1 0 0,0-6-1,5 4-153,6 4-171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15 18420,'-2'-1'118,"0"-1"0,0 1 0,1-1 0,-1 1 0,-1 0 0,1 0 0,0 0 0,0 0 0,0 0 0,-1 1 0,1-1 0,0 1 0,-1-1 0,1 1 0,0 0 0,-1 0 0,1 0 0,0 0 0,-1 0 0,-2 1 0,2 0-58,0 0 0,0 1 0,0-1 0,0 1 0,1 0 1,-1-1-1,0 1 0,1 0 0,0 1 0,-1-1 0,1 0 0,0 1 0,0-1 0,-3 6 0,2-2-74,0-1 0,1 1-1,0 0 1,0 0-1,0 0 1,1 0 0,-1 0-1,1 0 1,1 0-1,-1 0 1,1 1 0,0-1-1,1 0 1,0 0-1,0 1 1,0-1 0,2 7-1,6 13-101,0 0-1,22 41 1,-10-22-308,-15-30 386,-1-1 0,0 1 0,-2 1 0,0-1 0,0 0 0,-2 1 0,1-1 0,-2 1-1,0 0 1,-1-1 0,-1 1 0,0-1 0,-1 1 0,-1-1 0,-1 0 0,0 0 0,0-1 0,-1 0 0,-10 17 0,15-29 126,0-1 0,-1 1 0,1 0 0,0 0 0,-1-1 0,1 1 0,-1-1 0,1 1 0,-1-1 0,0 1 0,1-1 0,-1 0 0,0 0 0,0 0 0,0 0 0,0 0 0,0-1 0,-4 2 0,5-2-11,-1 0 1,1-1 0,-1 1-1,1 0 1,-1 0-1,1-1 1,-1 1 0,1-1-1,-1 1 1,1-1-1,0 0 1,-1 0 0,1 1-1,0-1 1,0 0-1,0 0 1,-1 0-1,1-1 1,0 1 0,0 0-1,0 0 1,1 0-1,-1-1 1,0 1 0,0 0-1,1-1 1,-2-2-1,-3-8-4,0-2-1,1 1 0,0 0 0,1-1 0,1 0 0,0 1 1,0-28-1,2 32-216,0 1 0,0 0 1,1-1-1,1 1 0,0-1 1,0 1-1,0 0 0,1 0 1,0 0-1,0 0 0,1 1 1,0 0-1,1-1 0,6-8 1,11-2-557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15 17524,'-4'0'535,"0"0"0,0 1 0,0-1 0,0 1 0,-1 0 1,1 0-1,0 1 0,1-1 0,-1 1 0,-7 4 0,9-4-501,0-1-1,0 1 1,0-1 0,0 1-1,0 0 1,0-1 0,1 1-1,-1 0 1,1 0-1,-1 0 1,1 1 0,0-1-1,0 0 1,0 0-1,0 1 1,0-1 0,0 1-1,1-1 1,-1 5-1,1-7-32,0 1 0,0 0-1,1 0 1,-1 0-1,0 0 1,0 0 0,1 0-1,-1 0 1,1 0-1,-1-1 1,1 1 0,-1 0-1,1 0 1,-1-1-1,1 1 1,0 0 0,-1-1-1,1 1 1,0-1-1,0 1 1,0-1 0,-1 1-1,1-1 1,0 1-1,0-1 1,0 0 0,0 1-1,0-1 1,0 0-1,0 0 1,-1 0-1,3 0 1,33 2 86,-22-5-75,0 1 0,0-2 0,-1 1 0,0-2 0,0 0 0,0 0-1,0-2 1,-1 1 0,0-2 0,0 1 0,-1-2 0,14-12 0,-18 13-300,-8 6-437,-12 9-547,9-2 900,0 0-1,1 0 1,-1 0-1,1 0 1,0 1-1,0-1 1,1 1-1,-4 11 1,5-5-187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116 253 13451,'-8'4'516,"0"1"0,0 1-1,0-1 1,0 1 0,1 1 0,0-1 0,1 1 0,-1 0 0,-7 13-1,10-15-364,0 1-1,0 1 0,0-1 1,1 1-1,0-1 0,1 1 1,-1 0-1,1 0 0,0 0 1,1 0-1,0 0 0,0 0 0,0 8 1,2-11-144,0 0 1,-1 0-1,1 0 1,1 0-1,-1 0 1,1 0-1,-1 0 0,1 0 1,0-1-1,0 1 1,6 6-1,1 1-47,1-1 1,14 11-1,-17-16 94,0 1 0,-1 0 0,0 0 0,0 1 0,0-1 0,-1 1 0,0 0 0,5 10 0,-9-16 0,-1-1-1,0 0 1,0 0 0,0 1-1,0-1 1,0 0 0,0 1 0,1-1-1,-1 0 1,0 0 0,0 0 0,0 1-1,1-1 1,-1 0 0,0 0-1,0 0 1,1 1 0,-1-1 0,0 0-1,0 0 1,1 0 0,-1 0 0,0 0-1,1 0 1,-1 1 0,0-1-1,0 0 1,1 0 0,-1 0 0,0 0-1,1 0 1,-1 0 0,0 0 0,1 0-1,-1-1 1,12-7 965,9-20-89,-19 26-779,9-16 685,16-36 1,-11 20 49,-16 33-896,1 1 0,-1-1 0,1 1 0,-1-1-1,1 1 1,-1-1 0,1 1 0,-1 0 0,1-1-1,-1 1 1,1 0 0,0-1 0,-1 1 0,1 0-1,0-1 1,-1 1 0,1 0 0,0 0 0,-1 0 0,1 0-1,0 0 1,-1 0 0,1 0 0,0 0 0,-1 0-1,1 0 1,1 0 0,20 7-874,-14-5 454,36 5-2834,-41-7 3025,0 0-1,0 0 0,0 0 1,0 0-1,1-1 1,-1 1-1,0-1 1,0 0-1,0 0 0,0 0 1,0 0-1,2-2 1,6-7-871</inkml:trace>
  <inkml:trace contextRef="#ctx0" brushRef="#br0" timeOffset="1">543 0 19524,'-4'19'1657,"4"10"-1145,-2 7-192,2 8 576,2 6-184,-2 8-184,-6 2-104,-4 0-168,-3 0-80,-10-1-296,-7-2-136,-10 2-336,-4 1-256,-2-7 640,1 0-168,8-4-152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3 161 16652,'-1'-5'236,"0"1"0,1 0 0,-1 0 0,1 0 0,0 0 0,0-1 1,1 1-1,-1 0 0,1 0 0,0 0 0,0 0 0,0 0 1,0 0-1,1 0 0,0 0 0,0 0 0,0 1 0,0-1 0,5-5 1,0 0-53,0 1 0,0 0 0,1 0 0,0 1 0,0 0 0,15-9 1,-21 14-187,0 1 0,1 0 0,0-1 0,-1 1 0,1 0 0,0 0 0,-1 0 0,1 1 0,0-1 0,0 1 0,0 0 0,-1-1 0,5 1 0,-5 1 2,0-1 1,0 1-1,0-1 0,0 1 0,-1 0 1,1-1-1,0 1 0,0 0 1,-1 0-1,1 0 0,-1 0 1,1 1-1,-1-1 0,1 0 0,-1 1 1,0-1-1,1 1 0,-1-1 1,0 1-1,1 2 0,21 49 118,-19-42-53,1-1 0,0 1 1,0-1-1,11 16 0,-13-22-20,0-1 0,0 0 0,0 0 0,0 0-1,0 0 1,1-1 0,0 1 0,-1-1-1,1 0 1,0 0 0,0 0 0,0-1 0,0 1-1,1-1 1,-1 0 0,6 1 0,1-1 75,0-1 0,0 0 0,0 0 0,0-1 0,0-1 0,-1 0 0,1 0 0,0-1 0,9-4 0,4-2 193,-1-2 1,37-22-1,-59 33-297,-1-1-1,1 1 1,-1 0-1,1-1 1,0 1-1,-1-1 1,1 1-1,-1-1 0,0 1 1,1-1-1,-1 1 1,1-1-1,-1 1 1,0-1-1,1 0 1,-1 1-1,0-1 1,0 0-1,1 1 1,-1-1-1,0 0 0,0 1 1,0-1-1,0 0 1,0 1-1,0-1 1,0 0-1,0 1 1,0-1-1,0 0 1,0 1-1,-1-1 1,1 0-1,0 1 1,0-1-1,-1 0 0,1 1 1,0-1-1,-1 1 1,0-2-1,-2-5-65,-1-8 60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5:3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266 117 14347,'3'-5'278,"0"0"-1,-1-1 1,0 1-1,0-1 1,0 0-1,0 0 1,-1 0-1,0 1 1,0-1-1,-1-7 1,0 11-198,0 0 0,0 0 0,0 0 0,-1 0 0,1 0 0,-1 0 1,1 0-1,-1 0 0,0 0 0,0 0 0,0 0 0,0 1 0,0-1 0,0 0 0,-1 1 0,1-1 0,0 1 1,-1-1-1,1 1 0,-1 0 0,0-1 0,1 1 0,-1 0 0,0 0 0,0 0 0,0 0 0,0 1 0,1-1 1,-1 0-1,0 1 0,0 0 0,-4-1 0,-2 0-24,0 1-1,1 0 1,-1 1 0,0 0 0,1 0 0,-1 1-1,1-1 1,-1 2 0,1-1 0,0 1-1,0 0 1,0 1 0,0-1 0,0 1-1,1 1 1,0-1 0,-7 7 0,3-2-53,-1 1 1,2-1-1,-1 2 1,1 0 0,1 0-1,0 0 1,1 1 0,-11 22-1,15-27-24,1-1 0,-1 1 0,1 0 0,1 0 0,-1 0 0,1 0 0,1 0 0,-1 14 0,1-18 11,1-1 0,-1 1 0,1 0 0,0-1 1,-1 1-1,1-1 0,0 1 0,0-1 0,1 0 0,-1 1 0,0-1 0,1 0 0,0 0 0,-1 0 0,1 0 0,0 0 0,0 0 0,0-1 0,0 1 0,0 0 0,1-1 0,-1 0 1,0 0-1,1 1 0,-1-1 0,5 1 0,2 0 23,0-1 1,0 1-1,0-1 1,0-1 0,0 0-1,0 0 1,0-1-1,0 0 1,0-1 0,0 0-1,0 0 1,0 0-1,-1-2 1,9-3-1,-7 3 92,-1-1 0,1 0 0,-1 0 0,0-1 0,-1 0 0,0-1 0,0 0 0,0 0 0,-1-1 0,0 0 0,11-16 0,-15 19-43,-1 1 1,0-1-1,0 0 1,0 0 0,-1 1-1,1-1 1,-1 0-1,-1 0 1,1 0-1,-1-1 1,0 1-1,0 0 1,-1-6 0,1 8-93,-1-1 0,1 1 0,-1 0 1,0 0-1,0 1 0,-1-1 0,1 0 1,-1 0-1,1 0 0,-1 1 1,0-1-1,0 1 0,0 0 0,0-1 1,0 1-1,-1 0 0,1 0 0,-1 0 1,1 1-1,-1-1 0,0 0 0,-3-1 1,-7-1-123,-1 0 1,-18-4-1,2 2-193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4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18188,'13'9'1936,"6"-1"-1104,1-1-351,2 4 863,-1-1-144,-4 5-384,-4 7-192,-11 14-352,-7 5-71,-10 9-121,-4 5-16,-8 1-296,-5 0-305,2-8-2535,6-3 2760,9-17-360,5-5-257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13419,'1'1'166,"0"1"0,0 0-1,-1 0 1,1 0 0,1-1 0,-1 1 0,0 0 0,0-1 0,1 1-1,-1-1 1,0 1 0,1-1 0,0 0 0,-1 0 0,1 1 0,0-1 0,-1-1-1,1 1 1,3 1 0,-2-1 59,0-1 0,0 1 1,0-1-1,0 0 0,0 0 0,0 0 0,0 0 1,1-1-1,-1 1 0,0-1 0,5-2 0,0 0 70,0 0 0,-1-1 0,1 0 0,-1-1 0,0 1 0,0-2 0,0 1 0,8-9 0,-8 6-118,0-1 0,-1 1 0,0-1 1,7-14-1,-11 20-158,-1 0 1,1 0 0,-1 0-1,0 0 1,0-1-1,0 1 1,-1 0-1,1 0 1,-1-1-1,1 1 1,-1 0-1,0-1 1,0 1 0,-1 0-1,1-1 1,-1 1-1,0 0 1,-1-4-1,2 5-22,-1 1 0,0 0-1,0 0 1,1-1 0,-1 1 0,0 0-1,0 0 1,0 0 0,0 0-1,0 0 1,0 0 0,-1 1-1,1-1 1,0 0 0,0 1 0,-1-1-1,1 0 1,0 1 0,-1 0-1,1-1 1,0 1 0,-1 0-1,1-1 1,0 1 0,-1 0 0,1 0-1,-1 0 1,1 0 0,-1 1-1,1-1 1,0 0 0,-1 1 0,1-1-1,0 1 1,-1-1 0,1 1-1,0-1 1,0 1 0,-1 0-1,-1 1 1,-3 2-28,0 0-1,0 1 1,1-1 0,-1 1-1,1 0 1,-8 11 0,5-6-45,1 1 1,1 0 0,0 0 0,1 1 0,0 0 0,-5 18 0,8-22 4,0 0 0,0 1 0,1-1 1,1 0-1,-1 1 0,1-1 0,0 1 1,1-1-1,0 1 0,4 14 0,-4-20 38,0 0 0,0 0-1,0 0 1,1 0-1,0 0 1,-1 0 0,1 0-1,0 0 1,0 0-1,1-1 1,-1 1 0,0-1-1,1 0 1,0 0-1,-1 0 1,1 0 0,6 3-1,-4-3-10,0 0 0,0-1 1,1 0-1,-1 1 0,0-2 0,1 1 0,-1-1 0,1 0 0,-1 0 0,8-1 0,3-2-9,1 0 0,-1-2 0,0 0 0,0 0 0,0-2 0,19-11 0,-10 4 199,-1-1 0,24-19-1,-38 25 132,1 0-1,-2 0 0,0-1 0,0 0 0,0 0 0,10-20 0,-25 44-138,1 0 0,0 0 0,1 0 0,0 0 0,1 1 0,1-1 0,0 1 0,1 17 0,1-31-129,0 1 1,0-1-1,0 1 1,0-1-1,0 1 1,1-1-1,-1 1 1,0-1-1,1 1 1,-1-1-1,1 0 1,0 1-1,-1-1 1,1 0-1,0 1 1,0-1-1,0 0 1,0 0-1,0 0 1,0 0-1,0 0 1,2 2-1,-1-3 8,0 1 0,-1-1 0,1 1 0,0-1 1,0 0-1,-1 0 0,1 0 0,0 0 0,0 0 0,0 0 0,-1 0 0,1 0 1,0-1-1,0 1 0,3-2 0,5-3 67,1 0-1,-1 0 1,0-1 0,13-11 0,60-48 443,25-19-69,-106 83-456,0-1 0,0 1 0,0 0 0,0-1 0,0 1 0,1 0 0,-1 0 0,0 1 0,0-1 0,1 0 0,-1 1 0,1 0 0,-1-1 0,4 1 0,-4 0-1,-1 1-1,0-1 1,0 1-1,0 0 1,0-1-1,0 1 1,0 0-1,0-1 1,0 1-1,-1 0 1,1 0-1,0 0 1,0 0-1,-1 0 1,1 0-1,0 0 1,-1 0-1,1 0 1,-1 0-1,0 0 1,1 0-1,-1 1 1,0-1-1,1 0 1,-1 0-1,0 0 1,0 1-1,0-1 1,0 1 0,0 14-3,0 0 1,-4 25-1,0 23-3,4-63 5,0 0 1,0-1-1,0 1 0,0 0 1,0 0-1,1 0 0,-1-1 1,0 1-1,0 0 0,1 0 1,-1-1-1,0 1 0,1 0 1,-1-1-1,1 1 0,-1 0 0,1-1 1,-1 1-1,1-1 0,-1 1 1,1-1-1,0 1 0,-1-1 1,1 1-1,0-1 0,-1 1 1,1-1-1,0 0 0,0 0 0,-1 1 1,1-1-1,0 0 0,0 0 1,0 0-1,-1 0 0,1 0 1,0 0-1,0 0 0,0 0 1,-1 0-1,1 0 0,0 0 1,0 0-1,-1-1 0,1 1 0,0 0 1,0-1-1,0 0 0,6-1 2,0-1 0,-1 0 0,1 0 1,7-6-1,55-41-11,-40 28-224,46-27 1,-73 48 190,0 0-1,0 0 1,1 0-1,-1 0 1,0 0 0,1 0-1,-1 1 1,1-1 0,-1 1-1,0-1 1,4 1-1,-6 0 27,1 0 1,-1 0-1,1 1 0,-1-1 0,1 0 0,-1 0 0,1 0 1,-1 0-1,0 1 0,1-1 0,-1 0 0,1 0 0,-1 1 1,0-1-1,1 0 0,-1 1 0,0-1 0,1 1 0,-1-1 1,0 0-1,0 1 0,1 0 0,-1 16-276,-3-4-122,-1-1 1,0-1-1,0 1 1,-1-1-1,-13 22 1,17-33 393,1 1 1,0-1-1,0 1 0,-1 0 1,1-1-1,0 1 0,-1-1 1,1 1-1,-1-1 0,1 0 0,-1 1 1,1-1-1,-1 1 0,1-1 1,-1 0-1,1 1 0,-1-1 1,0 0-1,1 0 0,-1 1 1,1-1-1,-1 0 0,0 0 1,1 0-1,-1 0 0,0 0 1,1 0-1,-1 0 0,1 0 1,-1 0-1,0 0 0,1 0 1,-1 0-1,0 0 0,1 0 1,-1-1-1,-8-11-470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11538,'4'8'1265,"6"4"-2674,2-2 1345,8 1 2001,3 1-1889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83 14763,'0'-1'110,"0"1"-1,0 0 0,1-1 1,-1 1-1,0 0 1,1-1-1,-1 1 1,0-1-1,0 1 1,0 0-1,1-1 0,-1 1 1,0-1-1,0 1 1,0 0-1,0-1 1,0 1-1,0-1 1,0 1-1,0-1 0,0 1 1,0-1-1,0 1 1,0 0-1,0-1 1,0 1-1,0-1 1,-1 1-1,1-1 0,-5-15 1209,5 15-1276,-1 0 0,1 0 0,-1-1 0,0 1 0,0 0 0,1 0 0,-1 0 0,0 0 0,0 0 0,0 0 0,0 1 0,0-1 0,0 0 0,0 0 0,0 1 0,-1-1 0,1 1 0,0-1 0,0 1 0,-1-1 0,1 1 0,0 0 0,0 0-1,-1-1 1,1 1 0,0 0 0,-1 0 0,1 0 0,0 1 0,-1-1 0,1 0 0,0 0 0,-1 1 0,1-1 0,0 1 0,0-1 0,0 1 0,-1-1 0,1 1 0,0 0 0,0-1 0,0 1 0,0 0 0,0 0 0,-1 1 0,-1 1 41,-1 1 0,0-1-1,1 1 1,0 0 0,0 0 0,0 0 0,0 0 0,0 0-1,1 1 1,-4 8 0,6-11-68,-1-1 0,1 1 0,-1 0 0,1-1 0,0 1 0,0-1 0,-1 1 0,1 0 0,0-1 0,0 1 0,1 0 0,-1-1 0,0 1 0,0 0 0,1-1 0,-1 1 0,1-1 0,0 1 0,-1-1-1,2 3 1,-1-3-6,0 0-1,0-1 1,1 1-1,-1 0 1,0 0-1,0-1 1,1 1-1,-1-1 1,0 1-1,0-1 1,1 0-1,-1 1 1,1-1-1,-1 0 1,0 0-1,1 0 1,-1 0-1,3 0 0,5-2 13,0 0 1,0 0-1,0 0 0,0-1 0,15-8 0,178-98 585,-199 107-596,0 1-1,0 0 0,-1-1 0,1 1 1,0 0-1,0 1 0,0-1 0,0 1 0,0-1 1,5 1-1,-7 0-6,-1 0 0,1 0-1,-1 0 1,1 1 0,-1-1 0,1 0 0,-1 0-1,1 0 1,-1 1 0,1-1 0,-1 0 0,1 1-1,-1-1 1,0 0 0,1 1 0,-1-1 0,0 1-1,1-1 1,-1 1 0,0-1 0,1 0 0,-1 1-1,0 0 1,1 1 0,-1-1 1,0 1-1,0 0 0,0-1 1,0 1-1,0 0 0,0-1 1,0 1-1,0 0 0,-1 3 1,-20 55 84,15-44-45,0 0-1,-5 24 1,11-39-38,0-1 0,0 1 1,0-1-1,-1 0 0,1 1 1,0-1-1,0 1 0,0-1 1,0 1-1,0-1 0,0 0 1,0 1-1,0-1 0,1 1 1,-1-1-1,0 1 0,0-1 1,0 0-1,0 1 0,0-1 1,1 1-1,-1-1 0,0 0 0,0 1 1,1-1-1,-1 0 0,0 1 1,1-1-1,-1 0 0,0 1 1,1-1-1,-1 0 0,1 0 1,15-1 132,17-16 38,15-16-34,-34 22-197,0 0 1,1 1-1,1 1 0,0 1 0,0 0 0,32-10 0,-47 17 35,1 1 0,-1-1 0,1 1 0,-1 0 0,1 0 0,-1 0 0,1 0 0,0 0 0,-1 0 0,1 0 0,-1 0 0,1 0 0,-1 1 0,1-1 0,-1 1 0,1-1 0,-1 1 0,0 0 0,1-1 0,-1 1 0,0 0 0,1 0 0,-1 0 0,0 0 0,0 0 0,0 0 0,0 0 0,0 0 0,0 1 0,0-1 0,0 0 0,0 1 0,-1-1 0,1 0 0,-1 1 0,1-1 0,-1 1 0,1-1 0,-1 1 0,0 1 0,2 8 46,-1 0-1,-1 0 1,0 0-1,-2 19 1,0-6 745,2-24-758,0 0 0,1 1 0,-1-1-1,0 0 1,0 0 0,1 0 0,-1 0 0,0 0 0,1 0 0,-1 0 0,0 0 0,0 0 0,1 0-1,-1-1 1,0 1 0,1 0 0,-1 0 0,0 0 0,0 0 0,1 0 0,-1 0 0,0-1 0,0 1-1,0 0 1,1 0 0,-1 0 0,0-1 0,0 1 0,0 0 0,1 0 0,-1 0 0,0-1 0,0 1 0,0 0-1,0-1 1,0 1 0,0 0 0,0 0 0,1-1 0,8-18 268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69 21989,'-1'-2'105,"-1"0"1,1 0-1,-1 0 1,0 0 0,0 0-1,1 0 1,-2 0-1,1 1 1,0-1 0,0 1-1,0-1 1,-1 1-1,1 0 1,0 0 0,-1 0-1,1 0 1,-1 0-1,0 1 1,1-1 0,-1 1-1,1 0 1,-1-1-1,0 1 1,1 1 0,-1-1-1,0 0 1,1 0-1,-1 1 1,1 0-1,-3 0 1,-2 1-1,1 1 0,-1 0-1,1-1 1,0 2 0,0-1 0,0 1 0,0 0 0,1 0-1,0 1 1,-8 7 0,6-4-84,0 1 0,1 0 1,-1 1-1,-7 17 0,11-21-36,1 0-1,0-1 1,0 1 0,1 0-1,-1 0 1,1 0 0,1 0-1,-1 0 1,1 0 0,0 9-1,0-13 12,1-1-1,-1 1 0,0 0 1,0-1-1,1 1 0,-1-1 0,1 1 1,-1 0-1,1-1 0,0 1 1,0-1-1,0 0 0,0 1 1,0-1-1,0 0 0,0 1 0,0-1 1,0 0-1,0 0 0,1 0 1,-1 0-1,2 1 0,0-1 1,-1 0 0,1-1 0,-1 1-1,1-1 1,-1 0 0,1 1 0,0-1-1,-1 0 1,1 0 0,-1-1 0,1 1-1,-1-1 1,4 0 0,4-2-9,1-1 0,-1-1 1,1 1-1,-2-2 0,17-10 0,11-12 84,-1-1 0,-2-1 0,58-68 0,-87 92-47,-3 3-11,0 1-1,0-1 0,0 1 0,0-1 1,0 0-1,-1 0 0,1 1 0,-1-1 1,1-4-1,-27 39 108,19-22-126,-36 72-477,39-74 267,0-1 0,0 1 0,1 0 0,0 0 0,1 0 0,-1 0 0,2 0 0,-1 16 1,1-23 145,0 0-1,0 1 1,0-1 0,0 0 0,0 0 0,0 0 0,0 0 0,1 0 0,-1 1 0,0-1 0,1 0 0,-1 0 0,1 0 0,-1 0 0,1 0 0,-1 0 0,1 0 0,0 0 0,-1-1 0,1 1 0,0 0 0,0 0 0,0 0 0,0-1 0,0 1 0,0 0 0,0-1 0,0 1 0,0-1 0,0 1 0,0-1 0,0 0 0,0 1 0,0-1 0,0 0 0,0 0 0,1 0 0,-1 0 0,0 0 0,2 0 0,1-1-112,0 0-1,0 0 1,1-1-1,-1 0 0,0 0 1,-1 0-1,1 0 1,0 0-1,5-5 1,23-23-769,3-8 39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16099,'-14'15'662,"1"0"-1,0 1 0,1 1 0,1 0 0,0 1 0,2 0 0,0 1 0,0 0 0,-5 22 0,13-39-632,0 0 1,1 0-1,-1 0 0,0 0 1,1 0-1,0 1 0,-1-1 0,1 0 1,0 0-1,0 1 0,0-1 1,0 0-1,1 0 0,-1 0 0,1 1 1,-1-1-1,1 0 0,0 0 1,0 0-1,-1 0 0,2 0 0,-1 0 1,0 0-1,0 0 0,1 0 0,-1-1 1,1 1-1,-1-1 0,1 1 1,0-1-1,-1 1 0,1-1 0,0 0 1,0 0-1,0 0 0,0 0 1,0 0-1,0 0 0,0 0 0,1-1 1,-1 1-1,0-1 0,0 0 1,4 0-1,6 1-128,0 0 0,-1-1 0,1-1 0,22-4 0,-21 3-114,1 0-1,20 0 1,-33 2 201,0 0 1,0 0-1,0 0 0,0 0 1,0 0-1,0 1 1,0-1-1,-1 0 0,1 0 1,0 1-1,0-1 0,0 0 1,0 1-1,-1-1 1,1 1-1,0-1 0,0 1 1,-1-1-1,1 1 1,0 0-1,-1-1 0,1 1 1,-1 0-1,1 0 0,-1-1 1,1 1-1,-1 0 1,1 0-1,-1 0 0,0 0 1,1-1-1,-1 1 1,0 0-1,0 0 0,0 0 1,0 0-1,0 0 0,0 0 1,0 0-1,0 0 1,0-1-1,0 1 0,0 0 1,-1 0-1,1 1 0,-2 5 47,0-1-1,0 0 0,-1 0 1,-6 10-1,1-2 164,0-1-1,-2-1 1,1 1-1,-2-2 1,-17 18-1,23-25-161,0 1-1,-1-1 1,1 0-1,-1-1 1,0 1-1,0-1 1,0 0-1,0 0 1,-1-1 0,1 0-1,-1 0 1,1 0-1,-1-1 1,0 0-1,-8 0 1,13-1-62,0 0 0,1 0 0,-1 0 0,0-1-1,0 1 1,1 0 0,-1-1 0,0 0 0,1 1 0,-1-1 0,0 0 0,1 0 0,-1 1 0,1-1 0,-1 0 0,1-1 0,0 1-1,-1 0 1,1 0 0,0-1 0,0 1 0,0 0 0,0-1 0,0 1 0,0-1 0,0 1 0,1-1 0,-1 0 0,0 1-1,1-1 1,-1 0 0,1 0 0,0 1 0,0-1 0,0-3 0,2-20-290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38 21973,'-2'-2'147,"0"-1"0,0 1 0,0-1 0,0 1 1,0 0-1,0 0 0,0 0 0,-1 0 0,1 0 1,-1 0-1,0 1 0,1-1 0,-1 1 0,0 0 1,0 0-1,0 0 0,0 0 0,0 0 0,0 0 1,-3 1-1,-4-2 21,1 1 1,0 1-1,0 0 1,-1 0-1,-14 2 1,12 1-163,0 0 1,0 0-1,-12 6 1,20-8-26,0 1 0,0 0 0,1-1 0,-1 1 0,1 1 0,0-1 0,-1 0 1,1 1-1,0 0 0,1 0 0,-1 0 0,0 0 0,-2 5 0,4-8-2,1 1 0,-1 0-1,1 0 1,0 0-1,0 0 1,-1 0 0,1 0-1,0 1 1,0-1 0,0 0-1,0 0 1,0 0 0,0 0-1,0 0 1,0 0 0,1 0-1,-1 0 1,0 0 0,1 0-1,-1 0 1,1 0 0,-1 0-1,1 0 1,-1-1 0,1 1-1,-1 0 1,1 0 0,0 0-1,0-1 1,-1 1 0,1 0-1,0-1 1,0 1 0,0-1-1,0 1 1,0-1 0,0 1-1,1 0 1,5 2-166,0-1 0,0 1-1,0-1 1,8 1 0,-15-3 173,58 7-1141,-46-7 877,0 1-1,0 1 1,0 0-1,0 0 1,0 1-1,20 9 1,-30-12 287,-1 1 1,0-1 0,1 1-1,-1 0 1,0 0 0,0 0-1,0 0 1,0 0 0,0 0-1,0 0 1,0 0 0,0 0-1,0 0 1,-1 1 0,1-1-1,0 0 1,-1 0 0,1 1-1,-1-1 1,0 1 0,1-1-1,-1 0 1,0 3 0,0-1 48,0 0 1,0 0 0,-1 0 0,0 0-1,1 0 1,-1 0 0,0 0 0,-1 0-1,1-1 1,-3 6 0,-2 1 164,-1 0 0,0 0 0,-1 0 0,0-1 0,-9 8 0,6-7 7,0-1-1,0 0 0,-17 8 1,24-14-275,1 0 1,-1 0 0,0-1 0,0 1 0,0-1 0,0 0-1,0 0 1,0-1 0,0 1 0,-1-1 0,1 0 0,0 0-1,0 0 1,0-1 0,-6-1 0,8 2 29,1-1-1,0 0 1,-1 1-1,1-1 1,0 0 0,0 0-1,0 0 1,0 0-1,-1 0 1,1 0 0,1 0-1,-1 0 1,0 0 0,0 0-1,0-1 1,1 1-1,-1 0 1,0-1 0,1 1-1,-1 0 1,1-1-1,0 1 1,-1-1 0,1 1-1,0-3 1,-2-23-269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20324,'-35'33'1766,"24"-24"-1584,1 1 1,0 0-1,0 1 1,1 0-1,0 0 0,1 1 1,-8 13-1,13-18-179,0 0 0,0 0 0,1 0 0,0 0 0,1 0 0,-1 1 0,1-1 0,1 0 0,-1 11 0,1-16 5,0-1 0,1 1-1,-1 0 1,0 0 0,1 0 0,-1 0 0,1 0-1,-1 0 1,1-1 0,0 1 0,0 0 0,0 0 0,0-1-1,0 1 1,0-1 0,0 1 0,0-1 0,1 1 0,-1-1-1,1 0 1,-1 0 0,1 0 0,-1 0 0,1 0-1,0 0 1,0 0 0,-1 0 0,1-1 0,0 1 0,0 0-1,0-1 1,0 0 0,0 1 0,-1-1 0,1 0-1,0 0 1,0 0 0,0 0 0,3-1 0,1-1 72,0 1 1,0-1-1,0 0 1,0 0 0,0-1-1,-1 0 1,1 0-1,-1 0 1,0 0-1,0-1 1,0 0-1,-1 0 1,1-1-1,-1 1 1,0-1 0,0 0-1,-1 0 1,7-10-1,-7 9 68,1 0 0,-1-1 0,0 1-1,0-1 1,0 0 0,-1 0 0,0 0 0,-1 0 0,0 0-1,0 0 1,0 0 0,-1-1 0,0 1 0,0 0-1,-3-15 1,3 21-192,-1 1 0,1-1-1,0 0 1,-1 0 0,1 0-1,0 0 1,-1 0 0,1 0-1,-1 1 1,0-1 0,1 0-1,-1 0 1,0 1 0,1-1 0,-1 0-1,0 1 1,0-1 0,0 1-1,1-1 1,-1 1 0,0-1-1,0 1 1,0 0 0,0-1-1,0 1 1,0 0 0,0 0-1,0 0 1,0-1 0,0 1-1,0 0 1,0 0 0,0 1 0,0-1-1,0 0 1,0 0 0,0 0-1,0 1 1,1 2-826,4-2 334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18204,'-6'5'455,"1"1"0,0-1 0,0 1-1,1 0 1,0 0 0,0 0 0,0 0 0,1 1 0,-4 8 0,0 1-376,1 0 0,0-1 0,2 2 0,0-1 0,0 1 0,2-1 0,0 1 0,1 0 0,0 0 0,3 23 0,-2-38-69,1 1 0,0 0 1,-1 0-1,1-1 0,0 1 0,0 0 0,0-1 0,1 1 0,-1-1 0,0 0 0,1 1 0,0-1 0,-1 0 0,1 0 0,0 0 0,4 3 0,-4-4 9,0 0-1,1 0 0,-1 0 1,0 0-1,1 0 1,-1 0-1,1-1 0,-1 0 1,1 1-1,-1-1 0,1 0 1,-1 0-1,1 0 1,-1 0-1,4-1 0,2-1 37,1-1 1,-1 0-1,0 0 0,0-1 0,0 0 0,0 0 0,-1-1 0,0 0 0,9-7 1,0-2 97,-1 0 1,16-21 0,-26 28-113,1 0 1,-1 0-1,-1 0 1,0 0-1,0-1 1,0 0 0,5-16-1,-9 12-17,-5 12-16,-9 17-19,8-7-25,1 0 1,1 0-1,-5 16 0,7-22 26,1 1 1,0-1 0,0 0-1,1 0 1,-1 1 0,1-1-1,0 0 1,0 1-1,1-1 1,-1 0 0,1 1-1,1 3 1,-2-7 14,0 0 0,1 0 0,-1 0 1,1 0-1,-1 0 0,1 0 0,-1-1 0,1 1 0,0 0 0,-1 0 0,1-1 0,0 1 1,-1 0-1,1-1 0,0 1 0,0-1 0,0 1 0,0-1 0,0 1 0,0-1 1,0 1-1,-1-1 0,1 0 0,0 0 0,1 1 0,1-1 14,0 0 1,-1 0-1,1-1 1,-1 1-1,0-1 0,1 1 1,-1-1-1,1 0 0,4-2 1,2-2 71,0 0 1,-1 0 0,16-14 0,-10 6 144,21-26 0,9-9 12,-44 48-253,0 0 1,0 0 0,0 0-1,0 0 1,0 0-1,0 0 1,1-1 0,-1 1-1,0 0 1,0 0 0,0 0-1,0 0 1,0 0-1,0 0 1,0 0 0,1 0-1,-1 0 1,0 0 0,0 0-1,0 0 1,0 0-1,0 0 1,1 0 0,-1 0-1,0 0 1,0 0 0,0 0-1,0 0 1,0 0-1,1 0 1,-1 0 0,0 0-1,0 0 1,0 0 0,0 0-1,0 0 1,0 0-1,1 0 1,-1 0 0,0 0-1,0 0 1,0 1 0,0-1-1,0 0 1,0 0-1,0 0 1,0 0 0,0 0-1,1 0 1,-1 0 0,0 1-1,2 11-234,-4 23-283,1-27 310,0-3 11,1 0 0,0 1-1,0-1 1,1 0 0,-1 0-1,1 1 1,0-1 0,1 0-1,-1 0 1,5 10 0,-5-14 99,0 0-1,0 1 1,0-1 0,0 0 0,0 1-1,0-1 1,1 0 0,-1 0 0,0 0 0,1 0-1,-1 0 1,1 0 0,-1-1 0,1 1-1,1 0 1,0 0-34,0-1 0,0 1-1,0-1 1,-1 0-1,1 0 1,0 0 0,0 0-1,0-1 1,-1 1 0,1-1-1,5-1 1,3-3-132,1-1 0,-1 1 1,-1-1-1,16-12 0,12-12-352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 13299,'-1'-1'1844,"-4"7"-1372,-6 11 144,0 1-1,1 1 1,1 0-1,1 0 1,-6 22 0,2 1-503,-10 63 1,19-82-54,0 0 0,2 1 0,0-1 0,4 37 0,0-65 147,-1-7-187,0-29 26,0 20-26,-1-1 0,-1 1 0,-5-36 1,7 60-38,-1 0 1,0 0 0,1 0 0,-1 0 0,1-1-1,0 1 1,0 0 0,0-1 0,0 1-1,0-1 1,1 0 0,-1 1 0,1-1 0,0 0-1,-1-1 1,1 1 0,5 2 0,-1-1-16,0 0 0,0 0 0,0 0 0,1-1 0,-1 0 1,0-1-1,10 1 0,-8-1 46,1-1 0,-1-1 0,1 0 0,-1 0 1,1-1-1,-1 0 0,11-4 0,-14 4 90,0 0 0,0-1 0,-1 0 0,1 0 0,-1 0 0,1-1 0,-1 0 0,0 0 0,0 0 0,-1 0 0,7-9 0,-10 12-66,0 1-1,-1-1 0,1 0 1,-1 1-1,1-1 0,-1 0 0,0 1 1,1-1-1,-1 0 0,1 0 1,-1 0-1,0 1 0,0-1 0,0 0 1,1 0-1,-1 0 0,0 0 1,0-1-1,-1 2-16,1 0 0,0-1 1,-1 1-1,1 0 0,0 0 1,0-1-1,-1 1 0,1 0 0,-1 0 1,1 0-1,0 0 0,-1 0 1,1-1-1,0 1 0,-1 0 0,1 0 1,-1 0-1,1 0 0,0 0 1,-1 0-1,1 0 0,-1 0 0,1 0 1,0 1-1,-1-1 0,0 0 1,-2 1 48,-1 0 1,1 0 0,-1 1-1,1-1 1,0 1 0,0 0-1,-4 2 1,0 2-38,1 0 1,0 0-1,0 1 0,1 0 1,-6 8-1,9-12-47,0 1-1,1-1 1,-1 0-1,0 1 1,1-1 0,0 1-1,0-1 1,0 1-1,0-1 1,1 1-1,-1 0 1,1-1 0,0 1-1,0 6 1,1-9 13,-1 0 1,1 0-1,-1 0 0,1 1 1,-1-1-1,1 0 0,-1 0 1,1 0-1,0 0 1,0 0-1,0 0 0,-1 0 1,1 0-1,0 0 0,0-1 1,0 1-1,0 0 1,0 0-1,1-1 0,-1 1 1,0-1-1,0 1 0,0-1 1,1 1-1,-1-1 1,0 0-1,0 0 0,1 0 1,-1 1-1,0-1 0,0 0 1,2-1-1,4 1 9,0-1 0,-1 0 0,1 0 0,12-4 0,70-31 135,-67 25-135,0 2 0,1 0 0,43-9-1,-64 17-15,0 1 0,-1-1 0,1 1 0,0 0 0,0 0 0,0 0 0,-1 0 0,1 0 0,0 0 0,0 0 0,0 0 0,-1 1 0,1-1 0,0 1 0,-1 0 0,1-1 0,0 1 0,-1 0 0,1 0 0,2 2 0,-2-1-13,0 1 1,-1 0-1,1-1 0,-1 1 1,0 0-1,0 0 0,0 0 1,0 0-1,0 0 0,-1 0 1,1 3-1,-1-4 22,1-1-1,-1 1 1,0 0 0,1 0-1,-1-1 1,1 1-1,-1-1 1,1 1 0,0 0-1,0-1 1,-1 1-1,1-1 1,0 0 0,1 1-1,-1-1 1,0 0-1,0 1 1,0-1 0,1 0-1,-1 0 1,1 0 0,-1 0-1,1 0 1,-1-1-1,1 1 1,-1 0 0,1-1-1,0 1 1,-1-1-1,1 0 1,0 1 0,0-1-1,-1 0 1,1 0-1,0 0 1,-1 0 0,1 0-1,0-1 1,0 1-1,-1 0 1,1-1 0,0 1-1,1-2 1,9-2 35,0-1 1,0-1-1,0 0 1,16-11 0,-20 12-39,17-7-376,-24 12 354,-1 0 1,0 0-1,0-1 1,0 1-1,1 0 1,-1 0 0,0 0-1,0 0 1,0 0-1,1 1 1,-1-1 0,0 0-1,0 0 1,0 0-1,1 0 1,-1 0-1,0 0 1,0 0 0,0 0-1,0 0 1,1 0-1,-1 1 1,0-1 0,0 0-1,0 0 1,0 0-1,0 0 1,1 0-1,-1 1 1,0-1 0,0 0-1,0 0 1,0 0-1,0 1 1,-3 13-1349,3-12 1279,-1 0-1,0 0 1,0 0-1,0 0 1,0 0 0,0-1-1,-1 1 1,1 0-1,0-1 1,-1 1-1,-3 2 1,-5 3-578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7:04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48 16748,'1'-17'1512,"6"3"-1208,-7 6-168,-4 7 624,1 5 1089,-1 1-1617,-2-10 88,0-6 80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74 16796,'1'0'89,"0"1"1,0 0 0,-1-1-1,1 1 1,0 0 0,0 0 0,-1-1-1,1 1 1,0 0 0,-1 0-1,1 0 1,-1 0 0,1 0 0,-1 0-1,0 0 1,1 0 0,-1 0 0,0 0-1,1 0 1,-1 0 0,0 0-1,0 0 1,0 0 0,0 0 0,0 0-1,0 1 1,-1-1 0,1 0-1,0 0 1,0 0 0,-1 0 0,1 0-1,-1 0 1,1 0 0,-1 1-1,-4 8 532,0 1 0,-10 15-1,5-8 237,8-15-787,-5 10 63,0-1 0,2 1 1,-1 0-1,2 1 0,0-1 0,-5 27 0,9-39-116,0 0 0,0 0 0,0 0 0,0 0 0,0 0 0,1 0 0,-1 0 0,0 0 0,0 0 0,1 0 0,-1 0 0,1 0 0,-1 0-1,1 0 1,-1 0 0,1 0 0,0-1 0,-1 1 0,1 0 0,0 0 0,-1-1 0,1 1 0,1 0 0,0 0 18,0 0 0,-1-1 0,1 1 0,0 0 0,0-1 0,0 0 0,0 1 0,0-1 0,0 0 0,0 0 0,2 0 0,5-1 120,-1-1 1,1 1 0,-1-1 0,13-5 0,3-4 38,-1-1-1,0-1 1,-1-1-1,0-1 0,-2-1 1,1 0-1,-2-2 1,0 0-1,-2-1 1,0-1-1,-1-1 1,17-27-1,-30 44-249,-1 0 0,1 0 1,-1 0-1,0 0 0,0 0 0,-1 0 0,1 0 0,-1-1 0,0 1 0,0 0 0,-1-1 0,1-8 0,-3 9-190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15035,'8'13'1633,"3"2"-1137,0-3-248,2-1 1264,1 1-1368,2-2-376,5-7 224,4-2-112,2-7-72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59 17092,'-13'1'230,"1"1"0,-1 0 0,0 1 0,1 0 0,0 1 0,-1 0 0,2 1 0,-1 0 0,0 1 0,1 0 0,0 1 0,1 0 0,-1 1 0,-10 11 0,19-18-228,1 0 1,0 1-1,-1 0 1,1-1-1,0 1 1,0 0-1,0-1 1,0 1-1,1 0 1,-2 2-1,2-3 10,0-1-1,0 1 1,0-1 0,0 1-1,0-1 1,0 0 0,0 1-1,0-1 1,0 1-1,0-1 1,0 0 0,0 1-1,0-1 1,1 1 0,-1-1-1,0 0 1,0 1-1,0-1 1,1 0 0,-1 1-1,0-1 1,1 0 0,-1 1-1,0-1 1,0 0-1,1 0 1,-1 1 0,1-1-1,-1 0 1,3 1 43,-1 0-1,1-1 1,-1 0-1,1 1 1,-1-1-1,1 0 1,-1 0 0,1 0-1,-1-1 1,1 1-1,-1-1 1,0 1 0,1-1-1,2-1 1,14-5 200,0-2 0,0 0 0,-1-1 0,0-1 0,0 0 0,-1-2 0,22-20 0,-37 31-290,-1 1 0,1-1 0,-1 1 0,1-1 0,-1 1-1,0-1 1,0 0 0,0 1 0,0-1 0,0 0 0,0 0 0,0 0 0,0 0 0,-1 0 0,1 0 0,-1 0-1,0 0 1,1 0 0,-1 0 0,0 0 0,0-3 0,-5 0-269</inkml:trace>
  <inkml:trace contextRef="#ctx0" brushRef="#br0" timeOffset="1">342 1 15235,'-1'0'129,"0"-1"-1,1 1 0,-1 0 1,1 0-1,-1 0 0,1 0 1,-1 0-1,1 0 0,-1 0 1,0 0-1,1 0 0,-1 0 1,1 1-1,-1-1 0,1 0 1,-1 0-1,1 0 0,-1 1 0,1-1 1,-1 0-1,1 0 0,-1 1 1,1-1-1,-1 1 0,-16 9 1887,12-7-1528,-26 20 366,29-21-868,0-1-1,0 1 1,0 0-1,0 0 1,1 0-1,-1 0 1,0 1-1,1-1 1,0 0 0,-1 1-1,0 2 1,2-5 8,1 1 1,-1 0 0,0 0-1,0-1 1,1 1-1,-1 0 1,0-1 0,1 1-1,-1 0 1,0-1 0,1 1-1,-1 0 1,1-1-1,-1 1 1,1-1 0,0 1-1,-1-1 1,1 1 0,-1-1-1,1 1 1,0-1 0,-1 0-1,1 1 1,0-1-1,0 0 1,-1 1 0,1-1-1,0 0 1,0 0 0,-1 0-1,1 0 1,1 0-1,30 5-68,-30-5 61,29 2-162,-12-1-135,0 0 0,-1 1 0,1 1 1,-1 1-1,28 9 0,-45-12 272,0-1-1,0 1 0,0-1 1,0 1-1,0-1 0,0 1 1,0 0-1,0-1 1,0 1-1,0 0 0,0 0 1,-1 0-1,1-1 1,0 1-1,0 0 0,-1 0 1,1 2-1,0-3 22,-1 1 0,0 0 1,0-1-1,0 1 0,0 0 0,0 0 0,0-1 0,0 1 1,-1 0-1,1-1 0,0 1 0,0 0 0,0-1 0,-1 1 0,1-1 1,0 1-1,-1 0 0,1-1 0,-1 1 0,1-1 0,-1 1 0,-3 3 37,0 0-1,0-1 1,-1 0-1,1 0 1,-10 4-1,12-5 7,-24 12 271,0-1 0,-1-2 0,-1 0 1,-34 8-1,60-19-292,0 1 1,0-1-1,0 0 1,0 0-1,0 0 0,0 0 1,1 0-1,-1 0 1,0 0-1,0-1 0,0 1 1,0-1-1,-3 0 1,5 0-5,-1 1 0,0-1-1,1 1 1,-1-1 0,1 0 0,-1 1 0,1-1 0,-1 0 0,1 1 0,-1-1 0,1 0 0,0 1 0,-1-1 0,1 0 0,0 0 0,0 1 0,0-1 0,-1 0 0,1 0 0,0 0 0,0 0-1,0 1 1,0-1 0,0 0 0,0 0 0,1 0 0,-1 1 0,0-1 0,0 0 0,1 0 0,-1-1 0,11-22-127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18188,'0'6'201,"0"0"0,-1 0 0,0 0 0,0 0 0,-1 0 0,1 0 0,-1 0 0,0-1 0,-6 11 0,-1 5 265,0 2-191,-9 24 85,-22 84-1,40-130-356,-1 0-1,1 0 1,-1 0-1,1 0 1,0 1 0,0-1-1,0 0 1,0 0-1,0 0 1,0 1 0,0-1-1,0 0 1,0 0-1,0 0 1,1 0 0,-1 1-1,1-1 1,-1 0-1,1 1 1,0-1-1,-1-1 0,1 0-1,0 0 1,-1 0 0,1 0 0,0 0-1,-1 0 1,1 0 0,-1 0 0,1 0-1,0 0 1,-1 0 0,1 0 0,-1 0-1,1-1 1,0 1 0,-1 0 0,1 0-1,-1-1 1,1 1 0,-1 0 0,1-1-1,-1 1 1,1 0 0,0-1 0,4-4-15,1 1 1,-1-1 0,-1 0 0,1-1-1,4-6 1,-9 12 10,10-14-120,-1 0 1,-1-1-1,0 0 0,9-27 0,-17 45 84,-1 0-1,0 0 1,1 0-1,-1 0 1,1 0 0,0 0-1,0 1 1,0-1-1,1 0 1,-1 0-1,1 0 1,-1 0 0,1 0-1,0 0 1,1 0-1,-1 0 1,0 0 0,1 0-1,-1-1 1,1 1-1,0 0 1,0-1-1,0 0 1,0 1 0,0-1-1,1 0 1,-1 0-1,1 0 1,-1 0-1,1-1 1,6 3 0,-3-2 152,0-1 1,0 0-1,0-1 1,0 1-1,1-1 1,-1-1 0,0 1-1,0-1 1,0 0-1,0 0 1,0-1-1,0 0 1,0 0 0,0 0-1,0-1 1,-1 0-1,1 0 1,-1 0-1,0-1 1,0 0 0,6-5-1,-18 18-133,0 0-1,1 1 1,0-1 0,1 1-1,0 1 1,1-1 0,-5 16-1,8-25 38,1 0-1,0 0 1,0-1-1,-1 1 0,1 0 1,0 0-1,0 0 0,0 0 1,0 0-1,0-1 1,0 1-1,0 0 0,0 0 1,1 0-1,-1 0 0,0 0 1,0-1-1,1 1 1,-1 0-1,1 0 0,-1 0 1,0-1-1,1 1 0,0 0 1,-1-1-1,1 1 1,-1 0-1,1-1 0,0 1 1,-1-1-1,1 1 0,0-1 1,0 1-1,-1-1 1,1 1-1,0-1 0,0 0 1,0 1-1,-1-1 0,1 0 1,0 0-1,0 0 1,0 0-1,0 0 0,0 0 1,0 0-1,-1 0 0,1 0 1,0 0-1,0 0 1,1-1-1,7 0 158,1 0 0,-1-1 0,16-6 0,-20 7-125,92-37 726,-70 26-884,0 1 0,1 1 0,36-7 0,-42 16-273,-21 1 366,-1 0 0,0 0 1,1 0-1,-1 0 0,0 1 0,1-1 1,-1 0-1,0 0 0,1 0 0,-1 0 1,0 0-1,0 1 0,1-1 1,-1 0-1,0 0 0,0 1 0,1-1 1,-1 0-1,0 0 0,0 1 0,0-1 1,1 0-1,-1 0 0,0 1 1,0-1-1,0 0 0,0 1 0,0 0 1,0 1-46,-1 0 0,1 1 0,-1-1 1,0 0-1,0 0 0,0 0 0,0 0 1,0 0-1,0 0 0,-2 2 0,2-2 78,-1 0 0,1 0 0,0 0 0,0 0-1,0 0 1,0 0 0,0 1 0,0-1 0,0 0-1,1 0 1,-1 3 0,1-5-1,1 1 0,-1-1 0,0 0 0,0 0 0,1 1 0,-1-1 0,0 0 0,0 0 0,1 0 0,-1 0 0,0 1 0,1-1 0,-1 0 0,0 0 0,1 0 0,-1 0 0,0 0 0,0 0 0,1 0 0,-1 0 0,0 0 0,1 0 0,-1 0 0,0 0 0,1 0 0,-1 0 0,0 0 0,1 0 0,-1 0 0,0-1 0,1 1 1,-1 0-2,13-5 193,-12 5-175,1-1 22,6-3-24,1 1 0,0 0 0,16-4 0,-24 7-78,1-1 0,0 1-1,0 0 1,-1 0 0,1 0-1,0 0 1,0 0 0,-1 0-1,1 0 1,0 1 0,0-1-1,-1 1 1,1-1 0,0 1-1,-1 0 1,1-1 0,0 1-1,-1 0 1,1 0 0,-1 0-1,1 0 1,-1 0 0,0 1-1,0-1 1,1 0 0,0 3-1,4 5-302,1 2-147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33 18812,'-2'8'588,"0"1"0,0 0 0,-6 11 1,4-10-221,0-1 0,-4 21 1,8-27-325,0-1 0,-1 1 0,1 0 0,0-1 0,0 1 0,1 0 0,-1-1 0,0 1 0,1 0 0,0-1 0,-1 1 0,1 0 0,0-1 0,1 0 0,1 5 0,-1-5-3,0 0-1,0 0 1,0 0-1,0 0 0,0-1 1,1 1-1,-1-1 1,0 0-1,1 1 0,-1-1 1,1 0-1,-1-1 1,1 1-1,-1 0 1,1-1-1,0 1 0,-1-1 1,1 0-1,0 0 1,-1 0-1,1 0 1,0 0-1,0-1 0,-1 1 1,1-1-1,4-1 1,4-1 124,0-1 0,0 0 0,0-1 0,17-10 0,-9 3 183,-1 0 0,27-23 1,-39 30-287,-1-1 0,1 1-1,-1-1 1,-1 0 0,1 0 0,-1 0 0,0 0 0,-1-1 0,1 0 0,-1 1 0,3-11 0,-6 16-62,0 0-1,1 0 1,-1 1-1,0-1 1,0 0-1,0 0 1,0 0-1,0 0 0,0 1 1,0-1-1,0 0 1,0 0-1,0 0 1,-1 0-1,1 1 1,-1-3-1,1 3-14,0 0-1,-1 0 0,1-1 1,0 1-1,-1 0 0,1 0 0,0-1 1,-1 1-1,1 0 0,0 0 1,-1 0-1,1 0 0,0-1 0,-1 1 1,1 0-1,-1 0 0,1 0 1,0 0-1,-1 0 0,1 0 1,-1 0-1,1 0 0,0 0 0,-1 1 1,-1-1-78,-1 1 1,1 0 0,0-1-1,0 1 1,0 0 0,0 0-1,1 1 1,-1-1-1,0 0 1,0 1 0,-1 1-1,-1 1-300,1 0-1,0 1 1,0 0-1,0-1 0,1 1 1,-1 0-1,1 1 1,-2 5-1,4-10 254,-1 1 0,1-1 0,-1 1 0,1-1-1,-1 1 1,1-1 0,0 1 0,0-1 0,0 1 0,0-1 0,0 1-1,0-1 1,0 1 0,1-1 0,-1 1 0,0-1 0,1 1 0,0-1-1,-1 1 1,1-1 0,0 0 0,-1 1 0,1-1 0,0 0 0,0 0-1,0 0 1,0 1 0,0-1 0,0 0 0,1 0 0,-1-1 0,0 1-1,3 1 1,16 4-1039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30 19764,'-7'1'439,"0"1"0,1-1 0,-1 1 0,0 0 0,1 1-1,0 0 1,-10 5 0,0-1 314,-5 2-359,11-5-285,0 0 0,1 1 1,-1 0-1,1 0 0,-13 10 0,22-14-110,0-1 0,0 0 0,-1 0 0,1 0 0,0 1 0,-1-1 0,1 0-1,0 1 1,0-1 0,0 0 0,-1 1 0,1-1 0,0 0 0,0 1 0,0-1-1,0 0 1,0 1 0,-1-1 0,1 1 0,0-1 0,0 0 0,0 1 0,0-1 0,0 0-1,0 1 1,0-1 0,0 1 0,1-1 0,-1 0 0,0 1 0,0-1 0,0 0-1,0 1 1,1 0 0,13 9-55,25 3-70,-37-13 115,28 7-62,-1-1 0,1-1-1,1-2 1,-1-1 0,57-4-1,-86 2 98,0 0 0,1 0 1,-1 0-1,0 0 0,0 0 0,0-1 0,1 1 0,-1-1 0,0 1 0,0-1 0,0 1 1,0-1-1,0 0 0,2-1 0,-3 2-5,1-1-1,-1 1 1,0-1-1,0 1 1,0 0 0,1-1-1,-1 1 1,0-1-1,0 1 1,0-1 0,0 1-1,0-1 1,0 1-1,0-1 1,0 1 0,0-1-1,0 1 1,0-1-1,0 1 1,-1-1 0,1 1-1,0-1 1,0 1 0,0-1-1,-1 0 1,-2-3 139,-1-1-1,1 0 1,-1 1 0,0-1 0,-6-3 0,-3-5 112,6 5-189,-6-6 80,1 0 0,0-1 0,-12-23-1,24 38-189,0 0 0,0 0 0,-1-1-1,1 1 1,0 0 0,0 0 0,0-1-1,0 1 1,0 0 0,0 0 0,0-1-1,0 1 1,0 0 0,0 0-1,0-1 1,0 1 0,0 0 0,0 0-1,0-1 1,0 1 0,0 0 0,0 0-1,0-1 1,1 1 0,-1 0-1,0 0 1,0 0 0,0-1 0,0 1-1,0 0 1,1 0 0,-1 0 0,0 0-1,0-1 1,0 1 0,1 0-1,-1 0 1,0 0 0,0 0 0,1 0-1,-1 0 1,0-1 0,0 1 0,0 0-1,1 0 1,-1 0 0,0 0-1,1 0 1,12-1-902,-13 1 823,88 3-2738,-47-3 1857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35 16019,'0'-28'2303,"0"28"-2271,0 0-1,0 0 1,0-1-1,0 1 1,0 0 0,0-1-1,0 1 1,0 0-1,0 0 1,0-1-1,0 1 1,-1 0 0,1 0-1,0-1 1,0 1-1,0 0 1,0 0 0,-1-1-1,1 1 1,0 0-1,0 0 1,0 0-1,-1-1 1,1 1 0,0 0-1,0 0 1,-1 0-1,1 0 1,0 0-1,-11 10 1315,0 11-991,0 1 1,2 0-1,0 0 0,2 1 1,-6 24-1,4-2-462,-7 78 0,14-101 135,1 1 0,1-1 1,1 0-1,4 27 0,0-39 187,-1-18 94,-1-17 193,-2 3-195,-2 1 1,-1-1-1,-1 1 1,0-1-1,-2 1 1,-11-32-1,77 67-1550,-46-13 1125,0-1 0,1-1 0,-1-1-1,0 0 1,0 0 0,24-9 0,-30 8 90,0 0 0,0-1 1,0 0-1,-1-1 1,0 1-1,0-2 1,0 1-1,-1-1 1,0 0-1,0 0 1,0-1-1,6-8 1,-12 13 42,1-1 0,0 0 0,-1 0 0,1 0 0,-1-1 0,0 1 0,1-7 1,-1 10-11,-1 0 0,0-1 0,0 1 1,0-1-1,0 1 0,0 0 0,0-1 0,0 1 1,0 0-1,0-1 0,0 1 0,0 0 1,-1-1-1,1 1 0,0-1 0,0 1 1,0 0-1,0 0 0,-1-1 0,1 1 1,0 0-1,0-1 0,0 1 0,-1 0 1,1-1-1,0 1 0,-1 0 0,1 0 0,-1-1 4,0 1-1,0 0 0,0 0 0,0 0 0,0 1 1,0-1-1,0 0 0,0 0 0,0 0 0,0 1 1,0-1-1,0 1 0,0-1 0,0 1 0,1-1 1,-3 2-1,-4 3 19,1 0 0,-1 0 0,1 1 0,0 0 0,0 1 0,1-1 0,-1 1 0,1 0 0,1 0 0,0 1 0,0-1 1,0 1-1,1 0 0,0 0 0,0 0 0,-2 14 0,5-20-17,0 0 0,0 0 0,-1 0 0,1-1 0,0 1 0,1 0 0,-1 0 0,0 0 0,0-1 0,1 1 0,-1 0 1,1-1-1,0 1 0,-1 0 0,1-1 0,0 1 0,0 0 0,0-1 0,0 0 0,0 1 0,0-1 0,1 0 0,-1 1 0,0-1 0,1 0 0,-1 0 0,1 0 0,-1 0 0,1 0 1,-1 0-1,1-1 0,0 1 0,-1 0 0,1-1 0,0 0 0,0 1 0,-1-1 0,1 0 0,2 0 0,5 1 27,-1-1 0,1 0 0,-1-1 0,1 0 0,-1 0 1,0 0-1,9-4 0,1-1 32,1-1 0,-1 0 0,-1-2 0,19-11 0,-26 14-37,0-1 0,-1-1 0,1 1 0,-1-1-1,-1-1 1,1 0 0,11-17 0,-19 26-31,-1-1 0,0 1 0,0 0 0,1-1 0,-1 1 0,0 0 0,0-1 0,1 1 1,-1 0-1,0-1 0,0 1 0,0-1 0,0 1 0,0 0 0,1-1 0,-1 1 0,0-1 0,0 1 0,0-1 0,0 1 1,0 0-1,0-1 0,0 1 0,-1-1 0,-7 1-2,-15 13-5,17-7 4,-1 1-1,1 0 1,0 1 0,0-1 0,1 1-1,0 0 1,-5 12 0,9-18 0,0 0 0,0-1 1,0 1-1,1 0 0,-1 0 1,1 0-1,-1 0 0,1 0 0,-1 0 1,1 1-1,0-1 0,0 0 0,0 0 1,0 0-1,1 0 0,-1 0 1,0 0-1,1 0 0,0 0 0,-1 0 1,1 0-1,0 0 0,0 0 0,0 0 1,0-1-1,0 1 0,1 0 0,-1-1 1,0 1-1,1-1 0,-1 1 1,1-1-1,0 0 0,-1 0 0,1 1 1,0-1-1,0 0 0,3 1 0,0 0-199,1 0-1,-1 0 0,1 0 0,-1-1 0,1 1 1,-1-1-1,1-1 0,0 1 0,0-1 0,-1 0 0,1 0 1,0-1-1,0 0 0,-1 0 0,1 0 0,-1-1 1,1 0-1,-1 0 0,1 0 0,7-5 0,-1-1-557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4:5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 19636,'-4'1'2361,"4"2"-1537,0-1-912,3 0 2368,1-2-1792,-4-8-312,-3-5-432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15707,'6'0'2081,"-4"4"-1337,-2 12-248,0 6 1224,-5 9-535,-2 5-209,-5 8-440,1 2-176,-2 3-144,0-2 32,1-7-400,2-4-360,5-10-296,2-4 664,6-10-136,7-2-144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16283,'-114'247'6596,"25"-65"-5451,87-177-1118,-1 2 4,0 0 0,0 0 0,1 1 0,-2 12 0,3-19-31,1 0 0,0 0 0,0 0 0,0 0-1,0 0 1,0 0 0,0 0 0,0 0 0,0 0 0,0 0 0,1 0-1,-1 0 1,0 0 0,1 0 0,-1 0 0,1 0 0,-1 0-1,1 0 1,-1 0 0,1-1 0,0 1 0,-1 0 0,1 0 0,0-1-1,-1 1 1,1 0 0,0-1 0,0 1 0,0 0 0,0-1-1,0 0 1,0 1 0,0-1 0,0 1 0,0-1 0,0 0 0,0 0-1,0 0 1,0 1 0,0-1 0,2 0 0,4 0-42,0-1 0,-1 1-1,1-1 1,0-1 0,0 1 0,0-1 0,10-4 0,49-25-328,-28 12 87,-21 11 123,-11 5 41,0-1 1,0 2-1,0-1 1,0 1 0,0 0-1,0 0 1,0 0-1,1 1 1,-1 0 0,9 0-1,-14 1 110,-1 0 0,1 0-1,-1 0 1,1 0-1,-1 0 1,1 1 0,-1-1-1,1 0 1,-1 0-1,1 1 1,-1-1 0,1 0-1,-1 0 1,0 1-1,1-1 1,-1 0 0,0 1-1,1-1 1,-1 1-1,0-1 1,1 0 0,-1 1-1,0-1 1,0 1-1,1-1 1,-1 1 0,0-1-1,0 1 1,-2 17-396,-14 15-122,9-25 569,1 0 0,-1-1-1,-1 1 1,0-1 0,0-1 0,0 0 0,-1 0-1,0 0 1,0-1 0,0 0 0,-1-1-1,-10 3 1,15-5-11,0 0-1,-1-1 0,1 0 1,-1 0-1,1 0 1,-1-1-1,0 0 0,1 0 1,-1 0-1,-9-3 1,12 2-28,0 0 1,0 0 0,0 0 0,-1-1-1,2 1 1,-1-1 0,0 0-1,0 0 1,0 0 0,1 0 0,-1 0-1,1-1 1,0 1 0,0-1-1,0 0 1,0 1 0,0-1 0,-2-6-1,-2-9-391,8 0-159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7:05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1792 182 12891,'-535'-144'1536,"488"132"-1478,-1 3 0,0 2-1,0 2 1,0 2 0,-1 2 0,1 2-1,-1 2 1,1 2 0,-76 19 0,58-6 18,2 2 0,-114 53 0,131-49 70,2 2-1,0 1 0,2 3 0,-50 44 0,80-63-68,1 1 0,1 0 0,0 1-1,0 0 1,1 1 0,1 0-1,0 0 1,-9 22 0,15-28-52,0 0 1,1-1 0,0 1-1,0 0 1,1 0-1,0 1 1,0-1-1,1 0 1,0 0-1,1 0 1,-1 0 0,2 0-1,-1 0 1,1 0-1,0 0 1,1 0-1,0 0 1,0-1-1,5 9 1,5 5-15,0-2 1,2 0-1,0 0 0,1-2 0,0 0 1,29 22-1,-1-5 2,82 47-1,-72-53-11,1-1 0,1-3 0,1-3 1,1-2-1,0-3 0,2-2 0,0-3 0,0-2 0,1-3 1,-1-3-1,1-2 0,0-3 0,0-3 0,65-13 0,-5-7-4,210-74-1,103-78 237,-383 156-153,-32 14-10,0-1 1,-1-1 0,20-12-1,-36 20-65,0-1 0,0 1 0,-1-1 0,1 0-1,0 0 1,0 0 0,-1 0 0,1 0 0,-1 0-1,0 0 1,1 0 0,-1 0 0,0-1 0,0 1-1,-1-1 1,1 1 0,0 0 0,-1-1 0,0 1-1,1-1 1,-1 0 0,0 1 0,0-1 0,-1 1-1,1-1 1,0 1 0,-1-1 0,1 1 0,-1 0-1,0-1 1,0 1 0,0-1 0,-1-1 0,-6-11-80,0 1 0,-1 0 1,0 0-1,-11-13 0,6 9 88,-31-40-122,-6-3-19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25 148 17620,'10'-4'1032,"0"0"0,0-1 0,0-1 0,0 0-1,15-12 1,-20 15-875,-1 0 0,0-1 0,-1 1 0,1-1 0,-1 0 0,1 0-1,-1 0 1,0-1 0,-1 1 0,1-1 0,-1 0 0,0 1 0,0-1-1,2-7 1,-4 12-139,0-1 0,0 1 0,0 0 0,0-1 0,0 1-1,0 0 1,0-1 0,0 1 0,0 0 0,0-1 0,0 1-1,0-1 1,0 1 0,-1 0 0,1-1 0,0 1 0,0 0 0,0 0-1,-1-1 1,1 1 0,0 0 0,0-1 0,0 1 0,-1 0 0,1 0-1,0-1 1,-1 1 0,1 0 0,0 0 0,-1 0 0,1 0-1,0-1 1,-1 1 0,1 0 0,0 0 0,-1 0 0,1 0 0,0 0-1,-1 0 1,1 0 0,0 0 0,-1 0 0,1 0 0,0 0-1,-1 0 1,1 0 0,-1 0 0,-17 5 331,17-5-337,-7 4-48,0 0-1,0 0 1,1 0 0,-1 1-1,1 0 1,0 1 0,1-1 0,-1 2-1,1-1 1,0 0 0,1 1-1,0 0 1,0 1 0,0-1 0,1 1-1,0 0 1,0 0 0,-3 10-1,7-17 12,0 0 1,-1 1-1,1-1 0,0 0 0,0 1 0,0-1 0,0 0 0,0 0 0,0 1 0,0-1 0,1 0 1,-1 1-1,0-1 0,1 0 0,-1 1 0,1-1 0,-1 0 0,1 0 0,0 0 0,0 0 0,-1 0 0,3 2 1,-1-1-7,0-1 0,0 1 0,0-1 0,0 0 0,0 0 0,1 0 0,-1 0 0,0 0 0,1 0 0,-1-1 0,4 1 1,5 0-48,0 0 1,1-1 0,-1 0 0,17-4 0,-2-1 72,-1-2 1,0-1-1,-1 0 1,0-2-1,0-1 1,-1-1-1,-1-1 1,0-1-1,0-1 1,-2-1-1,0 0 1,33-36-1,-44 41 10,-13 13-4,-17 19 2,5-1 22,-19 29 0,30-42-5,1 1-1,0 0 0,0 0 0,1 0 0,0 0 0,0 1 0,-2 15 0,4-23-11,1 1 1,0-1-1,0 1 0,0-1 0,0 1 1,0-1-1,0 1 0,0-1 1,1 1-1,-1-1 0,0 1 0,1-1 1,-1 1-1,1-1 0,0 0 0,-1 1 1,1-1-1,0 0 0,0 1 0,0-1 1,0 0-1,0 0 0,0 0 1,0 0-1,0 0 0,1 0 0,-1 0 1,0 0-1,0-1 0,1 1 0,-1 0 1,1-1-1,-1 1 0,0-1 0,1 0 1,-1 1-1,1-1 0,-1 0 1,1 0-1,-1 0 0,1 0 0,2 0 1,3 0-119,0-1 1,-1 0 0,1 0-1,-1 0 1,1-1 0,-1 0 0,1 0-1,8-5 1,-10 4 7,0 0 1,0 0-1,-1-1 1,0 0-1,1 1 0,-2-1 1,1-1-1,0 1 1,-1-1-1,0 1 0,0-1 1,0 0-1,0 0 1,-1 0-1,0 0 1,2-8-1,6-34-446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21413,'-2'0'1912,"1"0"-1288,1 3-80,0-2-1552,-2-2-8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77 107 20596,'0'0'35,"0"0"0,0 0-1,0 0 1,0 0 0,0 0-1,0 0 1,0 0 0,0 0-1,0 0 1,0 1-1,0-1 1,0 0 0,0 0-1,0 0 1,0 0 0,0 0-1,0 0 1,-1 0 0,1 0-1,0 0 1,0 0 0,0 0-1,0 0 1,0 0-1,0 0 1,0 0 0,0 0-1,0 0 1,0 0 0,0 0-1,0 0 1,0 0 0,0 0-1,0 0 1,0 0 0,-1 0-1,1 0 1,0 0-1,0 0 1,0 0 0,0 0-1,0 0 1,0 0 0,0 0-1,0 0 1,0 0 0,0 0-1,0 0 1,0 0 0,0 0-1,0 0 1,0 0 0,0 0-1,-1 0 1,1 0-1,0 0 1,0 0 0,0 0-1,0 0 1,0 0 0,0-1-1,0 1 1,0 0 0,0 0-1,-6 9 656,-7 13 72,2 3-514,1 0 1,2 1 0,0 0-1,-8 50 1,16-73-258,-1 0 1,1 0-1,0 0 1,0 1-1,0-1 1,0 0-1,1 0 1,-1 0-1,1 0 1,0 1-1,0-1 1,0 0-1,2 3 1,-2-4 7,0-1 0,0 0-1,0 0 1,0 0 0,0 0 0,1 0 0,-1 0 0,0 0 0,1 0 0,-1-1-1,1 1 1,-1 0 0,0-1 0,1 1 0,0-1 0,-1 0 0,1 1-1,-1-1 1,1 0 0,-1 0 0,1 0 0,-1 0 0,1 0 0,0 0 0,-1-1-1,1 1 1,1-1 0,7-2 30,-1 0-1,0 0 1,0-1 0,0 0-1,0-1 1,-1 0 0,0 0-1,0-1 1,11-10 0,1-3 139,-1 0 1,19-27-1,15-28 299,-48 66-441,0 0-1,-1 0 1,0-1-1,0 1 1,-1-1-1,0 0 1,2-13-1,-26 74-1034,-8 48-116,26-88 991,1 0 0,1 0-1,0 1 1,0-1 0,1 0 0,2 17 0,-2-27 143,0 0 0,1 1-1,-1-1 1,1 0-1,0 0 1,-1 0-1,1 0 1,0 0 0,0 0-1,0 0 1,0-1-1,1 1 1,-1 0-1,0-1 1,1 1-1,-1 0 1,1-1 0,0 0-1,-1 1 1,4 1-1,-2-2 37,-1 0-1,1 0 0,0-1 1,0 1-1,0-1 0,0 1 1,0-1-1,0 0 0,0 0 1,0 0-1,-1-1 0,1 1 1,4-2-1,4-1 156,1-1 0,-1 0-1,0-1 1,-1 0 0,1-1 0,12-9 0,-11 6-109,0-1 0,-1-1 0,0 0 0,-1 0 0,0-1 0,-1-1 1,0 1-1,-1-2 0,0 1 0,-1-1 0,-1 0 0,0 0 1,-1-1-1,0 0 0,-1 0 0,-1 0 0,0 0 0,-1-1 0,-1-27 1,-1 39-229,0 1 0,-1-1 1,0 1-1,1 0 0,-1-1 1,-1 1-1,1 0 0,0 0 1,-1 0-1,-1-3 0,2 5 96,1 1 0,0-1 0,0 1 0,-1 0-1,1-1 1,0 1 0,-1 0 0,1-1 0,0 1-1,-1 0 1,1 0 0,-1-1 0,1 1 0,-1 0 0,1 0-1,0 0 1,-1-1 0,1 1 0,-1 0 0,1 0 0,-1 0-1,1 0 1,-1 0 0,1 0 0,-1 0 0,1 0-1,0 0 1,-1 0 0,0 1-8,-1 0-1,1 0 1,0-1-1,0 1 1,1 0-1,-1 0 1,0 0-1,0 0 1,0 0 0,1 0-1,-1 1 1,0-1-1,1 0 1,-1 0-1,0 2 1,-5 14-654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19 141 20716,'0'0'83,"0"0"-1,0 0 1,0 0-1,0 0 1,0 1-1,0-1 1,0 0-1,0 0 1,0 0-1,1 0 1,-1 1-1,0-1 1,0 0-1,0 0 0,0 0 1,0 0-1,1 0 1,-1 0-1,0 0 1,0 1-1,0-1 1,0 0-1,1 0 1,-1 0-1,0 0 1,0 0-1,0 0 1,0 0-1,1 0 0,-1 0 1,0 0-1,0 0 1,0 0-1,1 0 1,-1 0-1,0 0 1,0 0-1,0 0 1,0 0-1,1 0 1,13-4 1146,13-9-589,-12 5-322,-1 0 0,23-18 0,-32 22-225,-1 0 0,0 0 0,1 0 1,-1 0-1,-1-1 0,1 0 0,-1 0 0,0 0 1,0 0-1,0 0 0,2-6 0,-5 10-77,0 0 0,1 0-1,-1 1 1,0-1 0,0 0-1,1 0 1,-1 0-1,0 1 1,0-1 0,0 0-1,0 0 1,0 0 0,0 0-1,0 1 1,0-1 0,-1 0-1,1 0 1,0 0 0,0 0-1,-1 1 1,1-1-1,0 0 1,-2-1 0,2 2-4,-1-1-1,0 1 1,0 0 0,1-1 0,-1 1 0,0 0-1,0 0 1,1 0 0,-1 0 0,0-1-1,0 1 1,0 0 0,0 0 0,1 1 0,-1-1-1,0 0 1,0 0 0,0 0 0,0 1 0,-4 0 7,0 1 0,1 0 1,0 0-1,-1 0 0,1 1 1,-7 4-1,-2 5-145,0 1-1,1 0 1,1 0 0,0 2 0,1-1-1,1 1 1,0 0 0,1 1-1,1 0 1,-7 20 0,13-34 16,1-1 0,-1 1 0,0 0 0,1 0 0,0 0 0,-1 0 1,1 0-1,0 0 0,0-1 0,0 1 0,0 0 0,0 0 0,0 0 0,1 0 1,-1 0-1,1 0 0,-1 0 0,1-1 0,0 1 0,1 2 0,0-2-15,-1-1 0,1 0 0,-1 0-1,1 0 1,0 0 0,-1-1-1,1 1 1,0 0 0,0-1-1,0 1 1,-1-1 0,1 0-1,0 1 1,0-1 0,0 0 0,0 0-1,0 0 1,0-1 0,-1 1-1,1 0 1,2-1 0,22-4-671,2-1-145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105 242 18412,'0'-2'2360,"-3"2"-1591,-4 9-425,0 7 1464,-5 8-824,-2 2-256,0 7-480,-1 1-184,3 0-320,0-1-160,6-8-352,3-5-280,6-12 1696,5-3-880,3-8-120,0-4-184</inkml:trace>
  <inkml:trace contextRef="#ctx0" brushRef="#br0" timeOffset="1">114 2 23397,'-2'0'2585,"2"-1"-2329,3 1 872,7 3-512,0 2-1112,5 1-632,-3 4 920,3 2-265,-2 3-143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13563,'2'0'217,"-1"1"0,0 0 0,1-1 0,-1 1 0,1 0 0,-1 0 0,0 0 0,0 0 0,1 0 0,-1 0 0,0 0 0,0 0 1,0 0-1,0 1 0,0-1 0,-1 0 0,1 1 0,0-1 0,1 3 0,-2-1 9,1 0 0,-1 0 1,0 0-1,0 0 0,0 0 1,0 0-1,0-1 0,0 1 0,-1 0 1,0 4-1,-2 2-29,-1 0 0,1 0 1,-1 0-1,-1-1 0,-9 15 1,-3-2 129,-2-1 0,0-1 0,-1-1 0,-1 0 1,-34 21-1,54-38-279,0 0 1,-1 0-1,1 0 1,0-1-1,0 1 1,0 0 0,0 0-1,0 1 1,0-1-1,0 0 1,1 0-1,-2 2 1,2-3-33,0 0 0,0 1 0,0-1 0,0 0 0,0 0 0,0 1 0,0-1-1,0 0 1,1 1 0,-1-1 0,0 0 0,0 0 0,0 0 0,0 1 0,0-1 0,0 0 0,1 0 0,-1 1 0,0-1 0,0 0 0,0 0 0,1 0 0,-1 0 0,0 1 0,0-1 0,1 0 0,-1 0-1,0 0 1,0 0 0,1 0 0,-1 0 0,0 0 0,0 0 0,1 0 0,-1 0 0,0 0 0,36 1 538,-33-1-572,48-3-828,0-2-1,81-19 0,-120 21 271</inkml:trace>
  <inkml:trace contextRef="#ctx0" brushRef="#br0" timeOffset="1">16 147 20724,'4'0'1729,"13"-1"-1297,9-1-192,3-1 616,4 0-512,4-1-1096,2-3 752,4 3-224,-4-2-120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3 166 13851,'-2'4'2444,"8"-4"-1008,9-3 804,-1-4-1326,0-1 0,-1-1 0,0 0 0,-1-1 0,22-21 0,-26 23-802,-1 0 0,0 0 0,-1-1 0,1 1 0,-2-2 0,1 1 0,4-12 0,-10 20-112,1 1 0,-1 0-1,0-1 1,0 1 0,0 0 0,1-1 0,-1 1-1,0 0 1,0-1 0,0 1 0,0-1 0,0 1 0,0 0-1,0-1 1,0 1 0,0 0 0,0-1 0,0 1-1,0-1 1,0 1 0,0 0 0,0-1 0,0 1-1,0 0 1,-1-1 0,1 1 0,0 0 0,0-1 0,0 1-1,-1-1 1,-10 3-52,-13 14-73,10-3 73,0 1 0,1 0 0,1 1 0,0 1 0,1 0 0,1 1 0,1 0 0,-12 28 0,20-44 50,1 1-1,-1-1 0,1 1 1,-1-1-1,1 0 0,0 1 1,0-1-1,0 1 1,-1-1-1,1 1 0,1-1 1,-1 1-1,0-1 0,0 1 1,1-1-1,-1 0 1,0 1-1,1-1 0,-1 1 1,1-1-1,1 2 0,-1-2 1,0 0 0,0 0-1,1 0 1,-1 0-1,0-1 1,1 1 0,-1 0-1,0-1 1,1 1-1,-1-1 1,1 1 0,-1-1-1,1 0 1,-1 1-1,1-1 1,2 0 0,7-1-5,-1 0 0,0 0 0,0-1 0,17-6 0,9-5 30,-2-1 1,0-2-1,0-2 1,31-22-1,-77 50-4,0 1 0,1 1 0,0 0 1,1 0-1,-12 18 0,22-29-12,-1 0 1,1-1 0,-1 1-1,1 0 1,-1-1-1,1 1 1,0 0-1,-1-1 1,1 1-1,0 0 1,0 0 0,-1-1-1,1 1 1,0 0-1,0 0 1,0 0-1,0-1 1,0 1 0,0 0-1,0 0 1,0 0-1,1-1 1,-1 3-1,1-3 4,-1 1-1,1-1 1,0 1-1,-1-1 1,1 0-1,0 1 1,-1-1-1,1 0 1,0 1-1,0-1 1,-1 0-1,1 0 1,0 0-1,0 1 1,-1-1-1,1 0 1,0 0 0,0 0-1,0-1 1,40-6 238,122-53-487,-163 60 212,1 0 1,-1-1-1,1 1 1,-1 0-1,1 0 1,-1 0 0,1 0-1,-1 0 1,1 0-1,-1 0 1,1 0 0,-1 0-1,1 0 1,0 0-1,-1 0 1,1 0-1,-1 0 1,1 0 0,-1 0-1,1 1 1,-1-1-1,1 0 1,0 1 0,-1 10-1083,-19 23-1667,12-24 1693,-2 5 461,-1-2-181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19212,'-5'8'608,"1"1"0,0-1 0,1 1 0,0 0 1,-3 13-1,5-19-453,-6 24-73,1-1 0,2 1 1,-3 54-1,7-80-81,0 0-1,0 0 1,0 0 0,0 0 0,0 1-1,0-1 1,0 0 0,1 0 0,-1 0-1,0 0 1,1 1 0,-1-1 0,1 0-1,-1 0 1,1 0 0,-1 0 0,1 0-1,0 0 1,-1 0 0,3 1-1,-2-1 7,0-1 0,0 0 0,0 0 0,0 1-1,0-1 1,0 0 0,0 0 0,0 0-1,0 0 1,0 0 0,0 0 0,0 0 0,-1 0-1,1 0 1,0-1 0,0 1 0,0 0-1,0-1 1,1 0 0,7-3 49,-2-1-1,1 0 1,0 0-1,7-8 1,-12 11-50,37-33 197,-17 14-38,0 2-1,53-34 0,-75 52-164,1 0 0,-1 0 0,0 1 0,0-1 0,0 0 0,1 1 0,-1 0 0,0-1 0,1 1 1,-1-1-1,0 1 0,1 0 0,-1 0 0,0 0 0,1 0 0,-1 0 0,0 0 0,1 0 0,-1 1 0,1-1 0,-1 0 0,0 1 0,2 0 0,-1 0-3,-1 0 0,0 1 0,0-1 0,0 1 0,0-1 0,0 0 0,-1 1 0,1-1 0,0 1 0,-1 0 0,1-1 0,-1 1 0,1 0 0,-1-1 0,0 1 0,0 0 0,0-1 0,0 4 0,0 24-47,3 28 45,-3-56 9,0-1 0,0 1 0,0-1 0,0 1 0,0-1 0,0 1 0,0-1 0,1 1 0,-1-1 0,0 1 0,0-1 1,1 1-1,-1-1 0,0 1 0,1-1 0,-1 1 0,0-1 0,1 0 0,-1 1 0,1-1 0,-1 0 0,0 1 0,1-1 0,-1 0 0,1 0 0,-1 1 0,1-1 0,-1 0 0,1 0 0,-1 0 0,1 0 0,0 0 0,-1 0 0,1 0 0,-1 0 0,1 0 0,-1 0 0,1 0 0,-1 0 0,1 0 0,-1 0 0,1 0 0,-1 0 0,1 0 0,-1-1 0,1 1 0,-1 0 0,1-1 0,-1 1 0,1 0 0,0-1 1,27-20 203,-26 19-200,15-13 91,40-32 180,-51 42-270,0 1-1,1 0 1,0 0 0,-1 1 0,1 0-1,1 0 1,7-2 0,-13 4-20,0 1 0,-1 0 1,1 0-1,0-1 0,0 1 1,0 0-1,0 1 0,-1-1 0,1 0 1,0 0-1,0 1 0,0-1 1,-1 1-1,1 0 0,0-1 0,-1 1 1,1 0-1,-1 0 0,3 2 1,-1-1-11,-1 0 1,0 1 0,1 0 0,-1-1 0,0 1 0,-1 0-1,1 0 1,0 0 0,1 6 0,1 4-72,0 1 0,-1 0 1,2 26-1,-5-39 87,1 8-65,0 1 0,-1 0 0,0-1 0,0 1 1,-3 12-1,3-22 52,0 0 0,0 1 1,0-1-1,0 0 0,0 1 0,0-1 1,0 0-1,0 1 0,0-1 0,0 0 1,0 1-1,0-1 0,-1 0 0,1 1 1,0-1-1,0 0 0,0 1 0,0-1 1,-1 0-1,1 1 0,0-1 0,0 0 1,-1 0-1,1 0 0,0 1 1,0-1-1,-1 0 0,1 0 0,0 0 1,-1 1-1,1-1 0,0 0 0,-1 0 1,1 0-1,-1 0 0,0 0 6,1-1-1,-1 0 0,1 1 1,-1-1-1,1 1 1,-1-1-1,1 0 1,-1 1-1,1-1 0,0 0 1,-1 0-1,1 1 1,0-1-1,0 0 1,-1 0-1,1 1 0,0-1 1,0-1-1,-3-27-184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18156,'0'3'1592,"5"0"-1504,0 0 1465,1 0-337,4 1-752,3 0-88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128 252 16003,'-3'0'290,"0"0"0,0 1 0,0 0 0,0 0 0,0 0-1,0 0 1,0 0 0,0 0 0,0 1 0,1 0-1,-1-1 1,0 1 0,1 0 0,0 0 0,-1 0 0,-2 4-1,-4 4 375,1 1 0,-10 15-1,16-23-602,-3 4 44,0 0-1,0 1 1,1-1-1,0 1 1,1 0-1,0 0 1,0 0-1,1 1 1,0-1-1,-2 18 1,4-26-100,0 1 0,0-1-1,0 0 1,0 1 0,0-1 0,0 0 0,0 1 0,0-1 0,0 1-1,0-1 1,1 0 0,-1 1 0,0-1 0,0 0 0,0 0 0,0 1-1,1-1 1,-1 0 0,0 1 0,0-1 0,1 0 0,-1 0 0,0 0 0,1 1-1,-1-1 1,0 0 0,1 0 0,-1 0 0,0 0 0,1 1 0,-1-1-1,0 0 1,1 0 0,-1 0 0,0 0 0,1 0 0,-1 0 0,0 0-1,1 0 1,-1 0 0,0 0 0,1 0 0,-1 0 0,1-1 0,-1 1 0,0 0-1,1 0 1,-1 0 0,0 0 0,0 0 0,1-1 0,-1 1 0,0 0-1,1 0 1,-1-1 0,21-15 110,7-15 125,-2-1 0,-1-2 0,32-57 0,-35 56-19,101-162 1190,-122 196-1292,-2 3-47,-3 9-24,-8 20-40,-5 3-202,2 2 0,2 0 0,1 1 1,2 0-1,-7 49 0,16-54-858,4-18 628,-3-14 411,0 1-1,0-1 0,1 0 1,-1 0-1,0 1 1,0-1-1,0 0 0,0 0 1,0 0-1,1 1 1,-1-1-1,0 0 0,0 0 1,0 0-1,1 0 1,-1 1-1,0-1 0,0 0 1,1 0-1,-1 0 0,0 0 1,0 0-1,1 0 1,-1 0-1,0 0 0,0 0 1,1 0-1,-1 0 1,0 0-1,0 0 0,1 0 1,-1 0-1,0 0 1,0 0-1,1 0 0,-1 0 1,10-6-574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16195,'1'-6'1033,"18"-5"-857,14-5-80,24-11 216,12-6-112,19-17-96,10-9-32,20-13-392,8-1-232,-1-3 464,-8 2-88,-11 9-104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7:18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244 48 11955,'-1'1'164,"0"-1"0,1 1 0,-1 0 0,0 0 0,1-1 0,-1 1 0,0 0 0,1 0 0,-1 0 0,1-1 0,-1 1 0,1 0 0,-1 0 0,1 0 0,0 0 1,-1 0-1,1 0 0,0 0 0,0 0 0,0 0 0,0 0 0,0 0 0,0 0 0,0 0 0,0 0 0,0 0 0,0 0 0,1 0 0,-1 0 0,0 0 0,1 0 0,-1 0 1,1 0-1,-1 0 0,1 0 0,-1-1 0,1 1 0,-1 0 0,1 0 0,0-1 0,0 1 0,-1 0 0,1-1 0,0 1 0,0 0 0,1 0 0,1 1 70,1 0 0,-1-1 0,1 1 0,0-1 0,-1 0-1,1 1 1,0-2 0,0 1 0,0 0 0,0-1 0,4 0-1,12-2-72,-1-2 0,0 0 0,0-1 0,27-12 0,16-3 5,-27 11-135,0 3 0,0 1 0,1 1 0,49 2 0,-70 1-26,0-1-1,0 0 1,18-5 0,-19 4-11,0 0 0,1 1 0,16-1 0,-17 7 15,-14-2 28,-9-1 7,-10 1-35,-1 0 1,1 2-1,0 0 0,0 1 0,-24 10 0,-15 3-70,21-10-12,0-2-1,0-2 1,-1-1 0,-52-3 0,49-1 49,21 2 18,0 1 0,-29 7 0,-15 1-1,63-10 10,0 0 0,1 0 0,-1 0 0,0 0 0,0 0 0,0 0 1,0 0-1,0 0 0,0 0 0,0-1 0,0 1 0,0 0 0,0 0 0,1-1 0,-1 1 0,0-1 0,0 1 0,0-1 0,1 1 1,-1-1-1,0 1 0,0-1 0,1 0 0,-1 1 0,0-2 0,32 2-51,-11 3-29,-1-1 1,0-1-1,1-1 1,-1-1-1,1-1 1,-1 0-1,0-2 0,0 0 1,0-1-1,0 0 1,32-16-1,-50 21 54,0-1 0,-1 1 0,1 0-1,0-1 1,0 1 0,0-1 0,0 1 0,-1-1-1,1 1 1,0-1 0,-1 0 0,1 1 0,0-1-1,-1 0 1,1 0 0,-1 1 0,1-1 0,-1 0-1,1 0 1,0-1 0,-2 2 5,1 0 1,0-1-1,-1 1 0,1-1 1,0 1-1,-1-1 1,1 1-1,0 0 0,-1-1 1,1 1-1,-1 0 0,1-1 1,-1 1-1,1 0 0,-1 0 1,1-1-1,-1 1 0,1 0 1,-1 0-1,1 0 0,-1 0 1,1 0-1,-2 0 0,-40-3-242,-28 2 340,-98 3 632,147 0-586,0 0 1,0 2 0,0 0 0,0 2 0,-32 12 0,46-15-358,0 1 1,0-1 0,1 1-1,0 1 1,0-1 0,-10 10-1,11-15-70,-6-9-73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44 15675,'1'1'153,"0"1"-1,0-1 0,0 1 1,0-1-1,0 0 0,0 0 1,1 1-1,-1-1 0,0 0 1,1 0-1,-1 0 0,1 0 1,-1 0-1,1-1 0,0 1 0,-1 0 1,1-1-1,0 1 0,-1-1 1,1 1-1,0-1 0,0 0 1,-1 0-1,1 0 0,0 0 1,0 0-1,-1 0 0,1-1 1,0 1-1,0 0 0,-1-1 1,1 1-1,0-1 0,-1 0 1,1 0-1,-1 1 0,1-1 1,-1 0-1,1 0 0,-1-1 1,0 1-1,1 0 0,-1 0 0,0-1 1,0 1-1,0 0 0,0-1 1,0 1-1,0-1 0,0 0 1,-1 1-1,1-1 0,0 0 1,-1 1-1,0-1 0,1 0 1,-1 1-1,0-1 0,0-3 1,0 4-123,1 0 1,-1 0-1,0 0 0,0 1 1,0-1-1,0 0 1,-1 0-1,1 0 1,0 1-1,0-1 1,0 0-1,-1 0 1,1 1-1,0-1 1,0 0-1,-1 1 0,1-1 1,-1 0-1,1 1 1,-1-1-1,1 0 1,-1 1-1,1-1 1,-1 1-1,0-1 1,1 1-1,-1-1 0,0 1 1,1 0-1,-1-1 1,0 1-1,0 0 1,1 0-1,-1-1 1,0 1-1,0 0 1,1 0-1,-1 0 0,0 0 1,0 0-1,0 0 1,1 0-1,-1 0 1,0 0-1,0 0 1,0 1-1,-3 0-8,0 0 0,0 0 0,1 1 0,-1-1-1,1 1 1,-1 0 0,1 0 0,-4 3 0,-3 3-54,1 1-1,0 0 1,0 1 0,1 0 0,-10 17-1,13-20-18,2-1 0,-1 1 1,1 0-1,0 0 0,1 0 0,-1 0 0,1 0 0,1 0 0,0 1 0,-1 13 0,2-20 42,0 0-1,0 1 0,0-1 0,0 0 0,0 0 1,0 0-1,0 0 0,1 0 0,-1 0 0,0 0 1,1 0-1,-1 0 0,1 0 0,-1 0 0,1-1 1,0 1-1,-1 0 0,1 0 0,0 0 0,-1-1 1,1 1-1,0 0 0,0-1 0,0 1 0,0 0 0,1 0 1,0-1-5,1 1 0,-1-1 0,0 1 0,1-1 0,-1 0 0,0 0 0,1 0 0,-1 0 0,1 0 0,-1-1 0,4 0 0,5-2-37,0-1 0,0 0 0,20-11 0,30-22-104,-32 19-17,56-26-1,-84 43 159,1 1 0,-1-1 0,1 1 0,-1-1 0,0 1 0,1-1 0,-1 1 1,1 0-1,-1 0 0,1 0 0,-1 0 0,1 0 0,-1 0 0,1 0 0,-1 0 0,1 1 0,-1-1 0,3 1 0,-3 0 5,0 0 0,0 0 0,0 0 0,0 0 0,0 0 0,-1 0 0,1 0 0,0 0 0,-1 0 0,1 1 0,0-1-1,-1 0 1,1 0 0,-1 0 0,0 1 0,1-1 0,-1 0 0,0 1 0,0-1 0,0 0 0,0 2 0,-1 9 1,2 20 45,-1-31-27,0-1 0,0 1-1,0-1 1,0 1 0,0 0 0,1-1 0,-1 1 0,0-1 0,0 1 0,0-1 0,1 1 0,-1-1 0,0 1 0,1-1 0,-1 1 0,1-1 0,-1 1 0,0-1 0,1 1 0,-1-1-1,1 0 1,-1 1 0,1-1 0,-1 0 0,1 1 0,-1-1 0,1 0 0,-1 0 0,1 0 0,0 0 0,-1 1 0,1-1 0,-1 0 0,1 0 0,0 0 0,-1 0 0,1 0 0,-1 0-1,1 0 1,0 0 0,-1-1 0,2 1 0,9-4 81,-1-1-1,1-1 1,-1 1-1,19-15 0,5-2-64,-20 13-62,41-21-282,-50 27 237,0 1 0,0 0 1,0 1-1,1-1 0,-1 1 0,0 0 0,1 0 0,10 1 0,-15 0 43,1 0 1,-1 1-1,0-1 0,1 0 1,-1 1-1,0-1 0,1 1 1,-1 0-1,0-1 1,1 1-1,-1 0 0,0 0 1,0 0-1,0 0 0,0 0 1,0 0-1,0 0 0,0 0 1,0 0-1,-1 1 0,1-1 1,0 0-1,-1 0 0,1 1 1,0-1-1,-1 1 0,0-1 1,1 0-1,-1 1 0,0-1 1,0 1-1,0-1 0,0 1 1,0-1-1,0 3 0,0-1-9,0 0-1,-1-1 0,1 1 1,-1 0-1,1 0 0,-1-1 1,0 1-1,0 0 0,0-1 1,0 1-1,0-1 0,-1 0 1,1 1-1,-1-1 0,1 0 1,-1 0-1,-3 3 0,-9-2-74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16564,'-13'14'8009,"-5"16"-6149,-13 34-1977,25-49 134,0 0 0,1 0 0,0 0 0,2 0 0,0 1 0,0 0 0,2 0-1,-1 21 1,2-35-12,0-1 1,0 1-1,0 0 0,0-1 0,0 1 0,1 0 0,-1-1 0,0 1 0,1 0 1,-1-1-1,1 1 0,0-1 0,-1 1 0,1-1 0,0 1 0,0-1 0,0 0 1,0 1-1,0-1 0,0 0 0,1 0 0,-1 0 0,0 0 0,1 0 0,-1 0 1,0 0-1,1 0 0,-1 0 0,1-1 0,0 1 0,-1 0 0,1-1 0,-1 0 0,1 1 1,0-1-1,-1 0 0,1 0 0,0 0 0,-1 0 0,1 0 0,0 0 0,-1 0 1,4-1-1,4-2 30,0 0-1,0 0 1,0-1 0,0 0 0,-1 0 0,0-1-1,0 0 1,0-1 0,10-8 0,64-66 292,-60 56-217,108-121 289,-143 165-424,1 2-1,2 0 1,0 0 0,-10 34-1,2 8-302,17-60 185,0 1 1,1-1-1,-1 1 1,1 0-1,0-1 0,0 1 1,1-1-1,-1 1 1,1 0-1,0-1 1,3 9-1,-4-12 126,1-1 0,-1 1-1,0 0 1,1-1 0,-1 1 0,1-1-1,-1 1 1,1-1 0,-1 1 0,1-1-1,0 1 1,-1-1 0,1 0 0,-1 1 0,1-1-1,0 0 1,-1 1 0,1-1 0,0 0-1,0 0 1,-1 0 0,1 1 0,0-1-1,-1 0 1,1 0 0,0 0 0,0 0-1,-1 0 1,1-1 0,0 1 0,0 0-1,-1 0 1,1 0 0,0-1 0,-1 1-1,1 0 1,0-1 0,-1 1 0,1 0-1,-1-1 1,1 1 0,0-1 0,20-12-501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21421,'-20'3'534,"-1"1"1,1 0-1,1 2 1,-1 0 0,1 1-1,-23 13 1,41-20-548,0 0 0,0 1 0,0-1 0,0 1 0,0 0 0,0-1 0,0 1 0,1 0 0,-1-1 0,0 1 0,0 0 0,1 0 0,-1 0 0,0 0 0,1 0 0,-1-1 1,1 1-1,-1 2 0,1-2-11,0-1 0,0 1 0,0-1 0,1 1 0,-1-1 0,0 1 0,0-1 0,1 1 0,-1-1 0,0 1 0,1-1 0,-1 1 0,1-1 0,-1 0 0,0 1 0,1-1 0,-1 0 0,1 1 0,-1-1 0,1 0 0,-1 0 0,1 1 0,-1-1 0,1 0 0,0 0 0,8 3-282,0-1 0,1 0-1,11 1 1,-10-2 218,21 4-217,-7-2 18,-1 1 0,1 2 0,-1 0 0,26 12 1,-48-18 279,-1 1 0,0-1 1,0 1-1,0-1 0,0 1 1,0 0-1,0 0 0,0-1 0,0 1 1,0 0-1,-1 0 0,1 0 1,0 0-1,0 0 0,-1 0 1,1 0-1,-1 0 0,1 0 1,-1 1-1,1-1 0,-1 0 1,0 0-1,0 0 0,1 1 1,-1-1-1,0 0 0,0 0 1,0 0-1,0 1 0,-1-1 1,1 0-1,0 0 0,0 0 1,-1 1-1,1-1 0,0 0 1,-1 0-1,0 0 0,0 2 1,-3 5 175,-1 0 0,0-1 1,0 1-1,-9 8 1,9-10-52,-17 20 486,-2 0-1,0-2 1,-2-1-1,-1-1 1,-53 34-1,75-53-611,1-1 0,-2 1 0,1-1 0,0 0 0,0 0 0,-1-1 0,1 1 0,-1-1 0,-5 0 0,9-1-36,1 0 1,-1 0 0,1 0-1,-1 0 1,1 0 0,-1-1-1,1 1 1,0-1-1,-1 1 1,1-1 0,-1 1-1,1-1 1,0 0 0,0 0-1,-1 0 1,1 0-1,0 0 1,0 0 0,0 0-1,0 0 1,0 0 0,0 0-1,0 0 1,0-1 0,1 1-1,-1 0 1,0-1-1,1 1 1,-1 0 0,1-1-1,-1 1 1,1-1 0,0 1-1,0-1 1,0 1-1,0-1 1,0-1 0,0-27-333,8-4-147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09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19 16772,'38'-19'4891,"-38"19"-4812,0 1 1,0-1-1,0 0 0,0 0 0,0 0 0,0 0 0,0 0 1,0 0-1,0 0 0,-1 0 0,1 0 0,0 1 0,0-1 0,0 0 1,0 0-1,0 0 0,0 0 0,0 0 0,0 0 0,0 0 0,0 1 1,0-1-1,0 0 0,0 0 0,0 0 0,0 0 0,1 0 1,-1 0-1,0 0 0,0 1 0,0-1 0,0 0 0,0 0 0,0 0 1,0 0-1,0 0 0,0 0 0,0 0 0,0 0 0,0 0 1,0 0-1,1 1 0,-1-1 0,0 0 0,0 0 0,0 0 0,0 0 1,0 0-1,0 0 0,0 0 0,1 0 0,-1 0 0,0 0 1,0 0-1,0 0 0,0 0 0,-6 10 445,-62 78 41,-97 169 0,163-254-601,-3 5-180,1 0 1,0 0-1,1 0 0,0 0 0,-3 15 0,5-23 175,1 0 1,0 0 0,0 1 0,0-1 0,0 0 0,0 0-1,0 1 1,0-1 0,0 0 0,0 0 0,0 1-1,0-1 1,0 0 0,0 1 0,0-1 0,0 0 0,0 0-1,0 1 1,0-1 0,0 0 0,0 0 0,0 1-1,0-1 1,0 0 0,0 0 0,1 1 0,-1-1 0,0 0-1,0 0 1,0 1 0,1-1 0,-1 0 0,0 0-1,0 0 1,1 1 0,8-7-1187,13-18-467,39-62-401,-22 33 904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5:1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13 17228,'16'-13'1624,"-13"13"-1112,-10 7-232,-5 11 792,-3 3-191,-1 11-465,-1 2-240,1 11-176,3 2 8,6-1 8,5 0-16,2-2 0,5-4-184,0-8-448,1-5-409,-2-13 857,-1-4-128,-4-13-160</inkml:trace>
  <inkml:trace contextRef="#ctx0" brushRef="#br0" timeOffset="1">6 212 18308,'-6'-10'2512,"6"-1"-1519,9 2-417,7 1 1688,6 2-1031,6-1-241,6 1-992,3 0-592,6-1 536,-3 3-128,2 1-129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9:1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85 111 14011,'-9'3'1159,"-14"3"-130,22-6-949,1 0-1,-1 0 1,1 0 0,0 0 0,-1 0-1,1 0 1,-1 1 0,1-1 0,-1 0-1,1 0 1,-1 0 0,1 1 0,0-1-1,-1 0 1,1 1 0,-1-1 0,1 0-1,0 1 1,-1-1 0,1 0 0,0 1-1,0-1 1,-1 1 0,1-1 0,0 0-1,0 1 1,-1 0 0,3-1 85,-1 1 0,1-1 0,-1 1 0,1-1 0,0 0-1,-1 1 1,1-1 0,-1 0 0,1 0 0,-1 0 0,1-1 0,0 1 0,1-1 0,-3 1-148,82-18 2387,-56 11-1804,48-7-1,-49 13-482,46 4-1,10 1-83,-72-5-39,0 1 0,0-1 0,0-1-1,1 0 1,-1 0 0,11-5 0,-20 7 6,1 0 0,-1 0 0,0 0 0,0 0 1,0 0-1,1 0 0,-1 0 0,0 0 0,0 0 0,1 0 0,-1 0 0,0-1 1,0 1-1,1 0 0,-1 0 0,0 0 0,0 0 0,0 0 0,0-1 1,1 1-1,-1 0 0,0 0 0,0 0 0,0 0 0,0-1 0,0 1 0,1 0 1,-1 0-1,0-1 0,0 1 0,0 0 0,0 0 0,0 0 0,0-1 0,0 1 1,0 0-1,0-1 0,-9-3 12,-19 1 24,-6 3 24,-38 7 0,3-1-34,-194 2 56,234-4-95,28-3-20,3 0-1,16-2-14,41-5-64,293-24-513,-337 29 457,-20 0 86,-26 2 113,-36 13 76,15-3-15,-1-2 0,0-2 0,-75 0 0,112-10-54,15 3-38,1 0 1,0 0-1,0 0 1,0 0-1,0 0 1,0-1 0,-1 1-1,1 0 1,0 0-1,0 0 1,0 0-1,0 0 1,0 0 0,0-1-1,0 1 1,0 0-1,-1 0 1,1 0-1,0 0 1,0-1-1,0 1 1,0 0 0,0 0-1,0 0 1,0-1-1,0 1 1,0 0-1,0 0 1,0 0 0,0 0-1,0-1 1,0 1-1,0 0 1,0 0-1,1 0 1,-1 0 0,0-1-1,0 1 1,0 0-1,1-1 0,0 0 0,1 0 0,-1 0-1,0 0 1,0 0 0,1 0 0,-1 0 0,1 0-1,-1 1 1,1-1 0,-1 1 0,1-1-1,2 0 1,24-2-74,-1 1 0,0 1 0,0 2-1,1 0 1,36 8 0,-27-4-472,73 0 0,-102-5 441,0-1 1,-1 0 0,1-1 0,0 0 0,13-5 0,-19 6 95,1 0 0,-1 0 0,0 0 0,0 0-1,0 0 1,0 0 0,0-1 0,0 1 0,0-1 0,-1 1-1,1-1 1,0 0 0,-1 1 0,1-1 0,-1 0 0,0 0-1,0 0 1,1 0 0,-1 0 0,-1-1 0,1 1 0,0 0-1,0-4 1,-1 4 27,0 0-1,0 1 1,-1-1 0,1 0-1,-1 1 1,1-1-1,-1 0 1,0 1-1,1-1 1,-1 1 0,0-1-1,0 1 1,0-1-1,0 1 1,-1 0-1,1-1 1,0 1 0,0 0-1,-1 0 1,1 0-1,-1 0 1,1 0-1,-1 0 1,1 0 0,-1 1-1,0-1 1,1 1-1,-1-1 1,0 1-1,0-1 1,-3 1 0,-3-2 67,-1 1 0,0 0 1,0 1-1,-17 1 1,-1 2 38,0 2 1,1 1-1,-44 16 1,-75 39-88,113-47-61,26-10-84,7-3 20,11-1-39,21-4 2,17-9-16,66-26 0,35-10-482,-149 48 590,0 1 0,0-1 0,1 1 0,-1-1 0,0 1 0,0 0 0,0 0 0,1 0 0,-1 1 0,0-1 0,0 0 0,0 1 0,3 0 0,-4-1 25,-1 1 0,0-1 0,0 0 0,1 0 0,-1 0-1,0 1 1,0-1 0,1 0 0,-1 0 0,0 1 0,0-1 0,0 0 0,0 1 0,1-1 0,-1 0 0,0 1-1,0-1 1,0 0 0,0 1 0,0-1 0,0 0 0,0 1 0,0-1 0,0 0 0,0 1 0,0-1 0,0 0 0,0 1-1,0-1 1,0 1 0,-13 16-33,4-9 105,0 0 0,-1-1 0,0 0 1,0-1-1,-1 0 0,0-1 1,0 0-1,0-1 0,0 0 1,-1 0-1,0-2 0,1 1 1,-1-1-1,0-1 0,0 0 1,0-1-1,-17-2 0,-5 1-277,25 1 29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9:3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30 217 16580,'-29'27'3966,"34"-30"-1469,12-7-1157,62-88 1849,-2 3-2378,-72 90-804,-1 0 0,2 1 0,-1-1-1,0 1 1,1 1 0,9-6 0,-14 8-10,0 1 0,0 0 0,0-1 0,0 1 0,0 0 0,0-1 0,0 1 0,0 0 0,0 0 1,0 0-1,0 0 0,0 0 0,0 0 0,0 0 0,0 0 0,0 1 0,0-1 0,0 0 0,0 1 0,1-1 0,-1 1 0,0 0-1,0 0 1,0 0-1,-1 0 1,1 1 0,0-1-1,-1 0 1,1 0-1,0 0 1,-1 1-1,0-1 1,1 0-1,-1 0 1,0 1-1,1-1 1,-1 0 0,0 1-1,0-1 1,0 0-1,-1 3 1,0 13 3,-1 1 1,-1-1-1,-7 26 1,-4 23 23,12-53-19,1 1-1,0 0 1,1 0-1,0 0 0,1-1 1,0 1-1,2 0 1,-1-1-1,8 21 0,-10-34-26,0 0 0,0 1 1,0-1-1,0 0 0,0 0 0,0 0 0,0 1 0,0-1 0,1 0 0,-1 0 0,0 0 0,0 0 0,0 1 0,0-1 0,1 0 0,-1 0 0,0 0 0,0 0 0,0 0 0,0 0 0,1 0 0,-1 1 0,0-1 0,0 0 0,0 0 0,1 0 1,-1 0-1,0 0 0,0 0 0,1 0 0,-1 0 0,0 0 0,0 0 0,0 0 0,1 0 0,-1 0 0,0 0 0,0-1 0,0 1 0,1 0 0,-1 0 0,0 0 0,0 0 0,0 0 0,0 0 0,1 0 0,-1-1 0,0 1 0,0 0 0,0 0 1,0 0-1,1 0 0,-1-1 0,0 1 0,0 0 0,0 0 0,0 0 0,0 0 0,0-1 0,0 1 0,0 0 0,0 0 0,0-1 0,0 1 0,0 0 0,7-15-1608,3-19 474,-3 10 357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9:3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 13459,'1'-1'161,"0"-1"1,0 1 0,0 0-1,0 0 1,0 0-1,0-1 1,1 1-1,-1 0 1,0 1-1,1-1 1,-1 0 0,1 0-1,-1 0 1,1 1-1,-1-1 1,1 1-1,1-1 1,-2 1 1,0 0 1,0 0-1,0 0 1,0 1-1,0-1 1,0 0-1,0 0 0,0 1 1,0-1-1,0 1 1,0-1-1,0 1 1,0-1-1,0 1 1,0 0-1,0-1 0,0 1 1,-1 0-1,2 1 1,1 1 84,-1 1-1,0 0 1,0-1 0,0 1 0,-1 0 0,1 0 0,-1 0 0,0 0 0,0 0 0,0 0-1,0 0 1,-1 5 0,-1 6 184,0 1 1,-1-1-1,-1 0 0,-1 0 0,0-1 0,0 1 1,-10 18-1,7-16-3,0 1 0,1 1 0,-6 34 1,12-51-438,0-1 1,-1 0 0,1 1-1,0-1 1,0 0 0,0 0 0,0 1-1,0-1 1,0 0 0,0 1-1,0-1 1,0 0 0,1 1 0,-1-1-1,1 0 1,-1 0 0,1 1-1,-1-1 1,1 0 0,0 0-1,-1 0 1,1 0 0,0 0 0,0 0-1,0 0 1,0 0 0,0 0-1,0 0 1,0-1 0,0 1 0,0 0-1,0-1 1,0 1 0,1 0-1,-1-1 1,0 0 0,0 1-1,1-1 1,-1 0 0,0 0 0,0 1-1,1-1 1,-1 0 0,0 0-1,1 0 1,-1-1 0,2 1 0,4-1-267,-1-1 1,1 1 0,-1-1 0,0 0 0,0-1 0,0 0 0,0 0 0,8-5 0,-4 1 46,0-1-1,-1 0 1,-1-1-1,10-11 1,7-14-520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9:3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17156,'-7'23'1904,"5"10"-1176,-5 1-320,3 6 1089,2 2-497,2-1-424,3-1-240,2-7-720,0-3-376,0-12 624,-2-11-120,-6-13-64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9:3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 16219,'0'0'113,"0"0"-1,0-1 0,0 1 0,0 0 1,0 0-1,0-1 0,0 1 1,0 0-1,0-1 0,0 1 0,-1 0 1,1 0-1,0-1 0,0 1 0,0 0 1,0 0-1,0-1 0,-1 1 0,1 0 1,0 0-1,0 0 0,0-1 0,-1 1 1,1 0-1,0 0 0,0 0 0,0 0 1,-1-1-1,1 1 0,0 0 0,0 0 1,-1 0-1,1 0 0,0 0 1,-1 0-1,-3 11 1458,-1 29-1215,4-32 60,-16 125 706,6-67-684,4-1-1,1 93 1,7-150-403,0 1 0,0 0 0,1 0 0,0-1 0,1 1 1,0-1-1,0 0 0,1 0 0,0 0 0,7 11 0,17 18-2329,-25-35 1757,-4-6 121,-4-6-231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7:22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26 11554,'-9'-13'3730,"9"13"-3641,0 0 0,0 0-1,0-1 1,0 1-1,0 0 1,0 0 0,0-1-1,0 1 1,0 0-1,0 0 1,0-1 0,0 1-1,1 0 1,-1 0-1,0-1 1,0 1 0,0 0-1,0 0 1,0 0 0,0-1-1,1 1 1,-1 0-1,0 0 1,0 0 0,0-1-1,1 1 1,-1 0-1,0 0 1,0 0 0,1 0-1,24-4 1912,-25 4-1680,-10 6 2183,3-5-3614,7-8 601,3 5 161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9:3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69 16171,'1'-4'257,"2"-7"494,-2-1-1,1 1 1,-1-20 0,-1 31-717,0 1 1,0-1-1,0 0 0,0 0 1,0 0-1,0 0 0,0 0 1,0 0-1,0 0 0,0 1 1,0-1-1,0 0 0,0 0 1,0 0-1,0 0 0,0 0 1,0 0-1,0 0 0,0 1 1,0-1-1,0 0 0,0 0 1,0 0-1,0 0 0,0 0 1,0 0-1,0 0 1,0 0-1,0 1 0,0-1 1,-1 0-1,1 0 0,0 0 1,0 0-1,0 0 0,0 0 1,0 0-1,0 0 0,0 0 1,0 0-1,-1 0 0,1 0 1,0 0-1,0 0 0,0 0 1,0 0-1,0 0 0,0 0 1,0 0-1,-1 0 0,1 0 1,0 0-1,0 0 1,0 0-1,0 0 0,0 0 1,0 0-1,0 0 0,-1 0 1,1 0-1,0 0 0,0 0 1,0 0-1,0 0 0,0 0 1,0 0-1,0-1 0,0 1 1,-5 19 523,2-1 0,-3 32 0,2-4-400,-18 99-27,-13 123-26,33-246-96,-1 27 29,5-46-20,3-8-4,2-7 12,11-43 246,-2 0 0,12-76 0,0-115 494,-27 226-690,-1 20-75,0 0 0,0 0 0,0 0 0,0 0 0,1 0 0,-1-1 0,0 1 0,0 0 0,0 0 1,0 0-1,0 0 0,0 0 0,0 0 0,0-1 0,0 1 0,0 0 0,0 0 0,0 0 0,0 0 0,0 0 0,0 0 0,0-1 0,0 1 0,0 0 0,-1 0 0,1 0 0,0 0 0,0 0 0,0 0 0,0 0 0,0-1 0,0 1 0,0 0 0,0 0 1,0 0-1,0 0 0,-1 0 0,1 0 0,0 0 0,0 0 0,0 0 0,0 0 0,0 0 0,0 0 0,-1-1 0,1 1 0,0 0 0,0 0 0,0 0 0,0 0 0,-1 0 0,-3 6 13,0 4-6,0 0 0,0 0 0,1 1 0,1-1 0,-3 20 0,-1 4-5,-19 84-6,4-25-26,-13 134 1,33-225 25,1-1 0,0 1 1,0-1-1,0 0 0,0 1 0,0-1 1,0 0-1,0 1 0,1-1 0,-1 1 1,0-1-1,1 0 0,-1 1 1,1-1-1,-1 0 0,2 2 0,4-6-41,4-15 11,2-13 12,-1-1 0,-2 0 0,5-34 0,12-106 23,-22 143 1,-3 23-2,3-25 32,0-1 0,-2 0-1,-4-60 1,2 91-30,0-1 0,0 1 0,0 0 0,0 0-1,-1-1 1,1 1 0,-1 0 0,1 0 0,-1-1 0,1 1 0,-1 0 0,0 0-1,-1-2 1,2 3-2,0 0 0,-1 0 0,1 0 0,0-1-1,-1 1 1,1 0 0,0 0 0,-1 0 0,1 0 0,0 0-1,0 0 1,-1 0 0,1 0 0,0 0 0,-1 0 0,1 0-1,0 0 1,-1 0 0,1 0 0,0 0 0,-1 0 0,1 1-1,0-1 1,-1 0 0,1 0 0,0 0 0,0 0 0,-1 1-1,1-1 1,0 0 0,-1 1 0,-1 1 2,-1 1 1,1 0-1,0 0 1,0 0-1,0 0 1,1 0-1,-2 4 1,-25 70-23,5 1 0,-18 97 0,33-137 17,-9 56-6,89-335 33,-31 94-23,-35 124 15,0 2 5,-5 20-14,-2 10-4,-51 297 1,10-67-52,45-253-813,3-11-181,6-49 0,-12 48 512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50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48 14699,'11'-18'1993,"-1"0"-1145,-7 8-336,-3 9 1032,-5 14-520,-7 7-111,-5 13-377,-6 8-144,-1 13-288,-5 6-160,-3 6-240,4 1-104,3-8-248,7-8-257,8-16 577,7-12-40,7-30-112,9-14-72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5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0 13219,'-12'20'992,"-12"18"-672,-3 7-40,2 8 280,2 3-88,8-1-72,5-2-23,10-9-81,4-1-32,7-5-272,1-3-168,-2-5-681,-3-2 737,-5-8-88,-2-4-120</inkml:trace>
  <inkml:trace contextRef="#ctx0" brushRef="#br0" timeOffset="1">6 313 16347,'-4'-6'1561,"3"2"-1209,8 2-136,7 2 696,12 0-336,6 0-176,9 0-312,5 0-208,6 0-368,-1-1 480,7 2-96,-4 4-80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0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0 876 14179,'9'-34'4485,"-6"12"-3459,2-9-607,-2 0 0,-1 0 0,-3-56 0,0 75-388,-2-12-42,0 0 0,2-38 1,13-213 19,-12 261-41,2 0 0,5-25 1,-4 25-4,-1 0 0,2-24 0,-1 6 16,-3 32 6,-2-27 44,1 3-946,-2 7 384,3 8 256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0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1 356 14251,'0'1'98,"0"-1"-1,-1 1 1,1-1 0,1 1 0,-1-1-1,0 1 1,0 0 0,0-1-1,0 1 1,0-1 0,0 1-1,0-1 1,1 1 0,-1-1 0,0 0-1,0 1 1,1-1 0,-1 1-1,0-1 1,1 1 0,-1-1-1,0 0 1,1 1 0,-1-1 0,1 0-1,-1 1 1,1-1 0,-1 0-1,1 0 1,0 1 0,0-1 31,1 0 0,-1 0 0,1 0 0,-1 0 0,1 0 0,-1 0 0,1 0 0,-1-1 0,1 1 0,-1 0 0,2-1 0,36-20 1317,-23 10-1055,0-1 1,-1-1 0,0-1 0,-1 0-1,-1 0 1,15-22 0,60-104 253,-43 65-602,-45 74-43,1 0 0,-1 0 0,0 0 1,1 0-1,-1 0 0,1 0 0,-1 0 0,1 1 1,0-1-1,-1 0 0,1 0 0,0 1 1,-1-1-1,1 0 0,0 1 0,0-1 0,0 1 1,0-1-1,-1 1 0,1 0 0,0-1 1,0 1-1,0 0 0,0-1 0,0 1 0,0 0 1,0 0-1,0 0 0,0 0 0,0 0 1,0 0-1,0 0 0,0 0 0,0 1 0,0-1 1,0 0-1,0 0 0,0 1 0,0-1 1,0 1-1,-1-1 0,1 1 0,0-1 0,0 1 1,0-1-1,-1 1 0,1 0 0,0 0 1,1 1-1,4 5-3,-1 1-1,0 0 1,0 0 0,6 13 0,-4-6-2,28 40 15,-23-37-23,0 1-1,-1 1 1,13 30-1,-24-48-93,1 0 0,0 0 0,0 0 0,0 0 0,0 0 0,0 0 0,0 0 0,1 0 0,-1-1 0,0 1 0,4 2 0,-4-4-104,-1-6-83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0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50 15147,'0'-1'278,"1"-1"0,-1 1 0,1 0 0,-1 0 0,1 0 0,0 0 0,0 0-1,-1 0 1,1 1 0,0-1 0,0 0 0,0 0 0,0 0 0,0 1 0,0-1 0,0 1 0,0-1 0,0 1-1,0-1 1,1 1 0,-1-1 0,0 1 0,0 0 0,0 0 0,1 0 0,1 0 0,44-6 180,-36 5 34,53-8-254,-36 5-194,42-2-1,-61 6-35,0 0 0,0 1-1,-1 0 1,1 1 0,0 0 0,0 0-1,-1 1 1,16 6 0,-22-9 41,-4-3-23,-6-4 13,0 4-21,1 0-1,-1 1 0,0 0 1,1 0-1,-1 1 0,0 0 0,0 0 1,0 1-1,-1 0 0,1 0 1,0 1-1,-11 2 0,-7 3 5,0 2 0,-35 14-1,-18 6 20,77-27-40,-1 0-1,1-1 0,0 1 1,0-1-1,-1 1 0,1-1 1,0 0-1,0 0 0,-1 0 1,1-1-1,-3 1 0,5-1-1,-1 1-1,1 0 0,0 0 1,0 0-1,-1 0 1,1-1-1,0 1 1,-1 0-1,1 0 0,0-1 1,0 1-1,0 0 1,-1 0-1,1-1 1,0 1-1,0 0 0,0-1 1,-1 1-1,1 0 1,0-1-1,0 1 0,0 0 1,0-1-1,0 1 1,0 0-1,0-1 1,0 1-1,6-17-66,-4 15 17,0 1 1,0-1-1,0 1 0,0-1 0,0 1 1,0 0-1,0 0 0,0 0 0,0 0 0,0 1 1,3-2-1,-4 2-244,-4 0 43,-8 2 67,-32 4-495,-71-1 1,113-5 638,1 0 0,-1-1 0,1 1 1,0-1-1,-1 1 0,1-1 0,-1 1 1,1-1-1,0 0 0,-1 1 0,1-1 1,0 1-1,0-1 0,0 0 0,-1 1 1,1-1-1,0 0 0,0 1 0,0-1 1,0 0-1,0 1 0,0-1 0,0 1 1,0-1-1,0 0 0,1 0 0,-1 0 0,2-17-302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2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12731,'-1'0'123,"0"0"0,0 0 1,0 1-1,0-1 0,0 0 1,1 1-1,-1-1 0,0 1 1,0-1-1,0 1 0,1 0 1,-1-1-1,0 1 0,1 0 1,-1-1-1,1 1 0,-1 0 1,0 0-1,1 0 0,0-1 1,-1 1-1,1 0 0,0 0 1,-1 0-1,1 0 0,0 0 1,0 0-1,-1 1 0,2-1-19,-1 0-1,1 0 0,-1 0 1,1 0-1,-1 0 0,1 0 1,0 0-1,0 0 0,-1 0 0,1 0 1,0 0-1,0-1 0,0 1 1,0 0-1,0 0 0,0-1 1,0 1-1,0-1 0,0 1 0,0-1 1,0 0-1,0 1 0,2-1 1,7 2 48,0 0 0,0-1 0,1 0 0,-1-1 0,1 0 0,-1-1 0,0 0 0,1-1 0,-1 0 0,14-4 0,34-6-77,-57 12-80,-1 0-1,1 0 1,0-1 0,0 1 0,-1 0 0,1 0 0,0 0 0,0 0 0,0 0-1,-1 0 1,1 0 0,0 0 0,0 0 0,-1 1 0,1-1 0,0 0-1,0 0 1,-1 1 0,1-1 0,0 1 0,-1-1 0,1 0 0,0 1-1,-1-1 1,1 1 0,-1-1 0,1 1 0,-1 0 0,1-1 0,-1 1 0,1-1-1,-1 1 1,0 0 0,1 0 0,-1-1 0,0 1 0,1 0 0,-1-1-1,0 1 1,0 0 0,0 0 0,0-1 0,0 1 0,0 0 0,0 0 0,0 1-1,-1 4-23,0 0-1,0 0 0,-1 0 0,-4 11 1,1-5-5,-23 68-47,9-26 502,-18 76 0,37-129-280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2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15363,'14'-1'1337,"8"-8"-985,2-4-88,6-2 48,2-3 664,-6-3-672,-5 1-32,-5 0-144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2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16524,'-2'0'87,"1"1"1,-1-1-1,1 1 1,0-1-1,-1 1 0,1-1 1,-1 1-1,1 0 1,0-1-1,0 1 1,-1 0-1,1 0 1,0 0-1,0 0 1,0 0-1,0 0 1,0 0-1,0 1 1,0-1-1,1 0 1,-1 0-1,0 1 1,1-1-1,-1 1 1,1-1-1,-1 0 1,1 1-1,0-1 1,-1 1-1,1 1 1,-2 7 200,1 0 0,0 0 0,1 11 0,0-11-248,0 0 0,1 0-1,0-1 1,1 1-1,0 0 1,1-1 0,0 1-1,0-1 1,1 0-1,0 0 1,0-1 0,1 1-1,1-1 1,-1 0-1,1 0 1,0 0 0,1-1-1,0 0 1,0-1-1,1 1 1,-1-1 0,16 8-1,-5-4-47,-10-6-1,0 0 0,0 1 1,0 0-1,11 10 0,-17-13 8,0 0 0,0 0-1,-1 0 1,1 0 0,-1 1 0,1-1-1,-1 0 1,0 1 0,0-1 0,0 1-1,0-1 1,0 1 0,-1-1-1,1 1 1,-1 0 0,0-1 0,1 1-1,-1 0 1,-1-1 0,1 5 0,-2 3-26,-1 0 0,0 0 0,0-1 0,-1 1 0,0-1-1,-1 0 1,0 0 0,-7 10 0,3-6-32,-1 0 0,-1-1-1,0 0 1,-17 14-1,26-24 45,0-1 0,0 0 0,0 1-1,0-1 1,0 0 0,0 0 0,0 0 0,0 0-1,-1 0 1,1 0 0,0-1 0,0 1-1,-1-1 1,1 0 0,-3 1 0,4-2 8,0 1 1,0 0-1,0-1 1,-1 1-1,1 0 1,0-1-1,0 0 1,0 1-1,0-1 1,0 1-1,1-1 1,-1 0-1,0 0 1,0 0-1,0 1 1,1-1-1,-1 0 1,0 0-1,1 0 1,-1 0-1,1 0 1,-1 0-1,1-1 0,-1 1 1,1 0-1,0 0 1,-1 0-1,1 0 1,0 0-1,0-3 1,-1-6 5,1 0 1,0-1-1,1 1 0,0 0 0,0 0 1,1-1-1,0 1 0,1 0 0,0 1 1,1-1-1,0 0 0,0 1 0,8-11 1,8-12 212,2 1 0,30-34 1,-44 56-128,-3 3-34,4-4 112,-1 0 0,0-1 0,0 0 0,5-13 0,-12 22-129,0 0 0,1 0 0,-2 0 0,1-1 0,0 1 0,0 0 0,-1-1 1,1 1-1,-1 0 0,0-1 0,0 1 0,0-1 0,0 1 0,0-1 0,0 1 1,-1 0-1,1-1 0,-1 1 0,0 0 0,1-1 0,-1 1 0,0 0 0,0 0 1,-1 0-1,1-1 0,0 1 0,-1 1 0,-2-4 0,-1 1-26,-1 0 0,0 0 0,0 1 0,0-1 0,0 1 0,0 1 0,0-1 0,-9-1-1,9 3-70,1-1-1,0 1 0,-1-1 1,1-1-1,0 1 0,0-1 0,0 1 1,1-2-1,-1 1 0,1 0 0,-7-7 1,-1-8-193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9:45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27 161 16147,'-8'10'1952,"7"-8"-1683,0 0 0,-1 0 0,1 0 1,-1 0-1,1-1 0,-1 1 0,0 0 1,0-1-1,-2 2 0,15-23 2136,-5 14-2327,0 0 1,1 0 0,0 0-1,0 1 1,0 0-1,1 1 1,0-1 0,15-5-1,-8 5-90,1 1 1,-1 1-1,1 0 0,17 0 0,-21 1-1,1-1 0,-1 0 1,0-1-1,0 0 0,-1-1 1,1 0-1,-1-1 0,0 0 0,-1-1 1,14-10-1,22-12-229,-44 28 216,0-1-1,0 1 0,1 1 0,-1-1 0,1 0 1,-1 0-1,1 1 0,3-1 0,-5 1 26,-1 0 0,1 0-1,-1 0 1,0 0 0,1 0-1,-1 0 1,1 0 0,-1 0-1,1 1 1,-1-1 0,1 0-1,-1 0 1,1 0 0,-1 0-1,0 1 1,1-1 0,-1 0-1,1 0 1,-1 1 0,0-1-1,1 0 1,-1 1-1,0-1 1,1 0 0,-1 1-1,0-1 1,0 0 0,1 1-1,-1-1 1,0 1 0,0-1-1,0 1 1,0-1 0,1 1-1,-1-1 1,0 0 0,0 1-1,0-1 1,0 1 0,0-1-1,0 1 1,0-1 0,0 1-1,0-1 1,-1 1 0,1-1-1,0 1 1,0-1 0,0 0-1,0 1 1,-1-1 0,1 1-1,-1 0 12,0 0-1,1 0 0,-1 0 1,0 0-1,1 0 0,-1-1 0,0 1 1,0 0-1,0 0 0,0-1 1,0 1-1,0-1 0,0 1 1,0-1-1,0 1 0,0-1 1,0 1-1,0-1 0,0 0 1,0 0-1,0 0 0,0 0 0,0 0 1,-2 0-1,-30-1 223,30 1-211,-13-2 91,0 1 0,0 1 0,0 0 0,-30 6 0,39-5-77,0 1 1,0-1-1,0 2 0,0-1 1,1 1-1,-1 0 0,1 0 1,0 1-1,0 0 0,0 0 1,0 0-1,1 1 0,-8 7 1,13-11-38,-1-1 0,0 1 0,1 0 0,-1-1 0,0 1 0,1 0 1,-1 0-1,1 0 0,0-1 0,-1 1 0,1 0 0,-1 0 0,1 0 0,0 0 1,0 0-1,0 0 0,0 0 0,-1 0 0,1 1 0,1-1-2,-1-1 1,0 1-1,1-1 0,-1 1 0,1-1 0,-1 1 0,0-1 1,1 0-1,-1 1 0,1-1 0,-1 1 0,1-1 0,-1 0 1,1 1-1,-1-1 0,1 0 0,0 0 0,-1 0 0,1 1 1,-1-1-1,1 0 0,0 0 0,7 1-43,0-1 1,-1 0-1,15-2 0,-10 1 20,45 2-334,86 11 0,-128-12-17,-8 0-313,-15 6 354,-8 5 396,-25 16-694,40-26 619,-1 0 1,1-1-1,-1 1 0,1 0 1,-1-1-1,0 1 0,0-1 0,1 0 1,-1 1-1,0-1 0,0 0 1,1 0-1,-1 0 0,0 0 1,0-1-1,1 1 0,-1 0 0,0-1 1,1 1-1,-1-1 0,0 1 1,-1-2-1,-5-10-113,2-6-40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7:30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9 161 12035,'-1'-1'246,"1"1"1,-1-1 0,0 1 0,1-1-1,-1 0 1,1 1 0,0-1 0,-1 0-1,1 1 1,-1-1 0,1 0-1,0 1 1,0-1 0,-1 0 0,1 0-1,0 0 1,0 1 0,0-1 0,0 0-1,0 0 1,0 1 0,0-1 0,0 0-1,0 0 1,0 0 0,1 1 0,-1-1-1,0 0 1,0 0 0,1 1 0,-1-1-1,1 0 1,13-24 1425,-13 22-1652,1 1 0,-1-1 0,0 0 0,0 1 0,0-1 1,0 0-1,-1 0 0,1 0 0,-1 1 0,0-1 0,0 0 0,0 0 1,0 0-1,0 0 0,0 0 0,-2-5 0,-14-44 59,16 52-75,1 0-1,-1-1 1,0 1-1,0 0 1,0 0-1,0-1 1,-1 1 0,1 0-1,0 0 1,0-1-1,0 1 1,0 0-1,0 0 1,0-1-1,0 1 1,0 0 0,0 0-1,-1 0 1,1-1-1,0 1 1,0 0-1,0 0 1,0 0 0,-1-1-1,1 1 1,0 0-1,0 0 1,0 0-1,-1 0 1,1 0-1,0 0 1,0-1 0,-1 1-1,1 0 1,0 0-1,0 0 1,-1 0-1,1 0 1,-1 0 0,-2 11 210,2 18 396,2-11 388,1-31-1831,4 3 267,-3 8 183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0:30.2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3 376 15891,'0'2'227,"-2"22"731,2-23-923,0 0 0,0 0 1,0-1-1,-1 1 0,2 0 0,-1 0 0,0 0 0,0 0 1,0 0-1,0 0 0,0-1 0,1 1 0,-1 0 0,0 0 1,1 0-1,-1-1 0,1 1 0,-1 0 0,1 0 0,1 1 0,-2-3 30,1 1-1,-1 0 1,1 0-1,-1-1 1,1 1-1,-1 0 1,1-1-1,-1 1 1,1-1-1,-1 1 1,1-1-1,-1 1 1,1-1-1,-1 1 1,0-1-1,1 1 1,-1-1-1,0 1 1,0-1-1,1 0 1,-1 1-1,0-1 1,0 1-1,0-1 1,0-1-1,6-18 784,18-117 2690,-15 78-2170,22-78 1,-30 133-1510,1-1 1,-1 1 0,1 0 0,0 0-1,0 0 1,0 0 0,1 0-1,-1 0 1,4-3 0,-6 6-495,0-3 579,-5 0-219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0:30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7 226 14299,'0'0'95,"0"0"-1,-1 0 1,1 0 0,0 0-1,0 0 1,-1 0 0,1 0 0,0 0-1,0 0 1,-1 0 0,1 0-1,0 0 1,0-1 0,-1 1-1,1 0 1,0 0 0,0 0-1,0 0 1,-1-1 0,1 1-1,0 0 1,0 0 0,0 0-1,0-1 1,0 1 0,-1 0 0,1 0-1,0-1 1,0 1 0,0 0-1,0 0 1,0-1 0,0 1-1,0-1 1,1-13 1420,10-18-773,-9 28-574,9-25 411,19-45 455,-27 67-861,1 0-1,0 1 1,0-1 0,1 1 0,-1 0-1,1 0 1,10-9 0,-14 14-149,0 1 0,0-1 0,0 0 0,0 1 0,0-1 0,0 1 0,0-1 0,1 1 0,-1-1 1,0 1-1,0 0 0,0-1 0,0 1 0,1 0 0,-1 0 0,0 0 0,0 0 0,1 0 0,-1 0 0,0 0 0,0 1 0,0-1 0,1 0 0,-1 1 0,0-1 1,0 1-1,0-1 0,0 1 0,0 0 0,0-1 0,0 1 0,0 0 0,0 0 0,0-1 0,0 1 0,-1 0 0,1 0 0,1 2 0,3 4 19,0 0 0,-1 0 0,0 0 0,4 11-1,-6-13-22,37 92-388,-34-82 37,-1 1 0,0-1 0,-1 1 0,2 22 0,-5-22-70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0:42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7770,'19'16'4791,"-11"-9"-3905,-5-5-727,-1-1 1,1 1 0,0-1-1,0 0 1,0 0 0,-1 0-1,1 0 1,0 0-1,0 0 1,0-1 0,1 0-1,-1 0 1,0 0-1,4 0 1,-3 0-13,0 0-1,0 0 1,0 0-1,0 1 1,0 0-1,0 0 1,0 0-1,5 2 1,43 16 222,-34-11-317,0 1 0,27 16 1,-31-16-15,1-1 0,0 0 0,0-1 0,22 7 0,-6-3-23,49 22 0,-75-31-15,30 14 42,-1 2 0,-1 1 0,0 1 0,30 26 0,26 26 170,-56-52-146,1 0-1,50 19 1,-62-28-44,317 160 2,-284-139-27,134 73-9,190 74 36,-268-134-16,122 33-1,-197-67-1,19 9-1,-1 3-1,93 54 1,-91-45-13,2-3 1,61 23-1,-25-19 10,126 63 0,-122-51-76,201 62 0,6 2-82,-21 21-74,-128-57 156,101 62 24,-6-3 67,-148-83 15,163 107 1,-202-117-42,1-4 1,81 33-1,-52-26 12,73 54 34,-124-68-29,2-1 0,81 33 1,3-14-10,113 47 74,151 61-1,-288-115-70,187 97 0,-127-56-35,-18-10 8,98 64 47,-54-32 32,-167-90-52,0-1 0,1-1 0,34 8 0,-26-8-5,36 16 0,-40-13-12,20 8-13,83 52 0,-109-59 21,36 15 0,-38-19 6,0 0 1,33 23-1,-3 3 4,2-3 0,78 37 0,23 14 5,-17-7-57,-75-47 50,84 29-1,-104-43 11,-1 2 1,44 27-1,6 3-7,2-1-26,-32-15 38,91 33 0,297 119-65,-400-160 58,63 27-51,-72-35 39,-1 1 1,0 2-1,-2 2 1,0 2-1,62 50 1,-33-20-48,16 13-58,-30-19-97,3-3-1,81 52 0,-35-21 218,-61-43 13,-31-26-50,0-1 1,1 0-1,-1 0 0,11 3 0,27 15-1320,-37-16 1243,-7-6 123,0 1 1,0 0 0,0 0-1,0 0 1,0 0 0,-1 1-1,1-1 1,-1 1 0,3 3-1,-4-6-77,-11 1-416,5-3 356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0:53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15211,'18'-3'1096,"2"3"-935,2-4-57,4-3 96,4 0-88,0-2-176,0 2-184,-1 3 208,-6-2-96,4-1-41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0:53.7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13891,'7'0'1280,"0"-1"-992,3-2-144,5 0 504,5 0-455,3 2-89,4 1-160,2 3-129,1 2-255,-2 3-24,-2-1 280,-2-1-128,1-4 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08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12115,'2'9'620,"-1"-5"-213,0 1 0,0 0 1,1-1-1,0 1 0,-1-1 1,1 0-1,3 5 0,-3-8-322,-1 1 1,0-1-1,1 0 0,-1 1 0,1-1 0,-1 0 1,1 0-1,0 0 0,-1 0 0,1-1 1,0 1-1,0 0 0,0-1 0,-1 1 0,1-1 1,0 0-1,0 0 0,0 1 0,0-1 0,0-1 1,3 1-1,16-2 404,37-8 0,-41 6-376,1 1 0,28-2 1,-39 5-111,0 1 0,-1-1-1,1 1 1,0 1 0,0-1 0,0 1 0,-1 0 0,1 1 0,-1-1 0,9 6-1,8 5-116,-6-3-346,0 0 0,2 0 0,-1-2 0,1-1 0,30 9 0,-33-12-89,0-1 0,0-1 0,1-1 0,-1 0 0,1-1 0,-1 0 0,0-2 0,23-4 0,-8-3-131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09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14515,'13'9'1568,"3"-1"-1087,0-2-241,2 1 1000,5 1-720,2-1-120,-1-2-224,0 0-96,1-1-80,-1 0-144,-1 1-360,1-2-144,-2-3 528,-2 0-136,1-2-96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09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8266,'14'8'1112,"0"-1"-672,4-3-272,0 0 1096,4 1-2128,4-3 936,7-3-224,2-2-168</inkml:trace>
  <inkml:trace contextRef="#ctx0" brushRef="#br0" timeOffset="1">874 25 13075,'25'7'952,"1"-1"-808,-1-2-56,0-1 200,1 0-96,4 0-88,3-2-80,0-1-520,4 0 440,4-3-40,-3 3-48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10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10170,'30'11'784,"-1"-2"-1112,2-2 288,4 0 728,6-1-664</inkml:trace>
  <inkml:trace contextRef="#ctx0" brushRef="#br0" timeOffset="1">1291 249 9602,'46'14'1184,"-9"3"-632,-1-4-216,-3-2 729,-2 2-225,-1-4-528,-1-2-136,4 0-240,-1 0-160,3-7-240,-2 2-256,5-2 504,-1-2-128,2 2 7</inkml:trace>
  <inkml:trace contextRef="#ctx0" brushRef="#br0" timeOffset="2">2264 455 11835,'23'10'1048,"-4"-3"-1232,1-4 88,1-3 1232,4 0-856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10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12331,'33'7'1152,"-3"-1"-960,-1-6-288,2-2 800,2 2-352</inkml:trace>
  <inkml:trace contextRef="#ctx0" brushRef="#br0" timeOffset="1">796 32 11098,'26'6'697,"-2"-5"-697,1-2-16,1-3 360</inkml:trace>
  <inkml:trace contextRef="#ctx0" brushRef="#br0" timeOffset="2">1355 55 11698,'36'6'753,"0"-3"-793,1 0-72,0-2-296,4-1-321,3 0 601,-1-3-152,4 0-104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7:36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15027,'0'2'161,"1"0"-1,-1 0 1,0 0-1,0-1 1,0 1-1,0 0 1,0 0-1,0 0 1,0 0 0,-1-1-1,0 4 1,1-1 93,-5 154 3806,4-52-1988,12 226-400,-8-296-1645,9 88-45,-14-230-1326,2 82 1064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11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9306,'56'5'-336,"56"-2"0,-66-4 1697,0 3 1,61 10 0,-35 1-1183,78 4 0,75 11-1208,-12-2-2948,-70-17 1402,186 17 5994,-308-23-2877,-1 0-1,1 1 0,-1 1 0,0 1 1,0 1-1,0 1 0,33 18 0,-45-22-351,-1 0-1,1-1 1,0 0-1,1 0 0,-1-1 1,0 0-1,1-1 0,-1 1 1,1-2-1,-1 1 1,1-1-1,0-1 0,-1 1 1,1-2-1,15-3 0,0-4 1995,-21 8-2217,0-1 0,0 1 0,0 0 0,1 0 0,-1 0 0,1 0 0,-1 0 1,7 0-1,6 0-588,1 0 1,29-8 0,-3 1-803,-37 7 1381,-1 0-1,1-1 1,-1 0-1,0 0 1,9-5 0,-11 5-127,0 0 0,0 1 0,0-1 0,0 1 0,1-1 0,-1 1 0,0 0 0,1 0 0,-1 1 1,1-1-1,-1 1 0,1 0 0,-1-1 0,1 2 0,-1-1 0,6 1 0,-4 0-44,-1-1 19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11.7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22 15475,'0'5'1417,"-2"-4"-977,4-1 624,-1 0-480,3-3-608,1 2-232,12-6 264,3-1-136,6 0-96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13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13027,'-2'17'1560,"2"2"-1048,3 5-248,1 4 1809,4 12-2081,0 7-256,1 10-593,1 2 745,-2 0-184,1 3-104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13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9090,'7'49'528,"-2"1"-528,-4-2-24,0-3 296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14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13275,'5'80'1132,"-3"-37"-1614,1 0-1,13 53 1,-11-68-1309,-2 0 0,0 0-1,-2 38 1,1 23 1777,52 279 2029,25-4-849,-76-353-1181,9 58-18,-8-35 33</inkml:trace>
  <inkml:trace contextRef="#ctx0" brushRef="#br0" timeOffset="1">280 2086 8338,'4'19'279,"53"254"3727,-34-179-3037,-4 0 1,13 186-1,-31-251-771,17 166 174,-13-176-726,-1-14-542,0-12-24,-2-11 585,0-9-146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30.9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22653,'-6'5'1664,"3"-2"-1392,0 2-136,7-5 304,12 0-16,16-1-215,6-2-89,14 0-152,7 2-8,7 2 24,1 1-16,-4 2-97,-1 3-199,-12 3-456,-6 0-352,-12-1 896,-6-2-192,-10-9-176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31.2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17476,'0'3'134,"1"-1"1,-1 0 0,0 1 0,1-1 0,0 0-1,-1 0 1,1 1 0,0-1 0,0 0-1,0 0 1,0 0 0,1 0 0,-1 0-1,1 0 1,-1 0 0,1 0 0,-1-1-1,1 1 1,0-1 0,0 1 0,0-1-1,0 0 1,0 1 0,0-1 0,0 0-1,0 0 1,1-1 0,-1 1 0,3 0-1,10 3 109,0-1 0,0-1-1,26 1 1,-9 0-238,-25-3 1,0 1 0,-1 0-1,1 1 1,-1 0 0,0 0-1,1 0 1,-1 1 0,0 0 0,0 0-1,-1 0 1,8 6 0,-10-6 9,0 0 0,0 0 0,-1 1 1,1-1-1,-1 1 0,1 0 0,-1 0 0,0-1 1,-1 1-1,1 0 0,-1 1 0,1-1 0,-1 0 1,0 0-1,-1 1 0,1-1 0,-1 0 0,0 7 1,-1 7 154,-1 0 1,0 0-1,-2-1 1,0 1-1,-11 29 1,-40 81 459,4-25-1235,40-79 398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36.0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14411,'17'35'2988,"-11"-21"-2787,10 13-173,0 0 1,2 0 0,0-2-1,2 0 1,1-2-1,1 0 1,1-1 0,40 29-1,5-3-31,28 21 1,-83-58 2,-1 0 0,0 0 0,0 2 0,-2-1 0,10 15 0,50 81-2,-58-88 17,151 228 299,-144-222 154,2 0 0,25 22 0,-18-21-294,-16-14-128,1-1 0,0 0-1,0-1 1,26 15 0,-25-18 33,-1 1 0,1 1 1,-1 0-1,21 22 0,40 52 55,-73-83-134,69 88 271,-34-40 135,4-1 0,88 83 0,-52-69-371,-2-3 95,116 122 1,-152-134-79,57 95 1,-66-94 5,2-1 0,55 62-1,-33-58-10,84 65-1,31 27 15,-137-108-69,-2 1-1,-1 1 1,45 80 0,40 64 44,-91-151-26,2-1 1,0-1 0,49 43-1,123 103-13,-152-130-3,-3 1 0,47 65 0,-65-79 7,1-2-1,2 0 1,42 36 0,97 64 20,-136-107-37,-1 2-1,38 41 1,41 62 16,-72-83-7,-22-29-3,14 21-176,3-2-1,1-1 1,1-1 0,43 32-1,71 28-683,-51-35 505,-77-43 372,0 0 0,-2 1 0,0 1-1,0 1 1,-2 0 0,16 24-1,21 25 33,-32-42 220,22 36 1,-28-39-202,0-1 0,2 0 0,17 18 0,-16-25-45,-1 0 0,1-1 0,1 0 0,0-2 0,1 0 0,31 13 1,5 3 1447,-83-28-2028,9-3 353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4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51 15859,'5'-23'1745,"-3"4"-1137,2 10-264,-4 22 1352,-1 17-896,-5 16-383,-3 9-137,-2 14-176,-2 6-88,-3 6-56,0-2-72,-1-11-216,-2-6-217,1-15-1863,-5-11 2072,-1-22-288,-2-12-248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4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17044,'4'18'291,"0"-1"0,-1 1 0,-1 0 0,-1 0 0,-1 26 1,1 9 41,2 72 112,4 44-482,-7-164 33,1 0 0,-1 0 0,1 0 0,0-1 0,0 1 0,1-1 0,2 6 0,-4-9 12,0-1 1,1 1 0,-1-1-1,0 1 1,1-1 0,-1 1-1,1-1 1,-1 0-1,0 1 1,1-1 0,-1 0-1,1 1 1,-1-1 0,1 0-1,0 1 1,-1-1-1,1 0 1,-1 0 0,1 0-1,-1 0 1,1 0-1,0 1 1,0-1 0,1-1 25,-1 1 0,1 0-1,-1-1 1,1 0 0,-1 1 0,0-1 0,1 0 0,-1 1 0,0-1 0,1 0 0,-1 0 0,0 0 0,1-1 0,37-36 968,37-50 0,-26 30-786,47-61-591,-78 89 145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7:5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14851,'3'0'331,"1"0"1,0 0-1,-1-1 0,1 1 1,-1-1-1,1 0 0,0 0 1,-1-1-1,0 1 0,5-3 0,-4 2 49,57-25 1673,-43 17-1908,0 1 0,1 1 0,0 1-1,1 0 1,0 2 0,0 0-1,33-3 1,-49 8-313,53-5-488,-53 5 646,0-1 1,0 0 0,0-1-1,0 1 1,0-1-1,-1 1 1,1-1-1,-1 0 1,1 0-1,-1-1 1,6-4 0,7-14-256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4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 18756,'-1'0'90,"-1"-1"0,1 1 0,0 0 0,0-1 0,-1 1 0,1 0 0,0 0 0,0 0 0,-1 0 0,1 1 0,0-1 0,-1 0 0,1 0 0,0 1 0,0-1 0,0 1 0,-1-1 0,1 1 0,0-1 0,0 1 0,0 0 0,0 0 0,0-1 0,0 1 0,0 0 0,0 0 0,-1 2 0,-27 31 230,26-30-294,-35 63-1724,38-67 1397,2-7 225,8-21-82,-10 26 153,1 1 0,0 0 0,-1-1 0,1 1 0,0 0 0,0 0 1,0-1-1,0 1 0,0 0 0,0 0 0,0 0 0,0 0 0,1 1 0,-1-1 0,0 0 0,1 0 0,0 0 0,-1 1 4,0 0 0,0 0 0,0 0 0,0 0 0,0 0 0,-1 1 0,1-1 1,0 0-1,0 0 0,0 1 0,0-1 0,-1 0 0,1 1 0,0-1 0,0 1 0,-1-1 0,1 1 0,0-1 0,-1 1 0,1 0 0,0-1 0,-1 1 0,1 0 0,-1 0 0,1-1 0,-1 1 1,0 0-1,1 1 0,12 29-6,-11-27 4,48 145 132,32 163 1,-81-311-67,-1 1 0,1-1 1,-1 1-1,0 0 0,0-1 1,0 1-1,0-1 1,0 1-1,0-1 0,0 1 1,-1 2-1,1-4-27,0 0-1,0 1 0,-1-1 1,1 0-1,0 0 1,0 0-1,0 0 1,-1 1-1,1-1 1,0 0-1,0 0 0,-1 0 1,1 0-1,0 0 1,0 0-1,0 1 1,-1-1-1,1 0 0,0 0 1,-1 0-1,1 0 1,0 0-1,0 0 1,-1 0-1,1 0 1,0 0-1,0 0 0,-1 0 1,1 0-1,0 0 1,0-1-1,-1 1 1,1 0-1,0 0 1,0 0-1,-1 0 0,1-1 1,-4-1 212,0-1 0,1 0 0,0 0 0,-1 0 0,1 0 0,-5-8 0,-19-26 91,3-2-1,1-1 1,-34-82 0,57 122-364,-3-7-75,0 0 0,1 0-1,-3-15 1,5 21 104,0-1 0,0 1 0,0-1 1,0 0-1,0 1 0,0-1 0,0 0 0,0 1 0,1-1 0,-1 0 1,1 1-1,-1-1 0,1 1 0,0-1 0,-1 1 0,1-1 0,0 1 1,0 0-1,0-1 0,0 1 0,0 0 0,3-2 0,11-7-196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4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12483,'4'0'287,"7"-2"411,-1 0-1,1 0 1,15-6-1,-24 7-529,0 1 0,-1-1 0,1 0 0,0 0 0,0 0 0,0 0 0,-1 0 0,1 0 0,-1 0 0,1-1 0,-1 1 0,1-1 0,-1 1 0,0-1 0,0 1 0,1-1 0,-1 0 0,0 0 0,-1 1 0,1-1 0,0 0 0,0 0 0,-1 0 0,1 0 0,-1 0 0,0-2 0,1 3-114,-1 0-1,0 0 0,0 1 1,0-1-1,0 0 1,0 0-1,0 1 1,0-1-1,-1 0 0,1 0 1,0 1-1,0-1 1,-1 0-1,1 1 0,0-1 1,-1 0-1,1 1 1,0-1-1,-1 1 0,1-1 1,-1 0-1,1 1 1,-1-1-1,1 1 0,-1-1 1,0 1-1,1 0 1,-1-1-1,0 1 0,1 0 1,-1-1-1,0 1 1,1 0-1,-1 0 0,0 0 1,1-1-1,-1 1 1,0 0-1,0 0 0,1 0 1,-1 0-1,0 0 1,0 0-1,1 0 0,-2 1 1,-1 0-64,1-1 0,-1 1-1,1 0 1,-1 0 0,1 0 0,-1 0 0,1 1 0,0-1-1,0 1 1,0-1 0,0 1 0,-2 2 0,0 1-161,0 1 0,1 0 1,0 0-1,0 0 1,0 1-1,1-1 0,0 1 1,0-1-1,1 1 0,-1-1 1,1 12-1,0-13 84,1-1-1,0 0 1,0 0-1,0 0 1,0 0 0,1 0-1,-1 1 1,1-1 0,0 0-1,0 0 1,1-1-1,-1 1 1,1 0 0,0 0-1,0-1 1,0 1-1,1-1 1,-1 1 0,6 4-1,-5-6 80,-1-1 0,0 0 0,1 0 0,-1 0 0,1 0 0,0 0 0,-1 0 0,1-1 0,0 1 0,-1-1 0,1 0 0,0 0 0,-1 0 0,1 0 0,0-1 0,-1 1 0,1 0 0,0-1 0,-1 0 0,1 0 0,-1 0 0,1 0 0,-1 0 0,1 0 0,-1-1 0,0 1 0,4-4 0,5-3 90,-1 0 0,-1-1 0,0 0 0,12-15 0,0-4 669,29-54 0,-33 53-156,-17 29-590,0 0 0,0 0 0,0 0-1,0 0 1,0 0 0,0 0-1,0 0 1,0 0 0,0 0 0,0 0-1,0 1 1,0-1 0,0 0 0,0 0-1,0 0 1,0 0 0,0 0-1,0 0 1,0 0 0,0 0 0,0 0-1,0 0 1,0 0 0,0 0-1,0 1 1,0-1 0,0 0 0,0 0-1,0 0 1,0 0 0,0 0-1,0 0 1,0 0 0,0 0 0,0 0-1,0 0 1,0 0 0,0 0-1,0 0 1,0 0 0,0 0 0,1 0-1,-1 0 1,0 1 0,0-1 0,0 0-1,0 0 1,0 0 0,0 0-1,0 0 1,0 0 0,0 0 0,0 0-1,0 0 1,1 0 0,-1 0-1,0 0 1,0 0 0,0 0 0,0 0-1,0-1 1,0 1 0,0 0-1,0 0 1,0 0 0,0 0 0,0 0-1,2 13 60,-1 16-182,-2-12-11,1-9 0,-1-1-1,2 1 1,-1-1 0,1 0 0,0 1 0,0-1-1,1 0 1,4 12 0,-6-18 114,0-1 0,0 1 0,1 0 0,-1-1 0,0 1 0,1 0 0,-1-1 0,0 1 0,1-1 0,-1 1 0,1-1 0,-1 1 1,1-1-1,0 1 0,-1-1 0,1 1 0,-1-1 0,1 0 0,0 1 0,-1-1 0,1 0 0,0 0 0,-1 1 0,1-1 0,0 0 0,1 0 0,-1 0 9,0 0 0,0-1-1,0 1 1,1-1 0,-1 1 0,0-1 0,0 1-1,0-1 1,0 0 0,0 1 0,0-1-1,0 0 1,2-2 0,3-3 59,-1-1-1,1 0 1,5-12 0,-9 16-30,14-26 267,-12 21-161,1-1 0,0 1 0,0 0 1,1 0-1,7-8 0,-12 16-129,-1-1-1,0 1 0,0 0 1,1 0-1,-1-1 1,0 1-1,1 0 0,-1 0 1,0-1-1,0 1 1,1 0-1,-1 0 0,1 0 1,-1 0-1,0-1 1,1 1-1,-1 0 0,0 0 1,1 0-1,-1 0 1,1 0-1,-1 0 1,0 0-1,1 0 0,-1 0 1,1 0-1,-1 0 1,0 0-1,1 1 0,-1-1 1,0 0-1,1 0 1,-1 0-1,0 0 0,1 1 1,7 15-155,-1 29-288,-7-39 351,1-1 31,4 20-306,-5-25 365,0 0 0,0 1-1,0-1 1,0 0 0,0 0-1,0 0 1,0 0 0,1 1-1,-1-1 1,0 0 0,0 0-1,0 0 1,0 0 0,1 0 0,-1 0-1,0 0 1,0 0 0,0 1-1,0-1 1,1 0 0,-1 0-1,0 0 1,0 0 0,0 0-1,1 0 1,-1 0 0,0 0-1,0 0 1,0 0 0,1 0-1,-1 0 1,0 0 0,0 0-1,0-1 1,1 1 0,10-11 97,5-15 150,-10 16-94,0 1 0,0-1 0,1 1 0,0 1 0,13-13 0,-19 20-141,-1 1 0,1-1 0,-1 1 1,1-1-1,0 1 0,-1-1 0,1 1 0,0-1 0,-1 1 0,1 0 1,0 0-1,-1-1 0,1 1 0,0 0 0,0 0 0,-1 0 0,1 0 0,0-1 1,0 1-1,-1 0 0,1 1 0,0-1 0,0 0 0,-1 0 0,1 0 1,1 1-1,-1-1-15,-1 1 0,1 0 1,0 0-1,0 0 1,-1-1-1,1 1 0,0 0 1,-1 0-1,1 0 0,-1 0 1,1 0-1,-1 0 0,0 1 1,1-1-1,-1 2 1,1 7-105,0 0-1,0 0 1,-2 12 0,1-14 78,0 0 284,0 1 0,0-1 0,-1 0-1,-3 14 1,2-18-135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4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16203,'1'1'105,"0"1"-1,0-1 0,0 0 0,0 0 0,0 0 1,0 0-1,0 0 0,0 0 0,0 0 0,0 0 0,0 0 1,1-1-1,-1 1 0,0 0 0,1-1 0,-1 1 0,1-1 1,-1 0-1,2 1 0,-1-1-43,0 0-1,0-1 1,0 1-1,0-1 1,0 1 0,0-1-1,0 0 1,0 0-1,0 1 1,-1-1 0,1-1-1,0 1 1,-1 0-1,3-2 1,6-6 63,-1 1 0,0-2 1,-1 1-1,0-1 0,0 0 0,-1-1 0,0 0 1,-1 0-1,0-1 0,-1 1 0,0-1 0,-1 0 1,-1-1-1,1 1 0,1-18 0,-5 30-107,0-1 0,0 0 1,0 1-1,0-1 0,0 1 0,0-1 0,0 0 0,0 1 0,0-1 0,0 0 0,0 1 1,0-1-1,0 1 0,-1-1 0,1 0 0,0 1 0,0-1 0,-1 1 0,1-1 0,0 1 1,-1-1-1,1 1 0,-1-1 0,0 1-1,1 0 1,-1 0-1,1 0 0,-1 0 1,1 0-1,-1 0 1,1 0-1,-1 0 0,1 1 1,-1-1-1,1 0 1,-1 0-1,1 1 0,-1-1 1,1 0-1,-1 1 1,1-1-1,0 0 0,-1 1 1,0 0-1,-19 27 243,9-8-241,2 1-1,1 0 1,-7 27 0,12-36-92,0 1 0,1 0 0,0 0 0,1 0 0,1 0 0,2 25 0,-2-36 48,0 0 1,0-1-1,0 1 0,0 0 1,1 0-1,-1-1 0,1 1 1,0-1-1,-1 1 0,1 0 0,0-1 1,0 0-1,0 1 0,0-1 1,0 1-1,0-1 0,0 0 1,0 0-1,1 0 0,-1 1 1,0-1-1,1-1 0,1 2 1,0-1-11,-1-1 0,0 1 0,1-1 0,-1 0 0,0 0 0,1 0 0,-1 0 1,0 0-1,1-1 0,-1 1 0,0-1 0,1 1 0,-1-1 0,4-2 0,4-2-76,0-1 0,0 0-1,0-1 1,-1 1 0,15-16 0,-3 0 47,0-2 1,30-47-1,-51 70 64,1 0 0,-1 0 1,1 1-1,-1-1 0,1 0 0,0 0 0,-1 0 0,1 0 0,0 1 1,0-1-1,-1 0 0,1 1 0,0-1 0,0 1 0,0-1 0,1 0 1,-2 1 0,1 0 0,-1 1 0,0-1 1,1 0-1,-1 0 0,0 1 0,1-1 1,-1 0-1,0 1 0,0-1 0,0 0 1,1 1-1,-1-1 0,0 0 1,0 1-1,0-1 0,0 1 0,0-1 1,0 0-1,1 1 0,-1-1 0,0 1 1,0-1-1,0 0 0,0 1 0,-1-1 1,1 1-1,-4 41 51,-16 75 301,19-116-337,1-1-1,0 1 0,0-1 1,0 1-1,0 0 0,-1-1 1,1 1-1,0-1 0,0 1 1,0 0-1,0-1 0,0 1 1,1-1-1,-1 1 0,0 0 1,0-1-1,0 1 0,0-1 1,1 1-1,-1-1 0,0 1 1,1-1-1,-1 2 0,9-11 226,12-29 32,-19 33-234,11-21 120,-3 6-6,0 0 0,2 0 1,21-28-1,-33 47-151,0 1-1,1-1 1,-1 1 0,0 0 0,0-1 0,0 1 0,1 0-1,-1-1 1,0 1 0,0 0 0,1-1 0,-1 1 0,0 0 0,1 0-1,-1 0 1,0-1 0,1 1 0,-1 0 0,1 0 0,-1 0 0,0 0-1,1-1 1,-1 1 0,1 0 0,-1 0 0,0 0 0,1 0 0,-1 0-1,1 0 1,-1 0 0,0 0 0,1 0 0,-1 0 0,1 1 0,-1-1-1,0 0 1,1 0 0,-1 0 0,0 0 0,1 0 0,-1 1 0,0-1-1,1 0 1,-1 0 0,0 1 0,1-1 0,-1 0 0,0 1-1,0-1 1,1 0 0,-1 1 0,0-1 0,0 0 0,0 1 0,1-1-1,-1 0 1,0 1 0,0-1 0,0 1 0,0-1 0,0 0 0,0 1-1,0 0 1,4 29-1,-3-28-1,0 28-1,-1-12 43,5 31 0,-5-49-31,0 1 0,0 0 1,0-1-1,0 1 0,0 0 0,0 0 0,0-1 1,1 1-1,-1 0 0,0-1 0,0 1 0,1 0 1,-1-1-1,0 1 0,1 0 0,-1-1 0,0 1 1,1-1-1,-1 1 0,1-1 0,-1 1 0,1-1 1,0 1-1,-1-1 0,1 1 0,-1-1 0,1 0 1,0 1-1,-1-1 0,1 0 0,0 0 0,-1 1 1,1-1-1,0 0 0,-1 0 0,1 0 0,0 0 1,0 0-1,-1 0 0,1 0 0,0 0 0,-1 0 1,1 0-1,0-1 0,0 1 0,-1 0 0,1 0 1,0-1-1,-1 1 0,1 0 0,-1-1 0,2 0 1,4-3 75,0 0-1,-1-1 1,1 0 0,5-7 0,-4 5-45,0 1-84,-3 1-297,2 0 1,-1 0-1,0 1 1,1-1-1,10-5 0,-16 11 323,0-1 1,0 0-1,0 0 0,0 0 0,0 0 0,0 0 0,0 0 0,0 0 0,0 0 0,0 0 0,0 0 0,0 0 0,0 0 0,0 1 0,0-1 0,0 0 0,0 0 0,0 0 0,0 0 0,0 0 0,0 0 0,0 0 0,0 0 0,0 0 0,0 0 0,0 0 0,0 1 0,0-1 0,0 0 0,0 0 0,0 0 0,0 0 0,0 0 0,0 0 0,0 0 0,0 0 0,0 0 0,0 0 0,0 0 0,0 0 1,0 0-1,0 0 0,1 0 0,-1 0 0,0 0 0,0 1 0,0-1 0,0 0 0,0 0 0,0 0 0,0 0 0,0 0 0,0 0 0,1 0 0,-7 7-662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46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18332,'7'1'1328,"-3"4"-1464,2 3-224,1 4 1112,3 2-752,2 1-248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4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19732,'-40'33'2043,"26"-22"-1643,0 0 0,-13 16 0,24-24-471,0 0-1,1 1 1,-1-1 0,1 1 0,-1-1 0,1 1 0,0 0 0,1 0 0,-1 0 0,1 0 0,0 1 0,0-1-1,-1 7 1,2-10 23,0 0 0,0-1 0,0 1 0,0 0 0,0 0 0,1-1 0,-1 1 0,0 0 0,1-1 0,-1 1-1,0 0 1,1-1 0,-1 1 0,0-1 0,1 1 0,-1 0 0,1-1 0,-1 1 0,1-1 0,0 1 0,-1-1 0,1 0-1,-1 1 1,1-1 0,0 0 0,-1 1 0,1-1 0,0 0 0,0 0 0,-1 1 0,1-1 0,0 0 0,-1 0-1,1 0 1,0 0 0,0 0 0,-1 0 0,1 0 0,0 0 0,0 0 0,1-1 0,39-7-1125,-28 4 842,7 0-25,-4 0 177,1 1-1,0 1 1,19-1-1,-33 2 204,0 1 0,0 0 1,0 0-1,0 1 0,0-1 0,0 1 0,0-1 0,0 1 0,0 0 0,0 0 1,-1 0-1,1 1 0,0-1 0,0 1 0,-1-1 0,1 1 0,-1 0 0,0 0 1,1 0-1,-1 0 0,0 0 0,0 1 0,3 4 0,-4-4 92,0 0 1,0 1-1,0-1 0,0 0 1,-1 1-1,0 0 0,1-1 1,-1 1-1,0-1 0,-1 1 1,1-1-1,-1 1 0,1-1 1,-1 1-1,0-1 0,0 0 1,-1 1-1,1-1 0,-1 0 1,1 0-1,-4 4 0,0 2 231,-1-1-1,-1 0 0,1 0 1,-1 0-1,-1-1 1,-9 8-1,11-10-262,0-1 0,-1 0 0,1-1 0,-1 0 1,0 0-1,0 0 0,0 0 0,-8 0 0,13-2-129,-1 0-1,1-1 1,0 1 0,-1-1-1,1 0 1,-1 0 0,1 0-1,-1 0 1,1 0-1,-1-1 1,1 1 0,-1-1-1,1 1 1,0-1-1,-1 0 1,1 0 0,0 0-1,0 0 1,0-1 0,-1 1-1,1 0 1,1-1-1,-1 0 1,0 1 0,0-1-1,0 0 1,-1-3-1,-5-10-500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4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44 21669,'-22'20'1730,"14"-13"-1580,0 1 0,0-1 0,1 1 0,-7 11 0,2 0 33,1 0 0,-14 36 0,21-45-205,0 1 0,2-1 1,-1 0-1,1 1 0,0-1 0,1 1 1,1 17-1,0-25 2,0-1 0,0 1 0,0-1 0,1 1 0,-1-1 0,1 1 0,0-1 0,0 0 0,0 1 0,0-1 0,0 0 0,0 0 0,1 1 0,1 1 0,-2-3-1,0 0 0,0 0 0,1 0 0,-1-1 0,0 1 0,0 0 0,1 0 0,-1-1 0,0 1 0,1-1 0,-1 1 0,1-1 0,-1 0 0,1 0 0,-1 0 1,1 1-1,-1-1 0,2-1 0,3 0-40,0 0 1,-1 0-1,1-1 1,-1 0 0,1 0-1,-1-1 1,0 1-1,0-1 1,0 0-1,7-6 1,11-11-51,-1-1 0,-1 0 0,-1-1-1,-1-2 1,0 0 0,-2-1 0,-1 0 0,21-47 0,-68 130 375,29-54-247,-6 14 99,0 2 0,1-1-1,1 1 1,-6 34 0,11-54-109,1 1-1,0 0 1,0 0 0,0-1-1,0 1 1,0 0 0,0-1 0,0 1-1,0 0 1,0-1 0,0 1-1,0 0 1,0 0 0,1-1-1,-1 1 1,0 0 0,1-1 0,-1 1-1,0-1 1,1 1 0,-1 0-1,0-1 1,1 1 0,-1-1 0,2 1-1,-2 0 0,1-1 0,0 0-1,0 0 1,0 0-1,-1 0 1,1 0 0,0 0-1,0 0 1,0 0 0,-1 0-1,1-1 1,0 1 0,0 0-1,0 0 1,-1-1 0,1 1-1,0 0 1,0-1-1,34-25 100,-34 26-103,62-62 49,-38 36-97,52-41 0,-74 65 35,20-12-73,-22 13 80,-1 1 0,1 0 0,-1 0 0,1-1 0,0 1 0,-1 0 0,1 0 0,-1 0 0,1 0 0,-1-1 0,1 1 1,-1 0-1,1 0 0,0 0 0,-1 0 0,1 0 0,-1 1 0,1-1 0,0 0 0,-1 0 0,1 0 0,-1 0 0,1 1 0,-1-1 0,1 0 0,-1 0 1,1 1-1,-1-1 0,1 0 0,-1 1 0,0-1 0,1 1 0,-1-1 0,1 1 0,-1-1 0,0 0 0,1 1 0,-1-1 0,0 1 0,0 0 0,1-1 1,-1 1-1,1 7-13,0 0-1,-1 0 1,0 0 0,0 0 0,0 0 0,-1-1 0,0 1 0,-5 15 0,4-15 60,0 0 0,0 1 0,1 0 0,0-1 0,1 1 0,-1 0 0,3 9 0,-2-18-33,0 1-1,0-1 1,0 1-1,0-1 1,0 0-1,0 1 1,1-1-1,-1 0 1,0 1-1,0-1 1,0 0-1,1 1 1,-1-1-1,0 0 0,0 1 1,1-1-1,-1 0 1,0 0-1,1 1 1,-1-1-1,0 0 1,1 0-1,-1 0 1,1 1-1,-1-1 1,0 0-1,1 0 1,-1 0-1,1 0 1,-1 0-1,0 0 1,1 0-1,-1 0 1,1 0-1,-1 0 1,0 0-1,1 0 0,-1 0 1,1 0-1,-1 0 1,0-1-1,1 1 1,-1 0-1,0 0 1,1 0-1,-1-1 1,0 1-1,1 0 1,-1 0-1,0-1 1,1 1-1,-1 0 1,0-1-1,0 1 1,1 0-1,-1-1 1,18-17 201,57-90 404,-51 70-532,31-36 1,-54 72-92,1 0 0,0 0 0,0 0 0,0 0 0,0 0 1,0 1-1,4-3 0,-6 4 6,0 0 1,1 0-1,-1-1 1,0 1-1,0 0 1,1 0-1,-1 0 1,0 0-1,1 0 1,-1 0-1,0 0 1,1 0-1,-1 0 1,0 0-1,1 0 1,-1 0-1,0 0 1,1 1-1,-1-1 1,0 0-1,1 0 1,-1 0-1,0 0 1,0 0-1,1 1 1,4 13-20,-4 5 59,-1 0 0,-1 1 1,-1-1-1,0 0 0,-8 25 0,5-20 163,1 0 0,-2 39 0,6-63-193,0 0-1,0 0 0,0 1 0,0-1 0,-1 0 0,1 0 0,0 1 0,0-1 0,0 0 0,0 0 0,0 1 1,0-1-1,0 0 0,0 0 0,0 1 0,0-1 0,0 0 0,0 0 0,1 1 0,-1-1 0,0 0 0,0 0 1,0 1-1,0-1 0,0 0 0,0 0 0,0 0 0,1 1 0,-1-1 0,0 0 0,0 0 0,0 0 0,1 0 1,-1 1-1,0-1 0,0 0 0,0 0 0,1 0 0,-1 0 0,0 0 0,0 0 0,1 1 0,8-11-7,10-24-686,-18 32 546,32-78-5233,-29 71 4182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4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19 124 17204,'-1'0'140,"1"0"0,-1 1 0,1-1 0,-1 0 0,1 0 1,0 0-1,-1 0 0,1 0 0,-1 0 0,1 0 0,-1 0 1,1 0-1,-1 0 0,1 0 0,0 0 0,-1-1 0,1 1 0,-1 0 1,1 0-1,-1 0 0,1 0 0,0-1 0,-1 1 0,1 0 1,0 0-1,-1-1 0,1 1 0,0 0 0,-1-1 0,-4-15 2040,5 12-2008,0 0-1,0-1 1,0 1-1,1-1 1,1-6-1,0 7-161,0-1 0,1 0 0,0 1 0,0-1 0,1 1-1,-1 0 1,1 0 0,-1 1 0,1-1 0,1 1 0,-1-1 0,0 1 0,1 1-1,-1-1 1,1 1 0,0-1 0,0 1 0,7-1 0,-9 2-15,1 0-1,-1 0 1,1 0 0,-1 1 0,0 0-1,1 0 1,-1 0 0,1 0 0,-1 0-1,1 0 1,-1 1 0,7 2 0,-8-2 4,0 0 0,0 0 0,0 0 0,0 0 0,0 1 0,0-1 0,-1 1 0,1-1 0,0 1 0,-1 0 0,1 0 1,-1-1-1,0 1 0,1 0 0,-1 0 0,0 1 0,0-1 0,0 0 0,-1 0 0,2 4 0,-1 3-6,0 0-1,0 0 0,-1 1 1,0-1-1,0 0 1,-1 0-1,-1 0 0,1 0 1,-1 0-1,-1 0 0,0 0 1,0-1-1,-7 13 1,3-12-504,8-22-405,30-63 1364,-22 56-544,10-23-147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4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14595,'1'1'165,"0"-1"0,-1 1 0,1-1 0,0 1 0,0 0 0,0-1 0,0 0-1,0 1 1,0-1 0,0 1 0,0-1 0,0 0 0,0 0 0,0 0 0,0 0 0,0 1 0,0-1 0,0-1 0,0 1-1,0 0 1,0 0 0,0 0 0,0 0 0,1-1 0,-2 1 0,1-1 0,0 1 0,0 0 0,0-1 0,0 0 0,0 1-1,1-2 1,33-26 2453,-27 21-2529,0 0 110,12-10 291,23-24-1,-39 36-422,1 0 0,-1-1-1,0 1 1,0-1 0,0 0-1,-1 0 1,0 0 0,0-1 0,-1 1-1,2-7 1,-4 12-51,1 0-1,-1 0 1,0 0 0,0 0 0,0 1-1,0-1 1,0 0 0,0 0-1,0 0 1,0 0 0,0 0 0,0 1-1,0-1 1,0 0 0,0 0-1,-1 0 1,1 0 0,0 1 0,-1-1-1,1 0 1,-1 0 0,1 1-1,-1-2 1,0 2 0,0-1 0,0 1 0,1 0 0,-1 0 1,0-1-1,0 1 0,0 0 0,1 0 0,-1 0 0,0 0 0,0 0 0,0 0 0,0 0 0,1 0 0,-1 0 0,0 0 1,0 1-1,0-1 0,0 0 0,-4 2 25,1 0 1,0 0 0,0 0-1,0 0 1,0 1 0,1-1-1,-1 1 1,-3 3 0,-4 7-25,0 1 1,1 0-1,0 0 1,1 1-1,0 0 1,2 1-1,0 0 1,0 0-1,2 0 1,0 1-1,0 0 1,2 0-1,-2 22 1,5-33-25,0 0 0,0 0 0,0 0 0,1 0-1,0 0 1,0 0 0,1 0 0,3 9 0,-3-12-23,-1-1 0,0 1 0,1-1 0,-1 0 1,1 0-1,0 0 0,0 0 0,0 0 0,0 0 0,0 0 0,0 0 0,0-1 0,1 1 1,-1-1-1,1 0 0,-1 1 0,1-1 0,-1 0 0,1-1 0,0 1 0,2 0 0,1 0-44,0-1 0,-1 0-1,1 0 1,0 0 0,0-1 0,-1 0-1,1 0 1,-1-1 0,1 1-1,-1-1 1,1 0 0,-1-1-1,0 1 1,0-1 0,0 0-1,0 0 1,8-8 0,23-22-317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48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19412,'10'-3'1921,"-6"9"-1433,-4 15-272,0 8 1080,2 14-712,-2 5-184,3 10-288,-3 2-48,4-1-48,0-3-104,0-12-464,-1-7-256,0-12-560,1-8 1088,-4-16-233,-8 1-247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4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18908,'23'-10'2016,"10"-3"-1359,18-6-185,9-1 1008,14-6-728,3-1-72,2 4-336,-5 3-296,-8 10-904,-10 6-176,-23 9 776,-6 8-232,-14 7-184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7:5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18148,'4'3'1472,"3"-3"-1104,3 0-136,9-2 600,8 1-183,5-2-217,1-1-120,5-1-112,3 1-16,0 0-8,2-2-56,-3 2-56,-1-1-8,-9 0-336,0-1-312,-7-4 496,-6 3-64,-8 0-80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1:4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18980,'0'211'3027,"-3"-89"-2827,2-54-33,8 201 759,-7-266-904,5 30 244,-5-32-258,0-1-1,0 0 1,0 1 0,0-1 0,1 1 0,-1-1-1,0 0 1,0 1 0,0-1 0,0 1 0,0-1-1,1 0 1,-1 1 0,0-1 0,0 0 0,1 1 0,-1-1-1,0 0 1,0 0 0,1 1 0,-1-1 0,0 0-1,1 0 1,-1 1 0,0-1 0,1 0 0,-1 0-1,1 0 1,-1 0 0,0 0 0,1 0 0,-1 1-1,0-1 1,1 0 0,-1 0 0,1 0 0,-1 0-1,1 0 1,-1 0 0,0-1 0,1 1 0,-1 0-1,0 0 1,1 0 0,-1 0 0,1 0 0,-1 0 0,0-1-1,1 1 1,-1 0 0,0 0 0,1-1 0,-1 1-1,0 0 1,0-1 0,1 1 0,-1 0 0,0 0-1,0-1 1,1 1 0,-1-1 0,8-9 113,0-1 1,-1 0 0,-1 0-1,0 0 1,5-14-1,7-11 158,42-81 485,6 3 0,91-119 1,-152 226-917,0 0-242,0 0 0,1 1 1,-1 0-1,2 0 1,-1 0-1,9-6 0,-9 9-1095,-5 5 399,-6 8-246,5-9 1293,-8 12-1180</inkml:trace>
  <inkml:trace contextRef="#ctx0" brushRef="#br0" timeOffset="1">254 327 19628,'15'32'1713,"-1"-3"-1217,6 1-192,6-2 640,3 0-264,1-4-648,-2 0-376,-2-2 328,-1-8-104,-4-5-120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2:5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 14219,'-1'1'135,"-1"0"-1,1 0 1,-1 0 0,1 0 0,0 0-1,-1 0 1,1 0 0,0 0-1,0 0 1,0 0 0,0 1-1,0-1 1,0 0 0,0 1 0,1-1-1,-1 1 1,0-1 0,0 3-1,1-3-47,0 1 0,0-1 0,0 0-1,0 0 1,1 1 0,-1-1 0,0 0 0,1 0-1,-1 0 1,1 1 0,-1-1 0,1 0 0,-1 0-1,1 0 1,0 0 0,-1 0 0,1 0 0,2 1-1,1 2 110,1 0 1,0 0-1,0-1 0,0 0 0,1 0 0,-1 0 0,1-1 0,7 3 0,2-1 73,0-1-1,0 0 0,-1-2 0,2 1 0,-1-2 0,16-1 1,94-14 725,-42 3-614,-52 10-302,45 3-1,-18 1-131,-58-2 51,0 0 0,0 0 1,-1 0-1,1-1 0,0 1 0,0 0 0,0 0 0,0 0 0,0 0 1,0 0-1,0 0 0,0-1 0,0 1 0,0 0 0,0 0 1,0 0-1,0 0 0,0 0 0,0-1 0,0 1 0,0 0 1,0 0-1,0 0 0,0 0 0,0 0 0,0-1 0,0 1 1,0 0-1,0 0 0,0 0 0,0 0 0,0 0 0,0-1 0,0 1 1,0 0-1,1 0 0,-1 0 0,0 0 0,0 0 0,0 0 1,0 0-1,0 0 0,0 0 0,0-1 0,1 1 0,-1 0 1,0 0-1,0 0 0,0 0 0,0 0 0,0 0 0,1 0 1,-1 0-1,0 0 0,0 0 0,0 0 0,0 0 0,0 0 0,1 0 1,-1 0-1,0 0 0,0 0 0,0 0 0,0 0 0,0 0 1,1 0-1,-1 1 0,0-1 0,0 0 0,-10-7-106,-10 5 46,0 0 0,0 0 0,-40 4 0,17 0 52,-20-1 40,0 2 0,1 3-1,-118 27 1,180-33-31,0 0 1,0 0-1,0 0 0,0 0 1,0 0-1,0 0 0,0 0 1,0 0-1,0 0 1,0 0-1,0-1 0,0 1 1,0 0-1,0 0 0,0 0 1,0 0-1,0 0 0,-1 0 1,1 0-1,0 0 0,0 0 1,0 0-1,0 0 1,0 0-1,0 0 0,0 0 1,0 0-1,0 0 0,0 0 1,0 0-1,0 0 0,0 0 1,-1 0-1,1 0 1,0 0-1,0 0 0,0 0 1,0 0-1,0 0 0,0 0 1,0 0-1,0 0 0,0 0 1,10-8-27,19-9 4,0 3-27,-1 1 0,2 1 0,34-8 0,-45 15-140,0 1 1,1 1-1,-1 0 0,1 2 0,-1 0 1,26 3-1,-42-2 88,0 1 1,0-1-1,1 1 0,-1 0 1,0 0-1,-1 0 1,5 2-1,-7-3 82,1 0-1,-1 0 1,0 1 0,0-1 0,0 0-1,1 0 1,-1 0 0,0 0-1,0 1 1,1-1 0,-1 0-1,0 0 1,0 1 0,0-1 0,0 0-1,0 0 1,1 1 0,-1-1-1,0 0 1,0 0 0,0 1-1,0-1 1,0 0 0,0 1 0,0-1-1,0 0 1,0 0 0,0 1-1,0-1 1,0 1 0,-13 8-281,-10-1 75,-7-3 39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4:4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11410,'22'-12'3637,"49"-29"-1400,-51 29-1729,0 0 0,26-11 0,-38 20-448,0 0 0,-1 1 0,1 0 1,0 0-1,0 1 0,0 0 0,1 0 0,-1 1 0,0 0 0,11 1 1,173 37 8,-165-32-71,-1 1-1,39 15 1,-37-11 8,49 11 0,-62-20 3,0-1-1,0 0 0,0-1 0,0 0 1,0-1-1,15-3 0,90-24 164,-38 7 2,-46 15-134,0 2 0,-1 1 0,1 2-1,0 2 1,44 5 0,-15-3-16,1-3 0,91-12 0,-66 3 4,47-9 133,-87 9-47,89-2 0,-53 6 95,-56 3-44,0 0 0,46 5-1,-63-2-173,82 15-1338,-92-16 583,-3 0 715,-1 0 0,0 0 1,0 0-1,0 0 0,1 0 0,-1-1 1,0 1-1,0 0 0,1 0 0,-1 0 1,0 0-1,0 0 0,1 0 0,-1 0 1,0 0-1,0 0 0,1 0 0,-1 0 1,0 1-1,0-1 0,0 0 0,1 0 1,-1 0-1,0 0 0,0 0 0,0 0 1,1 0-1,-1 1 0,0-1 0,0 0 1,0 0-1,1 0 0,-1 0 0,0 1 1,0-1-1,0 0 0,0 0 0,0 0 1,0 1-1,0-1 0,1 0 0,-1 0 1,0 1-1,0-1 0,0 0 0,0 1 1,-5 4-789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4:04.8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51 196 15467,'0'0'1875,"21"14"1341,-21-14-3177,0 0 0,1 1 0,-1-1 0,1 0 0,-1 0 0,1 0 0,-1 0 0,1 0 0,-1 0 0,1 0 0,-1 0 0,1 0 0,-1 0 0,1 0 0,-1 0 0,1 0 0,-1 0 0,1-1 0,-1 1 0,0 0 1,1 0-1,-1 0 0,1-1 0,-1 1 0,1 0 0,-1 0 0,0-1 0,1 1 0,-1-1 0,1 1 0,6-19 1012,-6 14-653,0 0 1,0 0-1,-1 0 1,0 0-1,-1-11 0,1 16-365,0-1 0,0 1 0,0-1 0,0 1 0,0-1 0,0 0 0,0 1 0,-1-1 0,1 1 0,0-1-1,0 1 1,0-1 0,-1 1 0,1-1 0,0 1 0,-1-1 0,1 1 0,0-1 0,-1 1 0,1-1 0,-1 1 0,1 0-1,-1-1 1,1 1 0,-1 0 0,1-1 0,-1 1 0,1 0 0,-1 0 0,1 0 0,-1-1 0,1 1 0,-1 0 0,1 0-1,-1 0 1,0 0 0,1 0 0,-1 0 0,1 0 0,-1 0 0,1 0 0,-1 0 0,0 0 0,1 1 0,-1-1 0,1 0-1,-1 0 1,1 0 0,-1 1 0,1-1 0,-1 0 0,1 1 0,-1-1 0,1 0 0,-1 1 0,1-1 0,0 1 0,-1-1-1,1 1 1,-3 1-8,1 0 0,0 1 0,0-1-1,0 1 1,0-1 0,1 1 0,-1-1-1,1 1 1,-1 0 0,0 3 0,1 13-140,1-19 112,0 0-1,0 0 1,0 1-1,0-1 1,1 0-1,-1 0 1,0 1-1,0-1 1,0 0-1,0 0 0,0 0 1,1 1-1,-1-1 1,0 0-1,0 0 1,0 0-1,0 1 1,1-1-1,-1 0 0,0 0 1,0 0-1,1 0 1,-1 0-1,0 0 1,0 0-1,1 1 1,-1-1-1,0 0 0,0 0 1,1 0-1,-1 0 1,1 0-1,0-1-1,1 0 0,0 1 0,-1-1 1,1 0-1,-1 0 0,1 0 0,-1 0 0,1 0 0,-1 0 0,1-1 0,-1 1 0,0 0 0,0-1 0,2-1 0,3-5 14,-1 2 20,-1 1 0,0-1 0,0 0 0,0-1 0,-1 1 0,5-12 0,-34 63 19,24-39-90,0 0 0,1 1-1,-1-1 1,1 0 0,-1 13 0,5-16-82,3-7 84,4-7 16,-4 1 13,-2 4 41,0 0 0,0 0-1,-1 0 1,0 0 0,0-1-1,2-7 1,-5 14-28,0 1-1,0-1 1,-1 0-1,1 0 1,0 0-1,0 0 1,0 0 0,0 0-1,0 0 1,0 0-1,0 0 1,0 0-1,0 0 1,0 0-1,0 0 1,0 0-1,-1 0 1,1 0 0,0 0-1,0 0 1,0 0-1,0 0 1,0 0-1,0 0 1,0 0-1,0 0 1,0 0-1,0 0 1,0 0 0,-1 0-1,1 0 1,0 0-1,0 0 1,0 0-1,0 0 1,0-1-1,0 1 1,0 0-1,0 0 1,0 0 0,0 0-1,0 0 1,0 0-1,0 0 1,0 0-1,0 0 1,0 0-1,0 0 1,0 0-1,0-1 1,0 1 0,0 0-1,0 0 1,0 0-1,0 0 1,0 0-1,0 0 1,0 0-1,0 0 1,0 0-1,0 0 1,0 0 0,0-1-1,0 1 1,0 0-1,0 0 1,0 0-1,0 0 1,-9 7 57,-8 12-46,12-13-40,0 0-1,1 0 1,0 0 0,1 1 0,-1-1-1,1 1 1,1 0 0,-3 7-1,5-14 24,0 0 0,0 1 0,-1-1 0,1 0 0,0 0 0,0 1-1,0-1 1,0 0 0,0 0 0,0 1 0,0-1 0,0 0 0,0 0-1,0 1 1,0-1 0,0 0 0,0 0 0,0 1 0,0-1-1,0 0 1,1 0 0,-1 1 0,0-1 0,0 0 0,0 0 0,0 0-1,0 1 1,0-1 0,1 0 0,-1 0 0,0 0 0,0 1-1,0-1 1,1 0 0,-1 0 0,0 0 0,0 0 0,0 0 0,1 0-1,-1 0 1,0 1 0,0-1 0,1 0 0,-1 0 0,0 0 0,0 0-1,1 0 1,-1 0 0,0 0 0,0 0 0,1 0 0,-1 0-1,0 0 1,0 0 0,1 0 0,-1-1 0,0 1 0,0 0 0,1 0-1,-1 0 1,0 0 0,0 0 0,0 0 0,1-1 0,-1 1 0,0 0-1,0 0 1,0 0 0,1-1 0,14-11-104,-7 4 115,-1 0 1,0 0-1,0-1 0,-1 0 1,0-1-1,0 1 1,-1-1-1,6-17 0,-10 27 0,-1-1-1,0 1 1,0-1 0,0 1-1,0 0 1,0-1-1,1 1 1,-1-1-1,0 1 1,0-1-1,0 1 1,0 0-1,0-1 1,0 1-1,0-1 1,-1 1-1,1-1 1,0 1-1,0 0 1,0-1-1,0 1 1,0-1 0,-1 1-1,1 0 1,0-1-1,0 1 1,-1 0-1,1-1 1,0 1-1,-1 0 1,1-1-1,0 1 1,0 0-1,-1 0 1,1-1-1,-1 1 1,1 0-1,0 0 1,-1 0 0,1 0-1,-1 0 1,1-1-1,0 1 1,-1 0-1,1 0 1,-1 0-1,1 0 1,-1 0-1,1 0 1,0 0-1,-1 0 1,1 0-1,-1 0 1,1 1-1,0-1 1,-1 0 0,1 0-1,-1 0 1,1 0-1,0 1 1,-1-1-1,0 1 1,-24 12 155,19-8-176,-1 0 1,1 1-1,1 0 1,-1 0 0,1 0-1,0 1 1,1-1-1,0 1 1,0 1-1,-5 11 1,9-19 10,0 0 1,0 0-1,-1 0 1,1 0-1,0 0 1,0 0 0,0 0-1,0 0 1,0 0-1,0 0 1,0 1-1,0-1 1,0 0-1,0 0 1,0 0-1,0 0 1,0 0-1,0 0 1,0 0-1,-1 1 1,1-1 0,0 0-1,0 0 1,0 0-1,0 0 1,1 0-1,-1 0 1,0 1-1,0-1 1,0 0-1,0 0 1,0 0-1,0 0 1,0 0-1,0 0 1,0 0-1,0 1 1,0-1 0,0 0-1,0 0 1,0 0-1,0 0 1,0 0-1,1 0 1,-1 0-1,0 0 1,0 0-1,0 0 1,0 0-1,0 0 1,0 1-1,0-1 1,1 0 0,-1 0-1,0 0 1,0 0-1,7-7-78,7-10 19,-1-2 21,-4 8 46,0-1 0,-1 0-1,-1-1 1,0 0 0,-1 0-1,9-28 1,-15 41-3,1-1 1,-1 1 0,0-1-1,0 1 1,0-1-1,0 1 1,0-1 0,1 1-1,-1-1 1,0 0-1,0 1 1,0-1 0,-1 1-1,1-1 1,0 1-1,0-1 1,0 1 0,0-1-1,0 0 1,-1 1-1,1-1 1,0 1 0,0-1-1,-1 1 1,1 0-1,0-1 1,-1 1 0,1-1-1,-1 0 1,0 1-1,0 0 1,0 0-1,0 0 1,0 0-1,0 0 1,0 0-1,0 1 1,1-1-1,-1 0 1,0 0-1,0 1 1,0-1-1,0 0 1,1 1-1,-1-1 1,-1 1-1,-31 25 40,21-15-46,1 1 0,0 1-1,1 0 1,0 0 0,1 1-1,0 0 1,-10 25 0,18-38 0,0 0 0,1 0 0,-1 0 0,1 0 0,0 0 0,-1 0 0,1 0 0,0 1 0,0-1 0,0 0 0,0 0 0,0 0 0,0 0 0,0 1 0,0-1 0,0 0 0,1 0 0,-1 0 0,0 0 0,2 2 0,-1-2 1,-1-1 1,1 0 0,0 0 0,0 1 0,0-1 0,0 0 0,-1 0-1,1 0 1,0 0 0,0 0 0,0 0 0,0-1 0,-1 1 0,1 0-1,0 0 1,0-1 0,0 1 0,-1 0 0,1-1 0,0 1 0,0-1-1,-1 1 1,1-1 0,0 1 0,-1-1 0,1 1 0,-1-1 0,1 0-1,-1 1 1,1-2 0,16-14-9,-1-1 0,-1-1-1,-1 0 1,0-1 0,-2 0 0,18-35-1,-25 35 23,-5 18-11,0 1 0,0 0-1,0 0 1,0 0 0,0 0-1,0-1 1,0 1 0,0 0-1,0 0 1,0 0 0,0 0 0,0-1-1,0 1 1,0 0 0,-1 0-1,1 0 1,0 0 0,0 0-1,0 0 1,0-1 0,0 1-1,-1 0 1,1 0 0,0 0 0,0 0-1,0 0 1,0 0 0,-1 0-1,1 0 1,0 0 0,0 0-1,0 0 1,0 0 0,-1 0-1,1 0 1,0 0 0,0 0 0,0 0-1,0 0 1,-1 0 0,1 0-1,0 0 1,0 0 0,0 0-1,0 0 1,-1 0 0,1 1 0,-3 0-4,0 1 1,0 0-1,0 0 1,0 0 0,0 1-1,1-1 1,-5 6 0,-7 7-48,2 1 1,0 1 0,1-1 0,1 2-1,0 0 1,-13 34 0,21-40-162,9-16 89,9-17 19,-4 3 60,-1-1 1,-1-1-1,-1 0 1,0-1-1,10-39 0,-20 49 51,-6 14 8,-9 16 15,7-5-33,0 0 0,1 1 0,1-1 0,0 2 0,1-1-1,0 1 1,-3 22 0,8-38 0,1 0 0,0 0 0,0 0 0,0 1 0,0-1 0,0 0 0,0 0-1,0 0 1,0 1 0,0-1 0,0 0 0,0 0 0,0 1 0,0-1 0,0 0 0,0 0 0,0 1 0,0-1-1,0 0 1,0 0 0,0 1 0,0-1 0,0 0 0,0 0 0,0 0 0,0 1 0,1-1 0,-1 0 0,0 0-1,0 0 1,0 1 0,0-1 0,0 0 0,1 0 0,-1 0 0,0 0 0,0 0 0,0 1 0,1-1 0,7-7-55,8-16 22,-5 5 62,-2 0-1,0-1 1,-1 0 0,-1-1-1,-1 1 1,4-23 0,-12 37 72,-5 9-55,-5 8-4,-11 23-17,1 0 0,-31 70 1,68-143-142,10-43 1,-6 19-338,-31 102-1043,-10 68-1,20-88 1139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4:21.3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60 14691,'-6'-11'1508,"-8"-12"372,14 22-1774,0 1 1,-1-1 0,1 1 0,-1-1-1,1 1 1,-1-1 0,1 1 0,-1-1-1,1 1 1,-1-1 0,1 1-1,-1-1 1,1 1 0,-1 0 0,0 0-1,1-1 1,-1 1 0,0 0 0,1 0-1,-1 0 1,0-1 0,1 1 0,-1 0-1,0 0 1,1 0 0,-1 0-1,-1 1 1,2-2-74,1 1-1,-1-1 0,1 1 1,-1 0-1,1 0 1,0-1-1,-1 1 0,1 0 1,-1 0-1,1 0 1,-1 0-1,1 0 0,-1 0 1,1 0-1,0 0 1,-1 0-1,1 0 0,-1 0 1,1 0-1,0 0 1,-1 0-1,1 0 0,-1 0 1,1 1-1,-1-1 1,1 0-1,-1 0 0,1 1 1,-1-1-1,1 0 1,-1 1-1,1-1 0,-1 1 1,0-1-1,1 0 1,-1 1-1,1-1 0,-1 1 1,0-1-1,0 1 1,1-1-1,-1 1 1,0-1-1,0 1 0,0 0 1,1-1-1,-1 1 1,0-1-1,0 1 0,0-1 1,0 1-1,0 0 1,0-1-1,0 1 0,0-1 1,-1 1-1,1-1 1,0 1-1,0 0 0,0-1 1,-1 1-1,1-1 1,0 1-1,7-20 53,-6 19-82,-1 0 1,0-1-1,0 1 1,1-1-1,-1 1 1,0-1-1,0 1 1,0 0-1,0-1 1,1 1-1,-1-1 1,0 1-1,0-1 1,0 1-1,0-1 1,0 1-1,0-1 1,0 1-1,-1 0 1,1-1-1,0 1 1,0-1-1,0 1 1,0-1-1,0 1 1,-1 0-1,1-1 1,0 1-1,0-1 1,-1 1-1,1 0 1,0-1-1,-1 1 1,1 0-1,0-1 1,-1 1-1,1 0 1,-1-1-1,0 2 11,0-1 0,0 1 1,0-1-1,0 1 0,1-1 0,-1 1 0,0 0 0,0-1 0,1 1 0,-1 0 0,0 0 0,1 0 0,-1 0 1,1-1-1,-1 1 0,1 0 0,-1 0 0,1 0 0,0 0 0,-1 0 0,1 0 0,0 0 0,0 0 0,0 0 0,0 0 1,0 1-1,-3 29 155,4-16-153,0-18-59,-1 1 42,1-1-1,-1 0 1,-1 1 0,1-1-1,0 1 1,-1-1 0,1 1-1,-3-5 1,3 6 19,-1-1 0,1 1-1,-1 0 1,0 0 0,1 0-1,-1 0 1,0 0 0,0 0 0,0 0-1,0 0 1,0 0 0,0 0 0,0 1-1,-2-2 1,-3 4 257,4 11-100,3-1-163,0 0 0,0 0-1,1 0 1,1 0 0,0-1 0,1 1-1,0-1 1,0 0 0,13 21 0,-11-25-468,-3-8 125,-1-16-8,-3-5 27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4:27.6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53 9794,'-26'-40'6068,"19"28"-4131,19 28-1260,-2-3-567,1-1-1,-1 0 1,2-1 0,0 0-1,17 11 1,71 43 92,-93-61-213,42 24 90,57 21 0,-27-14 446,-56-22-262,0 1-1,-1 1 1,-1 1 0,35 34-1,28 21 544,34 21-656,81 56-53,-12-15 109,-37-24 494,-103-80-520,1-3 1,100 38 0,-96-44-103,-2 3 1,96 56-1,-101-47-67,0 0-9,0-2 1,2-2-1,58 25 0,95 40 20,-167-74-16,-1 2 1,-1 1 0,51 46-1,-55-43 1,2-2 1,0-1-1,44 25 0,102 43-44,-133-69 53,7 6-14,-2 3-1,-1 2 1,71 62 0,43 32-4,51-7 13,-149-88-9,-2 2 0,65 48 1,-56-27-18,-14-10 4,2-2 1,95 52-1,-40-30-19,126 94 0,-197-129 10,25 12-55,123 57-1,-53-30 50,-96-44 9,-1 2 1,64 56 0,-66-50 0,0-3 1,67 41 0,58 11 8,-84-45-6,111 72 0,-182-104 8,49 36-54,2-3-1,86 40 1,-47-33 23,-1 5 1,99 68-1,108 50-30,-74-47 68,-154-75-41,195 105-66,-201-119 69,-2-2 12,-2 4 0,71 46 0,-134-78 25,71 50-10,2-3 1,83 38-1,299 145 17,-302-149-13,-45-25-21,106 72 0,-139-77 37,3-4 0,100 45 0,-102-56-5,-2 3 1,-1 3-1,105 81 0,-110-74-20,150 78 0,9 5 48,-143-78-70,134 63 1,-125-69 49,-3 5 0,131 98 1,-156-106-18,113 56 0,40 27 29,61 57-11,-23-16-77,-76-31 100,-101-75-45,99 61 0,-95-76 11,69 43-26,-118-67 34,-1 1 0,36 34 1,23 29-18,4-5 1,125 83-1,33 19 13,-33-21 19,-97-79-28,138 122-1,38 34-5,-191-157-16,15 18-15,-62-49 66,122 81 0,-81-74-13,136 90-63,-105-41 49,62 44 7,16-21 18,30 20-4,-65-38-56,-66-46 4,106 89 0,-197-140 41,48 40-12,2-3-1,91 53 0,-57-52 26,53 31-20,-126-67 10,0 3-1,46 40 0,-21-12-31,2-3 1,112 68-1,-59-43-23,-3 4-1,108 99 1,87 51 37,-275-207-20,1 0 11,-18-12-36,-1 0 1,1 0-1,-2 1 0,1 1 0,19 21 0,-30-30-21,-2-1-359,1 0 363,0 0-1,0 0 0,-1 0 0,1 0 0,0 0 0,-1 0 0,1 0 0,0 0 0,-1 0 0,1 0 0,0 0 0,0 0 0,-1 0 0,1 0 1,0 0-1,-1 1 0,1-1 0,0 0 0,0 0 0,-1 0 0,1 0 0,0 1 0,0-1 0,0 0 0,-1 0 0,1 1 0,0-1 0,0 0 1,0 0-1,-1 1 0,1-1 0,0 0 0,0 0 0,0 1 0,0-1 0,0 1 0,-6 5-417,-8-2 104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4:51.0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99 59 15043,'4'-17'1021,"4"-20"208,-8 36-1213,0 1 0,0 0-1,0 0 1,0 0 0,0 0-1,0 0 1,0 0 0,0 0-1,0 0 1,0-1 0,0 1-1,0 0 1,0 0 0,0 0 0,0 0-1,0 0 1,0 0 0,0 0-1,0-1 1,0 1 0,0 0-1,0 0 1,0 0 0,0 0-1,0 0 1,0 0 0,0 0-1,0 0 1,0-1 0,0 1-1,0 0 1,0 0 0,1 0-1,-1 0 1,0 0 0,0 0 0,0 0-1,0 0 1,0 0 0,0 0-1,0 0 1,0 0 0,1 0-1,-1 0 1,0 0 0,0 0-1,0 0 1,0 0 0,0 0-1,0 0 1,0 0 0,1 0-1,-1 0 1,0 0 0,0 0 0,0 0-1,0 0 1,0 0 0,0 0-1,1 0 1,0 18 1521,-7 157 723,0-68-1908,0 103 107,-7 179-143,8-331-318,19-155 0,-1 23 32,0-72 13,-6-205 0,-7 349-43,-3-35-25,0 32 1,-2 21-5,-43 307-14,22-134 116,22-157-57,-33 259 192,37-265-183,3-37 4,6-44-19,6-197-1581,-16 245 1325,-1 6 112,-3 10-94,-3 20-171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4:52.8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65 13931,'1'1'81,"-1"-1"1,1 0-1,0 1 1,0-1-1,0 1 1,0-1-1,-1 1 1,1 0-1,0-1 1,0 1-1,-1 0 1,1-1-1,0 1 1,-1 0-1,1 0 1,-1 0-1,1 0 1,-1-1-1,1 2 1,9 22 243,-9-22-173,14 47 284,-1 0-1,-3 1 1,7 86-1,-14-110-357,6 86 156,-7-57-85,20 95-1,-15-126-155,-1-21-19,1-13-2,-3-6 33,-1 0 0,0 0 0,-1 0 0,-1-1 0,-1 1 0,0-23 0,1-4 59,10-448 1603,-12 477-1586,0 3 43,0-1-1,-1 1 0,-3-17 0,4 28-119,0 0-1,-1 0 1,1 1-1,0-1 1,0 0-1,0 0 1,0 0-1,0 0 1,0 0-1,0 0 1,0 0-1,0 0 1,-1 0-1,1 0 1,0 0-1,0 0 0,0 0 1,0 0-1,0 0 1,0 0-1,0 0 1,0 0-1,0 0 1,-1 0-1,1 0 1,0 0-1,0 0 1,0 0-1,0-1 1,0 1-1,0 0 1,0 0-1,0 0 0,0 0 1,0 0-1,0 0 1,-1 0-1,1 0 1,0 0-1,0 0 1,0 0-1,0 0 1,0-1-1,0 1 1,0 0-1,0 0 1,0 0-1,0 0 1,0 0-1,0 0 1,0 0-1,0 0 0,0 0 1,0-1-1,0 1 1,0 0-1,0 0 1,0 0-1,0 0 1,0 0-1,0 0 1,0 0-1,0 0 1,0 0-1,0-1 1,0 1-1,1 0 1,-1 0-1,-3 11 84,-1 21-41,-10 436-1,18-342-73,-3-105-50,2 0 1,1-1 0,9 34-1,-13-53 73,0-1 0,0 1 0,1-1 0,-1 1 0,0-1 0,0 1 0,0-1 0,0 1 0,0-1-1,1 1 1,-1-1 0,0 0 0,0 1 0,1-1 0,-1 1 0,0-1 0,1 0 0,-1 1 0,0-1-1,1 0 1,-1 1 0,1-1 0,-1 0 0,1 0 0,-1 1 0,0-1 0,1 0 0,-1 0 0,1 0-1,-1 0 1,1 0 0,-1 0 0,1 0 0,-1 1 0,1-1 0,-1 0 0,1-1 0,-1 1 0,1 0-1,-1 0 1,1 0 0,-1 0 0,1 0 0,-1 0 0,0-1 0,1 1 0,-1 0 0,1 0 0,-1-1-1,1 1 1,-1 0 0,0-1 0,1 1 0,-1 0 0,0-1 0,1 1 0,-1 0 0,0-1 0,0 1-1,1-1 1,-1 1 0,0-1 0,0 1 0,0 0 0,1-1 0,-1 1 0,0-1 0,4-9-43,0 0 0,0 0 1,-1-1-1,0 1 1,2-17-1,4-58-81,-9 82 126,4-99 243,-15-192 0,10 283-193,0 1-1,-1-1 1,0 1-1,-7-20 0,9 30-45,0 1 0,-1-1 0,1 0 0,0 1-1,0-1 1,0 0 0,0 0 0,0 1 0,0-1 0,-1 0-1,1 0 1,0 1 0,0-1 0,0 0 0,0 0-1,-1 0 1,1 1 0,0-1 0,0 0 0,-1 0 0,1 0-1,0 0 1,0 1 0,-1-1 0,1 0 0,0 0-1,-1 0 1,1 0 0,0 0 0,0 0 0,-1 0-1,1 0 1,0 0 0,-1 0 0,1 0 0,0 0 0,-1 0-1,1 0 1,0 0 0,0 0 0,-1 0 0,1-1-1,0 1 1,0 0 0,-1 0 0,1 0 0,0 0 0,0 0-1,-1-1 1,1 1 0,0 0 0,0 0 0,0-1-1,-1 1 1,1 0 0,0 0 0,0-1 0,0 1-1,0 0 1,-1 0 0,1-1 0,0 1 0,0-1 0,-5 24-44,-21 239-446,25-219-114,1 0 1,2-1-1,2 1 0,11 47 1,-2-46 102,3-10-153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02.4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0 14107,'-14'40'1170,"1"0"-1,-9 57 1,19-78-990,1 0-1,1 0 1,1 0 0,1 1-1,0-1 1,1 0 0,8 29-1,-3-24-43,1 1-1,12 25 0,-16-41-121,0 0 0,1-1 0,0 0 0,1 1 0,0-2 0,0 1 0,0-1 1,13 11-1,-17-17-14,0 1 1,1 0 0,-1-1 0,1 1-1,-1-1 1,1 0 0,0 0 0,-1 0-1,1 0 1,0 0 0,0-1 0,0 1 0,0-1-1,-1 0 1,1 0 0,0 0 0,0 0-1,0 0 1,0-1 0,0 0 0,0 1 0,-1-1-1,1 0 1,0 0 0,0 0 0,-1 0-1,1-1 1,-1 1 0,5-4 0,4-4 9,-1 0 0,-1-1 0,1 0 0,15-22-1,-22 28-7,19-26 48,1 2 1,1 0-1,1 2 0,33-27 1,-49 46-25,0 1 0,1 0 1,-1 0-1,1 1 1,1 1-1,-1-1 0,20-4 1,-22 8-9,-1-1 0,1 2 0,0-1 0,-1 1 1,1 0-1,-1 1 0,1-1 0,0 2 0,-1-1 0,1 1 1,-1 0-1,13 6 0,-18-7-3,0 0 0,0 1 0,-1-1 0,1 1 0,0-1 0,0 1 0,-1 0-1,1 0 1,-1 0 0,2 2 0,3 3-99,-3-8-564,-2 0 623,-1 0-1,1-1 1,-1 1 0,1 0 0,-1-1 0,1 1-1,0 0 1,0-1 0,0 1 0,0 0-1,0 0 1,0 0 0,0 0 0,0 0-1,0 0 1,0 0 0,0 0 0,1 1-1,-1-1 1,0 0 0,0 1 0,1-1 0,-1 1-1,1-1 1,-1 1 0,1 0 0,-1 0-1,0-1 1,1 1 0,-1 0 0,1 0-1,-1 0 1,1 1 0,-1-1 0,1 0-1,-1 0 1,0 1 0,1-1 0,-1 1 0,3 1-1,4 2 27,-1 2 0,1-1 0,-1 1-1,0 0 1,9 10 0,-5-5-33,0 0 35,1-1 0,0 0 0,0-1 0,0 0 0,20 10 0,-27-17 2,-1 0 0,1-1 0,0 1 0,0-1 0,0 0 0,0 0 0,1 0 0,-1-1 0,0 0-1,0 0 1,0 0 0,0-1 0,0 1 0,0-1 0,0 0 0,0-1 0,0 1 0,0-1 0,0 0 0,5-3 0,9-7 35,24-17 1,-34 21-28,1 1 1,1 0 0,-1 0 0,1 1 0,0 0 0,1 1-1,-1 0 1,25-6 0,-33 11-13,-1 0-1,1-1 1,0 1 0,0 1-1,0-1 1,0 0 0,0 1-1,0-1 1,0 1 0,0 0-1,0 0 1,-1 0 0,5 3-1,-1 0-17,1 0-1,-1 1 1,9 9-1,-12-11 46,0 0 0,0 1 0,0-1 1,1-1-1,-1 1 0,1 0 0,0-1 0,0 0 0,0 0 1,0 0-1,0 0 0,0-1 0,0 1 0,7 0 0,-7-2 48,-1 0-1,1-1 1,-1 1-1,0-1 1,1 0-1,-1 0 1,0 0-1,0 0 0,0-1 1,0 1-1,0-1 1,0 0-1,0 0 1,0 0-1,4-4 1,5-6 437,20-24 1,-23 24-261,-2 4-96,-2 1-115,0 1 0,1 0-1,0-1 1,1 2 0,-1-1-1,8-4 1,-5 8 474,-9 2-515,1 0 0,-1 0 0,0 0 0,0 0 0,0 0 1,0 0-1,0 0 0,0 0 0,0 0 0,0 0 0,1 0 0,-1 0 0,0 0 0,0 0 1,0 0-1,0 0 0,0 0 0,0 0 0,0 1 0,0-1 0,0 0 0,1 0 0,-1 0 1,0 0-1,0 0 0,0 0 0,0 0 0,0 0 0,0 0 0,0 0 0,0 1 0,0-1 1,0 0-1,0 0 0,0 0 0,0 0 0,0 0 0,0 0 0,0 0 0,0 0 0,0 1 1,0-1-1,0 0 0,0 0 0,0 0 0,0 0 0,0 0 0,0 0 0,0 0 0,0 0 1,0 0-1,0 1 0,0-1 0,0 0 0,0 0 0,0 0 0,0 0 0,-1 0 0,1 0 1,0 0-1,0 0 0,0 0 0,0 0 0,-4 3-73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03.5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7406 10555 12043,'13'-7'2020,"9"-12"-1230,-5-1-393,-1-2 1,-1 1 0,0-2 0,-2 0 0,-1-1 0,0 0 0,13-45 0,-12 26-491,-2-1-1,-2 0 1,5-84-1,-16-137 135,-21-2 259,14 178-314,-65-436-294,52 436 220,-3 1 0,-38-86 0,-94-161-741,71 170 9,-216-379-1177,-142-70 2804,197 286-686,-190-322 502,258 373-391,-236-359-55,285 439-38,-192-284 241,-34 26-244,320 414-137,-377-407 144,39 58 21,112 97-252,-110-126-407,-321-276-233,134 244 311,321 268 263,-606-437-950,492 394 720,175 128 169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4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9682,'-3'10'374,"1"1"0,0 0 0,1-1 0,0 1 0,1 17 0,8 57 1547,0-13-838,-13 62-756,1-91-256,3 54 0,10 80 446,18 235 213,-2-52-494,-1-12-212,50 552-38,-65-374-189,-8-265 134,-4 83 68,4 163 3,7-111-2,2 56-1,1 62-111,-28-1-10,-19 164 43,0 20 47,28-338 298,-8 134-6,-3 27-200,-11-107 45,17-92-255,8-347-432,6 6 463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4:56.6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242 123 12179,'-8'-1'744,"-51"0"3364,55 1-3767,1 0 0,-1 1 1,1-1-1,0 1 0,-1 0 0,1 0 1,-1 0-1,1 0 0,0 0 1,0 1-1,0 0 0,0 0 0,-5 3 1,7-4-278,0-1 0,1 1 0,-1-1 0,1 1 0,-1 0 0,1-1 1,-1 1-1,1 0 0,0-1 0,-1 1 0,1 0 0,0-1 0,-1 1 0,1 0 1,0 0-1,0-1 0,0 1 0,0 0 0,0 0 0,0 0 0,0-1 0,0 1 1,0 0-1,0 0 0,0-1 0,1 2 0,-1 0-9,1-1 0,0 1 1,0-1-1,0 1 0,0-1 0,1 0 0,-1 0 1,0 1-1,0-1 0,1 0 0,1 1 0,4 2 10,0-1-1,-1 1 0,1-2 1,11 4-1,-7-3-39,1-1 0,0-1 0,0 0-1,-1-1 1,1 0 0,0-1 0,0 0 0,20-5 0,9-5-6,43-16 0,-51 15-8,86-26 67,-119 38-75,0 0 0,0 0 0,1 0 0,-1 0 1,0 0-1,1 0 0,-1 0 0,0 0 0,0 0 0,1 0 1,-1-1-1,0 1 0,1 0 0,-1 0 0,0 0 1,0 0-1,0 0 0,1-1 0,-1 1 0,0 0 0,0 0 1,1 0-1,-1-1 0,0 1 0,0 0 0,0 0 0,0-1 1,0 1-1,1 0 0,-1 0 0,0-1 0,0 1 1,0 0-1,0-1 0,0 1 0,0 0 0,-11-4 58,-18 2-11,-54 4 48,-94 13-1,128-7-46,0 1 0,1 3 0,-57 21-1,69-17 66,90-45-8,-14 13-109,2 2 0,-1 2 0,60-9 0,132-5-648,-233 26 648,6-1-58,0 1 1,-1-2-1,1 1 0,9-4 1,-14 5 47,0 0 1,0-1 0,-1 1-1,1 0 1,-1-1 0,1 1-1,0-1 1,-1 1 0,1-1-1,-1 1 1,1-1 0,-1 1-1,1-1 1,-1 1 0,1-1-1,-1 0 1,1 1-1,-1-2 1,0 1 4,0 1 0,0-1 0,0 0 0,0 1-1,0-1 1,-1 0 0,1 1 0,0-1 0,0 0 0,-1 1 0,1-1 0,0 0-1,-1 1 1,1-1 0,-1 1 0,1-1 0,-1 1 0,1-1 0,-1 1 0,1-1-1,-1 1 1,1 0 0,-1-1 0,-1 1 0,-6-5-1,0 0 0,-1 1 0,0 0 0,0 1 0,0 0 0,0 1 0,-1 0 0,-14-2 0,-9 1 40,-35 1 1,33 4-58,-1 2-1,1 1 1,0 2 0,-39 12 0,71-18-38,-21 3-281,23-4 338,1 0 0,-1 0 0,1 0 0,-1 0 0,1 0 0,-1 0 0,1 0 0,-1 0 0,1-1 0,-1 1 0,1 0 0,-1 0 0,1 0 0,-1-1 0,1 1 0,0 0 0,-1-1 0,1 1 0,-1 0 0,1-1 0,0 1 0,-1 0 0,1-1 0,0 1 0,0-1 0,-1 1 0,1 0 0,0-1 0,0 1 0,0-1 0,-1 1 0,1-1 0,0 1 0,0-1 0,0 1 0,0-1 0,0 1 0,0-1 0,0 1 0,0-1 0,0 1 0,0-1 0,0 1 0,1-1 0,5-23-143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4:57.9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91 15843,'0'2'3436,"7"1"-1405,20 1-884,36 3-1405,-29-7 267,0-1 0,1-1 0,34-8-1,99-30 12,-56 12 0,-94 24-16,1 1 0,0 1-1,-1 1 1,22 2 0,-35 0 0,-6 0 8,-9 2 24,-18 3 37,-19 1-1,1 1 1,-64 22-1,-84 41 373,72-25 119,105-39-439,10-4-72,1 0 0,-1-1-1,0 1 1,0-1-1,0-1 1,-1 1-1,1-1 1,-10 0 0,17-1-53,-1 0 0,1 0 1,-1 0-1,1 0 0,0 0 1,-1 0-1,1-1 0,0 1 1,-1 0-1,1 0 0,0 0 1,-1 0-1,1 0 0,0 0 1,-1-1-1,1 1 0,0 0 1,0 0-1,-1-1 0,1 1 1,0 0-1,0 0 0,-1-1 1,1 1-1,0 0 0,0-1 1,0 1-1,-1 0 0,1-1 1,0 1-1,0 0 1,0-1-1,0 1 0,0 0 1,0-1-1,0 1 0,0 0 1,0-1-1,0 1 0,0 0 1,0-1-1,0 1 0,0 0 1,0-1-1,0 1 0,0 0 1,0-1-1,1 1 0,-1 0 1,0-1-1,0 1 0,0 0 1,1-1-1,-1 1 0,0 0 1,0 0-1,1-1 0,-1 1 1,0 0-1,0 0 0,1 0 1,-1-1-1,1 1 0,19-17-39,11 0-30,1 1 1,1 1-1,0 1 0,48-11 1,142-23-1407,-162 39 807,-26 5-332,46-13 1,-80 17 994,-1 0-1,0 1 1,0-1 0,0 0-1,0 0 1,1 0 0,-1 0-1,0 0 1,0 0-1,0 0 1,0 0 0,1 0-1,-1 0 1,0 0-1,0 0 1,0-1 0,0 1-1,1 0 1,-1 0 0,0 0-1,0 0 1,0 0-1,0 0 1,0 0 0,1 0-1,-1 0 1,0 0-1,0-1 1,0 1 0,0 0-1,0 0 1,0 0 0,0 0-1,0 0 1,1-1-1,-1 1 1,0 0 0,0 0-1,0 0 1,0 0-1,0-1 1,0 1 0,0 0-1,0 0 1,0 0 0,0 0-1,0-1 1,0 1-1,0 0 1,0 0 0,0 0-1,0 0 1,0-1-1,-1 1 1,-10-5 42,-19-1 214,10 5-42,-1 1 0,0 2 0,1 0 0,-1 1 0,1 0 0,-35 13 0,-114 51 926,158-62-1067,-103 51 596,177-98-728,-32 28-257,1 1 0,0 1 1,1 2-1,0 1 0,0 2 0,1 1 0,40-1 0,-38 10-80,-9 5-121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4:58.8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20 16011,'-1'-1'146,"1"0"0,0-1 0,0 1 0,0-1 0,-1 1 0,1 0 0,-1-1 1,1 1-1,-1 0 0,1 0 0,-1-1 0,0 1 0,-1-2 0,2 3-102,0 1 0,-1-1 0,1 0 1,-1 0-1,1 0 0,0 0 0,0 1 1,-1-1-1,1 0 0,0 0 0,-1 0 1,1 1-1,0-1 0,0 0 0,-1 0 1,1 1-1,0-1 0,0 0 1,-1 1-1,1-1 0,0 0 0,0 1 1,0-1-1,0 0 0,0 1 0,0-1 1,0 1-1,-1-1 0,1 1 0,-8 43 1313,-11 424-406,18-317-865,-3 5-42,1 162-104,3-313 53,-1-3 1,1 0 0,0 0 0,0-1 0,0 1 1,0 0-1,1-1 0,-1 1 0,0 0 0,1-1 0,-1 1 1,1 0-1,1 2 0,-2-4 4,0 0-1,1-1 1,-1 1 0,0 0 0,1 0-1,-1 0 1,0 0 0,0-1 0,0 1-1,1 0 1,-1 0 0,0-1 0,0 1-1,0 0 1,1 0 0,-1-1 0,0 1-1,0 0 1,0 0 0,0-1 0,0 1-1,0 0 1,0-1 0,0 1 0,0 0-1,0-1 1,0 1 0,0 0 0,0-1-1,0 1 1,0 0 0,0 0 0,0-1-1,0 0 1,1-16-35,6-199-280,9-516 537,-16 701-191,-2 24-73,-1 7-18,-2 10-85,-4 31-143,2 0 0,2 0 0,1 1 1,3 44-1,0-62 206,-1 160-134,27 232 0,-24-409 184,8 42-520,-6-43 239,-2-11 151,-1-15 13,0 16 89,0-27-222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00.6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507 56 14723,'0'-3'189,"0"1"-1,0-1 1,-1 0-1,1 0 1,-1 0 0,0 1-1,0-1 1,0 0-1,0 1 1,0-1-1,0 1 1,-1-1 0,1 1-1,-4-4 1,4 5-79,-1-1 0,0 1 1,0 0-1,0 0 0,-1-1 0,1 1 0,0 1 1,0-1-1,-1 0 0,1 1 0,0-1 1,-1 1-1,1-1 0,-1 1 0,1 0 1,0 0-1,-4 1 0,-8 0 177,1 1 0,0 1 0,0 0-1,1 1 1,-1 0 0,1 1 0,0 0-1,-21 13 1,9-3-11,1 1 1,0 1-1,-21 22 0,20-16-63,2 2 0,0 0-1,-32 48 1,42-53-179,1 0-1,0 1 1,1 1 0,2-1 0,0 1-1,-5 25 1,12-44-45,0 0-1,1 0 1,-1 0 0,1-1-1,0 1 1,-1 0-1,1 0 1,1 0-1,-1 0 1,0 0 0,1-1-1,-1 1 1,2 4-1,-1-6 0,0 0 0,0 1-1,1-1 1,-1 0 0,0-1-1,0 1 1,0 0 0,1 0 0,-1 0-1,0-1 1,1 1 0,-1-1-1,1 1 1,-1-1 0,1 0-1,-1 1 1,0-1 0,1 0 0,-1 0-1,1 0 1,-1 0 0,1 0-1,-1 0 1,1-1 0,-1 1-1,2-1 1,21-3-174,44-14 0,-46 11 138,0 1 1,33-5-1,-54 11 47,1 0 0,0-1-1,-1 1 1,1 0 0,0 0-1,-1 0 1,1 0-1,0 0 1,-1 1 0,1-1-1,-1 0 1,1 1 0,0-1-1,-1 1 1,1 0 0,-1-1-1,1 1 1,-1 0-1,0 0 1,1 0 0,-1 0-1,0 0 1,2 2 0,-2-1 1,0 0 0,-1 0 0,1-1 0,-1 1 0,0 0 0,1 0-1,-1 0 1,0 0 0,0 0 0,0 0 0,0 0 0,-1-1 0,1 1 0,0 0 0,-1 0 0,1 0 0,-1 0 0,0-1 0,0 1 0,-1 2 0,-6 12 44,-2 0 0,1-1 0,-2 0 0,-19 21 0,-55 49 295,75-76-270,0 1 0,-1-2-1,0 1 1,-1-1 0,-17 8 0,17-12-11,13-10-82,19-12-70,-9 11 44,1 0-1,0 2 0,0-1 1,1 1-1,-1 1 1,1 1-1,25-5 0,-31 7 27,0 0-1,0 0 0,1 1 0,-1 0 1,0 0-1,0 1 0,0 0 0,0 0 1,0 1-1,0-1 0,0 2 0,0-1 1,0 1-1,-1 0 0,1 0 0,6 5 1,-10-5 12,0 0 0,0 0 0,0 0 0,0 0 0,-1 1 0,1-1 0,-1 1 0,0 0 0,0-1 0,0 1 0,0 0 0,-1 0 0,1 0 0,-1 1 0,0-1 0,0 0 0,-1 0 1,1 1-1,-1-1 0,0 0 0,0 1 0,-1-1 0,1 0 0,-2 7 0,-3 7 68,-1 1-1,-1-1 1,0 0 0,-12 21-1,3-5 224,15-34-279,1 0-1,0 1 0,0-1 0,-1 0 1,1 1-1,0-1 0,0 0 0,0 1 1,-1-1-1,1 0 0,0 1 1,0-1-1,0 0 0,0 1 0,0-1 1,0 1-1,0-1 0,0 0 0,0 1 1,0-1-1,0 0 0,0 1 0,0-1 1,0 1-1,0-1 0,0 0 0,1 1 1,-1-1-1,0 0 0,0 1 0,0-1 1,0 0-1,1 1 0,-1-1 0,0 0 1,0 0-1,1 1 0,-1-1 1,0 0-1,1 0 0,-1 1 0,0-1 1,1 0-1,-1 0 0,2 0-11,0 1 1,0-1-1,0-1 1,0 1-1,0 0 1,0 0-1,0-1 0,0 1 1,3-2-1,42-18-137,-11-1 14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04.0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7390 667 8314,'-844'-206'2011,"75"85"-638,-104-20-112,-57-1-578,-548 86 1694,908 79-2132,3 50 253,445-46-297,1 4-1,-124 51 1,-217 128 348,265-100-286,151-82-266,2 3 1,-44 38-1,65-47 6,12-8-42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05.4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1 508 14515,'13'-8'1369,"1"0"0,19-17 0,-4 2 20,200-130 1865,-96 67-3038,-76 48-219,11-9-641,93-47 0,-149 88 841,0 1-1,24-7 1,-28 10-364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06.6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9997 1847 14611,'-26'-20'805,"0"-1"-1,1-1 1,1-1 0,1-2-1,-39-52 1,48 59-739,-2 1 0,0 0 0,0 2 0,-2 0 1,0 0-1,-34-20 0,-127-53-1602,96 50 966,-7-10 247,-143-102 0,-4-3 78,109 85-145,-3 5-1,-235-76 1,152 70 303,-420-129 428,-14 49 556,-89 54 78,82 13-463,420 45-535,-335-48-438,-3 30 39,-1110 46 1877,1392 27-1635,-402 77 0,536-62 126,1 6-1,-219 88 0,322-105 34,1 2 0,1 3 0,1 2 0,2 2 0,1 2 0,1 3 0,3 1 0,-62 66 0,90-85-8,1 0 0,1 0 0,1 1 0,-19 38 0,28-48-4,0 0 0,0 1 1,-1 9-1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09.7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14331,'1'0'88,"-1"-1"-1,1 1 1,-1 0-1,1 0 1,-1 0 0,0 0-1,1 1 1,-1-1-1,1 0 1,-1 0-1,1 0 1,-1 0 0,0 0-1,1 0 1,-1 1-1,1-1 1,-1 0-1,0 0 1,1 1 0,-1-1-1,0 0 1,1 1-1,-1-1 1,0 0-1,1 1 1,-1-1 0,0 0-1,0 1 1,1-1-1,-1 1 1,0-1-1,0 0 1,0 1 0,0-1-1,0 1 1,1-1-1,-1 1 1,2 22 759,-1-17-281,6 115 2047,-3-39-2442,23 133-1,-26-207-355,9 31-538,-9-37 632,-1 0 0,1-1 0,-1 1 0,1-1 0,0 1 0,0-1-1,0 1 1,0-1 0,0 1 0,0-1 0,0 0 0,0 0 0,0 1 0,1-1 0,-1 0 0,0 0 0,1 0 0,1 1 0,-2-2 17,0 0 1,0 0-1,0 0 1,-1 0-1,1 0 0,0 0 1,0 0-1,0-1 0,-1 1 1,1 0-1,0 0 0,0-1 1,-1 1-1,1 0 0,0-1 1,0 1-1,-1 0 0,1-1 1,-1 1-1,1-1 1,0 0-1,-1 1 0,1-1 1,-1 1-1,1-1 0,-1 0 1,1 1-1,-1-1 0,0 0 1,1 1-1,-1-2 0,10-28-871,-3-6-42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0.2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9 150 16916,'-6'-17'1592,"4"2"-1104,3 4-232,13 1 744,8 0-191,11-2-409,7-2-176,6-2-216,3 3-104,-2 0-200,-3 2-137,-9 5-343,-5 5-120,-16 5 608,-10 6-184,-11 4-168</inkml:trace>
  <inkml:trace contextRef="#ctx0" brushRef="#br0" timeOffset="1.14">48 249 15731,'4'4'1465,"15"-4"-777,7-3-256,11-4 648,6 1-176,3-1-344,2-1-183,-2 2-553,-4 1-305,-13 5 385,-12 3-136,-14 10-120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0.6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1 251 14907,'2'5'174,"1"0"1,0 0-1,1-1 0,-1 1 0,1-1 0,-1 1 0,1-1 1,1 0-1,-1-1 0,0 1 0,1-1 0,0 0 0,0 0 1,0 0-1,8 3 0,-4-3-78,0-1 0,0 0 0,0 0 0,0-1 0,0 0 0,0-1 0,1 0 1,-1 0-1,10-3 0,-11 3-205,0-2 0,0 1 1,0-1-1,0-1 1,-1 1-1,1-1 1,-1-1-1,0 1 0,0-1 1,0 0-1,9-8 1,-10 6-273,1-1 1,-1 1-1,0-2 1,-1 1-1,1-1 1,-2 1-1,1-2 1,-1 1-1,5-14 1,-3 3-189,7-18 108,-13 36 506,1-1 0,0 0 0,0 1 0,0-1 0,0 1 0,0-1 0,0 1 0,0 0 0,0-1 0,0 1 0,1 0 0,-1 0 0,0 0 0,1 0 0,-1 0 0,3-1 0,-3 2 45,0 0 1,-1-1-1,1 1 1,0 0-1,0 0 1,0 0 0,0 0-1,0 0 1,0 0-1,0 1 1,0-1 0,0 0-1,0 0 1,0 1-1,0-1 1,0 0 0,-1 1-1,1-1 1,0 1-1,1 0 1,16 17 1010,-16-16-1044,0 0 1,0 0-1,0 0 0,0 0 1,0 0-1,0 0 0,0 0 1,1-1-1,-1 1 0,1-1 1,-1 0-1,4 2 0,-3-3-22,-1 0 0,1 0 0,-1-1 0,0 1-1,1 0 1,-1-1 0,0 1 0,1-1 0,-1 0 0,0 0 0,0 0-1,0 0 1,0 0 0,0-1 0,0 1 0,0 0 0,3-4-1,30-33 588,-24 25-400,-6 7-128,3-3 128,0 0 0,1 0 1,18-14-1,-25 21-206,0 1 1,0-1-1,0 1 0,0 0 0,0 0 1,0 0-1,1 0 0,-1 0 0,0 1 1,1-1-1,-1 1 0,0-1 0,1 1 1,-1 0-1,0 0 0,1 0 0,-1 0 1,1 0-1,-1 0 0,0 1 0,1-1 1,-1 1-1,0 0 0,0 0 0,0 0 1,5 2-1,-1 1-21,-1 0 5,0-1-1,0 0 1,0 0 0,1 0 0,5 2-1,-8-5 7,0 1 0,-1-1 0,1 1 0,-1-1-1,1 0 1,0 0 0,-1 0 0,1-1-1,0 1 1,-1-1 0,1 1 0,0-1-1,-1 0 1,5-2 0,29-18 71,-29 16-84,0 0-1,0 1 1,1 0 0,0 0 0,0 0-1,11-2 1,-17 5-12,-1 1 0,1 0 0,0 0 0,-1 0 0,1 0 0,0 0 0,-1 0 0,1 0 0,0 0 0,-1 1 0,1-1 0,0 1 0,-1-1 0,1 1 0,2 1 0,-2 0-25,0-1 1,-1 1-1,1 0 0,0 0 0,0 0 0,-1 0 1,1 0-1,-1 0 0,0 0 0,0 1 0,0-1 1,0 0-1,1 3 0,0 0 166,-1-1-1,0 0 1,0 1 0,0-1-1,0 1 1,-1-1-1,1 1 1,-1-1 0,-1 8-1,-3-3 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48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49 12987,'-1'0'66,"1"0"1,-1 1-1,1-1 1,-1 0-1,1 1 1,0-1-1,-1 1 1,1-1-1,-1 1 1,1-1-1,0 1 1,-1-1-1,1 1 1,0-1-1,0 1 1,-1-1-1,1 1 1,0 0-1,0-1 1,0 1-1,0 0 1,0-1-1,0 1 1,0-1-1,0 1 1,0 1-1,1-1-13,0-1-1,0 1 0,0 0 1,0 0-1,0-1 0,0 1 1,0-1-1,0 1 1,0-1-1,1 1 0,-1-1 1,0 0-1,3 1 0,14 2 113,0-1 0,0 0 0,0-1 0,31-2 0,75-16-84,-3 1-4,21 7-5,130-11-30,-129 8 10,-1 7 1,173 15 0,411 23 2,-559-33-39,435 11 55,1309 40 159,-1854-50-223,1578-2 62,-737 10-66,6 0 12,536 15-17,52 33 20,-571 15-24,-443-26 2,-146-20-1,440 44 2,75 10 21,496-62-92,-1124-19 62,90-3 2,-216-1 5,122-24-1,263-34-29,-359 49 100,39-2-40,-150 16-117,-4-1 1,-1 1-1,0-1 1,1 1 0,-1 0-1,0 1 1,0-1 0,1 0-1,2 2 1,-11-6-104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1.1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0 16900,'-4'22'1128,"7"7"-1488,-1-4-64,7 1 976,10 3-672,5-3-184</inkml:trace>
  <inkml:trace contextRef="#ctx0" brushRef="#br0" timeOffset="1">267 145 15867,'1'53'1151,"7"74"98,-7-114-1129,2-1-1,-1 1 1,2-1-1,0 1 1,0-1-1,1 0 0,10 17 1,-14-27-92,1 1 1,-1-1-1,1 1 0,0-1 1,0 0-1,-1 0 1,1 0-1,1 0 0,-1 0 1,0 0-1,0 0 1,1-1-1,-1 1 0,1-1 1,-1 0-1,1 1 1,0-1-1,-1-1 0,1 1 1,0 0-1,0-1 1,0 1-1,0-1 0,-1 0 1,1 0-1,0 0 1,0 0-1,0 0 0,0-1 1,0 0-1,-1 1 1,1-1-1,0 0 0,0 0 1,-1 0-1,1-1 1,-1 1-1,4-3 1,5-3 104,0-1 1,0-1-1,-1 0 1,0 0 0,-1-1-1,15-19 1,2-10 73,-1 0 1,-2-2-1,-1-1 1,-3 0-1,-1-1 1,15-60-1,-35 108-606,0 0 0,0-1 0,-1 1 0,1 0 0,-1-1-1,-5 6 1,-9 9-329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1.6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16996,'8'26'1568,"-1"-2"-1256,5-4-296,5-1 344,4-8-688,4-4-96,1-9 304,2-7-184,-1-10-184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2.1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74 14379,'-10'20'799,"0"0"-1,1 1 1,1-1 0,1 2-1,-7 33 1,14-53-761,0-1 0,0 1 0,-1-1-1,1 0 1,0 1 0,0-1 0,0 1 0,1-1 0,-1 1 0,0-1 0,0 0 0,1 1 0,-1-1 0,1 0 0,-1 1-1,2 1 1,-2-3-22,1 0-1,-1 1 1,1-1-1,-1 0 0,1 1 1,-1-1-1,1 0 1,-1 0-1,1 1 0,0-1 1,-1 0-1,1 0 1,-1 0-1,1 0 0,-1 0 1,1 0-1,0 0 1,-1 0-1,1 0 0,-1 0 1,1 0-1,0 0 1,-1-1-1,1 1 0,-1 0 1,1-1-1,4-1 15,0 0-1,-1-1 1,0 0-1,0 0 1,1 0-1,-2-1 1,5-4-1,49-62 114,-42 49-73,2 0 0,34-33 0,-50 53-66,0 0 0,0 0-1,0 0 1,0 1 0,1-1 0,-1 0-1,0 0 1,0 1 0,1-1-1,-1 1 1,0-1 0,1 1-1,2-1 1,-3 1-2,-1 0 0,1 1 1,0-1-1,0 0 0,0 0 1,-1 0-1,1 1 0,0-1 1,-1 0-1,1 1 0,0-1 0,-1 0 1,1 1-1,0-1 0,-1 1 1,1-1-1,-1 1 0,1-1 1,0 2-1,2 2 9,0 1 0,-1 0 0,0 0 0,0 1 1,0-1-1,1 6 0,9 20 40,-11-29-46,1 0 1,-1 0-1,1-1 0,-1 1 0,1 0 1,0-1-1,0 0 0,0 1 0,-1-1 1,1 0-1,0 0 0,0 0 0,1 0 1,-1 0-1,0 0 0,0-1 0,0 1 1,1-1-1,-1 0 0,0 1 0,0-1 1,1 0-1,-1 0 0,0-1 0,0 1 1,1 0-1,-1-1 0,0 1 0,0-1 1,0 0-1,1 0 0,2-2 0,9-3 20,-1-2 0,0 1-1,23-20 1,-18 14 1,-7 5-13,-3 2-9,1 0 1,0 0-1,0 1 1,17-8-1,-25 13-4,1-1 0,-1 0 0,1 1 0,-1-1 0,1 1 0,0 0 1,-1 0-1,1-1 0,0 1 0,-1 0 0,1 1 0,0-1 0,-1 0 0,1 0 0,0 1 0,-1-1 0,1 1 0,0-1 0,-1 1 0,1-1 0,-1 1 0,0 0 0,1 0 0,-1 0 0,1 0 0,-1 0 0,0 0 0,0 0 1,0 1-1,0-1 0,0 0 0,0 1 0,0-1 0,0 1 0,0-1 0,0 3 0,2 2 3,-1 1 0,0 0 0,0 0-1,1 7 1,-2-6 18,0-1 0,1 0 0,4 11-1,-6-17-12,1 0-1,-1-1 1,0 1 0,0-1-1,1 1 1,-1-1-1,0 1 1,1-1-1,-1 1 1,1-1 0,-1 1-1,0-1 1,1 1-1,-1-1 1,1 0-1,0 1 1,-1-1 0,1 0-1,-1 1 1,1-1-1,-1 0 1,1 0-1,0 1 1,-1-1 0,1 0-1,-1 0 1,1 0-1,1 0 1,-1 0 6,1-1-1,-1 1 1,1-1 0,-1 1 0,1-1-1,-1 0 1,1 0 0,-1 1 0,0-1-1,1 0 1,0-2 0,6-4 59,0-1 1,11-16-1,-15 19-36,15-20 80,-11 12-70,1 1-1,1 1 0,0 0 1,19-16-1,-29 26-47,1 1 1,-1-1-1,1 0 0,0 1 1,0-1-1,-1 1 0,1 0 0,0-1 1,0 1-1,-1-1 0,1 1 0,0 0 1,0 0-1,0-1 0,-1 1 1,1 0-1,0 0 0,0 0 0,0 0 1,0 0-1,0 0 0,-1 0 0,1 0 1,0 1-1,0-1 0,0 0 1,0 0-1,-1 1 0,1-1 0,0 0 1,0 1-1,-1-1 0,1 1 1,0-1-1,-1 1 0,1-1 0,0 1 1,-1 0-1,1-1 0,-1 1 0,1 0 1,-1-1-1,1 1 0,-1 0 1,0 0-1,1-1 0,-1 1 0,0 0 1,1 0-1,-1 0 0,0 0 0,0 1 1,2 7-2,0 0 0,-1 0 1,0 18-1,0-17-1,-1-3-3,4 29 28,-4-36-21,0 1-1,0-1 1,0 1-1,0-1 0,0 1 1,1-1-1,-1 1 0,0-1 1,0 1-1,0-1 0,1 1 1,-1-1-1,0 1 1,1-1-1,-1 0 0,0 1 1,1-1-1,-1 1 0,1-1 1,-1 0-1,1 1 1,-1-1-1,0 0 0,1 0 1,-1 1-1,1-1 0,-1 0 1,1 0-1,0 0 1,-1 0-1,1 0 0,-1 1 1,1-1-1,-1 0 0,1 0 1,-1 0-1,1-1 1,-1 1-1,1 0 0,0 0 1,-1 0-1,1 0 0,-1 0 1,1-1-1,-1 1 1,1 0-1,-1 0 0,0-1 1,1 1-1,-1 0 0,1-1 1,0 0-1,12-9-183,-1-1 0,14-15 0,-19 18-106,0 0 0,1 1 0,0 0 0,1 0 0,-1 0-1,1 1 1,18-8 0,-26 13 220,0 1 0,0-1 0,0 1-1,0-1 1,0 1 0,0 0 0,0 0-1,0 0 1,0-1 0,0 1 0,0 0 0,1 0-1,-1 1 1,0-1 0,0 0 0,0 0-1,0 0 1,0 1 0,0-1 0,0 1 0,0-1-1,0 0 1,0 1 0,0 0 0,0-1-1,0 1 1,0 0 0,0-1 0,-1 1 0,1 0-1,0 0 1,0 0 0,-1 0 0,1 0-1,-1 0 1,1 0 0,-1 0 0,1 0 0,-1 0-1,1 0 1,-1 2 0,2 0-148,1-5 12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2.6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14867,'4'17'1053,"0"-1"-1,1 23 1,-4-23-271,1-1 0,8 28 0,-9-42-772,-1 0 0,0 0 0,1 0 0,-1 0 0,1 0 0,0 0 0,-1 0-1,1 0 1,0 0 0,-1-1 0,1 1 0,0 0 0,0-1 0,-1 1 0,1 0 0,0-1 0,0 1 0,0-1 0,0 1 0,0-1 0,0 0 0,0 1-1,0-1 1,0 0 0,0 0 0,0 0 0,0 1 0,0-1 0,0 0 0,0-1 0,1 1 0,-1 0 0,0 0 0,0 0 0,0-1 0,0 1-1,0 0 1,0-1 0,1 0 0,6-2 83,1-1 1,-1-1-1,14-8 0,-8 4-45,-2 1-38,-8 6 5,0-1-1,0 1 0,0-1 1,0 1-1,8-2 0,-11 3-10,0 1 0,0 0 0,0 0 0,0 0 0,0 0 0,0 0 0,0 0 0,0 0-1,0 0 1,0 0 0,0 1 0,0-1 0,0 0 0,0 0 0,-1 1 0,1-1 0,0 1 0,0-1-1,0 1 1,0-1 0,-1 1 0,1 0 0,0-1 0,-1 1 0,1 0 0,0-1 0,-1 1 0,1 0 0,-1 0-1,1 0 1,-1-1 0,0 1 0,1 0 0,-1 1 0,4 11 145,0-1-1,-1 1 1,-1 0 0,0 0-1,-1 1 1,-1-1-1,0 16 1,2 42 446,-2-70-599,0-1-1,0 1 1,0-1 0,0 1-1,0-1 1,0 1-1,0-1 1,1 0 0,-1 1-1,0-1 1,0 1-1,0-1 1,0 1 0,1-1-1,-1 0 1,0 1-1,0-1 1,0 0 0,1 1-1,-1-1 1,0 0-1,1 1 1,-1-1 0,0 0-1,1 1 1,0-1-1,8-6-573,5-19-548,-6 3 663,9-38 0,-12 40 213,6-22-241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3.0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8 154 14819,'0'0'63,"1"1"0,-1-1 0,0 1-1,1-1 1,-1 1 0,0-1 0,1 0 0,-1 1-1,1-1 1,-1 0 0,0 1 0,1-1 0,-1 0-1,1 1 1,-1-1 0,1 0 0,0 0 0,-1 0-1,1 1 1,-1-1 0,1 0 0,-1 0 0,1 0-1,-1 0 1,1 0 0,0 0 0,-1 0 0,1 0-1,-1 0 1,1 0 0,-1-1 0,1 1 0,0 0-1,1-2 59,0 1 0,0 0-1,0-1 1,-1 1 0,1-1-1,-1 1 1,1-1 0,-1 0-1,2-2 1,5-8 283,-1 0 1,5-15-1,-10 23-214,1-3-89,0 0-1,0 1 0,-1-1 0,0 0 1,0 0-1,-1 0 0,0-1 1,0-9-1,0 17-99,-1-1-1,0 0 1,0 1-1,0-1 1,0 1 0,0-1-1,0 1 1,-1-1 0,1 1-1,0-1 1,0 1-1,0-1 1,0 1 0,-1-1-1,1 1 1,0-1-1,0 1 1,-1-1 0,1 1-1,0 0 1,-1-1-1,1 1 1,0-1 0,-1 1-1,1 0 1,-1-1-1,1 1 1,-1 0 0,0 0 0,0 0 0,0 0 0,0 0 0,1 0 0,-1 0 0,0 0 0,0 0 0,0 1 0,1-1 0,-1 0 0,0 1 0,0-1 0,1 0 0,-1 1 0,-1 0 0,-2 3 8,0-1 0,0 1 0,1-1 0,-6 9 0,2-3 40,2 1 0,-1 0 0,2 0 0,-1 0 0,1 1-1,1 0 1,0-1 0,0 1 0,1 0 0,1 1 0,0-1 0,0 0 0,2 16 0,-1-26-32,0 1 0,0-1 0,0 1 0,0-1 0,0 0 0,1 1 0,-1-1 0,1 1 0,-1-1 0,1 0 0,0 1 0,-1-1 0,1 0 0,0 0 0,0 1 0,0-1 0,0 0 0,0 0 0,0 0 0,0 0 0,0 0 0,0 0 0,0-1 0,1 1 0,-1 0 0,2 0 0,-1-1 9,1 1-1,0-1 1,-1 0 0,1 0-1,-1 0 1,1-1-1,-1 1 1,1-1 0,-1 1-1,1-1 1,-1 0-1,0 0 1,5-2-1,7-6 69,0 1 0,0-2 0,19-17 0,-31 26-89,48-47 175,-30 28-126,35-27 1,-54 46-59,0 0-1,1 0 1,-1 0 0,1 0-1,-1 0 1,1 0 0,-1 0-1,1 1 1,-1-1 0,1 1-1,0-1 1,-1 1 0,1-1-1,0 1 1,0 0 0,-1 0-1,1 0 1,3 0 0,-4 1 0,0 0 1,0-1-1,0 1 1,0 0 0,0 0-1,0 0 1,0 0-1,0 0 1,0 0 0,0 0-1,-1 0 1,1 1-1,0-1 1,-1 0 0,1 0-1,-1 0 1,1 1 0,-1-1-1,0 0 1,1 1-1,-1-1 1,0 0 0,0 3-1,1 11-4,-1 0 0,-3 29 0,0 2 120,3-46-114,0 0-1,0 0 1,0 0 0,0 0-1,0 0 1,0 0 0,-1 0-1,1 1 1,0-1-1,0 0 1,0 0 0,0 0-1,0 0 1,0 0-1,0 0 1,0 1 0,0-1-1,0 0 1,0 0 0,0 0-1,0 0 1,0 0-1,0 0 1,0 0 0,0 1-1,0-1 1,0 0 0,0 0-1,0 0 1,1 0-1,-1 0 1,0 0 0,0 0-1,0 1 1,0-1 0,0 0-1,0 0 1,0 0-1,0 0 1,0 0 0,0 0-1,1 0 1,-1 0-1,0 0 1,0 0 0,0 0-1,0 0 1,0 0 0,0 0-1,0 0 1,1 1-1,-1-1 1,0 0 0,0 0-1,0 0 1,0 0 0,0 0-1,0-1 1,1 1-1,-1 0 1,0 0 0,0 0-1,0 0 1,0 0-1,8-10-237,5-16 651,7-28-272,-7 23-155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3.4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20 15283,'8'-14'2307,"-7"8"-879,-4 8 1905,-3 5-3225,1 1-1,0-1 0,1 1 0,0 0 0,0 1 0,1-1 0,0 1 1,0 0-1,1-1 0,0 1 0,-1 11 0,3-18-145,0 1-1,0-1 1,0 0 0,0 0 0,0 0-1,1 1 1,-1-1 0,1 0-1,-1 0 1,1 0 0,0 0-1,0 0 1,0 0 0,0 0-1,0 0 1,0 0 0,1 0 0,-1 0-1,0-1 1,1 1 0,0 0-1,-1-1 1,1 0 0,0 1-1,0-1 1,0 0 0,0 0 0,0 0-1,0 0 1,0 0 0,0 0-1,0-1 1,4 1 0,8 2-151,0-1 1,0-1-1,1 0 1,19-2-1,3 1-57,-32 0 226,-1 1 0,1-1 0,-1 1 0,1 0 1,-1 0-1,1 0 0,-1 1 0,0-1 0,0 1 0,0 0 0,0 0 0,6 5 1,-8-6 33,-1 0 1,0 0 0,0 0 0,0 1 0,-1-1 0,1 0 0,0 0 0,0 1 0,-1-1 0,1 1 0,-1-1 0,1 1 0,-1-1 0,0 1-1,1 2 1,-1-1 31,0 0 0,-1 0-1,1 0 1,-1 0 0,1 0-1,-1 0 1,0 0 0,0 0-1,-1 0 1,-1 3 0,-5 9 280,-2 0 1,1 0-1,-16 16 1,19-24-230,1-1 0,-1-1 1,0 1-1,0-1 0,-1 0 1,0-1-1,1 1 0,-2-1 0,-9 4 1,17-8-120,-1 0 0,0 1 0,1-1 0,-1 0 0,0 0 0,0 0 0,1 1 0,-1-1-1,0 0 1,0 0 0,1 0 0,-1 0 0,0 0 0,0 0 0,1-1 0,-1 1 0,0 0 0,1 0 0,-1 0 0,0-1 0,1 1 0,-1 0 0,0-1 0,1 1 0,-1-1 0,0 1 0,1-1 0,-1 1 0,1-1 0,-1 0 0,-6-19-153,5-5-86</inkml:trace>
  <inkml:trace contextRef="#ctx0" brushRef="#br0" timeOffset="1">409 98 18292,'3'7'1888,"4"-1"-1144,0-2-327,3-4 1295,2 0-712,2-3-528,5-1-256,-2-2-944,3 0-1136,-3 1 1592,1-1-256,-6 0-273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4.3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0 17508,'-6'19'330,"0"1"0,1-1 0,1 1 0,1-1 0,0 1 0,2 0 0,0 0 0,2 0 0,0 0 0,1 0 1,8 33-1,-8-46-302,0-1 0,1 1 0,0-1 0,0 1 0,1-1 0,8 11 0,-11-15-8,0 0 0,1-1 0,-1 1 0,0-1 0,1 1 0,0-1 0,-1 0 0,1 1 0,0-1 0,0 0 0,0 0 0,0 0 0,0 0 0,0-1 0,0 1 0,0-1 0,0 1 0,0-1 0,0 1 0,0-1 0,0 0 0,0 0 0,1 0 0,-1 0 0,0-1 0,0 1 0,2-1 0,2-2 53,0 0 0,0-1 0,0 1 1,0-1-1,-1 0 0,0-1 0,0 1 1,0-1-1,0 0 0,-1 0 0,0 0 1,0-1-1,4-8 0,4-6 202,-1-1 0,12-34-1,-18 43-190,-1-1 0,0 1 0,0-1-1,-2 1 1,1-1 0,-2 0 0,0 0-1,0 0 1,-2-19 0,1 31-80,0 0 1,0 0-1,0 0 1,0 0-1,-1 0 1,1 0-1,0 0 1,-1 0-1,1 0 1,0 1-1,-1-1 1,1 0-1,-1 0 1,1 0-1,-1 0 0,0 1 1,1-1-1,-1 0 1,0 1-1,0-1 1,0 0-1,0 1 0,0-1-1,0 1 0,1 0 0,-1 0 0,0 1 1,0-1-1,1 0 0,-1 0 0,0 0 1,1 0-1,-1 0 0,0 1 0,1-1 1,-1 0-1,0 1 0,1-1 0,-1 1 1,0-1-1,1 0 0,-1 1 0,0 0 1,-3 3 3,0 1 1,0-1 0,1 1 0,0-1 0,0 1 0,-3 6 0,0 2-5,1 0 0,-5 17 0,8-24-101,1-1 1,0 1 0,0 0 0,0-1 0,1 1 0,0 0 0,0-1 0,1 10 0,-1-15 61,0 0 0,1 1 0,-1-1 0,0 0 0,0 0-1,0 1 1,0-1 0,1 0 0,-1 0 0,0 0 0,0 1 0,0-1 0,1 0 0,-1 0 0,0 0 0,0 0 0,1 1 0,-1-1 0,0 0 0,1 0 0,-1 0 0,0 0-1,0 0 1,1 0 0,-1 0 0,0 0 0,1 0 0,-1 0 0,0 0 0,0 0 0,1 0 0,-1 0 0,0 0 0,1 0 0,-1 0 0,0 0 0,0-1 0,1 1-1,-1 0 1,0 0 0,0 0 0,1 0 0,-1 0 0,0-1 0,0 1 0,0 0 0,1 0 0,-1-1 0,0 1 0,0 0 0,0 0 0,1-1 0,12-12-1067,18-31-269,-14 18 530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4.7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0 205 14171,'9'-1'896,"1"-1"0,-1 0 0,9-5 0,-10 5-90,0-1 0,0 1 0,16-2 0,-22 4-764,-1 0 0,0 0 1,1 1-1,-1-1 0,0 0 0,1 1 0,-1-1 0,0 1 0,0 0 0,1-1 0,-1 1 1,0 0-1,0 0 0,0 0 0,0 0 0,0 0 0,0 0 0,0 0 0,0 0 1,-1 0-1,1 0 0,0 0 0,-1 0 0,1 1 0,0-1 0,-1 0 0,0 1 1,1-1-1,-1 3 0,3 6 51,-1 0 0,1 20 0,-2-21 23,2 37 266,-2-27 121,4 30 0,2-74 52,-1-54-281,-5 52-224,7-43 0,-8 70-57,0-1 0,0 0 0,0 1 0,0-1 0,0 1 0,0-1 1,0 0-1,1 1 0,-1-1 0,0 1 0,0-1 0,1 1 0,-1-1 0,0 1 1,1-1-1,-1 1 0,0-1 0,1 1 0,-1-1 0,1 1 0,-1-1 0,1 1 1,-1 0-1,1-1 0,-1 1 0,1 0 0,0 0 0,-1-1 0,1 1 0,-1 0 1,1 0-1,-1 0 0,1 0 0,0 0 0,-1 0 0,1 0 0,0 0 1,26 11-629,-24-9 502,0-1 1,1 1 0,-1 0 0,1-1-1,7 2 1,-6-3-4,0 0 0,0 0-1,0-1 1,0 0 0,-1 0 0,1 0-1,0 0 1,0-1 0,-1 0 0,1 0 0,-1 0-1,1 0 1,-1-1 0,0 0 0,0 0 0,0 0-1,-1 0 1,1 0 0,-1-1 0,6-7-1,2-3-183,-1 0-1,-1-1 0,0 0 0,10-26 0,-1-2-91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5.5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35 183 17340,'-7'21'531,"0"-1"0,1 2 0,2-1 0,0 0 0,1 1 0,1 0 0,1 0 0,1 0 0,3 21 0,0-14-373,1-1 0,2 0 1,1-1-1,1 0 1,1 0-1,18 37 0,-26-63-152,-1 1-1,1-1 0,0 0 0,-1 0 1,1 1-1,0-1 0,0 0 0,0 0 1,0 0-1,0 0 0,2 2 0,-3-3 0,0 0-1,1 0 0,-1 0 0,0 0 0,0 0 1,1 0-1,-1 0 0,0 0 0,0 0 1,1 0-1,-1-1 0,0 1 0,0 0 1,0 0-1,1 0 0,-1 0 0,0 0 1,0 0-1,1 0 0,-1-1 0,0 1 1,0 0-1,0 0 0,0 0 0,1 0 1,-1-1-1,0 1 0,0 0 0,0 0 1,0-1-1,0 1 0,0 0 0,0 0 0,0 0 1,0-1-1,1 1 0,-1 0 0,0-1 1,4-34 263,-4 33-267,2-25 123,0-1 8,-1-1 0,-2 1 0,-6-50 0,8 83-143,1 0 0,0 0 0,0 0 0,0-1 0,0 1 0,1-1 1,0 0-1,0 0 0,0 0 0,4 4 0,-1-2-5,0 0 1,0 0-1,1-1 1,0 1-1,11 5 1,-12-8 11,0-1 1,0 0 0,0 0-1,1 0 1,-1-1 0,0 0-1,1 0 1,-1 0 0,1-1 0,0 0-1,-1-1 1,1 1 0,-1-1-1,1-1 1,-1 1 0,0-1-1,0 0 1,1 0 0,-1-1 0,0 0-1,-1 0 1,11-7 0,-7 4 11,0-1 0,0 0 0,0-1 0,-1 0 0,0 0 0,-1-1 0,0 0 0,0 0 0,-1 0 0,0-1 0,-1 0 0,6-15 0,-10 24-5,-1 0 0,1 0 1,-1 0-1,1 0 0,-1 0 1,0-1-1,0 1 0,1 0 1,-1 0-1,0 0 0,0-1 1,0 1-1,-1 0 0,1 0 1,0 0-1,0-1 0,-1 1 1,1 0-1,-1-2 0,-7 3 30,-3 10-14,6-2-13,1 0-1,0 0 0,0 0 0,1 1 0,0 0 1,0-1-1,1 1 0,-2 15 0,3-16-4,0-1-1,0 1 0,1-1 1,0 1-1,0-1 0,1 0 1,0 1-1,1-1 0,-1 1 1,6 12-1,-6-18 5,0-1-1,-1 1 1,1-1-1,0 1 1,0-1-1,0 0 1,0 1-1,1-1 1,-1 0-1,0 0 1,0 0-1,1 0 1,-1 0-1,1 0 1,-1 0-1,1 0 1,-1-1-1,1 1 1,0 0-1,-1-1 1,1 1-1,-1-1 1,1 0-1,0 0 1,0 0-1,-1 0 1,1 0-1,0 0 1,-1 0-1,1 0 1,0 0-1,-1-1 1,1 1-1,0-1 1,-1 0-1,1 1 1,-1-1-1,1 0 1,-1 0-1,3-1 1,4-3 27,1-1 0,-1 0 1,0-1-1,0 0 0,8-9 1,0-4 51,0-2-1,-1 1 1,16-31 0,0 0 9,-31 51-93,0 0 1,1 0-1,-1 0 0,1 1 1,-1-1-1,1 0 1,-1 1-1,1-1 0,0 0 1,-1 1-1,1-1 1,0 1-1,0-1 0,-1 1 1,1-1-1,1 0 1,-1 1-2,-1 0 1,0 1-1,0-1 1,1 0 0,-1 0-1,0 0 1,1 1 0,-1-1-1,0 0 1,0 0-1,1 1 1,-1-1 0,0 0-1,0 0 1,0 1 0,0-1-1,1 0 1,-1 1-1,0-1 1,0 0 0,0 1-1,0-1 1,0 0 0,0 1-1,0-1 1,0 0-1,0 1 1,0-1 0,0 40-46,-1-28 28,1-6 9,0 11 3,0-1-1,1 0 1,0 1 0,1-1-1,1 0 1,5 15-1,-7-29 10,-1-1-1,0 0 0,1 1 0,-1-1 0,1 0 1,0 1-1,-1-1 0,1 0 0,0 0 0,0 0 1,0 0-1,0 0 0,0 0 0,0 0 0,0 0 1,0 0-1,0 0 0,1-1 0,-1 1 0,2 1 1,-2-2 0,1 0 1,-1 0 0,0 0 0,1 0-1,-1 0 1,0-1 0,1 1-1,-1 0 1,0-1 0,0 1 0,1 0-1,-1-1 1,0 0 0,0 1 0,0-1-1,0 0 1,2-1 0,4-4 15,-1 0 0,0 0 0,0-1 0,0 0 0,5-9 1,14-24 29,-2-2 0,-2 0 0,-1-1 0,-3-1 0,-1-1 1,-3-1-1,16-90 0,-28 128-45,3-28 8,-4 35-10,0 0-1,0-1 1,0 1-1,0 0 1,0 0-1,0 0 0,0-1 1,0 1-1,-1 0 1,1 0-1,0 0 1,-1 0-1,1-1 0,-1 1 1,1 0-1,-1 0 1,1 0-1,-1 0 1,0 0-1,0 0 1,-1-1-1,1 2-1,0 0 1,1 0 0,-1 0-1,0 0 1,0 1-1,0-1 1,1 0-1,-1 0 1,0 1 0,0-1-1,1 1 1,-1-1-1,0 1 1,1-1-1,-1 1 1,0-1 0,1 1-1,-1-1 1,1 1-1,-1 0 1,1-1-1,-1 1 1,1 0-1,-1-1 1,1 1 0,0 0-1,0 0 1,-1 1-1,-12 29-14,11-27 13,-10 28 8,2 0 0,-12 62 0,20-76 1,0 0-1,0 1 0,2-1 0,0 1 1,1-1-1,7 35 0,-6-46-2,1-1 0,-1 1 0,1 0 0,0-1 0,1 0 0,-1 1 0,1-1 0,1-1 0,-1 1 0,1-1 0,7 8 0,-9-11-8,-1 0 0,1 0 0,-1 0 0,1 0 1,-1-1-1,1 1 0,0-1 0,0 1 0,0-1 0,0 0 1,0 0-1,0-1 0,0 1 0,0 0 0,0-1 0,0 0 1,0 0-1,0 0 0,0 0 0,1 0 0,-1-1 0,0 1 1,0-1-1,0 0 0,0 0 0,0 0 0,0 0 0,4-3 1,-6 3-45,1 0 0,-1 0 1,1 0-1,-1 0 0,0 0 1,0 0-1,0-1 0,1 1 1,-1 0-1,0-1 0,-1 1 1,1-1-1,0 1 0,0-1 1,-1 0-1,1 1 0,-1-1 1,1 1-1,-1-1 0,0 0 1,1 0-1,-1 1 0,0-1 1,0-2-1,-1-1-16,0-1-1,0 1 1,0 0 0,-1 0 0,0 0 0,0-1-1,-3-4 1,-15-30-285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6.0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19 19380,'-8'7'1064,"9"-10"-1064,8-5-8,2-7 416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4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12659,'-1'3'208,"1"0"0,0 0 0,1 0-1,-1 0 1,1 0 0,-1 0 0,1 0 0,0 0 0,0 0 0,0 0 0,2 3 0,-2-4-162,1 0 0,0-1 0,-1 1-1,1-1 1,0 1 0,-1-1 0,1 0 0,0 0 0,0 0 0,0 0 0,0 0 0,0 0-1,0 0 1,0-1 0,1 1 0,2 0 0,16 1 19,1-1 0,-1 0 0,0-1 0,0-2 0,25-4 0,-16 2 91,47 0 1,-67 5-142,0-1 1,-1 2 0,1-1 0,-1 1 0,1 0 0,-1 1 0,0 0 0,18 9 0,-23-9-8,1-1 0,-1 1 1,0 0-1,0 0 1,0 1-1,-1-1 1,1 1-1,-1 0 1,0 0-1,0 0 0,0 0 1,0 0-1,-1 1 1,0-1-1,3 7 1,-3-3 21,0-1 1,-1 1 0,0 0-1,0-1 1,0 1 0,-1 0-1,0 0 1,-1-1 0,-1 11-1,-2-2 30,0 0-1,-1 0 1,0 0-1,-1 0 1,-1-1 0,-1 0-1,0-1 1,-18 25-1,-7-2 94,-1-2 0,-2-1 0,-50 36 0,20-16-758,54-48 113,11-6 477,1 0 0,-1-1 1,1 1-1,-1 0 0,1-1 0,0 1 1,-1 0-1,1-1 0,0 1 0,-1-1 1,1 1-1,0-1 0,-1 1 1,1-1-1,0 1 0,0-1 0,0 1 1,0-1-1,-1 1 0,1-1 1,0 0-1,0 1 0,0-1 0,0 0 1,0-16-270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6.4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 19404,'0'-1'162,"0"-1"0,0 1 0,0 0 0,1-1 0,-1 1 0,0 0 0,1-1 0,-1 1 0,1 0 0,-1-1 0,1 1 1,1-2-1,3 14 1061,2 39-96,-6-44-930,6 64 100,23 92-1,-29-158-299,0 0 0,1 1 0,-1-1 0,1 0 0,0 0 1,0 0-1,5 6 0,-6-9 0,-1 0 1,1 0-1,0 0 0,0 0 1,0 0-1,0-1 1,1 1-1,-1 0 0,0-1 1,0 1-1,0-1 0,1 1 1,-1-1-1,0 0 1,0 1-1,1-1 0,-1 0 1,0 0-1,0 0 0,1 0 1,-1 0-1,0 0 1,1-1-1,-1 1 0,0 0 1,0 0-1,1-1 0,-1 1 1,2-2-1,3-1-23,0 0 0,-1-1 0,1 1 0,0-2 0,4-4 0,-6 6-26,0-1 1,0 1-1,1 0 1,-1-1 0,1 2-1,0-1 1,0 1-1,0-1 1,9-1-1,-13 3 39,0 1 0,-1 0 0,1 0 0,0 0 0,0 0 0,0 0 0,-1 0 0,1 0 0,0 0 0,0 0 0,0 0 0,-1 1 0,1-1 0,0 0 0,0 1 0,-1-1 0,1 0 0,0 1 0,-1-1 0,1 1 0,0-1 0,-1 1 0,1-1 0,-1 1 0,2 1 0,-1-1-10,0 1 0,0 0 0,-1 0 0,1 0 1,0-1-1,-1 1 0,1 0 0,-1 0 0,0 0 1,0 3-1,1 3-10,-2-1 0,1 1 0,-1-1 0,-4 15 0,2-12 127,-1 0 0,-1 0 0,1-1 0,-2 0 0,1 1 0,-1-2 1,0 1-1,-1-1 0,0 0 0,-11 9 0,15-14-72,0 0 0,-1-1 0,1 0 0,0 0 0,-1 0 0,0 0 0,1 0-1,-1-1 1,0 0 0,0 1 0,0-2 0,0 1 0,-4 0 0,5-1-71,0 0 0,0 0 0,-1-1 0,1 0 0,0 1 1,0-1-1,0 0 0,0-1 0,0 1 0,0 0 0,1-1 0,-1 0 0,0 1 0,1-1 1,-1 0-1,1 0 0,0-1 0,-4-3 0,-9-15-203,8-1-124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6.9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0 261 16468,'5'0'211,"0"-1"1,-1 0-1,1 0 1,0-1 0,0 1-1,-1-1 1,1 0-1,-1 0 1,0 0 0,0-1-1,1 0 1,-1 1 0,-1-2-1,1 1 1,0 0-1,-1-1 1,0 1 0,0-1-1,0 0 1,0 0-1,-1 0 1,1-1 0,-1 1-1,0 0 1,0-1 0,-1 0-1,2-5 1,-2 7-155,-1 1 1,1-1-1,-1 1 1,0-1-1,0 1 1,0-1-1,0 1 1,0-1-1,-1 1 1,1-1-1,-1 1 1,0-3-1,1 4-44,-1 1-1,1-1 1,0 1 0,0 0-1,-1-1 1,1 1-1,0-1 1,-1 1-1,1 0 1,0-1 0,-1 1-1,1 0 1,-1-1-1,1 1 1,0 0 0,-1 0-1,1-1 1,-1 1-1,1 0 1,-1 0-1,1 0 1,-1 0 0,1 0-1,-2-1 1,1 2-1,0-1 0,0 0 0,-1 0 0,1 1 0,0-1 0,0 1 0,0-1 0,-1 1 0,1 0 0,0-1 0,0 1 1,0 0-1,0 0 0,-1 1 0,-3 4 17,0 0 1,0 0 0,1 0-1,0 0 1,0 1-1,0 0 1,1-1 0,0 2-1,0-1 1,1 0 0,0 0-1,-2 11 1,3-13-30,0 0-1,0 1 1,1-1 0,0 0 0,0 1-1,0-1 1,0 0 0,1 0-1,0 1 1,0-1 0,1 0 0,-1 0-1,1 0 1,0 0 0,0 0 0,1-1-1,-1 1 1,6 6 0,-7-10 0,1 1-1,-1-1 1,1 1 0,0-1 0,0 0 0,-1 1 0,1-1-1,0 0 1,0 0 0,0-1 0,0 1 0,0 0-1,1-1 1,-1 1 0,0-1 0,0 0 0,0 1 0,3-1-1,-1-1 2,1 1 0,-1-1-1,0 0 1,0 0-1,0 0 1,0-1 0,0 1-1,7-5 1,0-1 6,0-1 0,-1 0 1,0 0-1,0-1 0,10-12 0,6-11 44,-2-1-1,-2-1 0,-1-1 1,29-65-1,-59 131 81,1-1 0,2 1 0,2 1 0,-3 54 0,7-82-105,0 0-1,1 0 1,-1-1 0,0 1 0,1 0-1,0-1 1,0 1 0,0-1 0,1 1-1,-1-1 1,1 1 0,3 4 0,-4-6-11,0-1 0,1 0 0,-1 0 0,0 0 0,1 0 1,-1 0-1,1 0 0,-1 0 0,1-1 0,0 1 1,-1-1-1,1 1 0,0-1 0,-1 1 0,1-1 0,0 0 1,0 0-1,-1 0 0,1 0 0,0 0 0,0 0 1,-1 0-1,1-1 0,0 1 0,-1 0 0,1-1 0,0 0 1,1 0-1,5-3-36,-1 1 0,-1-1-1,1 0 1,0-1 0,-1 1 0,0-1 0,0 0 0,0-1 0,-1 0-1,0 1 1,0-2 0,-1 1 0,1 0 0,5-12 0,-5 8-4,-1 0 0,0 1 0,0-1 1,-1-1-1,0 1 0,-1 0 0,0-1 1,-1 1-1,0-1 0,-1-13 0,-8-29-125,-8 1-56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7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17 18564,'-3'4'1912,"3"1"-1392,2-7-2120,2-3 1736,-1-4-288,0-1-600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7.8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0 110 18084,'1'-1'121,"-1"0"0,1 0 1,-1 0-1,1 0 0,-1 0 1,1 0-1,0 0 0,0 0 0,0 0 1,-1 0-1,1 1 0,0-1 1,0 0-1,0 1 0,0-1 0,0 0 1,2 0-1,-2 1-71,-1 0-1,1 1 1,-1-1-1,0 0 1,1 0 0,-1 0-1,1 1 1,-1-1 0,1 0-1,-1 1 1,0-1-1,1 0 1,-1 1 0,0-1-1,1 1 1,-1-1-1,0 0 1,1 1 0,-1-1-1,0 1 1,0-1 0,0 1-1,1-1 1,-1 1-1,0-1 1,0 1 0,0 0-1,2 8 331,-1 1 0,0 0-1,0 10 1,-1-17-262,2 73 820,-2-27-657,2-1-1,15 88 0,-17-134-277,0 0-1,1 0 0,-1 0 1,1 0-1,0 0 1,0 0-1,0 0 1,0 0-1,0 0 1,0-1-1,0 1 1,0 0-1,4 2 1,-4-4-2,-1 1-1,1-1 1,0 0 0,1 1 0,-1-1 0,0 0-1,0 0 1,0 0 0,0 0 0,0 0 0,0 0-1,0 0 1,0 0 0,0 0 0,0-1-1,0 1 1,0 0 0,0-1 0,0 1 0,0-1-1,0 1 1,0-1 0,-1 1 0,1-1 0,0 0-1,0 1 1,0-1 0,-1 0 0,1 0-1,0 1 1,0-2 0,7-8-12,0 1 1,-1-1-1,0 0 0,0-1 1,-1 0-1,-1 0 0,5-12 1,28-89-57,-34 99 60,8-27-17,-1 8-10,-1-1 0,-2-1 0,-1 1 1,4-60-1,-19 151-53,7 182 11,5-185 105,1-1 0,18 74 0,-23-127-25,0 1 1,1-1-1,-1 1 0,1-1 1,-1 1-1,1-1 0,-1 1 1,1-1-1,0 1 0,0-1 1,0 0-1,0 0 1,1 2-1,-1-7-2,-5-11-29,-6-5-12,0 1-1,-1 0 1,-1 0 0,-1 1-1,-1 0 1,0 2 0,-1-1-1,-1 2 1,-18-15 0,27 26 19,1 0 1,-1 0 0,-12-5 0,18 8 13,0 1 0,0-1 0,-1 1 1,1 0-1,0 0 0,-1-1 0,1 1 0,0 0 0,-1 0 0,1 0 1,0 0-1,-3 1 0,4-1 0,-1 0 0,1 1 0,-1-1 0,1 0 0,-1 1 0,1-1 0,0 0-1,-1 1 1,1-1 0,-1 1 0,1-1 0,0 0 0,-1 1 0,1-1 0,0 1 0,0-1 0,0 1 0,-1 0 0,1-1 0,0 1 0,0-1 0,0 1 0,0-1 0,0 1 0,0-1 0,0 1 0,0 0 0,0-1 0,0 1 0,0 0-1,1 2-79,0 0 0,0 0 0,0 1-1,0-2 1,0 1 0,1 0-1,-1 0 1,1 0 0,0-1-1,0 1 1,0-1 0,0 1 0,0-1-1,1 0 1,-1 0 0,1 0-1,-1 0 1,1 0 0,0-1-1,0 1 1,3 1 0,3 1-134,0-1 1,0 0 0,0 0-1,0 0 1,0-1 0,11 1-1,22-3-356,0-10-200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8.2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87 17436,'0'0'37,"0"0"0,0-1-1,0 1 1,0 0 0,0 0 0,0 0 0,0 0 0,0-1 0,0 1 0,0 0 0,0 0 0,0 0-1,0-1 1,0 1 0,0 0 0,0 0 0,0 0 0,0 0 0,0-1 0,0 1 0,0 0 0,-1 0-1,1 0 1,0 0 0,0 0 0,0 0 0,0-1 0,0 1 0,0 0 0,-1 0 0,1 0 0,0 0 0,0 0-1,0 0 1,0 0 0,-1 0 0,1 0 0,0 0 0,0-1 0,0 1 0,0 0 0,-1 0 0,1 0-1,0 0 1,0 0 0,0 0 0,0 0 0,-1 1 0,1-1 0,0 0 0,0 0 0,0 0 0,-1 0-1,1 0 1,0 0 0,0 0 0,0 0 0,0 0 0,0 0 0,-1 0 0,1 1 0,0-1 0,0 0 0,0 0-1,-12 12 584,4 1-346,1 0-1,0 0 1,1 0 0,1 1 0,0-1 0,1 1-1,0 1 1,1-1 0,1 0 0,0 1 0,1 0-1,1 21 1,0-34-269,0-1 0,0 1 0,0-1 0,0 1 0,0-1 0,0 1 0,1-1 0,-1 1 0,1-1 1,-1 1-1,1-1 0,-1 0 0,1 1 0,0-1 0,0 0 0,0 0 0,0 1 0,0-1 0,0 0 0,2 2 0,-2-3-2,0 0-1,0 1 1,0-1-1,0 0 1,0 0 0,0 0-1,1 0 1,-1 0-1,0 0 1,0 0 0,0-1-1,0 1 1,0 0-1,0 0 1,0-1 0,0 1-1,0-1 1,0 1 0,0-1-1,2-1 1,4-3 2,1-1 0,-1 0 0,-1 0 0,1-1 0,6-8 0,46-70 2,-36 51-11,29-34 0,-51 66-1,1 0 1,0 0 0,0 0 0,0 0 0,0 0 0,1 0 0,-1 1 0,0-1 0,1 1 0,-1 0 0,1 0-1,3-2 1,-5 3 4,0 0-1,0 0 0,0 0 0,0 0 1,1 1-1,-1-1 0,0 0 0,0 0 1,0 1-1,0-1 0,0 0 0,0 1 1,0-1-1,0 1 0,0-1 1,0 1-1,0 0 0,0 0 0,0-1 1,0 1-1,-1 0 0,1 0 0,0 0 1,-1 0-1,1 0 0,0 0 0,-1 0 1,1 0-1,-1 0 0,1 1 0,11 31 17,6 11 61,-17-42-61,1 1-1,-1-1 0,1 1 0,0-1 0,-1 1 0,1-1 0,0 0 0,1 0 0,-1 0 1,0 0-1,1 0 0,2 2 0,-3-4-4,0 1 0,0 0 0,-1-1 0,1 0-1,0 1 1,0-1 0,0 0 0,0 0 0,0 0 0,-1 0 0,1 0 0,0-1 0,0 1 0,0 0-1,0-1 1,-1 1 0,1-1 0,0 0 0,-1 0 0,1 0 0,0 0 0,2-1 0,3-4-64,1 0 0,-1 0 0,8-9 0,-9 9-86,113-118-2143,-90 99 1733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8.6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60 327 13739,'5'-8'874,"-1"3"-490,-1 1 0,1-1 0,-1 0-1,-1-1 1,1 1 0,-1 0 0,3-12 0,-5 17-342,0 0-1,0 0 1,0 0 0,-1 0 0,1-1-1,0 1 1,0 0 0,-1 0 0,1 0-1,0 0 1,-1 0 0,1 0 0,0 0-1,0 0 1,-1 0 0,1 0 0,0 0 0,0 0-1,-1 0 1,1 0 0,0 0 0,-1 0-1,1 0 1,0 0 0,0 0 0,-1 0-1,1 0 1,0 0 0,-1 0 0,1 1 0,0-1-1,0 0 1,0 0 0,-1 0 0,1 0-1,0 1 1,0-1 0,0 0 0,-1 0-1,1 1 1,0-1 0,0 0 0,0 1 0,-7 6 189,1 1 0,0 0 0,1 0 1,0 0-1,0 1 0,-4 10 0,0 6 207,-8 28-1,14-46-334,1 1 0,0-1 0,0 1 0,1 0 0,0-1 0,0 1 0,1 0 0,0 0 0,2 15 0,-2-23-87,1 1 0,-1 0 0,0-1 1,0 1-1,0-1 0,1 1 0,-1-1 0,0 1 0,0-1 0,1 1 1,-1-1-1,1 1 0,-1-1 0,0 0 0,1 1 0,-1-1 0,1 1 1,-1-1-1,1 0 0,-1 1 0,1-1 0,-1 0 0,1 0 0,-1 0 1,1 1-1,0-1 0,-1 0 0,1 0 0,-1 0 0,1 0 1,-1 0-1,1 0 0,0 0 0,-1 0 0,1 0 0,-1 0 0,1 0 1,0 0-1,-1-1 0,1 1 0,-1 0 0,1 0 0,-1-1 0,1 1 1,-1 0-1,1-1 0,0 0 0,21-19 335,-21 20-346,23-30 227,-1 0 1,-1-2-1,32-63 0,36-111 266,-80 181-389,9-35 1,-18 45-54,-2 15-56,1 0 1,0 0 0,0 0-1,0-1 1,-1 1-1,1 0 1,0 0 0,0 0-1,0 0 1,0 0-1,-1 0 1,1 0 0,0 0-1,0 0 1,0 0-1,-1 0 1,1 0 0,0 0-1,0 0 1,0 0 0,-1 0-1,1 0 1,0 0-1,0 0 1,0 1 0,-1-1-1,1 0 1,0 0-1,0 0 1,0 0 0,0 0-1,0 0 1,-1 1 0,1-1-1,0 0 1,0 0-1,-17 21-5,-1 14-6,1 1-1,1 0 1,2 1 0,2 0-1,2 1 1,1 0 0,-7 69-1,15-91 9,1 0 0,2 32-1,-1-44-36,0 1 0,0-1 0,0 0 0,0 1 0,1-1 0,3 8 0,-4-11-10,0 1 0,0-1 0,0 0 0,1 1 0,-1-1 0,0 0-1,0 1 1,1-1 0,-1 0 0,1 0 0,-1 0 0,1 0 0,-1-1-1,1 1 1,0 0 0,-1 0 0,4 0 0,-4-1 33,1 0 0,-1 0 0,0 0 1,1 0-1,-1 0 0,1 0 0,-1 0 0,0 0 0,1-1 0,-1 1 1,0 0-1,1-1 0,-1 1 0,0-1 0,0 0 0,1 1 1,-1-1-1,0 0 0,0 0 0,0 0 0,0 0 0,0 0 0,0 0 1,0 0-1,0 0 0,0 0 0,-1 0 0,1 0 0,0-2 0,13-21-276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19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8 595 16788,'-1'3'237,"0"-1"0,1 0 0,-1 0 0,0 1 0,1-1 0,0 1 0,-1-1 1,1 0-1,0 1 0,0-1 0,1 0 0,-1 1 0,1 4 0,0-7-176,-1 1-1,0-1 0,1 1 0,-1 0 0,0-1 1,1 1-1,-1-1 0,1 1 0,-1-1 0,1 1 0,-1-1 1,1 1-1,-1-1 0,1 1 0,0-1 0,-1 0 1,1 1-1,0-1 0,0 0 0,1 1 13,0-1 0,-1 0 0,1 0-1,0 0 1,-1 0 0,1 0 0,0 0 0,-1-1-1,1 1 1,-1-1 0,4 0 0,2-3 14,0 0 1,0 0-1,0-1 1,-1 1-1,1-2 0,-1 1 1,0 0-1,-1-1 1,0 0-1,0-1 1,0 1-1,0-1 1,3-8-1,4-6 33,-2-1-1,-1 0 1,9-28 0,-16 41-92,0 0-1,0 0 1,-1 0 0,0-17 0,-1 25-26,0-1 0,0 1 0,0-1-1,0 1 1,-1-1 0,1 1 0,0-1 0,-1 1 0,1 0-1,-1-1 1,0 1 0,1 0 0,-1-1 0,0 1 0,0 0-1,-1-2 1,1 2-3,0 1 1,0 0-1,0-1 0,0 1 0,-1 0 0,1-1 1,0 1-1,0 0 0,0 0 0,0 0 0,0 0 1,0 0-1,-1 0 0,1 0 0,0 1 0,0-1 0,0 0 1,0 1-1,0-1 0,0 0 0,0 1 0,0-1 1,0 1-1,0 0 0,-2 1 0,-5 3-8,1 1-1,-1 0 1,1 1-1,0 0 1,0 0-1,1 0 1,0 1 0,1 0-1,-8 13 1,3-2-13,0 1 0,1 1 1,-7 23-1,16-41 20,-8 20-12,-5 38-1,12-56 18,0 1 0,1-1 0,-1 1-1,1 0 1,0-1 0,1 1 0,-1-1-1,1 1 1,0 0 0,1-1 0,0 0-1,4 11 1,-5-14-1,1 0 0,-1-1 0,1 1 0,-1 0 0,1-1 0,0 1 0,0-1 0,0 0 0,0 1 0,0-1 0,0 0 0,0 0 0,0 0 0,0-1 0,1 1 0,-1 0 0,0-1 0,0 0 0,1 1 0,-1-1 0,0 0 0,1 0 0,-1 0 0,0 0 0,1-1 0,-1 1 0,0-1 0,0 1 0,4-3 0,6 0 7,-1-2 0,1 0-1,-1 0 1,14-9 0,12-11 26,-1-2 0,-2-1 0,0-1 0,-2-2 0,-2-1 0,0-2 0,-3-1 0,-1-1 0,-1-1 0,-2-1 0,-2-1 0,-1-1 1,-2-1-1,17-61 0,-31 90 25,-1 0 0,-1 0 1,0 1-1,-1-1 1,0 0-1,-2-17 0,1 28-47,0-1-1,0 1 0,0-1 0,-1 1 0,1 0 1,0-1-1,-1 1 0,1 0 0,-1-1 1,0 1-1,1 0 0,-1 0 0,0-1 1,-1 0-1,1 1-5,1 1-1,-1 0 1,1-1 0,-1 1 0,1 0-1,-1 0 1,0-1 0,1 1-1,-1 0 1,1 0 0,-1 0 0,0 0-1,1 0 1,-1 0 0,1 0 0,-1 0-1,0 0 1,1 0 0,-1 0 0,0 0-1,1 0 1,-2 1 0,-1 0 9,0 1 1,0 0 0,0 0-1,0 0 1,1 0-1,-1 0 1,1 1-1,-1-1 1,-2 4-1,-13 19-77,0 1 0,2 1 0,1 0 0,1 1 0,1 0-1,1 2 1,2-1 0,1 1 0,2 0 0,0 1 0,2 0-1,2 0 1,1 0 0,2 51 0,1-75-151,0 0 0,0 1 0,1-1 0,0 0 1,0 0-1,0 0 0,8 13 0,-8-17 152,1 1 0,-1 0 0,1-1 0,0 0 0,0 1 0,1-1 0,-1 0 0,1-1 0,-1 1 0,1-1 0,0 1 0,0-1 0,6 2 0,28 8-604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42.3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9778,'2'0'278,"0"1"-1,0-1 1,0 1-1,1-1 1,-1 1 0,0 0-1,0 0 1,0 0-1,0 0 1,0 0-1,-1 0 1,1 1 0,0-1-1,2 4 1,7 2 136,-1-1-142,1-1 0,0-1 0,0 0 0,16 3 0,-13-3-190,0 0 1,22 10-1,216 133 47,-177-101-114,-49-32 0,40 16-1,9 5 12,7 11-6,105 53 31,-14-2 598,-117-63-496,2-2 0,67 27 0,72 25-121,-132-55-11,-27-13-10,-2-1 6,-2 1 1,43 27 0,-36-19-17,2-1-1,0-3 0,77 26 1,-61-25-1,-15-3 3,-2 2 1,0 2 0,57 40-1,57 38-128,260 103 149,-362-179-23,196 70 0,-16-8-4,-48 0-20,125 48-6,-21-7 0,-16-7-26,-163-81-6,202 78-174,104 84-371,-229-109 350,117 38 62,11 5 200,-84-28-31,150 79 37,-269-123 10,167 65 1,38 19-566,-96-40 27,261 151-1104,-93-46 847,-81-47 922,174 93 212,90 5 173,-339-185-696,-53-21-4,-144-44 115,-2 3 0,65 37-1,-84-43 62,63 41 313,92 43 0,-139-78 6,0 2-1,-2 1 0,-1 1 1,51 45-1,-80-65-286,0 0-1,0 0 1,1 0 0,-1 0 0,0 1-1,0-1 1,1 0 0,-1 0-1,0 0 1,0 0 0,1 1 0,-1-1-1,0 0 1,0 0 0,0 0-1,1 1 1,-1-1 0,0 0 0,0 0-1,0 1 1,0-1 0,0 0-1,0 0 1,1 1 0,-1-1 0,0 0-1,0 1 1,0-1 0,0 0-1,0 0 1,0 1 0,0-1 0,0 0-1,0 1 1,0-1 0,0 0-1,0 0 1,-1 1 0,1-1 0,0 0-1,0 0 1,0 1 0,0-1-1,0 0 1,0 0 0,-1 1 0,1-1-1,-16 3 894,-11-3-382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5:43.9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14163,'6'10'1228,"20"30"-891,2 0-1,55 61 1,77 60-656,-85-88-47,68 84 0,-8 22 157,52 63 213,-3-41-43,98 122-160,-173-182 90,194 192 0,156 95-609,-350-329 934,-75-67-128,-2 2 0,38 51 0,43 85-393,-55-87 240,134 152 0,-146-183 88,-4 2 261,64 105 1,-68-98-31,63 80 1,-88-126-219,2-1 1,-1 0 0,1-1 0,19 11-1,69 39 18,-62-40-92,44 33 0,-72-45 14,0-1 0,-1 2 0,0-1 0,-1 2 0,-1-1 0,0 2 0,10 15 0,91 180 157,12 20 472,-90-175-434,2-2-1,48 55 0,218 224-1474,-260-287 976,-26-30 212,-1 2 0,-1-1 1,0 2-1,18 29 0,-31-45 115,1 0 0,-1 0 0,0 0-1,1 0 1,-1 0 0,0 0-1,0 0 1,0 0 0,0 1 0,0-1-1,0 0 1,0 0 0,0 0-1,0 0 1,-1 0 0,1 0 0,0 0-1,-1 1 1,1-1 0,-1 0-1,1 0 1,-1 0 0,0-1 0,-1 3-1,-2 1-31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6:01.0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5027 8706,'13'-11'604,"-1"-1"1,-1 0-1,13-17 1,20-21 219,92-88 176,-6-6 0,216-314 1,-22 50-1644,-148 201 168,375-509 376,-114 143 385,-324 436-161,7 4 0,189-163 1,-298 287-128,368-327-108,-26-26 24,-264 258 96,227-270 59,-269 320 86,1 3 0,3 1 0,59-44 0,-96 83-134,32-25-220,-1-1 1,45-51-1,-84 82-82,-1 0-1,-1-1 0,7-10 0,-10 15 242,0 0 0,0-1 0,0 1 0,0 0 0,0 0 0,-1 0 0,1-1 0,-1 1 0,1 0 0,-1-1-1,0 1 1,0 0 0,0-1 0,0 1 0,-1 0 0,0-4 0,-13-12-445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6:5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13 16572,'-8'-7'914,"-1"2"1046,8 24-707,34 160 99,-16-98-1206,-14-65-130,0 0 1,2 0 0,0-1-1,0 1 1,11 18 0,-15-32-16,0 0 0,0 0-1,0-1 1,0 1 0,0 0 0,1-1 0,-1 1 0,1-1 0,-1 0 0,1 1-1,0-1 1,2 2 0,-3-3 1,0 0 0,0 1 1,0-1-1,1 0 0,-1 0 0,0 0 0,0 1 0,0-1 0,0-1 0,0 1 0,1 0 0,-1 0 1,0 0-1,0-1 0,0 1 0,0 0 0,0-1 0,0 1 0,0-1 0,0 1 0,0-1 0,0 0 1,0 1-1,2-3 0,3-3 17,1 0 0,-1-1 0,0 0 0,-1-1-1,0 1 1,6-11 0,24-54 94,-29 59-92,51-110 192,-56 121-207,0 0 0,0 0 0,0 0 1,1 0-1,-1 0 0,1 0 1,-1 0-1,1 1 0,2-2 1,-4 2-6,0 1 0,0 0 0,0 0 1,1 0-1,-1 0 0,0 0 0,1 0 1,-1 0-1,0 0 0,0-1 1,1 1-1,-1 0 0,0 0 0,0 0 1,1 0-1,-1 1 0,0-1 0,0 0 1,1 0-1,-1 0 0,0 0 1,1 0-1,-1 0 0,0 0 0,0 0 1,0 1-1,1-1 0,-1 0 0,0 0 1,1 0-1,5 16 35,0 20-1,3 53 1,-8-55-30,3-1 1,9 42 0,-13-72-6,1-1 0,-1 0 0,1 1 0,0-1 0,0 0 0,0 0 0,0 1 0,1-1 0,-1 0 0,0 0 0,1 0 0,-1 0-1,1-1 1,0 1 0,0 0 0,0-1 0,0 1 0,3 1 0,-3-2 6,0-1 0,0 1 0,0-1 0,0 0 0,0 0-1,0 1 1,0-2 0,0 1 0,0 0 0,0 0 0,0-1-1,0 1 1,0-1 0,-1 1 0,1-1 0,0 0 0,0 0 0,0 0-1,-1 0 1,1 0 0,-1 0 0,1 0 0,1-2 0,9-8 60,0 0 0,0-1 1,-2 0-1,14-20 0,35-60 263,-41 62-208,10-20 73,18-26-885,-32 47 346,-3 10 124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6:01.4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15435,'8'2'172,"0"0"-1,0-1 0,0 0 1,0-1-1,1 1 0,-1-2 1,12 0-1,11-1-65,210 5 106,-234-3-201,1 0 1,-1 1 0,0 0-1,1 0 1,-1 1-1,0 0 1,8 3 0,-12-4 4,0 0 1,-1 1 0,1 0 0,0 0-1,-1-1 1,1 1 0,-1 1 0,0-1-1,0 0 1,0 1 0,0-1 0,0 1-1,0-1 1,0 1 0,-1 0 0,0 0 0,1 0-1,-1 0 1,1 4 0,4 23 126,-2 1 1,0 0 0,-3 0 0,-2 50-1,-1-50-155,2 0 0,1 0 0,2 0 1,9 49-1,-3-50-27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6:08.8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16 18804,'-10'-5'1194,"-13"-3"1024,22 8-2190,0 0-1,1 0 0,-1 0 1,1 0-1,-1 1 0,1-1 1,-1 0-1,1 0 0,-1 1 1,1-1-1,0 0 0,-1 1 1,1-1-1,-1 0 1,1 1-1,0-1 0,-1 1 1,1-1-1,0 0 0,-1 1 1,1-1-1,0 1 0,0-1 1,-1 1-1,1-1 0,0 1 1,0-1-1,0 1 0,0 0 1,0-1-1,0 1 0,0-1 1,0 1-1,0-1 1,0 1-1,0-1 0,0 1 1,0-1-1,0 1 0,1-1 1,-1 2-1,5 23-101,-5-24 74,1 0-1,-1 0 0,0 0 1,0-1-1,0 1 1,1 0-1,-1 0 0,0-1 1,1 1-1,-1 0 1,0 0-1,1-1 0,-1 1 1,1-1-1,-1 1 1,1 0-1,0-1 0,-1 1 1,1-1-1,-1 1 1,1-1-1,0 1 0,0-1 1,-1 0-1,1 1 0,0-1 1,1 0-1,-2 0 41,1-1 0,-1 1-1,1-1 1,-1 1 0,1-1-1,-1 1 1,0-1 0,1 0 0,-1 1-1,0-1 1,1 0 0,-1 1-1,0-1 1,0 0 0,1 0-1,-1 1 1,0-1 0,0 0 0,0 0-1,0 1 1,0-1 0,0 0-1,0 1 1,-1-1 0,1 0-1,0-1 1,-5-20 994,4 21-919,0-1-1,0 0 1,0 1 0,0-1 0,0 1-1,0-1 1,0 1 0,0-1-1,-1 1 1,-2-3 0,3 4-81,1 0 1,-1-1 0,0 1 0,1 0-1,-1 0 1,0-1 0,1 1 0,-1 0 0,0 0-1,1 0 1,-1 0 0,0 0 0,0 0-1,1 0 1,-1 0 0,0 0 0,1 0 0,-1 0-1,0 0 1,0 1 0,-1 0-49,1 0 0,0 0 0,-1 0 1,1 0-1,0 0 0,0 0 0,0 0 0,0 1 0,0-1 1,0 0-1,0 1 0,0-1 0,1 1 0,-1-1 0,0 1 1,1-1-1,-1 1 0,1 0 0,0-1 0,0 1 0,-1-1 1,1 4-1,0-1-159,0 0 1,1-1-1,-1 1 1,1-1-1,0 1 0,-1 0 1,1-1-1,2 4 1,-3-6 131,1-1 1,-1 1-1,0-1 1,0 1-1,1-1 1,-1 1-1,0-1 1,1 1-1,-1-1 1,0 0-1,1 1 1,-1-1-1,1 0 1,-1 1-1,1-1 1,-1 0-1,1 1 1,-1-1-1,1 0 1,-1 0-1,1 0 1,0 1-1,0-1 5,0-1-1,0 1 1,0 0 0,-1-1-1,1 1 1,0 0 0,0-1-1,0 1 1,-1-1 0,1 1-1,0-1 1,0 0 0,-1 1-1,1-1 1,-1 0 0,1 1-1,-1-1 1,1 0 0,0-1-1,16-41 1384,-17 47-1521,1 0-1,-1 1 0,1-1 1,0 0-1,0 0 0,0 0 0,0 0 1,1 0-1,0 0 0,0 0 1,0 0-1,0-1 0,1 1 1,2 3-1,-5-7 164,1 0 0,-1 1 0,0-1 0,0 0 0,0 0 1,1 0-1,-1 0 0,0 0 0,0 0 0,1 1 0,-1-1 0,0 0 0,0 0 0,1 0 1,-1 0-1,0 0 0,0 0 0,1 0 0,-1 0 0,0 0 0,0 0 0,1 0 0,-1 0 1,0 0-1,0 0 0,1 0 0,-1-1 0,0 1 0,0 0 0,0 0 0,1 0 0,-1 0 1,0 0-1,0-1 0,1 1 0,-1 0 0,5-12 57,-2-15 609,-3 26-622,1-4 206,-1 2-94,1 0 0,-1 0 0,0 1 0,0-1 0,0 0 0,0 0 0,-1 0 0,1 1 0,-1-1 0,1 0 0,-1 0 0,-2-4 0,6 35-1445,10 2-836,-13-29 2072,0 0 1,1 0-1,-1 0 1,0-1-1,1 1 1,-1 0 0,1 0-1,-1-1 1,1 1-1,0 0 1,-1-1 0,1 1-1,0-1 1,-1 1-1,1 0 1,0-1-1,0 0 1,-1 1 0,1-1-1,0 1 1,0-1-1,0 0 1,0 0 0,0 0-1,-1 1 1,1-1-1,0 0 1,0 0-1,0 0 1,0 0 0,0 0-1,1-1 1,8-6-580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0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23 17156,'0'-1'1464,"1"1"-1600,2-6-88,-10 2 3113,-8-8-2994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0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17548,'10'9'1936,"0"8"-1336,-8 10-288,-2 9 1321,2 11-961,1 3-200,1 5-520,3 1-200,-1-9-304,3-4-200,-4-13 1232,-2-6-672,-3-14-96,-10-1-120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06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18684,'19'-11'489,"2"2"0,-1 0 1,1 1-1,0 2 0,1 0 0,0 1 0,0 1 1,0 1-1,0 1 0,43 1 0,-60 1-465,-1 1 0,0 0 0,0-1 0,0 1-1,0 1 1,0-1 0,0 0 0,7 5 0,-10-5-23,1-1 0,-1 1 0,0 0 0,0 0 0,0 0 0,0 0 0,0 1 0,0-1 0,-1 0 0,1 0 0,0 0 0,-1 1 0,1-1 0,-1 0-1,1 1 1,-1-1 0,1 0 0,-1 1 0,0-1 0,0 1 0,0-1 0,0 1 0,0-1 0,0 1 0,0-1 0,0 0 0,0 1 0,-1-1 0,0 2 0,-4 12 2,-1-1-1,-1 0 1,-1 0 0,0-1-1,-19 24 1,3-2 8,8-11 0,-35 58 47,47-74-52,0 0 0,0 1 0,1-1 0,1 1 0,-1 0 0,1 0 1,1 0-1,-1 10 0,1-16-5,1 0 0,0-1 0,1 1 0,-1-1 0,0 1 0,1 0 0,-1-1 0,1 1 0,0-1 0,0 0 0,0 1 0,0-1 0,1 0 0,-1 1 0,0-1 0,1 0 0,3 4 0,-2-4 0,0 0 0,0 1-1,1-1 1,-1 0 0,0-1 0,1 1 0,0-1 0,-1 1 0,1-1 0,7 1 0,3 0 3,-1-1 1,1-1-1,0 0 1,0-1-1,23-4 1,-20 2 4,0-1 1,-1 0 0,0-2 0,1 0 0,-2-1 0,1 0 0,-1-1 0,0-1-1,25-20 1,-40 29-9,0 0-1,1 0 0,-1 0 1,0 0-1,0 0 0,0 0 1,1 0-1,-1 0 0,0 0 1,0 0-1,1 0 0,-1 0 1,0 0-1,0 0 0,1 0 1,-1 0-1,0 0 0,0 0 1,1 0-1,-1 0 0,0 1 1,0-1-1,0 0 0,1 0 1,-1 0-1,0 0 0,0 0 1,0 1-1,0-1 0,1 0 1,-1 0-1,0 0 0,0 1 1,0-1-1,0 0 0,0 0 1,0 0-1,0 1 0,1-1 1,-1 0-1,0 0 0,0 1 1,0-1-1,0 0 0,0 1 1,3 9 25,-2-3 3,0 0 0,1 0 1,0 0-1,0-1 1,0 1-1,1-1 0,0 1 1,5 6-1,-6-10-16,0-1 0,0 0 1,0 0-1,0 0 0,0 0 0,0 0 0,1-1 0,-1 1 0,0-1 0,1 1 0,0-1 0,-1 0 0,1 0 0,0 0 0,0 0 1,-1-1-1,1 1 0,0-1 0,0 1 0,0-1 0,0 0 0,4-1 0,-2 1-113,-1 0 0,0-1-1,0 1 1,0-1 0,0 0 0,0-1-1,0 1 1,0-1 0,0 1 0,0-1-1,0 0 1,-1-1 0,1 1 0,-1-1-1,0 1 1,6-7 0,-7 6-101,0 0 1,0 0-1,0 0 0,-1-1 1,1 1-1,-1-1 0,0 1 1,1-1-1,-2 1 0,1-1 1,0 0-1,-1 1 0,0-1 1,0 0-1,0 0 0,0 1 1,0-1-1,-1 0 0,-1-5 1,-9-28-883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0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19620,'-3'2'1817,"2"-1"-1305,-1 0-224,2 2 752,3 2-552,3 3-1128,0 2-376,4 5 768,-2-3-248,2 3-177</inkml:trace>
  <inkml:trace contextRef="#ctx0" brushRef="#br0" timeOffset="1">425 255 20740,'-10'-1'503,"0"0"0,1 1 0,-1 0 0,1 0-1,-1 1 1,0 1 0,1-1 0,-15 6-1,19-5-451,0 0 0,0 0 0,1 0 0,-1 1-1,1-1 1,0 1 0,0 0 0,0 1 0,0-1 0,0 1-1,1-1 1,-1 1 0,1 0 0,0 1 0,0-1 0,1 0-1,-4 10 1,4-12-56,1 1 1,0-1-1,0 1 0,1 0 0,-1-1 0,1 1 0,-1 0 1,1 0-1,0-1 0,0 1 0,0 0 0,0 0 1,1 0-1,-1-1 0,1 1 0,-1 0 0,1-1 0,0 1 1,0-1-1,0 1 0,1-1 0,-1 1 0,3 2 1,-2-2-72,1-1 0,-1 0 0,1 1 0,0-1 0,0 0 0,0 0 0,0-1 0,0 1 1,0-1-1,0 1 0,0-1 0,1 0 0,-1 0 0,1 0 0,-1-1 0,1 1 0,6-1 1,4-1-347,-1 0 1,1 0 0,-1-2 0,1 0 0,-1 0 0,0-2 0,0 1 0,22-12-1,-2-2-450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0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29 16764,'-3'0'253,"0"0"1,0 0 0,0 0 0,0 0-1,0 0 1,0 1 0,0-1 0,0 1 0,0 0-1,0 0 1,1 0 0,-1 0 0,0 1 0,1-1-1,-1 1 1,1-1 0,-1 1 0,1 0-1,0 0 1,0 0 0,-1 0 0,0 3 0,0-2-206,0 0-1,0 0 1,1 1 0,0-1 0,-1 1 0,1-1 0,1 1 0,-1 0 0,0 0 0,1 0 0,0 0 0,0 0 0,0 0 0,0 0 0,1 5 0,0-8-46,0-1 1,0 1-1,0-1 1,0 1-1,1 0 1,-1-1-1,0 1 0,0-1 1,1 1-1,-1-1 1,0 1-1,1-1 1,-1 1-1,1-1 1,-1 1-1,0-1 1,1 1-1,-1-1 1,1 0-1,-1 1 1,1-1-1,0 0 1,-1 0-1,1 1 1,-1-1-1,1 0 0,-1 0 1,1 0-1,0 0 1,-1 0-1,1 1 1,-1-1-1,1 0 1,0 0-1,-1-1 1,1 1-1,0 0 1,0 0-1,25-6 60,34-21 10,-51 22-58,0 0-1,1 0 1,-1 1 0,1 1 0,0-1-1,1 1 1,-1 1 0,0 0 0,1 0-1,14 1 1,-24 1-6,1 0 0,-1 0 0,1 0 1,-1 1-1,1-1 0,-1 1 0,0-1 0,1 1 0,-1-1 0,1 1 0,-1 0 1,0 0-1,0 0 0,1 0 0,-1-1 0,0 2 0,0-1 0,0 0 0,0 0 0,0 0 1,0 0-1,0 1 0,1 2 0,0 1 50,-1 0 0,1 0 0,-1 0 0,0 1 0,0 6 0,1-1 19,-2-11-62,0-1-1,0 1 1,0 0-1,0 0 0,0 0 1,0 0-1,0 0 1,0 0-1,0 0 1,0-1-1,0 1 0,0 0 1,0 0-1,0 0 1,1 0-1,-1 0 1,0 0-1,0 0 0,0 0 1,0 0-1,0 0 1,0 0-1,0-1 1,1 1-1,-1 0 0,0 0 1,0 0-1,0 0 1,0 0-1,0 0 1,0 0-1,1 0 0,-1 0 1,0 0-1,0 0 1,0 0-1,0 0 1,0 0-1,0 0 0,1 1 1,-1-1-1,0 0 1,0 0-1,0 0 1,0 0-1,0 0 0,0 0 1,0 0-1,1 0 1,-1 0-1,0 0 1,0 0-1,0 1 1,0-1-1,0 0 0,0 0 1,0 0-1,0 0 1,0 0-1,0 0 1,0 0-1,0 1 0,6-11 323,-4-4-242,0-1 1,0 0 0,-2 1-1,0-1 1,-2-22-1,2 37-174,0-1 0,0 1 0,0-1 0,0 1 0,0-1 0,0 1 0,0-1 0,0 1 0,1-1 0,-1 1 0,0 0 0,0-1 0,0 1 0,1-1 0,-1 1 0,0 0 0,0-1 0,1 1 0,-1 0 0,0-1 0,1 1 0,-1 0 0,0-1 0,1 1 0,-1 0 0,1 0 0,-1 0 0,1-1 0,-1 1 0,0 0 0,1 0 0,-1 0 0,1 0 0,-1 0 0,1 0 0,23-1-1091,-11 2 755,16-2-484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0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11963,'-6'2'1505,"1"0"1,0-1 0,0 0 0,-1 1 0,1-2-1,-1 1 1,-6 0 0,-14 1 1646,1 5-3683,17-2 555,-1-1 0,1 2 1,0-1-1,0 1 0,1 0 1,0 1-1,-11 12 0,15-16-28,-1 1 1,1 1-1,0-1 0,1 0 0,-1 1 0,1-1 0,0 1 1,0 0-1,0-1 0,0 1 0,1 0 0,0 0 0,0 0 1,1 0-1,-1 0 0,1 6 0,0-10 4,0 1 1,1-1-1,-1 1 0,1-1 0,-1 1 1,1-1-1,0 1 0,-1-1 0,1 1 0,0-1 1,0 0-1,0 1 0,0-1 0,0 0 1,0 0-1,0 0 0,1 0 0,-1 0 1,0 0-1,1 0 0,-1 0 0,0-1 1,1 1-1,-1-1 0,1 1 0,-1-1 1,1 1-1,-1-1 0,1 0 0,0 1 1,-1-1-1,1 0 0,-1 0 0,1 0 1,2-1-1,3 1-5,0-1 1,0 0-1,0 0 1,0-1-1,0 0 1,10-5-1,-6 2-27,-1 0-1,0 0 0,-1-1 0,1-1 0,-1 1 0,-1-2 0,1 1 0,-1-1 1,0 0-1,-1-1 0,0 0 0,-1 0 0,10-18 0,-13 18-121,-6 10-152,-7 13-141,-8 30-1048,16-41 1371,1 0 0,1 0 0,-1 0 0,0 0 0,1 1 0,-1-1 0,1 0 0,0 0 0,0 0 0,0 1 0,1-1 0,0 5 0,7 0-357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0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43 15243,'5'-32'3477,"-2"21"-1529,-4 19 1106,-6 51-2466,-17 148-25,21-165-540,3 0 0,8 80-1,-7-113-64,-1-5-17,1-1 0,-1 0 1,1 1-1,-1-1 0,1 0 1,0 1-1,0-1 0,0 0 1,1 0-1,-1 0 0,1 0 1,-1 0-1,5 5 0,-6-8 32,0 0 0,1 0 0,-1 1 0,1-1 0,-1 0 0,0 0 0,1 1 0,-1-1 0,1 0 0,-1 0 0,1 0 0,-1 0 0,0 0 0,1 0 0,-1 0 0,1 0 0,-1 0 0,1 0 1,-1 0-1,1 0 0,-1 0 0,0 0 0,1 0 0,-1 0 0,1 0 0,-1 0 0,1-1 0,-1 1 0,0 0 0,1 0 0,-1-1 0,0 1 0,1-1 0,10-13-333,-2-1-27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15987,'-2'1'182,"1"0"0,-1 0 0,1-1 0,-1 1-1,0 0 1,1-1 0,-1 1 0,0-1 0,1 1 0,-1-1-1,-2 0 1,-1 1 140,-7 3 73,1-1 1,0 1-1,0 1 1,0 0 0,-19 12-1,27-15-380,0 0 0,0 0 0,0 0 0,0 1 0,1-1 0,-1 1 0,1-1 0,-1 1 0,1 0 0,0 0 0,0 0 0,0 0 0,0 1 0,1-1 0,-1 0 0,1 1 0,0-1 0,0 1 1,0-1-1,1 1 0,-1-1 0,1 1 0,0 4 0,0-6 3,0 0 0,1-1 1,-1 1-1,1 0 0,0-1 1,-1 1-1,1-1 0,0 1 1,0-1-1,0 0 1,0 1-1,0-1 0,0 0 1,0 1-1,1-1 0,-1 0 1,0 0-1,1 0 0,-1 0 1,1 0-1,-1-1 0,1 1 1,-1 0-1,1-1 1,-1 1-1,1-1 0,0 1 1,-1-1-1,1 0 0,0 0 1,-1 0-1,1 0 0,0 0 1,1 0-1,5-1 95,0 1 1,0-1-1,-1 0 0,1-1 0,-1 0 0,9-3 1,-3-1 186,0 0 1,0 0 0,21-16 0,-28 18-146,-1-1 0,1 0 0,-1 1 0,0-2 0,0 1-1,0-1 1,-1 0 0,0 0 0,5-8 0,-8 13-115,-1-1-1,1 1 1,-1 0 0,1 0-1,-1-1 1,1 1-1,-1-1 1,0 1 0,1 0-1,-1-1 1,0 1-1,0-1 1,0 1 0,0-1-1,0 1 1,-1 0-1,1-1 1,-1-2 0,0 3-43,1 1 1,-1-1 0,0 0 0,1 0 0,-1 0 0,0 1 0,0-1 0,0 0 0,0 1-1,0-1 1,0 1 0,0-1 0,0 1 0,0-1 0,0 1 0,0 0 0,0-1 0,-2 1-1,-4-1 2,-1 1 0,1 0 0,-1 0-1,0 1 1,-8 1 0,15-2 19,-41 3-62,28-4-97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15631,'0'0'3683,"0"13"-3555,10 223 107,-6-204-136,2-1 0,0 1 0,3-1-1,0-1 1,24 52 0,0-22 427,3-1 1,51 63-1,-2-5-2586,-84-115 1976,35 60-3835,-34-57 3151,0-1 0,0 1-1,-1 0 1,0 0 0,0 0 0,0 0 0,0 6 0,-1 1-2787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7:4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13515,'0'0'100,"0"0"0,0 0 1,0 0-1,0 0 0,-1 1 0,1-1 1,0 0-1,0 0 0,0 0 1,0 0-1,0 0 0,0 1 0,0-1 1,0 0-1,0 0 0,0 0 0,0 0 1,0 0-1,0 1 0,0-1 0,1 0 1,-1 0-1,0 0 0,0 0 1,0 0-1,0 1 0,0-1 0,0 0 1,0 0-1,0 0 0,0 0 0,0 0 1,1 0-1,-1 0 0,0 0 0,0 1 1,0-1-1,0 0 0,0 0 0,0 0 1,1 0-1,-1 0 0,0 0 1,0 0-1,0 0 0,12-1 2356,20-12-863,-19 8-771,18-4-256,1 2 0,-1 1 0,1 1-1,64-1 1,-47 4-445,19-9-1674,-66 11 1203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3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 16323,'1'-1'120,"0"0"-1,0 0 0,0 0 1,0 0-1,0 0 0,0 1 0,0-1 1,0 0-1,0 1 0,0-1 0,0 1 1,1-1-1,-1 1 0,2-1 0,-2 1-68,-1 0-1,1 0 0,-1 0 1,1 0-1,-1 0 0,1 1 0,-1-1 1,1 0-1,-1 0 0,0 1 0,1-1 1,-1 0-1,0 0 0,1 1 0,-1-1 1,1 0-1,-1 1 0,0-1 0,0 0 1,1 1-1,-1-1 0,0 1 1,0-1-1,1 1 0,-1-1 0,0 1 1,1 3 114,0 1 0,0-1 1,-1 1-1,1-1 0,-1 1 1,-1 9-1,-31 194 1175,0-10-674,32-196-641,-1 1 0,1-1 0,0 0 0,0 0 0,0 1 0,0-1 0,0 0 0,1 1 0,-1-1 0,1 0 0,-1 0 0,1 1 0,0-1 0,0 0 0,0 0 0,0 0 0,2 3 0,-2-4-8,-1-1 0,1 0 0,0 1 0,-1-1 0,1 1 0,0-1 0,0 0-1,-1 0 1,1 1 0,0-1 0,0 0 0,0 0 0,-1 0 0,1 0 0,0 0 0,0 0-1,-1 0 1,1 0 0,1-1 0,1 1 24,0-1 0,0 0 0,0-1-1,-1 1 1,1 0 0,0-1 0,2-2 0,42-34 468,-2-2 1,70-81 0,-82 86-378,-13 12-82,153-176 75,-165 181-976,-9 14 150,-9 6 361,1 6-51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19524,'-3'27'1889,"5"-9"-1329,2 0-200,3-3 592,0 3-344,3-1-848,2-2-440,2-1-240,2-1 592,-2-7-224,1-2-313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16452,'-5'2'262,"0"0"1,0 1 0,1 0 0,-1 0 0,0 0 0,1 0 0,0 1 0,0-1 0,0 1-1,0 0 1,1 1 0,-1-1 0,1 0 0,0 1 0,1 0 0,-1 0 0,1 0 0,0 0-1,0 0 1,0 0 0,1 0 0,0 1 0,-1 9 0,2-14-247,0 0 0,0 0 0,0 0 0,0-1 1,0 1-1,0 0 0,0 0 0,1-1 0,-1 1 0,0 0 0,1-1 0,-1 1 1,1 0-1,-1-1 0,0 1 0,1 0 0,-1-1 0,1 1 0,0-1 1,-1 1-1,1-1 0,-1 1 0,1-1 0,0 1 0,-1-1 0,1 0 0,1 1 1,0 0 8,0-1 1,1 0-1,-1 1 1,0-1 0,1 0-1,-1 0 1,1 0-1,-1 0 1,3-1 0,8-2 69,-1 0 1,20-8-1,-29 10-57,24-10 88,-9 4-19,0 0 1,0 1-1,0 1 1,38-6-1,-54 11-91,0 0 0,0 0 0,0 0 1,-1 0-1,1 0 0,0 1 0,0-1 0,0 0 0,-1 1 1,1 0-1,0-1 0,-1 1 0,1 0 0,0 0 0,-1 0 1,1 0-1,2 2 0,-1 1 86,1 0 0,-1 0 0,0 0-1,4 9 1,1 1 183,-8-13-259,1 0-1,0-1 0,0 1 1,0 0-1,0 0 0,0-1 0,0 1 1,0 0-1,0-1 0,0 1 1,0-1-1,0 0 0,0 1 1,1-1-1,-1 0 0,0 1 0,0-1 1,0 0-1,0 0 0,1 0 1,-1 0-1,0 0 0,0-1 0,0 1 1,1 0-1,0-1 0,32-10 269,30-24 10,-50 26-314,0 1-1,1 0 0,0 1 0,1 1 1,24-8-1,-38 14 0,0-1 1,0 1-1,0 0 0,0 0 1,0 0-1,-1 0 1,1 0-1,0 0 0,0 0 1,0 0-1,0 1 1,0-1-1,0 1 0,0 0 1,-1-1-1,1 1 1,0 0-1,-1 0 0,1 0 1,0 0-1,-1 0 0,1 0 1,-1 1-1,1-1 1,-1 1-1,0-1 0,0 1 1,0-1-1,0 1 1,0-1-1,0 1 0,1 2 1,11 15 98,-11-18-68,0 1 0,0-1-1,0 1 1,0-1-1,0 0 1,0 0 0,0 0-1,1 0 1,-1 0 0,0 0-1,1-1 1,-1 1 0,1-1-1,-1 1 1,0-1-1,1 0 1,-1 0 0,1 0-1,-1-1 1,1 1 0,2-1-1,9-2 44,-1 0 1,19-7-1,-30 9-62,53-20-39,-39 13-146,1 1 0,-1 1 0,1 1 0,0 0 0,31-3 1,-47 7 146,0 1 0,1 0 0,-1 0 1,0 0-1,0 0 0,1 0 0,-1 0 1,0 0-1,0 1 0,0-1 0,1 0 1,-1 1-1,0-1 0,0 1 0,0-1 1,0 1-1,0 0 0,0-1 0,0 1 1,0 0-1,0 0 0,1 1 1,-1-1-24,-1 0 0,1 1 0,-1-1 0,0 0 0,0 0 0,1 1 0,-1-1 0,0 0 0,0 1 0,0-1 0,0 0 0,-1 1 0,1-1 0,0 0 0,-1 1 0,1-1 0,0 0 0,-1 0 0,0 1 0,0 1 0,-1-1 8,1 1-1,-1 0 1,0 0 0,0-1-1,0 0 1,0 1-1,-1-1 1,1 0 0,0 0-1,-5 3 1,-13 6-184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19076,'-4'6'341,"0"1"0,0 0 0,0 1-1,1-1 1,0 1 0,0-1 0,-2 16 0,-7 59 498,10-66-609,-12 213 990,13-228-1184,1 0 1,0 1-1,0-1 0,0 0 1,0 1-1,1-1 0,-1 1 1,0-1-1,0 0 0,1 0 1,-1 1-1,1-1 0,0 2 1,0-3-21,-1 0 1,0 0 0,1 0 0,-1 0-1,0 1 1,1-1 0,-1 0 0,0 0-1,0 0 1,1 0 0,-1 0-1,0 0 1,1-1 0,-1 1 0,0 0-1,1 0 1,-1 0 0,0 0 0,0 0-1,1 0 1,-1 0 0,0-1 0,1 1-1,-1 0 1,0 0 0,0 0-1,0-1 1,1 1 0,-1 0 0,0 0-1,0-1 1,0 1 0,1 0 0,-1-1-1,22-35 673,-21 34-694,53-117 432,-34 72-518,46-78 1,-65 122 63,1 0-1,0 1 1,-1-1-1,1 1 1,1-1-1,-1 1 1,0 0 0,0 0-1,1 0 1,-1 0-1,1 1 1,3-3-1,-5 4 6,0 0 0,1 0-1,-1 0 1,0 0 0,0 0 0,1 0-1,-1 0 1,0 0 0,0 0 0,0 0-1,1 1 1,-1-1 0,0 0 0,0 1-1,0-1 1,0 1 0,0 0 0,0-1-1,0 1 1,0 0 0,0 0 0,0-1-1,0 1 1,0 0 0,0 0 0,-1 0-1,1 0 1,0 0 0,-1 0 0,1 0-1,0 0 1,-1 0 0,1 3 0,1-1-38,0 1 1,-1 0-1,1 0 1,-1 0-1,0 1 1,0-1-1,0 0 1,-1 0 0,0 1-1,1-1 1,-1 0-1,-1 0 1,1 1-1,-1-1 1,0 0-1,0 0 1,0 0-1,0 0 1,-1 0 0,1 0-1,-1 0 1,0 0-1,0 0 1,-5 5-1,4-4 43,-1-1-1,0 0 0,0 0 0,0 0 1,-1 0-1,1-1 0,-1 1 1,0-1-1,0 0 0,0-1 0,0 1 1,0-1-1,0 0 0,-1 0 1,1-1-1,-1 0 0,0 0 0,-5 1 1,9-2-28,1 0 1,0 0-1,-1-1 0,1 1 1,0 0-1,0 0 1,-1-1-1,1 1 1,0-1-1,0 1 1,-1-1-1,1 0 1,0 1-1,0-1 1,0 0-1,0 0 0,0 0 1,0 0-1,0 0 1,0 0-1,0 0 1,1 0-1,-1 0 1,0 0-1,1 0 1,-1-1-1,1 1 1,-1 0-1,1 0 0,-1-1 1,1 1-1,0 0 1,0-1-1,0 1 1,0 0-1,0-1 1,0 1-1,0 0 1,0-1-1,0 1 1,1 0-1,-1-2 1,7-18-377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70 19364,'-5'3'470,"-1"0"0,1 0 0,-1 0 0,1 0 0,-11 2 0,-13 7 634,21-9-906,1 1 0,0 0 0,0 0 0,0 1 0,0 0 0,1 0 0,-1 1 0,1-1 1,1 1-1,-8 10 0,12-15-190,1-1 0,0 1 0,-1-1 0,1 0 0,0 1 0,0-1 1,-1 1-1,1 0 0,0-1 0,0 1 0,0-1 0,0 1 0,0-1 0,0 1 1,0-1-1,0 1 0,0-1 0,0 1 0,0 0 0,0-1 0,0 1 0,0-1 0,0 1 1,0-1-1,1 1 0,-1-1 0,0 1 0,0-1 0,1 1 0,-1-1 0,0 1 1,1-1-1,-1 0 0,0 1 0,1-1 0,-1 1 0,1-1 0,-1 0 0,1 0 0,-1 1 1,1-1-1,-1 0 0,1 0 0,-1 1 0,1-1 0,-1 0 0,1 0 0,-1 0 1,1 0-1,-1 0 0,1 0 0,-1 0 0,1 0 0,0 0 0,-1 0 0,1 0 0,0 0 1,39-4 214,-36 3-205,118-29 255,-95 21-289,1 1 0,0 1 0,0 2 0,47-3 0,-60 11-62,-15-3 82,0 0 0,0 1 0,0-1 0,0 0 0,0 0-1,0 0 1,0 1 0,0-1 0,0 0 0,-1 0 0,1 0 0,0 0 0,0 1 0,0-1 0,0 0 0,0 0 0,0 0-1,0 0 1,0 1 0,0-1 0,-1 0 0,1 0 0,0 0 0,0 0 0,0 0 0,0 1 0,0-1 0,-1 0 0,1 0-1,0 0 1,0 0 0,0 0 0,0 0 0,-1 0 0,1 0 0,0 0 0,0 0 0,-1 0 0,0 1 30,-1-1 0,1 1-1,-1-1 1,1 1 0,-1-1 0,1 0 0,-1 0 0,0 0 0,1 0 0,-1 0 0,1 0 0,-1 0 0,1 0 0,-1-1-1,1 1 1,-1-1 0,1 1 0,-3-2 0,-1-2-32,1 0-1,0 0 1,0-1-1,1 1 1,-1-1-1,1 0 1,0 0-1,0 0 1,1 0-1,-1-1 1,1 1 0,0-1-1,1 1 1,0-1-1,-1 0 1,2 0-1,-1 0 1,1 1-1,0-10 1,0 14-64,0 1 0,0 0 0,0-1 0,0 1 1,0-1-1,1 1 0,-1 0 0,0-1 0,0 1 0,0 0 1,0-1-1,1 1 0,-1 0 0,0-1 0,0 1 1,1 0-1,-1-1 0,0 1 0,1 0 0,-1 0 0,0-1 1,1 1-1,-1 0 0,0 0 0,1 0 0,-1 0 0,0-1 1,1 1-1,-1 0 0,1 0 0,-1 0 0,0 0 0,1 0 1,-1 0-1,1 0 0,-1 0 0,0 0 0,1 0 0,-1 0 1,1 0-1,-1 0 0,1 1 0,22 6-1603,-11-2 1208,8 0-399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30 19380,'-3'1'268,"-12"4"1062,0 1 0,-26 16 0,38-20-1216,1 0 0,-1-1 0,0 1 1,1 0-1,-1 1 0,1-1 0,0 0 1,0 1-1,0-1 0,0 1 0,0 0 0,0-1 1,1 1-1,-1 0 0,1 0 0,0 0 1,0 0-1,0 0 0,0 0 0,1 1 1,-1 2-1,1-5-100,0 0-1,0 0 1,0 0 0,0-1-1,0 1 1,0 0 0,1 0-1,-1 0 1,0 0 0,1-1-1,-1 1 1,0 0 0,1 0-1,-1 0 1,1-1 0,-1 1 0,1 0-1,-1-1 1,1 1 0,0-1-1,-1 1 1,1 0 0,0-1-1,0 1 1,-1-1 0,1 0-1,1 1 1,1 0 2,-1 0 1,1-1-1,0 1 0,0-1 0,0 0 1,-1 1-1,1-1 0,5-1 0,2-1-5,-1 1-1,0-1 1,0-1-1,15-6 0,-8 1 5,0-1 0,-1-1 1,21-17-1,-28 21-11,0-1 0,0-1 1,-1 0-1,0 0 0,0 0 0,-1-1 1,6-10-1,-12 17-20,-5 8-13,-8 14-11,-8 32-693,20-47 628,0-1 0,0 1 0,1-1 1,-1 1-1,1 0 0,0-1 1,0 1-1,0 0 0,2 8 0,-2-12 88,1 0-1,-1 0 0,1 0 0,-1 0 0,1 0 1,-1 0-1,1 0 0,-1 0 0,1 0 1,0-1-1,-1 1 0,1 0 0,0 0 1,0 0-1,0-1 0,0 1 0,0-1 0,0 1 1,0-1-1,0 1 0,0-1 0,0 1 1,0-1-1,0 0 0,0 1 0,0-1 1,0 0-1,0 0 0,0 0 0,0 0 0,1 0 1,-1 0-1,0 0 0,0 0 0,0-1 1,2 1-1,36-16-409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20900,'-2'2'159,"0"0"-1,0-1 1,1 1-1,-1 1 1,0-1-1,1 0 1,0 0-1,-1 0 1,1 1-1,0-1 1,0 1-1,1-1 1,-1 1-1,0 3 1,-3 4 133,-16 60 113,2 1-1,4 0 0,2 1 1,-2 95-1,14-158-396,-2 25 29,2-33-32,-1 1 0,1-1 1,0 1-1,1-1 1,-1 0-1,0 1 1,0-1-1,0 0 1,1 1-1,-1-1 1,1 0-1,-1 1 1,1-1-1,0 0 1,-1 0-1,2 2 1,-1-3-3,0 0 0,-1-1 0,1 1 0,-1 0 0,1-1 0,0 1 0,-1-1 1,1 1-1,-1-1 0,1 1 0,-1-1 0,0 1 0,1-1 0,-1 0 1,0 1-1,1-1 0,-1 0 0,0 1 0,1-1 0,-1 0 0,0 1 1,0-1-1,0 0 0,0 1 0,0-2 0,6-20 40,-2-7 5,-1 0 1,-1 0 0,-1-1 0,-5-34 0,3 54-80,1 13-3,4 16-15,-2-15 45,0 0 0,-1 0 0,1 0-1,1 0 1,-1 0 0,0 0 0,1-1-1,0 1 1,0-1 0,0 0 0,0 0-1,1 0 1,-1 0 0,1 0 0,-1-1-1,1 0 1,0 1 0,0-2 0,0 1-1,0 0 1,1-1 0,-1 1 0,0-1 0,1-1-1,-1 1 1,0 0 0,1-1 0,-1 0-1,1 0 1,-1-1 0,1 1 0,-1-1-1,7-1 1,1-1 18,0-1 1,0 0-1,-1-1 0,1 0 1,-1-1-1,0 0 0,-1-1 1,1 0-1,-1-1 0,17-16 1,-22 19 6,-1 0 0,1 0 1,-1 0-1,0-1 0,0 0 1,-1 1-1,1-1 0,-1-1 1,0 1-1,2-8 0,-5 14-19,0 0 0,0-1-1,0 1 1,0 0-1,1-1 1,-1 1 0,0 0-1,0-1 1,0 1-1,0 0 1,0-1 0,0 1-1,0 0 1,0-1-1,0 1 1,0-1 0,0 1-1,0 0 1,0-1 0,0 1-1,0 0 1,-1-1-1,1 1 1,0 0 0,0 0-1,0-1 1,0 1-1,-1 0 1,1-1 0,0 1-1,-1-1 1,-8 7 20,-11 18-5,12-11-11,2 1 1,-1-1-1,2 1 1,0 1-1,0-1 0,2 1 1,0-1-1,0 1 1,0 25-1,3-38-6,0-1 1,0 1-1,0 0 1,0 0-1,1-1 1,-1 1-1,0 0 1,1 0-1,-1-1 1,1 1-1,0 0 1,0-1-1,-1 1 0,1-1 1,0 1-1,0-1 1,0 0-1,1 1 1,-1-1-1,0 0 1,1 0-1,-1 0 1,0 0-1,1 0 1,2 2-1,-2-3-61,0 0-1,0 1 1,0-1 0,1 0-1,-1 0 1,0 0 0,0 0-1,0 0 1,0-1 0,0 1-1,1-1 1,-1 1-1,0-1 1,0 0 0,0 0-1,0 0 1,0 0 0,-1 0-1,1 0 1,2-2 0,3-3-119,-1 0 0,-1 0 0,1 0 0,-1 0 0,0-1 0,0 0 0,-1 0 0,0-1 0,0 1 1,5-16-1,7-22-467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 22141,'-8'0'1952,"1"0"-1448,5 0-208,5 1 512,6 0-840,-1-2 201,-2-2-193,-3-1-241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16083,'7'-14'1061,"0"1"0,2-1 0,-1 1 0,2 1 0,0-1-1,15-14 1,-13 16-473,1 0 0,0 0 0,1 1 0,0 1 0,26-13-1,-38 21-554,-1 0-1,1 0 0,0 0 0,-1 1 0,1-1 0,0 1 0,0-1 0,0 1 0,0-1 0,0 1 0,0 0 0,-1 0 0,1 0 0,0 0 0,0 0 1,0 0-1,0 1 0,0-1 0,0 1 0,1 0 0,-1 0-23,-1 0 1,0 1-1,0-1 1,0 0-1,0 1 1,0-1-1,-1 1 1,1-1-1,0 1 1,-1-1-1,1 1 1,-1 0-1,1-1 1,-1 1-1,0 0 1,1-1-1,-1 1 1,0 0-1,0-1 1,-1 1-1,1 0 1,0-1-1,-1 3 1,-2 14-4,-1 1-1,-1-1 1,0 0 0,-9 18 0,6-17 2,1 2 0,-7 35 0,13-54-6,1-1 0,0 0 0,0 1 0,0-1 0,0 0 0,0 1 0,0-1 0,0 0 0,0 1 0,0-1 0,1 0 0,-1 0 0,0 1 0,1-1 0,-1 0 0,1 0 0,0 2 0,0-2 1,0-1 0,-1 1 0,1-1 0,0 1 0,-1-1 0,1 1 1,0-1-1,0 0 0,0 1 0,-1-1 0,1 0 0,0 0 0,0 0 0,0 1 0,-1-1 1,1 0-1,0 0 0,0 0 0,0 0 0,1-1 0,4 0 11,0-1 0,1 1 0,-1-2 0,0 1-1,8-5 1,4-2 16,-1-1-1,0-1 0,-1-1 0,0 0 0,-1-1 1,-1 0-1,0-2 0,-1 1 0,0-2 1,16-26-1,-24 35 3,-1-1 1,-1 0 0,1 0-1,2-10 1,-5 14-11,0 0 0,-1 0 0,1 0 1,-1 0-1,1 0 0,-1 0 0,0 0 0,-1 0 1,1 0-1,-1 0 0,-1-5 0,2 10-43,1 0-1,-1-1 1,0 1-1,0 0 1,0 0-1,0-1 1,0 1 0,0 0-1,0 0 1,-1-1-1,1 1 1,0 0-1,0 0 1,0-1-1,-1 1 1,1 0 0,0-1-1,-1 1 1,1 0-1,-1-1 1,1 1-1,-1 0 1,1-1-1,-1 1 1,1-1-1,-1 1 1,0-1 0,1 1-1,-1-1 1,0 0-1,1 1 1,-1-1-1,0 0 1,1 1-1,-1-1 1,0 0-1,0 0 1,1 0 0,-1 0-1,0 0 1,0 0-1,1 0 1,-1 0-1,0 0 1,0 0-1,1 0 1,-1 0-1,0 0 1,0-1 0,1 1-1,-1 0 1,0-1-1,1 1 1,-1 0-1,0-1 1,1 1-1,-1-1 1,0 1 0,1-1-1,-1 1 1,1-1-1,-1 1 1,1-1-1,-1 0 1,1 1-1,0-1 1,-1 0-1,1 1 1,-1-2 0,2 5-149,0 0 0,0-1 1,0 1-1,0 0 1,1 0-1,-1-1 1,1 1-1,-1 0 0,1-1 1,0 0-1,0 1 1,0-1-1,0 0 0,1 0 1,-1 0-1,0 0 1,1-1-1,0 1 1,-1-1-1,1 1 0,0-1 1,0 0-1,-1 0 1,1 0-1,5 1 1,23-1-890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15555,'1'1'152,"0"1"1,1 0-1,-1 0 0,1-1 0,-1 1 0,1-1 0,0 0 0,0 1 0,0-1 1,-1 0-1,1 0 0,0 0 0,1 0 0,-1 0 0,0-1 0,0 1 0,0 0 1,0-1-1,0 0 0,1 0 0,-1 1 0,0-1 0,0-1 0,1 1 0,-1 0 1,0 0-1,0-1 0,3 0 0,7-2 335,-1-1 1,0 1 0,0-2-1,11-6 1,-9 4-233,-1 0 0,0-1 0,0-1 0,-1 0 0,16-16-1,-22 19-175,1 0 0,-1 0-1,0-1 1,0 1-1,-1-1 1,0 0-1,0-1 1,-1 1 0,0-1-1,0 1 1,2-12-1,-5 18-65,1 0 0,-1 0 0,0 0 0,0 0 0,0 0-1,0 0 1,0 0 0,0 0 0,0 0 0,0 0 0,0 0-1,0 0 1,-1 0 0,1 0 0,0 0 0,-1 0 0,1 0-1,0 0 1,-1 1 0,0-1 0,1 0 0,-1 0 0,1 0 0,-1 0-1,0 1 1,0-1 0,1 0 0,-1 1 0,0-1 0,0 1-1,0-1 1,-1 0 0,0 1 1,1-1-1,-1 1 1,0 0 0,0 0-1,0 0 1,1 0 0,-1 0-1,0 0 1,0 1-1,1-1 1,-1 0 0,0 1-1,0 0 1,1-1 0,-1 1-1,1 0 1,-1 0 0,-2 2-1,-8 6-2,0 1 0,1 0 0,0 1 1,1 1-1,0-1 0,0 2 0,2-1 0,-1 1 0,2 0 0,0 1 0,0 0 0,1 0 1,1 1-1,-5 20 0,9-31-8,1 1 0,-1-1 1,1 1-1,0-1 0,0 1 1,0-1-1,0 1 0,1-1 1,0 1-1,0-1 0,1 5 1,-1-7-52,0 0 0,1 0 1,-1 0-1,0 0 0,1 0 0,-1 0 1,1-1-1,-1 1 0,1-1 0,0 1 1,-1-1-1,1 1 0,0-1 1,0 0-1,0 0 0,0 0 0,0 0 1,1 0-1,-1 0 0,0-1 0,0 1 1,1-1-1,2 1 0,5 0-229,-1-1-1,0 0 1,1 0 0,-1-1-1,0 0 1,1-1 0,-1 1-1,0-2 1,0 0-1,0 0 1,10-5 0,32-20-532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7:4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6 141 13883,'-5'7'3722,"7"-16"-1323,10-16-166,-8 19-2017,-1 1 1,1 0 0,1 0-1,-1 0 1,1 0 0,0 1-1,0-1 1,0 1 0,1 0-1,-1 1 1,1 0-1,0-1 1,0 2 0,0-1-1,8-1 1,1 0-154,-1 2 0,1 0 0,-1 0 0,1 2 0,26 1 1,-5 2-253,-20-1-478,0-1 0,1 0-1,31-4 1,-46 3 622,-1 0 1,0 0-1,1-1 1,-1 1-1,1 0 1,-1-1-1,0 1 1,1-1 0,-1 1-1,0-1 1,1 1-1,-1-1 1,0 0-1,0 0 1,0 0-1,0 0 1,0 0-1,0 0 1,0 0 0,0 0-1,0 0 1,0 0-1,0 0 1,-1-1-1,1 1 1,0-3-1,3-14-733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61 18636,'2'23'1181,"-2"-1"0,0 1 0,-7 41 0,2-19-479,2-10-306,-1-8-69,2-1 0,2 0 0,1 30 0,-1-54-300,1-1 1,-1 1 0,0-1 0,0 1 0,1-1 0,-1 1 0,1-1 0,-1 0 0,1 1-1,0-1 1,0 0 0,-1 1 0,1-1 0,0 0 0,0 0 0,0 0 0,0 1-1,0-1 1,2 1 0,-1-2 2,-1 1 0,1-1 0,0 1-1,-1-1 1,1 1 0,0-1 0,0 0 0,-1 0-1,1 0 1,0 0 0,-1 0 0,1 0 0,0-1-1,0 1 1,-1-1 0,1 1 0,0-1 0,-1 1-1,3-2 1,8-4 99,-1 0 0,1-1 1,-1-1-1,0 0 0,14-13 0,50-55 387,-51 51-369,16-16-154,-2-1 1,-2-1 0,42-66-1,-77 107-63,9-20-462,-10 22 521,1-1-1,-1 1 0,0-1 1,0 1-1,0-1 1,0 1-1,0-1 1,0 1-1,0-1 1,0 1-1,0-1 1,0 1-1,0-1 1,0 1-1,0-1 0,0 1 1,0-1-1,-1 1 1,1-1-1,0 1 1,0-1-1,-1 1 1,1 0-1,0-1 1,0 1-1,-1-1 1,1 1-1,-1 0 0,1-1 1,0 1-1,-1 0 1,1-1-1,-1 1 1,1 0-1,-1 0 1,1-1-1,0 1 1,-1 0-1,1 0 1,-1 0-1,0 0 0,-18-1-258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17020,'19'33'2200,"-5"-13"-1112,3-8-416,3-2 1193,0-3-513,6-2-536,-3 0-456,1-4-1104,2 1-440,-4-5 888,1 0-288,-2-4-240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78 18100,'-1'-1'97,"0"0"0,0 1 0,0-1 0,0 0 0,0 0 0,0 1 0,0-1 0,-1 1 0,1-1 0,0 1 0,0-1 0,0 1 0,-1 0 0,1 0 1,0-1-1,0 1 0,-1 0 0,1 0 0,0 0 0,0 0 0,-2 1 0,0 0 52,0-1 0,0 2 0,0-1 0,0 0 1,1 0-1,-1 1 0,0-1 0,-3 4 0,0 0 31,1 0 1,0-1-1,0 2 0,0-1 1,1 1-1,-1-1 0,-2 8 1,4-8-145,1-1 0,1 1 0,-1 0 0,0 0 0,1 0 0,0 0 0,1 0 0,-1 0 0,1 0 0,0 0 0,0 0 0,1 8 0,0-10-13,-1-1 0,1 0-1,0 0 1,-1 1 0,1-1 0,0 0 0,0 0 0,1 0-1,-1 0 1,0-1 0,1 1 0,-1 0 0,1 0 0,-1-1 0,1 1-1,0-1 1,0 1 0,0-1 0,0 0 0,0 0 0,0 0-1,0 0 1,0 0 0,0 0 0,0 0 0,1-1 0,-1 1-1,0-1 1,4 0 0,1 1 83,-1-2 0,0 1-1,0-1 1,0 0 0,0 0-1,0 0 1,0-1 0,0 0 0,0 0-1,-1-1 1,1 1 0,-1-1-1,0 0 1,0-1 0,10-7 0,-13 9-70,1-1 1,0 1 0,-1-1 0,1 0 0,-1 0 0,0 0 0,0 0 0,0 0 0,0 0 0,-1-1-1,1 1 1,-1 0 0,0-1 0,0 1 0,0-1 0,0 0 0,-1 1 0,1-1 0,-1 0 0,0 1-1,0-1 1,0 0 0,-1 1 0,1-1 0,-1 0 0,0 1 0,-2-6 0,2 7-134,0 0 1,0 1-1,0-1 1,0 1-1,0-1 1,0 1-1,0-1 1,-1 1-1,1 0 0,0-1 1,-1 1-1,1 0 1,-1 0-1,0 0 1,1 0-1,-1 0 1,0 0-1,1 1 1,-1-1-1,0 1 1,0-1-1,0 1 1,0 0-1,0-1 0,0 1 1,1 0-1,-1 0 1,0 0-1,0 1 1,0-1-1,0 0 1,0 1-1,-1 0 1,-1 2-627</inkml:trace>
  <inkml:trace contextRef="#ctx0" brushRef="#br0" timeOffset="1">457 1 17108,'-18'9'1431,"-1"0"0,-22 7 0,25-11-571,0 2 1,1-1 0,-26 16 0,40-21-845,0 0-1,0-1 1,-1 1 0,1 0 0,0 0-1,0 0 1,0 0 0,0 0 0,0 0-1,0 0 1,0 0 0,0 0-1,1 0 1,-1 0 0,0 1 0,1-1-1,-1 0 1,0 1 0,1 1-1,0-2-20,0-1 0,0 1 0,1 0 0,-1-1 0,1 1 0,-1 0 0,0-1 0,1 1 0,-1-1 0,1 1 0,-1-1 0,1 1 0,0-1 0,-1 1 0,1-1 0,0 1 0,-1-1 0,1 0 0,0 1 0,-1-1 0,1 0 0,0 0 0,-1 0 0,2 1 0,8 1-110,0-1 1,0 1 0,17-2 0,34-3-284,-43 1 203,-1 1-1,1 1 1,-1 0-1,32 5 1,-48-5 193,0 0 0,0 0 0,1 1 0,-1-1 1,0 0-1,0 0 0,0 1 0,0-1 0,0 1 0,0-1 0,0 1 0,0-1 0,0 1 1,0-1-1,0 1 0,0 0 0,0 0 0,0 0 0,0 0 0,0-1 0,-1 1 0,1 0 1,0 0-1,-1 0 0,1 0 0,-1 0 0,1 1 0,-1-1 0,0 0 0,1 0 0,-1 0 1,0 0-1,0 0 0,0 1 0,0-1 0,0 0 0,0 0 0,0 0 0,0 1 0,0-1 1,0 0-1,-1 0 0,1 0 0,0 0 0,-1 0 0,1 0 0,-1 0 0,0 0 1,1 0-1,-1 0 0,0 0 0,0 1 0,-5 5 171,1 0 0,-1-1-1,0 0 1,-1 0 0,1-1 0,-1 1 0,0-1-1,-14 6 1,5-2 175,0-2-1,-1 0 0,-21 5 1,35-11-392,0 0 1,-1-1 0,1 1 0,0-1-1,-1 1 1,1-1 0,-1 0 0,1 0 0,-5-1-1,7 0 12,1 1 0,-1 0 0,0-1-1,0 1 1,0-1 0,0 1 0,1-1-1,-1 1 1,0-1 0,0 1 0,1-1-1,-1 0 1,0 1 0,1-1 0,-1 0-1,1 0 1,-1 0 0,1 1-1,-1-1 1,1 0 0,0 0 0,-1 0-1,1 0 1,0 0 0,0 0 0,-1 0-1,1 0 1,0 0 0,0 0 0,0 1-1,0-1 1,0 0 0,1 0 0,-1 0-1,0 0 1,1-1 0,7-24-407,11-9-153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1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17764,'0'0'118,"0"25"6567,-4 51-5000,-12 27-1357,3-27-227,-2 81 1,18-133-158,-3-24 46,0 0 0,0 0 1,0 1-1,0-1 0,1 0 0,-1 0 1,0 0-1,0 0 0,0 1 0,0-1 1,0 0-1,1 0 0,-1 0 1,0 0-1,0 0 0,0 0 0,0 0 1,1 1-1,-1-1 0,0 0 0,0 0 1,0 0-1,1 0 0,-1 0 0,0 0 1,0 0-1,0 0 0,1 0 0,-1 0 1,0 0-1,0 0 0,0 0 1,0 0-1,1 0 0,-1 0 0,0-1 1,0 1-1,0 0 0,1 0 0,-1 0 1,0 0-1,0 0 0,0 0 0,0 0 1,0-1-1,1 1 0,-1 0 0,2-3-129,0 1 0,0-1 0,0 0-1,-1 0 1,1 0 0,-1 0-1,1 0 1,-1 0 0,1-6 0,2-10-725,0 0 0,-2-1 0,0 1 0,-2-1 0,0 0 0,-1 1 0,-5-33 0,6 55 873,1-1 1,0 0-1,0 1 1,0-1-1,0 0 1,0 0-1,0 0 1,0 0-1,0 0 1,1 0-1,-1 0 1,1 0 0,0 0-1,-1-1 1,1 1-1,0-1 1,0 1-1,0-1 1,4 2-1,-1-1 98,-1 0-1,1-1 1,0 1 0,0-1-1,1 0 1,-1 0-1,0-1 1,0 1-1,6-2 1,-2 1 123,-1-1 1,0 0-1,0 0 0,0-1 0,0 0 1,0 0-1,0-1 0,0 0 1,-1-1-1,0 1 0,1-2 0,9-6 1,-16 10-162,0 0 0,0 0 0,0 0 0,0-1 0,0 1 0,0 0 0,0 0 0,0-1 1,0 1-1,-1 0 0,1-1 0,0 1 0,-1-1 0,0 1 0,1-1 0,-1 1 0,0-1 0,1-2 0,-2 4-44,1 0 0,0-1-1,0 1 1,0 0 0,0-1 0,0 1-1,0 0 1,0-1 0,-1 1-1,1 0 1,0-1 0,0 1-1,-1 0 1,1-1 0,0 1-1,0 0 1,-1 0 0,1-1 0,0 1-1,-1 0 1,1 0 0,0 0-1,-1-1 1,1 1 0,0 0-1,-1 0 1,-1 0 1,1 0 0,0 0 1,-1 0-1,1 0 0,0 0 0,-1 0 1,1 0-1,0 1 0,0-1 0,-1 1 0,-1 0 1,-4 3 28,0 0 1,0 0 0,1 1 0,0 0-1,0 0 1,0 0 0,1 1 0,-1-1 0,2 2-1,-6 5 1,4-3-23,1-1 0,0 1 0,0 0 0,1 0 0,0 0 0,1 1 0,-4 13 0,7-21-26,-1-1 0,1 1 0,-1-1 0,1 1 0,0 0 0,0-1 0,0 1-1,0 0 1,0-1 0,0 1 0,0-1 0,1 1 0,-1 0 0,1-1 0,-1 1 0,1-1 0,0 1 0,-1-1 0,1 1-1,0-1 1,0 0 0,0 1 0,0-1 0,0 0 0,0 0 0,0 1 0,1-1 0,-1 0 0,0 0 0,0 0 0,1-1-1,-1 1 1,1 0 0,-1 0 0,1-1 0,-1 1 0,1-1 0,0 0 0,-1 1 0,1-1 0,-1 0 0,1 0 0,2 0-1,7 0 7,-1 0-1,1-1 0,0 0 0,-1-1 0,14-4 1,86-30-385,-72 22-110,52-12-1,-87 25 440,0 1-1,-1-1 1,1 1-1,0 0 1,-1 0 0,1 0-1,0 0 1,4 1-1,-6-1 33,0 1 1,-1-1-1,1 0 0,0 0 0,-1 1 0,1-1 0,-1 0 1,1 1-1,0-1 0,-1 1 0,1-1 0,-1 1 0,1-1 1,-1 1-1,1-1 0,-1 1 0,0 0 0,1-1 0,-1 1 1,0-1-1,1 1 0,-1 1 0,0 0 27,0 1 0,0 0 0,0 0 0,0-1 0,0 1 0,-1 0 0,0 0 0,1-1 0,-1 1 0,0 0 0,0-1 0,-1 1 0,1-1 0,-3 4 0,0 0 77,0 2 157,-1 0 0,1 0-1,-6 16 1,10-24-239,0 1 0,0-1-1,0 0 1,0 0-1,0 0 1,0 0-1,0 1 1,0-1 0,0 0-1,0 0 1,0 0-1,0 0 1,0 1 0,0-1-1,0 0 1,1 0-1,-1 0 1,0 0-1,0 1 1,0-1 0,0 0-1,0 0 1,0 0-1,0 0 1,1 0 0,-1 0-1,0 1 1,0-1-1,0 0 1,0 0-1,1 0 1,-1 0 0,0 0-1,0 0 1,0 0-1,0 0 1,1 0 0,-1 0-1,0 0 1,0 0-1,0 0 1,0 0-1,1 0 1,-1 0 0,0 0-1,0 0 1,1 0-1,8-2 153,6-5-195,-1 0-1,0-1 1,-1-1 0,17-13-1,21-14-690,-45 33 554,0-1 0,0 1 0,1 1 0,-1-1 0,7-1 0,-12 4 134,0-1 0,0 1 1,0 0-1,0 0 0,0 0 0,0 0 0,0 0 0,-1 0 0,1 0 0,0 0 1,0 0-1,0 0 0,0 0 0,0 1 0,0-1 0,0 0 0,-1 1 0,1-1 1,0 1-1,0-1 0,0 1 0,-1-1 0,1 1 0,0-1 0,-1 1 0,1 0 1,0-1-1,-1 1 0,1 0 0,-1-1 0,1 1 0,-1 0 0,1 0 0,-1 0 1,0 0-1,1-1 0,-1 1 0,0 0 0,0 0 0,0 0 0,0 0 0,0 0 1,0 0-1,0 0 0,0 0 0,0 1 0,0 7-83,-1 0 0,0 0-1,-1 0 1,0 0 0,-5 14 0,1-6 94,3-6 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2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33 16868,'7'-24'2490,"-7"16"-1091,-8 16 1069,1 4-2250,0 1 1,1 0 0,0 0-1,2 0 1,-6 21-1,-10 71-355,19-94 134,0-1 1,0 1-1,1-1 1,0 1-1,1-1 1,3 17-1,-4-25 4,1 0 0,-1 0 0,1 0 0,0 0 1,0 0-1,0 0 0,0 0 0,0 0 0,0-1 0,1 1 0,-1 0 0,0-1 0,1 1 0,0-1 0,3 3 1,-3-3 2,0 0 0,0-1 1,0 1-1,1 0 0,-1-1 1,0 0-1,0 1 0,1-1 1,-1 0-1,0 0 0,1 0 1,-1-1-1,0 1 0,0-1 1,1 1-1,-1-1 1,0 0-1,3-1 0,8-4 28,1 0-1,-1-1 0,0-1 1,-1 0-1,0-1 1,-1-1-1,21-20 1,-4-1 121,38-52 1,-59 73-114,0 1 26,0-1 1,-1 1-1,0-1 0,-1 0 0,7-18 0,-12 28-61,1 0 0,-1-1 0,0 1 0,0 0 0,0 0 0,1-1 0,-1 1-1,0 0 1,0-1 0,0 1 0,0 0 0,0-1 0,0 1 0,0 0 0,0-1-1,0 1 1,0-1 0,0 1 0,0 0 0,0-1 0,0 1 0,0 0 0,0-1-1,0 1 1,0 0 0,0-1 0,0 1 0,0 0 0,-1-1 0,1 1 0,0 0 0,-1-1-1,-8 10 93,-11 19-22,10-10-81,1 0 1,0 1 0,-8 26-1,15-38 1,0 1-1,0-1 1,0 1-1,1-1 1,0 1 0,1 0-1,0-1 1,0 1-1,0 0 1,1-1-1,0 1 1,3 9-1,-3-15-4,0 0 0,0 0 0,0 1-1,0-1 1,1 0 0,-1 0-1,0 0 1,1-1 0,0 1 0,-1 0-1,1 0 1,0-1 0,0 1-1,0-1 1,0 0 0,4 3-1,-2-3-78,0 1-1,1-1 1,-1 0 0,0 0-1,1-1 1,-1 1-1,0-1 1,8 0-1,3-1-136,-1-2 0,1 1 0,-1-2 1,23-8-1,2-3-153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2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55 16660,'26'-27'2821,"-25"26"-2712,0 0 0,0 0 0,-1 0-1,1 0 1,0 0 0,-1-1 0,1 1 0,-1 0 0,0 0-1,1 0 1,-1 0 0,0-3 0,0 4-29,0-1 0,0 1 0,0-1-1,0 1 1,-1-1 0,1 1 0,0 0 0,0-1 0,-1 1 0,1-1-1,0 1 1,-1-1 0,1 1 0,0 0 0,-1-1 0,1 1 0,-1 0-1,1-1 1,0 1 0,-1 0 0,1 0 0,-1-1 0,1 1 0,-1 0-1,1 0 1,-1 0 0,1 0 0,-1 0 0,1-1 0,-2 1 0,-4 0 129,-1-1 0,0 1 1,0 1-1,1-1 0,-1 1 0,1 0 1,-1 0-1,0 1 0,1 0 1,0 0-1,-7 4 0,-5 2-173,0 1-1,-23 16 1,31-19-40,1 0 1,1 1 0,-1-1 0,1 2-1,0-1 1,1 1 0,-1 0-1,-10 17 1,18-24-3,-1-1 0,1 1 0,0 0 0,0-1 0,0 1 0,0-1 0,0 1 0,0 0 0,0-1 0,0 1 0,0-1 0,0 1 0,1 0 0,-1-1 0,0 1 0,0-1 0,0 1 0,1-1 0,-1 1 0,0-1 0,1 1-1,-1-1 1,0 1 0,1-1 0,-1 1 0,1-1 0,-1 1 0,1-1 0,-1 0 0,1 1 0,-1-1 0,1 0 0,-1 0 0,1 1 0,-1-1 0,1 0 0,-1 0 0,2 0 0,29 10-281,-18-7 138,-1 1 4,-2 0-1,1 1 0,0 1 1,-1 0-1,0 0 0,12 10 1,-20-13 109,1-1 0,0 1 1,-1-1-1,1 1 0,-1 0 1,0 0-1,0 0 0,0 0 0,-1 0 1,1 1-1,1 3 0,-3-5 33,0 0-1,1 0 1,-1 0-1,0 0 1,0 0-1,0 0 1,0 0-1,0 0 1,-1 0-1,1 1 1,-1-1-1,1 0 1,-1 0-1,0 0 1,0-1-1,0 1 1,0 0-1,0 0 1,0 0-1,-3 2 1,-1 2 93,-1-1 0,1 0 1,-1 0-1,-1-1 0,1 1 1,-1-1-1,0-1 1,0 1-1,0-1 0,-13 4 1,10-4-24,0 0 0,0-1 1,-1 0-1,1-1 0,0 0 0,-1 0 1,-15-2-1,25 1-101,1 0-1,0 0 1,-1 0-1,1 0 0,0 0 1,0 0-1,-1 0 1,1 0-1,0-1 1,-1 1-1,1 0 1,0 0-1,0 0 1,-1 0-1,1 0 1,0 0-1,-1-1 1,1 1-1,0 0 1,0 0-1,0 0 1,-1-1-1,1 1 1,0 0-1,0 0 1,0 0-1,-1-1 1,1 1-1,0 0 1,0-1-1,0 1 1,0 0-1,0 0 1,0-1-1,0 1 1,-1 0-1,1-1 1,0 1-1,0 0 0,0-1 1,0 1-1,0 0 1,1 0-1,-1-1 1,0 1-1,0 0 1,0-1-1,0 1 1,0 0-1,0 0 1,0-1-1,0 1 1,1 0-1,-1 0 1,0-1-1,0 1 1,1 0-1,13-17-508,-12 16 450,17-18-540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2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18652,'-3'6'868,"0"-1"0,0 1 0,-1-1 0,0 1 0,-6 5-1,4-3-417,-206 288-172,234-325-1792,-1-3 1062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6:2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16972,'-3'21'1795,"2"0"1,0 36 0,2-28-1375,5 109 605,-3-115-1237,0 1-1,2-1 1,14 41 0,-12-51-2350,-11-21 1885</inkml:trace>
  <inkml:trace contextRef="#ctx0" brushRef="#br0" timeOffset="0.99">0 266 17164,'3'-2'1640,"14"2"-1072,2-2-232,9 2 768,1-3-223,3-2-913,-1-2 72,-4-7 32,-2-2-112,-9-4-104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5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 16291,'7'-3'1665,"-1"11"-937,-3 4-264,-2 7 936,-1 6-351,1 13-361,-1 2-152,-1 3-384,-2 3-88,-1-3-344,0-2-240,1-6-432,0-5-1601,-3-17 2049,-3-8-384,-3-9-105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59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67 16804,'0'-2'203,"0"0"0,1 1 0,-1-1 0,1 0 0,-1 0 0,1 0 0,0 1 0,0-1 0,0 0 0,0 1 0,0-1 0,0 1 0,0-1 0,1 1-1,-1-1 1,0 1 0,1 0 0,-1 0 0,1 0 0,0 0 0,-1 0 0,1 0 0,0 0 0,2-1 0,6-2 560,1 0-1,20-4 0,-27 7-560,18-3-85,0 0 1,1 2 0,-1 0 0,0 1 0,1 2-1,-1 0 1,0 1 0,0 2 0,0 0 0,0 1-1,0 1 1,-1 1 0,0 1 0,27 15 0,-39-18-127,-1 1 0,0-1 0,0 1 0,-1 1 1,0-1-1,0 1 0,0 1 0,-1-1 0,0 1 0,-1 0 1,0 1-1,0-1 0,7 19 0,-8-16-2,-1 0 0,-1 0-1,0 1 1,0-1 0,-1 1 0,-1-1-1,0 1 1,0-1 0,-1 1-1,-1 0 1,-3 15 0,1-10 51,-1-1 0,-1 0 0,0 0-1,-1 0 1,-1-1 0,0 0 0,-1-1 0,-1 0 0,0 0 0,-1-1 0,0 0-1,-24 20 1,25-25 33,0 0-1,-1-1 0,0 0 1,0-1-1,-1 0 0,0-1 1,0 0-1,0-1 0,0 0 1,-1-1-1,1-1 0,-1 0 1,0 0-1,0-1 0,0-1 1,1 0-1,-21-3 0,15-1-320,1 0 1,-1-1-1,1-1 0,0 0 0,0-2 1,1 1-1,0-2 0,1 0 0,-20-16 0,21 11-221,6 4-170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7:4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89 17404,'0'5'1704,"-1"-3"-1032,1 1-240,4-1 849,2-1-129,4-1-120,2 0-136,6-4-176,2 1-71,3-3-105,1 1-48,2-1-240,3-3-184,-1-2-840,-1-2 992,-5 3-320,-1-5-88,-3-5-96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0:0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24 13531,'-2'-2'396,"0"0"1,0 1-1,-1-1 1,1 0-1,-1 1 1,1-1-1,-1 1 0,-4-2 1,4 1 1095,18 5-894,-13-3-608,61 11 180,0-2 0,0-3 0,90-4 0,-7-13-142,186-8 32,-247 16-77,44 0 54,-106 4-177,0 1 0,0 1 0,36 9 0,-51-9 118,0-1 0,0 0-1,0 0 1,1-1 0,-1 0 0,1 0 0,-1-1 0,0 0 0,16-2-1,-24 2 34,0-1 0,0 1-1,0 0 1,0-1-1,0 1 1,0 0 0,0 0-1,0-1 1,-1 1-1,1 0 1,0 0-1,0-1 1,0 1 0,0 0-1,-1 0 1,1-1-1,0 1 1,0 0 0,0 0-1,-1 0 1,1-1-1,0 1 1,0 0-1,-1 0 1,1 0 0,0 0-1,0 0 1,-1-1-1,1 1 1,0 0 0,0 0-1,-1 0 1,1 0-1,0 0 1,-1 0-1,1 0 1,-15-7-457,10 6 405,1 0 0,-1-1-1,1 2 1,-1-1 0,-8 0 0,-10 2-143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0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16996,'-4'7'1464,"24"-4"-968,9-3-192,11-4 320,14-1-88,11-1-16,-1-1-31,2 3-433,-6 0-296,-17 2-553,-7 4 761,-23 2-104,-10 3-120,-16 6-96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0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3 413 16267,'-3'21'1569,"20"-11"-921,12-4-240,20-6 504,5-3-64,12-4-576,4-2-560,-1-9 448,-6-2-168,-10 0-232</inkml:trace>
  <inkml:trace contextRef="#ctx0" brushRef="#br0" timeOffset="1">555 46 16596,'30'-19'1464,"10"6"-1056,3 3-160,6 6 424,0 4-88,-6 10-120,-5 6-152,-11 8-200,-11 5-16,-16 7-40,-10 2 17,-19 11-1,-5 0-48,-13 4-329,0-1-271,-5-9 504,6-6-112,6-11-32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0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15179,'-2'2'240,"0"0"-1,1 1 0,-1-1 0,1 0 1,-1 1-1,1-1 0,0 1 1,0-1-1,-1 5 0,-2 2 168,-3 7-181,1 1 0,0 0 0,1 0 0,1 1 1,1-1-1,0 1 0,1 0 0,1 0 1,1 0-1,4 32 0,-4-46-222,1-1-1,0 0 1,-1 0 0,1 1 0,1-1-1,-1 0 1,0 0 0,1 0 0,-1 0-1,1 0 1,0-1 0,0 1-1,0 0 1,1-1 0,3 4 0,-4-5 8,0 1 0,1-1 0,-1 0 0,1 0 0,-1 0 0,1 0 0,0 0 0,-1 0 0,1-1 1,0 1-1,-1-1 0,1 0 0,0 1 0,0-2 0,-1 1 0,1 0 0,0 0 0,0-1 0,2 0 0,5-3 48,-1 1-1,0-1 0,0 0 0,0-1 0,0 0 0,-1-1 0,0 0 0,0 0 0,0 0 0,10-13 1,1-3 216,-1 0 1,22-35 0,-30 42-61,-1-1 0,0 0 0,-1-1 0,10-29 0,-17 31 145,-1 15-347,-1 0 0,1 0-1,-1 1 1,1-1-1,-1 0 1,1 1-1,-1-1 1,1 0-1,0 1 1,-1-1-1,1 1 1,-1-1 0,1 1-1,0-1 1,0 1-1,-1-1 1,1 1-1,0-1 1,0 1-1,0-1 1,0 1-1,-1 0 1,1-1 0,0 2-1,-5 13-36,1 1-1,0 1 1,1-1-1,0 0 1,2 1-1,0-1 1,0 1-1,2-1 1,3 21-1,-4-34-51,1 0 0,0 0 0,-1 0 0,1 0 0,1 0 0,-1 0 0,0 0 0,1 0 0,-1-1 0,1 1 0,0-1 0,0 1-1,0-1 1,0 0 0,1 0 0,-1 0 0,0 0 0,1 0 0,0 0 0,-1-1 0,1 1 0,0-1 0,0 0 0,4 2 0,0-2-37,-1 1 1,1-2-1,0 1 1,0-1-1,-1 0 1,1 0-1,0-1 1,0 0-1,-1 0 1,10-3-1,28-10-543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04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15787,'-15'10'895,"1"1"-1,1 1 0,0 0 0,0 1 0,-12 17 1,11-13 143,8-10-780,1-2-80,0 1 0,0 0 0,0 0 0,-3 8 0,7-14-190,1 1-1,-1 0 1,1 0 0,-1 0 0,1-1 0,0 1 0,-1 0 0,1 0 0,0 0 0,0 0 0,0 0 0,-1-1 0,1 1 0,0 0 0,0 0-1,0 0 1,1 0 0,-1 0 0,0 0 0,0-1 0,0 1 0,1 0 0,-1 0 0,0 0 0,1 0 0,-1-1 0,1 1 0,-1 0 0,1 0-1,-1-1 1,1 1 0,-1 0 0,1-1 0,0 1 0,-1-1 0,1 1 0,0-1 0,0 1 0,-1-1 0,1 1 0,0-1 0,0 0 0,1 1 0,16 5-578,36 7 1,-43-12 531,0 1 1,0 1-1,0 0 1,-1 0-1,1 1 1,-1 0-1,0 1 1,0 0-1,15 11 1,-24-15 60,0 0-1,1 0 1,-1 0 0,0 0-1,0 0 1,0 0 0,0 1-1,0-1 1,0 0 0,0 0-1,-1 1 1,1-1 0,0 1-1,-1-1 1,1 1 0,-1-1-1,0 1 1,1-1 0,-1 1-1,0-1 1,0 1 0,0-1-1,0 1 1,0 0 0,0-1-1,0 1 1,-1-1 0,1 1-1,0-1 1,-1 1 0,0-1-1,1 1 1,-1-1 0,0 0-1,1 1 1,-1-1 0,0 0-1,0 0 1,0 1 0,0-1-1,-1 0 1,-1 1 0,-3 4 87,-2 0 0,1-1 0,-1 0 1,1 0-1,-16 6 0,4-3 177,1-1 0,-36 8 0,44-13-284,0 0 0,1-1 0,-1 0 0,0 0-1,0-1 1,0-1 0,-14-2 0,23 3 13,0 0 0,0 0 0,0 0 0,0-1 0,0 1 0,0 0 0,0 0-1,0-1 1,0 1 0,0-1 0,1 1 0,-1-1 0,0 1 0,0-1 0,0 1 0,1-1 0,-1 0 0,0 1 0,1-1 0,-1 0-1,1 0 1,-1 1 0,1-1 0,-1 0 0,1 0 0,-1 0 0,1 0 0,0 0 0,-1 0 0,1 0 0,0 0 0,0 0 0,0 1-1,0-3 1,11-11-198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0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 17820,'3'2'1944,"-4"14"-1184,-12 6-328,-10 9 1505,-4 8-913,-9 7-520,-2 3-152,-3 4-248,2-2-136,2-6-216,7-7-184,8-10-392,7-8-256,10-16 776,5-7-200,13-13-177</inkml:trace>
  <inkml:trace contextRef="#ctx0" brushRef="#br0" timeOffset="1">334 45 18028,'6'4'1672,"-9"15"-1088,-6 5-232,2 9 617,0 5-225,3 3-200,2-1-80,4-1-224,5-3-128,2-5-208,1-1-144,-3-5-608,0-5-192,-4-7-1329,-2-2 1921,-5-7-416,-5-2-304</inkml:trace>
  <inkml:trace contextRef="#ctx0" brushRef="#br0" timeOffset="2">209 390 15179,'-15'-11'1905,"5"0"-961,5-1-360,8 2 880,10 4-175,10 3-281,3 1-440,7-1 120,1 3-512,-1 1-88,-1 2-16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0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18140,'-8'21'527,"0"-1"0,2 2 0,0-1 0,-4 33 0,5-24-229,-20 124 96,22-122-391,1 0 0,4 60 1,-2-89-4,0 0 1,1 0 0,-1-1-1,1 1 1,-1 0 0,1 0-1,0-1 1,0 1 0,0 0-1,0-1 1,1 1 0,-1-1-1,1 0 1,-1 1 0,1-1-1,0 0 1,0 0 0,3 3-1,-3-4 4,1 0 0,-1 0 0,0 0 0,1-1 0,-1 1 0,1-1 0,0 1 0,-1-1-1,1 0 1,-1 0 0,1 0 0,-1 0 0,1 0 0,0-1 0,-1 1 0,1-1 0,-1 1 0,1-1-1,-1 0 1,3-1 0,13-7 55,0-1 0,0 0 0,-1-1 0,0-1 0,22-22 1,34-22 271,-72 55-323,0 1 1,-1-1-1,1 1 0,0-1 1,-1 1-1,1-1 0,0 1 1,0 0-1,-1-1 1,1 1-1,0 0 0,0 0 1,-1 0-1,1-1 1,0 1-1,0 0 0,0 0 1,-1 0-1,2 1 1,-2-1-5,1 0 0,-1 0 0,0 1 0,0-1 0,1 1 0,-1-1 0,0 0 0,0 1 0,0-1 0,1 1 0,-1-1 1,0 0-1,0 1 0,0-1 0,0 1 0,0-1 0,0 0 0,0 1 0,0-1 0,0 1 0,0-1 0,0 1 0,0-1 0,0 0 0,-1 1 1,-12 39 81,8-28-75,-2 10 4,3-13-132,1 0-1,0 1 1,0 0 0,1-1 0,1 1-1,-2 15 1,3-24 93,0-1 0,1 1 0,-1-1 0,0 1-1,0 0 1,0-1 0,1 1 0,-1-1 0,0 1 0,0-1 0,1 1 0,-1-1-1,1 0 1,-1 1 0,0-1 0,1 1 0,-1-1 0,1 0 0,-1 1 0,1-1-1,-1 0 1,1 1 0,-1-1 0,1 0 0,-1 0 0,1 0 0,0 1 0,-1-1 0,1 0-1,-1 0 1,1 0 0,-1 0 0,1 0 0,0 0 0,-1 0 0,1 0 0,-1 0-1,1 0 1,0-1 0,-1 1 0,1 0 0,-1 0 0,1-1 0,-1 1 0,1 0-1,-1 0 1,1-1 0,0 0 0,32-17-254,-28 14 119,27-17-328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0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24 17644,'-19'16'936,"0"-2"-409,1 2 0,1 1-1,0 0 1,1 1 0,-18 27 0,33-44-498,0 0 0,0 0 0,1 0 0,-1 0 0,1 0 0,-1 0 0,1 0 0,-1 0 0,1 0 0,-1 0 0,1 0 0,0 0 0,0 0 0,-1 0 0,1 0 0,0 0 0,0 1 0,0-1 0,0 0 0,0 0 0,1 0 1,-1 0-1,0 0 0,1 2 0,0-3-18,0 1-1,0-1 1,0 1 0,0-1 0,0 1 0,0-1 0,0 0 0,0 0 0,0 1 0,0-1 0,0 0 0,0 0 0,0 0 0,0 0-1,0 0 1,0-1 0,0 1 0,0 0 0,2-1 0,9-2-16,0-1 0,-1 0 0,12-7 0,-3-1 6,-2 0 1,1-1 0,-2-1-1,0-1 1,0 0-1,-1-1 1,-1-1 0,-1 0-1,16-27 1,-30 44-3,0 0 1,0 1-1,0-1 1,0 0 0,0 0-1,1 0 1,-1 0-1,0 0 1,0 0-1,0 0 1,0 0-1,0 0 1,0 0-1,0 0 1,0 0-1,0 0 1,0 0-1,0 0 1,0 0 0,0 0-1,0 0 1,0 0-1,0 0 1,0 0-1,0 0 1,1 1-1,-1-1 1,0 0-1,0 0 1,0 0-1,0 0 1,0 0 0,0 0-1,0 0 1,0 0-1,0 0 1,0-1-1,0 1 1,0 0-1,0 0 1,0 0-1,1 0 1,-1 0-1,0 0 1,0 0-1,0 0 1,0 0 0,0 0-1,0 0 1,0 0-1,0 0 1,0 0-1,0 0 1,0 0-1,0 0 1,0 0-1,0 0 1,0 0-1,0 0 1,0-1-1,0 1 1,0 0 0,0 0-1,0 0 1,0 6-13,-15 58-16,10-47-79,1-1-1,1 1 0,0-1 0,1 1 0,1 21 1,0-37 65,1 0 0,0 0 0,0 0 0,0 0 1,0 1-1,0-1 0,0 0 0,1 0 0,-1 0 0,0 0 0,1 0 1,-1 0-1,0 0 0,1 0 0,0 1 0,-1-2 0,1 1 1,-1 0-1,1 0 0,0 0 0,0 0 0,-1 0 0,1 0 1,0-1-1,0 1 0,0 0 0,0-1 0,0 1 0,0-1 1,0 1-1,1 0 0,1-1-2,-1-1-1,0 1 1,0 0-1,1-1 1,-1 1 0,0-1-1,0 1 1,0-1 0,0 0-1,0 0 1,0 0 0,0 0-1,0-1 1,0 1 0,1-2-1,22-18-482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0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15563,'-19'36'929,"-56"115"1351,66-129-1875,1 1-1,0 0 1,2 1 0,-6 45-1,12-62-362,-1-1 0,1 1-1,0-1 1,0 1 0,1-1 0,0 0-1,0 1 1,0-1 0,1 0 0,0 0-1,4 8 1,-4-11-78,0 0-1,0 0 1,0 0 0,0 0-1,1 0 1,0-1 0,-1 0-1,1 1 1,0-1 0,0 0-1,0 0 1,0 0 0,0-1-1,1 1 1,-1-1-1,1 0 1,-1 1 0,1-2-1,-1 1 1,1 0 0,5 0-1,0-1-154,0 0 0,1-1 0,-1 0 0,0 0 0,0-1 0,10-3-1,-11 2-18,1 1 0,-1 0 0,1 1-1,-1 0 1,1 0 0,14 1-1,-23 0 209,1 0-1,0 0 0,-1 0 0,1 0 1,-1 1-1,1-1 0,-1 0 0,1 0 0,0 0 1,-1 1-1,1-1 0,-1 0 0,1 1 0,-1-1 1,1 1-1,-1-1 0,0 0 0,1 1 0,-1-1 1,1 1-1,-1-1 0,0 1 0,1-1 1,-1 1-1,0-1 0,0 1 0,0 0 0,1-1 1,-1 1-1,0-1 0,0 1 0,0-1 0,0 1 1,0 0-1,0-1 0,0 1 0,0-1 0,0 1 1,0 0-1,0-1 0,0 1 0,-1 0 1,-11 26 580,6-19-324,-1-1-1,0 0 1,0 0-1,0 0 1,-1-1-1,1 1 1,-2-2-1,1 1 0,-1-2 1,1 1-1,-1-1 1,-1 0-1,-10 3 1,15-6-251,0 1 0,0-1 0,-1 0 0,1 0 0,0-1 1,-1 0-1,1 0 0,-1 0 0,1 0 0,0-1 0,-1 0 0,1 0 1,0 0-1,0-1 0,0 0 0,0 0 0,0 0 0,0 0 0,0-1 1,1 0-1,-1 0 0,1 0 0,0-1 0,0 1 0,-5-6 0,-2-9-349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0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38 142 17588,'6'-2'189,"-1"0"-1,0 0 1,0-1 0,0 0 0,0 0 0,-1 0 0,1-1 0,-1 1 0,0-1-1,0 0 1,0 0 0,0-1 0,-1 1 0,0-1 0,0 0 0,0 1-1,0-2 1,-1 1 0,0 0 0,0 0 0,0-1 0,-1 1 0,0-1-1,0 1 1,1-11 0,-2 15-184,0 0-1,0 0 0,0 0 1,0 0-1,0 1 0,-1-1 1,1 0-1,0 0 1,0 0-1,0 0 0,-1 0 1,1 1-1,-1-1 0,1 0 1,-1 0-1,1 1 1,-1-1-1,1 0 0,-1 1 1,1-1-1,-1 0 0,0 1 1,1-1-1,-1 1 1,0-1-1,0 1 0,1-1 1,-1 1-1,0 0 0,0-1 1,0 1-1,0 0 1,1 0-1,-1-1 0,0 1 1,0 0-1,0 0 0,0 0 1,0 0-1,0 0 1,0 0-1,1 0 0,-1 1 1,0-1-1,0 0 0,0 0 1,0 1-1,1-1 1,-2 1-1,-3 1 10,0 0 1,0 1-1,1 0 0,-1-1 0,1 1 1,-8 7-1,6-3-12,0-1 0,0 1 0,1 0 1,0 1-1,0-1 0,-4 11 0,7-14-8,0 1 1,0-1-1,1 1 0,-1-1 0,1 1 0,0-1 0,1 1 0,-1 0 0,1-1 1,0 1-1,0 0 0,0-1 0,2 9 0,-1-11-1,0-1 0,0 1 0,0 0 0,0 0 0,0 0 0,0-1 0,1 1 0,-1 0 0,1-1 0,-1 1 0,1-1 0,0 0 0,-1 1 0,1-1 0,0 0 0,0 0 0,0 0 0,0-1 0,0 1 0,0 0 0,0-1 0,0 1 0,0-1 0,0 1 0,4-1 0,6 1-116,0-1 1,0 0-1,16-3 1,10-4-289,0-2 0,-1-1 0,49-21 0,41-11-959,-126 42 1378,-1 0 0,0 0 0,0 0-1,0-1 1,0 1 0,1 0 0,-1 0 0,0 0 0,0 0-1,0 0 1,1 0 0,-1 0 0,0 0 0,0 0 0,0 0-1,1 0 1,-1 0 0,0 0 0,0 0 0,0 0 0,1 0-1,-1 0 1,0 0 0,0 0 0,0 0 0,1 0-1,-1 1 1,0-1 0,0 0 0,0 0 0,1 0 0,-1 0-1,0 0 1,0 0 0,0 1 0,0-1 0,0 0 0,0 0-1,1 0 1,-1 1 0,-5 9 418,-19 19 612,14-17-365,9-11-644,1-1 0,0 0 0,-1 0 1,1 1-1,0-1 0,-1 0 0,1 1 0,0-1 1,0 0-1,-1 1 0,1-1 0,0 0 0,0 1 0,0-1 1,0 0-1,-1 1 0,1-1 0,0 1 0,0-1 1,0 0-1,0 1 0,0-1 0,0 1 0,0-1 1,0 1-1,0-1 0,0 0 0,0 1 0,0-1 0,1 1 1,-1-1-1,0 0 0,0 1 0,0-1 0,1 0 1,-1 1-1,0 0 0,2-1 5,-1 0 0,0 1 1,0-1-1,1 0 0,-1 0 1,0 0-1,0 0 0,1 0 1,-1 0-1,0 0 0,1 0 0,0-1 1,40-11 100,24-17-381,-47 19-113,0 1 0,1 1-1,1 0 1,36-7 0,-56 15 332,0 0 0,-1-1 1,1 1-1,0 0 0,0 0 0,-1 0 0,1 0 1,0 0-1,0 0 0,0 0 0,-1 0 1,1 0-1,0 0 0,0 0 0,0 0 0,-1 1 1,1-1-1,0 0 0,0 1 0,-1-1 1,1 0-1,0 1 0,-1-1 0,1 1 0,0-1 1,-1 1-1,1-1 0,-1 1 0,1 0 1,-1-1-1,1 1 0,-1 0 0,1-1 0,-1 1 1,0 0-1,1-1 0,-1 1 0,0 0 1,0 0-1,0-1 0,1 1 0,-1 0 0,0 0 1,0 0-1,0 1 0,-1 5-212,0 0 1,0 0-1,-1 0 1,-4 12-1,-2 11-612,9-22 537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7:48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2 111 19244,'-2'2'2121,"2"-1"-1433,6-1-224,3-3 1016,11 0-456,3-4-143,8-1-385,6-2-120,8-3-120,2 4-48,2 0-104,0 2-96,-6 2-216,-2-1-200,-6 3-833,-11-1 1033,-17-8-144,-7-2-144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0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16043,'7'-1'359,"0"-2"0,1 1 0,-1-1 0,0 0 0,0-1 0,-1 1 0,1-1 0,-1-1 0,8-6 0,5-5 336,25-28-1,-34 32-442,1 0 0,14-24 1,-22 31-224,0 0 0,0-1-1,-1 1 1,0-1 0,0 1 0,0-1 0,-1 0 0,0 0 0,0 0 0,0-10 0,0 15-31,-1-1 0,0 1 1,0 0-1,0-1 1,0 1-1,0 0 0,0 0 1,-1-1-1,1 1 1,0 0-1,0-1 0,-1 1 1,1 0-1,-1 0 1,1 0-1,-1 0 0,0 0 1,1-1-1,-1 1 1,0 0-1,0 0 0,0 1 1,0-1-1,0 0 0,0 0 1,0 0-1,0 1 1,0-1-1,0 0 0,0 1 1,0-1-1,-1 1 1,1-1-1,0 1 0,0 0 1,-1-1-1,1 1 1,0 0-1,-1 0 0,1 0 1,0 0-1,0 0 1,-1 0-1,1 0 0,0 1 1,0-1-1,-1 0 0,-1 1 1,-3 2-24,0-1 0,-1 1 0,1 0 0,0 0 1,0 1-1,1-1 0,-1 1 0,-5 6 0,3-3-9,1 1 0,-1 0-1,1 1 1,1 0 0,0 0 0,0 0-1,1 1 1,0 0 0,1 0 0,0 0-1,0 0 1,1 1 0,1-1 0,0 1 0,0 0-1,1 0 1,0 11 0,1-19 26,0-1 1,0 1-1,1 0 1,-1-1-1,1 1 1,-1 0-1,1-1 1,0 1-1,0-1 1,0 0-1,0 1 1,1-1-1,-1 0 1,1 1-1,-1-1 1,1 0-1,0 0 1,0 0-1,3 2 1,-2-2 0,1 0 1,-1-1 0,0 0-1,1 1 1,-1-1 0,1 0-1,-1-1 1,1 1 0,0-1-1,-1 1 1,1-1 0,6-1-1,3 0 6,0-1-1,0-1 0,0 0 0,0-1 0,-1-1 0,23-10 0,-13 1 59,0 0 0,24-20 0,-11 7 93,-35 27-149,0 0 1,0 0 0,0 0 0,0 0 0,1-1-1,-1 1 1,0 0 0,0 0 0,0 0 0,1 0-1,-1 0 1,0 0 0,0-1 0,0 1 0,1 0-1,-1 0 1,0 0 0,0 0 0,1 0 0,-1 0 0,0 0-1,0 0 1,0 0 0,1 0 0,-1 0 0,0 0-1,0 0 1,1 0 0,-1 0 0,0 0 0,0 0-1,0 1 1,1-1 0,-1 0 0,0 0 0,0 0-1,0 0 1,1 0 0,-1 0 0,0 1 0,0-1-1,0 0 1,0 0 0,1 0 0,-1 1 0,0-1 0,0 0-1,0 0 1,0 0 0,0 1 0,0-1 0,0 0-1,0 0 1,0 0 0,0 1 0,0-1 0,0 0-1,0 0 1,0 1 0,0-1 0,0 0 0,0 0-1,0 1 1,0-1 0,0 0 0,0 0 0,0 0 0,0 1-1,0-1 1,-5 24 19,4-18-3,1-4-12,-1 0 0,1 0 0,0 0 1,0 0-1,-1-1 0,2 1 0,-1 0 0,0 0 0,0 0 0,0 0 1,1 0-1,-1-1 0,1 1 0,0 0 0,-1 0 0,1-1 0,0 1 1,0 0-1,0-1 0,0 1 0,0-1 0,2 3 0,0-3 6,-1 0 0,1 1 0,0-1 0,-1 0 0,1-1 0,0 1 0,0 0 0,0-1 0,-1 1-1,1-1 1,0 0 0,0 0 0,0 0 0,3-1 0,21-3 31,0-1 0,-1-1-1,1-1 1,-2-1 0,28-13 0,46-15-285,-97 35 222,0 0 0,0 1 1,0-1-1,0 1 0,0 0 1,0-1-1,0 1 0,0 0 1,0 0-1,0 0 0,0 0 1,4 1-1,-5 0 13,-1 0-1,1-1 1,-1 1-1,1 0 1,-1-1 0,1 1-1,-1 0 1,0 0-1,1 0 1,-1-1-1,0 1 1,0 0 0,1 0-1,-1 0 1,0 0-1,0 0 1,0 0-1,0-1 1,0 1 0,0 0-1,0 0 1,-1 0-1,1 0 1,0 0 0,0 0-1,-1-1 1,1 1-1,-1 1 1,0 0 13,1-1 1,-1 0-1,1 1 0,-1-1 0,1 1 1,0-1-1,0 1 0,0-1 1,0 0-1,0 1 0,0-1 1,0 1-1,0-1 0,1 1 1,-1-1-1,0 0 0,1 1 1,-1-1-1,2 3 0,-1-3 1,0-1 0,0 1 0,0 0-1,0-1 1,0 1 0,0-1 0,0 1 0,0-1 0,0 0-1,0 1 1,0-1 0,0 0 0,0 0 0,0 0-1,0 0 1,0 0 0,0 0 0,0 0 0,1 0-1,0 0 1,8-2 19,0-1 1,0 0-1,-1 0 0,14-7 0,-15 7-49,20-11-54,-18 9 8,-1 1-1,0 0 0,1 0 1,0 1-1,11-3 1,-21 6 57,1 0 0,0 0 0,-1 0 0,1 0 0,-1-1 0,1 1 0,0 0 0,-1 0 0,1 0 0,0 0 0,-1 0 0,1 1 1,0-1-1,-1 0 0,1 0 0,-1 0 0,1 0 0,0 1 0,-1-1 0,1 0 0,-1 1 0,1-1 0,-1 0 0,1 1 0,-1-1 1,1 1-1,-1-1 0,1 1 0,-1-1 0,1 2 0,-1-1-4,0 0 1,0 0-1,1 1 0,-1-1 1,-1 0-1,1 1 0,0-1 1,0 0-1,0 1 0,-1-1 1,1 0-1,0 0 0,-2 3 1,-2 4-39,0 0 1,-1-1-1,-6 10 1,9-15 149,1 0 0,-1 0 0,0 0 0,0 0 0,0 0 0,0 0 0,0-1 0,0 1 0,0-1 0,-1 0 0,1 1 0,0-1 0,-1 0 0,1 0 0,-4 0 0,-2 0 163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0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18756,'0'10'1568,"6"0"-1288,6 2-712,4-2-824,6 1 1176,1 4-312,2 2-280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0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28 202 19532,'12'-1'222,"0"-1"0,0-1-1,0 0 1,0 0 0,-1-1-1,1-1 1,-1 0 0,0 0-1,-1-1 1,1 0 0,-1-1-1,0 0 1,-1-1 0,0 0-1,0-1 1,-1 0 0,8-10-1,-14 17-222,-1 0-1,1-1 0,-1 0 0,1 1 0,-1-1 0,0 0 0,0 0 1,0 1-1,-1-1 0,1 0 0,-1 0 0,1 0 0,-1 0 1,0 0-1,0 0 0,0 0 0,-1 0 0,1 0 0,-1 0 0,1 0 1,-3-4-1,2 5-3,0 0 0,0 1-1,0-1 1,-1 0 0,1 1 0,-1-1 0,1 1 0,-1-1-1,1 1 1,-1 0 0,0 0 0,0 0 0,1 0 0,-1 0 0,0 0-1,0 0 1,0 1 0,0-1 0,0 1 0,0-1 0,0 1-1,0 0 1,0 0 0,-1 0 0,1 0 0,0 0 0,0 0 0,0 0-1,0 1 1,0-1 0,-3 2 0,-6 1-16,1 1 1,-1 1-1,1 0 1,0 0-1,0 0 1,1 2-1,0-1 1,-12 11-1,14-11 13,0 1 1,0 0-1,0 0 0,1 1 0,0 0 0,0 0 0,1 0 0,0 1 0,-6 16 0,10-23 2,0-1 1,1 1-1,-1-1 1,0 1-1,1 0 1,0-1-1,-1 1 1,1 0-1,0-1 1,0 1-1,0 0 1,0 0-1,0-1 1,0 1-1,1 0 0,-1 0 1,0-1-1,1 1 1,0-1-1,-1 1 1,1 0-1,0-1 1,0 1-1,0-1 1,0 1-1,0-1 1,0 0-1,0 1 1,0-1-1,0 0 1,1 0-1,-1 0 0,0 0 1,1 0-1,-1 0 1,1 0-1,0-1 1,-1 1-1,1 0 1,-1-1-1,4 1 1,5 1-81,0-1 0,0 0 0,1 0 0,-1-1 0,19-3 0,4-2-158,0-3 0,0 0 0,-1-3 1,0 0-1,40-21 0,-8 4 117,-64 28 136,1-1 1,-1 1-1,0 0 0,0 0 0,0 0 1,0 0-1,0-1 0,1 1 0,-1 0 1,0 0-1,0 0 0,0 0 0,1 0 1,-1 0-1,0 0 0,0 0 0,0-1 1,1 1-1,-1 0 0,0 0 0,0 0 1,0 0-1,1 0 0,-1 0 0,0 0 1,0 0-1,1 0 0,-1 0 1,0 0-1,0 1 0,0-1 0,1 0 1,-1 0-1,0 0 0,0 0 0,0 0 1,1 0-1,-1 0 0,0 0 0,0 1 1,0-1-1,0 0 0,1 0 0,-1 0 1,0 0-1,0 1 0,0-1 0,0 0 1,0 0-1,0 0 0,0 1 0,0-1 1,1 0-1,-1 0 0,0 0 0,0 1 1,0-1-1,0 0 0,0 1 0,-5 9 311,-1-1-60,-16 23 347,21-31-579,0 1 0,0 0 0,0-1 0,1 1 0,-1 0 0,1 0 0,-1-1 0,1 1 1,-1 0-1,1 0 0,0 0 0,0 0 0,0 0 0,0 0 0,0 3 0,1-4-22,-1-1-1,1 1 0,-1 0 1,1-1-1,-1 1 0,1-1 1,-1 1-1,1-1 0,-1 1 1,1-1-1,0 1 0,-1-1 1,1 0-1,0 1 0,-1-1 1,1 0-1,0 0 0,-1 1 0,1-1 1,0 0-1,0 0 0,-1 0 1,1 0-1,0 0 0,1 0 1,22-2-26,-20 1 4,18-3-279,34-10-1,-38 8-90,-1 1 1,1 1-1,28-2 0,-45 6 359,-1-1 0,1 1 0,0 0 0,-1 0 0,1 0 0,0 0 0,-1 0 0,1 0 0,0 0 0,-1 1 0,1-1 0,0 0 0,-1 0 0,1 0 0,0 1 0,-1-1 0,1 0 0,-1 0 0,1 1 0,-1-1 0,1 1-1,-1-1 1,1 1 0,-1-1 0,1 0 0,-1 1 0,1 0 0,-1 0 0,0 0-1,0 0 0,1 0 0,-2 0 1,1 0-1,0 0 0,0 0 1,0 0-1,0 0 0,-1 0 1,1-1-1,0 1 0,-1 0 0,1 0 1,0 0-1,-2 1 0,-1 3-28,0 0-1,-1-1 1,0 1-1,0-1 1,-6 5-1,-6 2 37,2-3-48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19196,'-1'7'371,"0"0"0,0 0 1,0-1-1,-1 1 0,0 0 0,-2 6 0,-6 17 144,-11 66-113,-16 172 0,36-264-402,1 0 1,0 1 0,0-1-1,0 0 1,1 0-1,-1 1 1,1-1-1,0 0 1,0 0-1,1 0 1,2 6-1,-3-9 6,-1-1-1,1 1 0,-1 0 0,1-1 0,-1 1 0,1 0 0,0-1 1,-1 1-1,1-1 0,0 1 0,0-1 0,0 1 0,-1-1 1,1 0-1,0 1 0,0-1 0,0 0 0,0 0 0,-1 0 0,1 1 1,2-1-1,-1-1 10,0 1 0,0 0 1,1-1-1,-1 0 0,0 1 1,0-1-1,0 0 0,0 0 0,0 0 1,0-1-1,0 1 0,2-2 1,18-17 118,-1-1 0,0-1 0,-2-1 1,26-40-1,-11 16 40,70-103 79,-41 56-1858,-56 82 1105,-9 7 263,2 5 236,-8-1-501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18180,'-1'30'1632,"1"-4"-1152,3-2-264,4 0 88,3 1-440,1-2 336,2-2-224,3-4-312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28 15067,'-4'2'261,"-16"3"823,0 1 1,-19 10-1,35-14-864,-1 0 1,1 1-1,-1-1 1,1 1-1,0 0 1,0 0-1,1 1 0,-1-1 1,1 1-1,-1-1 1,1 1-1,0 0 0,0 1 1,-2 4-1,5-9-201,-1 1 1,1-1-1,0 1 0,0 0 0,-1-1 0,1 1 0,0 0 1,0-1-1,0 1 0,-1 0 0,1-1 0,0 1 0,0 0 0,0-1 1,0 1-1,0 0 0,1-1 0,-1 1 0,0 0 0,0-1 0,0 1 1,0 0-1,1-1 0,-1 1 0,0-1 0,1 1 0,-1 0 0,1-1 1,-1 1-1,0-1 0,1 1 0,-1-1 0,1 1 0,-1-1 0,1 0 1,-1 1-1,1-1 0,0 0 0,-1 1 0,1-1 0,0 0 0,-1 1 1,1-1-1,-1 0 0,1 0 0,0 0 0,-1 0 0,1 0 0,0 0 1,1 0-1,3 0-3,1 0-1,0 0 1,-1 0 0,1-1-1,6-1 1,15-6-5,-1-1 0,1-1 0,40-23 0,20-7 85,-84 39-90,-1 0 0,1 0 0,0 0 0,-1 0 0,1 0 0,0 1 0,0-1 0,0 1 0,0 0 0,0 0-1,-1 0 1,1 0 0,4 1 0,-5 0-1,-1 0 0,0-1-1,1 1 1,-1 0 0,0 0-1,0 0 1,0 0-1,0 1 1,0-1 0,0 0-1,0 0 1,0 1 0,-1-1-1,1 0 1,0 1 0,-1-1-1,1 1 1,-1-1 0,1 1-1,-1-1 1,0 1 0,0-1-1,1 1 1,-1-1 0,-1 3-1,0 20 29,1-20-17,-1 0 1,1-1-1,0 1 0,0 0 0,0 0 1,1 0-1,0 5 0,0-8-9,-1-1 0,0 0 0,1 1 0,-1-1 0,0 0 0,1 0 0,-1 0 0,0 1 0,1-1 0,-1 0 0,1 0 0,-1 0 0,0 0 0,1 0 0,-1 0 0,1 0 0,-1 0 0,0 0 0,1 0 0,-1 0 0,1 0-1,-1 0 1,1 0 0,-1 0 0,0 0 0,1 0 0,-1-1 0,0 1 0,1 0 0,-1 0 0,1 0 0,-1-1 0,0 1 0,1 0 0,-1 0 0,0-1 0,1 0 0,17-12 114,-16 11-91,23-20 139,39-29 87,-58 47-271,0 0 0,0 0 0,1 1 1,0 0-1,-1 0 0,1 0 1,0 1-1,11-2 0,-17 4 4,0-1 1,1 1-1,-1 0 0,0 0 0,1 0 0,-1 0 1,0 0-1,0 0 0,1 0 0,-1 0 1,0 1-1,1-1 0,-1 0 0,0 1 0,0-1 1,0 1-1,1-1 0,-1 1 0,0 0 0,0-1 1,0 1-1,0 0 0,0 0 0,0 0 1,0 0-1,0 0 0,-1 0 0,1 0 0,0 0 1,0 0-1,-1 0 0,2 2 0,-1 3-33,0-1 0,0 1 0,0-1 0,-1 1 0,1 0 0,-2 7 0,3 18-64,-2-30 106,1 0 0,-1-1 0,0 1 0,1 0 0,-1-1 0,1 1 0,-1 0 0,1-1 0,-1 1-1,1-1 1,0 1 0,-1-1 0,1 1 0,0-1 0,-1 0 0,1 1 0,0-1 0,0 0 0,-1 1 0,1-1 0,0 0 0,0 0 0,-1 0 0,1 0 0,0 0 0,0 0 0,0 0 0,-1 0-1,1 0 1,0 0 0,0 0 0,-1 0 0,1-1 0,0 1 0,0 0 0,0-1 0,32-11-141,-31 11 117,18-9-184,-7 3-234,0 1 0,1 0 0,0 1 0,15-4 0,-28 9 409,0 0 0,0 0 0,0-1 0,0 1 1,0 0-1,0 0 0,0 0 0,0 0 0,0 0 0,0 0 1,0 1-1,0-1 0,0 0 0,0 0 0,0 1 1,0-1-1,0 1 0,0-1 0,0 0 0,-1 1 0,1 0 1,0-1-1,0 1 0,0-1 0,1 3 0,-3 11-581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42 15251,'-18'108'6897,"-5"-1"-4968,-16 103-1595,38-185-271,1-25-62,0 0 0,0 0 0,0-1-1,0 1 1,0 0 0,0 0 0,0 0 0,0 0-1,0 0 1,0 0 0,0 0 0,0 0-1,0-1 1,0 1 0,0 0 0,0 0 0,0 0-1,0 0 1,0 0 0,1 0 0,-1 0 0,0 0-1,0 0 1,0 0 0,0 0 0,0 0-1,0-1 1,0 1 0,0 0 0,0 0 0,1 0-1,-1 0 1,0 0 0,0 0 0,0 0 0,0 0-1,0 0 1,0 0 0,0 0 0,0 0-1,1 0 1,-1 0 0,0 0 0,0 0 0,0 0-1,0 0 1,0 0 0,0 0 0,0 1 0,0-1-1,1 0 1,-1 0 0,0 0 0,0 0-1,0 0 1,0 0 0,0 0 0,0 0 0,0 0-1,0 0 1,0 0 0,0 0 0,0 1-1,1-1 1,15-39 34,-11 28-48,38-106-163,-19 48-113,61-120 0,-81 180 240,1 1 1,1 0-1,-1 0 0,13-12 0,-17 19 39,0 0 0,0 0 0,0 0 0,0 0 0,0 0 0,0 0 0,0 0 0,0 1 0,1-1 0,-1 0 0,0 1 0,0-1 0,1 1 0,-1-1 0,0 1 0,1 0 0,-1 0 0,1-1 0,-1 1 0,0 0 0,1 0 0,-1 0 0,0 0 0,1 1 0,-1-1 0,1 0 0,-1 1 0,0-1 0,1 0 0,-1 1 0,0 0 0,0-1 0,0 1 0,1 0 0,-1 0 0,0-1 0,0 1 0,0 0 0,0 0 0,0 0 0,1 2 0,1 1 8,0 1 1,0-1-1,-1 1 0,0 0 1,1 0-1,-2 0 0,1 0 1,-1 0-1,1 0 1,-1 0-1,-1 1 0,1-1 1,-1 0-1,0 0 0,0 1 1,0-1-1,-1 0 1,0 0-1,0 1 0,0-1 1,-1 0-1,0 0 0,0 0 1,0 0-1,0-1 0,-6 9 1,4-7-16,1 0 0,-1-1 0,-1 1 0,1-1 0,-1 0 0,1 0 0,-2-1 0,1 0 0,0 1 0,-1-2 0,0 1 0,1-1 0,-2 0 0,1 0 1,0 0-1,0-1 0,-1 0 0,1 0 0,-1-1 0,-11 1 0,17-2-14,1 0 0,-1 0 0,0 0 0,1 0 0,-1 0 0,1 0 0,-1 0 0,1 0 0,-1 0 0,1 0 0,-1-1 0,1 1 0,-1 0 0,1 0 0,-1-1 0,1 1 0,-1 0-1,1-1 1,-1 1 0,1 0 0,0-1 0,-1 1 0,1-1 0,0 1 0,-1-1 0,1 1 0,0-1 0,-1 1 0,1-1 0,0 1 0,0-1 0,0 1 0,0-1 0,0 1 0,-1-1 0,1 0 0,0 1 0,0-1 0,0 1 0,0-1 0,0 1 0,1-1 0,-1 1 0,0-1 0,0 0 0,0 1 0,0-1 0,1 1 0,-1-1 0,7-9-527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49 16131,'1'-1'152,"-1"-1"0,0 0-1,1 1 1,-1-1-1,0 0 1,0 1-1,0-1 1,0 0 0,-1 1-1,1-1 1,0 1-1,-1-1 1,1 0-1,-1 1 1,1-1 0,-1 1-1,0-1 1,1 1-1,-1-1 1,0 1-1,0 0 1,0 0 0,0-1-1,-1 1 1,1 0-1,0 0 1,0 0-1,-1 0 1,1 0 0,-1 0-1,1 0 1,0 1-1,-1-1 1,0 0-1,1 1 1,-1 0 0,1-1-1,-1 1 1,0 0-1,1-1 1,-1 1-1,0 0 1,-2 1 0,-3-1 101,0 0 1,0 1 0,0 0-1,0 0 1,0 1 0,0 0-1,0 0 1,1 1 0,-8 3-1,2 1-62,0 1 0,0 0 0,1 1-1,-16 16 1,22-20-195,0 0-1,0 0 1,1 1 0,0 0-1,0 0 1,0 0 0,1 0-1,0 1 1,0-1-1,-3 14 1,6-18-12,-1 0-1,1 0 1,0-1 0,-1 1 0,1 0 0,0-1-1,0 1 1,0 0 0,1 0 0,-1-1-1,0 1 1,1 0 0,-1-1 0,1 1-1,-1 0 1,1-1 0,0 1 0,0-1-1,-1 1 1,1-1 0,0 1 0,3 1 0,-2-1-12,0-1 1,0 1 0,1-1 0,-1 0 0,0 0 0,1 0-1,-1 0 1,1-1 0,-1 1 0,1-1 0,0 1 0,-1-1-1,5 0 1,3 0-50,0-1 1,0 0-1,0-1 0,0 0 0,-1-1 0,1 0 0,9-4 1,-6 0 10,0 0 0,0 0 1,0-2-1,17-14 0,-24 18 57,-1-1-1,1 1 1,-1-1-1,0 0 1,0 0-1,-1-1 0,0 1 1,0-1-1,-1 0 1,5-11-1,-8 18 7,-1 0-1,1 0 1,0 1-1,0-1 0,0 0 1,0 0-1,-1 0 1,1 0-1,0 0 1,0 0-1,0 0 1,-1 0-1,1 0 0,0 0 1,0 0-1,0 0 1,0 0-1,-1 0 1,1 0-1,0 0 1,0 0-1,0 0 0,-1 0 1,1 0-1,0-1 1,0 1-1,0 0 1,0 0-1,-1 0 1,1 0-1,0 0 0,0 0 1,0-1-1,0 1 1,0 0-1,0 0 1,-1 0-1,1 0 1,0 0-1,0-1 0,0 1 1,0 0-1,0 0 1,0 0-1,0-1 1,0 1-1,0 0 1,0 0-1,0 0 0,0-1 1,0 1-1,0 0 1,0 0-1,0 0 1,0 0-1,0-1 1,0 1-1,0 0 1,0 0-1,0 0 0,0-1 1,0 1-1,0 0 1,1 0-1,-1 0 1,-13 9-136,6-2 1,-1 2 1,1-1 0,0 1-1,1 0 1,0 0 0,0 1-1,1 0 1,0 0 0,-6 21-1,11-30 109,0 0 0,0 1 0,-1-1 0,1 0-1,0 0 1,1 1 0,-1-1 0,0 0 0,0 0 0,0 1 0,1-1 0,-1 0-1,1 0 1,-1 0 0,1 0 0,-1 0 0,1 0 0,0 1 0,-1-1-1,1 0 1,0-1 0,0 1 0,0 0 0,0 0 0,0 0 0,0 0-1,0-1 1,0 1 0,0-1 0,0 1 0,0 0 0,0-1 0,0 0-1,1 1 1,-1-1 0,0 0 0,0 0 0,0 1 0,3-1 0,21 3-303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16604,'1'0'81,"-1"1"0,1-1 0,-1 0 0,0 1 0,1-1 0,-1 1 0,0-1 0,0 1 0,1-1 0,-1 1 0,0-1 0,0 1 0,0 0 0,1-1 0,-1 1 0,0-1 0,0 1 0,0-1 0,0 1 0,0-1 0,0 1 0,0 0 0,0-1 0,-1 1 0,1 0 0,-4 21 134,2-18 71,-6 30 1119,2-12-1231,0 1 0,2-1 0,0 1 0,0 41 0,4-63-175,0-1 0,0 0 0,0 0 1,0 0-1,0 1 0,0-1 0,0 0 0,0 0 0,0 0 0,0 1 1,0-1-1,0 0 0,0 0 0,0 0 0,0 0 0,0 1 1,0-1-1,0 0 0,0 0 0,0 0 0,0 1 0,0-1 1,0 0-1,0 0 0,0 0 0,1 0 0,-1 1 0,0-1 0,0 0 1,0 0-1,0 0 0,0 0 0,1 0 0,-1 1 0,0-1 1,0 0-1,0 0 0,0 0 0,1 0 0,-1 0 0,0 0 0,0 0 1,0 0-1,1 0 0,-1 0 0,0 0 0,1 0 0,7-9 56,6-19 184,9-51 792,-14 44-420,-9 34-591,0 0 0,0 1 1,0-1-1,0 0 0,0 1 0,0-1 0,1 0 1,-1 1-1,0-1 0,0 0 0,1 1 1,-1-1-1,0 0 0,1 1 0,-1-1 0,1 1 1,-1-1-1,1 1 0,-1-1 0,1 1 0,-1-1 1,1 1-1,0-1 0,-1 1 0,1 0 0,-1-1 1,1 1-1,0 0 0,-1 0 0,1-1 1,0 1-1,0 0 0,1 1-16,0-1-1,0 1 1,0 0 0,0 0 0,0 0-1,0 0 1,0 0 0,-1 0-1,3 2 1,11 7-480,-10-7 206,1-1 0,-1-1 0,0 1 0,1-1 0,-1 0 0,0 0 1,1 0-1,-1-1 0,1 0 0,-1 0 0,1 0 0,-1-1 0,1 0 0,7-2 0,0-1-386,0 0 0,-1-1 1,1-1-1,20-12 0,-4-1-646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119 244 12411,'-12'19'2204,"-29"34"1,30-40-1641,-1 1 0,2 1 0,0-1 0,-9 19 0,19-32-551,-1-1-1,1 1 1,0-1-1,-1 1 1,1-1 0,0 0-1,0 1 1,-1 0-1,1-1 1,0 1-1,0-1 1,0 1 0,-1-1-1,1 1 1,0-1-1,0 1 1,0-1-1,0 1 1,0 0 0,0-1-1,0 1 1,0-1-1,1 1 1,-1-1-1,0 1 1,0-1 0,0 1-1,1 0 1,-1-1-1,0 1 1,1 0-1,0-1 0,0 0 1,0 0-1,0 0 0,0-1 0,0 1 0,0 0 0,0 0 0,0 0 0,0-1 0,0 1 0,0-1 0,0 1 0,0-1 0,1 0 0,35-25 129,29-27-414,-66 53 246,0 0 0,1 0 0,-1-1 0,0 1 0,0 0-1,1 0 1,-1 0 0,0 0 0,1-1 0,-1 1 0,0 0 0,1 0 0,-1 0 0,1 0 0,-1 0 0,0 0-1,1 0 1,-1 0 0,0 0 0,1 0 0,-1 0 0,0 0 0,1 0 0,-1 0 0,0 0 0,1 0 0,-1 1 0,0-1-1,1 0 1,-1 0 0,0 0 0,1 1 0,-1-1 0,0 0 0,0 0 0,1 0 0,-1 1 0,0-1 0,0 0-1,1 1 1,-1-1 0,0 0 0,0 1 0,0-1 0,0 0 0,1 1 0,-1-1 0,0 0 0,0 1 0,0-1 0,0 0-1,0 1 1,0-1 0,0 0 0,0 1 0,0-1 0,0 0 0,0 1 0,0 33-1452,0-17 444,0-17 1008,0 1-1,0-1 0,0 0 1,0 1-1,0-1 0,1 1 0,-1-1 1,0 0-1,0 1 0,0-1 1,0 0-1,1 1 0,-1-1 0,0 0 1,0 1-1,1-1 0,-1 0 1,0 0-1,1 1 0,-1-1 0,0 0 1,1 0-1,-1 1 0,0-1 1,1 0-1,-1 0 0,1 0 1,-1 0-1,0 0 0,2 1 0,12-6-359,13-16 120,10-25 1026,-1 0 1,-2-3 0,-3 0-1,44-95 1,-55 98 698,-20 46-1448,0 0 1,0 0 0,0 0-1,0 0 1,0 0 0,0 0-1,0 0 1,0 0 0,0 1-1,0-1 1,0 0 0,0 0-1,0 0 1,-1 0 0,1 0 0,0 0-1,0 0 1,0 0 0,0 0-1,0 0 1,0 0 0,0 0-1,0 0 1,0 1 0,0-1-1,0 0 1,0 0 0,0 0-1,0 0 1,-1 0 0,1 0-1,0 0 1,0 0 0,0 0 0,0 0-1,0 0 1,0 0 0,0 0-1,0 0 1,0 0 0,0 0-1,-1 0 1,1 0 0,0 0-1,0 0 1,0 0 0,0 0-1,0 0 1,0 0 0,0 0-1,0 0 1,0 0 0,0-1 0,0 1-1,0 0 1,-1 0 0,1 0-1,0 0 1,0 0 0,0 0-1,0 0 1,0 0 0,0 0-1,0 0 1,0 0 0,0 0-1,0 0 1,0-1 0,-7 10 188,-13 26-116,1 2 0,3 0 0,1 1 0,1 1 0,3 0 0,-10 53 0,19-81-92,-4 24-29,6-33 31,0 0 0,0 0 0,0 0-1,0 0 1,0-1 0,0 1 0,0 0 0,1 0 0,-1 0 0,1 0 0,-1 0 0,1 0 0,2 3 0,-3-5 5,0 0 0,1 0 0,-1 1 1,0-1-1,1 0 0,-1 0 0,1 1 1,-1-1-1,0 0 0,1 0 1,-1 0-1,1 0 0,-1 0 0,1 1 1,-1-1-1,1 0 0,-1 0 1,0 0-1,1 0 0,-1 0 0,1 0 1,-1-1-1,1 1 0,-1 0 0,1 0 1,-1 0-1,0 0 0,1 0 1,-1-1-1,1 1 0,-1 0 0,0 0 1,1-1-1,-1 1 0,0 0 1,1-1-1,-1 1 0,0 0 0,1-1 1,-1 1-1,0-1 0,1 1 1,11-18-46,-12 18 47,7-12 27,-1-1 0,0 0-1,-1 0 1,0 0-1,-1-1 1,0 0-1,-1 0 1,1-17-1,-5 41-260,-5 41-143,6-48 358,0-1 0,1 1 0,-1-1 0,0 1 0,1-1 0,-1 1-1,1-1 1,0 0 0,0 1 0,0-1 0,0 0 0,0 1-1,0-1 1,1 0 0,-1 0 0,1 0 0,-1 0 0,1 0 0,0-1-1,0 1 1,0 0 0,0-1 0,0 0 0,0 1 0,0-1 0,1 0-1,-1 0 1,0 0 0,1 0 0,-1 0 0,0-1 0,1 1-1,-1-1 1,4 0 0,0 1 3,1-1-1,0-1 1,-1 0 0,1 0-1,-1 0 1,1 0-1,-1-1 1,0 0 0,1-1-1,-1 1 1,11-8 0,-7 4 27,0-1 1,0-1 0,-1 1 0,0-2 0,0 1 0,-1-1 0,0-1 0,-1 1-1,0-1 1,10-19 0,-13 16 76,-4 13-87,0 0 1,0 0 0,0-1-1,0 1 1,-1 0 0,1 0-1,0 0 1,0 0 0,0 0-1,0 0 1,0 0-1,0 0 1,0 0 0,0-1-1,0 1 1,0 0 0,0 0-1,0 0 1,0 0 0,0 0-1,-1 0 1,1 0 0,0 0-1,0 0 1,0 0 0,0 0-1,0 0 1,0 0-1,0 0 1,0 0 0,-1 0-1,1 0 1,0 0 0,0 0-1,0 0 1,0 0 0,0 0-1,0 0 1,0 0 0,0 0-1,-1 0 1,1 0 0,0 0-1,0 0 1,0 0-1,0 0 1,0 0 0,0 0-1,0 0 1,0 0 0,-1 0-1,0 1 12,-1 1-1,1-1 0,-1 0 0,1 1 0,-1-1 0,1 1 0,0-1 1,-1 1-1,0 3 0,-4 4 14,1 2-1,0-1 1,0 0-1,2 1 1,-1 0-1,1 0 1,1 0 0,0 0-1,0 0 1,1 13-1,1-23-21,0 0 0,0 1 0,0-1 0,0 0 0,0 1 1,0-1-1,1 0 0,-1 0 0,1 1 0,-1-1 0,1 0 0,-1 0 0,1 1 0,0-1 0,-1 0 0,1 0 0,0 0 0,0 0 0,0 0 0,0 0 0,0 0 0,0 0 0,1 0 0,1 0 1,-1 0 0,0 0 0,0-1 1,1 1-1,-1-1 0,0 0 0,1 1 0,-1-1 0,0 0 0,1 0 1,-1-1-1,3 1 0,8-3-22,-1-1 1,0 1-1,21-11 0,-32 13 12,23-10-78,-16 7 23,-1 0 0,1 0-1,1 1 1,-1 0 0,0 0 0,13-1 0,-20 4 50,0 0 0,0 0-1,0 0 1,0 0 0,0 0-1,-1 1 1,1-1 0,0 0-1,0 1 1,0-1-1,0 0 1,-1 1 0,1-1-1,0 1 1,0 0 0,-1-1-1,1 1 1,0-1 0,-1 1-1,1 0 1,-1 0 0,1-1-1,-1 1 1,1 0 0,-1 0-1,1 0 1,-1 0 0,0-1-1,1 1 1,-1 0 0,0 0-1,0 0 1,0 2 0,4 41-9,-2-18 85,-2-25-58,0 0-1,0 0 0,0 0 0,1 0 1,-1 0-1,0 0 0,1 0 1,-1 0-1,1 0 0,-1 0 1,1 0-1,-1 0 0,1-1 0,0 1 1,-1 0-1,1 0 0,0-1 1,-1 1-1,1 0 0,0-1 1,0 1-1,1 0 0,-1-1-25,0 0-1,1 0 0,-1 0 1,0 0-1,0 0 0,0 0 1,0 0-1,0 0 0,0-1 1,0 1-1,0 0 1,0-1-1,-1 1 0,1-1 1,0 1-1,0-1 0,0 1 1,1-2-1,2-1-80,-1 0 1,1-1-1,-1 0 0,1 0 0,-1 0 1,0 0-1,4-7 0,-1-3-109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1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1 403 16844,'0'1'41,"0"-1"0,0 0 0,0 0 0,0 1 0,0-1 0,0 0 0,0 0 0,1 0 0,-1 0 0,0 1 0,0-1 0,0 0 0,0 0 0,1 0 0,-1 0 0,0 0 0,0 1 0,0-1 0,1 0 0,-1 0 0,0 0 0,0 0 0,1 0 0,-1 0 0,0 0 0,0 0 0,1 0 0,-1 0 0,0 0 0,0 0 0,0 0 0,1 0 0,-1 0 0,0 0 0,0 0 0,1 0 0,-1 0 1,0-1-1,0 1 0,0 0 0,1 0 0,-1 0 0,0 0 0,0-1 0,14-11 482,0-9-54,-1-1-1,-1 0 1,13-36-1,4-3-173,-8 17-160,-5 10-48,1 1-1,36-50 1,-53 82-85,1 0 1,0-1 0,0 1-1,0 0 1,0 0 0,0 0 0,0 0-1,0 1 1,0-1 0,0 0-1,1 0 1,-1 1 0,0-1 0,0 0-1,2 0 1,-2 2-2,-1-1 0,1 0 0,-1 0 0,0 0 0,1 0 0,-1 0 0,1 0 0,-1 0 0,1 1 0,-1-1 1,1 0-1,-1 0 0,1 1 0,-1-1 0,0 0 0,1 1 0,-1-1 0,0 0 0,1 1 0,-1-1 0,0 0 0,1 1 0,-1-1 0,0 1 0,0-1 0,0 1 0,1 0 0,1 4 5,-1 1 0,1 0 0,-1-1 0,-1 1 0,1 7 0,-1-12-5,7 128 108,-5-62-8,15 89 1,-17-154-72,4 15 96,-4-16-125,0-1 1,1 1-1,-1-1 1,0 1-1,0-1 1,0 1-1,1-1 1,-1 1-1,0-1 0,1 1 1,-1-1-1,0 0 1,1 1-1,-1-1 1,1 1-1,-1-1 0,0 0 1,1 0-1,-1 1 1,1-1-1,-1 0 1,1 0-1,-1 1 1,1-1-1,0 0 0,10-6 45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15307,'0'0'1641,"10"3"-1025,3-2-352,4 1 768,3-2-440,3 1-352,3 1-128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15891,'7'1'339,"-1"0"0,0 0-1,1-1 1,-1 0-1,1 0 1,-1 0 0,0-1-1,1 0 1,-1-1-1,0 1 1,0-1 0,0 0-1,0 0 1,0-1-1,6-4 1,-6 4-196,0 0-1,0-1 1,-1 1-1,1-1 1,-1-1-1,0 1 0,0-1 1,-1 0-1,1 0 1,-1 0-1,0-1 1,-1 1-1,1-1 1,2-7-1,-5 12-133,-1 1-1,0-1 0,0 0 1,1 1-1,-1-1 1,0 0-1,0 1 0,0-1 1,0 0-1,0 1 1,0-1-1,0 0 0,0 1 1,0-1-1,0 0 0,0 1 1,0-1-1,0 0 1,-1 1-1,1-2 0,-1 2-3,1-1-1,-1 1 0,1 0 0,0 0 0,-1-1 1,1 1-1,-1 0 0,1 0 0,-1 0 0,1 0 1,-1 0-1,1 0 0,-1-1 0,1 1 0,0 0 1,-1 0-1,1 0 0,-1 1 0,1-1 1,-1 0-1,0 0 0,-3 1 4,1 0 0,-1 1 0,1-1 0,-1 1 1,1 0-1,-4 2 0,-2 2-11,1 1 0,-1 1 0,1-1 0,0 1 0,1 1 1,0-1-1,0 1 0,1 0 0,0 1 0,1 0 0,0 0 0,-5 14 0,9-23-1,1 0 0,0 0 0,-1 1 0,1-1 0,0 0 0,0 0 0,-1 0 0,1 1 0,0-1 0,0 0 0,1 0 0,-1 1 0,0-1 0,0 0 0,0 0 0,1 1 0,-1-1 0,1 0 0,-1 0 0,1 0 0,-1 0 0,1 0 0,0 0 0,-1 0 0,1 0 0,0 0 0,0 0 0,0 0 0,0 0 0,0 0 0,0-1-1,0 1 1,0 0 0,0-1 0,0 1 0,0-1 0,1 1 0,-1-1 0,0 1 0,0-1 0,0 0 0,1 0 0,-1 0 0,0 0 0,0 0 0,1 0 0,1 0 0,6 0-100,0-1 0,-1 0 0,1 0 0,0-1 0,12-3 0,54-25-941,-57 22 666,1 0-1,-1 1 1,1 1-1,1 1 0,30-5 1,-49 10 383,1 0 1,-1 0 0,0-1-1,0 1 1,0 0 0,0 0-1,1 0 1,-1 1 0,0-1-1,0 0 1,0 0-1,0 1 1,0-1 0,1 0-1,-1 1 1,0-1 0,0 1-1,0-1 1,0 1 0,0 0-1,0 0 1,-1-1-1,1 1 1,0 0 0,0 0-1,0 0 1,-1 0 0,1 0-1,0 1 1,0 1 138,0 0 0,-1 1 0,1-1 0,-1 0 0,0 1-1,0-1 1,0 1 0,-1 3 0,1 20 1104,0-27-1240,0 0 0,0 0-1,0 1 1,0-1-1,1 0 1,-1 0-1,0 1 1,0-1 0,0 0-1,0 0 1,0 0-1,1 1 1,-1-1-1,0 0 1,0 0 0,0 0-1,1 1 1,-1-1-1,0 0 1,0 0-1,1 0 1,-1 0 0,0 0-1,0 0 1,1 0-1,-1 1 1,0-1-1,0 0 1,1 0 0,-1 0-1,0 0 1,0 0-1,1 0 1,-1 0-1,0 0 1,1 0 0,-1-1-1,0 1 1,0 0-1,1 0 1,-1 0-1,0 0 1,0 0 0,1 0-1,-1 0 1,0-1-1,15-8-46,-12 7 45,12-8-109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17660,'-1'6'198,"0"-1"-1,0 1 1,-1 0 0,1 0 0,-1-1-1,0 1 1,-1-1 0,0 0 0,-3 6 0,-6 12 123,-3 9-66,2 1 1,1 0-1,2 1 1,1 0-1,2 1 1,-6 55-1,13-84-239,0 0 0,0 0 1,1 0-1,-1 0 0,1 0 0,3 10 0,-3-14 0,-1-1 0,1 1 0,0-1 0,-1 1 1,1-1-1,0 1 0,0-1 0,0 0 0,0 1 0,0-1 1,1 0-1,-1 0 0,0 0 0,0 0 0,1 0 0,-1 0 1,1 0-1,-1-1 0,1 1 0,-1 0 0,1-1 0,-1 1 1,1-1-1,-1 1 0,1-1 0,0 0 0,-1 0 0,1 0 1,2 0-1,2-1 38,0 0 0,0 0 0,0-1-1,0 0 1,-1 0 0,1 0 0,0-1 0,-1 1 0,0-1 0,0-1 0,6-3 0,9-9 207,22-23 0,-38 35-225,56-56 416,-2-3 1,-3-3-1,57-89 0,-138 218-3485,12-34 2352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98 163 15659,'0'-6'571,"-2"1"0,1 0 0,-1 0-1,1 0 1,-1 0 0,-1 0 0,1 0-1,-1 1 1,0-1 0,-4-5 0,6 9-456,0 0 0,0 0 0,0 0 0,0 1 0,0-1 0,0 0 1,0 0-1,0 1 0,0-1 0,0 1 0,0-1 0,-1 1 1,1 0-1,0-1 0,0 1 0,0 0 0,-1 0 0,1 0 0,-2 0 1,1 0-81,0 1-1,0-1 1,1 1 0,-1 0 0,0 0 0,0 0 0,1 0 0,-1 0 0,1 0 0,-1 0 0,1 1 0,-1-1 0,1 1 0,0-1 0,0 1 0,-2 2 0,0-1-59,1 1-1,0-1 1,0 1 0,0-1 0,1 1 0,-1 0 0,1-1 0,0 1 0,0 0 0,0 0 0,1 0-1,-1 0 1,1 0 0,0 8 0,1-10-18,-1 0 1,1 1-1,-1-1 1,1 0-1,0 1 0,0-1 1,0 0-1,0 0 0,1 0 1,-1 0-1,1 0 0,-1 0 1,1 0-1,-1 0 0,1-1 1,0 1-1,0 0 0,0-1 1,0 0-1,0 1 1,0-1-1,0 0 0,1 0 1,-1 0-1,3 0 0,16 5-519,0-1-1,27 4 0,-37-8 325,0 0-1,0 0 0,0-1 0,0-1 0,0 0 0,13-3 0,-22 3 260,0 1 0,0-1 1,-1 0-1,1 0 0,-1 0 0,1 0 0,-1 0 0,1 0 0,-1-1 0,0 1 0,1 0 1,-1-1-1,0 1 0,0-1 0,0 1 0,0-1 0,0 1 0,0-1 0,-1 0 0,1 0 1,0 1-1,-1-1 0,0 0 0,1 0 0,-1 0 0,0 1 0,0-1 0,0-3 0,0-7 358,0 0 0,-1 0 0,-4-16 0,2 10-4,3 10-179,-1 5-211,0-1 0,1 1-1,0-1 1,0 1-1,0-1 1,1-4 0,-1 7-51,1 0 1,-1-1 0,1 1 0,-1 0 0,1 0 0,0 0 0,-1 0 0,1 1 0,0-1 0,0 0 0,-1 0 0,1 0 0,0 1 0,0-1 0,0 0 0,0 1 0,0-1 0,0 0 0,0 1 0,0 0 0,0-1 0,3 0 0,23-8-901,39-18 0,-17 5 242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16820,'-6'5'220,"0"1"1,0-1-1,1 1 1,0 0 0,0 0-1,0 1 1,1-1 0,0 1-1,0 0 1,-4 11-1,3-7 149,-8 15-241,2 2 0,1-1 0,1 1 0,1 1 1,2-1-1,1 1 0,1 0 0,1 1 0,2-1 0,4 51 0,-3-74-122,1 1-1,0-1 0,0 0 1,0 1-1,1-1 0,0 0 1,0 0-1,1 0 0,0 0 1,5 8-1,-7-13-5,-1-1-1,0 0 1,0 1 0,1-1-1,-1 1 1,0-1-1,1 0 1,-1 0 0,0 1-1,1-1 1,-1 0-1,1 0 1,-1 1 0,0-1-1,1 0 1,-1 0-1,1 0 1,-1 0 0,1 1-1,-1-1 1,1 0-1,-1 0 1,0 0 0,1 0-1,-1 0 1,1 0 0,-1 0-1,1 0 1,-1-1-1,1 1 1,-1 0 0,1 0-1,-1 0 1,0 0-1,1-1 1,0 1 0,0-1-1,0-1 0,1 1 0,-1-1 1,0 1-1,0-1 0,0 1 1,0-1-1,0 0 0,1-2 1,11-42 26,-10 28 16,-1 0 0,0-1 0,-2 1 0,0-1 0,-1 1 0,-4-27 0,6 48-57,0 0 0,0-1 0,1 1 0,0 0 0,-1-1 0,1 1 0,0-1 0,0 0 0,0 0 0,0 0 1,1 0-1,4 4 0,33 16-127,-30-18 138,-1-1 1,1-1 0,0 1-1,0-2 1,0 1 0,0-1-1,0-1 1,1 0 0,-1 0-1,0-1 1,11-2-1,-13 1 52,0 1 1,0-2-1,-1 1 0,1-1 0,-1 0 0,1-1 0,-1 1 0,0-2 0,-1 1 0,1-1 0,-1 0 0,0 0 0,0 0 0,8-11 0,-13 16-33,-1-1 0,1 1 1,-1-1-1,1 1 0,-1-1 0,1 0 1,-1 1-1,0-1 0,1 1 0,-1-1 1,0 0-1,1 1 0,-1-1 0,0 0 0,0 0 1,0 1-1,0-1 0,1 0 0,-1 1 1,0-1-1,0 0 0,0 0 0,-1 1 0,1-1 1,0 0-1,0 0 0,0 0 0,-1 1-4,0 0 0,0 0 0,1 0 0,-1-1 0,0 1 0,0 0 0,1 1 0,-1-1 0,0 0 0,0 0 0,1 0 0,-1 0 0,0 0 0,1 1 0,-1-1 0,0 0 0,1 1 0,-1-1 0,0 1 0,1-1 0,-1 0 0,1 1 0,-1-1 0,1 1 0,-1 0 0,1-1 0,-1 1 0,1 0 0,-9 8 6,0 1 0,1 1 0,0-1 0,1 1 0,1 0 0,0 1 0,0-1 0,1 1 0,-7 25 0,11-35-19,1-1 1,-1 1 0,1 0-1,-1 0 1,1 0 0,0-1-1,0 1 1,0 0-1,0 0 1,0 0 0,0-1-1,1 1 1,-1 0-1,1 0 1,-1 0 0,1-1-1,0 1 1,-1 0 0,1-1-1,0 1 1,0-1-1,0 1 1,2 1 0,-1-1 0,0-1 1,0 0 0,1 0 0,-1 0-1,0 0 1,0 0 0,1 0 0,-1-1 0,1 1-1,-1-1 1,0 1 0,1-1 0,-1 0-1,1 0 1,-1 0 0,1-1 0,3 0-1,10-2-13,0-1-1,-1-1 0,1 0 0,-1-1 0,-1-1 0,1 0 0,21-16 0,-13 8-85,-1-2 1,-1 0 0,32-35-1,-47 45 30,9-10-53,-11 13-12,-5 9-101,-10 15 369,-13 37-1,22-50-67,0-1 0,0 0 0,1 1 0,0-1 0,0 1 0,0 0 0,1-1 0,0 1 0,0 0 0,2 12 0,-1-18-40,0 1 0,-1 0 0,1-1 0,0 1-1,0-1 1,0 1 0,0-1 0,0 0 0,0 1 0,0-1 0,1 0-1,-1 0 1,0 1 0,1-1 0,-1 0 0,1-1 0,-1 1 0,1 0-1,-1 0 1,1-1 0,0 1 0,-1-1 0,1 1 0,0-1 0,-1 0-1,1 1 1,0-1 0,0 0 0,-1 0 0,1 0 0,0-1 0,3 0-1,1 1-94,0-1-1,0-1 0,0 1 1,0-1-1,-1 0 0,1-1 1,0 1-1,5-5 0,-4 1-13,0 1-1,-1-1 0,1-1 1,-1 0-1,-1 1 1,1-2-1,-1 1 1,-1-1-1,1 1 0,-1-1 1,5-17-1,8-21-325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18548,'-8'0'1608,"5"2"-1640,0 1 1561,7 1-665,6 0-72,3 1-232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19012,'2'7'1688,"-11"12"-1159,-5 4-209,-3 13 784,-2 2-368,-2 12-328,-1 3-128,5 2-184,1-3-432,3-8 328,2 0-72,2-11-32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18636,'0'3'462,"1"1"0,-1 0 0,0-1 0,0 1 0,0-1 0,0 1 1,-1 0-1,-1 4 0,1 3-24,0-3-351,0 0-21,1 0 0,-1 1-1,1-1 1,2 13 0,-2-19-62,1 0-1,-1-1 0,0 1 1,1-1-1,-1 1 0,1-1 1,0 1-1,-1-1 0,1 1 1,0-1-1,0 1 0,0-1 1,0 0-1,0 0 0,0 1 1,1-1-1,-1 0 0,0 0 1,0 0-1,1 0 0,-1-1 0,1 1 1,-1 0-1,1 0 0,-1-1 1,1 1-1,-1-1 0,1 0 1,3 1-1,2-1-4,1 0-1,-1 0 1,1-1-1,-1 0 1,1 0 0,-1-1-1,1 0 1,-1-1-1,7-2 1,68-37-25,-39 19 17,-30 17 5,0-1-30,-1 1 0,1 0-1,1 1 1,-1 1 0,24-6-1,-36 10 27,0 0-1,1 0 0,-1 0 1,0 0-1,1 0 0,-1 0 1,1 0-1,-1 0 0,0 0 0,1 1 1,-1-1-1,0 1 0,1-1 1,-1 1-1,0-1 0,0 1 1,1 0-1,-1-1 0,0 1 0,0 0 1,0 0-1,0 0 0,0 0 1,0 0-1,0 0 0,0 0 1,-1 0-1,1 1 0,0-1 1,-1 0-1,1 0 0,-1 1 0,1-1 1,-1 0-1,1 1 0,-1 1 1,1 6-43,0 0 0,0 1 1,-1-1-1,-2 16 0,1 9 22,1-33 33,0-1 0,0 0 0,0 0 0,0 0-1,1 1 1,-1-1 0,0 0 0,0 0 0,0 0 0,0 1-1,0-1 1,1 0 0,-1 0 0,0 0 0,0 0 0,0 1-1,0-1 1,1 0 0,-1 0 0,0 0 0,0 0 0,0 0-1,1 0 1,-1 0 0,0 0 0,0 0 0,1 0 0,-1 0-1,0 0 1,0 0 0,1 0 0,-1 0 0,0 0 0,0 0-1,1 0 1,-1 0 0,0 0 0,0 0 0,0 0 0,1 0-1,-1 0 1,0 0 0,0 0 0,0-1 0,1 1 0,-1 0-1,0 0 1,11-8 64,-10 8-53,4-4-32,-1 1 1,1 0-1,-1 1 0,1-1 1,0 1-1,0 0 0,0 0 0,0 0 1,10-1-1,-14 3-52,1 0 1,0-1-1,0 1 0,-1 0 0,1 1 1,0-1-1,0 0 0,0 0 0,-1 1 1,1-1-1,0 1 0,-1-1 1,1 1-1,0 0 0,-1 0 0,1 0 1,-1 0-1,1 0 0,-1 0 0,0 0 1,1 0-1,-1 1 0,0-1 0,0 0 1,0 1-1,0-1 0,0 1 0,0-1 1,0 1-1,0 0 0,-1-1 1,1 3-1,3 10-699,-4-13 740,0-1-1,0 0 1,1 1 0,-1-1 0,0 0 0,0 1 0,0-1 0,0 0 0,0 1-1,0-1 1,0 0 0,0 1 0,0-1 0,0 0 0,0 1 0,0-1 0,0 1-1,0-1 1,0 0 0,0 1 0,0-1 0,0 0 0,0 1 0,-1-1 0,1 0-1,0 1 1,0-1 0,0 0 0,-1 0 0,1 1 0,0-1 0,0 0 0,-1 1-1,-2-5-312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17236,'-1'-4'2072,"2"7"-1272,2 1-304,1-1 1721,2 1-2025,3 1 16,1 2-208,1 2-256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176 154 17028,'1'-5'632,"0"-1"-229,-1 1 0,1-1 0,-1 1 0,-1-9 0,1 13-355,0 0 0,0 1 0,0-1-1,0 0 1,0 1 0,-1-1 0,1 1 0,0-1 0,0 0-1,-1 1 1,1-1 0,0 1 0,-1-1 0,1 1 0,0-1-1,-1 1 1,1-1 0,-1 1 0,1-1 0,-1 1 0,1 0 0,-1-1-1,1 1 1,-1 0 0,0-1 0,1 1 0,-1 0 0,1 0-1,-1-1 1,0 1 0,1 0 0,-1 0 0,1 0 0,-1 0-1,0 0 1,1 0 0,-1 0 0,0 0 0,1 0 0,-1 0-1,0 0 1,1 1 0,-1-1 0,1 0 0,-1 0 0,0 1 0,0-1-1,-4 3 142,0 0-1,0 0 0,0 0 0,0 0 0,0 1 1,1 0-1,0 0 0,0 0 0,0 0 0,-4 6 1,-34 54 176,36-53-297,-2 0-64,1 1 1,1 0-1,0 0 1,0 0 0,2 0-1,-1 1 1,1 0-1,-2 15 1,6-26-7,0 0 0,0 0 0,0-1 0,0 1 0,0 0 0,0 0 0,1 0 0,-1-1 0,1 1 0,-1 0 1,1-1-1,-1 1 0,1 0 0,0-1 0,2 4 0,-3-5 0,1 1 0,0 0 0,0 0 0,0-1 0,0 1 1,0 0-1,0-1 0,0 1 0,0-1 0,1 1 0,-1-1 0,0 0 1,0 1-1,0-1 0,1 0 0,-1 0 0,0 0 0,1 0 0,4 0-2,-1-1-1,0 0 1,0 0-1,0-1 1,0 1-1,0-1 1,0 0-1,-1-1 0,8-3 1,14-12 79,-1 0 0,-1-2-1,-1 0 1,38-43 0,-25 19 358,53-85 0,-83 121-373,-4 6-38,-1-1 0,1 0 1,0 1-1,-1-1 0,1 0 0,-1 0 1,0 0-1,0 0 0,0 0 0,0-1 1,0-4-1,-1 8-23,0 0 1,0 0-1,0 0 0,0-1 0,0 1 1,0 0-1,0 0 0,0 0 1,0 0-1,0-1 0,0 1 1,0 0-1,0 0 0,0 0 1,0 0-1,0 0 0,0-1 1,0 1-1,-1 0 0,1 0 0,0 0 1,0 0-1,0 0 0,0-1 1,0 1-1,0 0 0,0 0 1,-1 0-1,1 0 0,0 0 1,0 0-1,0 0 0,0 0 1,0 0-1,-1 0 0,1 0 1,0-1-1,0 1 0,0 0 0,0 0 1,-1 0-1,1 0 0,0 0 1,0 0-1,0 0 0,0 0 1,-1 0-1,1 1 0,0-1 1,0 0-1,0 0 0,-13 7-74,-9 16-86,10-8 86,1 1 0,1 0 0,0 1 0,1 0 0,1 1 0,1 0-1,0 0 1,1 0 0,1 1 0,-3 22 0,8-36 65,0 0-1,0-1 1,0 1 0,0 0-1,1-1 1,0 1-1,0 0 1,0-1-1,0 1 1,1-1 0,0 1-1,0-1 1,3 7-1,-2-9 7,-1 1-1,0 0 1,1-1-1,-1 1 1,1-1-1,0 1 1,0-1-1,0 0 1,0 0-1,0-1 0,0 1 1,0-1-1,1 1 1,-1-1-1,0 0 1,1 0-1,-1-1 1,7 1-1,1 0-1,-1-1 0,0-1 0,1 0-1,-1 0 1,0-1 0,0-1 0,0 0-1,0 0 1,0-1 0,18-9 0,-17 7 5,1-1 0,-1 0 1,0-1-1,-1-1 0,0 1 1,0-1-1,-1-1 0,9-12 1,-15 17 2,1 0-1,-2 0 1,1-1 0,0 1 0,-1-1 0,2-8 0,-4 13-2,0 1-1,1-1 1,-1 0-1,0 1 1,0-1 0,0 0-1,0 1 1,0-1 0,0 0-1,0 1 1,0-1-1,0 0 1,0 1 0,-1-1-1,1 0 1,0 1-1,0-1 1,-1 1 0,1-1-1,0 0 1,-1 1 0,1-1-1,0 1 1,-2-2-1,1 2 0,0 0-1,0 0 1,0 0 0,-1-1-1,1 1 1,0 0-1,0 1 1,0-1-1,-1 0 1,1 0-1,0 0 1,0 1-1,0-1 1,-1 1 0,1-1-1,0 1 1,0-1-1,0 1 1,-2 1-1,-3 2-23,-1 0-1,1 1 1,0 0-1,0 0 1,1 0-1,0 1 1,-7 8-1,10-11-17,0-1 0,1 0 0,-1 0 0,0 1-1,1-1 1,0 1 0,0 0 0,0-1 0,0 1-1,0 0 1,0-1 0,0 1 0,1 0 0,0 0 0,-1 0-1,1 0 1,0 0 0,0-1 0,1 1 0,-1 0 0,1 0-1,-1 0 1,2 3 0,0-4-28,-1-1 0,0 1 0,1-1 0,0 1 0,-1-1 1,1 0-1,0 1 0,-1-1 0,1 0 0,0 0 0,0 0 0,0-1 0,0 1 0,0 0 1,0-1-1,0 1 0,0-1 0,0 0 0,0 0 0,0 0 0,3 0 0,6 0-446,-1 0 0,20-4 0,-14 1 248,0 0-1,-1-1 1,0-1 0,0 0 0,0-1 0,0-1 0,-1 0 0,14-9 0,-27 14 467,0 1 0,1-1 0,-1 1 0,0-1 0,0 1 0,0-1 1,0 0-1,0 1 0,0-1 0,-1 0 0,1 0 0,0 0 0,-1 1 0,1-1 0,-1 0 1,0 0-1,0 0 0,0 0 0,0 0 0,0 0 0,-1-3 0,0-7 624,-2 0 0,-4-17 1,0 3-863,24 35-1313,1-1 910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1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17452,'6'-20'907,"0"-1"0,12-27 1,-16 43-766,1-1 0,0 1 0,0-1 0,0 1 0,1 0 0,0 1 0,0-1 1,0 1-1,0-1 0,1 1 0,-1 0 0,1 1 0,6-4 0,-10 6-111,1 0-1,-1 1 0,0-1 1,1 1-1,-1-1 0,0 1 1,1-1-1,-1 1 0,0 0 0,1 0 1,-1 0-1,1 0 0,-1 0 1,1 0-1,-1 0 0,0 0 1,1 0-1,-1 1 0,1-1 0,-1 1 1,0-1-1,2 1 0,-1 1-10,0-1 0,-1 1 0,1-1 0,0 1 0,-1 0 0,0-1 0,1 1-1,-1 0 1,0 0 0,0 0 0,0 0 0,1 4 0,2 5-3,-2 0 1,1 0-1,-1 0 1,0 18-1,-2 31 15,-2 0 1,-12 66-1,-3 53 13,17-170-43,0 0 0,0-1-1,0 1 1,1 0 0,4 15 0,-4-22-9,-1-1-1,1 1 1,0 0-1,0 0 1,0 0-1,0-1 1,0 1-1,0 0 1,0-1-1,0 1 0,1-1 1,-1 1-1,1-1 1,-1 0-1,1 0 1,-1 1-1,1-1 1,0 0-1,-1-1 1,1 1-1,0 0 1,0 0-1,0-1 1,0 1-1,0-1 0,0 1 1,0-1-1,0 0 1,0 0-1,0 0 1,3 0-1,1-1 107,1-1-1,-1 1 1,0-1-1,1 0 0,-1-1 1,0 0-1,0 0 1,-1 0-1,1 0 1,9-8-1,7-7 26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1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6 15651,'12'-6'1913,"-7"11"-1153,-7 5-360,-5 16 2433,-3 7-2041,-1 11-792,-4 5-280,2 5-592,1 1-105,-1-5 729,1-7-224,-1-9-184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18084,'4'-8'212,"-1"0"0,2 0 0,-1 0 0,1 1-1,0 0 1,0 0 0,1 0 0,0 0 0,1 1 0,-1 0 0,1 0 0,0 1 0,0 0 0,1 0 0,0 1 0,0 0-1,13-5 1,-9 5-109,-1 0-1,1 1 1,0 1-1,-1 0 1,1 1-1,0 0 1,0 1-1,0 0 0,0 1 1,0 0-1,0 1 1,20 6-1,-25-6-134,0 0 0,-1 1-1,1 0 1,-1 1 0,1-1-1,-1 1 1,0 1 0,-1-1-1,7 6 1,-10-8 14,0 0-1,0 1 1,0-1-1,0 0 1,0 1-1,-1-1 1,1 1 0,-1 0-1,0-1 1,0 1-1,0 0 1,0 0-1,0 0 1,-1-1 0,1 1-1,-1 0 1,0 0-1,1 0 1,-2 0-1,1 0 1,0 0-1,0 0 1,-1 0 0,-1 5-1,-2 0 10,1-1 0,-1 0 0,-1 0 0,1-1 0,-1 1 0,-1-1 0,1 0 0,-1 0 0,-12 9 0,-4 2-30,-39 21 0,54-33 169,0-1 0,-1 0 1,1-1-1,-1 0 0,0 0 0,1-1 0,-1 0 0,0 0 1,-9 0-1,6-4 31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24 14467,'-1'11'524,"0"1"1,0-1-1,-1 0 0,0 1 0,-1-1 0,0 0 1,-1 0-1,-7 14 0,5-12 16,1 1-1,0 1 1,-5 27-1,10-42-525,-1 0 0,1 1 0,0-1 0,0 0 0,0 0 0,0 0 0,0 1 0,0-1 0,0 0 0,0 0 0,0 1 0,0-1 0,0 0 0,0 0 0,0 0 0,0 1-1,0-1 1,0 0 0,0 0 0,0 0 0,0 1 0,0-1 0,0 0 0,1 0 0,-1 0 0,0 1 0,0-1 0,0 0 0,0 0 0,0 0 0,1 0 0,-1 1 0,0-1 0,0 0 0,0 0 0,0 0 0,1 0 0,-1 0-1,9-4 266,8-15 16,-10 10-184,0-2 1,-1 1 0,0-1-1,-1 0 1,5-12 0,16-61-590,-21 66-44,-5 17 482,0 1-1,0 0 1,0 0-1,0-1 0,0 1 1,0 0-1,0 0 0,0-1 1,0 1-1,0 0 1,0 0-1,0-1 0,1 1 1,-1 0-1,0 0 1,0 0-1,0-1 0,0 1 1,0 0-1,1 0 0,-1 0 1,0-1-1,0 1 1,0 0-1,1 0 0,-1 0 1,0 0-1,0 0 1,0 0-1,1 0 0,-1-1 1,0 1-1,0 0 0,1 0 1,-1 0-1,0 0 1,0 0-1,1 0 0,-1 0 1,0 0-1,0 0 1,1 0-1,-1 0 0,0 0 1,0 1-1,1-1 0,-1 0 1,0 0-1,0 0 1,0 0-1,1 0 0,-1 0 1,0 0-1,0 1 1,0-1-1,1 0 0,-1 0 1,14 17-1226,-5-5 719,9 2-88,4-2 47</inkml:trace>
  <inkml:trace contextRef="#ctx0" brushRef="#br0" timeOffset="1">433 7 15003,'-19'-6'1385,"-7"6"-1073,-3 8-168,-1 8 664,3 10-464,1 1-136,12 3-168,3 0-48,9-7-72,5-1 8,11-11-176,6-8-152,9-14 320,3-9-88,8-13-8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30 141 14451,'-17'36'1216,"7"-9"-952,7-5-104,12-15 425,5-5-345,8-13-496,-2-4-129,-5-10-23,0 0-16,-8-6-144,-3 0-456,-7 5-168,-1 2-97,-6 4 993,1 4-224,2 6-184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329 185 16876,'-10'-3'262,"-1"0"0,1 1 0,0 0 0,-1 1 0,1 0 0,-1 0 0,0 1 0,1 1 0,-1 0 0,1 0 0,-1 1 0,1 0 0,0 1 0,0 0 0,0 1 1,0 0-1,0 0 0,1 1 0,0 1 0,0-1 0,-12 11 0,9-7-154,1 1 0,-1 1 0,-15 18 1,24-24-85,-1 0 0,1 0 1,0 0-1,0 0 0,0 1 1,1-1-1,-1 1 1,1 0-1,1-1 0,-1 1 1,1 0-1,0 7 0,0-11-16,1 0-1,0-1 1,0 1 0,0 0-1,0 0 1,0-1-1,1 1 1,-1 0-1,0-1 1,1 1 0,-1 0-1,1-1 1,0 1-1,-1-1 1,1 1-1,0-1 1,0 1-1,0-1 1,0 0 0,0 1-1,0-1 1,1 0-1,-1 0 1,0 0-1,1 0 1,-1 0-1,0 0 1,1 0 0,0 0-1,-1-1 1,1 1-1,-1 0 1,1-1-1,3 1 1,1 0 3,0-1 0,0 0 0,0 0 0,0 0 0,0-1 0,0 0 0,-1 0 0,1-1 0,6-1 0,9-6 5,0 0-1,0-1 1,-1-1-1,-1 0 1,0-2-1,-1 0 1,0-2-1,24-24 1,-24 21 29,-2-1 0,0 0 0,-1-1 0,-2-1 0,0 0 0,-1-1 0,16-38 0,-26 53-25,1-1-1,-1 0 1,0 0-1,0-9 1,-1 16-20,-1 0 1,0 0 0,0 1 0,1-1 0,-1 0 0,0 0 0,0 0 0,0 0-1,0 0 1,0 1 0,-1-1 0,1 0 0,0 0 0,0 0 0,0 0 0,-1 1-1,1-1 1,0 0 0,-1 0 0,1 1 0,-1-1 0,1 0 0,-1 0 0,1 1-1,-1-1 1,0 1 0,1-1 0,-1 0 0,0 1 0,1-1 0,-1 1-1,0 0 1,0-1 0,1 1 0,-1 0 0,0-1 0,0 1 0,0 0 0,1 0-1,-1 0 1,0-1 0,0 1 0,0 0 0,0 0 0,0 0 0,1 1 0,-1-1-1,0 0 1,0 0 0,0 0 0,0 1 0,-4 1-10,0 0 0,0 0 1,0 1-1,0-1 0,1 1 0,-1 0 0,1 1 1,0-1-1,0 1 0,0 0 0,1 0 1,-1 0-1,1 0 0,-4 7 0,0 1-13,0 0 0,0 0 0,2 0 0,-8 21 0,11-25 11,0 0-1,0 0 0,1 0 0,0 0 0,0 0 0,1 0 0,0 0 0,1 0 0,-1 0 0,3 8 0,-2-13 1,-1-1 0,1 1 0,0-1 0,0 0 0,0 1 0,1-1-1,-1 0 1,1 1 0,-1-1 0,1 0 0,-1 0 0,1 0 0,0 0 0,0-1 0,0 1 0,0 0 0,0-1 0,1 1 0,-1-1 0,0 0 0,1 0 0,-1 0 0,1 0 0,-1 0 0,1-1 0,-1 1 0,1-1 0,0 1 0,-1-1 0,1 0 0,0 0 0,-1 0 0,6-1 0,1-1-21,1 0 0,-1-1 0,0 0 0,0 0 0,-1-1 0,1 0 0,0 0 0,-1-1 0,0 0 0,8-7 0,10-9-51,33-34 0,-53 48 79,1 1 81,-12 17-9,3-7-69,-6 10 22,1 1-1,1 0 1,1 0 0,-6 22-1,10-33-16,1-1-1,-1 1 1,1 0 0,0-1 0,0 1-1,0 0 1,1-1 0,-1 1 0,1 0-1,0-1 1,1 6 0,-1-8-3,0 1 1,0 0 0,0 0 0,1-1-1,-1 1 1,0-1 0,1 1 0,-1-1-1,1 1 1,-1-1 0,1 0-1,0 0 1,0 0 0,-1 0 0,1 0-1,0 0 1,0 0 0,0-1-1,0 1 1,0-1 0,4 1 0,2 0-7,0-1 1,0 0 0,0 0 0,0-1-1,0 0 1,0-1 0,-1 0 0,1 0-1,0 0 1,-1-1 0,0 0-1,12-7 1,-3 1-33,-1-1-1,0-1 1,-1 0-1,19-19 1,-25 23 5,23-25-84,-30 31 104,1-1 0,-1 0 0,0 1 0,1-1 1,-1 0-1,0 0 0,0 0 0,0 0 0,0 0 1,0 0-1,-1 0 0,1-1 0,-1 1 0,1-2 1,-4 3-51,-3 7 52,-5 9-32,9-10-26,-17 35-521,19-38 568,-1 0 0,0 0-1,0 0 1,1 0-1,-1 0 1,1 0 0,0 0-1,0 0 1,-1 0 0,1 0-1,0 0 1,1 0-1,-1 0 1,0 0 0,1 0-1,-1 0 1,2 3 0,9 0-151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17108,'-30'53'2244,"3"-5"-958,-28 69 1,49-99-1166,-23 66 206,27-78-289,0 1 0,1 0 1,0 0-1,0 0 1,0 0-1,1 0 1,0 0-1,1 0 0,2 12 1,-3-17-18,0-1 1,1 0-1,-1 1 1,1-1-1,0 0 1,-1 1-1,1-1 1,0 0-1,0 0 1,0 0-1,-1 0 0,1 0 1,0 0-1,1 0 1,-1 0-1,0 0 1,0 0-1,0 0 1,0-1-1,1 1 1,1 0-1,-1 0 12,1-1 1,-1 1-1,1-1 1,-1 0-1,1 0 1,0 0-1,-1 0 0,1 0 1,-1-1-1,1 1 1,2-2-1,6-1 88,0-2 0,-1 1 1,0-1-1,13-9 0,37-27 182,-1-2 0,-2-3 0,54-58 0,-107 101-363,-1-1-77,1 1 0,0-1 0,-1 0 0,1 0 0,-1 0-1,0 0 1,0 0 0,-1-1 0,1 1 0,-1-1 0,2-6-1,-5 6-222,-6 4-121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16932,'8'40'1728,"4"-11"-1136,2-2-232,5-10 560,4-4-359,1-13-778,3-10 402,3-17-314,2-6-159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14595,'-41'87'2327,"26"-58"-1695,-19 54 1,21-41-355,-9 55 1,19-76-231,0-1 0,2 1-1,0 0 1,4 39 0,2-47-27,0-20-6,3-24 46,11-165 694,-19 202-745,0-1 1,0 0-1,1 1 1,0-1-1,0 0 1,1 1-1,-1-1 0,1 0 1,0 0-1,0 0 1,1 0-1,0-1 1,0 1-1,0-1 1,0 0-1,0 1 0,1-1 1,0-1-1,0 1 1,0 0-1,0-1 1,1 0-1,-1 0 0,1 0 1,0-1-1,-1 0 1,1 0-1,1 0 1,-1 0-1,0-1 1,0 0-1,0 0 0,1 0 1,-1 0-1,1-1 1,-1 0-1,0 0 1,1-1-1,-1 0 1,10-2-1,0-1 124,-1 0-1,0-1 1,0-1 0,-1 0-1,1-1 1,-1-1 0,17-12-1,-11 5 224,1-1 0,-2-1 0,27-31 0,-48 63-32,-11 25-357,1 1 1,11-37 26,-14 59-6,15-57 19,0 0 1,1-1 0,-1 1 0,1 0-1,0-1 1,1 1 0,0 0-1,-1-1 1,3 7 0,-3-11-9,1 0 0,-1 0 0,0 0 0,0-1 0,1 1-1,-1 0 1,0 0 0,1-1 0,-1 1 0,1 0 0,-1 0 0,1-1 0,-1 1 0,1-1 0,0 1 0,-1 0 0,1-1-1,0 1 1,-1-1 0,1 0 0,0 1 0,0-1 0,-1 0 0,1 1 0,0-1 0,0 0 0,0 0 0,-1 1 0,1-1-1,0 0 1,0 0 0,0 0 0,0 0 0,0 0 0,-1 0 0,1-1 0,0 1 0,0 0 0,0 0 0,-1-1-1,1 1 1,0 0 0,1-1 0,1-1-89,1 0 1,-1-1-1,0 1 0,1-1 1,-1 1-1,0-1 0,5-6 0,-2 0-57,-1 0 0,1 0 0,-2-1 0,1 0 0,-1 1 0,0-1 0,-1-1 0,3-18-1,0-15-249</inkml:trace>
  <inkml:trace contextRef="#ctx0" brushRef="#br0" timeOffset="1">421 55 15595,'-3'7'1489,"0"2"-1145,3 2-312,4 2 448,9 3-200,3 0-80,5 2-200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35 14107,'-24'15'2869,"21"-13"-2377,-1 0 0,1 0 0,-1 1 0,1-1 0,0 1 0,0 0 0,0-1 1,-4 6-1,8-4 424,7-4-535,10-5-111,52-20-26,34-10-207,-88 31-61,-1 0 0,1 1 0,1 1 0,25 0 0,-39 2 22,0 0 1,-1 0 0,1 0-1,-1 0 1,1 1-1,-1-1 1,1 1-1,-1 0 1,0 0-1,1 0 1,-1 0-1,0 0 1,0 0-1,1 0 1,-1 1-1,0-1 1,0 1-1,0 0 1,-1 0-1,1-1 1,0 1-1,-1 0 1,3 5 0,-2-4 21,-1 0 0,0 1 0,0 0 0,0-1 0,-1 1 0,1-1 0,-1 1 1,0 0-1,0-1 0,0 1 0,-1 0 0,1-1 0,-1 1 0,0 0 1,-2 6-1,3-10-21,-1 3 60,0 0 0,0 1-1,0-1 1,0 0 0,0 1-1,1 4 1,0-8-53,0 0 0,0 1 0,0-1 0,0 0 0,0 0 0,0 1 0,0-1 0,0 0 0,0 0 0,0 0 0,1 0 0,-1 1 0,0-1 0,0 0 1,0 0-1,0 0 0,0 1 0,1-1 0,-1 0 0,0 0 0,0 0 0,0 0 0,0 0 0,1 0 0,-1 0 0,0 1 0,0-1 0,0 0 0,1 0 0,-1 0 0,0 0 0,0 0 0,1 0 1,-1 0-1,0 0 0,17-7-42,79-53 132,-79 51-183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19708,'1'27'1353,"-1"16"-1161,-1 0-96,-11 11 352,-1 14-360,3 2-384,2-3-232,3-11-385,4-7 609,0-15 32,-2-6-176,-4-11-208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2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98 16388,'0'-1'101,"-1"0"1,1 0 0,-1 0 0,1 0-1,-1 1 1,1-1 0,-1 0 0,1 0-1,0 0 1,-1 0 0,1 0 0,0 0-1,0 0 1,0 0 0,0 0 0,0 0 0,0 0-1,0 0 1,0 0 0,0 0 0,0 0-1,1 0 1,-1 0 0,1-1 0,0 0 77,0-1 0,1 0 0,0 1 0,-1 0 1,1-1-1,0 1 0,0 0 0,3-3 0,2-1 186,1 1 0,-1-1 0,1 1 0,12-6 0,-13 8-247,0 1-1,-1-1 1,1 1 0,0 0 0,0 1-1,0 0 1,0 0 0,1 0 0,12 1-1,-16 0-104,-1 1 0,0-1 0,0 1 0,0 0 0,-1 0 0,1 0 0,0 0 0,0 1 0,0-1 0,-1 1 0,1-1 0,-1 1 0,1 0 0,-1 0 0,0 0 0,0 0 0,0 1 0,0-1 0,0 1 0,0-1 0,0 1 0,-1-1 0,0 1 0,1 0 0,0 4 0,0 0-5,0 1-1,0 0 1,-1-1 0,0 1 0,0 0 0,-1 0 0,0 0-1,0 0 1,-1 0 0,-2 11 0,-3 6-24,-17 44 0,23-68-1,0-1-1,0 1 0,0 0 0,0 0 0,0 0 0,0 0 0,0-1 0,0 1 0,0 0 1,0 0-1,0 0 0,1-1 0,-1 1 0,0 0 0,1 0 0,-1-1 0,1 1 0,-1 0 1,0-1-1,2 2 0,14 15-185,-5-5 101,-9-9 102,0-1 0,0 1 0,-1 0 0,1 0 0,-1 0 0,1 0-1,-1 0 1,0 0 0,0 0 0,0 0 0,-1 0 0,1 0 0,-1 1 0,0-1-1,0 0 1,0 1 0,0-1 0,0 0 0,-1 0 0,0 0 0,1 1 0,-1-1 0,0 0-1,-1 0 1,0 3 0,-2-2 20,1 1 1,0-1-1,-1 0 0,0 0 1,0 0-1,0 0 0,-1-1 1,1 0-1,-1 0 0,1 0 0,-1 0 1,0-1-1,0 0 0,-7 2 1,8-2-142,-5 1 152,0 0-1,0-1 1,-17 3-1,24-4-10,1-1-1,0 0 0,-1 0 1,1 0-1,-1 0 0,1 0 1,-1 0-1,1 0 0,-1 0 1,1 0-1,0-1 0,-1 1 1,1 0-1,-1-1 0,1 0 1,0 1-1,0-1 0,-1 0 1,1 1-1,0-1 0,0 0 1,0 0-1,0 0 0,0 0 1,0 0-1,0-1 0,0 1 1,0 0-1,0 0 0,1 0 1,-1-1-1,0 1 0,0-2 1,-1-25 30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14043,'9'-6'266,"0"2"0,0-1 1,0 1-1,0 1 0,1 0 0,-1 0 1,1 1-1,0 0 0,-1 0 0,16 0 1,7 2 395,60 7 1,-57-2-534,0 1 1,-1 2-1,46 17 0,-60-18-89,-1 1-1,0 1 1,0 1 0,-1 0 0,-1 2-1,32 25 1,-43-31-15,0-1-1,-1 1 1,0 0-1,0 0 1,-1 0-1,0 0 1,0 1-1,0 0 1,-1 0 0,0 0-1,0 0 1,-1 1-1,0-1 1,0 1-1,-1-1 1,0 1-1,0 0 1,-1-1 0,0 1-1,-2 13 1,-1-5 64,0 0 1,-2-1 0,0 0 0,-1 0 0,0 0-1,-1-1 1,-1 0 0,0 0 0,-12 14 0,-16 18 182,-2-2-1,-3-1 1,-1-2 0,-2-2 0,-75 52 0,108-83-311,0 0 0,-1-1 0,1 0 0,-1-1 1,-1 0-1,1-1 0,-24 7 0,33-12 33,0 1 0,0-1 1,0 1-1,-1-1 0,1 0 0,0 0 0,0-1 0,0 1 1,0-1-1,-6-1 0,6 1-15,0-1 0,0 0 0,1 0 0,-1 0 0,1 0 0,0 0 0,-1-1 0,-2-4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8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11963,'-18'57'2944,"-12"51"-133,17-49-2016,3 1 0,-3 81 0,12-132-667,1 0 0,1 0 0,-1 1 0,5 15 0,-5-22-94,1-1 0,0 0-1,0 1 1,0-1 0,0 0-1,0 0 1,0 0 0,1 0-1,-1 0 1,1 0 0,-1 0-1,1 0 1,0 0 0,-1-1-1,1 1 1,0-1 0,0 1-1,0-1 1,1 0 0,-1 0-1,0 0 1,0 0 0,4 1-1,-1-2 8,1 1-1,-1-1 1,1 0-1,-1 0 1,1-1 0,-1 1-1,0-1 1,1-1-1,-1 1 1,0-1-1,0 0 1,0 0-1,0 0 1,0-1-1,6-3 1,11-9 86,37-30 0,-54 40-112,90-88 125,-52 48-178,-33 39-2,-6 12 12,-4 15 4,0-21 23,-19 108 0,-1 10 118,20-116-145,0 0 0,-1 0-1,1-1 1,0 1 0,0 0 0,1 0-1,-1 0 1,0-1 0,1 1-1,-1 0 1,1 0 0,-1-1 0,1 1-1,0 0 1,1 2 0,-2-4-22,0 0 1,1 1-1,-1-1 1,1 0-1,-1 0 1,0 1-1,1-1 1,-1 0-1,1 0 1,-1 0-1,0 0 1,1 1-1,-1-1 1,1 0-1,-1 0 0,1 0 1,-1 0-1,1 0 1,-1 0-1,1 0 1,-1 0-1,1-1 1,16-8-1654,24-35 287,-15 15 560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73 311 16884,'-20'33'2343,"1"-4"-1451,13-15-591,0-1-1,1 1 1,0 0 0,-5 26-1,10-37-285,-1 0 0,1 0 0,0 0 0,0 0 0,0 0 0,0 0 0,1 0 0,-1 0 0,1 0 0,0 0 0,0 0-1,0 0 1,2 3 0,-2-4-8,0-1 0,1 1-1,-1 0 1,1-1 0,0 1 0,-1-1-1,1 0 1,0 1 0,0-1 0,0 0-1,0 0 1,0 0 0,0-1 0,0 1-1,0 0 1,0-1 0,0 1 0,1-1-1,-1 0 1,4 1 0,2-1-3,1-1 1,0 0-1,0 0 1,0-1-1,-1 0 1,1 0-1,-1-1 1,1 0-1,-1 0 1,0-1-1,7-5 1,4-2 23,-2 0 0,0-2-1,23-21 1,-20 11 51,-19 23-73,0-1 0,0 0 1,-1 0-1,1 0 0,-1 0 0,1 0 1,-1 0-1,1 0 0,-1 0 0,0 0 1,1 0-1,-1 0 0,0 0 1,0 0-1,0 0 0,0 0 0,0 0 1,0-1-1,0 1 0,0 0 1,0 0-1,-1 0 0,1-1 0,-1 1-1,1 1-1,-1-1 0,1 1 0,-1 0 0,1-1 0,-1 1 0,1 0 0,-1-1 0,0 1 1,1 0-1,-1 0 0,1 0 0,-1 0 0,0-1 0,1 1 0,-1 0 0,0 0 0,1 0 1,-1 0-1,1 0 0,-1 0 0,0 1 0,1-1 0,-1 0 0,0 0 0,1 0 1,-1 1-1,1-1 0,-1 0 0,1 0 0,-1 1 0,1-1 0,-1 1 0,1-1 0,-1 0 1,1 1-1,-1-1 0,1 1 0,-1 0 0,-21 21 64,22-21-66,-2 1-1,0 0 0,0 0 0,1 0 0,-1 0 0,1 1 0,0-1 0,0 1 0,0-1 0,0 1 0,0-1 0,-1 5 0,2-6-1,0-1 0,0 0 0,0 1 0,0-1-1,0 0 1,0 1 0,0-1 0,0 0-1,1 1 1,-1-1 0,0 0 0,0 1-1,0-1 1,0 0 0,0 1 0,1-1 0,-1 0-1,0 0 1,0 1 0,0-1 0,1 0-1,-1 0 1,0 1 0,0-1 0,1 0-1,-1 0 1,0 0 0,1 0 0,-1 1 0,0-1-1,1 0 1,-1 0 0,2 0 0,0 0 1,0 0-1,-1 0 0,1 0 1,0-1-1,-1 1 1,1 0-1,0-1 0,-1 1 1,1-1-1,1-1 0,9-4 6,0-1-1,0-1 0,-1 0 0,0 0 0,0-1 0,-1 0 0,9-12 0,60-78 78,-78 99-82,81-124 113,-72 106-82,-1 0 0,-1 0 0,0-1 0,-2 0 0,6-25 0,-11 34-5,-3 8-6,-8 17 3,-3 18-22,2 1-1,2 0 0,1 1 1,1 0-1,2 0 0,2 0 1,1 0-1,3 45 0,0-62 15,1 0 0,1 0 0,6 22 0,-7-33-52,0 0 0,1 0 0,0 0 0,0-1 0,0 0 0,1 1-1,0-1 1,0 0 0,0-1 0,1 1 0,5 5 0,-6-11-797,-5-8 402,-4-9-122,-33-69-1017,-13-33 2514,51 118-917,-1 0-1,1 0 1,0 0 0,-1 1 0,1-1 0,0 0 0,-1 0 0,1 0 0,0 0 0,0 1-1,0-1 1,0 0 0,0 0 0,0 0 0,0 0 0,0 0 0,0 0 0,0 0 0,0 1-1,0-1 1,1 0 0,-1 0 0,0 0 0,1 0 0,-1 1 0,0-1 0,1 0 0,-1 0-1,1 1 1,0-1 0,-1 0 0,1 1 0,-1-1 0,1 1 0,0-1 0,0 0 0,0 1-1,3-1-18,0 0 0,0 0-1,0 1 1,0-1 0,0 1 0,0 0-1,5 1 1,-2 0-174,150 1-835,-79-5 663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13859,'8'10'1608,"-3"6"-704,-5 1-303,-3 7 1711,2 3-1336,1 6-135,3 0-9,1-3-328,6-4-360,6-11-768,6-7-232,8-16 655,3-7-183,2-12-208</inkml:trace>
  <inkml:trace contextRef="#ctx0" brushRef="#br0" timeOffset="1">313 67 17796,'-4'16'2080,"-6"5"-1416,-3 5-280,1 2 1105,5-3-681,3-2-672,4-13 0,3-12-48,7-16-192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3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18676,'3'17'944,"-2"-9"-761,0-1 0,1 1 0,5 14 0,-7-20-164,1-1 0,0 1 0,0 0-1,0 0 1,0-1 0,0 1 0,1-1 0,-1 1 0,0-1 0,1 1 0,-1-1 0,1 0 0,0 0 0,-1 0 0,1 0 0,0 0 0,-1 0 0,1 0 0,0 0 0,3 0 0,2 0-48,0 0 1,0-1-1,1 0 0,-1 0 1,0-1-1,0 0 0,0 0 1,1-1-1,-2 0 1,11-4-1,71-33-672,-74 32 575,20-10-330,-1-1-1,-1-2 1,55-43-1,-92 69 731,0 0 0,1 1 0,-1-1 0,1 1 0,0 1 0,1-1 0,-3 9 0,0-1 69,1 1 1,1-1-1,-3 17 0,6-26-37,0 0 0,1 0-1,0 0 1,1 12 0,-1-17-282,0 0-1,1 1 1,-1-1 0,1 1-1,-1-1 1,0 0 0,1 1-1,0-1 1,-1 0 0,1 1-1,0-1 1,0 0 0,0 0-1,0 0 1,0 0 0,0 0-1,0 0 1,0 0 0,0 0-1,0 0 1,1 0 0,-1-1-1,0 1 1,2 0 0,23 2 321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3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19444,'6'6'143,"1"1"0,-1 0-1,-1 0 1,1 0 0,-1 1-1,0 0 1,-1 0 0,0 0-1,0 1 1,-1-1 0,0 1 0,2 10-1,-4-13-217,1 0 1,0 0-1,1 0 0,-1 0 1,1 0-1,1-1 0,-1 0 0,1 1 1,-1-1-1,1 0 0,6 5 0,-7-8 9,0 0 0,0 0 0,0 0 0,0-1 0,0 1 0,0-1 0,0 1 0,1-1 0,-1 0 0,0-1 0,1 1-1,-1 0 1,1-1 0,-1 0 0,1 0 0,-1 0 0,0 0 0,1-1 0,-1 1 0,1-1 0,-1 0 0,4-1 0,2-2-38,1 0 1,-1-1 0,0 0 0,0 0 0,-1-1-1,9-8 1,-15 13 130,-2 1-16,1 0 0,-1-1 0,0 1 1,0 0-1,1 0 0,-1 0 0,0 0 1,0 0-1,1 0 0,-1 0 0,0 0 1,0 0-1,1 0 0,-1 0 0,0 0 1,0 1-1,1-1 0,-1 0 0,0 0 1,0 0-1,1 0 0,-1 0 0,0 0 1,0 1-1,0-1 0,1 0 1,-1 0-1,0 0 0,0 0 0,0 1 1,0-1-1,0 0 0,1 0 0,-1 1 1,0-1-1,0 0 0,0 0 0,0 0 1,0 1-1,0-1 0,0 0 0,0 0 1,0 1-1,0-1 0,0 0 0,0 0 1,0 1-1,0-1 0,0 0 0,0 0 1,0 1-1,0-1 0,1 14 219,-2 2 94,1 45-39,0-57-313,1 0 0,-1 1 0,1-1 0,0 0 0,0 0 0,1-1 0,-1 1 0,1 0 0,0 0 0,0-1 0,0 1-1,3 3 1,8 1-106,2-11-57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3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16700,'-2'64'2754,"1"42"-687,2-94-1968,0 0 0,1 0 0,0 0-1,1-1 1,0 1 0,8 15 0,-11-24-46,1-1 0,0 0 0,0 0 0,0 1 0,1-1-1,-1 0 1,1 0 0,-1 0 0,1-1 0,-1 1 0,1 0 0,0 0 0,0-1 0,0 0 0,0 1 0,0-1 0,0 0 0,0 0 0,1 0 0,-1 0 0,0 0 0,1 0 0,-1-1 0,0 1 0,1-1 0,-1 0 0,1 1 0,-1-1 0,0 0 0,1-1-1,-1 1 1,1 0 0,-1-1 0,1 1 0,-1-1 0,0 0 0,0 0 0,1 0 0,-1 0 0,0 0 0,3-2 0,5-3 256,-1 0 0,0-1 0,0 0 0,-1-1 0,0 1 1,-1-1-1,13-17 0,-12 13 20,0 0-1,-1-1 1,-1 0 0,10-24 0,-14 31-336,0-1 1,-1 1-1,1-1 0,-1 0 1,-1 1-1,1-1 1,-1 0-1,0 1 1,0-1-1,-1 0 1,0 1-1,-3-10 1,4 15-191,0 1 0,0-1 0,-1 1 1,1-1-1,0 1 0,0-1 0,-1 1 1,1-1-1,0 1 0,-1-1 0,1 1 1,-1-1-1,1 1 0,-1 0 0,1-1 1,-1 1-1,1 0 0,-1-1 0,0 1 1,9 0-3260,6-1 2142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3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19292,'-13'-1'529,"0"2"1,0-1-1,0 2 0,-25 5 1,35-6-468,0 0 0,0 0 1,0 0-1,0 0 1,0 1-1,1-1 0,-1 1 1,1 0-1,-1 0 0,1 0 1,0 0-1,-1 0 1,1 0-1,0 1 0,1-1 1,-1 1-1,0-1 0,1 1 1,-1 0-1,1-1 0,0 1 1,0 0-1,0 0 1,0 0-1,0 0 0,1 0 1,-1 4-1,1-6-62,0 0 1,0 0-1,-1 1 0,1-1 1,0 0-1,1 0 0,-1 0 1,0 0-1,0 0 0,0 1 0,1-1 1,-1 0-1,1 0 0,-1 0 1,1 0-1,-1 0 0,1 0 1,-1 0-1,1 0 0,0 0 1,0 0-1,-1-1 0,2 2 1,0-1 0,0 0 0,-1 0 0,1-1 1,0 1-1,0-1 0,-1 1 1,1-1-1,0 0 0,0 1 0,0-1 1,0 0-1,0 0 0,2-1 1,7 0 8,1-2 1,-1 1-1,20-9 1,-23 8-6,27-10 38,31-11 56,-61 23-91,0 0 1,0 0 0,1 0-1,-1 0 1,0 1 0,1 0-1,-1 0 1,0 0 0,10 3-1,-12-2-6,0 0 0,0 1 0,0-1 0,-1 1 0,1 0 0,-1-1 0,1 1 0,-1 0 0,0 1-1,1-1 1,-1 0 0,-1 1 0,1-1 0,0 1 0,0 0 0,-1-1 0,0 1 0,1 0-1,-1 0 1,0 0 0,1 6 0,-1-5 4,0 0-1,1-1 1,-1 1-1,1 0 1,0-1-1,-1 1 1,2-1-1,-1 0 1,0 1-1,1-1 1,0 0-1,3 2 1,-4-3 14,0-1-1,0-1 1,0 1 0,1 0-1,-1 0 1,0-1 0,0 1 0,1-1-1,-1 0 1,1 0 0,-1 0-1,0 0 1,1 0 0,-1 0 0,0-1-1,1 1 1,-1-1 0,0 0 0,5-1-1,5-3 72,0-1-1,16-9 0,-18 9-34,41-26 186,-34 20-241,1 1 0,0 1 0,38-15 0,-54 24-23,0 0 0,0 1 1,1-1-1,-1 1 0,0-1 0,0 1 1,1 0-1,-1 0 0,0 0 0,0 0 1,1 0-1,-1 1 0,0-1 1,5 2-1,-6-2-14,0 1 1,0 0-1,0 0 1,0 0-1,0-1 0,0 1 1,0 0-1,0 0 1,0 0-1,-1 0 0,1 1 1,0-1-1,-1 0 1,1 0-1,0 0 1,-1 1-1,0-1 0,1 2 1,0 6-151,0-1 1,-1 1-1,0-1 1,0 0-1,-1 1 0,-3 9 1,2-1 68,0 2-167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3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11 20636,'2'-10'2153,"-4"10"-1553,-12 7-328,-5 8 1112,-5 11-639,-5 7-201,-4 10-376,-2 5-112,0 3-56,4 1 0,3-6-160,5-5-216,8-5-529,0-6-335,11-16 960,4-11-200,9-16-184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3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 17204,'0'0'101,"1"-1"1,-1 1-1,1-1 1,-1 1-1,1 0 0,0-1 1,-1 1-1,1 0 1,-1 0-1,1-1 1,0 1-1,-1 0 1,1 0-1,-1 0 1,1-1-1,0 1 1,-1 0-1,1 0 1,0 0-1,-1 0 0,1 0 1,1 1-1,-2-1-18,0 1-1,1-1 1,-1 0-1,0 1 1,1-1-1,-1 1 0,0-1 1,0 1-1,1-1 1,-1 1-1,0-1 1,0 1-1,0-1 0,0 1 1,1-1-1,-1 1 1,0 0-1,0-1 0,0 1 1,-1 0-1,-6 40 1979,4-29-1628,-3 24-394,2 0-1,1 0 1,1 0-1,2 1 1,2-1-1,1 0 0,2 0 1,2 0-1,1-1 1,14 40-1,-5-24-1273,-18-50 899,-6-3-113</inkml:trace>
  <inkml:trace contextRef="#ctx0" brushRef="#br0" timeOffset="1">13 335 16379,'-7'-17'2385,"2"4"-1353,5 1-440,2 4 1681,8 3-1089,8 3-208,6 0-584,8 2-528,5-4 160,-4 1-88,-3-3-88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2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13971,'-4'7'1046,"-1"0"-1,1 1 1,0-1-1,-4 15 1,2-6-714,2 0 0,0 0 0,0 0 0,2 1 0,0-1 0,1 1 0,0-1 0,4 32 0,-2-37-297,1-1-1,0 1 1,1-1 0,0 0 0,0 0 0,1 0-1,1 0 1,-1-1 0,2 1 0,-1-1 0,1 0-1,1-1 1,-1 1 0,15 12 0,-17-18-66,-1 0 0,1 0 0,0 0 0,0-1 0,0 1 0,0-1 0,1 0 0,-1 0 0,1-1 0,-1 1 0,1-1 0,0 0 1,-1 0-1,1-1 0,0 1 0,6-1 0,-5-1-115,0 0 0,0 0 0,-1-1 0,1 0 0,0 0 1,-1 0-1,1 0 0,-1-1 0,0 0 0,0 0 0,8-7 1,-3 2-347,-1-1 1,0 0-1,-1 0 1,1-1-1,-2 0 1,0-1-1,0 0 1,-1 0-1,0 0 1,-1-1 0,6-19-1,-41 176 2789,26-121-1806,2 1 1,0 0-1,5 50 0,3-50-271,-6-24-212,0-1 0,1 1 0,-1 0-1,0 0 1,1-1 0,-1 1 0,1 0-1,-1-1 1,0 1 0,1-1-1,-1 1 1,1-1 0,0 1 0,-1-1-1,1 1 1,-1-1 0,1 1 0,0-1-1,-1 1 1,1-1 0,0 0 0,0 0-1,-1 1 1,2-1 0,0 0-2,-1-1 1,1 1 0,0-1-1,-1 0 1,1 0 0,-1 1-1,1-1 1,-1 0 0,0 0-1,3-2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0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63 193 18548,'0'0'23,"0"0"0,0 0 1,-1 0-1,1 0 0,0 0 0,0 0 0,0 1 1,0-1-1,0 0 0,0 0 0,0 0 1,0 0-1,0 0 0,0 0 0,0 0 0,0 0 1,0 0-1,0 0 0,0 1 0,0-1 1,0 0-1,0 0 0,0 0 0,0 0 0,0 0 1,0 0-1,0 0 0,0 0 0,0 0 1,0 1-1,0-1 0,0 0 0,0 0 0,0 0 1,0 0-1,0 0 0,0 0 0,0 0 0,0 0 1,1 0-1,-1 0 0,0 0 0,0 0 1,0 1-1,0-1 0,0 0 0,0 0 0,0 0 1,0 0-1,0 0 0,0 0 0,0 0 1,1 0-1,-1 0 0,0 0 0,0 0 0,0 0 1,0 0-1,0 0 0,0 0 0,0 0 0,0 0 1,0 0-1,1 0 0,-1 0 0,0 0 1,0 0-1,0 0 0,14-1 440,16-4-197,8-6-56,0-1 0,-1-3 1,-1 0-1,61-37 0,-91 48-174,0 0 0,-1-1 1,0 1-1,0-1 0,0 0 0,0 0 0,4-7 0,-9 11-24,1 0-1,0 0 1,-1 0 0,1 0-1,-1 0 1,1 0-1,-1 0 1,0 0 0,1-1-1,-1 1 1,0 0-1,0 0 1,0 0 0,0 0-1,0-1 1,0 1-1,0 0 1,0 0 0,-1-2-1,0 2-3,1 0 1,-1 0-1,0 0 0,0 0 0,0 0 0,0 0 1,0 0-1,-1 0 0,1 0 0,0 0 0,0 1 1,-1-1-1,1 0 0,0 1 0,0-1 0,-1 1 1,1 0-1,-1-1 0,1 1 0,-3 0 1,-7-1 34,0 0 0,0 1 0,-1 0 0,1 1 0,0 0 0,0 0 1,0 2-1,0-1 0,-17 7 0,4 1 96,0 0 0,1 2 0,-24 15-1,36-20-39,0 1-1,0 0 1,1 1-1,0 0 1,0 1-1,1 0 0,1 0 1,0 1-1,0 0 1,-7 15-1,11-20-68,1 1 0,1 0 0,-1 0 0,1 0 0,0 0 0,1 0 0,-1 1-1,1-1 1,1 0 0,0 1 0,0-1 0,0 0 0,1 1 0,0-1 0,0 0 0,1 0 0,0 1 0,0-1 0,1-1-1,3 9 1,-4-11-81,1 0 0,-1 0-1,1 0 1,0 0 0,0-1-1,0 1 1,1-1 0,-1 0 0,1 0-1,0 0 1,0-1 0,0 1-1,0-1 1,0 0 0,0 0-1,1 0 1,-1 0 0,1-1-1,-1 0 1,1 0 0,0 0-1,-1-1 1,1 1 0,0-1-1,-1 0 1,1 0 0,6-2-1,8-1-259,0-1 0,-1 0 0,1-2 0,-1 0 0,24-12 0,25-12-230,3-3-108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0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15851,'14'7'1553,"10"1"-921,5 7-176,4 8 728,1 5-336,-2 11-111,-6 4-9,-10 13-264,-9 7-80,-16 16-224,-12 1-136,-21 10-576,-8 1-288,-12-3 712,-8 0-168,-2-14-137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4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 18620,'-3'-7'1792,"3"10"-1232,0 1-223,0 15 615,-1 12-120,-4 14-240,-2 6-200,-2 8-616,2 3-368,-3-2-536,0-4 1136,2-16-224,-1-10-176,-1-13-169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4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16908,'5'-5'280,"0"0"1,1 0-1,-1 1 1,1 0 0,0 0-1,1 0 1,-1 1-1,1 0 1,-1 0 0,14-3-1,5 0 270,42-6-1,-61 12-397,34-5 227,-1 2 1,78 4 0,-101 0-333,0 0 0,0 2 0,0 0 0,0 1 0,-1 1 0,1 0 0,-1 1 0,0 1 0,27 16 0,-37-19-30,0 0-1,0 0 1,0 1 0,0 0-1,-1 0 1,0 0 0,0 0-1,0 0 1,-1 1 0,1 0-1,-2 0 1,1 0-1,0 0 1,-1 0 0,0 1-1,-1-1 1,1 0 0,-1 1-1,-1 0 1,1-1-1,-1 1 1,0-1 0,0 1-1,-1 0 1,0-1 0,0 1-1,-5 12 1,2-7 42,0 0 0,-1-1 0,-1 1 0,0-1 0,0 0 0,-1-1 0,0 1 0,-1-1 0,0-1 0,-1 0 0,0 0 0,0 0 0,-21 13 0,7-9-112,-1-2-1,0 0 0,-1-1 0,0-2 1,-1-1-1,1 0 0,-1-2 0,-1-1 0,1-1 1,0-2-1,-46-2 0,70 1 23,0 0 0,0 0 0,0 0 0,0-1 0,0 1 0,0-1 0,0 1 1,1-1-1,-4-2 0,-5-12-364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4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17404,'5'0'1744,"-7"13"-1152,-5 14-248,-9 6 1153,-5 10-673,-6 10-424,-4 1-136,0-1-128,-1 0-72,4-10-32,5-7-8,4-11-272,5-11-264,14-18 1536,4-12-1024,12-16 48,5-5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43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14995,'0'18'1168,"-3"7"-919,-2 5-49,0 8 384,2 3-192,0 9-72,3 1-32,1-1-80,4-4-64,0-8-160,3 0-200,-1-11 1624,-3-6-1336,-4-19 96,-3 2 48</inkml:trace>
  <inkml:trace contextRef="#ctx0" brushRef="#br0" timeOffset="1">0 290 16436,'0'-4'1584,"4"4"-952,9 0-232,9 4 720,6-3-159,14 2-657,5-3-512,5 0 320,1-1-80,-9-5-160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4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75 17612,'40'-74'3713,"-48"103"-223,-21 28-3051,-48 75-1,-47 46-975,74-114-676,45-56-535,11-11 1106,11-13 315,8-15-316,8-12-135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4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14987,'1'24'1473,"-1"3"-1025,-2 12-104,-3 5 712,4 5-448,-2 3-32,3-5-104,3-3-64,1-5-96,0-2-120,4-5-344,-1-6-280,-1-6 1905,-2-5-1433,-3-7 72,-1-7 8</inkml:trace>
  <inkml:trace contextRef="#ctx0" brushRef="#br0" timeOffset="1">5 359 18052,'-4'-7'1720,"4"2"-1232,5 5-168,10 0 377,2 0-489,6 0 112,1 3-200,2 0-320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45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0 455 16420,'17'-23'7230,"23"-16"-4657,-4 4-1637,1-5-605,-2-2-1,-2-1 1,-1-1-1,-3-2 1,37-76-1,-66 121-395,1 0 0,-1 1 0,1-1 0,-1 1 1,0-1-1,1 0 0,-1 1 0,0-1 0,0 1 0,1-1 0,-1 0 0,0 0 0,0 1 0,0-1 0,0 0 0,0 1 0,0-1 0,0 0 0,0 0 0,0 1 0,0-1 1,0 0-1,0 1 0,-1-1 0,1 0 0,0 1 0,0-1 0,-1 0 0,-16 3-2375,3 2 2928,-4-1-678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4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17772,'5'78'4518,"0"-45"-4343,1-1 0,2 1 0,16 41 0,-15-46-114,-6-18-20,1 1 1,0-1 0,0 0 0,1 0-1,10 16 1,-15-26-15,1 1 0,-1 0 0,1-1 0,-1 1 0,1-1 0,-1 1 0,1-1 0,0 1 0,-1-1 0,1 1 0,0-1 0,-1 0 0,1 1 0,0-1 0,-1 0-1,1 0 1,0 1 0,0-1 0,-1 0 0,1 0 0,0 0 0,0 0 0,0 0 0,-1 0 0,1 0 0,0 0 0,0 0 0,-1-1 0,1 1 0,0 0 0,0 0 0,-1-1 0,1 1 0,0 0 0,-1-1 0,1 1 0,0-1 0,-1 1 0,1-1 0,-1 1 0,1-1 0,-1 1 0,1-1 0,-1 0 0,1 1 0,-1-1-1,1 0 1,3-5 273,0 0-1,0 0 1,5-12-1,69-189 2374,-23 54-4644,-44 127-231,-8 15 1546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2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17476,'0'1'169,"1"0"-1,0 0 1,-1 0 0,1 0 0,-1 1 0,1-1 0,-1 0 0,1 0-1,-1 0 1,0 1 0,1-1 0,-1 0 0,0 1 0,0-1 0,0 0-1,0 1 1,-1 1 0,1 3 346,3 12-192,-1-1 0,2 1 0,1-1 1,12 32-1,-15-44-373,0 1 0,1-1 0,0 1 0,0-1 0,0 0 0,1 0 0,0-1 0,0 1 0,0-1 0,0 0 0,1 0 0,-1 0 0,1 0 0,0-1 0,0 0 1,1 0-1,-1 0 0,7 2 0,-8-4 39,0 1 1,1 0-1,-1 0 1,0 0-1,0 0 1,0 1-1,0 0 1,-1 0-1,1 0 1,-1 0-1,0 0 1,0 1-1,0 0 1,0-1-1,0 1 1,-1 0-1,3 5 1,-4-5 23,1-1 0,-1 1 0,1 0 0,-1 0 0,0 0 0,0 0 0,-1 0 0,1 0 0,-1 0 0,0 0 0,0 0 0,-1 0 1,1 0-1,-1 0 0,0 0 0,0 0 0,0 0 0,0 0 0,-1-1 0,-2 6 0,3-7-30,0 0 1,0 0-1,-1-1 1,1 1-1,0-1 0,-1 1 1,0-1-1,1 1 1,-1-1-1,0 0 0,0 0 1,0 0-1,1 0 0,-1 0 1,0 0-1,0 0 1,-1 0-1,1-1 0,0 1 1,0-1-1,0 0 1,0 0-1,0 0 0,0 0 1,-1 0-1,1 0 1,-3-1-1,-2 0-60,-1-1 1,1-1-1,0 1 0,0-1 1,0 0-1,-10-7 0,-16-12-147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4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15211,'1'0'42,"-1"0"-1,0 0 0,0 0 1,1 0-1,-1 0 0,0 0 1,0 0-1,1 0 0,-1 0 1,0 0-1,0 0 0,1 1 1,-1-1-1,0 0 0,0 0 1,0 0-1,1 0 0,-1 1 1,0-1-1,0 0 0,0 0 1,0 0-1,1 1 0,-1-1 1,0 0-1,0 0 0,0 0 1,0 1-1,0-1 0,0 0 1,0 0-1,0 1 0,0-1 1,2 16 515,-4 19 53,-35 165 1296,18-110-1284,-65 427 1522,73-398-1534,5 0-1,13 167 1,-3-241-814,0-3-553,-1-1-1,-4 56 1,0-117-1209,2-10 1383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4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14003,'3'2'335,"-1"0"0,1 0 0,0 0 0,0-1 0,0 1 0,0-1 0,0 0 0,0 0 0,0 0 0,5 1 0,38 4 674,-30-5-655,55 5 772,113-4 1,73-21-388,-141 9-524,808-32-86,-297 11-657,-129 3 466,-109 35 394,-386-7-348,0 1 0,-1-1 1,1 0-1,-1 0 0,1 0 0,0 0 1,-1 0-1,1-1 0,0 1 1,3-2-1,-6 2 11,1-1 0,-1 1 0,0 0 0,0 0 0,0-1 0,1 1 0,-1 0 0,0-1 0,0 1 0,0 0 0,0 0 0,0-1 0,1 1 0,-1 0 0,0-1 0,0 1 0,0 0 0,0-1 0,0 1-1,0 0 1,0-1 0,0 1 0,0 0 0,0-1 0,0 1 0,0 0 0,-1-1 0,1 1 0,-10-18-34,-11-10-55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4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83 18460,'16'-13'824,"1"2"0,0-1 0,1 2 0,24-11 0,-34 18-674,-1 0-1,1 1 0,0 0 1,0 0-1,0 1 1,0 0-1,0 0 1,1 1-1,-1 0 0,0 0 1,0 1-1,0 0 1,13 3-1,-18-3-137,1 1 0,-1-1 0,1 1 0,-1-1 0,0 1 0,1 0 0,-1 0 0,0 1 0,0-1 0,-1 0 0,1 1 0,0 0 0,-1 0 1,1 0-1,-1 0 0,0 0 0,0 0 0,0 0 0,-1 1 0,1-1 0,-1 1 0,0-1 0,0 1 0,0-1 0,0 1 0,-1 0 0,1 0 0,-1 5 0,0-1-18,0 1 0,-1 0 0,0-1 0,-1 1 0,0 0 0,0-1-1,-1 0 1,0 1 0,0-1 0,-1-1 0,-6 12 0,-4 0-15,0 0-1,-1-1 1,-1-1 0,0 0-1,-21 15 1,-98 67-80,127-95 98,7-2 3,-1-1 1,0 0-1,0 1 0,0-1 0,0 1 1,1-1-1,-1 1 0,1 0 1,-1 0-1,1 0 0,-1 2 1,2-4-1,-1 1 0,1-1 0,0 1 0,0-1 0,0 0 1,0 1-1,0-1 0,0 1 0,0-1 0,0 0 0,0 1 1,0-1-1,0 1 0,0-1 0,1 0 0,-1 1 0,0-1 1,0 1-1,0-1 0,0 0 0,1 1 0,-1-1 0,0 1 0,15 6 2,8-1-181,0-2-1,0-1 1,38 1-1,72-8-792,-115 3 915,50-3-268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5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28 158 15883,'-1'-3'225,"0"0"0,0-1 0,0 1 0,1 0 0,-1 0-1,1-1 1,0 1 0,0 0 0,0 0 0,0-1 0,1 1 0,0 0-1,-1 0 1,1 0 0,0 0 0,0 0 0,1 0 0,-1 0 0,0 0-1,1 0 1,0 0 0,0 0 0,0 1 0,3-3 0,1-3 131,1 0 1,0 0 0,0 1-1,1 0 1,0 1 0,10-7-1,-14 10-265,1 0 0,-1 1 0,1 0 0,0 0 0,0 0 0,0 0 0,0 1 0,0-1 0,0 1 0,1 1 0,-1-1 0,0 1 0,10 0 0,-13 1-82,0-1 0,0 0 0,0 1 0,0-1 0,0 1 0,0 0 0,-1-1 0,1 1 0,0 0 0,0 0 0,-1 0-1,1 1 1,-1-1 0,1 0 0,-1 1 0,1-1 0,-1 0 0,0 1 0,2 2 0,-1-1-11,-1 1 1,1-1-1,-1 1 0,0-1 0,0 1 0,-1-1 0,1 1 0,0 0 1,-1 6-1,-1 3-26,0-1-1,-1 0 1,0 0 0,0 0 0,-8 18 0,2-8-5,-2 0 1,-1 0-1,-1-1 1,-1 0-1,0-1 1,-2-1 0,0 0-1,-33 30 1,44-45 26,0-1 0,-1 0 0,1 0-1,-1-1 1,0 1 0,-9 2 0,14-5-3,-1 1 0,0-1 0,1 0-1,-1 1 1,0-1 0,1 0 0,-1 0-1,0 0 1,0 1 0,1-1 0,-1 0-1,0 0 1,0 0 0,1 0 0,-1 0-1,0-1 1,0 1 0,1 0 0,-1 0-1,0 0 1,1-1 0,-1 1 0,0 0-1,1-1 1,-1 1 0,0 0 0,1-1-1,-1 1 1,1-1 0,-1 1 0,1-1-1,-1 1 1,1-1 0,-1 0 0,1 1-1,-1-1 1,1 0 0,0 1 0,-1-1-1,1 0 1,0 1 0,0-1 0,-1 0-1,1 0 1,0 1 0,0-1 0,0 0-1,0 0 1,0 1 0,0-1 0,0 0-1,0 1 1,1-1 0,-1 0 0,0 0-1,1 0 1,-2 0-8,1 0 0,0 0 0,0 1 1,1-1-1,-1 0 0,0 0 0,0 1 0,0-1 0,0 0 0,1 0 0,-1 1 0,0-1 0,1 0 0,-1 1 0,1-1 0,-1 0 0,1 1 0,-1-1 1,1 1-1,-1-1 0,1 1 0,-1-1 0,1 1 0,0-1 0,-1 1 0,1-1 0,0 1 0,-1 0 0,1-1 0,0 1 0,-1 0 0,1 0 1,0 0-1,0 0 0,0-1 0,-1 1 0,1 0 0,1 0 0,-1 1-8,1-1 0,0 1 0,-1-1 0,1 1 0,-1 0 0,1-1 0,-1 1 0,1 0 0,-1 0 0,1 0 0,-1 0 0,0 0 0,0 1 0,1-1 0,-1 0 0,1 3 0,17 27-82,-14-21 127,1 0 0,0 0 0,0-1 1,9 10-1,-13-17 18,1 0 0,-1 0 0,1 0 0,-1 0 0,1 0 0,0 0 0,-1-1 0,1 1 0,0-1 0,0 0 0,0 0 0,0 0 0,0 0 0,0 0 0,1-1 0,-1 0 0,0 1 0,0-1 0,4-1 0,1 0 40,0-1-1,0 1 1,-1-2-1,1 1 1,-1-1-1,0 0 1,0-1-1,0 0 1,0 0-1,-1 0 1,1-1-1,-1 0 1,0 0-1,-1-1 1,1 0-1,-1 0 1,0 0-1,-1 0 1,1-1-1,-1 0 1,0 1-1,-1-2 1,0 1-1,0 0 1,-1-1-1,3-8 1,-5 11-254,0 1 1,0-1-1,-1 1 1,0-1 0,1 1-1,-1-1 1,-1 1-1,1 0 1,-3-7-1,-4-12-152,2-3-151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5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8650,'-35'179'4658,"-11"293"-522,42 238-2595,5-673-1508,-1-19-19,0 0 0,1 0 0,1-1 0,1 1-1,9 33 1,-11-50-16,-1 0 0,0 0-1,0 0 1,1 0-1,-1 0 1,1-1 0,-1 1-1,1 0 1,-1 0-1,1 0 1,-1-1 0,1 1-1,0 0 1,-1-1 0,1 1-1,0 0 1,0-1-1,-1 1 1,1-1 0,0 1-1,0-1 1,0 0-1,0 1 1,1-1 0,-1 0-6,1 0 1,-1 0 0,0-1 0,0 1 0,0 0 0,0-1 0,0 1-1,0-1 1,0 1 0,0-1 0,0 0 0,-1 1 0,1-1 0,0 0-1,0 0 1,0 0 0,0-1 0,3-2-13,-1-1 1,0 0-1,0 0 1,-1 0-1,1 0 1,2-11-1,0-12-24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5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1 506 14419,'5'2'261,"0"0"0,1-1 1,0 0-1,-1 0 0,1 0 0,0-1 0,-1 0 0,1 0 0,10-1 1,4-3 203,28-8 1,-26 5-39,296-59 1905,-247 58-2157,0 2 1,113 7-1,-21 11-247,117 6-151,-189-17 131,100-10-1,145-49-76,-5-28-110,-28 7-15,4 22 20,162-18 703,-398 62-139,1 3-1,90 0 0,-162 10-312,1 0 0,-1 0 0,0 0 0,0 0 0,0-1 0,1 1 0,-1 0 0,0 0 0,0 0 0,1 0 0,-1 0 0,0 0 0,0 0 0,0-1 0,0 1-1,1 0 1,-1 0 0,0 0 0,0-1 0,0 1 0,0 0 0,0 0 0,1 0 0,-1-1 0,0 1 0,0 0 0,0 0 0,0-1 0,0 1 0,0 0-1,0 0 1,0 0 0,0-1 0,0 1 0,0 0 0,0 0 0,0-1 0,0 1 0,0 0 0,0 0 0,0-1 0,0 1 0,-1 0 0,1 0 0,0 0-1,0-1 1,0 1 0,0 0 0,0 0 0,0 0 0,-1-1 0,1 1 0,0 0 0,0 0 0,-9-14-1445,8 14 1599,-4-10-505,2-1-155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5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14827,'-3'0'84,"1"1"-1,-1 0 0,0 0 1,1 0-1,-1 1 0,1-1 1,-1 0-1,1 1 0,0 0 1,-1-1-1,1 1 1,0 0-1,0 0 0,1 0 1,-1 1-1,0-1 0,1 0 1,-1 1-1,1-1 0,0 1 1,-1-1-1,1 1 1,0 3-1,-5 10 157,1 1 0,-4 26 0,7-36-122,-9 66 526,-4 144-1,21 78 206,0-115-349,-14 222 163,2-335-862,-3-1-1,-2 0 0,-4 0 0,-23 63 0,26-97 29,9-11-52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0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22173,'8'0'1520,"6"-1"-2080,-7-5 560,6-13 208,3-5-72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18868,'1'-5'322,"1"-1"1,0 1-1,0-1 1,0 1-1,1 0 0,-1 0 1,1 0-1,1 0 1,-1 0-1,1 0 0,-1 1 1,1 0-1,7-6 0,-7 7-185,-1 0 0,1 0-1,0 1 1,0-1 0,0 1-1,0 0 1,0 1 0,6-3-1,-8 4-102,0-1-1,0 1 0,0-1 1,0 1-1,1 0 0,-1 0 1,0 0-1,0 0 0,0 1 0,1-1 1,-1 1-1,0-1 0,0 1 1,0-1-1,0 1 0,0 0 0,2 2 1,-2-2-46,0 1 1,0 0-1,0 1 1,0-1-1,0 0 1,-1 0-1,1 1 0,-1-1 1,0 1-1,0-1 1,0 1-1,0 0 1,0-1-1,0 1 1,-1 0-1,1 0 1,-1-1-1,0 5 1,1 8-104,-1 1 0,-2 14 0,2-28 108,-4 19-212,-7 31 0,7-36 129,0 0 0,1 1 0,-1 22 0,4-39 98,0 0-1,0 1 1,0-1-1,0 0 0,0 1 1,0-1-1,0 1 0,0-1 1,0 0-1,0 1 0,0-1 1,0 0-1,0 1 0,0-1 1,1 0-1,-1 1 1,0-1-1,0 0 0,0 0 1,0 1-1,1-1 0,-1 0 1,0 0-1,0 1 0,1-1 1,-1 0-1,0 0 0,0 1 1,1-1-1,-1 0 1,0 0-1,1 0 0,11-4 243,10-15 183,-22 19-432,17-18 80,0-1 0,-2-1 0,0 0-1,-1-1 1,-2-1 0,19-42 0,-5 80-4612,-8-10 3850,9 0-46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18788,'-6'1'270,"0"1"0,0-1 0,0 1 0,1 1-1,-1-1 1,1 1 0,-1 0 0,1 0 0,-7 5 0,-2 3 396,-23 24 1,35-34-629,-3 4 26,0 0 0,0 0 0,1 0-1,-1 0 1,1 1 0,1 0 0,-1 0 0,1 0 0,0 0 0,-4 10 0,7-15-61,0-1 0,0 1-1,0 0 1,0 0 0,0 0 0,0 0-1,0-1 1,0 1 0,0 0 0,1 0 0,-1 0-1,0-1 1,0 1 0,1 0 0,-1 0-1,0-1 1,1 1 0,-1 0 0,1-1-1,-1 1 1,1 0 0,-1-1 0,1 1 0,0-1-1,-1 1 1,1-1 0,0 1 0,-1-1-1,1 1 1,0-1 0,0 0 0,-1 1-1,1-1 1,0 0 0,0 1 0,0-1 0,-1 0-1,1 0 1,0 0 0,0 0 0,0 0-1,0 0 1,-1 0 0,1 0 0,0 0 0,1-1-1,6 0 0,0 0-1,-1 0 1,15-4-1,5-5-32,38-18 0,-40 15-68,38-11-1,-61 23 87,0 0 1,0 1 0,-1-1 0,1 0 0,0 1 0,0 0-1,0-1 1,0 1 0,0 0 0,0 0 0,0 0-1,-1 0 1,1 0 0,0 1 0,0-1 0,0 0-1,0 1 1,0 0 0,-1-1 0,1 1 0,0 0-1,0 0 1,-1 0 0,3 1 0,-3 0-4,0 1 1,0-1 0,0 0-1,0 0 1,0 1-1,0-1 1,-1 1 0,1-1-1,-1 1 1,1-1-1,-1 1 1,0-1 0,0 1-1,0-1 1,0 1-1,-2 4 1,1-1 0,1-4 13,-1 1 1,1 0-1,0-1 0,0 1 0,0 0 0,0-1 1,0 1-1,1 0 0,0 2 0,-1-4 3,1 0 1,-1-1-1,1 1 1,0 0-1,-1-1 0,1 1 1,0-1-1,0 1 1,-1-1-1,1 1 0,0-1 1,0 0-1,0 1 1,0-1-1,-1 0 0,1 0 1,0 0-1,0 0 1,0 1-1,0-1 0,0 0 1,0 0-1,0-1 1,-1 1-1,1 0 0,0 0 1,0 0-1,0-1 1,0 1-1,0 0 0,-1-1 1,2 0-1,18-5-42,-1-2 1,34-17-1,-41 18-133,1 0 0,0 1 0,0 1 0,0 0 1,1 1-1,0 0 0,0 1 0,15-2 0,-28 5 133,1 0-1,-1 0 1,0 0 0,0 0-1,1 0 1,-1 0 0,0 1-1,0-1 1,0 0 0,0 1-1,1-1 1,-1 0 0,0 1-1,0 0 1,0-1 0,0 1-1,0 0 1,0-1-1,0 1 1,0 0 0,0 0-1,-1 0 1,1 0 0,0 0-1,0 0 1,-1 0 0,1 0-1,-1 0 1,1 0 0,-1 0-1,1 0 1,-1 2 0,1 1-53,-1-1 1,1 1 0,-1-1-1,0 0 1,0 1 0,-1-1-1,1 0 1,-1 1 0,1-1-1,-3 6 1,0 2-91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2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18804,'7'10'1632,"4"-7"-1176,-1-4-183,11-8 231,0-1-600,8-12 296,2-5-96,-1-3-232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3:2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67 112 16059,'-3'1'1474,"-2"7"-1039,-5 15-126,0 5 38,1 1-1,1-1 0,1 1 0,1 1 1,-2 52-1,7-75-320,1-1-1,0 1 1,1 0-1,0 0 1,0 0 0,0 0-1,1 0 1,4 9 0,-5-13 1,0-1 0,1 1 1,-1-1-1,1 0 0,0 1 1,0-1-1,0 0 0,0 0 1,0 0-1,0-1 0,0 1 1,1 0-1,-1-1 0,0 1 1,1-1-1,0 0 0,-1 0 1,1 0-1,0 0 0,-1 0 1,1-1-1,0 1 1,4-1-1,4 0 82,0 0 1,1-1 0,-1 0-1,0-1 1,0 0-1,0-1 1,0 0-1,-1-1 1,1 0-1,19-11 1,-6 1 221,0-1-1,-1-1 1,27-24-1,-31 23-67,0 0 1,0-1-1,-2-2 1,0 1-1,23-38 0,-34 42-41,-6 15-220,0 0 0,0 0 0,0 0 0,0 0-1,0 0 1,0 0 0,0 0 0,0 0 0,0 0 0,0 0-1,0 0 1,0 0 0,0 0 0,-1 0 0,1 0 0,0 0 0,0 0-1,0 0 1,0 0 0,0 0 0,0 0 0,0 0 0,0 0-1,0 0 1,0 0 0,0 0 0,0 0 0,0 0 0,0 0-1,0 0 1,0 0 0,0 0 0,-1 0 0,1 0 0,0 0-1,0 0 1,0 0 0,0 0 0,0 0 0,0 0 0,0 0 0,0-1-1,0 1 1,0 0 0,0 0 0,0 0 0,0 0 0,0 0-1,0 0 1,0 0 0,0 0 0,0 0 0,0 0 0,0 0-1,0 0 1,-2 2-14,0 0-1,1 0 1,-1 1 0,1-1-1,-1 1 1,1-1-1,-2 5 1,-1 7-49,-1 1 0,2-1 0,0 1 0,0 0 0,2 0 0,0 0 0,0 1 0,1-1 0,1 0 0,5 22 0,-6-34 65,1 0 0,0 1-1,0-1 1,1 0 0,-1 0 0,1 0-1,-1 0 1,1 0 0,0 0 0,0 0-1,0 0 1,1-1 0,-1 1 0,1-1 0,-1 0-1,1 0 1,0 1 0,0-2 0,0 1-1,0 0 1,0-1 0,0 1 0,0-1-1,0 0 1,1 0 0,-1 0 0,0-1 0,1 1-1,-1-1 1,1 0 0,-1 0 0,1 0-1,-1 0 1,0 0 0,6-2 0,6-1 95,0-1 0,-1-1 1,0 0-1,0-1 0,0-1 1,24-14-1,-14 5 210,0 0 1,40-37-1,-57 46-220,1-1 0,-1 0 0,0 0 0,0-1-1,-1 0 1,-1 0 0,1 0 0,-1-1-1,-1 0 1,0 0 0,3-10 0,-6 15-74,0 0 0,-1 1 0,0-1 1,0 0-1,0 0 0,0 1 0,-1-1 1,0 0-1,0 1 0,0-1 0,0 0 1,-1 1-1,1-1 0,-1 1 0,-3-5 1,-4-5-301,-1 0 1,0 1 0,-13-13-1,-13-16-310,19 17 201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1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47 334 13755,'-38'-9'1992,"38"9"-1955,-1 0 1,1-1-1,0 1 1,-1 0 0,1 0-1,-1 0 1,1 0 0,0-1-1,-1 1 1,1 0-1,0 0 1,-1-1 0,1 1-1,0 0 1,-1 0 0,1-1-1,0 1 1,0 0-1,-1-1 1,1 1 0,0 0-1,0-1 1,0 1 0,-1-1-1,1 1 1,0 0-1,0-1 1,0 0 0,1 0 40,-1 0 0,1 1 0,0-1-1,0 0 1,0 0 0,0 0 0,0 1 0,0-1 0,0 1 0,0-1 0,0 1 0,0-1 0,0 1 0,0-1 0,1 1 0,1 0 0,45-12 763,2 3 1,-1 2 0,66-1 0,-32 2-411,374-26 785,199-19-1433,288-59-3073,-936 109 3133,44-6-889,0-1-1,96-29 1,-100 19 347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1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13803,'0'2'51,"0"0"0,0-1 0,0 1 0,0-1 0,0 1 0,0-1 0,0 1 0,0-1 0,1 1 0,-1-1 0,0 1 0,1-1 0,-1 1 0,1-1 0,0 0 0,0 1 0,-1-1 1,1 0-1,0 1 0,0-1 0,0 0 0,0 0 0,0 0 0,0 0 0,1 0 0,-1 0 0,0 0 0,1 0 0,-1-1 0,0 1 0,1 0 0,-1-1 0,1 1 0,-1-1 0,1 0 0,1 1 0,9 2 53,0-1 0,0 0-1,21 0 1,-23-1 85,102 0 914,195-24-1,-257 18-947,591-67 1262,511-46-314,-1105 115-1074,615-42-671,-634 44 524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1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193 106 15443,'2'-4'473,"0"-1"-1,0 0 1,-1 0-1,0 0 1,1 0-1,-2 0 1,1 0 0,0 0-1,-1 0 1,0 0-1,0 0 1,-2-10-1,1 13-320,1 0 0,0 0 0,-1 1 1,0-1-1,1 0 0,-1 1 0,0-1 0,0 1 0,0-1 0,0 1 0,0-1 0,0 1 0,0 0 0,-1 0 0,1-1 0,-3-1 1,2 2-83,0 1 1,1-1 0,-1 1-1,0-1 1,0 1 0,0 0-1,0-1 1,0 1 0,0 0 0,1 0-1,-1 0 1,0 1 0,0-1-1,0 0 1,0 1 0,0-1-1,0 1 1,1 0 0,-3 1-1,-4 2-4,0 0-1,0 1 0,1 1 0,0-1 0,0 1 0,0 0 0,1 1 0,0-1 0,0 1 0,1 0 0,0 1 0,-6 10 0,2-1-67,0 0-1,1 0 1,1 1-1,-9 34 1,14-43-9,1-1 0,0 1 0,0 0 0,0-1 0,1 1 0,2 15 0,-2-22 8,0 0 0,1-1 0,-1 1 0,0 0 1,1 0-1,0 0 0,-1-1 0,1 1 0,0 0 0,0-1 1,0 1-1,0-1 0,0 1 0,0-1 0,0 1 0,0-1 0,1 0 1,-1 1-1,1-1 0,-1 0 0,1 0 0,-1 0 0,1 0 1,0 0-1,-1-1 0,1 1 0,0 0 0,0-1 0,-1 1 0,1-1 1,0 0-1,0 1 0,0-1 0,0 0 0,-1 0 0,1 0 0,3-1 1,2-1 23,-1 1 1,1-1-1,0-1 1,-1 1-1,0-1 1,1 0-1,-1-1 1,0 1-1,-1-1 1,1 0-1,-1-1 1,1 0-1,-1 1 1,-1-1-1,8-10 0,-5 5 65,0 0 0,0 0 0,-1 0 0,-1-1 0,0 0-1,0 0 1,-1 0 0,3-16 0,-5 21-28,-1-1 0,-1 1 0,1 0 0,-1 0 1,0-1-1,-2-8 0,2 13-143,0-1 1,-1 1-1,0 0 1,1 0-1,-1-1 1,0 1-1,0 0 1,-1 0-1,1 0 1,0 0-1,-1 0 1,1 0-1,-1 0 1,1 0-1,-1 1 1,0-1-1,0 1 1,0-1-1,-3-1 1,2 1-92,2 2 139,0 0 0,0 0 1,0-1-1,0 1 0,1-1 1,-1 1-1,0-1 0,0 1 1,1-1-1,-1 1 0,0-1 1,1 0-1,-1 0 0,0 1 1,1-1-1,-1 0 0,1 0 1,-1 1-1,1-2 0,-3-7-539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2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217 269 12811,'3'-5'911,"1"0"0,-1-1 0,0 0 1,-1 1-1,1-1 0,1-10 0,-3 15-632,-1-1-1,1 0 0,-1 0 1,0 0-1,0 0 1,0 1-1,0-1 1,0 0-1,0 0 1,0 0-1,-2-3 0,2 4-198,0 0-1,-1 1 0,1-1 0,-1 0 1,1 1-1,-1-1 0,0 0 0,1 1 0,-1-1 1,1 1-1,-1-1 0,0 1 0,1-1 1,-1 1-1,0 0 0,0-1 0,1 1 0,-1 0 1,0 0-1,0-1 0,0 1 0,1 0 1,-1 0-1,0 0 0,0 0 0,0 0 1,0 0-1,0 0 0,-3 1-4,1 0 0,-1 0 0,1 0 0,-1 0 0,1 0-1,0 0 1,-1 1 0,1 0 0,0 0 0,0 0 0,0 0 0,-3 3 0,-33 34 87,34-33-132,-13 14-25,1 1 0,0 1 1,2 0-1,1 1 0,0 1 1,-14 38-1,27-60-10,0 0-1,0 0 1,0 1 0,1-1-1,-1 0 1,1 1 0,0-1-1,-1 1 1,1-1 0,0 1-1,1-1 1,-1 0 0,0 1 0,1-1-1,0 4 1,-1-5 2,1-1 0,-1 1 0,0-1 1,1 1-1,-1-1 0,1 1 0,-1-1 0,1 1 0,-1-1 1,1 1-1,-1-1 0,1 0 0,0 1 0,-1-1 0,1 0 0,-1 1 1,1-1-1,0 0 0,-1 0 0,1 0 0,1 1 0,0-1 0,0 0-1,0-1 0,0 1 1,0 0-1,0 0 0,0-1 1,0 1-1,0-1 0,-1 0 1,4-1-1,6-4-5,-1-1 0,1 0 0,-1-1 0,-1 0 0,1 0 0,-1-1 0,-1-1 0,9-11 1,-2 4 7,29-37 166,-2-2 0,-2-1 0,55-110 0,-91 160-115,-1-1 0,1 1 1,-2 0-1,4-14 1,-6 21-50,0 0 0,0 0 1,0 0-1,0 0 0,0 0 1,0 0-1,0-1 0,0 1 1,0 0-1,0 0 0,0 0 1,0 0-1,0 0 0,0 0 1,0-1-1,0 1 0,0 0 1,0 0-1,0 0 0,0 0 1,0 0-1,0 0 0,0 0 1,0 0-1,0-1 0,0 1 1,-1 0-1,1 0 0,0 0 1,0 0-1,0 0 0,0 0 1,0 0-1,0 0 0,0 0 1,0 0-1,-1 0 0,1 0 1,0 0-1,0 0 0,0 0 1,0 0-1,0 0 0,0 0 1,-1 0-1,1 0 0,0 0 1,0 0-1,0 0 0,0 0 1,0 0-1,0 0 1,-1 0-1,1 0 0,0 0 1,0 0-1,0 0 0,0 0 1,0 0-1,0 0 0,0 0 1,-1 1-1,-6 4 28,-6 9-25,1 2 0,1 0 0,1 0 0,0 1 0,1 0 0,-13 35 0,16-38 12,1 1 0,1 0 0,0 0 0,1 0-1,-1 19 1,3-25-201,1 1 0,1-1 0,-1 1 0,1-1-1,1 1 1,0-1 0,0 0 0,1 1 0,6 12 0,-3-13-102,4-5-88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2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55 179 12979,'-3'3'1031,"-10"6"648,3-7 2868,14-2-4128,0-1 0,0 0 0,1 0 0,-1 0-1,0-1 1,-1 1 0,1-1 0,0 0 0,0 0 0,-1 0-1,1-1 1,5-4 0,40-41-420,-43 41 353,32-37 57,-35 40-367,0 0 1,-1 0-1,1-1 0,-1 1 0,0-1 0,0 1 0,0-1 1,-1 0-1,2-5 0,-3 9-37,0 0 0,0 1 1,0-1-1,0 1 0,0-1 0,1 1 0,-1-1 0,0 0 1,0 1-1,0-1 0,0 1 0,-1-1 0,1 1 0,0-1 1,0 1-1,0-1 0,0 0 0,-1 1 0,1-1 1,0 1-1,0-1 0,-1 1 0,1-1 0,0 1 0,-1-1 1,1 1-1,-1 0 0,1-1 0,0 1 0,-1 0 0,1-1 1,-1 1-1,1 0 0,-1-1 0,1 1 0,-1 0 0,1 0 1,-1 0-1,0-1 0,1 1 0,-1 0 0,1 0 1,-1 0-1,1 0 0,-1 0 0,0 0 0,1 0 0,-1 0 1,1 0-1,-1 0 0,1 1 0,-1-1 0,0 0 0,0 1 1,-4 0 16,1 1 1,-1 0-1,1 0 1,-1 0 0,-4 4-1,-7 6-11,0 0-1,1 1 0,1 1 1,1 0-1,0 0 1,0 2-1,1 0 0,1 0 1,-11 22-1,22-37-12,-1 0 0,0 0 0,1 1 0,-1-1 1,1 0-1,0 0 0,-1 0 0,1 1 0,0-1 0,0 0 0,0 0 0,0 1 0,0-1 0,0 0 0,0 0 0,0 1 0,0-1 0,0 0 0,1 0 1,-1 0-1,1 2 0,0-2-1,0 0 1,0 0 0,0-1 0,-1 1-1,1 0 1,0-1 0,0 1-1,0-1 1,1 1 0,-1-1 0,0 1-1,0-1 1,0 0 0,0 1-1,0-1 1,0 0 0,1 0-1,0 0 1,8 0-7,0-1-1,0 0 1,-1-1-1,12-3 1,-15 3 10,32-7-6,82-18-11,-104 24 7,-1 1 0,1 1 0,0 1 0,-1 0 0,26 4 0,-37-4 6,-1 1-1,0 0 1,0 0 0,0 0-1,0 0 1,0 0-1,0 0 1,-1 1-1,1-1 1,0 1-1,-1 0 1,1 0-1,-1 0 1,1 0-1,-1 0 1,0 1-1,0-1 1,0 1-1,0-1 1,-1 1-1,1 0 1,-1 0-1,1 0 1,-1-1-1,0 1 1,0 0-1,0 1 1,-1-1-1,1 0 1,-1 0-1,1 0 1,-1 0-1,0 4 1,10-18 495,-4-4-380,-1-1 0,0 0 1,-1 0-1,-1 0 0,0 0 0,-1 0 1,-1-1-1,0 1 0,-1-1 1,-3-22-1,2 39-153,1-1-1,0 1 1,0-1 0,0 1 0,0-1-1,0 1 1,0-1 0,0 1 0,1-1-1,-1 1 1,0-1 0,0 1 0,0-1-1,0 1 1,1-1 0,-1 1 0,0-1-1,0 1 1,1-1 0,-1 1 0,0 0-1,1-1 1,-1 1 0,1 0 0,-1-1-1,0 1 1,1 0 0,-1-1 0,1 1-1,-1 0 1,1 0 0,-1 0 0,1-1-1,-1 1 1,1 0 0,-1 0 0,1 0-1,0 0 1,29-1-1674,-6 1 1125,6-6-36,4-3-122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1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16460,'1'1'102,"0"-1"0,-1 0 0,1 1 0,0-1 0,0 1 0,0-1 0,-1 1 0,1 0 0,0-1 0,0 1 0,-1 0 0,1-1 1,-1 1-1,1 0 0,-1 0 0,1-1 0,-1 1 0,1 0 0,-1 0 0,0 0 0,1 0 0,-1 0 0,0 0 0,0 0 0,1 0 1,-1 0-1,0 0 0,0-1 0,-1 3 0,-4 38 647,1-8-924,4-32 151,0 0 1,1 0-1,-1 0 0,0 1 0,0-1 0,1 0 0,-1 0 0,1 0 0,-1 0 0,1 0 0,-1 0 1,1 0-1,0 0 0,-1 0 0,1 0 0,0 0 0,0 0 0,-1 0 0,1-1 0,0 1 1,0 0-1,2 0 0,-1 0-5,0 0 0,0-1 0,0 1 0,1-1 0,-1 0 0,0 0 0,0 0 0,0 0-1,0 0 1,0 0 0,4-1 0,3-1-53,0-1-1,0 0 0,-1 0 0,14-8 0,5-6 152,43-32 1,16-12 1359,-87 61-1411,1 1-1,0-1 1,0 0-1,0 0 1,0 1-1,0-1 1,0 0-1,0 1 1,0-1-1,-1 0 1,1 0-1,0 1 1,0-1-1,0 0 0,0 1 1,0-1-1,1 0 1,-1 0-1,0 1 1,0-1-1,0 0 1,0 0-1,0 1 1,0-1-1,0 0 1,0 0-1,1 1 1,-1-1-1,0 0 1,0 0-1,0 1 1,1-1-1,-1 0 0,0 0 1,0 0-1,0 1 1,1-1-1,-1 0 1,0 0-1,0 0 1,1 0-1,-1 0 1,0 0-1,0 0 1,1 0-1,-1 0 1,0 1-1,1-1 1,-1 0-1,0 0 1,0 0-1,1-1 0,-1 1 1,0 0-1,1 0 1,-1 0-1,0 0 1,0 0-1,1 0 1,-1 0-1,0 0 1,0 0-1,1-1 1,-1 1-1,0 0 1,0 0-1,1-1 1,-12 33 326,7-20-242,3-7-226,-3 5 278,2 0 0,-4 20-1,6-28-118,0-1 0,0 0 0,-1 1 0,1-1 0,0 1 0,0-1 0,0 1 0,1-1 0,-1 1 0,0-1 0,0 1 0,1-1 0,-1 0 0,1 1 0,-1-1 0,1 0 0,0 1 0,-1-1 0,1 0 0,0 0 0,0 1 0,0-1 0,0 0 0,0 0 0,0 0 0,0 0 0,0 0 0,1-1 0,1 2 0,16 3 164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1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0 444 16259,'1'0'103,"0"0"0,-1 0-1,1 0 1,-1 0 0,1 0-1,0 0 1,-1 0-1,1 0 1,-1-1 0,1 1-1,0 0 1,-1 0 0,1-1-1,-1 1 1,1 0-1,-1 0 1,1-1 0,-1 1-1,1-1 1,-1 1 0,1-1-1,-1 1 1,1-1-1,16-16 219,-11 11 61,335-347 6268,-325 334-6517,-12 13-98,1 0 0,0 0 0,1 0 0,-1 1 0,11-8 0,-15 13-36,-1 0 1,0 0-1,0 0 1,0 0-1,0-1 1,0 1-1,0 0 1,0 0-1,0 0 1,1 0-1,-1 0 1,0 0-1,0 0 0,0 0 1,0 0-1,0 0 1,0 0-1,1 0 1,-1 0-1,0 0 1,0 0-1,0 0 1,0 0-1,0 0 1,0 0-1,1 0 1,-1 0-1,0 0 1,0 0-1,0 0 1,0 1-1,0-1 1,0 0-1,0 0 1,1 0-1,-1 0 1,0 0-1,0 0 1,0 0-1,0 0 1,0 0-1,0 1 1,0-1-1,0 0 1,0 0-1,0 0 1,0 0-1,0 0 1,1 11-24,-4 12-21,3-23 45,-21 101-154,10-56 95,2-1-1,-3 58 1,12-97-80,0-1 0,0 1 1,0 0-1,1-1 0,0 1 0,2 7 0,-3-12 101,0 1 1,1 0 0,-1 0-1,0-1 1,1 1-1,-1-1 1,0 1-1,1 0 1,-1-1-1,1 1 1,-1-1-1,1 1 1,-1-1-1,1 1 1,-1-1-1,1 1 1,-1-1-1,1 0 1,0 1-1,-1-1 1,1 0 0,0 1-1,-1-1 1,1 0-1,0 0 1,0 0-1,-1 0 1,1 0-1,0 0 1,-1 0-1,1 0 1,0 0-1,0 0 1,-1 0-1,1 0 1,0 0-1,-1 0 1,1-1-1,0 1 1,-1 0 0,1-1-1,0 1 1,-1 0-1,1-1 1,-1 1-1,1-1 1,0 1-1,-1-1 1,1 0-1,15-13-458,-1-4-149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1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 18420,'0'0'65,"1"0"0,-1 0-1,1-1 1,-1 1 0,0 0 0,1 0 0,-1-1 0,1 1-1,-1 0 1,1 0 0,-1 0 0,0 0 0,1-1 0,-1 1-1,1 0 1,-1 0 0,1 0 0,-1 0 0,1 0 0,-1 0-1,1 0 1,-1 0 0,1 1 0,-1-1 0,1 0 0,-1 0-1,0 0 1,1 0 0,-1 1 0,1-1 0,-1 0 0,0 0-1,1 1 1,-1-1 0,1 0 0,-1 1 0,0-1 0,1 0-1,-1 1 1,0-1 0,0 1 0,1-1 0,-1 0 0,0 1-1,0-1 1,0 1 0,0-1 0,1 1 0,-1-1 0,0 1-1,0-1 1,0 1 0,0-1 0,0 1 0,0-1 0,0 0-1,0 1 1,0-1 0,-1 1 0,1-1 0,0 2 0,-11 37 1220,7-28-1001,-6 23-5,0-6-215,2 1 0,1 0 0,1 0 0,2 1 0,-2 34 0,6-63-58,0 0 1,0-1-1,0 1 1,0 0-1,0-1 0,0 1 1,0 0-1,0-1 1,0 1-1,0 0 0,0-1 1,0 1-1,0 0 1,1-1-1,-1 1 1,0-1-1,0 1 0,1 0 1,-1-1-1,0 1 1,1-1-1,-1 1 0,1-1 1,-1 1-1,1-1 1,-1 0-1,1 1 1,-1-1-1,1 1 0,-1-1 1,1 0-1,0 1 1,-1-1-1,1 0 0,-1 0 1,1 0-1,0 1 1,-1-1-1,1 0 0,0 0 1,-1 0-1,1 0 1,0 0-1,-1 0 1,1 0-1,0 0 0,-1-1 1,1 1-1,-1 0 1,1 0-1,0 0 0,0-1 1,4-1 45,-1-1 0,1 1 0,-1-1 0,1 0 0,5-5 0,80-79 715,-10 8-160,-79 78-599,0 0 0,1 0 1,-1 0-1,0 0 0,0 1 0,0-1 1,0 0-1,1 0 0,-1 1 0,0-1 1,1 1-1,1-1 0,-3 1-8,1 0 0,-1 0 0,0 0-1,0 0 1,1 0 0,-1 0 0,0 1-1,0-1 1,1 0 0,-1 0-1,0 0 1,0 0 0,0 1 0,1-1-1,-1 0 1,0 0 0,0 0 0,0 1-1,1-1 1,-1 0 0,0 0 0,0 1-1,0-1 1,0 0 0,0 0 0,0 1-1,0-1 1,0 0 0,0 0 0,0 1-1,0-1 1,0 0 0,0 1 0,0-1-1,0 0 1,0 1 0,-7 35-232,5-30 164,-3 9-101,2-6 30,1 0-1,-1-1 0,2 1 1,-1 0-1,1 0 1,0 0-1,1 14 1,0-22 128,0 0 0,0-1 1,0 1-1,1 0 1,-1-1-1,0 1 0,0-1 1,1 1-1,-1 0 1,0-1-1,0 1 0,1-1 1,-1 1-1,1-1 0,-1 1 1,1-1-1,-1 1 1,0-1-1,1 0 0,0 1 1,-1-1-1,1 1 0,-1-1 1,1 0-1,-1 0 1,2 1-1,0-1 7,-1 0 1,1 0-1,-1 0 0,1 0 0,-1 0 1,1 0-1,-1 0 0,1-1 1,-1 1-1,1-1 0,1 0 0,34-20 218,102-92 1165,-97 76-1404,-40 35-27,1 0-9,-1 0 1,1 0-1,-1 0 0,0 0 0,0-1 0,0 1 0,0-1 0,1-2 0,-4 2-117,-6 3-86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2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0 430 17988,'0'1'97,"0"-1"0,0 0 0,0 0 0,0 1 1,0-1-1,0 0 0,0 0 0,0 0 0,0 1 0,0-1 0,0 0 0,0 0 1,0 1-1,1-1 0,-1 0 0,0 0 0,0 0 0,0 1 0,0-1 1,0 0-1,0 0 0,1 0 0,-1 0 0,0 1 0,0-1 0,0 0 1,1 0-1,-1 0 0,0 0 0,0 0 0,0 0 0,1 1 0,-1-1 1,0 0-1,0 0 0,0 0 0,1 0 0,11-3 1536,11-13-542,-22 15-930,57-47 807,-2-2 0,81-96 1,-4-18-849,-133 164-130,0-1 0,1 1 0,-1-1 0,0 1 1,1-1-1,-1 1 0,0-1 0,1 1 0,-1-1 1,1 1-1,-1 0 0,0-1 0,1 1 1,-1 0-1,1-1 0,-1 1 0,1 0 0,0 0 1,-1-1-1,1 1 0,-1 0 0,1 0 0,-1 0 1,1 0-1,0 0 0,2 12-186,-11 28 34,7-36 172,-15 62 2,7-33-99,1-1-1,1 2 0,2-1 0,-1 64 0,6-97 94,0-1 0,1 1 0,-1 0 0,0 0 0,0 0 0,0 0 0,0 0 0,0 0 0,1 0 0,-1-1 1,0 1-1,0 0 0,0 0 0,0 0 0,1 0 0,-1 0 0,0 0 0,0 0 0,0 0 0,0 0 0,1 0 0,-1 0 0,0 0 0,0 0 0,0 0 0,1 0 0,-1 0 0,0 0 0,0 0 0,0 0 0,0 0 0,1 1 0,-1-1 1,0 0-1,0 0 0,0 0 0,0 0 0,0 0 0,1 0 0,-1 0 0,0 1 0,0-1 0,0 0 0,0 0 0,0 0 0,0 0 0,0 1 0,1-1 0,-1 0 0,0 0 0,0 0 0,0 0 0,0 1 0,9-20-113,1-12-41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157 957 10762,'-50'0'481,"3"-3"2113,11-13-1217,16-7 33,16-7 447,4-12-127,38-11-449,21-15-128,29-11-96,20-13-352,25-3-481,9-2-224,5 3-1537,1 4-1730,-12 3-673,-16 0-2178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2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37 14427,'0'-2'181,"0"0"0,-1 0-1,1 1 1,-1-1 0,1 0-1,-1 1 1,0-1 0,1 0 0,-1 1-1,0-1 1,0 1 0,0-1 0,0 1-1,0 0 1,-1-1 0,1 1 0,0 0-1,-1 0 1,1 0 0,0 0-1,-1 0 1,0 0 0,-2-1 0,2 1-68,0 1 0,0 0 1,0 0-1,0 0 1,0 0-1,0 0 0,0 0 1,0 0-1,0 1 1,0-1-1,0 1 0,0 0 1,0-1-1,1 1 0,-1 0 1,0 0-1,0 0 1,1 0-1,-1 1 0,1-1 1,-3 2-1,-7 8-30,1 0-1,1 0 0,0 1 1,0 0-1,2 1 1,-1 0-1,1 0 0,1 0 1,0 1-1,-6 25 1,7-21-85,1 1 0,1 0 0,0 0 0,2 0 0,0 1 0,1-1 0,5 35 0,-4-48 2,0 0-1,1 0 0,0 0 1,0 0-1,0-1 1,0 1-1,1-1 1,0 1-1,1-1 1,-1 0-1,1 0 0,0 0 1,0-1-1,0 0 1,6 5-1,-7-7 2,0 0-1,0 0 1,0-1 0,0 1-1,0-1 1,0 1-1,1-1 1,-1 0-1,1 0 1,-1-1-1,1 1 1,-1-1-1,1 0 1,-1 1 0,1-2-1,-1 1 1,1 0-1,-1-1 1,1 1-1,-1-1 1,1 0-1,-1 0 1,0-1 0,0 1-1,1-1 1,-1 1-1,3-3 1,-1 0 35,0 0-1,0 0 1,0 0 0,-1 0 0,0-1 0,0 0-1,0 0 1,0 0 0,-1 0 0,1 0 0,2-8-1,-5 12-17,0-1-1,-1 0 0,1 1 1,-1-1-1,1 0 0,-1 0 1,1 1-1,-1-1 0,0 0 1,0 0-1,0 0 0,0 1 1,0-1-1,0 0 0,-1 0 1,1 0-1,-1 1 0,1-1 1,-1 0-1,1 0 0,-1 1 1,0-1-1,0 1 0,0-1 1,0 1-1,0-1 0,0 1 1,0-1-1,-1 1 0,1 0 1,0 0-1,-1 0 0,1 0 1,-1 0-1,1 0 0,-1 0 1,0 0-1,1 0 0,-1 1 1,0-1-1,-2 0 0,-6-1-260,0-1 0,-1 2 0,1 0 0,-12-1 0,10 2 75,2-1-198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2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 16147,'0'-1'142,"0"0"-1,0 1 0,0-1 1,1 1-1,-1-1 0,0 1 0,0-1 1,0 1-1,1-1 0,-1 1 1,0-1-1,1 1 0,-1-1 1,0 1-1,1 0 0,-1-1 0,1 1 1,-1-1-1,0 1 0,1 0 1,-1 0-1,1-1 0,0 1 0,0 12 1773,-6 36-476,4-39-1184,-9 68 371,0 135 1,10-208-622,1 0 1,-1 0 0,1-1-1,-1 1 1,1 0 0,3 6 0,-4-9 3,0 0 0,1 0 1,-1 0-1,1-1 1,-1 1-1,1 0 1,0 0-1,-1-1 1,1 1-1,0 0 1,-1-1-1,1 1 1,0-1-1,0 1 1,-1-1-1,1 1 0,0-1 1,0 0-1,0 1 1,0-1-1,0 0 1,0 0-1,0 1 1,0-1-1,0 0 1,-1 0-1,1 0 1,0 0-1,0 0 1,0 0-1,0-1 1,0 1-1,0 0 0,2-1 1,1-1 38,0 1 0,0-1 0,0 0 1,0-1-1,0 1 0,-1-1 0,1 1 0,-1-1 0,6-6 1,26-35 319,-27 33-271,39-56 779,59-115 1,-100 174-849,-3 10-48,-3 12-46,-14 61-185,6-41 132,2 1-1,-1 36 1,6-69 115,1 0 0,0 0 1,0 0-1,0 0 0,0 0 0,1-1 0,-1 1 0,0 0 0,1 0 0,-1 0 0,1-1 0,0 1 0,0 0 0,-1-1 0,1 1 0,2 2 0,-2-4 6,-1 1-1,1 0 1,0-1-1,0 0 1,0 1 0,0-1-1,-1 0 1,1 1-1,0-1 1,0 0-1,0 0 1,0 0-1,0 1 1,0-1 0,0 0-1,0 0 1,0-1-1,0 1 1,0 0-1,0 0 1,-1 0 0,3-1-1,5-3 20,-1 1 0,1-2 0,-1 1-1,0-1 1,9-7 0,-13 10-16,55-45 416,-2-2 1,62-70-1,-115 116-282,13-19-608,-15 22 441,-1-1 0,0 1 1,0-1-1,1 0 0,-1 1 1,0-1-1,0 0 0,0 1 1,0-1-1,0 1 1,0-1-1,0 0 0,0 1 1,0-1-1,0 0 0,0 1 1,0-1-1,0 0 1,0 1-1,0-1 0,-1 1 1,1-1-1,0 0 0,-1 1 1,1-1-1,0 1 0,-1-1 1,1 1-1,-1-1 1,1 1-1,-1-1 0,1 1 1,-2-1-1,-6-4-260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2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43 13963,'-26'0'2662,"20"0"1513,25 6-1394,-2-1-2242,0-1 1,1-1-1,-1-1 0,1 0 0,25-2 1,90-11 372,-132 11-902,65-10-1419,105-30-1,-166 38 642,-10 1 404,5 1 290,-21-1-739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2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18772,'3'0'1904,"17"0"-1079,6-7-257,9-1 1000,5-2-328,8 0-432,2-3-151,-3 1-337,-2 5-248,-11 6-808,-5 2-241,-21 5 785,-5 1-224,-7 0-136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2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11 268 15819,'-1'1'160,"0"0"0,0 0 0,0 0 0,1 0-1,-1 0 1,0 1 0,0-1 0,1 0 0,-1 0-1,1 0 1,-1 1 0,1-1 0,0 0 0,-1 1-1,1-1 1,0 0 0,0 2 0,6 3 1359,10-7-47,-2-4-625,0 0-1,-1-1 0,0-1 0,23-15 1,45-39 628,-78 60-1426,29-26 54,-2-1 0,0-1-1,-2-1 1,30-43 0,-58 73-111,0 0 0,0 0 0,0 0 0,0 0-1,0 0 1,0 0 0,0 0 0,0 0 0,0 0 0,0-1 0,0 1 0,0 0 0,0 0 0,1 0 0,-1 0 0,0 0 0,0 0 0,0 0 0,0 0 0,0 0 0,0 0 0,0 0 0,0 0 0,0 0 0,1 0 0,-1-1 0,0 1 0,0 0 0,0 0 0,0 0 0,0 0 0,0 0-1,0 0 1,0 0 0,1 0 0,-1 0 0,0 0 0,0 0 0,0 1 0,0-1 0,0 0 0,0 0 0,0 0 0,0 0 0,1 0 0,-1 0 0,0 0 0,0 0 0,0 0 0,0 0 0,0 0 0,0 0 0,0 0 0,0 1 0,3 9-277,-2 27-35,0-5-38,1-22-147,1 1-1,-1-1 1,9 19-1,-10-25 197,1-1 0,0 1 0,-1-1 1,1 1-1,1-1 0,-1 0 0,0 0 0,1 0 1,0 0-1,0-1 0,0 1 0,0-1 0,0 1 0,4 1 1,9 0-850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3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263 117 15091,'2'-2'285,"37"-37"3140,-37 36-3119,0 1 1,0-1 0,0 0-1,0 0 1,-1 0-1,1-1 1,-1 1-1,1 0 1,-1-1 0,0 1-1,-1 0 1,1-1-1,0-4 1,-1 7-233,0 0 0,0 0 0,-1 0 0,1-1 0,0 1 1,-1 0-1,1 0 0,-1 0 0,1 0 0,-1 0 0,1 0 0,-1 0 0,0 0 0,1 0 1,-1 0-1,0 0 0,0 0 0,0 0 0,0 0 0,0 1 0,0-1 0,0 0 0,0 1 1,0-1-1,0 1 0,0-1 0,0 1 0,0-1 0,0 1 0,0 0 0,-1 0 0,1-1 1,0 1-1,0 0 0,-3 0 0,-2 0 9,1 0 0,-1 1 0,0-1 0,0 1 1,0 0-1,-8 3 0,1 2-65,0-1 1,0 2-1,0 0 1,1 0-1,0 1 1,0 1-1,1 0 1,0 1-1,1 0 1,-13 14-1,10-7-30,0 0 1,1 1-1,1 0 0,1 1 0,0 0 0,-9 27 0,16-38 9,1 0 0,0 0 1,0 0-1,0 0 0,1 0 0,1 0 1,-1 1-1,2 13 0,0-20 3,-1 1 0,1-1 0,-1 0 0,1 0 0,0 0-1,0 1 1,-1-1 0,2 0 0,-1 0 0,0 0 0,0-1 0,1 1 0,-1 0-1,1 0 1,-1-1 0,1 1 0,0-1 0,0 1 0,-1-1 0,1 0 0,0 0 0,0 0-1,0 0 1,1 0 0,-1 0 0,0 0 0,0-1 0,0 1 0,1-1 0,-1 0-1,0 1 1,0-1 0,1 0 0,-1 0 0,0-1 0,3 1 0,7-2 33,0 0 1,-1 0-1,1-1 1,0-1 0,-1 0-1,0 0 1,0-1-1,0 0 1,14-11 0,-6 3 74,-1 0 0,0-2 1,-1 0-1,17-19 0,-22 20-3,0 0 0,-1-1 0,10-17-1,-18 26-70,0 1 0,0-1 0,0 0-1,-1 0 1,0 0 0,0 0-1,-1-1 1,0 1 0,0 0 0,0-1-1,-1 1 1,0-10 0,0 15-38,0-1 1,0 0-1,-1 0 0,1 0 1,-1 0-1,1 1 1,-1-1-1,0 0 1,1 1-1,-1-1 1,0 0-1,0 1 1,0-1-1,0 1 0,-1-1 1,1 1-1,0 0 1,-1-1-1,1 1 1,-3-1-1,2 1-80,0 0 0,-1 0 0,1 0 0,-1 1 0,1-1 0,-1 1 1,1-1-1,-1 1 0,1 0 0,-1 0 0,1 0 0,-1 1 0,-2 0 0,-8 2-427,0 1 0,1 0 0,0 1 0,-18 9 0,29-14 494,-27 14-656,2-3-188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39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12 18780,'11'-11'2645,"-11"11"-2586,0 0 0,1 0 0,-1 0 0,0 0 0,0 0-1,0 0 1,0 0 0,1 0 0,-1 0 0,0 0 0,0 0 0,0 1 0,0-1-1,1 0 1,-1 0 0,0 0 0,0 0 0,0 0 0,0 1 0,0-1 0,0 0 0,1 0-1,-1 0 1,0 0 0,0 1 0,0-1 0,0 0 0,0 0 0,0 0 0,0 0-1,0 1 1,0-1 0,0 0 0,0 0 0,0 0 0,0 1 0,0-1 0,0 0-1,-4 29 1893,-6 6-1584,-16 34 1,-6 18-287,31-86-106,0 1 0,1 0 0,0-1-1,-1 1 1,1 0 0,0 0 0,0-1 0,0 1-1,0 0 1,0 2 0,0-4 18,0 0-1,1 1 1,-1-1 0,0 0-1,0 0 1,0 1 0,0-1-1,1 0 1,-1 1 0,0-1 0,0 0-1,0 0 1,1 1 0,-1-1-1,0 0 1,1 0 0,-1 0-1,0 0 1,0 1 0,1-1-1,-1 0 1,0 0 0,1 0-1,-1 0 1,0 0 0,1 0-1,-1 0 1,0 0 0,1 0 0,-1 0-1,1 0 1,3 0-8,0-2 1,-1 1-1,1 0 1,0-1-1,0 1 0,6-5 1,7-5-120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5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34 17916,'52'-33'6331,"-62"49"-2588,-1 5-3778,-16 23 162,8-16-34,2 0-1,0 2 0,3 0 0,-21 57 0,34-84-87,0 0-1,0 1 1,1-1-1,-1 0 0,1 0 1,0 0-1,0 0 1,0 0-1,0 0 0,0 0 1,1 1-1,-1-1 1,1 0-1,0 0 0,0 0 1,3 5-1,-2-5-2,0-1 0,0 0 0,0 0 0,0 0 0,0 0 0,1 0 0,-1 0 0,1-1 0,-1 1 0,1-1 0,0 1 0,0-1 0,-1 0 0,1 0 0,0-1 0,0 1 0,3 0 0,7 1-47,0-1 0,0 0 0,0 0 0,0-2 0,0 1 0,0-2 0,0 0 0,0 0 0,0-1 0,-1-1 0,14-5 0,-17 5-181,1 0 0,-1-1 0,-1 0 0,1-1 0,-1 1 0,1-2-1,-2 1 1,1-1 0,-1 0 0,0-1 0,0 0 0,-1 0 0,0 0 0,7-15 0,0-6-548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5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20660,'-9'27'2025,"-2"9"-1313,1 1-304,1 7 976,1 1-367,1 1-369,2-2-312,2-5-656,2-5-336,2-8-593,2-5 233,3-6 624,4-1-272,2-5-264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5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0 18196,'-2'4'392,"1"-1"1,-1 1 0,1-1-1,-1 1 1,0-1 0,0 0-1,-1 0 1,1 0-1,-1 0 1,1 0 0,-5 3-1,-4 5 129,-309 424 2165,310-417-3135,10-18 408,0 0-1,0 0 1,0 0 0,0 0 0,0 0-1,0 0 1,0 0 0,0 0-1,0 0 1,0 0 0,0 0-1,0 0 1,1 0 0,-1 0 0,0 0-1,0 0 1,0 0 0,0 0-1,0 0 1,0 0 0,0 0 0,0 0-1,0 0 1,0 0 0,0 0-1,0 0 1,0 0 0,0 0-1,0 0 1,0 0 0,0 0 0,0 0-1,0 0 1,0 0 0,1 0-1,-1 0 1,0 1 0,23-31-2374,25-49 790,-20 28 669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16436,'-1'71'5238,"4"99"-2285,-2-165-2918,11 89 975,-9-84-1472,0 1 0,0-1 0,1 0 0,0 1 0,0-2 0,10 16 0,-13-23-195</inkml:trace>
  <inkml:trace contextRef="#ctx0" brushRef="#br0" timeOffset="1">0 293 18644,'6'3'2216,"7"-2"-1191,4-1-393,9 0 1592,1-1-783,8-1-745,0-1-376,1-4-96,6-6-80,-2-7-144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2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13483,'4'-27'1739,"-2"21"-621,0 20 91,-6 330 864,0-3-2699,4-336 557,0 0 14,0 1 0,1-1 0,-1 0-1,1 0 1,0 0 0,0 0-1,0 0 1,1 0 0,4 8 0,1-2-220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1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 16211,'-7'-3'1793,"7"0"-1001,4 0-256,6 3 880,4 2 25,6-2-393,5 1-208,9 0-288,2 1-80,1-1-232,2 1-256,-3-1-696,-2 1-392,-9-1 896,-8-1-224,-17 1-168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1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13659,'10'5'2104,"9"-5"-1095,8-8-233,10-5 1672,12-3-1111,8-1-129,2 1-280,1 0-264,-8 3-808,-4 3-536,-16 3 632,-12-1-176,-23 1-160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1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18868,'25'-18'1306,"-2"-1"0,0-1 0,28-32-1,-23 23-751,111-125 196,-138 153-749,0 0 1,-1 0-1,1 1 1,-1-1-1,1 0 1,0 1-1,0-1 0,-1 0 1,1 1-1,0-1 1,0 1-1,0-1 1,0 1-1,0 0 1,-1-1-1,3 0 1,-2 2-1,-1-1-1,1 0 1,-1 0 0,0 0 0,1 0 0,-1 0 0,1 1 0,-1-1 0,0 0 0,1 0-1,-1 1 1,1-1 0,-1 0 0,0 1 0,1-1 0,-1 0 0,0 1 0,0-1-1,1 0 1,-1 1 0,0-1 0,0 1 0,1-1 0,-1 1 0,2 6-3,-1-1 0,1 0 0,-1 1 0,0 7 1,1 2-47,3 15-362,2-1 0,12 32-1,-15-51 191,0-1-1,0 0 1,1 0 0,1 0-1,0-1 1,0 0-1,1 0 1,0-1-1,13 13 1,6 0-357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1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0 391 17636,'6'-3'345,"-1"0"0,0 0 0,0-1 0,-1 0 0,1 0 1,-1 0-1,0 0 0,0-1 0,5-7 0,13-13 746,283-261 2518,-301 282-3576,35-25 305,-39 34-82,-7 12-139,-14 26-90,17-34-23,-10 20-347,2 1 0,1-1-1,2 2 1,1-1 0,1 1 0,1 1 0,-1 34 0,6-56-65,1-5-140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1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19788,'9'0'2177,"-9"5"-1537,-10 5-312,-6 7 1296,-10 7-784,-1 6-255,-5 9-473,-2 1-136,1 5-232,3-5-113,7-3-279,4-7-160,12-10-280,6-10-224,8-15-1601,7-11 2161,9-14-272,7-5-217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1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21 17804,'19'-16'1782,"-11"12"-676,-11 10-391,-10 9 292,-9 11-482,2 1 0,1 1 0,1 0 0,-19 42 0,28-52-589,2 1 1,0 0 0,1 0-1,1 0 1,0 1-1,2-1 1,0 1-1,1 33 1,2-46-381,0 1-1,1 0 1,0 0 0,1 0 0,0-1-1,0 1 1,0-1 0,6 11 0,-4-12-549,-3-13 179,-2-9-285</inkml:trace>
  <inkml:trace contextRef="#ctx0" brushRef="#br0" timeOffset="1">0 214 18500,'6'0'1944,"10"3"-1127,4 1-353,8 1 1320,4 1-728,4-1-696,1 1-584,-3-2 264,-4 1-48,-1-4-200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4:2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 12091,'3'-2'335,"-1"0"1,1 0 0,0 0-1,0 1 1,0-1 0,0 1-1,0-1 1,0 1 0,0 0-1,0 0 1,1 1 0,-1-1-1,0 1 1,1-1 0,-1 1-1,0 0 1,1 0 0,-1 0-1,0 1 1,6 1 0,-2-1-110,1 1 0,-1 1 0,1 0 0,-1 0 0,0 0 0,0 1 0,12 8 0,-10-4-160,1 0 0,-1 1 0,-1 0 0,0 1 0,0 0 0,-1 0 0,0 1 0,-1-1 0,0 2-1,-1-1 1,0 0 0,-1 1 0,0 0 0,-1 0 0,0 0 0,-1 1 0,1 12 0,-1 6 20,-1 0 1,-2-1 0,-1 1 0,-1 0 0,-13 54-1,5-38 23,-2-1 0,-2-1 0,-2 0 0,-2-1 0,-43 73 0,51-102-64,0 1 0,-2-2-1,-16 17 1,23-25-307,-1 0 0,0 0 0,0-1 1,-1 0-1,1 0 0,-1-1 0,0 0 0,-16 6 0,10-10-590,8-1 305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4:28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5 177 14267,'-3'79'5959,"1"-43"-5798,4 65-1,-2-99-137,0 0-1,0 0 1,1 0-1,-1-1 1,0 1-1,1 0 1,-1 0 0,1 0-1,-1 0 1,1-1-1,0 1 1,0 0-1,0-1 1,0 1 0,0 0-1,0-1 1,0 0-1,1 1 1,-1-1-1,0 0 1,1 1 0,-1-1-1,1 0 1,0 0-1,1 1 1,0-2 48,0 1 1,0-1-1,0 0 0,0 0 1,0 0-1,0 0 0,0-1 1,0 1-1,0-1 0,0 0 1,0 0-1,0 0 0,-1 0 1,1 0-1,4-3 0,39-23 425,-1-2-1,-2-2 0,-1-2 0,-1-2 1,38-42-1,-65 62-825,0 0 0,17-26-1,-26 34 233,-1-1 0,0 1 0,0-1 0,0 0 0,-1 0 0,-1-1 0,1 1 0,1-13 0,-1-16-303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4:2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0 448 14939,'11'-11'5941,"19"-33"-4073,-13 8-1596,-2-2 0,-1 0 0,-2 0 0,-2-2 1,-2 1-1,-1-1 0,3-74 0,-10 114-270,-1-1 0,1 1 0,1 0 0,-1-1 0,0 1 0,0 0 0,0-1 0,0 1-1,0-1 1,0 1 0,0 0 0,0-1 0,1 1 0,-1 0 0,0-1 0,0 1 0,0 0 0,1-1 0,-1 1-1,0 0 1,0 0 0,1-1 0,-1 1 0,0 0 0,1 0 0,-1-1 0,0 1 0,1 0 0,-1 0-1,1 0 1,-1 0 0,0 0 0,1-1 0,-1 1 0,0 0 0,1 0 0,-1 0 0,1 0 0,-1 0-1,0 0 1,1 0 0,-1 0 0,1 1 0,-1-1 0,0 0 0,1 0 0,-1 0 0,0 0 0,1 0 0,-1 1-1,0-1 1,1 0 0,-1 0 0,0 0 0,1 1 0,-1-1 0,0 0 0,1 1 0,28 21 10,-16-11-13,15 6-291,-1-1 0,2-1-1,0-2 1,1-1-1,0-2 1,1 0 0,53 8-1,-47-14-76,-2-6-119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7:2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485 0 9794,'-32'10'976,"2"0"-736,-3-4-104,1 0 449,1-2-313,-2 0-56,0-2-88,1 1-40,1-3-48,-1 0-16,2 0-136,-1-5-312,-2 1 376,0-4-56,-6-2-25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28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18252,'1'1'181,"-1"1"0,0-1 0,0 1 0,0-1 0,1 1 0,-1-1 0,-1 1-1,1 0 1,0-1 0,-1 3 0,1-2 9,-28 252 1764,25-240-1846,4-17 118,7-22 111,-7 24-326,0-1 1,0 1-1,0 0 1,0-1-1,1 1 1,-1 0-1,0 0 1,1 0 0,-1 0-1,1 0 1,-1 0-1,1 1 1,-1-1-1,1 0 1,0 1-1,-1-1 1,1 1-1,0 0 1,-1-1-1,1 1 1,0 0-1,0 0 1,-1 0-1,1 0 1,0 1-1,0-1 1,-1 0-1,1 1 1,0-1-1,-1 1 1,1 0-1,0-1 1,-1 1-1,1 0 1,1 1-1,7 4-62,1 1-1,-1 0 0,18 17 0,-15-12-70,-10-10 110,-1 0-1,0 0 1,0 0 0,0 0-1,0 0 1,0 0-1,0 1 1,0-1 0,-1 1-1,1-1 1,-1 1-1,0 0 1,0-1 0,1 5-1,-2-3 41,1 0 1,-1 0-1,0 0 0,-1 0 0,1 0 0,-1 0 1,0 0-1,0-1 0,0 1 0,-2 4 0,-3 9 158,-1-1 0,0 1 0,-1-1 0,-1-1 0,-1 0 0,0 0 0,-13 14 0,17-22-108,0 0 0,-1-1 0,0 0 1,0 0-1,0-1 0,-1 0 0,0 0 1,0-1-1,0 1 0,-1-2 0,1 1 1,-1-2-1,0 1 0,1-1 0,-16 2 1,21-4-145,0 1 0,0-1 0,0 0 0,0-1 0,0 1 1,0 0-1,0-1 0,0 0 0,0 0 0,1 0 1,-1 0-1,0 0 0,1 0 0,-1-1 0,0 1 0,1-1 1,0 0-1,-1 1 0,1-1 0,0 0 0,0-1 1,-2-2-1,0-1-86,0 0 0,0-1 1,1 0-1,0 1 0,1-1 1,0 0-1,-3-14 0,-3-18-433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7:2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3733 156 6809,'-599'-7'2497,"154"-3"-1692,219 8-1104,-327-45 0,-124-30 2591,628 74-2186,-174-7 191,157 10-230,-91 12 0,121-7-42,1 2-1,0 1 1,1 2-1,-37 15 1,47-15 12,1 2 1,0 1-1,0 0 1,1 2-1,1 1 0,-28 26 1,20-12-28,2 1 0,0 1 0,2 1 0,-38 69 0,33-43-101,2 1-1,-26 85 1,39-99 2,3 0 1,2 1 0,1 0 0,3 1-1,2-1 1,2 1 0,2 0 0,2 0-1,2 0 1,14 60 0,-14-91 71,1 0 0,0 0 1,1 0-1,1-1 0,1 0 1,0-1-1,1 1 0,1-2 1,0 1-1,1-1 0,1-1 1,0 0-1,0 0 0,1-2 1,24 17-1,18 9-46,2-4 1,2-1-1,68 25 1,-44-26 94,157 37 1,-100-43-178,188 7 0,270-18-156,6 1 424,-442-3-104,466 19 6,425-82 473,-885 40-522,32-3 5,-163 9-33,1-2 0,-1-1-1,44-16 1,118-45-508,192-77-591,-320 118 925,1 3 0,85-18 0,20-7 161,-136 36 75,0-2 0,47-24 0,-48 18 105,-1-1 0,-1-2 0,-1-2 0,-1-1 0,35-36 0,-58 50 39,0 0 1,-1-1-1,0-1 0,-1 1 0,-1-2 0,0 0 0,-2 0 0,0 0 0,-1-1 0,0-1 0,-2 1 1,0-1-1,-1 0 0,3-30 0,-6 25 90,-1-1 1,-1 1-1,-2-1 1,-6-34-1,5 43-207,-1 0 0,0 0-1,-1 1 1,-1 0 0,0 0 0,-1 0-1,-15-20 1,3 10-76,-1 0-1,-1 2 1,-1 0 0,-1 1-1,-1 2 1,-34-23-1,19 19 3,-1 2 0,-1 2 0,-75-27 0,34 22 25,-98-17 0,-83 0 111,227 37-75,-356-53-547,290 44 410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0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3 483 14403,'0'0'82,"0"0"0,-1 0 0,1 0 0,0 0 0,0 0 0,0 0-1,0 0 1,0 0 0,0 0 0,0 0 0,0 0 0,0-1 0,-1 1 0,1 0 0,0 0 0,0 0 0,0 0-1,0 0 1,0 0 0,0 0 0,0 0 0,0 0 0,0 0 0,0 0 0,0 0 0,0-1 0,0 1 0,0 0-1,0 0 1,0 0 0,0 0 0,0 0 0,0 0 0,0 0 0,0 0 0,0 0 0,0-1 0,0 1 0,0 0-1,0 0 1,0 0 0,0 0 0,0 0 0,0 0 0,0 0 0,0 0 0,0 0 0,0 0 0,0-1 0,0 1-1,0 0 1,0 0 0,0 0 0,0 0 0,0 0 0,0 0 0,1 0 0,-1 0 0,0 0 0,0 0 0,0 0-1,0 0 1,0 0 0,0 0 0,0 0 0,0 0 0,0 0 0,1 0 0,-1 0 0,9-14 2155,21-22-1851,-22 26 260,302-374 1404,-305 378-2059,0 0 1,0 0-1,13-10 0,-18 16 9,1 0-1,-1 0 0,0 0 0,0 0 0,0 0 0,0 0 0,0 0 1,1 0-1,-1 0 0,0 0 0,0 0 0,0 0 0,0 0 0,1 0 1,-1 0-1,0 0 0,0 1 0,0-1 0,0 0 0,0 0 1,0 0-1,0 0 0,1 0 0,-1 0 0,0 0 0,0 1 0,0-1 1,0 0-1,0 0 0,0 0 0,0 0 0,0 0 0,0 1 0,0-1 1,0 0-1,0 0 0,0 0 0,0 0 0,0 0 0,0 1 0,0-1 1,0 0-1,0 0 0,0 0 0,0 0 0,0 1 0,0-1 0,0 0 1,0 0-1,0 10-11,-4 8 2,-1-1 0,0 0 0,-10 21 1,-5 14-11,5-8 36,7-26-6,2 1 1,0 0 0,1 0 0,1 0-1,0 1 1,0 28 0,4-45-117,1 0 0,-1 0 0,1-1 0,0 1 0,0 0 1,0 0-1,0-1 0,0 1 0,3 3 0,-3-4 36,0-1 0,1 1 0,-1 0 0,-1 0 0,1-1 0,0 1 0,0 0 0,-1 0 0,1 0 0,-1 0 0,0 0 0,1 0 0,-1 0 0,0 0 0,0 0 0,0 0 0,0 0 0,-1 2 0,-4 9-391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0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17020,'1'0'173,"0"0"1,0-1 0,0 1-1,1 0 1,-1 0-1,0 0 1,0 0 0,1 0-1,-1 0 1,0 1 0,0-1-1,0 0 1,1 0 0,0 1-1,-2 0-76,0 0 0,0 0 0,0 0 0,0 0 0,0 0 0,0 0 0,-1 0 0,1 0-1,0 0 1,-1 0 0,1 0 0,0 0 0,-1 0 0,1-1 0,-1 1 0,1 0 0,-1 0 0,0 0-1,1-1 1,-2 2 0,-40 61 1351,-179 282-160,213-334-1889,8-14-191,9-21 195,5-12 165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0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17924,'0'3'181,"1"0"0,0 0-1,-1-1 1,0 1 0,0 0 0,0 0 0,0 0 0,0-1-1,0 1 1,-1 0 0,1 0 0,-1-1 0,0 1 0,0 0-1,0-1 1,-3 6 0,-1 6 584,-5 19-457,2 0-1,0 1 0,3 0 1,1 0-1,1 0 0,3 53 0,1-79-511,1-1 0,-1 1 0,2 0-1,-1-1 1,1 1 0,0-1-1,0 0 1,1 0 0,6 9-1,-11-19-605,-9-5 273</inkml:trace>
  <inkml:trace contextRef="#ctx0" brushRef="#br0" timeOffset="1">0 317 18228,'9'0'1736,"9"-3"-1104,7-1-256,9-2 897,5 3-353,2 0-496,1 0-464,-5 3-1816,-1-2 1752,-4-6-296,-9-2-177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0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21261,'10'8'1672,"4"-5"-1224,5-2-216,9 2 656,7 2-304,6-1-248,2 0-96,5 0-111,-5-2-25,-2-2-112,-5-4-104,-7-4-361,-6 3-271,-8-4-528,-6 1-624,-10-1 1383,-5-1-351,-10 3-248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0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16628,'4'10'2016,"5"-4"-1208,12-6-168,5-2 1057,8-2-593,7-2-136,0-5-264,1 1-224,-4-2-752,-3 1-488,-11-2 640,-2 0-144,-7-6-160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10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14971,'0'1'129,"0"-1"0,0 1-1,0-1 1,1 1 0,-1-1 0,0 0 0,0 1-1,1-1 1,-1 1 0,0-1 0,1 1-1,-1-1 1,0 0 0,1 1 0,-1-1-1,0 0 1,1 0 0,-1 1 0,1-1-1,-1 0 1,1 0 0,-1 1 0,1-1-1,-1 0 1,1 0 0,0 0 0,17-2 2371,21-15 81,-33 15-2369,28-16 383,0-2-1,0-1 1,-2-1-1,-1-2 1,43-42 0,-59 56-561,-15 10-36,0 0 1,1 0 0,-1 0 0,0 0 0,1 0 0,-1 0 0,0 0 0,1 0 0,-1 0 0,0 0 0,1 0-1,-1 0 1,0 0 0,1 1 0,-1-1 0,0 0 0,0 0 0,1 0 0,-1 0 0,0 1 0,1-1-1,-1 0 1,0 0 0,0 0 0,1 1 0,-1-1 0,1 3-9,1 0-1,-1-1 1,0 1 0,-1 0-1,1 0 1,0 0-1,0 5 1,1 5 30,0-4-7,0-1 1,1 1-1,0 0 1,0-1-1,6 10 1,-8-16-150,0 0 1,0 0-1,0-1 1,0 1 0,1 0-1,-1 0 1,1-1 0,-1 1-1,1-1 1,0 1 0,0-1-1,-1 0 1,1 0-1,0 0 1,0 0 0,0 0-1,0 0 1,0 0 0,0-1-1,1 1 1,-1-1 0,0 1-1,0-1 1,0 0-1,1 0 1,1 0 0,14-4-439,0-3-195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1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53 17180,'-1'-2'236,"1"0"1,0 0-1,0 1 1,-1-1-1,2 0 1,-1 0 0,0 0-1,0 0 1,0 1-1,1-1 1,-1 0-1,1 0 1,0 0-1,-1 1 1,1-1 0,0 0-1,0 1 1,2-3-1,-1 2-43,0 1 0,0-1 0,0 1 0,0-1 0,1 1 0,-1 0 0,0 0 0,1 0 0,-1 0 0,0 1 0,1-1 0,-1 1 0,1-1 0,3 1 0,1-1-28,0 1-1,0 0 0,0 0 0,0 0 1,-1 1-1,1 0 0,0 1 0,0-1 1,7 4-1,-10-4-141,-1 1 1,0 0-1,0-1 1,1 1-1,-1 1 1,-1-1 0,1 0-1,0 1 1,-1-1-1,1 1 1,-1 0-1,0 0 1,0-1-1,0 2 1,0-1-1,0 0 1,-1 0-1,1 1 1,-1-1-1,1 4 1,0 3-25,0-1 1,-1 1 0,0 0-1,-1 0 1,0-1 0,0 1-1,-1 0 1,-3 16 0,0-10-14,-1 0 0,0-1 0,-2 1 0,-12 23 0,4-12-27,-3-1 1,0-1 0,-1-1-1,-45 44 1,56-61 35,3-3-1,-1 1 0,1 0 0,-8 11 0,13-16 4,-1 1 0,1-1 1,0 1-1,-1-1 0,1 1 1,0-1-1,0 1 0,0-1 1,-1 1-1,1-1 0,0 1 1,0-1-1,0 1 0,0-1 1,0 1-1,0 0 0,0-1 1,0 1-1,0-1 0,0 1 1,0-1-1,1 2 0,-1-2-1,1 1-1,-1-1 0,1 1 1,0-1-1,-1 1 1,1-1-1,0 1 0,0-1 1,0 1-1,-1-1 0,1 0 1,0 0-1,0 1 1,0-1-1,0 0 0,-1 0 1,1 0-1,0 0 1,1 0-1,13 0-309,1 0-1,-1-1 1,0 0-1,23-6 1,58-21-1329,-65 17 1077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1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19284,'-3'16'1929,"0"4"-1265,-1 0-296,2 3 976,1-2-648,1 1-864,-1-2-480,1-4 168,1-5 240,3-4-224,2-2-192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1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41 21317,'-17'21'778,"1"2"1,1 0-1,1 1 1,1 0 0,-15 39-1,27-61-783,0 1 0,0-1 0,0 1 0,1-1 0,-1 1 0,1 0 0,-1 0 0,1-1 0,0 1 0,0 0 0,1 4 0,-1-6-3,1 1 1,-1-1-1,1 0 0,0 0 0,-1 0 0,1 0 0,0-1 0,0 1 1,-1 0-1,1 0 0,0 0 0,0-1 0,0 1 0,0 0 0,0-1 0,0 1 1,0-1-1,0 1 0,1-1 0,-1 1 0,0-1 0,0 0 0,0 0 1,0 0-1,1 1 0,-1-1 0,0 0 0,2-1 0,93-1-488,-67 0 284,54 4 0,-79-2 191,0 0 0,0 1 1,0 0-1,0 0 0,-1 0 0,1 0 0,0 0 1,-1 1-1,1-1 0,-1 1 0,1 0 0,-1 0 1,0 1-1,0-1 0,0 1 0,4 3 0,-6-4 24,0 1-1,0-1 0,0 0 0,0 1 1,0-1-1,0 0 0,0 1 0,-1-1 1,1 1-1,-1-1 0,0 1 1,0 0-1,0-1 0,0 1 0,0-1 1,-1 1-1,1-1 0,-1 1 0,1-1 1,-1 1-1,0-1 0,0 0 0,0 1 1,0-1-1,-3 3 0,-2 5 144,-1 0 0,0 0 0,0-1 0,-1 0 0,0-1-1,-1 0 1,0 0 0,-13 9 0,14-12-51,1 0 0,-1-1 0,0 0 0,0 0 0,0 0 1,0-1-1,0-1 0,-1 1 0,0-1 0,1-1 0,-18 2 0,23-3-208,0-1-1,0 1 1,0 0-1,0-1 1,0 0-1,0 0 1,1 0 0,-1 0-1,0 0 1,1 0-1,-1-1 1,1 1-1,-1-1 1,-2-2-1,1 0-15,0 0-1,1-1 0,-1 1 0,1-1 0,0 1 0,-5-10 0,-8-23-489</inkml:trace>
  <inkml:trace contextRef="#ctx0" brushRef="#br0" timeOffset="1">69 32 18452,'16'-4'2176,"4"2"-1207,3-2-401,7 3 1632,-1-2-872,4 1-647,0 2-353,1-3-1272,-2-2 944,-6 2-185,-4-1-135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2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21020,'11'3'1545,"3"0"-1265,1 1-112,5-1 336,3 0-160,1-3-176,3-5-304,-2-7-1816,-1-1 1768,-2-3-216,-4 0-185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7:1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38 14955,'0'0'78,"0"0"0,0-1-1,1 1 1,-1 0 0,0 0-1,0 0 1,1-1 0,-1 1 0,0 0-1,0 0 1,1 0 0,-1 0-1,0-1 1,1 1 0,-1 0 0,0 0-1,1 0 1,-1 0 0,0 0-1,1 0 1,-1 0 0,0 0 0,1 0-1,-1 0 1,0 0 0,1 0-1,-1 0 1,0 0 0,0 1 0,1-1-1,-1 0 1,0 0 0,1 0-1,-1 0 1,1 1 0,2 13 1946,-5 21 359,1-33-2206,0 6-10,-3 22 0,0 0 0,2 0-1,1 0 1,4 37 0,-3-65-149,0 0 1,0-1-1,1 1 0,-1 0 0,1-1 0,-1 1 0,1 0 0,0-1 0,0 1 0,-1-1 1,1 1-1,0-1 0,0 1 0,1-1 0,0 2 0,-1-3 7,0 1-1,0-1 1,0 1-1,0-1 1,0 1 0,-1-1-1,1 0 1,0 1-1,0-1 1,0 0-1,1 0 1,-1 0 0,0 0-1,0 0 1,0 0-1,0 0 1,0 0-1,0 0 1,1-1 0,3 0 71,-1-1 1,1 0 0,-1-1 0,1 1 0,-1-1 0,0 0 0,0 0 0,6-6 0,28-30 641,-2-2 0,-1-2 0,40-66 1,-75 109-735,0 1 1,0-1 0,0 0-1,0 0 1,0 0 0,1 0 0,-1 0-1,0 1 1,0-1 0,0 0-1,0 0 1,0 0 0,0 0 0,0 0-1,1 0 1,-1 0 0,0 0-1,0 1 1,0-1 0,0 0 0,0 0-1,1 0 1,-1 0 0,0 0-1,0 0 1,0 0 0,0 0 0,0 0-1,1 0 1,-1 0 0,0 0-1,0 0 1,0 0 0,0 0 0,1 0-1,-1 0 1,0 0 0,0 0-1,0 0 1,0 0 0,0-1-1,1 1 1,-1 0 0,0 0 0,0 0-1,0 0 1,-4 35-138,-12 54 0,0-14-309,12-51 286,2-12 29,-1 1-1,2-1 0,0 1 1,0-1-1,2 17 0,-1-28 120,0 0-1,0-1 1,0 1-1,0 0 0,0-1 1,0 1-1,0 0 0,1-1 1,-1 1-1,0-1 1,0 1-1,1 0 0,-1-1 1,0 1-1,1-1 1,-1 1-1,1-1 0,-1 1 1,0-1-1,1 1 1,-1-1-1,1 1 0,0-1 1,-1 1-1,1-1 1,-1 0-1,1 0 0,0 1 1,0-1 7,0 0 0,0 0 1,0-1-1,0 1 0,0 0 1,0 0-1,0-1 0,0 1 1,0-1-1,0 1 0,0-1 0,0 1 1,0-1-1,0 0 0,1-1 1,5-4 77,0-1 1,11-16 0,-17 22-67,143-218 1618,-80 118-1617,-58 86-3168,-15 12 1332,8 3 1776,-5-1-976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0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22 312 12947,'-22'41'3042,"22"-41"-2972,0 0 0,1 0 1,-1 0-1,0 0 0,0 0 1,0 0-1,0 0 0,0 0 1,0 0-1,0 0 0,1 0 1,-1 0-1,0 0 0,0 0 1,0 0-1,0 0 0,0 0 1,0 0-1,1 0 0,-1 0 1,0 0-1,0 0 0,0 0 1,0 1-1,0-1 0,0 0 1,0 0-1,0 0 0,0 0 1,1 0-1,-1 0 0,0 0 1,0 0-1,0 0 0,0 0 1,0 1-1,0-1 0,0 0 1,0 0-1,0 0 0,0 0 1,0 0-1,0 0 0,0 1 1,10-11 663,151-197 3307,-82 99-3537,-78 108-501,2-5 18,1 0 1,0 1-1,0-1 0,7-6 1,-11 11-22,1 0 0,-1 0 0,0 0 0,0 0 0,0 0 0,0 0 0,0 0 0,0 0 0,0 0 0,1 0 0,-1 0 0,0 0 0,0 0 0,0 0 0,0-1 0,0 1 0,0 0 0,1 0 0,-1 0 0,0 0 0,0 1 0,0-1 0,0 0 0,0 0 0,0 0 0,1 0 0,-1 0 0,0 0 0,0 0 1,0 0-1,0 0 0,0 0 0,0 0 0,0 0 0,0 0 0,1 0 0,-1 0 0,0 1 0,0-1 0,0 0 0,0 0 0,0 0 0,0 0 0,0 0 0,2 9-7,-3 10-13,1-18 19,-15 108-75,5-45 56,-2 90 0,12-152-35,0 0 0,0 0 1,0 0-1,0 0 0,1 0 0,-1 0 0,0-1 1,1 1-1,0 0 0,-1 0 0,1 0 1,0 0-1,2 2 0,-3-4 22,0 1 0,1-1 0,-1 0 0,0 0 0,1 1 0,-1-1 0,0 0 0,1 0 0,-1 0 0,0 0 0,1 1 0,-1-1 0,0 0 0,1 0 0,-1 0 0,1 0 0,-1 0 0,0 0 0,1 0 0,-1 0 0,1 0 1,-1 0-1,0 0 0,1 0 0,0-1 0,12-11-296,1-12-1,5-7-94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0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3 20324,'9'-3'1721,"-9"5"-1313,-2 4-176,-6 8 728,-7 2-264,-3 8-352,-4 3-160,-4 9-136,-1 1 0,-2 3 16,4 2-8,2-6-200,3-3-112,8-9-464,1-5-216,11-18 720,-3-4-176,13-20-152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0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17956,'1'0'109,"-1"0"0,1 0 0,0 0 0,0 1 0,-1-1 0,1 0 0,0 0 0,-1 1 0,1-1 0,0 1 0,-1-1 0,1 0 0,0 1 0,-1-1 0,1 1 0,-1-1 0,1 1-1,-1 0 1,1-1 0,-1 1 0,0 0 0,1-1 0,-1 1 0,1 0 0,-1-1 0,0 1 0,0 0 0,0 0 0,1-1 0,-1 1 0,0 0 0,0 0 0,0-1 0,0 1 0,0 1 0,2 40 1043,-1-27-1118,4 93 159,-5-59-925,3-1 1,11 56-1,-12-98 367,-2-7-105</inkml:trace>
  <inkml:trace contextRef="#ctx0" brushRef="#br0" timeOffset="1">25 223 14971,'-13'-7'1713,"5"3"-1017,5 4-264,9 1 968,5 3-120,8 2-239,4-2-177,5 1-368,7-2-40,3-3-560,1 0-432,-7-6 536,-8-1-160,-5-2-152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0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19404,'0'3'1681,"1"3"-1201,8 0-216,7-2 760,5 0-296,9 1-368,5-3-216,2 0-456,2 1-192,-5-3-352,-5 0-192,-6 0-649,-10 0 1209</inkml:trace>
  <inkml:trace contextRef="#ctx0" brushRef="#br0" timeOffset="1">0 191 15635,'5'10'1553,"10"-7"-817,7-3-232,11-6 776,3-1-288,4 0-247,1-2-97,-1-1-672,-5-1-472,-5 1 488,-6 1-136,-5 0-176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0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20324,'0'0'113,"1"0"0,0 1-1,-1-1 1,1 0 0,0 0 0,-1 1-1,1-1 1,0 0 0,-1 0-1,1 0 1,0 0 0,-1 0-1,1 0 1,0 0 0,0 0 0,-1 0-1,1 0 1,0-1 0,-1 1-1,1 0 1,0 0 0,-1-1 0,1 1-1,0-1 1,21-8 299,-19 8-80,33-19 93,0-1 0,-1-1-1,-2-2 1,36-32 0,-20 6-276,-21 20-58,-28 30-91,0 0 1,0-1 0,0 1 0,1 0-1,-1 0 1,0 0 0,0 0 0,0 0-1,0 0 1,1-1 0,-1 1 0,0 0-1,0 0 1,0 0 0,1 0 0,-1 0-1,0 0 1,0 0 0,0 0 0,1 0 0,-1 0-1,0 0 1,0 0 0,0 0 0,1 0-1,-1 0 1,0 0 0,0 0 0,0 0-1,1 0 1,-1 0 0,0 0 0,0 1-1,0-1 1,0 0 0,1 0 0,-1 0-1,0 0 1,0 0 0,0 0 0,0 1-1,1-1 1,-1 0 0,0 0 0,0 0-1,0 0 1,0 1 0,0-1 0,0 0 0,0 0-1,0 0 1,0 1 0,0-1 0,0 0-1,0 0 1,0 0 0,0 1 0,0-1-1,0 0 1,0 0 0,2 14 18,-2-10 4,1 21-90,1 0-1,8 39 1,-9-57 18,1-1 0,0 1 0,0 0-1,1-1 1,0 0 0,0 1 0,0-1 0,1 0 0,0 0-1,0-1 1,1 1 0,0-1 0,-1 0 0,9 5 0,6 4-113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0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0 309 15883,'1'1'202,"0"-1"-1,1 0 0,-1 0 1,0 0-1,0 0 0,0 0 0,0-1 1,1 1-1,-1 0 0,0 0 1,0-1-1,0 1 0,0-1 0,0 1 1,0-1-1,0 1 0,0-1 1,1 0-1,21-18 532,-10 8 279,33-24 571,46-33 28,107-102 0,-199 170-1610,0 0 0,0 0 0,0 0 1,0 0-1,0 0 0,0 1 1,0-1-1,0 0 0,0 0 1,1 0-1,-1 0 0,0 0 0,0 0 1,0 1-1,0-1 0,0 0 1,0 0-1,0 0 0,0 0 1,1 0-1,-1 0 0,0 0 0,0 0 1,0 0-1,0 0 0,0 1 1,1-1-1,-1 0 0,0 0 1,0 0-1,0 0 0,0 0 0,0 0 1,1 0-1,-1 0 0,0 0 1,0 0-1,0 0 0,0 0 1,0 0-1,1-1 0,-1 1 0,0 0 1,0 0-1,0 0 0,0 0 1,0 0-1,1 0 0,-1 0 1,0 0-1,0 0 0,0 0 0,0-1 1,0 1-1,-3 13-4,-27 53-37,-11 31 40,35-82-307,2 0 1,0-1 0,1 1 0,-2 28 0,6-30 55,4-7-104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8:08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17324,'1'1'161,"-1"0"1,1 0 0,0 0-1,-1 0 1,1 0 0,-1 0-1,1 1 1,-1-1-1,1 0 1,-1 0 0,0 1-1,1-1 1,-1 0 0,0 0-1,0 1 1,0-1 0,0 0-1,0 1 1,0-1-1,-1 3 1,-8 31 1747,6-24-1075,-6 22 61,3-14-648,1 0 0,1 1 0,0 0 0,0 21 0,4-39-246,0-1 1,0 0 0,0 0 0,0 0-1,1 0 1,-1 0 0,0 0-1,0 0 1,1 0 0,-1 0-1,1 0 1,-1 0 0,1 0-1,0 0 1,-1 0 0,1 0-1,0-1 1,-1 1 0,1 0-1,0 0 1,0-1 0,0 1 0,0 0-1,0-1 1,-1 1 0,1-1-1,0 1 1,0-1 0,1 0-1,-1 1 1,0-1 0,0 0-1,0 0 1,0 0 0,0 1-1,0-1 1,0 0 0,0-1-1,0 1 1,0 0 0,0 0 0,1 0-1,0-1 1,6-1 32,0 0-1,-1 0 1,0 0 0,13-7 0,15-10 266,49-35 0,-45 27 2,-49 42-435,1 1 0,1 0-1,0 0 1,1 1 0,0 0-1,-3 19 1,9-34 107,1 0 0,-1-1 0,1 1-1,0 0 1,0 0 0,0 0 0,0-1 0,0 1 0,0 0 0,0 0 0,1 0 0,-1-1-1,1 1 1,-1 0 0,1 0 0,0-1 0,0 1 0,-1 0 0,1-1 0,2 2 0,-2-1 8,1-1 1,-1 0-1,1 0 0,0 0 1,-1 0-1,1 0 1,0-1-1,0 1 1,0 0-1,0-1 1,0 1-1,0-1 1,-1 0-1,1 0 0,0 1 1,0-1-1,0-1 1,3 1-1,6-2 21,-1 0 0,0 0 0,0-1-1,0-1 1,0 0 0,-1 0 0,1 0-1,-1-2 1,0 1 0,12-10 0,-4 1 46,0-1 0,0 0 0,25-32 0,-8-9-1519,-28 48 1157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7:4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10794,'12'-1'261,"0"0"-1,0-1 1,0-1-1,21-6 1,0 0-79,194-43 633,3 11 0,327-17 0,-505 55-770,342-21 48,-279 11 244,161-38 1,-264 47-222,-17 2-318,-7-2 14,5 1 48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1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68 14939,'0'-15'1677,"1"12"-1129,-1-1 0,0 0 0,0 1 0,0-1 0,-1 0-1,1 1 1,-3-8 0,2 10-454,1 0 0,-1 0-1,0 0 1,0 0 0,0 0 0,0 0 0,0 0-1,0 0 1,0 0 0,0 0 0,0 0-1,0 0 1,-1 1 0,1-1 0,0 1-1,0-1 1,-1 1 0,1-1 0,0 1-1,-1 0 1,1-1 0,-1 1 0,1 0 0,0 0-1,-3 0 1,-2 1-39,1-1 1,-1 1-1,1 0 1,-1 1-1,1-1 1,0 1-1,-1 0 0,1 0 1,0 1-1,0 0 1,1-1-1,-1 2 0,0-1 1,1 0-1,0 1 1,0 0-1,-7 8 1,2-1-61,1 0 0,0 0 0,0 0 1,2 1-1,-1 0 0,-5 17 0,8-19-6,1 0-1,1 0 1,0 0-1,0 0 1,1 0-1,0 1 0,2 14 1,-2-22 7,2 0 1,-1 0-1,0 0 0,0 0 0,1 0 1,0 0-1,0-1 0,-1 1 1,2 0-1,-1-1 0,0 1 1,0 0-1,1-1 0,-1 1 1,1-1-1,0 0 0,0 0 0,0 0 1,0 0-1,0 0 0,1 0 1,-1 0-1,0 0 0,1-1 1,-1 0-1,1 1 0,0-1 1,-1 0-1,1 0 0,5 1 0,-3-2 26,-1 0 0,0 0-1,0-1 1,0 1-1,0-1 1,0 0 0,0 0-1,0 0 1,-1-1-1,1 1 1,0-1 0,-1 0-1,1 0 1,-1-1-1,1 1 1,-1-1 0,0 1-1,0-1 1,0 0-1,0 0 1,3-6-1,1 0 75,-1 0 0,0 0 0,0-1 0,-1 1 0,0-1-1,-1 0 1,3-12 0,-5 14-52,0 0 1,0 0-1,-1-1 0,0 1 0,-1-1 0,0 1 1,0 0-1,-1-1 0,0 1 0,-2-10 0,1 12-322,0 0-1,0 0 1,-1 1-1,0-1 1,0 1-1,0-1 1,-1 1-1,-7-9 1,8 9-225,4 5-157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29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5 277 18484,'-4'3'1574,"4"-6"-501,12-17-15,20-29-429,-9 13-359,87-113 420,-90 131-654,-20 18-35,0-1 1,0 1 0,1 0-1,-1-1 1,0 1-1,1 0 1,-1-1 0,0 1-1,1 0 1,-1-1 0,1 1-1,-1 0 1,1 0 0,-1 0-1,0 0 1,1-1 0,-1 1-1,1 0 1,-1 0 0,1 0-1,-1 0 1,1 0 0,-1 0-1,1 0 1,-1 0 0,1 0-1,-1 0 1,1 0-1,-1 1 1,0-1 0,1 0-1,-1 0 1,1 0 0,-1 1-1,1-1 1,-1 0 0,0 0-1,1 1 1,-1-1 0,0 0-1,1 1 1,-1-1 0,0 0-1,1 1 1,-1-1 0,0 1-1,0-1 1,1 0 0,-1 1-1,0-1 1,0 1-1,0 0 1,2 15 22,-1 1-1,-1-1 1,0 1-1,-2-1 1,-5 31-1,1-12 5,1 1 4,2-17-37,0 1 0,1 35 1,1-55-33,1 1-1,0-1 1,0 1 0,0-1-1,0 1 1,0 0 0,0-1-1,0 1 1,0-1 0,0 1-1,0-1 1,0 1 0,0-1-1,1 1 1,-1-1 0,0 1-1,0-1 1,1 1 0,-1-1 0,0 1-1,0-1 1,1 1 0,-1-1-1,1 1 1,-1-1 0,0 0-1,1 1 1,-1-1 0,1 0-1,-1 1 1,1-1 0,-1 0-1,1 0 1,-1 1 0,1-1 0,-1 0-1,1 0 1,-1 0 0,1 0-1,-1 0 1,1 0 0,-1 0-1,1 0 1,0 0 0,-1 0-1,1 0 1,-1 0 0,1 0-1,-1 0 1,1 0 0,0-1-1,2 0-159,1-1-1,-1 0 0,0 0 0,0 0 1,0 0-1,4-5 0,5-5-457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1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16147,'2'12'555,"-1"0"-1,0 0 1,0 0-1,-2-1 1,1 1-1,-1 0 0,-5 17 1,3-8 129,-18 109 1114,-7 44-627,27-167-1150,1 0 1,-1 0-1,1 0 0,0 0 1,2 11-1,-1-17-19,-1 0 0,0 0-1,0 0 1,1 0 0,-1 0 0,1 0-1,-1 0 1,1 0 0,-1-1 0,1 1-1,-1 0 1,1 0 0,0-1-1,-1 1 1,1 0 0,0-1 0,0 1-1,0 0 1,0 0 0,1-1 0,-1 0 0,0 0-1,1 1 1,-1-1 0,1 0 0,-1 0 0,1 0 0,-1 0-1,0-1 1,1 1 0,-1 0 0,0-1 0,1 1 0,-1-1-1,0 1 1,1-1 0,1-1 0,13-7 33,0-2-1,0 0 1,28-26 0,6-6 49,-49 42-80,1 0 0,0-1 0,0 1 0,-1 0 0,1 0 0,0 0 0,0 1 0,0-1 0,4 0 0,-6 1-3,1 0 0,-1 0 0,1 0 0,-1 0 0,1 0-1,-1 0 1,0 0 0,1 0 0,-1 1 0,1-1-1,-1 0 1,1 0 0,-1 1 0,0-1 0,1 0-1,-1 1 1,0-1 0,1 0 0,-1 1 0,0-1-1,1 0 1,-1 1 0,0-1 0,0 1 0,1-1 0,-1 0-1,0 1 1,0-1 0,0 1 0,0-1 0,0 1-1,0-1 1,1 1 0,-1-1 0,0 1 0,0-1-1,-1 1 1,1-1 0,0 1 0,0-1 0,0 0 0,0 1-1,0-1 1,-1 2 0,-7 69 30,8-70-32,0 0 1,0 0 0,0-1 0,0 1-1,0 0 1,0 0 0,0 0 0,1 0 0,-1-1-1,0 1 1,0 0 0,1 0 0,-1-1-1,0 1 1,1 0 0,-1 0 0,1-1-1,-1 1 1,1 0 0,-1-1 0,1 1 0,-1-1-1,1 1 1,0-1 0,-1 1 0,1-1-1,0 1 1,-1-1 0,1 0 0,0 1-1,0-1 1,-1 0 0,1 1 0,0-1 0,0 0-1,0 0 1,-1 0 0,1 0 0,0 0-1,0 0 1,0 0 0,0 0 0,-1 0-1,1 0 1,0 0 0,0-1 0,0 1 0,0-1-1,7-1-1,-1 0-1,1-1 0,12-6 1,-18 8 1,52-29-8,-37 19 7,0 1 1,26-10 0,-41 19-1,0 0 0,0 1 1,-1-1-1,1 1 1,0 0-1,0-1 0,0 1 1,0 0-1,3 0 1,-4 0-1,-1 0 0,1 1 0,-1-1 1,1 0-1,-1 0 0,1 0 1,-1 1-1,1-1 0,-1 0 0,1 1 1,-1-1-1,1 0 0,-1 1 0,1-1 1,-1 1-1,0-1 0,1 1 0,-1-1 1,0 1-1,1 0 0,0 2-6,0 1-1,-1-1 0,1 0 1,-1 1-1,0-1 0,0 1 1,0-1-1,-1 5 0,1 20 1,0-27 8,1-1 1,-1 1-1,0-1 0,1 1 1,-1-1-1,0 1 0,1-1 1,-1 0-1,0 1 0,1-1 1,-1 1-1,1-1 0,-1 0 1,1 1-1,-1-1 0,1 0 1,-1 0-1,1 1 0,-1-1 1,1 0-1,0 0 0,-1 0 1,1 0-1,-1 0 0,1 0 1,0 0-1,-1 0 0,1 0 1,-1 0-1,1 0 0,-1 0 1,1 0-1,0 0 0,-1 0 1,1 0-1,-1-1 0,1 1 1,-1 0-1,1-1 0,0 0 1,25-11 9,-2-3-26,-12 6-82,1 2 0,-1-1 0,2 2-1,15-6 1,-29 11 82,1 1-1,-1 0 1,1-1-1,0 1 1,-1 0 0,1 0-1,0 0 1,-1 0-1,1 0 1,-1-1-1,1 1 1,0 0-1,-1 0 1,1 1 0,0-1-1,-1 0 1,1 0-1,0 0 1,-1 0-1,1 1 1,0-1 0,-1 0-1,1 0 1,-1 1-1,1-1 1,-1 0-1,1 1 1,-1-1 0,1 1-1,0 0-19,-1 1-1,1-1 1,-1 0 0,0 0-1,0 0 1,0 0 0,0 1-1,0-1 1,0 0 0,0 0-1,0 0 1,0 0 0,0 1-1,-1 1 1,-1 4-352,-1 1 1,0-1-1,-6 11 1,-7 9-262,12-19 297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2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17780,'0'1'131,"0"-1"0,0 1 1,0-1-1,1 0 0,-1 1 0,0-1 1,1 0-1,-1 1 0,0-1 0,1 0 1,-1 1-1,0-1 0,1 0 0,-1 0 1,1 0-1,-1 1 0,1-1 0,-1 0 1,0 0-1,1 0 0,-1 0 0,1 0 1,-1 0-1,1 0 0,-1 0 0,1 0 0,-1 0 1,0 0-1,1 0 0,0 0 1,16-2 290,-3-3-149,0 1 0,-1-2 0,1 0 0,-1-1 0,0 0 0,-1-1 0,0 0 0,0-1 0,-1 0-1,18-20 1,-28 28-262,0 0 0,0-1 0,0 1 0,0 0-1,0-1 1,0 1 0,0-1 0,0 0-1,-1 1 1,1-1 0,-1 1 0,1-1 0,-1-2-1,0 4-4,0-1 0,0 1 1,0-1-1,0 1 0,0-1 0,0 1 0,0 0 0,-1-1 0,1 1 0,0-1 0,0 1 0,-1 0 0,1-1 0,0 1 1,0-1-1,-1 1 0,1 0 0,0 0 0,-1-1 0,1 1 0,-1 0 0,1-1 0,0 1 0,-1 0 0,1 0 1,-1 0-1,1 0 0,-1-1 0,0 1 0,-2 0 15,-1 0 1,1-1-1,-1 2 0,0-1 1,1 0-1,-1 1 0,1-1 1,-1 1-1,1 0 0,-6 3 1,-6 2 19,1 1 0,1 0 0,-26 19 0,34-22-36,-1 0-1,1 0 0,0 1 0,1 0 1,-1 0-1,1 0 0,0 1 1,0-1-1,1 1 0,-1 0 0,-3 10 1,7-14-8,-1-1 1,0 1 0,1 0-1,0-1 1,-1 1-1,1 0 1,0-1 0,0 1-1,0 0 1,0 0 0,0-1-1,1 1 1,-1 0 0,0-1-1,1 1 1,-1 0 0,1-1-1,0 1 1,-1-1 0,1 1-1,2 2 1,-1-2-48,0 0 0,0-1 1,0 1-1,0-1 0,0 1 1,0-1-1,1 0 0,-1 1 0,1-1 1,-1-1-1,1 1 0,4 1 1,5 0-226,1-1 0,-1 0 0,1-1 0,23-2 0,10-4-42,2-3-122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2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35 17820,'9'-32'2441,"-9"30"-1363,-6 21 116,-12 51-518,4 0-1,-10 124 1,23-181-680,0 42-31,1-52 29,0 0-1,0 0 0,1 0 1,-1 0-1,1 0 0,0 0 1,0 0-1,0-1 0,0 1 1,1 0-1,-1 0 0,1-1 1,0 1-1,2 3 0,-2-5 2,-1 0 1,0 0-1,0-1 0,0 1 0,0 0 0,1 0 0,-1-1 1,0 1-1,1 0 0,-1-1 0,1 0 0,-1 1 0,0-1 1,1 0-1,-1 1 0,1-1 0,-1 0 0,1 0 1,2-1-1,-1 1-4,0-1 0,0 0 0,0 0 0,0-1 0,0 1 0,0-1 0,0 1 1,4-4-1,3-3-24,-1 0 0,0 0 0,14-19 0,-4 0 23,0 0 0,-2-2 0,-1 0 0,-1 0 0,-2-2 0,-1 0 0,9-36 0,-18 60 11,-2-1 0,1 0 0,-1 0 0,0 1 0,-1-16-1,-2 22 6,-2 6-5,-4 10-1,-6 26-71,2 0 0,2 1-1,1 1 1,3 0 0,1 0 0,1 61-1,4-98-165,0-1-1,0 1 1,1-1-1,0 1 1,0 0-1,0-1 1,1 1-1,0-1 1,5 10-1,-2-10-1805,-4-8 331,-7-12-142,-2 4 1380,-2 1 0,1-1 0,-1 1 0,-13-9 0,-24-16 2752,22 16 775,58 28 471,38 0-4336,-5-8 391,-32-2 147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2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18868,'-11'4'507,"0"1"1,0 0-1,0 0 0,1 1 1,0 1-1,-13 10 0,17-12-410,0 0 0,1 1-1,-1 0 1,1 0 0,0 0-1,1 0 1,-1 1-1,1-1 1,1 1 0,-5 12-1,7-18-98,0 0-1,1 0 0,0 1 1,-1-1-1,1 0 0,0 0 1,0 0-1,-1 0 0,1 1 1,0-1-1,0 0 0,0 0 1,1 0-1,-1 0 0,0 1 1,0-1-1,1 0 0,-1 0 1,0 0-1,1 0 0,-1 0 1,1 0-1,0 0 0,-1 0 1,1 0-1,0 0 0,-1 0 1,3 1-1,-1 0-13,0-1-1,1 0 1,-1 0-1,0-1 1,1 1 0,-1 0-1,1-1 1,0 0-1,-1 1 1,1-1-1,-1 0 1,6-1 0,6-1-30,0 0-1,0-1 1,0-1 0,0-1 0,0 0 0,17-9 0,-16 7 61,0 1-1,1 0 1,0 1 0,18-3-1,-33 8-1,0-1 0,0 1-1,0 0 1,0 0 0,0 0-1,1 0 1,-1 0 0,0 0 0,0 0-1,0 0 1,0 1 0,0-1-1,0 0 1,0 1 0,0-1 0,0 1-1,0-1 1,0 1 0,0-1-1,0 1 1,0 0 0,0-1 0,-1 1-1,1 0 1,0 0 0,0 0-1,-1-1 1,1 1 0,0 0-1,-1 0 1,1 0 0,-1 0 0,1 2-1,0 2 65,1 1 0,-1-1 1,-1 1-1,1 0 0,-1 8 0,1 8 174,-1-21-246,0 0 0,0-1 0,0 1 1,0 0-1,1 0 0,-1-1 0,0 1 1,1-1-1,-1 1 0,0 0 0,1-1 0,-1 1 1,1-1-1,-1 1 0,0-1 0,1 1 0,0-1 1,-1 1-1,1-1 0,-1 1 0,1-1 1,-1 0-1,1 1 0,0-1 0,0 1 0,1-1-33,0 0 0,-1 0 0,1 0 0,0 1 1,0-2-1,-1 1 0,1 0 0,0 0 0,0 0 0,1-1 0,38-17-1221,57-43-363,-61 37 1001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2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124 212 14523,'0'0'68,"0"-1"0,-1 1-1,1 0 1,0-1 0,-1 1 0,1 0-1,-1-1 1,1 1 0,0 0 0,-1 0 0,1 0-1,-1 0 1,1-1 0,-1 1 0,1 0-1,0 0 1,-1 0 0,1 0 0,-1 0-1,1 0 1,-1 0 0,1 0 0,-1 0-1,1 0 1,-1 0 0,1 0 0,0 1 0,-1-1-1,1 0 1,-1 0 0,1 0 0,-1 1-1,1-1 1,0 0 0,-1 0 0,1 1-1,-20 8 942,11-2-727,0 0 1,0 0-1,1 1 1,-15 18-1,20-22-275,-1 0 0,1 1 1,0-1-1,1 1 0,-1 0 0,1 0 0,0 0 0,0 0 1,0 0-1,1 0 0,-1 1 0,0 7 0,2-12-4,0 0 0,1 0 0,-1 0 1,0 0-1,0 1 0,1-1 0,-1 0 0,0 0 0,1 0 0,-1-1 0,1 1 0,-1 0 0,1 0 1,0 0-1,-1 0 0,1 0 0,0 0 0,-1-1 0,1 1 0,0 0 0,0-1 0,0 1 0,0-1 1,0 1-1,0-1 0,0 1 0,0-1 0,0 1 0,0-1 0,0 0 0,0 0 0,0 0 0,0 1 1,0-1-1,0 0 0,0 0 0,0 0 0,0-1 0,0 1 0,2 0 0,5-1 29,-1-1 0,0 1-1,0-1 1,14-5 0,-4-2 61,1 0 1,-2-1 0,1 0 0,-1-1 0,-1-1 0,0-1 0,-1 0 0,15-18 0,-10 9 113,-2 0 1,-1-1 0,-1-1-1,-1 0 1,12-27 0,-24 45-130,1 0 0,-1 0 0,0 0 0,0 0 1,0-1-1,-1 1 0,1-13 0,-2 19-70,0 0 0,0-1-1,0 1 1,0-1 0,0 1 0,0 0 0,0-1-1,0 1 1,-1-1 0,1 1 0,0-1-1,0 1 1,0 0 0,0-1 0,-1 1 0,1 0-1,0-1 1,0 1 0,0-1 0,-1 1-1,1 0 1,0 0 0,-1-1 0,1 1-1,0 0 1,-1 0 0,1-1 0,0 1 0,-1 0-1,1 0 1,-1-1 0,-12 7 114,-7 15-23,7-3-5,1 1 0,0 0 0,-15 39 1,22-47-68,1 0 0,0 1 1,1 0-1,1-1 0,0 1 0,0 0 1,2 0-1,0 23 0,0-31-76,1 0 0,0-1-1,-1 1 1,2 0 0,-1 0 0,0-1-1,1 1 1,0 0 0,-1-1-1,2 0 1,-1 1 0,0-1 0,1 0-1,-1 0 1,1 0 0,0-1-1,0 1 1,0-1 0,0 1-1,0-1 1,1 0 0,-1 0 0,1 0-1,-1-1 1,1 1 0,0-1-1,3 1 1,23 6-260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2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16596,'0'1'78,"0"1"-1,0-1 1,0 1 0,1-1 0,-1 1 0,0-1 0,1 1 0,-1-1 0,1 0 0,-1 1 0,1-1 0,0 0 0,-1 1 0,1-1 0,0 0 0,0 0 0,0 0 0,0 0 0,0 0 0,0 0 0,0 0 0,2 1 0,1 0 28,-1-1 1,0 1 0,1-1 0,0 0 0,-1 0-1,1 0 1,0 0 0,6 0 0,3 0 19,1-1 1,0-1-1,-1 0 0,15-4 1,-16 3-76,-1-1 0,0 0 1,0-1-1,19-10 1,-27 13-16,-1 0 1,0 0 0,1 0 0,-1-1 0,0 1 0,0-1-1,0 1 1,0-1 0,0 0 0,-1 0 0,1 0 0,0 0-1,-1 0 1,0 0 0,1 0 0,-1-1 0,0 1 0,0 0-1,0-1 1,0 1 0,-1-1 0,1 1 0,-1-1 0,1 1-1,-1-1 1,0 1 0,0-5 0,-1 5 0,1 0 0,-1 0 0,0 0 0,0 1 0,1-1 0,-1 0 0,-1 0 0,1 1 0,0-1 0,0 1 0,-1-1 0,1 1 0,0-1 1,-1 1-1,0 0 0,1 0 0,-1-1 0,0 1 0,1 0 0,-1 1 0,0-1 0,0 0 0,0 1 0,0-1 0,0 1 0,0-1 0,0 1 0,-3 0 0,-2-1 47,-1 1-1,1 0 0,-1 0 1,1 0-1,-1 1 0,-9 3 1,7-1-9,1 0 0,0 1 0,-1 0 0,1 0 0,1 1 0,-1 0 0,1 1 0,-11 9 0,15-12-23,-1 1-1,1 1 1,0-1-1,0 0 1,1 1-1,-1 0 1,1 0-1,0 0 1,0 0 0,1 1-1,-1-1 1,1 1-1,0-1 1,1 1-1,-2 8 1,3-11-31,0-1 0,0 1-1,0-1 1,0 0 0,0 1 0,1-1 0,-1 1-1,1-1 1,0 0 0,-1 1 0,1-1 0,0 0-1,0 0 1,1 0 0,-1 0 0,0 0 0,1 0-1,1 3 1,1-2-17,-1-1 1,1 1-1,-1 0 0,1-1 0,0 0 0,0 0 0,0 0 1,0 0-1,6 1 0,7 1-113,0-1 0,0-1 0,0 0 0,18-1 0,-18-1-120,-1 0 1,0-2-1,0 0 1,0 0-1,0-2 1,-1 0-1,23-8 1,-27 7 165,-1 0 0,0 0 0,0-1 0,-1-1 0,1 0 0,-1 0-1,-1 0 1,1-1 0,-2-1 0,1 1 0,8-13 0,9-18-147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2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19564,'-2'3'2209,"1"5"-1505,0 11-224,-5 5 1328,-1 15-791,-2 5-273,2 11-352,-2 1-120,5 5-408,1-2-376,2-6 448,5-3-72,6-10-128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2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 17212,'-1'0'48,"1"0"1,0 0 0,0 0 0,0 0 0,0-1-1,-1 1 1,1 0 0,0 0 0,0 0 0,0 0-1,-1 0 1,1 0 0,0 0 0,0 0 0,0 0-1,-1 0 1,1 0 0,0-1 0,0 1-1,-1 0 1,1 1 0,0-1 0,0 0 0,-1 0-1,1 0 1,0 0 0,0 0 0,0 0 0,-1 0-1,1 0 1,0 0 0,0 0 0,0 0 0,-1 1-1,1-1 1,0 0 0,0 0 0,0 0-1,0 0 1,-1 1 0,1-1 0,0 0 0,-9 10 303,4-2-125,1-1 0,0 1 0,1 0 0,0 0 0,0 0 0,0 1 0,1-1 0,-1 11 0,0 2-46,2 0-1,0 28 1,1-41-108,1 1 0,0-1 0,0 0 0,1 0 0,0 0 0,1 0 0,0 0-1,5 10 1,-7-16-32,0 0-1,0 0 1,0 0-1,1 0 1,-1 0-1,1 0 1,0 0-1,-1 0 0,1-1 1,0 1-1,0-1 1,0 1-1,0-1 1,0 0-1,0 0 1,1 0-1,-1 0 1,0 0-1,1-1 1,-1 1-1,0 0 0,1-1 1,-1 0-1,1 0 1,-1 0-1,0 0 1,1 0-1,-1 0 1,1 0-1,-1-1 1,0 1-1,5-3 1,2 0 101,0-2 0,0 1 1,0-1-1,-1 0 0,0-1 1,0 0-1,13-13 0,46-56 772,-47 48-437,-1 0 0,-2-1 0,22-46 0,-46 92-446,0 0-1,1 1 0,1-1 1,1 1-1,1 1 1,0-1-1,2 0 0,1 37 1,0-51-106,1-1 1,-1 0-1,1 0 1,0 0-1,0 0 1,0 0 0,1 0-1,0 0 1,-1-1-1,1 1 1,1-1-1,-1 1 1,0-1-1,1 1 1,0-1-1,-1 0 1,7 4 0,-6-5 10,0 0 0,0-1 1,0 1-1,0-1 1,0 0-1,0 0 1,0 0-1,1 0 1,-1-1-1,0 0 0,0 1 1,1-1-1,-1 0 1,0 0-1,1-1 1,-1 1-1,0-1 1,1 1-1,-1-1 0,0 0 1,0 0-1,5-3 1,26-15-412,2-7-132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2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15 16676,'0'-1'110,"0"1"0,1 0 0,-1-1 0,0 1 1,0 0-1,0-1 0,0 1 0,0 0 1,0-1-1,0 1 0,0 0 0,0-1 1,0 1-1,-1 0 0,1-1 0,0 1 0,0 0 1,0-1-1,0 1 0,0 0 0,-1 0 1,1-1-1,0 1 0,0 0 0,0 0 1,-1-1-1,1 1 0,0 0 0,0 0 0,-1-1 1,1 1-1,0 0 0,-1 0 0,1 0 1,-18-4 1979,-18 5-79,22 1-1677,0 1 0,-1 0 0,-25 11 1,34-12-317,-1 1 0,1 0 0,0 1 0,0-1 0,0 1 0,1 0 0,-1 1 1,1-1-1,0 1 0,-6 7 0,11-11-31,-1 0-1,0-1 1,0 1-1,1 0 1,-1 0 0,0 0-1,1 0 1,-1 0 0,1-1-1,-1 1 1,1 0-1,0 0 1,-1 0 0,1 0-1,0 0 1,0 0 0,0 1-1,-1-1 1,1 0 0,0 0-1,0 0 1,1 0-1,-1 0 1,0 0 0,0 0-1,0 0 1,1 0 0,-1 0-1,0 0 1,1 0-1,-1 0 1,1 0 0,-1 0-1,1-1 1,0 1 0,-1 0-1,1 0 1,0 0-1,0-1 1,-1 1 0,1 0-1,0-1 1,0 1 0,0-1-1,0 1 1,0-1 0,0 1-1,0-1 1,2 1-1,5 2-213,1-1 0,0 0 0,0-1-1,14 2 1,-20-3 162,2 0-38,7 1-109,-1 0 0,0 1 0,0 0-1,0 0 1,12 5 0,-22-6 209,1-1 0,0 1 0,-1 0 0,1-1 0,-1 1 0,1 0 0,-1 0 0,1 0 0,-1 0 0,0 1 0,1-1 0,-1 0 0,0 0 0,0 1 0,0-1 0,0 1 0,0-1 0,0 1 0,0-1 0,-1 1 0,1 0 0,-1-1 0,1 1 0,-1 0 0,1 0 0,-1-1 0,0 1 0,0 0 0,0 0 0,0-1 0,0 1 0,0 0 0,0 0 0,-1-1 0,1 1 0,-1 0 0,1-1 0,-1 1 0,0 0 1,0-1-1,-1 3 0,-3 4 100,1-1 1,-1 0 0,-1 0 0,0 0 0,0 0 0,0-1 0,0 0 0,-1-1 0,0 1 0,-1-1 0,1-1 0,-1 1 0,0-1 0,0-1 0,0 1 0,0-1 0,-1-1 0,1 1 0,-1-2 0,0 1 0,-13 0 0,20-2-152,0 0 0,-1 0-1,1 0 1,0 0 0,-1-1 0,1 1 0,0-1 0,0 1 0,0-1 0,-1 0 0,1 0 0,0 0 0,0 0 0,0 0 0,0 0 0,1 0 0,-4-3 0,4 3 5,0-1 0,0 1 1,0-1-1,0 0 1,1 1-1,-1-1 0,0 0 1,1 1-1,-1-1 0,1 0 1,-1 0-1,1 0 1,0 1-1,0-1 0,0 0 1,0 0-1,0 0 1,0 0-1,0 1 0,1-1 1,-1 0-1,1-2 1,0 1-9,0 0 0,0 0 1,1 0-1,-1 0 0,1 0 0,-1 0 1,3-3-1,25-24-572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2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32 16083,'-1'5'2217,"-19"12"-1201,-6 6-472,-10 6 2585,0 5-2073,-3 3-520,2 3-176,7-2-384,3-3-112,10-7-192,7-7-128,11-17-464,9-5-288,10-19 832,4-7-193,9-12-47</inkml:trace>
  <inkml:trace contextRef="#ctx0" brushRef="#br0" timeOffset="1">323 1 15243,'-1'1'1473,"-14"15"-889,-3 4-192,-1 7 896,-1 8-248,1 2-328,4 2-119,7 1-153,5-3-32,8-2-176,2-2-208,3-8-496,1-3-240,-1-6 127,-2-6 369,-7-10-184,5 0-176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3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 17036,'-5'70'1910,"2"-58"-1775,2 1 0,0 0 0,0 0 0,1 1 1,1-1-1,0 0 0,1 0 0,3 13 0,-5-25-119,1 1-1,0 0 1,-1 0 0,1 0 0,0 0 0,0-1 0,0 1 0,0 0-1,1-1 1,-1 1 0,0-1 0,1 1 0,-1-1 0,1 0 0,-1 1 0,1-1-1,0 0 1,-1 0 0,4 1 0,-2-1 33,0-1-1,0 1 0,-1-1 1,1 0-1,0 1 1,0-1-1,0-1 0,0 1 1,0 0-1,-1-1 1,1 1-1,3-2 1,7-3 261,0-1 1,-1 0 0,0 0 0,17-13-1,-28 19-284,6-5 159,-1 0 1,1 0 0,-1 0 0,0 0 0,0-1 0,-1 0 0,8-11-1,-12 15-156,0 0-1,0 0 0,0 0 0,0 0 0,0 0 1,0 0-1,0 0 0,-1-1 0,1 1 0,-1 0 0,0 0 1,0-1-1,0 1 0,0 0 0,0-1 0,0 1 0,0 0 1,-1 0-1,1-1 0,-1 1 0,0 0 0,0 0 0,0 0 1,0 0-1,0 0 0,0 0 0,0 0 0,0 0 0,-1 0 1,1 0-1,-3-1 0,-2-2 83,0 0 0,0 0 0,0 1 0,-1-1-1,-7-2 1,7 3-16,0 0 0,0-1 0,0 1-1,-7-8 1,-6-13 64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2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25 12891,'-11'-9'1928,"9"2"-952,5 1-408,14 4 2001,6 2-1409,7 0-384,5 1-351,2-1-906,-2 0 521,5-1-104,-4 1-80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4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2 230 13939,'0'1'98,"-1"1"0,1 0 0,0-1 0,0 1-1,-1-1 1,1 1 0,0 0 0,0-1 0,1 1 0,-1 0 0,0-1 0,0 1 0,1-1 0,-1 1-1,1 0 1,0-1 0,-1 1 0,1-1 0,0 0 0,0 1 0,0-1 0,0 0 0,0 1 0,0-1 0,0 0-1,0 0 1,1 0 0,-1 0 0,2 1 0,4 4 38,1-1-1,0 0 1,15 8-1,-2-5-102,0 0 0,1-1-1,0-1 1,0-2-1,0 0 1,41 2-1,141-11 141,-140 1-120,394 2 320,-218 5-250,-127-7-104,-1-5 0,0-4 0,112-30 0,-140 25-34,1 3-1,0 4 1,1 4 0,0 4-1,144 12 1,-167-2-8,0-3 1,0-3-1,0-3 1,0-2-1,0-3 1,0-3-1,69-21 1,-32-2-5,117-57 1,-200 83-83,0 1 0,0 1 1,1 1-1,25-4 0,-1 1-457,-40 7 550,-1 0 4,1 0-1,-1-1 1,1 1 0,-1 0-1,1-1 1,-1 1-1,0-1 1,1 0 0,-1 1-1,0-1 1,1 0-1,-1 0 1,0 1-1,0-1 1,0 0 0,2-2-1,3-7-125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5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15235,'-24'53'4804,"1"14"-3731,17-46-1092,1-1 0,1 0-1,0 1 1,2 0 0,0 25-1,2-42 32,0 0 1,1 1-1,0-1 0,-1 1 0,1-1 0,1 0 0,2 8 0,-3-11-1,-1 0 1,1 1 0,0-1-1,0 0 1,0 1 0,0-1-1,0 0 1,0 0 0,1 0-1,-1 0 1,0 0 0,1 0-1,-1 0 1,0 0 0,1 0-1,-1-1 1,1 1 0,-1-1-1,1 1 1,-1-1 0,1 0 0,-1 1-1,1-1 1,3 0 0,0-1 25,1 1 0,-1-1 0,0-1 1,1 1-1,-1-1 0,0 0 0,0 0 1,0 0-1,-1-1 0,1 0 1,7-5-1,9-8 180,20-21 1,-24 21-63,59-60 468,-21 19-247,-54 56-365,-1 0 1,1 0-1,0 0 0,0 1 1,0-1-1,0 0 0,0 1 0,0-1 1,0 0-1,0 1 0,0-1 1,0 1-1,0-1 0,0 1 1,1 0-1,0-1 0,-1 1-6,-1 1-1,1-1 1,-1 0-1,0 0 0,1 0 1,-1 1-1,0-1 1,1 0-1,-1 1 1,0-1-1,1 0 0,-1 0 1,0 1-1,1-1 1,-1 1-1,0-1 1,0 0-1,1 1 0,-1-1 1,0 1-1,0-1 1,0 0-1,0 1 1,0-1-1,0 1 0,0-1 1,0 1-1,1 6 11,-1-1-1,0 1 1,-1-1-1,-1 8 1,2-11-20,-1 0 5,0 3 3,0 1 0,0 0 1,1 0-1,0 0 0,1 8 0,-1-13-2,0-1 0,1 0 0,-1 0 0,0 0 0,0 0 0,1 0 0,-1 0 0,1 0 0,-1-1 0,1 1 0,-1 0 0,1 0 0,-1 0 0,1 0 0,0 0 0,0-1 0,-1 1 0,1 0 0,0-1 0,0 1 1,0 0-1,0-1 0,0 1 0,0-1 0,0 0 0,-1 1 0,1-1 0,1 0 0,-1 1 0,0-1 0,0 0 0,0 0 0,0 0 0,0 0 0,0 0 0,0 0 0,0 0 0,0 0 0,0-1 0,0 1 0,0 0 0,0-1 0,2 0 0,9-4 5,0-1 0,0-1 0,0 0 0,0 0 0,-1-1 0,15-14 0,2-1 3,-7 6 3,-14 11-13,-1 1 0,1 0 0,0 0 0,1 0 0,-1 1 0,16-7 0,-22 11 1,0 0-1,0-1 1,0 1-1,-1 0 0,1 0 1,0-1-1,0 1 1,0 0-1,0 0 1,0 0-1,-1 0 1,1 0-1,0 0 1,0 0-1,0 1 1,0-1-1,0 0 0,-1 0 1,1 1-1,0-1 1,0 0-1,-1 1 1,1-1-1,0 1 1,1 0-1,-1 0 1,-1 1-1,1-1 1,0 0 0,-1 1-1,1-1 1,-1 0-1,1 1 1,-1-1-1,0 0 1,1 1 0,-1-1-1,0 1 1,0-1-1,0 2 1,-1 8-1,-1 0 1,1-1-1,-6 15 1,6-19-1,-4 15-6,0-3-499,0 1 0,-11 27 0,15-59-125,5-11 226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5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16291,'-1'2'1441,"-4"19"-985,1 1-488,0 1 1080,2 6-600,2 0-320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5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115 295 16123,'-13'11'469,"1"0"1,0 1-1,1 1 0,1 0 0,0 1 0,1 0 0,0 0 0,1 1 0,-7 16 0,10-8-119,9-16-224,10-9-71,-4-3-58,-1-1 1,-1 0-1,1 0 1,-1 0-1,0-1 1,12-14-1,41-54 14,-33 36 172,-1-1 0,-3-1 0,-1-2 0,32-82 0,-52 117-94,5-15 71,-8 23-142,0-1 0,0 0 0,0 0 0,1 0 0,-1 0 0,0 0 0,0 0 0,0 1 0,0-1 0,-1 0 0,1 0 0,0 0 0,0 0 0,0 0 0,-1 1 0,1-1 0,0 0 0,-1 0 0,1 0 0,-1 0 0,0 1-8,1-1 1,0 1 0,-1 0 0,1 0 0,-1 0 0,1 0-1,0-1 1,-1 1 0,1 0 0,-1 0 0,1 0 0,-1 0-1,1 0 1,-1 0 0,1 0 0,0 0 0,-1 0 0,1 1 0,-1-1-1,1 0 1,-1 0 0,1 0 0,0 0 0,-1 1 0,1-1-1,-1 0 1,1 0 0,0 1 0,-1-1 0,1 0 0,0 1-1,-1-1 1,1 0 0,0 1 0,-1 0 0,-12 15 128,12-14-106,-11 16 26,1 0-1,2 0 0,-1 1 0,2 0 1,1 1-1,0-1 0,1 2 1,1-1-1,-2 28 0,6-45-57,1 1 0,0-1 0,0 0 0,0 0 0,0 0 0,1 0 0,-1 0 0,1 1 0,0-1 0,0 0 0,0 0 0,0 0 0,0-1 0,1 1 0,-1 0 0,1 0 0,0-1 0,0 1 0,2 2 0,0-2-5,-1-1 0,1 1 0,0-1 0,0 0 0,0 0 0,0 0 1,1-1-1,-1 1 0,0-1 0,1 0 0,-1 0 0,9 0 0,8 0-45,0-2-1,0 0 0,0-1 0,-1-1 0,1-1 0,-1-1 0,1-1 0,-2 0 0,1-2 0,24-12 0,-26 8 182,-18 12-123,-1 0 1,1-1-1,0 1 0,0 0 0,0 0 1,0 0-1,0-1 0,-1 1 1,1 0-1,0 0 0,0 0 1,0 0-1,-1 0 0,1-1 0,0 1 1,0 0-1,-1 0 0,1 0 1,0 0-1,0 0 0,-1 0 1,1 0-1,0 0 0,0 0 0,0 0 1,-1 0-1,1 0 0,0 0 1,0 0-1,-1 0 0,1 0 0,0 0 1,0 0-1,-1 0 0,1 0 1,0 1-1,-6-1 105,0 1 0,0 1 0,1-1 0,-10 4 0,-27 19 486,39-22-561,0 0-1,1 0 1,-1 1 0,0-1-1,1 1 1,0-1 0,-1 1-1,1 0 1,0 0 0,0 0-1,-1 3 1,3-6-34,0 1 0,0-1 0,-1 0 1,1 1-1,0-1 0,0 1 0,0-1 0,0 1 1,0-1-1,0 0 0,0 1 0,0-1 1,0 1-1,0-1 0,0 1 0,0-1 0,0 0 1,1 1-1,-1-1 0,0 1 0,0-1 0,0 0 1,1 1-1,-1-1 0,0 0 0,0 1 0,1-1 1,-1 0-1,0 1 0,0-1 0,1 0 1,-1 0-1,1 1 0,18 3 44,23-7-87,-40 3 38,34-7-128,48-15 0,-53 13 64,0 0 0,46-4 0,-76 12 97,0 1-1,-1 0 1,1 0 0,-1-1 0,1 1-1,-1 0 1,1-1 0,-1 1 0,1 0-1,-1-1 1,1 1 0,-1-1 0,1 1-1,-1 0 1,1-1 0,-1 0 0,0 1 0,1-1-1,-1 1 1,0-1 0,0 1 0,1-1-1,-1 1 1,0-1 0,0 0 0,0 1-1,0-1 1,0 0 0,0 1 0,0-1-1,0 1 1,0-1 0,0 0 0,0 1 0,0-1-1,0 0 1,0 1 0,-1-2 0,-8-30 562,6 23-414,1 2 110,-4-22-1000,6 28 704,0 1-1,0 0 0,0-1 1,0 1-1,0-1 0,1 1 1,-1-1-1,0 1 0,0-1 1,0 1-1,0-1 1,0 1-1,1 0 0,-1-1 1,0 1-1,0-1 0,1 1 1,-1 0-1,0-1 0,0 1 1,1-1-1,-1 1 0,0 0 1,1 0-1,-1-1 0,1 1 1,-1 0-1,0 0 0,1-1 1,-1 1-1,1 0 0,-1 0 1,1 0-1,-1 0 1,1 0-1,-1 0 0,1-1 1,-1 1-1,1 0 0,-1 1 1,0-1-1,1 0 0,-1 0 1,1 0-1,-1 0 0,1 0 1,-1 0-1,1 0 0,-1 1 1,1-1-1,17 6-153,3-1-79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5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21773,'6'21'1552,"-12"5"-1288,-2 4-144,0 7 480,-2 5-288,3 4-352,2-2-144,0-7-440,1-1-240,-2-13-8,-4-6 568,-7-11-208,-3-4-225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5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16892,'-1'-9'257,"1"0"0,1 1 1,0-1-1,0 0 1,0 1-1,1-1 1,0 1-1,1 0 1,0 0-1,0-1 0,1 2 1,0-1-1,0 0 1,1 1-1,0 0 1,0 0-1,1 0 1,0 1-1,0 0 0,1 0 1,-1 0-1,1 1 1,0 0-1,16-8 1,-10 7-58,0 1 1,0 0-1,1 1 1,0 1 0,-1 0-1,1 0 1,0 2-1,1 0 1,-1 0 0,28 3-1,-34 0-168,0-1 0,-1 1 0,1 0 0,0 0 1,0 1-1,-1 0 0,0 1 0,1-1 0,6 6 0,-9-5-24,-1-1 0,0 1 0,0 0 0,0 0-1,0 0 1,-1 1 0,1-1 0,-1 1 0,0 0 0,-1 0 0,1 0 0,-1 0 0,0 0 0,2 7 0,-3-5 5,0 0 1,0 1 0,-1-1-1,0 1 1,0-1 0,-1 0-1,0 1 1,0-1 0,0 0 0,-1 0-1,0 0 1,-1 0 0,0 0-1,0 0 1,0-1 0,-1 1-1,0-1 1,-6 8 0,-10 11 110,0-1 1,-47 40-1,58-56-97,9-8-31,0 1-1,0-1 1,0 0 0,0 0 0,0 0 0,0 0 0,0 0 0,0 0-1,0 0 1,0 0 0,0 0 0,0 0 0,0 1 0,0-1 0,0 0-1,0 0 1,0 0 0,0 0 0,0 0 0,-1 0 0,1 0 0,1 1-1,-1-1 1,0 0 0,0 0 0,0 0 0,0 0 0,0 0-1,0 0 1,0 0 0,0 0 0,0 1 0,0-1 0,0 0 0,0 0-1,0 0 1,0 0 0,0 0 0,0 0 0,0 0 0,0 0 0,1 0-1,-1 0 1,0 0 0,0 1 0,0-1 0,0 0 0,0 0 0,0 0-1,0 0 1,0 0 0,0 0 0,1 0 0,-1 0 0,0 0 0,0 0-1,0 0 1,13 2-227,21 0-219,-27-1 317,19 0-443,0 1 0,30 8-1,-47-8 421,-1 0-1,0 0 0,0 1 1,0 0-1,-1 1 1,1 0-1,-1 0 0,0 0 1,0 1-1,12 11 0,-17-15 140,-1 0 0,1 1 0,-1-1 0,0 1 0,1 0 0,-1-1 0,0 1 0,0 0-1,0 0 1,0 0 0,-1 0 0,1 0 0,-1 0 0,1 0 0,-1 0 0,1 0 0,-1 0-1,0 0 1,0 0 0,0 0 0,0 0 0,-1 2 0,0 0 51,0-1-1,-1 0 1,1 0 0,-1 0 0,0 0 0,1-1-1,-1 1 1,-1 0 0,1-1 0,0 1-1,-1-1 1,-3 3 0,-6 4 261,-1-1-1,0 0 1,-1-1 0,-24 10-1,14-8 22,0-1-1,0-2 0,0 0 1,-1-1-1,0-2 0,1 0 1,-1-2-1,-43-3 0,63 1-449,-1 0 0,0 0 0,1-1-1,-1 1 1,1-1 0,-1-1-1,-9-5 1,14 8 96,0-1 0,0 0 0,0 1 0,0-1 0,0 0-1,0 1 1,0-1 0,1 0 0,-1 0 0,0 0 0,0 0 0,1 0 0,-1 0 0,1 0-1,-1 0 1,1 0 0,-1 0 0,1-1 0,0 1 0,-1 0 0,1 0 0,0 0 0,0 0-1,0-1 1,0 1 0,0 0 0,0 0 0,0 0 0,0 0 0,0-1 0,1 1-1,-1 0 1,1 0 0,-1 0 0,0 0 0,1 0 0,0 0 0,-1 0 0,1 0 0,0 0-1,-1 0 1,1 0 0,1-1 0,12-11-650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5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50 258 16892,'13'-2'718,"0"-1"1,-1 0-1,1-1 1,-1-1-1,0 0 1,17-10-1,-24 13-652,0-1 0,-1 0-1,1 0 1,-1 0 0,0-1-1,0 1 1,0-1 0,-1 0-1,1 0 1,-1 0 0,0-1-1,0 1 1,0-1 0,0 1-1,-1-1 1,0 0 0,0 0-1,1-6 1,-3 10-53,1 0 1,-1 0-1,0 0 0,0 0 1,0 0-1,0 0 0,0-1 1,0 1-1,0 0 0,-1 0 1,1 0-1,0 0 0,-1 0 1,1 0-1,0 0 1,-1 0-1,1 0 0,-1 0 1,0 0-1,1 0 0,-1 0 1,0 1-1,1-1 0,-1 0 1,-1-1-1,0 1 8,0 1-1,0-1 0,0 0 1,0 0-1,1 1 1,-1 0-1,-1-1 1,1 1-1,0 0 1,0 0-1,0 0 1,-3 0-1,-3 1 31,0 1-1,0-1 1,0 2-1,1-1 1,-1 1-1,-8 4 1,7-1-19,-1 0 1,1 1 0,0 0-1,0 0 1,1 1-1,0 0 1,1 1 0,-11 15-1,14-19-31,0 1 0,1 0 0,0 0 0,0 0 0,0 0 0,1 0 0,-1 1 0,2-1 0,-1 1 0,1 0 0,0-1 0,0 1 0,1 0 0,0 0 0,1 10 0,-1-15-1,1-1 0,-1 1 0,1 0 0,-1 0 0,1-1 0,0 1 0,0-1 0,0 1 0,0 0 0,0-1 0,0 1 0,0-1 0,0 0 0,1 1 0,-1-1 0,0 0 0,1 0 0,-1 0 0,1 0 0,0 0 0,-1 0 0,1-1 0,0 1 0,-1 0 0,1-1 0,0 1 0,0-1 0,0 0 0,-1 1 0,1-1 0,3 0 0,3 0 1,1-1 0,-1 0 0,0 0 0,0-1 1,14-4-1,-2-1 14,0 0 1,-1-2-1,-1-1 0,1 0 1,-1-1-1,28-23 0,-19 10 39,-1-1 1,-1 0-1,25-34 0,-43 50-23,0-1-1,0 0 1,-1-1 0,6-13-1,-10 11 33,-10 12 3,-12 13-8,8 0-28,1 1-1,0 0 1,1 1 0,1 0 0,0 1-1,1 0 1,1 0 0,0 0-1,1 1 1,-5 18 0,11-32-22,-1 0 1,1 0-1,-1 0 0,1 0 1,0 0-1,-1 1 1,1-1-1,0 0 1,1 0-1,-1 0 0,0 0 1,1 0-1,-1 0 1,1 1-1,-1-1 0,1 0 1,0 0-1,0-1 1,0 1-1,0 0 1,2 3-1,-1-4 2,0 0 0,0 1-1,0-1 1,0 0 0,0 0 0,1 0-1,-1 0 1,0-1 0,0 1 0,1 0-1,-1-1 1,0 0 0,1 1 0,-1-1 0,1 0-1,2-1 1,7 0 14,0-1-1,0 0 1,0-1-1,0-1 1,0 0-1,13-6 1,-8 1 1,-1 0 1,0-1 0,0-1-1,21-19 1,49-56 81,-68 67-89,-18 19-16,0 0 0,0 0 0,0 1 0,0-1 0,0 0 0,0 0 0,0 0 0,0 0 0,0 0 0,0 0 0,0 0 0,0 0 0,0 0 0,0 0 0,0 0 0,0 0 0,0 0 0,0 0 0,0 0 0,0 0 0,0 0 0,0 0 0,0 0 0,0 1 0,0-1 0,0 0 0,0 0 0,0 0 0,0 0 0,0 0 0,0 0 0,0 0 0,0 0 0,0 0 0,1 0 0,-1 0 0,0 0 0,0 0 0,0 0 0,0 0 0,0 0 0,0 0 0,0 0 0,0 0 0,0 0 0,0 0 0,-4 12 40,-11 25-26,7-18 11,-15 50 48,21-62-68,1 0 0,0 0 0,0 0 0,1 0 0,-1-1 0,1 1 0,1 0 1,1 10-1,-2-15-6,1 0 0,-1-1 0,1 1 0,0 0 0,0-1 0,-1 1 0,1-1 0,0 0 0,0 1 0,0-1 0,1 0 1,-1 1-1,0-1 0,0 0 0,1 0 0,-1 0 0,1 0 0,-1 0 0,1 0 0,-1-1 0,1 1 0,-1 0 0,1-1 0,0 1 1,-1-1-1,1 0 0,0 1 0,-1-1 0,1 0 0,0 0 0,-1 0 0,1 0 0,0-1 0,0 1 0,2-1 0,3 0 3,-1-1 0,1 0 0,0 0 0,-1-1 0,1 1 0,-1-1 0,10-7 0,-6 3 27,0-1 0,0-1 0,-1 1 0,0-1 0,-1-1-1,0 0 1,9-14 0,-12 17-1,-1-1-1,0 0 0,0 0 0,-1 0 1,0 0-1,0-1 0,-1 1 1,0-1-1,-1 0 0,1 0 1,-1-11-1,-1 18-21,0 1 0,0-1 0,0 0 0,-1 0 1,1 0-1,0 1 0,-1-1 0,1 0 0,-1 0 0,1 1 0,-1-1 0,0 1 0,0-1 0,0 0 1,0 1-1,0 0 0,-2-3 0,2 3-4,0 1 0,0-1 0,0 0 0,0 1 0,-1-1 0,1 1 0,0 0 0,0-1 0,0 1 0,0 0 0,-1 0 0,1 0 0,0 0 0,0 0 0,0 0 0,-1 0 0,1 0 0,0 0 0,-2 1 0,-1 0-2,1 0 0,0 1 0,0-1 0,0 1 1,0 0-1,0 0 0,0 0 0,1 0 0,-1 0 0,0 0 0,1 1 0,0-1 0,0 1 0,0 0 0,0 0 0,-3 4 1,4-4-4,0-1 0,0 0 1,0 1-1,0-1 0,0 0 1,1 1-1,-1-1 0,1 1 1,0-1-1,-1 1 1,1-1-1,0 1 0,1-1 1,-1 1-1,0-1 0,1 1 1,-1-1-1,1 1 0,0-1 1,0 0-1,1 3 1,0-2-1,0-1 0,0 0 0,0 0 0,0 0 0,1 0 0,-1 0 1,1 0-1,-1 0 0,1-1 0,0 0 0,0 1 0,-1-1 0,1 0 0,6 1 1,6 1-8,0-1 0,0-1 0,0 0 0,0-1 0,26-3 0,-13-1-30,-1 0 0,35-12 1,-51 12 13,0 1 1,0-2 0,0 0-1,0 0 1,-1-1 0,1 0-1,15-14 1,-24 18 13,0 0 0,0 0 1,0 0-1,-1-1 0,1 1 0,-1 0 1,1-1-1,-1 0 0,0 1 0,0-1 1,1-2-1,-2 4 9,0 0 0,0 0-1,0 1 1,0-1 0,0 0 0,0 0 0,0 1-1,0-1 1,0 0 0,0 0 0,0 1 0,0-1-1,-1 0 1,1 0 0,0 1 0,0-1 0,-1 0-1,1 1 1,0-1 0,-1 0 0,1 1 0,-1-1 0,1 1-1,-1-1 1,1 1 0,-1-1 0,0 1 0,1-1-1,-1 1 1,0-1 0,1 1 0,-1 0 0,0-1-1,1 1 1,-1 0 0,0 0 0,1-1 0,-1 1-1,0 0 1,0 0 0,1 0 0,-1 0 0,-1 0-1,-3 0 15,-1 1-1,1 0 0,0 0 0,0 0 1,0 0-1,0 1 0,0 0 0,0 0 1,0 0-1,1 1 0,-1-1 0,1 1 1,-8 7-1,8-7 5,-1 0-1,1 1 1,0 0 0,0 0 0,1 0 0,-1 1-1,1-1 1,0 1 0,0-1 0,1 1 0,-1 0 0,1 0-1,-2 7 1,4-10-14,-1 0-1,1-1 0,0 1 1,0 0-1,0 0 0,0 0 1,0-1-1,1 1 0,-1 0 1,0 0-1,1 0 0,-1-1 1,1 1-1,0 0 0,0-1 1,-1 1-1,1-1 0,0 1 1,0-1-1,0 1 0,1-1 1,-1 0-1,0 1 1,1-1-1,-1 0 0,0 0 1,1 0-1,-1 0 0,1 0 1,0 0-1,-1 0 0,4 0 1,4 2-30,1 0 1,0 0-1,0-1 0,16 1 1,-15-2-15,59 5-303,-37-4-184,0 2 0,0 0 0,40 13 0,-47-3 122,-21-7 557,-18-8 610,9 0-639,0-1-1,1 1 1,-1-1-1,1 0 1,-1 0-1,1 0 0,0-1 1,0 1-1,0-1 1,0 0-1,0 0 1,1 0-1,-1 0 1,1 0-1,0 0 0,0-1 1,0 1-1,0-1 1,1 1-1,-3-8 1,0-3-26,0 1 1,1-1-1,0-1 1,-1-20-1,3 27-135,1-1 0,0 1 0,0-1 0,3-13 0,-2 20-49,-1-1-1,1 1 1,0 0-1,0-1 1,0 1-1,0 0 1,0 0 0,0-1-1,1 1 1,-1 0-1,0 1 1,1-1-1,0 0 1,0 0-1,-1 0 1,1 1-1,0-1 1,0 1 0,0 0-1,5-2 1,4-1-206,13-7-162,-5-8-7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5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22 113 13259,'20'-40'2758,"-16"30"-1865,1 0-1,0 0 1,1 1-1,-1 0 1,10-10 0,-8 13 260,-4 10-109,-2 16 6,-50 351 586,10-105-1137,37-251-460,1-9-14,0 1 0,1-1 0,-1 0 1,1 0-1,0 1 0,1-1 0,1 7 0,-2-12-22,0-1 0,0 1-1,0-1 1,0 0 0,0 1 0,0-1 0,0 1-1,0-1 1,0 1 0,0-1 0,1 0 0,-1 1-1,0-1 1,0 0 0,0 1 0,1-1 0,-1 0-1,0 1 1,0-1 0,1 0 0,-1 1 0,0-1-1,1 0 1,-1 0 0,0 1 0,1-1 0,-1 0-1,0 0 1,1 0 0,-1 0 0,1 1 0,-1-1-1,0 0 1,1 0 0,-1 0 0,1 0 0,-1 0-1,0 0 1,1 0 0,-1 0 0,1 0 0,-1 0-1,1 0 1,-1 0 0,0-1 0,1 1 0,-1 0-1,0 0 1,1 0 0,-1 0 0,1-1 0,-1 1-1,0 0 1,1 0 0,-1-1 0,0 1 0,0 0-1,1-1 1,17-22 67,-7-2-31,-2 0-1,0 0 1,-1-1 0,-2 0-1,-1 0 1,3-35 0,-11 14-358,2 52 272,1 0 0,-1 0 0,1 0 0,0 0 0,0 0 1,0 0-1,1 0 0,0 0 0,0 0 0,3 8 0,-1-3-19,1-1 0,0 0-1,1 1 1,8 12 0,-11-19 55,1 1 0,-1-1 1,1 0-1,0 0 0,0 0 0,1 0 1,-1 0-1,1-1 0,-1 1 0,1-1 0,0 0 1,0 0-1,0 0 0,6 1 0,-3-1 4,-1-1 0,0 0 0,0-1-1,1 0 1,-1 0 0,0 0 0,1-1-1,-1 1 1,7-3 0,4-2 1,0-1-1,-1 0 1,1-1-1,-1-1 1,-1 0 0,18-13-1,-8 1-13,0 0-1,-1-2 0,34-40 1,-72 107-186,12-39 194,0 0 1,1 0-1,-1-1 0,1 1 1,1 0-1,-1 0 0,1 1 0,1 6 1,-1-11 11,0-1 0,1 1 0,-1 0 0,1-1 0,-1 1 0,1 0 0,0-1 0,0 1 0,-1-1 0,1 1 0,0-1 0,1 1 0,-1-1 0,0 0 0,0 1 0,1-1 0,-1 0 0,0 0 0,1 0 0,-1 0 0,1 0 0,-1 0 0,1-1 0,0 1 0,-1 0 0,1-1 0,0 1 0,-1-1 0,1 0 0,0 1 0,3-1 0,4 0 10,0 0 0,0-1 0,0 0 0,0 0 0,0-1 0,0 0 0,10-4 1,64-28 65,-67 26-68,47-24-151,-46 22-55,1 0 0,0 2 0,37-13 0,-53 20 169,-1 1 0,0-1 0,1 1 0,-1 0 0,0-1 0,1 1 0,-1 0 0,1 0 0,-1 0 0,0 0 0,1 0 0,-1 0 0,1 0 0,-1 0 0,0 1 0,1-1 0,-1 1 0,0-1 0,1 1 0,-1-1 0,0 1 0,0 0 0,0 0 0,1-1 0,-1 1 0,0 0 0,0 0 0,1 2 0,0 1-33,0-1 1,-1 1-1,0 0 1,0 0-1,0 0 1,0 0-1,-1 0 1,1 4-1,-1-3 35,0-1 1,0 0-1,1 0 0,0 0 1,0 0-1,0 0 0,1 0 0,1 4 1,-2-7 29,0 0 1,0 0 0,0 0-1,0 0 1,0 0 0,0 0-1,1 0 1,-1 0 0,0 0-1,0-1 1,1 1-1,-1-1 1,1 1 0,-1-1-1,0 1 1,1-1 0,-1 0-1,1 0 1,-1 1 0,1-1-1,-1 0 1,1 0 0,-1-1-1,1 1 1,-1 0 0,1 0-1,-1-1 1,2 0 0,13-3-30,0-2 0,0 0 0,28-15 0,-30 14-189,-1 0 1,1 1-1,0 1 1,1 0-1,18-3 1,-32 7 174,1 1 0,0 0 1,-1 0-1,1 0 0,0 0 0,-1 0 1,1 0-1,0 0 0,-1 0 1,1 1-1,0-1 0,-1 1 1,1-1-1,-1 1 0,1 0 0,-1 0 1,1-1-1,-1 1 0,1 0 1,-1 0-1,0 0 0,1 1 0,-1-1 1,0 0-1,0 0 0,0 1 1,0-1-1,0 1 0,0-1 1,-1 1-1,1-1 0,0 1 0,-1-1 1,1 1-1,-1 0 0,1-1 1,-1 3-1,2 8-40,-1-1 0,-1 0 0,0 0 0,-2 19 0,1-14 228,0 41 773,15 113 0,-1-39-584,-11-109-373,-2-1-1,-3 33 0,3-49 58,-1 1 1,0-1-1,0 1 0,-1 0 0,0-1 0,0 0 1,0 1-1,-1-1 0,1 0 0,-1 0 1,0 0-1,-1-1 0,1 1 0,-7 6 1,8-10 8,1 1 1,-1-1 0,1 0 0,-1 0 0,0 0 0,1 0 0,-1 0 0,0 0 0,0-1 0,0 1 0,1 0 0,-1-1 0,0 1-1,0-1 1,0 0 0,0 0 0,0 0 0,0 0 0,0 0 0,-2 0 0,1-1 13,1 0 1,-1 0 0,1 0-1,-1-1 1,1 1 0,0 0-1,-1-1 1,1 0-1,0 1 1,0-1 0,0 0-1,-3-4 1,-2-3 87,1 0 1,0-1-1,0 0 1,1 0-1,-6-17 1,4 6-18,0-1-1,2 0 1,0 0 0,2-1-1,-2-28 1,5 37-223,0 1 0,0-1 1,1 1-1,1 0 0,1-1 0,0 1 1,0 0-1,1 0 0,1 1 0,7-16 0,-10 24 77,1 0 0,0 0 0,0 0-1,0 0 1,0 1 0,1 0-1,-1-1 1,1 1 0,0 0-1,0 1 1,0-1 0,0 1 0,0-1-1,1 1 1,-1 1 0,7-3-1,39-12-277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5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104 319 18780,'-2'0'144,"-1"-1"1,1 1-1,-1 0 1,1 0-1,-1 0 0,1 0 1,-1 1-1,1-1 1,-1 1-1,1-1 0,-1 1 1,1 0-1,0 0 1,-1 0-1,1 0 0,0 0 1,0 1-1,0-1 1,0 1-1,0-1 0,0 1 1,0 0-1,0 0 1,1 0-1,-4 4 0,0 1 49,0 0 0,0 1 0,1-1-1,0 1 1,0 0 0,-3 11 0,5-12-186,0 0 0,0 0 0,1 0 0,0 0 0,1 0 0,0 1-1,0 8 1,1-14-16,-1-1 0,0 1-1,0-1 1,1 1-1,-1-1 1,1 0-1,-1 1 1,1-1 0,0 0-1,-1 1 1,1-1-1,0 0 1,0 0-1,0 0 1,0 0 0,0 1-1,2 0 1,-1-1 0,-1-1 1,1 1 0,-1-1 0,1 1 0,0-1-1,-1 0 1,1 1 0,0-1 0,0 0-1,-1 0 1,1 0 0,0-1 0,-1 1-1,1 0 1,0-1 0,-1 1 0,1-1 0,-1 1-1,3-2 1,5-2-21,0-1-1,-1 0 1,0 0 0,0 0-1,-1-1 1,14-14-1,38-46-63,-55 61 89,34-43 5,-2-1-1,-2-2 1,-2-1-1,33-73 1,-63 121-1,9-25-4,-11 28 3,0 0 1,1 0 0,-1 0 0,0 0-1,1 0 1,-1 0 0,0 0 0,0 0-1,0 0 1,0 0 0,0 0-1,0 0 1,0 0 0,0 0 0,0 0-1,-1 0 1,1 0 0,-1-1 0,1 2 0,-1-1 0,0 1 1,1 0-1,-1 0 1,1 0-1,-1 0 0,1 0 1,-1 0-1,1 0 0,-1 1 1,1-1-1,-1 0 1,1 0-1,-1 0 0,1 0 1,-1 1-1,1-1 1,-1 0-1,1 0 0,-1 1 1,1-1-1,-1 0 0,1 1 1,0-1-1,-1 1 1,1-1-1,-1 0 0,1 1 1,0-1-1,0 1 1,-1 0-1,-14 20 34,2 1 19,0 1 0,2 0-1,0 1 1,2 0 0,0 0-1,2 1 1,1 0 0,1 0-1,-3 45 1,8-63-27,0 1 1,0-1-1,1 0 1,0 0-1,1 1 0,-1-1 1,1 0-1,1 0 0,-1-1 1,8 13-1,-8-16-12,0 1-1,0-2 1,0 1 0,1 0-1,0 0 1,-1-1-1,1 1 1,0-1 0,0 0-1,0 0 1,1 0-1,-1 0 1,0-1 0,1 0-1,-1 1 1,1-1-1,-1 0 1,1 0 0,0-1-1,0 1 1,-1-1-1,7 0 1,0-1 1,-1 0 1,1-1-1,-1 0 1,1-1-1,-1 0 1,0 0-1,0-1 1,-1 0-1,1 0 1,-1-1-1,0 0 1,0-1-1,8-7 1,1-2 6,0-2 1,-1 1-1,-1-2 1,17-24-1,-26 34-18,-1-1 0,0 1 0,0-1 0,-1 0 0,0 0 0,3-14 0,-6 22-4,-1 0 0,0 0 0,0 0 0,0 0 0,0 0 0,1 0 0,-1 0 0,-1 0 0,1 0 0,0 0 0,0 0 0,0 0 0,0 0 0,-1-2-1,0 3 1,1 0 0,0-1 0,0 1 0,-1 0 0,1 0 0,0-1 0,-1 1 0,1 0 0,0 0 0,-1 0 0,1 0 0,0-1 0,-1 1 0,1 0-1,0 0 1,-1 0 0,1 0 0,0 0 0,-1 0 0,1 0 0,0 0 0,-1 0 0,1 0 0,0 0 0,-1 0 0,0 0 0,-1 1-1,0 0 1,0 0 0,-1 0 0,1 0-1,0 0 1,0 1 0,0-1 0,0 0-1,-2 4 1,-6 6 5,1 0 0,0 1 0,1 0-1,0 1 1,1 0 0,0 0 0,1 1 0,1-1 0,0 1 0,1 0-1,1 1 1,0-1 0,-2 28 0,5-38-2,0 0 0,0 0 0,0 0 0,0 0-1,1-1 1,0 1 0,0 0 0,0-1 0,0 1 0,1 0 0,-1-1 0,1 1 0,0-1 0,0 0-1,0 0 1,1 0 0,4 6 0,-3-6-2,-1-1-1,1 1 1,0-1 0,0 0-1,0 0 1,0 0 0,1-1-1,-1 1 1,0-1 0,1 0-1,-1 0 1,1-1 0,4 1-1,7-1-27,0-1 0,-1 0 0,1-2 0,-1 1-1,1-2 1,-1 0 0,22-9 0,-33 11 20,4-1-15,-1 0 0,0 0 0,11-8 0,-17 10 35,0 1-1,0-1 1,0 1-1,-1-1 1,1 1-1,0-1 0,0 0 1,-1 1-1,1-1 1,0 0-1,-1 1 1,1-1-1,-1 0 1,1 0-1,-1 0 1,1 0-1,-1 0 1,0 0-1,1 0 0,-1 1 1,0-1-1,0 0 1,0 0-1,0 0 1,0 0-1,0 0 1,0 0-1,0 0 1,0 0-1,0 0 0,0 0 1,-1 0-1,1 0 1,0 0-1,-1 0 1,1 0-1,-1-1 1,-30-33 758,26 31-665,0 0 0,1-1-1,-1 0 1,1 0 0,1 0-1,-1 0 1,0-1 0,1 1-1,0-1 1,-4-12-1,7 17-119,0 0 0,0 0 0,-1 0 0,1 0 0,0 0 0,0 0-1,0 0 1,0 0 0,0 0 0,0 0 0,0 0 0,1 0 0,-1 0-1,0 0 1,1 0 0,-1 0 0,0 0 0,1 0 0,-1 0 0,1 0-1,0 0 1,-1 0 0,1 1 0,0-1 0,-1 0 0,1 0 0,0 1-1,0-1 1,0 0 0,-1 1 0,1-1 0,0 1 0,0-1 0,0 1-1,0-1 1,2 1 0,4-2-215,0 0 0,1 1 0,-1 0 0,13 0 1,3 0 104,27-6-230,11-3-120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31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12907,'1'0'73,"0"0"0,1 1 1,-1-1-1,0 0 0,1 1 0,-1-1 1,0 1-1,0-1 0,0 1 1,1 0-1,-1-1 0,0 1 0,0 0 1,0 0-1,0 0 0,0 0 0,0 0 1,-1 0-1,1 0 0,0 0 1,0 0-1,-1 0 0,1 0 0,0 1 1,-1-1-1,1 2 0,9 39 1012,-8-33-817,6 60 925,-3 1-1,-3-1 1,-7 71 0,2-57-731,-3-12 282,7-57-539,-1-14-201,0 0 0,0 1 0,0-1 0,1 0 0,-1 0 0,0 1 0,0-1 0,0 0 0,0 0 0,1 1 0,-1-1 0,0 0 0,0 0 0,1 0 0,-1 1 0,0-1 0,0 0 0,1 0 0,-1 0 0,0 0 0,0 0 0,1 0 0,-1 1 0,0-1 0,1 0 0,-1 0 0,0 0 0,1 0 0,-1 0 0,0 0 0,1 0 0,-1 0 0,0 0 0,0-1 0,1 1 0,-1 0 0,1 0-1,11-5 159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0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20068,'0'0'65,"1"0"-1,0 0 0,0 0 0,-1 1 1,1-1-1,0 0 0,-1 0 0,1 0 1,0 0-1,-1 1 0,1-1 0,0 0 1,-1 1-1,1-1 0,-1 0 0,1 1 1,-1-1-1,1 1 0,-1-1 0,1 1 1,-1-1-1,1 1 0,-1-1 0,1 1 1,-1 0-1,0-1 0,1 1 1,-1-1-1,0 1 0,0 0 0,1-1 1,-1 1-1,0 0 0,0 0 0,0-1 1,0 1-1,0 0 0,0-1 0,0 1 1,0 1-1,0 38 689,0-32-315,-8 105 905,1 79-1004,13-161-318,-6-30-20,0-1 1,0 1 0,0 0 0,0-1-1,1 1 1,-1-1 0,0 1-1,0-1 1,1 1 0,-1-1-1,0 0 1,1 1 0,-1-1-1,0 1 1,1-1 0,-1 1-1,1-1 1,-1 0 0,1 1-1,-1-1 1,0 0 0,1 0 0,-1 1-1,1-1 1,0 0 0,-1 0-1,1 0 1,-1 0 0,1 0-1,-1 1 1,1-1 0,-1 0-1,1 0 1,0 0 0,-1 0-1,1-1 1,-1 1 0,1 0 0,-1 0-1,1 0 1,-1 0 0,1-1-1,-1 1 1,1 0 0,-1 0-1,1-1 1,-1 1 0,1 0-1,-1-1 1,1 1 0,-1 0-1,0-1 1,1 1 0,0-2-1,2-1 15,0-1-1,0 0 0,0 0 0,-1 0 0,0-1 1,1 1-1,-1-1 0,-1 1 0,3-7 0,9-47 92,-12 49-95,6-29 103,1-73 1,-7 91-85,-2-1 0,-1 0 1,0 0-1,-2 1 1,-6-23-1,9 39-33,-1 0 1,0 0-1,0 0 0,0 0 0,0 0 1,-1 1-1,1-1 0,-4-3 0,5 6 0,1 1 0,-1-1 0,1 1 0,0 0 0,-1-1 0,1 1 0,-1 0 0,1-1 0,-1 1 0,1 0 0,-1-1 0,1 1 0,-1 0 0,1 0 0,-1 0 0,0 0 0,1 0 0,-1 0 0,1 0 0,-1-1 0,1 2 0,-1-1 0,0 0 0,0 0 0,0 1-1,0-1 0,0 1 0,0 0 0,1 0 0,-1 0 0,0 0 0,1-1 0,-1 1 0,1 0 0,-1 0 0,1 0 0,-1 1 0,1-1 0,-1 0 0,1 0 0,0 0 0,0 0 0,-1 2 0,0 3-5,0 1 0,0 1-1,1-1 1,0 0 0,0 0 0,0 0-1,1 0 1,0 0 0,0 0-1,1 0 1,0-1 0,0 1 0,1 0-1,0-1 1,0 1 0,0-1 0,5 6-1,-4-7 15,-1-1-1,1 0 0,0 1 1,1-1-1,-1-1 0,1 1 0,-1-1 1,1 0-1,0 0 0,1 0 1,-1-1-1,0 1 0,1-1 1,-1-1-1,1 1 0,-1-1 1,1 0-1,0 0 0,0-1 1,0 1-1,6-2 0,2 0 29,0-2-1,0 1 1,-1-2 0,1 0-1,-1 0 1,0-1-1,0-1 1,0 0-1,-1-1 1,0-1 0,12-9-1,0-1 70,-1-2-1,-2 0 0,0-1 1,22-29-1,-31 32-76,-26 36-93,-2 11-84,1 1 1,1 0 0,2 0-1,-10 37 1,16-44-299,1 1 1,1 0-1,0-1 1,2 1-1,1 0 1,3 36-1,-2-56 374,0-1 0,1 1-1,-1 0 1,1 0 0,0 0 0,0 0-1,0-1 1,1 1 0,-1 0 0,1-1-1,0 1 1,0-1 0,0 0 0,0 0-1,4 4 1,13 4-730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0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32 148 19052,'0'1'33,"0"-1"-1,0 0 1,0 0-1,0 0 1,0 1-1,0-1 1,0 0 0,0 0-1,0 0 1,0 1-1,0-1 1,0 0-1,0 0 1,0 0-1,0 0 1,0 1 0,0-1-1,0 0 1,1 0-1,-1 0 1,0 0-1,0 1 1,0-1 0,0 0-1,0 0 1,0 0-1,1 0 1,-1 0-1,0 0 1,0 1-1,0-1 1,0 0 0,1 0-1,-1 0 1,0 0-1,0 0 1,0 0-1,0 0 1,1 0 0,-1 0-1,0 0 1,0 0-1,0 0 1,1 0-1,-1 0 1,0 0-1,15-2 561,13-9-66,-23 7-456,0 0 1,0 0-1,-1 0 1,0-1-1,0 1 0,0-1 1,0 0-1,-1-1 1,5-8-1,-7 12-33,0 0 0,0 0 1,0 1-1,-1-1 0,1 0 0,-1 0 0,0 0 1,1 0-1,-1 0 0,0 0 0,0-1 1,0 1-1,0 0 0,-1-2 0,1 3-11,-1 0-1,0 0 0,1 0 0,-1-1 1,0 1-1,0 0 0,1 0 1,-1 0-1,0 0 0,0 1 0,0-1 1,0 0-1,0 0 0,0 0 1,0 1-1,-1-1 0,1 1 0,0-1 1,0 1-1,-1-1 0,1 1 1,0 0-1,0-1 0,-2 1 0,0 0 11,0 0-1,0 0 0,0 0 1,1 0-1,-1 1 0,0-1 1,0 1-1,0 0 0,0 0 0,1 0 1,-1 0-1,1 0 0,-1 0 1,0 1-1,1-1 0,0 1 1,-1 0-1,1 0 0,0 0 1,0 0-1,-3 4 0,-1 1-19,1 0-1,0 0 0,0 0 1,1 1-1,0-1 1,-3 9-1,5-11-21,0 0-1,1 0 1,0 1 0,0-1 0,0 0-1,1 0 1,-1 0 0,1 1 0,0-1-1,1 0 1,-1 0 0,3 9 0,-2-12 1,-1 0 0,1 0 0,0 0 0,0 0 0,0 0 0,0 0 0,1 0 0,-1-1 0,0 1 0,1 0 0,-1-1 0,1 1 0,0-1 0,0 1 0,-1-1 0,1 0 0,0 0 0,0 0 0,0 0 0,0 0 0,0 0 0,0 0 0,1-1 0,-1 1 0,0-1 0,0 1 0,0-1 0,1 0 0,-1 0 0,4 0 0,5-1-9,0-1 0,0 0 1,0 0-1,0-1 0,0 0 1,12-6-1,59-33-60,-63 31 42,0 0 1,0 2 0,1 0 0,33-9-1,-51 17 28,-1 1 0,0-1 0,1 1-1,-1 0 1,1-1 0,-1 1-1,1 0 1,-1 0 0,1 0 0,-1 0-1,0 0 1,1 1 0,-1-1-1,1 0 1,-1 0 0,1 1-1,-1-1 1,0 1 0,1 0 0,-1-1-1,0 1 1,0 0 0,1 0-1,-1 0 1,0-1 0,0 1 0,0 1-1,0-1 1,0 0 0,0 0-1,0 0 1,-1 0 0,1 1 0,0-1-1,0 2 1,1 3-5,-1 0 0,0 0-1,0 1 1,0-1 0,-1 0 0,-1 11-1,1 0 21,0-16-10,0 0 0,0 0 0,0-1 0,0 1 0,0 0-1,0-1 1,0 1 0,1 0 0,-1-1 0,0 1 0,0 0-1,1-1 1,-1 1 0,0-1 0,0 1 0,1 0 0,-1-1-1,1 1 1,-1-1 0,1 1 0,-1-1 0,1 1 0,-1-1-1,1 0 1,-1 1 0,1-1 0,-1 1 0,1-1 0,0 0-1,-1 0 1,1 1 0,0-1 0,-1 0 0,1 0 0,0 0-1,-1 0 1,1 0 0,0 0 0,-1 0 0,1 0 0,0 0-1,-1 0 1,1 0 0,0 0 0,-1 0 0,1-1 0,1 1-1,4-2-8,-1 0 0,1-1 0,0 0-1,6-4 1,-10 6-6,27-18-537,0-1 0,26-26 1,-31 25-647,0 1 1,2 1 0,31-17-1,-57 36 1165,0-1-1,1 1 0,-1 0 0,1-1 0,-1 1 0,1 0 0,-1 0 0,0-1 0,1 1 0,-1 0 0,1 0 1,0 0-1,-1-1 0,1 1 0,-1 0 0,1 0 0,-1 0 0,1 0 0,-1 0 0,1 0 0,-1 0 1,1 0-1,-1 0 0,1 0 0,-1 1 0,1-1 0,-1 0 0,1 0 0,-1 0 0,1 1 0,-1-1 1,1 0-1,-1 1 0,1-1 0,-1 0 0,1 1 0,-1-1 0,0 0 0,1 1 0,-1-1 0,0 1 0,1-1 1,-1 1-1,0-1 0,0 1 0,0-1 0,1 1 0,-1-1 0,0 1 0,0-1 0,0 1 0,0-1 1,0 1-1,0-1 0,0 1 0,0-1 0,0 1 0,0-1 0,0 1 0,0 0 0,-1 9 169,0-1 1,-1 1-1,-3 9 0,1 5 475,3-24-595,1 1 0,0-1 0,0 0 0,0 1 0,0-1 0,0 0 0,0 1 0,0-1 0,0 0 0,0 0 0,1 1 0,-1-1 0,0 0 0,0 1 0,0-1 0,0 0 0,0 1 0,0-1 0,1 0 0,-1 0 0,0 1 0,0-1 0,0 0 0,1 0 0,-1 0 0,0 1 0,0-1 0,1 0 0,-1 0 0,0 0 0,1 0 0,-1 1 0,0-1 0,1 0 0,11-4 251,13-15-100,-23 18-135,22-21 14,-16 14-110,0 0 0,1 0 0,0 1 0,15-9 0,-24 16 55,1 0 0,-1 0-1,0-1 1,1 1 0,-1 0 0,1 0-1,-1 0 1,0-1 0,1 1 0,-1 0-1,1 0 1,-1 0 0,1 0 0,-1 0-1,1 0 1,-1 0 0,0 0 0,1 0-1,-1 0 1,1 0 0,-1 0 0,1 0 0,-1 0-1,1 1 1,-1-1 0,0 0 0,1 0-1,-1 0 1,1 1 0,-1-1 0,0 0-1,1 0 1,-1 1 0,0-1 0,1 0-1,-1 1 1,0-1 0,0 0 0,1 1-1,-1-1 1,0 1 0,0-1 0,1 1-1,1 19-114,-2-18 121,-4 38 466,-14 74-1,-2 2 1168,15-29-303,3-42-659,-7 46 0,7-78-635,-1-1-1,0 1 1,-1-1 0,-1 1-1,1-1 1,-2 0-1,0-1 1,-8 13-1,12-21-20,-1 0-1,1 1 0,-1-1 1,0-1-1,1 1 0,-1 0 1,-1-1-1,1 1 0,0-1 0,-1 0 1,1 0-1,-1 0 0,-6 2 1,9-4-9,-1 0-1,0 1 1,0-1 0,1 0 0,-1 0 0,0 0 0,0-1 0,1 1 0,-1 0 0,0-1 0,0 1 0,1-1 0,-1 1 0,0-1 0,1 0 0,-1 0 0,1 0 0,-1 0 0,1 0 0,0 0 0,-1 0 0,1 0 0,0 0 0,0-1 0,-1 1-1,1 0 1,0-1 0,0 1 0,1-1 0,-1 1 0,0-1 0,0-2 0,-2-4-28,0 0-1,1-1 1,0 1 0,0 0-1,1-1 1,0 1-1,1-1 1,0 1 0,0-1-1,1 1 1,0-1-1,4-14 1,3-5-104,0 0 0,17-36 0,-6 25-28,1 0 0,29-40 0,56-66-15,-43 63 174,-55 72 2,-5 8-1,0-1-1,0 1 0,0-1 1,0 0-1,-1 1 0,1-1 0,-1 0 1,0 0-1,1-4 0,-2 7-1,0 0-1,0 0 0,0 0 1,0 0-1,0 0 1,0 0-1,0 0 0,0 0 1,0 0-1,0-1 1,0 1-1,0 0 0,0 0 1,0 0-1,0 0 1,0 0-1,0 0 0,0 0 1,0 0-1,0 0 0,0 0 1,0-1-1,0 1 1,0 0-1,0 0 0,0 0 1,0 0-1,0 0 1,0 0-1,0 0 0,0 0 1,0 0-1,-1 0 1,1 0-1,0 0 0,0 0 1,0 0-1,0 0 1,0-1-1,0 1 0,0 0 1,0 0-1,0 0 0,0 0 1,-1 0-1,1 0 1,0 0-1,0 0 0,0 0 1,0 0-1,0 0 1,0 0-1,0 0 0,0 1 1,0-1-1,-1 0 1,1 0-1,0 0 0,0 0 1,0 0-1,0 0 0,0 0 1,0 0-1,0 0 1,-11 7 90,-11 11 107,10-5-15,1 1 0,0 0 1,-15 25-1,22-33-119,1 0 0,0 1 0,0-1 0,1 1 0,0-1 0,0 1 1,0 0-1,1 0 0,0 0 0,1 0 0,-1 0 0,2 9 0,-1-13-40,0-1 0,1 1 1,-1-1-1,1 1 1,0-1-1,0 0 0,-1 1 1,2-1-1,-1 0 1,0 0-1,0 0 0,1 0 1,-1 0-1,1 0 1,0 0-1,-1 0 0,1-1 1,3 3-1,-2-2 0,1-1 0,-1 1 0,1-1 0,-1 1 0,1-1 0,0 0 0,0 0 0,-1-1 0,1 1 0,7-1 0,3 0 6,0-1 0,0-1 1,0-1-1,0 0 0,19-6 0,26-14 79,85-46-1,-77 36-41,-63 31-66,29-12 121,-32 14-115,-1 0-1,1 0 1,-1 0 0,1-1-1,-1 1 1,1 0 0,-1 0-1,1 0 1,-1 0-1,1 0 1,-1 0 0,1 0-1,-1 0 1,1 1-1,0-1 1,-1 0 0,1 0-1,-1 0 1,1 0 0,-1 1-1,1-1 1,-1 0-1,0 1 1,1-1 0,-1 0-1,1 1 1,-1-1 0,0 0-1,1 1 1,-1-1-1,0 1 1,1-1 0,-1 1-1,0-1 1,1 1 0,-1-1-1,0 1 1,0-1-1,0 1 1,0-1 0,0 1-1,1-1 1,-1 1-1,0-1 1,0 1 0,0-1-1,0 1 1,0-1 0,-1 1-1,1 0 1,0-1-1,0 2 1,-3 11 148,2-8-95,-1 0 0,2 0 0,-1 0 0,1 0 0,-1 8 0,2-12-48,-1 0 0,0 0-1,0 0 1,0 0 0,1 0-1,-1 0 1,0 0 0,1 0-1,-1-1 1,1 1 0,-1 0-1,1 0 1,0 0-1,-1 0 1,1-1 0,0 1-1,0 0 1,-1-1 0,1 1-1,0-1 1,0 1 0,0-1-1,0 1 1,0-1-1,-1 1 1,1-1 0,0 0-1,0 1 1,0-1 0,0 0-1,0 0 1,0 0 0,2 0-1,4 0 19,-1 0-1,1-1 1,0 0 0,-1 0-1,1 0 1,-1-1-1,10-3 1,46-23 61,-33 14-81,12-6-44,-24 10-84,0 2 1,1 0 0,0 1-1,0 1 1,24-5-1,-41 11 94,0 0 0,1-1-1,-1 1 1,0 0 0,1 0 0,-1 0-1,0 0 1,1 0 0,-1 0 0,1 1-1,-1-1 1,0 0 0,0 1 0,1-1-1,-1 1 1,0-1 0,0 1-1,1 0 1,-1-1 0,0 1 0,0 0-1,1 1 1,-1-1-23,-1 0-1,1 0 1,0 1 0,-1-1-1,1 0 1,-1 1 0,0-1 0,1 0-1,-1 1 1,0-1 0,0 0-1,0 1 1,0-1 0,0 0-1,0 1 1,0-1 0,-1 3-1,0 0-21,0-1 0,0 1 0,-1-1 0,1 1 0,-1-1 0,0 1 0,0-1 0,0 0 0,0 0 0,0 0 0,-1 0 0,0-1-1,1 1 1,-6 3 0,-7-2-125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0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 19748,'-5'10'3917,"5"-5"-3703,-1 0 0,1 0 0,0 0-1,0 0 1,1 0 0,0 0 0,2 8 0,-3-12-220,1 0 1,-1 0-1,1 1 1,-1-2 0,1 1-1,0 0 1,-1 0-1,1 0 1,0 0-1,0 0 1,0 0-1,0-1 1,0 1-1,-1 0 1,1-1-1,0 1 1,0-1-1,1 1 1,-1-1 0,0 1-1,0-1 1,0 0-1,0 1 1,0-1-1,0 0 1,1 0-1,-1 0 1,0 0-1,0 0 1,0 0-1,0 0 1,0 0-1,1-1 1,-1 1 0,0 0-1,0-1 1,0 1-1,2-2 1,13-5 16,0 0-1,28-19 1,-31 17 20,1 1-1,-1 0 1,2 1-1,15-5 1,-29 11-29,1 1 0,-1-1 1,1 1-1,-1 0 0,1-1 0,-1 1 0,1 0 1,-1 0-1,1 0 0,-1 0 0,1 0 0,-1 0 1,1 1-1,0-1 0,-1 0 0,1 1 0,-1-1 1,0 1-1,1 0 0,-1-1 0,3 3 0,-3-2-1,1 1 0,-1 0-1,0-1 1,0 1 0,0 0 0,0 0-1,0 0 1,0-1 0,0 1-1,0 0 1,-1 1 0,1-1 0,-1 0-1,1 2 1,0 10-7,-1-1 1,0 0-1,-1 1 1,-3 14-1,2-17 2,-1 5-10,2-12 4,0 0 0,1 0 0,-1 0 0,1 0 0,0 0 0,-1 0 0,2 0 0,0 6 0,-1-10-19,1 1 0,-1-1 0,1 0 0,0 0 0,-1-1 0,1 1 0,-1 0 0,1 0 0,-1 0 0,1 0-1,-1 0 1,1 0 0,-1-1 0,1 1 0,-1 0 0,0 0 0,1-1 0,-1 1 0,1 0 0,-1-1 0,0 1 0,1-1 0,-1 1 0,0 0 0,1-1 0,-1 1 0,0-1 0,0 1 0,1-1 0,-1 0 0,14-16 143,17-32-264,-12 23-36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0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 21541,'2'1'137,"1"1"0,-1 0 1,1-1-1,0 0 0,-1 0 1,1 0-1,0 0 0,0 0 1,0 0-1,0-1 0,-1 1 1,1-1-1,0 0 0,0 0 1,0 0-1,0 0 0,0 0 1,4-2-1,7 0-134,0-1 1,18-7-1,-21 6 39,0 1 0,-1-2 0,1 0 0,-1 0 1,0-1-1,0 0 0,-1 0 0,0-1 0,0 0 0,-1-1 1,0 0-1,10-13 0,-17 20-25,0 0 0,-1 0 0,1 0 0,0 0 0,-1 0 0,1 0 0,-1 0 0,0 0 0,1 0 0,-1 0 0,0-1 0,0 1 0,1 0 0,-1 0 0,0-1 0,0 1 0,-1-2 0,1 3-5,0-1 1,0 1 0,-1-1 0,1 1-1,0-1 1,-1 1 0,1-1 0,-1 1-1,1-1 1,-1 1 0,1-1 0,-1 1 0,1 0-1,-1-1 1,1 1 0,-1 0 0,1 0-1,-1-1 1,0 1 0,1 0 0,-1 0-1,1 0 1,-2 0 0,-1-1 16,-1 1-1,1 0 1,0 0 0,0 1 0,0-1-1,0 1 1,0 0 0,0 0 0,0 0-1,0 0 1,0 0 0,-4 3-1,-5 3-5,1 2-1,0 0 0,0 0 0,1 1 0,0 0 0,1 1 0,-9 12 0,12-15-40,1 0 0,0 1 0,0-1-1,1 1 1,0 0 0,1 0 0,0 0 0,0 0 0,1 1-1,0-1 1,0 12 0,1-18 5,1-1 0,0 0 0,0 0 0,0 1 0,1-1 0,-1 0 0,1 0-1,-1 1 1,1-1 0,0 0 0,-1 0 0,1 0 0,0 0 0,1 0 0,-1 0 0,0 0 0,1 0 0,-1 0 0,1-1-1,-1 1 1,3 1 0,-1-1-9,0 0-1,0-1 0,0 0 0,0 0 1,0 1-1,0-2 0,1 1 1,-1 0-1,0-1 0,0 1 0,1-1 1,6-1-1,4 0-63,0-1 0,-1-1 0,1 0 0,0-1 0,21-9 0,-1-3 9,1-1 0,-2-2-1,0-1 1,-2-2 0,0-1-1,-1-1 1,-2-1-1,0-2 1,-2-1 0,-1-1-1,-1-1 1,-2-1 0,31-56-1,-48 75 86,1 1-1,-2-1 0,1 0 0,-2 0 1,4-20-1,-6 29-3,-1 0 0,0 1 0,0-1 0,0 1 0,0-1 0,0 0 0,-1 1 0,1-1 0,-1 1 0,0-1 0,1 1 0,-1-1 0,0 1 0,-2-3 0,2 3-1,-1 1 1,1-1 0,-1 1 0,1 0 0,-1-1-1,0 1 1,1 0 0,-1 0 0,0 0 0,0 1-1,0-1 1,1 0 0,-1 1 0,0-1-1,0 1 1,0-1 0,0 1 0,0 0 0,0 0-1,0 0 1,-3 0 0,-3 1 19,1 0 0,-1 1 0,0-1 0,0 2 0,1-1 0,-1 1 0,1 0 0,0 0 0,-13 9 0,-7 6 128,-25 23 0,49-39-136,-30 25 210,-42 46 1,62-59-153,0 1 0,2 1 0,0 0 0,0 0 0,-12 29 0,21-41-49,0 1-1,0 0 0,1-1 0,0 1 0,-1 0 1,2 0-1,-2 9 0,3-12-20,-1 0 0,0-1 0,0 1 0,1 0 0,-1-1 0,1 1 0,-1 0 0,1-1 0,0 1 0,0-1 0,-1 1 0,1-1 0,0 0 1,0 1-1,1-1 0,-1 0 0,0 0 0,0 1 0,1-1 0,-1 0 0,0 0 0,1 0 0,-1-1 0,1 1 0,-1 0 0,1-1 0,2 2 0,6 0-39,1 1 0,-1-1 0,0-1 0,1 0 0,0-1 0,-1 0 0,1 0 0,-1-1 0,11-2 0,97-25-286,-108 25 300,14-4-40,35-9-103,-54 14 157,-1 2 1,1-1-1,0 1 0,0-1 1,0 1-1,0 0 0,0 1 0,0 0 1,5 0-1,-9 0 11,0-1 0,0 1 0,0-1 0,-1 0 0,1 1 0,0-1 1,-1 1-1,1 0 0,0-1 0,-1 1 0,1 0 0,0-1 0,-1 1 0,1 0 0,-1-1 0,0 1 0,1 0 1,-1 0-1,1 0 0,-1 0 0,0-1 0,0 1 0,1 0 0,-1 0 0,0 1 0,-1 30 78,0-29-68,1 1-1,0-1 0,-1 1 1,1-1-1,0 1 1,1-1-1,-1 1 0,1-1 1,-1 1-1,3 5 0,-2-7-8,0-1-1,0 0 0,0 0 1,1 0-1,-1 0 0,0 0 1,0 0-1,1 0 1,-1-1-1,0 1 0,1 0 1,-1-1-1,1 1 0,-1-1 1,1 1-1,-1-1 0,1 0 1,-1 0-1,1 0 0,-1 0 1,1 0-1,-1 0 1,1 0-1,0 0 0,1-1 1,42-12 16,-42 12-20,64-30-134,-49 22-64,1 0 1,0 1-1,23-6 1,-40 13 170,-1 1 0,1 0 0,-1-1 1,1 1-1,-1 0 0,1 0 0,-1 0 0,1 0 0,-1 0 0,1 0 0,-1 1 1,1-1-1,-1 0 0,3 1 0,-4 0 15,1-1 0,-1 1 1,1-1-1,-1 1 0,1-1 0,-1 1 1,1-1-1,-1 1 0,1-1 0,-1 1 1,0-1-1,1 1 0,-1 0 0,0-1 1,0 1-1,1 0 0,-1-1 0,0 1 1,0 0-1,0-1 0,0 1 0,0 1 1,0 4-2,-1-1 0,0 1-1,0 0 1,-1 0 0,-4 11 0,-2 11 414,8-28-393,0 0 0,0 0 0,0 1 0,0-1 0,1 0 1,-1 0-1,0 1 0,0-1 0,0 0 0,0 0 0,0 1 0,0-1 0,1 0 0,-1 0 0,0 0 0,0 1 0,0-1 0,0 0 0,1 0 0,-1 0 0,0 0 0,0 1 0,1-1 0,-1 0 0,0 0 0,0 0 0,1 0 0,-1 0 0,0 0 0,0 0 0,1 0 0,-1 0 0,0 0 0,0 0 0,1 0 0,-1 0 0,0 0 0,0 0 0,1 0 1,-1 0-1,0 0 0,0 0 0,1 0 0,-1 0 0,0 0 0,0 0 0,1-1 0,-1 1 0,16-7 121,-14 6-101,32-17 188,-19 8-223,1 1 0,1 1-1,0 1 1,0 0 0,0 1 0,0 1 0,23-4 0,-39 9-8,1 0 0,0 0 0,-1 0 0,1 0 0,0 0 1,0 0-1,-1 0 0,1 0 0,0 1 0,-1-1 0,1 1 0,-1-1 0,1 1 0,0 0 1,-1 0-1,2 1 0,-2-2 2,0 1 0,-1 0 0,1 0 1,0 0-1,0 0 0,-1 0 0,1 0 0,-1 1 1,1-1-1,-1 0 0,1 0 0,-1 0 0,0 1 1,1-1-1,-1 0 0,0 0 0,0 2 0,-1 6-36,0-1-1,0 1 1,-1-1-1,0 0 1,-5 12-1,-2 13 45,8-32 10,1 0 0,0-1 0,0 1 0,0 0-1,0 0 1,0 0 0,0 0 0,0 0 0,0 0-1,0-1 1,0 1 0,1 0 0,-1 0 0,0 0-1,1 0 1,-1-1 0,0 1 0,1 0 0,-1 0-1,1-1 1,-1 1 0,1 0 0,-1-1 0,1 1-1,0 0 1,-1-1 0,2 1 0,-1 0 1,1-1 0,-1 1 1,1-1-1,0 0 0,-1 0 1,1 1-1,-1-1 0,1 0 1,0 0-1,-1-1 0,1 1 1,0 0-1,2-1 0,7-3 12,-1 1 0,1-2 0,12-6 0,-19 9-17,62-35-101,-39 20-286,0 2 0,32-12-1,-58 27 348,0-1 0,0 1 0,0-1 0,1 1 0,-1 0 0,0-1 0,0 1 0,0 0 0,1 0 0,-1 0 0,0 0 0,0 0 0,1 0 0,-1 0 1,0 0-1,0 0 0,0 1 0,2 0 0,-2-1 19,-1 1 0,1-1 0,-1 1 0,0-1 0,1 1 1,-1-1-1,0 1 0,1 0 0,-1-1 0,0 1 0,0 0 1,1-1-1,-1 1 0,0 0 0,0-1 0,0 1 1,0 0-1,0-1 0,0 1 0,0 0 0,0-1 0,0 1 1,-1 0-1,1 0 0,-3 8-108,0 0 0,0-1 0,-9 16 0,5-10 19,5-10 5,-2 13-300,6-17 273,8-5-40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0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48 133 18396,'0'0'63,"0"1"0,0 0 0,0-1 0,0 1 0,0-1 0,0 1 0,0-1 0,0 1 0,0 0 0,1-1 0,-1 1 0,0-1 0,0 1 0,0-1 0,1 1 0,-1 0 0,0-1 0,1 1 0,-1-1 0,0 0 0,1 1 0,-1-1 0,1 1 0,-1-1 1,0 1-1,1-1 0,-1 0 0,1 0 0,0 1 0,-1-1 0,1 0 0,-1 0 0,1 1 0,-1-1 0,1 0 0,-1 0 0,1 0 0,0 0 0,-1 0 0,1 0 0,-1 0 0,1 0 0,0 0 0,-1 0 0,1 0 0,-1 0 0,1 0 0,0-1 0,35-9 900,-32 8-781,14-5 74,0 0-1,20-13 1,-32 17-250,-1-1 0,1 0 0,-1 0 0,0 0 0,0 0 0,-1-1-1,1 0 1,-1 0 0,0 0 0,5-8 0,-9 12-10,1 0 0,0 0 0,-1 0 0,1 0 0,-1 0 0,1 0 0,-1 0 0,0 0 0,1 0 0,-1 0 0,0-1-1,0 1 1,0 0 0,0 0 0,0 0 0,0 0 0,0 0 0,0 0 0,0-1 0,0 1 0,0 0 0,-1 0 0,1 0 0,-1 0 0,1 0 0,-1 0 0,1 0 0,-1 0 0,1 0 0,-1 0 0,0 1 0,1-1 0,-1 0 0,0 0 0,0 0-1,0 1 1,0-1 0,0 0 0,0 1 0,0-1 0,0 1 0,0-1 0,0 1 0,0 0 0,0-1 0,0 1 0,0 0 0,-2 0 0,-3-1-16,0 0 1,0 0 0,0 1-1,-1 0 1,1 0-1,0 0 1,-10 3 0,6 0 13,0 0 0,0 1 0,0 0 0,0 1 0,1 0 0,0 0 0,0 1 0,-13 11 0,16-12 18,0 0 1,1 0-1,0 1 0,0-1 1,1 1-1,-1 0 0,1 0 0,0 1 1,1-1-1,0 1 0,0 0 1,0 0-1,-1 8 0,3-14-4,1 1 0,0 0 0,-1 0-1,1-1 1,0 1 0,0 0 0,0 0-1,1-1 1,-1 1 0,0 0 0,1 0-1,-1-1 1,1 1 0,-1 0 0,1-1-1,0 1 1,0-1 0,0 1 0,0-1-1,1 3 1,0-2 1,0-1-1,0 1 0,1-1 1,-1 1-1,0-1 1,1 1-1,-1-1 0,1 0 1,-1 0-1,1-1 0,5 2 1,2 0-22,1-1 1,0-1-1,0 0 1,0 0-1,15-3 0,24-7-252,-1-2 0,66-25 0,-45 13-27,-54 20 301,-10 7 249,-17 15 591,-2 5-272,12-22-548,1 0 0,-1-1 0,1 1 0,0 0 0,-1 0 0,1 0 0,0 0 0,0 0 0,0 0 0,-1 0 0,1 0 0,0 0 0,0 0 1,1 0-1,-1 0 0,0 0 0,0 0 0,0 0 0,1 0 0,-1 0 0,0 0 0,1 0 0,-1 0 0,1 0 0,-1 0 0,2 1 0,0-1-5,-1 0 0,1 0 0,0 0 0,-1 0 0,1 0 0,0-1 0,0 1 0,0-1 0,-1 1 1,1-1-1,0 0 0,0 0 0,3 0 0,8 0-37,0-1 1,0-1 0,16-4-1,-26 5-3,79-21-591,-45 11-173,42-6 0,-77 17 746,-1-1 0,0 1 0,0 0 0,1 0 1,-1-1-1,0 1 0,1 0 0,-1 0 0,0 1 0,0-1 1,1 0-1,-1 0 0,0 1 0,1-1 0,-1 0 1,0 1-1,0 0 0,0-1 0,2 2 0,-2-1 11,-1-1-1,0 1 0,1 0 0,-1 0 1,0-1-1,0 1 0,0 0 1,1-1-1,-1 1 0,0 0 0,0 0 1,0 0-1,0-1 0,0 1 1,0 0-1,-1 0 0,1-1 0,0 1 1,0 0-1,0-1 0,-1 1 1,1 0-1,-1 1 0,-1 2-139,0-1 0,-1 1 0,1 0 0,-1-1 0,0 0-1,0 1 1,0-1 0,0 0 0,-7 4 0,-1-3-44,6-3-133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0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73 16211,'2'-3'230,"0"1"-1,-1-1 0,1 1 1,-1-1-1,0 0 0,0 0 1,0 0-1,0 0 0,0 1 1,-1-1-1,1 0 0,-1 0 1,0-5-1,0 7-144,0 0 0,0 0-1,-1 0 1,1 0 0,0 0 0,-1 0-1,1 0 1,-1 0 0,1 0 0,-1 0 0,1 0-1,-1 1 1,0-1 0,1 0 0,-1 0-1,0 1 1,-1-2 0,0 1 55,0 0 1,1 0-1,-1 1 0,0-1 0,0 0 1,0 1-1,0-1 0,-1 1 1,1 0-1,0 0 0,-3 0 1,-6 0 11,1 1 1,0 1-1,0 0 1,0 1-1,0 0 1,0 0 0,1 1-1,-1 0 1,1 1-1,-10 6 1,1 1-146,0 1-1,0 0 0,-26 27 1,40-36-15,1 0 1,-1 1-1,1-1 1,0 1-1,0-1 1,0 1-1,-3 8 1,6-13 6,-1 1-1,1 0 1,0-1 0,0 1 0,0 0-1,0 0 1,0-1 0,-1 1 0,1 0-1,0-1 1,1 1 0,-1 0 0,0 0-1,0-1 1,0 1 0,0 0 0,1-1-1,-1 1 1,0 0 0,0-1-1,1 1 1,-1 0 0,1-1 0,0 2-1,0-2 1,0 1 0,1 0 0,-1-1 1,1 1-1,-1 0 0,1-1 0,-1 0 0,1 1 0,-1-1 0,1 0 0,-1 0 0,1 0 0,-1 0 0,1 0 0,-1 0 0,3 0 0,11-3 0,-1 0 0,0 0 0,0-1-1,-1-1 1,1 0 0,-1-1 0,15-9 0,85-59 243,-23 3 126,-90 72-364,0-1-1,0 0 1,0 0-1,-1 1 1,1-1-1,0 0 1,0 1-1,0-1 0,0 0 1,0 1-1,0-1 1,0 0-1,0 0 1,0 1-1,0-1 1,1 0-1,-1 1 1,0-1-1,0 0 1,0 1-1,0-1 0,0 0 1,0 0-1,1 1 1,-1-1-1,0 0 1,0 0-1,0 1 1,1-1-1,-1 0 1,0 0-1,0 0 1,1 0-1,-1 1 0,0-1 1,0 0-1,1 0 1,-1 0-1,0 0 1,1 0-1,-1 0 1,0 0-1,0 0 1,1 1-1,-1-1 1,0 0-1,1 0 0,-1 0 1,0-1-1,1 1 1,-1 0-1,0 0 1,1 0-1,-1 0 1,0 0-1,0 0 1,1 0-1,-1 0 0,0-1 1,0 1-1,1 0 1,-1 0-1,0 0 1,0-1-1,1 1 1,-1 0-1,0 0 1,0-1-1,1 1 1,-7 27-7,5-23 11,-2 8-5,-1 0-6,1-1-1,0 1 1,1 1 0,0-1-1,1 0 1,0 0 0,2 15-1,-1-25 10,0 0-1,1 0 0,-1-1 0,1 1 0,0 0 0,-1-1 0,1 1 0,0 0 1,0-1-1,0 1 0,0-1 0,1 0 0,-1 1 0,0-1 0,0 0 1,1 0-1,-1 1 0,1-1 0,-1 0 0,1-1 0,0 1 0,-1 0 1,1 0-1,0-1 0,-1 1 0,1-1 0,0 1 0,0-1 0,0 0 1,-1 0-1,1 0 0,0 0 0,0 0 0,0 0 0,-1 0 0,4-1 0,6-1 23,0 0-1,0-1 0,0-1 1,15-6-1,47-26 91,-50 23-147,1 1 0,33-11 0,-57 23 21,1 0 0,-1-1 0,1 1 0,-1 0 0,1 0 0,-1-1 0,1 1 0,-1 0 1,1 0-1,-1 0 0,1 0 0,-1 0 0,1 0 0,0 0 0,-1 0 0,1 0 0,-1 0 0,1 0 0,-1 0 1,1 1-1,-1-1 0,1 0 0,-1 0 0,1 1 0,-1-1 0,1 0 0,-1 0 0,1 1 0,-1-1 0,1 1 1,-1 0-3,1 0 0,-1 0 0,0 0 0,0 0 0,0 0 0,0 0 0,0 0 0,0 0 0,0 0 0,-1 0 0,1 0 0,0 0 0,-1 0 0,1 0 0,-1 1 0,-23 42-160,19-36 131,4-6 39,-1 1-1,1-1 0,0 1 0,0-1 1,0 1-1,0-1 0,1 1 0,-1-1 1,1 4-1,0-5 3,0-1 1,0 1 0,0-1-1,0 1 1,0-1-1,0 0 1,0 1-1,0-1 1,0 1-1,1-1 1,-1 0 0,0 1-1,0-1 1,0 0-1,1 1 1,-1-1-1,0 0 1,1 1-1,-1-1 1,0 0-1,1 1 1,-1-1 0,1 0-1,0 1 5,0-1-1,0 0 0,0 1 1,1-1-1,-1 0 1,0 0-1,0 0 1,0 0-1,1 0 0,-1 0 1,0 0-1,2-1 1,23-6 65,-1-1 0,0-1 0,33-18 0,5-1-10,-50 23-59,-6 1-33,1 1-1,0 0 1,0 0-1,0 1 1,0 0-1,0 0 0,0 1 1,16-1-1,-23 2 8,0 1 0,0-1 1,0 0-1,0 1 0,0-1 0,0 1 0,0-1 0,0 1 0,0-1 0,0 1 0,-1 0 0,1-1 0,0 1 0,0 0 0,0 0 1,-1-1-1,1 1 0,0 0 0,-1 0 0,1 0 0,-1 0 0,1 0 0,-1 0 0,0 0 0,1 0 0,-1 0 0,0 0 0,0 0 1,1 0-1,-1 0 0,0 1 0,0-1 0,0 0 0,0 0 0,-1 0 0,1 0 0,0 0 0,-1 2 0,-1 6-269,0 1 0,-1-1-1,-4 12 1,4-13 214,-4 16-239,5-7-25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06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18804,'-30'48'1728,"-4"10"-1199,1 1-177,9 2 136,5-2-560,10-12 320,4-4-168,5-16-240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0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239 279 19284,'0'-3'89,"0"1"-1,-1 0 1,1-1-1,-1 1 1,1-1 0,-1 1-1,0 0 1,0 0-1,0-1 1,0 1-1,0 0 1,0 0-1,-1 0 1,1 0 0,-1 0-1,1 1 1,-1-1-1,-3-3 1,2 4-23,-1-1 1,1 0 0,0 1-1,0-1 1,-1 1-1,1 0 1,-1 0-1,1 1 1,-1-1 0,1 1-1,-7-1 1,1 2-53,1-1 0,-1 1 1,0 1-1,1 0 1,-1 0-1,1 0 1,-1 1-1,1 0 1,-13 8-1,19-10-18,-38 27-46,37-26 35,0 0 1,1 0 0,-1 0-1,1 0 1,0 1-1,0-1 1,0 1 0,0 0-1,0-1 1,0 1-1,1 0 1,-2 4 0,3-7 11,0 1-1,0-1 1,0 0 0,0 0 0,0 0 0,0 1 0,0-1 0,0 0 0,0 0 0,0 1 0,0-1 0,0 0 0,0 0 0,0 0-1,0 1 1,0-1 0,0 0 0,0 0 0,0 0 0,1 1 0,-1-1 0,0 0 0,0 0 0,0 0 0,0 1 0,1-1 0,-1 0-1,0 0 1,0 0 0,0 0 0,1 0 0,-1 0 0,0 0 0,0 1 0,0-1 0,1 0 0,-1 0 0,0 0 0,0 0-1,0 0 1,1 0 0,-1 0 0,16-2-65,17-9-13,5-7 43,-2-1-1,0-2 0,32-26 0,92-85 608,-94 69 61,-60 55-198,-12 11-229,-12 14-56,2 0-1,0 1 1,-20 30-1,-38 68-73,69-107-74,-27 50-12,29-54-4,2 0 1,-1 0-1,0-1 0,1 1 1,0 1-1,0-1 0,1 0 1,-1 0-1,1 0 0,1 7 1,-1-10-11,0 0 0,1 0 0,-1 0 0,1-1 0,-1 1 0,1 0 0,0-1 0,0 1 0,0-1 0,0 1 0,0-1 0,0 1 0,0-1 0,1 0 0,-1 0 0,0 1 0,1-1 1,-1 0-1,1 0 0,-1 0 0,1 0 0,-1-1 0,1 1 0,0 0 0,-1-1 0,1 1 0,0-1 0,0 1 0,0-1 0,-1 0 0,1 0 0,0 0 0,0 0 0,2 0 0,6-1-47,0 0 1,1-1-1,-1 0 0,17-5 0,25-12-216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0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136 155 17420,'-6'3'398,"-22"12"902,1 0 1,-38 30-1,64-44-1240,0-1 1,1 1-1,-1-1 0,0 1 0,1 0 0,-1-1 0,0 1 1,1 0-1,-1-1 0,1 1 0,-1 0 0,1 0 0,-1 0 1,1-1-1,0 1 0,-1 1 0,1-2-33,0 1-1,1-1 1,-1 0 0,0 1-1,0-1 1,0 0 0,0 0-1,1 1 1,-1-1 0,0 0-1,0 0 1,0 0 0,1 1-1,-1-1 1,0 0 0,0 0-1,1 0 1,-1 1 0,0-1 0,1 0-1,-1 0 1,0 0 0,1 0-1,-1 0 1,0 0 0,0 0-1,1 0 1,-1 0 0,1 0-1,31-2 257,-6-4-479,-1-1 1,0-2-1,37-17 0,-11 4-204,-51 22 398,0 0 0,1 0 0,-1-1-1,0 1 1,0 0 0,0 0 0,0 0 0,0 0-1,1 0 1,-1 0 0,0 0 0,0 0 0,0 0-1,1 0 1,-1 0 0,0 0 0,0 0 0,0-1-1,0 1 1,1 0 0,-1 1 0,0-1 0,0 0-1,0 0 1,1 0 0,-1 0 0,0 0 0,0 0-1,0 0 1,0 0 0,1 0 0,-1 0 0,0 0 0,0 0-1,0 1 1,0-1 0,0 0 0,1 0 0,-1 0-1,0 0 1,0 0 0,0 1 0,0-1 0,0 0-1,0 0 1,0 0 0,0 0 0,0 1 0,1-1-1,-1 0 1,0 0 0,-4 15-34,-14 16 31,17-29-1,-17 26-1,8-12 0,0 0-1,1 0 0,-13 33 0,21-48-14,1-1-1,0 1 0,-1 0 0,1-1 0,0 1 1,0 0-1,0-1 0,0 1 0,0 0 0,-1-1 1,1 1-1,1 0 0,-1 0 0,0-1 0,0 1 0,0 0 1,0-1-1,0 1 0,0 0 0,1-1 0,-1 1 1,0 0-1,1-1 0,-1 1 0,0-1 0,1 1 0,-1 0 1,1-1-1,-1 1 0,1-1 0,-1 1 0,1-1 1,-1 0-1,1 1 0,0-1 0,-1 1 0,1-1 1,0 0-1,-1 0 0,1 1 0,0-1 0,-1 0 0,1 0 1,0 0-1,-1 0 0,1 0 0,0 0 0,0 0 1,-1 0-1,1 0 0,0 0 0,-1 0 0,1 0 1,0 0-1,0-1 0,7 0-393,-1-1 1,1 0-1,11-4 1,-18 6 363,18-8-751,-12 5 480,0-1 0,1 2 0,0-1 0,-1 1 0,1 0 0,0 1 0,12-1 0,-20 2 310,1 0 1,0 0-1,-1 0 1,1 0-1,-1 0 0,1 0 1,-1 0-1,1 1 1,-1-1-1,1 0 1,-1 0-1,1 0 0,-1 1 1,1-1-1,-1 0 1,1 1-1,-1-1 1,0 0-1,1 1 1,-1-1-1,1 1 0,-1-1 1,0 1-1,1-1 1,-1 1-1,0-1 1,1 1-1,-1 18 74,-15 19 438,-51 83 922,31-58-967,58-99 19,38-45 1,50-52-309,-102 122-133,41-48 107,12-17 628,114-105 1,-160 170-460,-16 11-299,0 0 1,0 0-1,0 0 0,1 0 1,-1 0-1,0 0 0,0 0 1,0 0-1,1 0 0,-1 0 0,0 0 1,0 0-1,0 1 0,0-1 1,1 0-1,-1 0 0,0 0 1,0 0-1,0 0 0,0 0 0,1 0 1,-1 0-1,0 1 0,0-1 1,0 0-1,0 0 0,0 0 1,0 0-1,1 0 0,-1 1 0,0-1 1,0 0-1,0 0 0,0 0 1,0 0-1,0 1 0,0-1 0,0 0 1,0 0-1,0 0 0,0 1 1,0 2 36,0 1 0,-1-1 0,1 1 0,-1-1 0,0 0 0,0 1 0,-2 2 0,-7 20 57,-13 33 23,22-53-177,-1-1-1,1 1 1,0 0 0,1-1 0,-1 1-1,1 0 1,0 0 0,1 7 0,0-11-10,-1 0 1,1 0 0,-1 0 0,1 0-1,0 0 1,0 0 0,0 0 0,0-1-1,1 1 1,-1 0 0,0 0 0,1-1-1,-1 1 1,4 1 0,27 17-927,1-1 186,-31-17 782,-1-1 1,1 1-1,-1-1 1,1 1-1,-1-1 1,0 1-1,0 0 1,0-1 0,0 1-1,0 0 1,0 0-1,0 0 1,-1 0-1,1 0 1,0 3-1,-1-3 80,0 0 0,0 0 0,0 0 1,-1 0-1,1 0 0,-1-1 0,1 1 0,-1 0 0,0 0 0,1 0 0,-1-1 0,0 1 0,0 0 0,0-1 0,-1 1 0,1-1 0,0 1 0,0-1 0,-1 0 0,1 1 0,-1-1 0,-1 1 0,-41 24 1355,39-23-1244,-17 7 505,0 0 1,0-1-1,-1-1 0,-31 6 1,47-12-676,-1 0-1,0-1 1,1 0-1,-1-1 1,0 0-1,0 0 1,1 0-1,-1-1 1,0 0 0,1-1-1,-1 0 1,1 0-1,-1 0 1,1-1-1,0 0 1,0-1 0,-9-5-1,-2-6-296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0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17972,'-10'17'945,"-32"66"1774,38-75-2480,1 1-1,0 0 1,0-1 0,1 1-1,0 0 1,1 1-1,-1 13 1,2-22-223,0 1 1,0-1-1,0 1 1,0-1-1,0 1 0,0-1 1,1 0-1,-1 1 1,0-1-1,1 1 0,-1-1 1,1 0-1,0 1 1,-1-1-1,1 0 0,0 0 1,0 1-1,0-1 1,0 0-1,0 0 0,0 0 1,0 0-1,0 0 1,0 0-1,0 0 0,1-1 1,-1 1-1,0 0 1,1-1-1,-1 1 0,0-1 1,1 1-1,-1-1 1,1 0-1,-1 0 0,1 1 1,-1-1-1,1 0 1,1 0-1,4-1 12,0 0 0,-1 0 1,1-1-1,0 1 0,-1-2 0,1 1 0,8-5 1,16-10 19,0-2 0,55-45 0,-16 11-35,-66 51-13,22-13-32,-25 14 32,0 1-1,-1 0 1,1 0-1,0 0 1,-1 0-1,1 0 0,-1 0 1,1 0-1,0 0 1,-1 0-1,1 0 1,0 0-1,-1 0 0,1 0 1,-1 0-1,1 1 1,0-1-1,-1 0 0,1 1 1,-1-1-1,1 0 1,-1 1-1,1-1 1,-1 0-1,1 1 0,-1-1 1,1 1-1,-1-1 1,1 1-1,-1-1 1,0 1-1,1-1 0,-1 1 1,0 0-1,0-1 1,1 1-1,-1-1 1,0 1-1,0 0 0,0-1 1,0 1-1,0-1 1,0 1-1,0 0 1,2 16 37,-1 0 1,-2 0-1,1 0 0,-6 30 1,2-26 79,2-1-1,1 30 1,0-50-111,1 1 1,0 0-1,0-1 0,0 1 0,0 0 0,0-1 1,0 1-1,0 0 0,0 0 0,0-1 1,1 1-1,-1 0 0,0-1 0,0 1 1,0 0-1,1-1 0,-1 1 0,0-1 1,1 1-1,-1-1 0,1 1 0,-1 0 1,1-1-1,-1 1 0,1-1 0,-1 0 1,1 1-1,-1-1 0,1 1 0,-1-1 0,1 0 1,0 1-1,-1-1 0,1 0 0,0 0 1,-1 0-1,1 1 0,0-1 0,-1 0 1,1 0-1,0 0 0,-1 0 0,1 0 1,0 0-1,-1 0 0,1 0 0,0-1 1,0 1-1,-1 0 0,1 0 0,-1-1 1,1 1-1,0 0 0,0-1 0,5-2 23,0-1 0,0 0-1,-1 0 1,7-6 0,-9 8-12,40-37 101,-29 25-147,0 0 1,1 1 0,1 1 0,0 1 0,1 0-1,29-14 1,-44 24 13,0 0 0,1 0-1,-1 0 1,0 0 0,1 1 0,-1-1-1,1 1 1,0-1 0,-1 1 0,1 0 0,-1 0-1,1 0 1,-1 1 0,1-1 0,-1 0-1,1 1 1,-1 0 0,1-1 0,-1 1-1,0 0 1,1 0 0,-1 1 0,0-1-1,0 0 1,0 1 0,0-1 0,0 1-1,0 0 1,0 0 0,0 0 0,-1 0 0,1 0-1,-1 0 1,1 0 0,-1 0 0,0 0-1,0 1 1,0-1 0,1 4 0,1 4-147,0 0 1,-1 0 0,0 1 0,-1-1-1,0 0 1,0 1 0,-2-1 0,1 1-1,-1-1 1,-3 15 0,-4-39-446,3-18 218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3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81 10538,'-29'35'3194,"22"-28"-2086,0 0 0,1 0 0,0 1 0,0 0 0,0 0 0,1 1 0,1 0 0,-7 16 0,40-48 415,9-25-1326,-10 13-66,51-50-1,-78 84-127,-1 0-1,1 0 0,0 0 0,0 0 0,0 0 0,0 0 0,1 0 0,-1 1 0,0-1 0,0 0 0,0 1 0,1-1 0,-1 1 0,0-1 0,0 1 0,1 0 0,-1-1 0,0 1 0,3 0 0,-4 0 0,1 1-1,-1-1 1,1 1 0,-1-1-1,1 1 1,-1-1 0,1 1-1,-1-1 1,1 1 0,-1 0-1,1-1 1,-1 1 0,0 0-1,1-1 1,-1 1 0,0 0-1,0-1 1,0 1 0,1 0-1,-1-1 1,0 1 0,0 0-1,0 0 1,0 0 0,-1 10 19,1-1 0,-1 1 0,-4 14 0,5-24-17,-13 45 14,10-36-38,-1 0-1,2 0 1,-1 0 0,2 0 0,-1 1 0,1-1-1,1 13 1,0-23-30,0 1-1,0 0 1,0-1 0,0 1-1,0-1 1,0 1 0,0 0-1,0-1 1,1 1-1,-1-1 1,0 1 0,0 0-1,1-1 1,-1 1 0,0-1-1,1 1 1,-1-1 0,1 1-1,-1-1 1,0 0-1,1 1 1,-1-1 0,1 1-1,-1-1 1,1 0 0,-1 0-1,1 1 1,0-1-1,-1 0 1,1 0 0,-1 1-1,1-1 1,0 0 0,0 0-1,0 0 0,0-1 0,-1 1 1,1 0-1,0 0 0,0-1 1,-1 1-1,1 0 0,0-1 0,0 1 1,-1-1-1,1 1 0,0-1 0,-1 1 1,1-1-1,-1 0 0,1 1 1,-1-1-1,1 0 0,-1 1 0,1-1 1,-1 0-1,0 0 0,1 1 1,-1-2-1,6-14-537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0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17796,'0'5'872,"-7"3"-624,4 0-200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0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18308,'0'0'71,"1"0"0,-1 0 0,0 0 0,1 0 0,-1 1 0,0-1 1,1 0-1,-1 0 0,0 0 0,1 0 0,-1 0 0,0 1 0,1-1 0,-1 0 0,0 0 0,0 1 1,1-1-1,-1 0 0,0 0 0,0 1 0,1-1 0,-1 0 0,0 1 0,0-1 0,0 0 0,0 0 0,0 1 1,1-1-1,-1 0 0,0 1 0,0-1 0,0 1 0,0-1 0,0 0 0,0 1 0,0-1 0,0 0 1,0 1-1,0-1 0,0 0 0,0 1 0,-1-1 0,1 1 0,-2 23 696,1-20-152,-6 53 646,1-16-1059,2 0 1,2 42 0,2-81-221,-1 0 0,1 0 1,0 0-1,1 0 0,-1 0 1,0 0-1,1 0 0,-1 0 1,1 0-1,-1 0 0,1 0 1,0 0-1,0-1 0,0 1 1,0 0-1,0 0 0,0-1 1,1 1-1,-1-1 0,1 1 1,-1-1-1,1 1 0,-1-1 1,1 0-1,0 0 0,1 1 1,2-1-96,1 1 0,-1-1 0,1-1 1,-1 1-1,1-1 0,-1 0 1,11-2-1,-7 2-10,-5-1 58,0 1-1,0 0 1,0 0-1,0 0 1,0 1-1,0 0 1,-1-1 0,1 1-1,0 0 1,0 1-1,-1-1 1,1 1-1,-1-1 1,1 1 0,-1 0-1,6 5 1,-8-5 63,1 0 0,0 0 0,-1 0 1,0 0-1,1 0 0,-1 1 0,0-1 0,0 0 1,0 1-1,0-1 0,-1 1 0,1-1 1,-1 1-1,0 0 0,1-1 0,-1 1 0,0-1 1,-1 1-1,1 0 0,0-1 0,-1 1 1,1-1-1,-1 1 0,0-1 0,0 1 0,-1 2 1,-1 0 113,0 0 0,0 0-1,0-1 1,-1 1 0,1-1 0,-1 1 0,-1-1 0,1 0 0,0-1 0,-1 1 0,0-1 0,0 0 0,0 0 0,0 0 0,0-1 0,0 0 0,-1 0-1,1 0 1,-9 1 0,10-2-67,0-1 0,0 1-1,0-1 1,0 1 0,0-1-1,-1-1 1,1 1 0,0-1-1,0 1 1,0-1 0,0 0-1,-5-2 1,7 1-92,-1 1 0,1 0 0,-1-1 0,1 0 0,0 1-1,0-1 1,-1 0 0,2 0 0,-1 0 0,0-1 0,0 1 0,1 0 0,-1-1 0,1 1 0,-1-1 0,1 1 0,0-1 0,0 0 0,0-3-1,-1-19-214,6-2-165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15259,'5'-1'293,"1"-1"0,0 1 0,-1-1 0,1 0 0,-1 0 0,0-1 0,0 0 0,0 0 0,0 0 0,0 0-1,0-1 1,-1 0 0,0 0 0,0 0 0,0 0 0,0-1 0,3-5 0,3-6 502,0 0-1,-1-1 1,14-34-1,-21 46-714,0-1 0,0 1 0,-1-1 0,1 0 0,-1 0-1,0-8 1,-1 13-76,0 1 0,0 0-1,0-1 1,1 1 0,-1-1-1,0 1 1,0 0 0,0-1-1,-1 1 1,1 0 0,0-1 0,0 1-1,0 0 1,0-1 0,0 1-1,0 0 1,0-1 0,-1 1-1,1 0 1,0-1 0,0 1 0,0 0-1,-1-1 1,1 1 0,0 0-1,0 0 1,-1-1 0,1 1-1,0 0 1,-1 0 0,1 0-1,0-1 1,-1 1 0,1 0 0,0 0-1,-1 0 1,1 0 0,0 0-1,-1 0 1,1 0 0,0 0-1,-1 0 1,1 0 0,0 0 0,-1 0-1,1 0 1,-1 0 0,1 0-1,0 0 1,-1 0 0,1 0-1,0 0 1,-1 1 0,1-1 0,0 0-1,-1 0 1,1 0 0,0 1-1,0-1 1,-1 0 0,1 1-1,-18 15 83,9-3-75,1 1 1,0 0-1,1 1 1,0 0-1,1 0 1,1 1-1,0 0 1,1 0-1,1 0 0,0 0 1,0 25-1,3-37-14,0 1-1,0-1 0,1 0 1,-1 1-1,1-1 0,0 1 1,0-1-1,1 0 0,-1 0 1,1 0-1,0 0 0,0 0 1,0 0-1,5 5 0,-5-7 2,0 1 0,1-1 0,-1 0-1,1-1 1,0 1 0,-1 0-1,1-1 1,0 0 0,0 1 0,0-1-1,0 0 1,0 0 0,0-1 0,0 1-1,0-1 1,1 0 0,-1 1-1,0-1 1,0-1 0,7 0 0,3-2 0,0 0 0,0-1-1,-1 0 1,1-1 0,-1-1 0,0 0 0,0 0 0,-1-1 0,0-1 0,0 0 0,15-15 0,6-8 16,-1-1-1,28-40 1,2-14-60,-72 159-82,7-55 88,-12 66-249,15-77 125,1 0 0,-1-1 1,1 1-1,1-1 0,-1 1 1,1 0-1,0-1 0,1 1 1,-1-1-1,4 7 0,-5-13 149,0 1 0,0-1 0,0 1 0,1-1-1,-1 0 1,0 1 0,0-1 0,1 1 0,-1-1-1,0 1 1,1-1 0,-1 0 0,1 1 0,-1-1-1,0 0 1,1 1 0,-1-1 0,1 0-1,-1 0 1,1 1 0,-1-1 0,1 0 0,-1 0-1,1 0 1,-1 0 0,1 0 0,-1 0 0,1 0-1,-1 1 1,1-1 0,-1-1 0,1 1 0,-1 0-1,1 0 1,-1 0 0,1 0 0,-1 0 0,1 0-1,-1-1 1,1 1 0,-1 0 0,1 0-1,-1-1 1,0 1 0,1 0 0,-1-1 0,1 1-1,-1 0 1,0-1 0,1 1 0,-1-1 0,15-21-514</inkml:trace>
  <inkml:trace contextRef="#ctx0" brushRef="#br0" timeOffset="1">574 1 14339,'-3'18'784,"3"4"-776,3-1-8,10-1 80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141 127 16924,'-15'10'585,"1"2"0,0-1 0,1 2-1,1 0 1,-15 19 0,22-25-372,-1 1 0,1-1-1,1 1 1,0 1 0,0-1 0,0 1-1,1-1 1,0 1 0,1 0-1,0 0 1,0 0 0,0 10-1,2-16-172,0 0 0,0-1 0,0 1-1,1 0 1,-1 0 0,1-1 0,-1 1-1,1 0 1,0-1 0,0 1 0,0 0-1,0-1 1,0 1 0,1-1 0,-1 0-1,1 1 1,0-1 0,0 0 0,-1 0-1,1 0 1,1 0 0,-1 0 0,0-1-1,0 1 1,1-1 0,-1 1 0,1-1-1,-1 0 1,1 0 0,-1 0 0,1 0-1,0 0 1,4 0 0,1 0-10,0 0 1,0-1-1,1 0 1,-1-1-1,0 1 1,0-1-1,0-1 1,0 0-1,0 0 1,12-5-1,-2-1-26,-1-2 0,0 1 0,-1-2 0,0 0 0,-1-1 0,0 0 0,-1-1 0,-1-1 0,0-1 0,0 1 0,-2-2 0,0 0 0,-1 0 0,0-1 0,-1 0 0,-1-1 0,-1 0 0,0 0 0,7-38 0,-13 49-4,0 0-1,0 0 1,-1 0-1,0 0 0,-2-10 1,2 16-1,0 0 1,0 0-1,0 0 1,-1 1-1,1-1 1,0 0-1,0 0 0,-1 0 1,1 0-1,0 1 1,-1-1-1,1 0 1,-1 0-1,1 1 0,-1-1 1,1 0-1,-1 1 1,0-1-1,1 0 1,-1 1-1,0-1 0,0 1 1,1-1-1,-1 1 1,0 0-1,0-1 1,1 1-1,-1 0 1,0-1-1,0 1 0,0 0 1,0 0-1,0 0 1,0 0-1,1 0 1,-1 0-1,0 0 0,0 0 1,0 0-1,0 0 1,0 0-1,0 1 1,1-1-1,-1 0 1,0 0-1,0 1 0,0-1 1,1 1-1,-1-1 1,0 1-1,1-1 1,-2 2-1,-4 2-2,1 0 0,-1 0 0,1 1 0,0 0 0,0 0 0,1 1 0,-1-1 0,1 1 0,1 0 0,-1 0 0,1 0 0,-4 10 0,1-2-3,1 1 0,1-1 0,0 1 0,-3 26 0,6-33-2,0-1 0,1 1 0,0 0 0,1-1 0,0 1 0,0 0 0,0-1 1,1 1-1,0-1 0,0 0 0,1 1 0,6 10 0,-7-15-22,0 0 0,0 0 0,1 0-1,-1 0 1,1-1 0,0 1 0,-1-1-1,1 0 1,0 1 0,0-2 0,1 1 0,-1 0-1,0 0 1,1-1 0,-1 0 0,1 0-1,-1 0 1,1 0 0,-1 0 0,1-1 0,0 0-1,-1 1 1,1-1 0,0-1 0,0 1-1,-1 0 1,1-1 0,5-1 0,0-1-103,0 0 1,0 0-1,0-1 0,-1 0 1,1 0-1,-1-1 0,0 0 1,12-10-1,-15 11 73,0-1-1,1 0 1,-2 0 0,1 0 0,-1-1-1,1 0 1,-2 1 0,1-2-1,0 1 1,-1 0 0,-1-1-1,3-7 1,-5 14 68,0 0 0,0 1 1,0-1-1,0 0 0,0 0 0,-1 0 0,1 0 1,0 0-1,0 0 0,0 0 0,0 0 1,-1 0-1,1 0 0,0 0 0,0 0 0,0 0 1,-1 0-1,1 0 0,0 0 0,0 0 0,0 0 1,0 0-1,-1 0 0,1 0 0,0 0 0,0 0 1,0 0-1,0 0 0,-1 0 0,1-1 0,0 1 1,0 0-1,0 0 0,0 0 0,0 0 0,-1 0 1,1 0-1,0-1 0,0 1 0,0 0 0,0 0 1,0 0-1,0 0 0,0-1 0,0 1 1,0 0-1,0 0 0,0 0 0,0 0 0,0-1 1,0 1-1,0 0 0,0 0 0,0 0 0,0-1 1,0 1-1,-13 12 360,9-6-213,0 1 1,0 0-1,1-1 0,0 1 1,0 1-1,0-1 0,-2 14 1,4-19-138,1-1 0,-1 1 1,1 0-1,0 0 0,0 0 0,0 0 1,0 0-1,0 0 0,0-1 1,0 1-1,1 0 0,-1 0 0,1 0 1,-1 0-1,1-1 0,0 1 1,0 0-1,-1-1 0,1 1 0,0 0 1,1-1-1,-1 1 0,0-1 1,0 0-1,1 1 0,-1-1 0,0 0 1,1 0-1,0 0 0,-1 0 1,1 0-1,-1 0 0,1 0 0,0 0 1,0-1-1,2 1 0,3 1-32,0-2-1,0 1 0,0-1 1,0 0-1,0 0 0,0 0 1,13-4-1,49-16-434,-42 12 223,4-3-65,-19 7 131,-1 0 0,1 0 0,1 1 0,-1 0-1,0 1 1,0 1 0,25-1 0,-35 3 151,-1-1 0,1 0 0,0 0 1,-1 1-1,1-1 0,-1 0 0,1 1 1,-1 0-1,1-1 0,-1 1 0,1 0 0,-1 0 1,0 0-1,1 0 0,-1 0 0,0 0 1,0 0-1,0 0 0,1 2 0,0 0 57,-1 0 0,0 0 0,1 0 0,-1 0 0,-1 0-1,1 0 1,0 4 0,5 18 554,-5-25-577,-1 1 1,1 0-1,-1 0 0,0 0 0,1-1 0,-1 1 0,1 0 0,0-1 1,-1 1-1,1 0 0,0-1 0,-1 1 0,1-1 0,0 1 0,0-1 0,-1 1 1,1-1-1,0 1 0,0-1 0,0 0 0,0 0 0,-1 1 0,1-1 1,0 0-1,0 0 0,0 0 0,0 0 0,0 0 0,0 0 0,0 0 1,-1 0-1,1 0 0,0-1 0,0 1 0,1 0 0,3-2 25,1-1 0,-1 1 0,1-1 0,6-4 0,-8 4-40,45-28-197,-30 18-269,0 0 0,0 2 0,1 0 1,30-10-1,-48 20 429,0 0 0,0 0 1,-1 1-1,1-1 0,0 1 0,0 0 1,0-1-1,0 1 0,-1 0 1,1 0-1,0 0 0,0 0 1,0 1-1,0-1 0,-1 0 0,1 1 1,0-1-1,0 1 0,0 0 1,-1 0-1,1-1 0,-1 1 1,1 0-1,0 0 0,-1 1 0,1-1 1,-1 0-1,0 0 0,0 1 1,1-1-1,-1 1 0,0-1 1,0 1-1,0-1 0,0 1 0,-1 0 1,1-1-1,0 1 0,-1 0 1,1 0-1,-1-1 0,1 1 1,-1 0-1,0 0 0,0 0 0,0 0 1,0 2-1,0 4 44,-1 0-1,0-1 1,0 1-1,-4 11 1,-2 4 309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1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 18172,'10'-5'2311,"-10"11"-567,-14 22 460,6-12-1364,-4 14-597,1 0 0,1 1-1,2 1 1,1 0 0,1 0 0,2 0 0,0 57 0,4-82-235,1 0 1,0 0-1,0 0 1,0 0-1,1-1 1,0 1-1,1-1 1,-1 1-1,5 7 1,-5-12-40,-1 0 0,1 1 0,0-1 0,0 0 1,0 0-1,0 0 0,0 0 0,0 0 0,1-1 0,-1 1 0,1-1 0,-1 1 1,1-1-1,-1 0 0,1 0 0,0 0 0,-1 0 0,1-1 0,0 1 0,0-1 1,0 0-1,0 0 0,-1 1 0,7-2 0,-1 0 73,0-1 1,-1 0-1,1 0 0,0-1 1,-1 1-1,1-2 0,11-6 0,1-3-107,26-20-1,3-8-86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14523,'-12'11'688,"-13"13"1353,-24 29 1,43-46-1664,0 0-1,1 0 1,0 1-1,0 0 1,1 0 0,0 0-1,1 1 1,-1-1 0,-2 13-1,6-20-351,0 1 0,-1-1 0,1 0 0,0 1 0,0-1 0,-1 1 0,1-1 0,0 0 0,1 1 0,-1-1 0,0 1 0,0-1-1,1 0 1,-1 1 0,0-1 0,1 0 0,-1 1 0,1-1 0,0 0 0,-1 1 0,1-1 0,0 0 0,0 0 0,0 0 0,0 0 0,0 0 0,0 0 0,0 0-1,0 0 1,0 0 0,1-1 0,-1 1 0,0 0 0,0-1 0,1 1 0,-1-1 0,1 1 0,-1-1 0,0 0 0,1 1 0,-1-1 0,1 0 0,1 0-1,5 0-62,0-1-1,0 1 0,0-1 0,0-1 0,0 1 0,13-6 0,8-6-310,0-1 0,-1-1 0,44-32 0,0 0-332,-69 45 662,0 0 1,1 1-1,-1-1 1,0 1-1,1-1 1,-1 1-1,8-1 1,-10 2 30,0 0-1,-1 0 1,1 0 0,0 0 0,0 0 0,0 0-1,0 0 1,0 1 0,0-1 0,0 0-1,0 1 1,-1-1 0,1 1 0,0-1-1,0 1 1,0-1 0,-1 1 0,1 0-1,0-1 1,-1 1 0,1 0 0,-1-1 0,1 1-1,0 0 1,-1 0 0,0 0 0,1-1-1,-1 1 1,0 0 0,1 0 0,-1 0-1,0 0 1,0 0 0,1 1 0,2 39 611,-3-33-476,0 0 1,1 0-1,0 0 1,0 0-1,5 14 1,-6-20-123,1 0 0,0-1 0,0 1 0,0-1 0,0 1 0,0-1 0,0 1 0,0-1 0,1 0 0,-1 1 0,0-1 1,1 0-1,-1 0 0,1 0 0,-1 0 0,1 0 0,0 0 0,-1-1 0,1 1 0,0 0 0,0-1 0,-1 1 0,1-1 0,0 0 0,0 0 1,0 0-1,-1 0 0,1 0 0,0 0 0,3 0 0,4-2-62,0 0-1,-1 0 1,1-1 0,0 0-1,-1 0 1,1-1 0,-1 0-1,14-9 1,62-51-2309,-59 43 1143,-12 11 621,-8 5-90,0 1-1,0 0 0,0 0 1,11-6-1,-14 10 463,-1-1 0,0 1 0,1-1 0,-1 1 1,0-1-1,1 1 0,-1 0 0,1 0 0,-1 0 0,0 0 0,1 0 1,-1 0-1,1 0 0,-1 0 0,1 0 0,-1 1 0,0-1 0,1 1 1,-1-1-1,0 1 0,1-1 0,-1 1 0,0 0 0,0 0 0,0-1 1,3 3-1,-2-1 110,-1-1 0,1 0 0,0 1 0,1-1 1,-1 0-1,0 0 0,0-1 0,0 1 0,1 0 0,-1-1 1,0 1-1,0-1 0,1 0 0,-1 0 0,1 0 1,-1 0-1,0 0 0,1 0 0,2-1 0,22-5-78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72 13115,'-9'3'425,"1"0"1,-1 1-1,0 0 1,1 1-1,0-1 0,0 2 1,0-1-1,1 1 1,0 0-1,-10 10 1,10-8-130,0 0 1,0 1 0,0 0-1,1 0 1,1 0-1,-1 1 1,2 0 0,-7 16-1,10-24-241,1 0 1,-1 1-1,1-1 0,-1 0 0,1 1 0,0-1 0,0 0 0,0 1 0,0-1 0,0 0 0,1 1 0,0 2 1,0-4-33,-1 0 1,1 1 0,0-1 0,-1 0 0,1 0 0,0 0 0,0-1 0,0 1 0,0 0 0,-1 0 0,1 0-1,0-1 1,1 1 0,-1 0 0,0-1 0,0 1 0,0-1 0,0 1 0,0-1 0,1 0 0,-1 0-1,0 1 1,0-1 0,1 0 0,-1 0 0,1 0 0,6 0 31,0-1 1,-1 0-1,1 0 0,0-1 0,-1 0 1,0 0-1,1-1 0,-1 0 0,12-7 1,7-5 59,28-22 0,-25 17-73,-2-2 1,-1-1 0,0-2 0,-2 0-1,-1-1 1,23-34 0,-46 56-107,-9 12 28,-14 17 12,14-11 63,0 1 0,1 0 0,1 1 0,0 0 0,2 0 0,-1 0 0,2 1 0,0-1 1,1 1-1,1 0 0,0 21 0,2-34-25,0 0 1,0 0-1,1 0 1,0 0-1,-1-1 1,1 1-1,1 0 1,-1 0-1,1-1 1,-1 1-1,1-1 1,0 1-1,0-1 1,3 4-1,-3-5-11,0 0 0,0 0 0,0-1 0,0 1 0,1-1 0,-1 1 0,0-1-1,1 0 1,-1 0 0,1 0 0,-1 0 0,1 0 0,0 0 0,-1-1 0,1 1 0,0-1 0,-1 0 0,1 0 0,0 0 0,-1 0-1,5-1 1,2-1-25,0-1-1,0 1 1,-1-2-1,1 1 0,-1-1 1,0-1-1,0 1 1,-1-1-1,1-1 1,-1 1-1,10-11 0,-7 6-3,0 0 0,-1-1 0,0 0 0,-1 0 0,-1-1 0,12-23 0,-11 5 81,-10 18 53,1 12-101,1 0 0,-1 0 0,1 0-1,-1 0 1,1 0 0,-1-1 0,1 1 0,-1 0-1,1 0 1,-1 1 0,1-1 0,-1 0 0,1 0-1,-1 0 1,1 0 0,-1 0 0,1 0 0,-1 1-1,1-1 1,-1 0 0,1 0 0,-1 1 0,1-1-1,-1 0 1,1 1 0,-3 2 12,0-1 0,1 0-1,-1 1 1,1-1 0,0 1 0,-1 0-1,2 0 1,-1 0 0,0 0 0,0 0-1,1 0 1,0 1 0,0-1 0,0 0-1,0 1 1,0-1 0,0 1 0,1-1-1,0 1 1,0-1 0,0 4 0,0-3-22,0 0 1,1 0-1,-1 0 1,1 0-1,0-1 1,0 1-1,0 0 1,0 0-1,1-1 1,-1 1-1,1-1 1,0 1-1,0-1 1,1 0-1,-1 0 1,0 0-1,1 0 1,5 5-1,-2-5-62,0 0 0,0 0 0,1 0 0,-1-1 0,1 0 0,-1 0 0,1 0 0,0-1-1,0 0 1,0 0 0,-1-1 0,1 0 0,0 0 0,0-1 0,0 0 0,10-2 0,-10 1-3,0 0 0,1 0 0,-1 0 0,0-1 0,0 0 0,0-1 0,-1 1 0,1-1 0,-1-1 0,0 1 0,0-1 0,0 0 0,-1 0 1,9-11-1,-12 12 131,0 0 0,0 0 0,0 0 0,-1 0-1,0 0 1,1 0 0,-1-1 0,-1 1 0,1-1 0,-1 1 0,1-1 0,-1 1 0,-1 0 0,1-1 0,0 1 0,-1-1 0,0 1 0,0 0 0,-1-1 0,1 1 0,-1 0 0,0 0 0,0 0 0,0 0 0,-3-4 0,-5-6 420,0 0 1,-1 0-1,0 1 0,-26-22 1,51 36-1497,10 5 417,16 4 536,50 7 0,-34-10-241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20852,'2'5'316,"0"0"0,0 0-1,-1 0 1,1 1-1,-1-1 1,-1 0-1,1 1 1,-1-1-1,0 1 1,0-1-1,-2 11 1,2 30 263,0-44-566,0 1 1,1 0-1,-1-1 0,1 1 0,0-1 1,0 1-1,0-1 0,0 1 1,1-1-1,-1 0 0,1 1 1,-1-1-1,1 0 0,2 2 0,-2-3-3,0 1 0,0-1 0,0 0-1,1 1 1,-1-1 0,0 0-1,1-1 1,-1 1 0,1 0 0,-1-1-1,1 1 1,-1-1 0,1 0-1,0 0 1,-1 0 0,1 0 0,-1 0-1,1-1 1,3 0 0,4-2 1,1 1 1,0-2-1,10-4 0,102-57-145,-122 64 120,1 1-1,-1-1 1,1 0 0,-1 1 0,0 0 0,1-1-1,-1 1 1,1 0 0,-1 0 0,1 0 0,2 0-1,-4 0 8,1 0-1,-1 0 1,1 1-1,-1-1 0,1 0 1,-1 0-1,1 1 1,-1-1-1,1 0 1,-1 1-1,1-1 0,-1 0 1,1 1-1,-1-1 1,0 1-1,1-1 0,-1 1 1,0-1-1,1 0 1,-1 2-1,1 1-18,0 1 0,0-1 1,-1 1-1,0-1 0,1 1 0,-1-1 0,-1 7 0,1-3 13,-2 26-26,1-22-305,0 0-1,0 0 1,1 0-1,1 0 1,0 0-1,0 0 1,1 0-1,6 17 1,-7-26-213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17916,'17'-6'1904,"0"5"-1368,7-2-312,6-2 833,9 1-1569,6 3 744,3 1-272,-2 0-225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207 508 17684,'7'-9'631,"-3"3"-298,1 0 0,-1 0 0,0 0 0,0-1 0,-1 1 0,0-1 0,3-9 0,-6 16-300,0 0 0,0 0 1,0-1-1,-1 1 0,1 0 0,0 0 0,0 0 0,0 0 1,0 0-1,0 0 0,0 0 0,0-1 0,-1 1 0,1 0 0,0 0 1,0 0-1,0 0 0,0 0 0,0 0 0,-1 0 0,1 0 1,0 0-1,0 0 0,0 0 0,0 0 0,-1 0 0,1 0 0,0 0 1,0 0-1,0 0 0,0 0 0,0 0 0,-1 0 0,1 0 1,0 0-1,0 0 0,0 0 0,0 0 0,0 0 0,-1 1 1,1-1-1,0 0 0,0 0 0,0 0 0,0 0 0,0 0 0,0 0 1,-1 1-1,-9 5 595,-13 18-141,1 1 0,1 1 1,-31 50-1,47-69-464,-1 2-16,-14 22-13,19-29 5,0 0-1,0-1 0,1 1 0,-1 0 0,0 0 1,1-1-1,-1 1 0,1 0 0,-1 0 1,1 0-1,0 0 0,0 0 0,0 0 0,0 3 1,2-6-2,-1 1 0,1-1 0,0 1 1,-1-1-1,1 0 0,-1 0 0,1 0 1,-1 0-1,0 0 0,1 0 0,-1 0 1,0 0-1,2-3 0,25-28-22,35-54 0,-20 27-40,-31 48-229,-12 11 287,1 0 0,-1 0 0,0 0 1,0 0-1,1 0 0,-1 1 0,0-1 0,0 0 0,0 0 0,1 0 0,-1 0 0,0 0 1,0 1-1,0-1 0,1 0 0,-1 0 0,0 0 0,0 1 0,0-1 0,0 0 0,1 0 0,-1 0 1,0 1-1,0-1 0,0 0 0,0 0 0,0 1 0,0-1 0,0 0 0,0 0 0,0 1 1,0-1-1,0 1 0,-1 32-287,0-25 251,-9 105-35,-4 0 1,-6-1 0,-5-2-1,-67 189 1,87-285 89,3-8-13,0-1 1,0 1-1,0 0 1,-1-1-1,0 1 0,0-1 1,0 0-1,0 0 1,-1 0-1,0 0 0,0-1 1,-6 6-1,9-10-2,0 1 0,1-1 1,-1 0-1,1 1 0,-1-1 0,0 0 0,1 1 1,-1-1-1,1 0 0,-1 0 0,0 0 1,1 0-1,-1 0 0,0 0 0,0 0 0,1 0 1,-1 0-1,0 0 0,1 0 0,-1 0 0,0 0 1,1 0-1,-1-1 0,1 1 0,-1 0 0,0 0 1,1-1-1,-1 1 0,1 0 0,-1-1 0,1 1 1,-1-1-1,1 1 0,-1-1 0,1 1 0,-1-1 1,1 1-1,-1-1 0,1 1 0,0-1 0,-1 0 1,1 0-1,-2-3-22,1 0 0,0 0 0,0 0 0,0 0 0,0 0 0,0-6 0,1-5-62,0 0-1,1 0 0,1 0 0,0 0 1,1 1-1,7-22 0,39-86-421,-21 67 156,2 0-1,60-81 1,92-88-564,-145 181 605,60-54 1,-88 93 175,-9 13 88,-12 23 62,7-21-23,-1 9 13,0 1 0,-3 22 1,7-34 5,1 0 0,0 0 0,1-1 1,0 1-1,1 0 0,0 0 1,3 14-1,-4-21-6,1 0 1,-1 0 0,1 0-1,-1 0 1,1-1-1,0 1 1,0 0 0,0 0-1,0-1 1,1 1-1,-1-1 1,0 1 0,1-1-1,-1 1 1,1-1-1,-1 0 1,1 0 0,-1 1-1,1-1 1,3 1-1,-2-1 3,0-1 1,-1 1-1,1-1 0,0 0 0,0 0 0,0 0 1,-1 0-1,1 0 0,0-1 0,0 1 0,-1-1 1,1 0-1,2-1 0,8-3 26,0-1 1,-1-1-1,-1 0 1,19-14-1,13-13 87,-1-3 1,-2-1-1,-2-3 0,-1 0 1,-2-3-1,-2 0 0,48-89 1,-74 122-117,-1-1 0,-1 0 0,0 0 0,5-23 0,-10 34-11,1 1-1,-1-1 1,0 0 0,0 0 0,0 0 0,0 0-1,0 1 1,0-1 0,0 0 0,-1 0-1,1 0 1,0 0 0,0 1 0,-1-1 0,1 0-1,0 0 1,-1 0 0,0 0 1,1 1 0,0 0 1,-1-1-1,1 1 0,0 0 0,-1 0 0,1 0 1,-1 0-1,1-1 0,-1 1 0,1 0 1,-1 0-1,1 0 0,0 0 0,-1 0 0,1 0 1,-1 0-1,1 0 0,-1 0 0,1 0 1,-1 0-1,1 0 0,0 1 0,-1-1 1,1 0-1,-1 0 0,1 0 0,-1 1 0,1-1 1,0 0-1,-1 1 0,-4 2-32,0 1 1,1-1-1,-1 1 0,1 1 0,0-1 0,0 0 1,-5 8-1,-23 41-172,24-39 158,-10 17-46,2 1 1,-14 38-1,25-57 100,1 0 0,0 0-1,1 1 1,1-1 0,0 1 0,1 0 0,0-1 0,2 24 0,-1-35 5,0 1-1,1-1 1,-1 1 0,1-1 0,0 0 0,0 1-1,0-1 1,0 0 0,0 0 0,0 1 0,0-1-1,1 0 1,-1 0 0,1 0 0,0-1-1,-1 1 1,1 0 0,4 2 0,-3-2 4,0-1 0,0 0 0,0 1 1,0-1-1,1 0 0,-1-1 0,0 1 1,1-1-1,-1 1 0,1-1 0,-1 0 0,4-1 1,5 0 36,0-1 1,-1-1 0,1 0 0,-1 0 0,0-1-1,18-9 1,-1-3 91,-1-1 0,-1-1 0,-1-2 0,0 0-1,-2-1 1,0-2 0,-1 0 0,23-34 0,-17 18 11,-2-1-1,-2-1 1,-2-1 0,31-83-1,-42 86-220,-10 26-32,-6 19-95,-23 51 138,2 1-1,3 1 1,3 0 0,2 2-1,3 1 1,3 0 0,-8 93-1,19-134 78,1-1-1,1 0 0,1 1 1,0-1-1,1 0 0,2 0 1,8 26-1,-3-30-50,-10-16 29,0 0 1,0 0-1,0 0 1,0 0-1,1 0 1,-1 0-1,0 0 1,0 0-1,0 0 1,1 0 0,-1 0-1,0-1 1,0 1-1,0 0 1,0 0-1,1 0 1,-1 0-1,0 0 1,0 0-1,0 0 1,0-1 0,0 1-1,1 0 1,-1 0-1,0 0 1,0 0-1,0-1 1,0 1-1,0 0 1,0 0-1,0 0 1,0 0 0,0-1-1,0 1 1,0 0-1,1 0 1,-1 0-1,0-1 1,0 1-1,0 0 1,-1 0-1,1-1 1,1-34-370,-6-3-423,-2 1-1,-20-66 1,-39-68-606,52 143 1554,9 21 201,1-1-1,1 0 1,-5-14 0,8 22-321,-1-1 0,1 1 0,0 0 1,0-1-1,0 1 0,0 0 0,0 0 1,0-1-1,0 1 0,0 0 0,0-1 1,0 1-1,0 0 0,1-1 0,-1 1 1,0 0-1,0-1 0,0 1 0,0 0 1,0 0-1,0-1 0,1 1 0,-1 0 1,0 0-1,0-1 0,1 1 0,-1 0 1,0 0-1,0 0 0,1-1 0,-1 1 1,0 0-1,0 0 0,1 0 0,-1 0 1,0 0-1,1 0 0,-1-1 0,0 1 1,0 0-1,1 0 0,-1 0 0,0 0 1,1 0-1,-1 0 0,0 0 0,1 0 0,-1 0 1,1 1-1,17 2 705,-16-2-646,171 51 151,-153-46-406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3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17012,'-4'3'336,"1"1"1,1-1 0,-1 1-1,0-1 1,1 1 0,0 0-1,-1 0 1,2 0 0,-1 0 0,0 0-1,1 0 1,-1 6 0,2-10-308,0 0 0,0 1 0,0-1 0,0 0 0,1 0 0,-1 1 0,0-1 0,0 0 0,1 0 0,-1 1 0,0-1 0,0 0 0,1 0 0,-1 0 0,0 1 0,1-1 0,-1 0 0,0 0 0,1 0 0,-1 0 0,0 0 0,0 0 0,1 0 0,-1 1 0,1-1 0,-1 0 0,0 0 0,1 0 0,-1 0 0,0-1 0,1 1 0,-1 0 0,0 0 0,1 0 0,-1 0 0,0 0 0,0 0 0,1 0 0,-1-1 0,0 1 0,1 0 0,-1 0 0,24-8 522,-14 5-237,-5 2-249,0 0 1,1 1-1,-1 0 0,1 0 0,-1 1 0,1-1 1,-1 1-1,1 0 0,-1 0 0,0 1 1,0 0-1,1 0 0,-1 0 0,6 4 1,-3-1-65,-1 0 0,1 0 1,-1 1-1,0 0 0,0 0 1,0 1-1,8 12 1,-14-18 28,0 0 1,0 0-1,0 1 1,-1-1 0,1 0-1,0 0 1,-1 1 0,0-1-1,1 0 1,-1 1 0,0-1-1,1 1 1,-1-1 0,0 0-1,0 1 1,0-1-1,0 1 1,0-1 0,-1 0-1,1 1 1,0-1 0,-1 1-1,1-1 1,-1 0 0,1 1-1,-1-1 1,0 0-1,1 0 1,-1 0 0,0 1-1,0-1 1,0 0 0,0 0-1,0 0 1,-1 1 0,-6 4 164,0 0 0,0 0 0,-1-1 0,-11 5 0,0 1-14,-12 9 10,15-8-136,-1-1 0,0-1 0,0-1 0,-25 8 0,42-16-102,-1-1-1,1 1 0,0-1 0,-1 1 0,1-1 0,-1 0 0,1 0 0,-1 0 0,1 1 0,0-2 0,-1 1 0,1 0 0,-1 0 0,1 0 0,-1-1 0,1 1 0,0 0 0,-1-1 0,1 0 0,0 1 0,-1-1 0,1 0 0,0 1 0,0-1 1,-1 0-1,-1-2 0,2 0-245,-1 1 0,1-1 1,0 0-1,-1 0 0,1 0 1,0 0-1,1 0 1,-1 0-1,1 0 0,-1-1 1,1-5-1,0-12-723,4-39 0,3 16-302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19772,'-5'0'1088,"14"3"697,2 0-1969,5-1 840,0-2 16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15843,'1'3'420,"1"1"0,-1-1 0,0 0 0,0 1 0,0-1-1,0 1 1,0-1 0,-1 1 0,0-1 0,1 1 0,-1 0-1,-1-1 1,1 1 0,-1 4 0,0 10 640,1-12-967,0-1 0,1 0 0,-1 0 0,1 1 0,0-1 0,1 0 0,-1 0 0,1 0 0,0 0 0,3 5 0,-4-8-73,1 0 0,0 0 0,-1 0 1,1 0-1,0-1 0,0 1 0,0 0 0,0-1 0,1 1 1,-1-1-1,0 0 0,1 0 0,-1 1 0,0-2 1,1 1-1,0 0 0,-1 0 0,1-1 0,-1 0 0,1 1 1,0-1-1,3 0 0,5-1 35,-1 0 0,1 0 0,-1-1-1,0-1 1,1 0 0,-1 0 0,0-1 0,-1 0 0,13-7 0,10-8 246,39-30 0,-10 6 131,-61 43-427,1-1 0,0 1 0,0-1 0,0 1 0,-1-1 0,1 1 0,0-1 0,0 1 1,0 0-1,0-1 0,0 1 0,0 0 0,0 0 0,0 0 0,1 0 0,-2 0-5,1 0 0,-1 0 0,0 0 0,0 1-1,1-1 1,-1 0 0,0 0 0,0 1 0,0-1 0,0 0 0,1 0 0,-1 1 0,0-1 0,0 0 0,0 0-1,0 1 1,0-1 0,0 0 0,0 1 0,0-1 0,0 0 0,0 1 0,0-1 0,0 0 0,0 1-1,0-1 1,0 0 0,0 0 0,0 1 0,0-1 0,-12 33-88,8-25 81,-35 93-125,39-100 132,0 0 1,-1-1-1,1 1 1,0 0-1,0-1 1,0 1 0,-1 0-1,1-1 1,0 1-1,0 0 1,0 0-1,0-1 1,0 1 0,1 0-1,-1-1 1,0 1-1,0 0 1,0-1-1,0 1 1,1 1-1,0-2 2,-1 1-1,1-1 1,-1 0-1,0 0 1,1 1-1,-1-1 1,1 0-1,-1 0 1,1 0-1,-1 0 0,1 0 1,-1 1-1,1-1 1,-1 0-1,1 0 1,-1 0-1,1 0 1,0-1-1,-1 1 1,1 0-1,0 0 0,3-1 9,0-1-1,0 1 0,-1-1 0,1 0 0,7-4 0,51-41 73,34-21 12,-96 67-97,1 1-1,0-1 1,0 1-1,-1-1 1,1 1 0,0 0-1,0-1 1,0 1-1,0 0 1,0 0-1,-1-1 1,1 1-1,0 0 1,0 0-1,0 0 1,0 0-1,1 0 1,-1 1 1,-1-1-1,1 0 1,-1 0 0,1 1-1,-1-1 1,0 0 0,1 1-1,-1-1 1,0 1 0,1-1-1,-1 0 1,0 1 0,0-1-1,1 1 1,-1-1 0,0 1-1,0-1 1,0 1 0,0-1 0,0 1-1,0-1 1,1 1 0,-1 0-1,0 6-16,-1 1 1,0-1-1,-2 14 0,-1 8 11,4-29 10,0 1 0,0-1 0,0 0 0,0 1 0,0-1 0,0 1 1,0-1-1,1 1 0,-1-1 0,0 0 0,0 1 0,1-1 0,-1 1 0,0-1 0,0 0 0,1 1 0,-1-1 1,0 0-1,1 1 0,-1-1 0,0 0 0,1 0 0,-1 1 0,1-1 0,-1 0 0,0 0 0,1 0 0,-1 0 1,1 1-1,-1-1 0,1 0 0,18-4 39,19-16 9,-34 18-41,15-10 23,-6 3-180,0 2 1,0-1-1,18-6 0,-31 14 121,0 0 0,1 0 0,-1-1 0,1 1 0,-1 0-1,1 0 1,-1-1 0,1 1 0,-1 0 0,1 0 0,-1 0 0,1 0 0,-1 0 0,1 0 0,-1 0 0,1 0 0,-1 0 0,1 0 0,-1 0 0,1 0 0,-1 0-1,1 0 1,-1 0 0,1 1 0,-1-1 0,1 0 0,-1 0 0,1 1 0,-1-1 0,1 0 0,-1 1 0,0-1 0,1 0 0,-1 1 0,0-1 0,1 0 0,-1 1 0,0-1-1,1 1 1,-1-1 0,0 1 0,0-1 0,0 1 0,1-1 0,-1 1 0,0-1 0,0 1 0,0-1 0,0 1 0,0-1 0,0 1 0,0-1 0,0 1 0,0-1-1,0 1 1,0-1 0,0 1 0,0-1 0,-1 1 0,1-1 0,0 1 0,0-1 0,0 1 0,-1 0 0,-14 31-193,4-15-131,-1-1 99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6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0 458 15931,'2'0'222,"-1"1"0,0 0 0,1 0 0,-1-1 0,1 1 0,-1 0 0,1-1 0,-1 0-1,1 1 1,-1-1 0,1 0 0,0 0 0,-1 0 0,1 0 0,-1 0 0,1 0 0,-1 0-1,3-1 1,32-8 1597,-29 7-1300,4-1-371,0-1 0,-1 0 0,1 0 0,-1-1 0,0 0 0,0-1 0,-1 0 0,0-1 0,0 1 0,0-2 0,-1 1 0,0-2 0,-1 1 0,1-1 0,6-11 0,-6 3 7,-10 12-27,-6 7-19,-6 7-87,0 0 0,0 2-1,2-1 1,-1 2 0,1 0 0,1 0-1,0 1 1,1 0 0,0 1-1,-7 15 1,16-27-29,0-1 0,0 1 0,0 0-1,1-1 1,-1 1 0,0 0 0,1 0 0,0 0 0,-1 0-1,1-1 1,0 1 0,0 0 0,0 2 0,0-3 4,1 0 0,-1-1 0,0 1 1,0 0-1,1-1 0,-1 1 0,0-1 0,1 1 0,-1 0 1,1-1-1,-1 1 0,0-1 0,1 1 0,0-1 1,-1 1-1,1-1 0,-1 0 0,1 1 0,-1-1 1,1 0-1,0 1 0,-1-1 0,1 0 0,0 0 0,3 1-2,0-1-1,-1 0 0,1 0 1,0 0-1,-1 0 0,1-1 1,0 1-1,-1-1 0,1 0 1,-1 0-1,6-2 0,9-6 4,0 0-1,0-1 1,0-1-1,-1 0 1,22-21 0,-10 5 62,47-54 0,-54 54-23,-1 0 0,-1-1 0,-1-1 0,-2-1 1,-1 0-1,13-37 0,-27 63-28,-1 0 0,0 0 0,0 0 0,0-1-1,0 1 1,-1 0 0,1-1 0,-1 1 0,0 0 0,-1-1 0,-1-6 0,2 10-7,0 0-1,0 1 1,0-1 0,-1 1-1,1-1 1,0 0-1,-1 1 1,1-1 0,-1 1-1,1-1 1,-1 1 0,1-1-1,-1 1 1,1 0 0,-1-1-1,1 1 1,-1 0-1,1-1 1,-1 1 0,0 0-1,1 0 1,-1-1 0,1 1-1,-1 0 1,0 0-1,1 0 1,-2 0 0,-1 0 0,1 1 0,-1-1 0,1 1 0,-1 0 0,1 0 0,0 0 0,-1 0 0,1 0 0,0 0 0,0 1 0,-3 2 0,-12 9 6,0 2 0,2 0 0,0 1 0,-25 32-1,17-14-31,-34 63 0,55-92 24,-4 5-9,2 0 0,-1 0 0,1 1 1,0-1-1,-2 13 0,6-21 5,0 0 0,0 0 1,-1 0-1,1-1 0,0 1 1,1 0-1,-1 0 0,0-1 0,1 1 1,-1 0-1,0 0 0,1-1 0,0 1 1,-1 0-1,1-1 0,2 3 1,-2-3-2,0 1 0,1-1 1,0 0-1,-1 0 1,1 0-1,0 0 1,-1 0-1,1 0 1,0 0-1,0-1 1,0 1-1,0-1 0,0 1 1,0-1-1,0 0 1,0 1-1,0-1 1,2 0-1,12-1-10,0-1 0,0 0-1,0-1 1,27-10 0,-31 9 4,0 0 1,0 1-1,0 1 1,0-1-1,1 2 1,-1 0-1,1 0 1,-1 1-1,20 3 1,-30-3 4,0 1 0,0-1-1,0 1 1,-1-1 0,1 1 0,0 0 0,0 0 0,-1 0 0,1 0 0,-1 0 0,1 0 0,-1 1-1,1-1 1,-1 0 0,0 1 0,0-1 0,1 1 0,-1 0 0,0-1 0,0 1 0,-1 0-1,1-1 1,1 4 0,-1 2-20,1 0-1,-1 0 0,-1 0 0,1 0 1,-2 8-1,1 9 23,0-23 13,0-1 1,0 1-1,0-1 0,0 1 1,0-1-1,1 0 0,-1 1 1,0-1-1,0 1 0,0-1 0,0 1 1,0-1-1,0 0 0,1 1 1,-1-1-1,0 1 0,0-1 1,1 0-1,-1 1 0,0-1 1,1 0-1,-1 0 0,0 1 0,1-1 1,-1 0-1,0 1 0,1-1 1,-1 0-1,1 0 0,0 1 1,13-5 221,13-16 77,-18 11-225,0-1 0,-1 0-1,0-1 1,-1 0 0,0 0 0,6-12-1,-10 16-129,0 1-1,0-1 1,-1 1-1,0-1 1,0 0-1,-1 0 1,0 0-1,0 0 1,0-1-1,-1 1 1,0 0-1,-2-11 1,1 10-923,5 11-1270,10 13 187,-5-11 1625,0 0 1,0-1-1,14 4 0,14 4-508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12867,'-7'73'5177,"8"-69"-5175,-1 0 0,1-1-1,1 1 1,-1 0 0,0-1 0,1 1 0,0-1 0,0 1 0,0-1 0,0 0 0,0 1-1,1-1 1,4 4 0,2 4 35,-9-11 33,0 1 1,1-1 0,-1 1 0,0-1 0,0 1 0,1-1-1,-1 0 1,0 1 0,1-1 0,-1 0 0,1 1 0,-1-1-1,0 0 1,1 1 0,-1-1 0,1 0 0,-1 0 0,1 0-1,-1 1 1,1-1 0,-1 0 0,1 0 0,-1 0 0,1 0-1,-1 0 1,1 0 0,-1 0 0,1 0 0,-1 0 0,1 0-1,-1 0 1,1 0 0,-1 0 0,1-1 0,-1 1 0,1 0-1,-1 0 1,0 0 0,1-1 0,-1 1 0,1 0 0,-1-1-1,0 1 1,1 0 0,-1-1 0,0 1 0,1 0 0,-1-1-1,0 1 1,1-1 0,-1 1 0,0-1 0,1 0 0,8-7 1555,3 35-2543,-10-24 913,-1 0 0,1-1 0,-1 1 0,1-1 0,0 1 0,0-1 1,0 0-1,0 0 0,0 0 0,0 0 0,0 0 0,1 0 0,-1 0 0,1-1 0,0 0 0,-1 1 0,1-1 1,0 0-1,0 0 0,-1 0 0,1-1 0,0 1 0,0-1 0,0 1 0,5-1 0,-1-1 11,-1 0 0,0-1 0,-1 1 0,1-1 0,0 0 0,0-1 0,-1 1 0,1-1-1,-1 0 1,0 0 0,9-8 0,-2 0-70,0 0 0,0-1 0,-1 0 0,-1-1 0,12-17-1,-19 21-667,-9 14 420,1 7 18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16668,'-5'16'1744,"7"2"-1056,-2 0-272,3 0 928,-2 1-479,2 1-433,0-3-440,1-7 1408,2-6-1288,2-4 8,2-4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19028,'1'7'1600,"3"4"-1488,2 7-704,4 3 640,4 2-16,4-1-320,5 1-168</inkml:trace>
  <inkml:trace contextRef="#ctx0" brushRef="#br0" timeOffset="1">289 257 17020,'-7'6'358,"0"0"0,-1-1-1,1-1 1,-1 1 0,0-1 0,0 0 0,0-1 0,-1 0 0,-9 2 0,-17 8 761,10 0-781,25-13-342,0 1 0,0-1 0,0 0 0,0 0 0,0 0-1,0 0 1,0 0 0,-1 0 0,1 1 0,0-1 0,0 0-1,0 0 1,0 0 0,0 0 0,0 0 0,0 1 0,0-1 0,0 0-1,0 0 1,0 0 0,0 0 0,0 1 0,0-1 0,0 0-1,0 0 1,0 0 0,0 0 0,0 0 0,0 1 0,0-1-1,0 0 1,1 0 0,-1 0 0,0 0 0,0 0 0,0 1 0,0-1-1,0 0 1,0 0 0,0 0 0,1 0 0,-1 0 0,0 0-1,16 5-361,34 2-581,-30-6 655,0 2-1,0 0 0,0 1 0,-1 1 0,0 1 0,21 10 1,-38-16 282,1 2-1,-1-1 1,0 0 0,0 0 0,-1 1 0,1-1 0,0 1 0,0-1 0,-1 1 0,1 0 0,2 3 0,-4-4 28,1 0 1,-1 0 0,0 0-1,0 0 1,0 0 0,0 0 0,0 0-1,0 0 1,0-1 0,0 1-1,0 0 1,0 0 0,0 0-1,0 0 1,-1 0 0,1 0 0,0 0-1,-1-1 1,1 1 0,-1 0-1,1 0 1,-1-1 0,1 1-1,-1 0 1,1 0 0,-1-1 0,0 1-1,0-1 1,1 1 0,-1-1-1,-1 2 1,-9 5 187,0-1 0,0 0 0,-1-1 0,1 0 0,-1 0 0,0-1 0,-1-1 0,1 0 0,-1-1 0,1 0 0,-1-1-1,1 0 1,-19-2 0,30 1-267,-1 0-1,1 0 0,-1-1 1,1 1-1,0 0 0,-1-1 1,1 1-1,-1-1 0,1 1 1,0-1-1,-1 1 1,1-1-1,0 0 0,0 0 1,-1 0-1,1 0 0,0 0 1,0 0-1,0 0 0,0 0 1,0 0-1,0 0 0,1 0 1,-1-1-1,0 1 0,1 0 1,-1-1-1,0-1 0,1 0-24,0 0 0,0 0 0,0 0-1,0 0 1,0 0 0,1 0 0,0 0-1,-1 0 1,1 0 0,0 1 0,0-1 0,1 0-1,2-4 1,17-27-658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16171,'-4'21'1353,"-3"14"-985,-1 5-152,1 9 792,0 2-520,6 7-280,1-2 0,4-6-192,2-4-176,2-13-368,1-5-144,-2-12 512,-1-6-144,-5-10-104</inkml:trace>
  <inkml:trace contextRef="#ctx0" brushRef="#br0" timeOffset="1">45 311 17396,'-20'-28'1760,"7"1"-1168,1 3-240,15 7 817,9 6-201,12 9-736,8 2-424,2 2 224,6 3-120,3-4-64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1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17420,'2'6'2499,"1"6"-1749,0 1 0,-1-1 0,0 1 0,0 20 0,-2-21-617,1-1-1,0 0 1,1 1-1,0-1 1,1 0 0,4 14-1,-5-23-112,-1 0 1,0 0-1,1 0 0,-1 0 0,1 0 0,-1 0 1,1-1-1,0 1 0,0-1 0,0 1 0,0-1 1,0 0-1,0 0 0,0 0 0,0 0 0,0 0 1,0 0-1,1 0 0,-1-1 0,0 1 0,1-1 1,-1 0-1,0 1 0,1-1 0,-1 0 0,1-1 1,-1 1-1,0 0 0,5-2 0,6-1 52,0 0 0,0-1 1,23-10-1,-35 13-65,46-22 249,81-55 0,-84 50-221,-40 26-44,0-1 0,0 1 0,0-1 1,0 2-1,7-3 0,-11 4 8,0 0-1,1-1 0,-1 1 1,0 0-1,1 0 0,-1 0 0,0 0 1,1 0-1,-1 0 0,0 0 1,1 0-1,-1 0 0,0 1 1,1-1-1,-1 0 0,0 0 0,1 0 1,-1 0-1,0 0 0,1 1 1,-1-1-1,0 0 0,1 0 1,-1 0-1,0 1 0,0-1 0,1 1 1,-1 0-1,0 0 1,1 0 0,-1 0 0,0 0-1,0 0 1,0 0 0,0 0 0,0 0-1,0 0 1,0 0 0,0 0 0,0 0-1,0 0 1,-1 1 0,-3 14-45,-13 29 0,12-31 27,-1 0 1,-5 25-1,11-38 18,0 0 0,0 0 1,-1-1-1,1 1 0,0 0 0,0 0 1,0 0-1,0 0 0,0-1 1,0 1-1,0 0 0,0 0 0,0 0 1,1 0-1,-1-1 0,0 1 0,0 0 1,1 0-1,-1-1 0,1 1 0,-1 0 1,1 0-1,-1-1 0,1 1 1,-1 0-1,1-1 0,-1 1 0,1-1 1,0 1-1,0 0 0,1 0 1,0-1-1,0 0 0,0 1 1,0-1-1,0 0 1,0 0-1,0 0 1,0 0-1,0 0 0,0-1 1,0 1-1,3-1 1,9-4 8,-1 0 1,22-11 0,-32 15-5,29-17 9,-21 11-40,0 0 0,0 1 0,1 1 1,0 0-1,0 1 0,25-6 0,-37 10 18,1 0 0,0 0 0,0 0 1,0 0-1,-1 0 0,1 0 0,0 0 0,0 0 0,0 0 0,-1 1 0,1-1 0,0 0 0,0 1 0,-1-1 1,1 1-1,0-1 0,-1 1 0,1-1 0,0 1 0,-1-1 0,1 1 0,-1-1 0,1 1 0,-1 0 0,1-1 1,-1 1-1,1 0 0,-1 0 0,0-1 0,1 1 0,-1 0 0,0 0 0,0 0 0,0-1 0,1 1 1,-1 0-1,0 0 0,0 0 0,0 0 0,-1 0 0,2 7-52,-2 0 0,1-1 0,-4 13-1,2-5-8,2-14 71,0 0 1,0 0-1,0 0 1,0 0-1,0 0 1,0 0-1,0 0 1,0 0-1,0 0 1,1 0-1,-1 0 1,0 0-1,1 0 1,-1 0-1,0 0 1,1-1-1,-1 1 1,1 0-1,0 0 1,-1 0-1,1-1 1,0 1-1,-1 0 1,1-1-1,0 1 0,1 0 1,0 0 6,-1-1 0,1 1 0,0-1 0,0 1 0,0-1 0,0 0 0,0 0 0,0 0 0,0 0 0,0 0 0,0-1 0,3 0 0,6-2 44,1-1-1,-1 0 0,15-9 1,-22 11-42,121-69-519,-84 46-914,-69 41-1877,10-5 2740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20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19044,'-6'19'2759,"1"-4"-1571,2-7-905,1 0-1,-1 1 0,1 0 0,1-1 0,-2 14 0,3-20-272,0-1-1,0 1 0,1-1 1,-1 0-1,0 1 0,0-1 1,1 1-1,-1-1 0,1 0 1,-1 1-1,1-1 1,0 0-1,-1 0 0,1 0 1,0 1-1,2 1 0,-2-2 7,1 0-1,-1 0 1,1-1-1,0 1 0,-1 0 1,1-1-1,0 1 1,0-1-1,-1 1 0,1-1 1,0 0-1,0 0 1,-1 0-1,1 0 1,0 0-1,3 0 0,5-2 19,0 0 0,0 0-1,0-1 1,-1 0 0,1-1-1,16-8 1,52-37 171,-55 33-124,-23 15-81,1 1-1,-1 0 1,0 0 0,0-1 0,0 1-1,1 0 1,-1 0 0,0-1 0,0 1-1,0 0 1,1 0 0,-1 0 0,0-1-1,1 1 1,-1 0 0,0 0 0,1 0-1,-1 0 1,0 0 0,0 0 0,1 0-1,-1-1 1,0 1 0,1 0 0,-1 0-1,0 0 1,1 0 0,-1 1 0,0-1-1,1 0 1,-1 0 0,0 0 0,1 0-1,-1 0 1,0 0 0,1 0 0,-1 0-1,0 1 1,0-1 0,1 0 0,-1 1-1,-4 15-28,-20 30-27,21-41 53,1-2 5,-7 17-27,9-20 24,0 0 0,0 1 0,-1-1 1,1 0-1,0 1 0,0-1 0,0 0 0,0 1 1,0-1-1,0 0 0,0 1 0,1-1 0,-1 0 1,0 1-1,0-1 0,0 0 0,0 0 0,0 1 1,0-1-1,0 0 0,1 1 0,-1-1 0,0 0 1,0 0-1,0 1 0,1-1 0,-1 0 0,0 0 1,0 0-1,1 1 0,-1-1 0,0 0 0,1 0 1,-1 0-1,0 0 0,0 0 0,1 0 0,-1 1 1,0-1-1,1 0 0,-1 0 0,0 0 0,1 0 1,-1 0-1,0 0 0,1 0 0,-1 0 0,0 0 1,0-1-1,1 1 0,-1 0 0,0 0 0,1 0 1,-1 0-1,0 0 0,1 0 0,-1-1 0,0 1 1,0 0-1,1 0 0,13-6-5,0 1 1,-1-2-1,1 0 0,-1 0 0,14-12 0,7-3-6,-21 13 12,23-13-49,-33 21 35,-1 0 0,0 0-1,0 0 1,1 0-1,-1 0 1,1 1 0,-1-1-1,0 1 1,1-1 0,-1 1-1,1 0 1,3 0-1,-6 1 8,1-1 0,-1 0 0,1 0 0,-1 1 0,1-1-1,-1 1 1,1-1 0,-1 0 0,1 1 0,-1-1 0,1 1-1,-1-1 1,0 1 0,1 0 0,-1-1 0,0 1 0,0-1-1,1 1 1,-1-1 0,0 1 0,0 0 0,0-1 0,0 1-1,0 0 1,0-1 0,0 1 0,0-1 0,0 1 0,0 0 0,0-1-1,0 1 1,0 0 0,-1 0 0,-6 27-143,5-21 110,-3 8-51,3-11 23,1 0 1,-1 0-1,1 0 1,0 1-1,0-1 1,1 0-1,-1 0 1,1 1-1,0-1 1,0 7-1,1-10 75,-1-1 0,0 1 0,1-1 0,-1 1 0,0-1 0,1 1 0,-1-1-1,1 1 1,-1-1 0,1 1 0,-1-1 0,1 0 0,-1 1 0,1-1-1,-1 0 1,1 0 0,0 1 0,-1-1 0,1 0 0,-1 0 0,1 0 0,0 0-1,-1 0 1,1 1 0,-1-1 0,1 0 0,0-1 0,-1 1 0,1 0-1,0 0 1,-1 0 0,1 0 0,-1 0 0,1-1 0,-1 1 0,2 0 0,25-13 218,-20 10-334,21-10 29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2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79 125 15203,'0'1'103,"-1"-1"0,1 1 0,-1 0 0,1-1 0,-1 1 0,1-1 0,0 1-1,-1 0 1,1-1 0,0 1 0,-1 0 0,1-1 0,0 1 0,0 0 0,0-1 0,0 1 0,0 0-1,0-1 1,0 1 0,0 0 0,0 0 0,0-1 0,0 1 0,0 1 0,1-2 23,0 0 0,0-1 0,0 1 0,0 0 0,-1 0 0,1 0 0,0 0 0,0-1 0,0 1 0,-1 0 0,1-1 1,0 1-1,0-1 0,-1 1 0,2-2 0,33-25 2086,-10 0-870,-23 25-1267,-1 1 0,0-1 1,0 0-1,0 0 0,0 1 1,-1-1-1,1 0 0,0 0 1,-1 0-1,1 0 0,-1 0 1,0 0-1,0 0 0,0 0 1,0-3-1,0 4-70,0 1 0,0-1-1,0 1 1,-1 0 0,1-1 0,0 1 0,0-1 0,-1 1 0,1 0-1,0-1 1,0 1 0,-1 0 0,1-1 0,-1 1 0,1 0-1,0-1 1,-1 1 0,1 0 0,-1 0 0,1 0 0,0-1-1,-1 1 1,1 0 0,-1 0 0,1 0 0,-1 0 0,1 0 0,-1 0-1,1 0 1,0 0 0,-1 0 0,1 0 0,-1 0 0,1 0-1,-1 0 1,1 0 0,-1 1 0,-19 5-210,19-5 178,-8 3-136,0 0 0,1 1 0,0 0 0,-1 1 0,2 0 0,-1 0 0,1 1 0,0-1 0,0 1 1,1 1-1,0 0 0,0 0 0,1 0 0,0 0 0,0 1 0,-3 10 0,7-18 149,1 0 1,0 0-1,-1 1 1,1-1-1,0 0 1,0 0-1,0 1 1,0-1-1,0 0 1,0 0-1,0 1 1,0-1-1,0 0 1,0 0-1,1 1 1,-1-1-1,1 0 1,-1 0-1,1 0 1,-1 1-1,1-1 1,0 0-1,-1 0 1,1 0-1,0 0 1,0 0-1,0 0 1,0-1-1,0 1 1,0 0-1,0 0 1,0-1-1,0 1 1,0 0-1,0-1 1,0 1-1,1-1 1,-1 0-1,0 1 1,0-1-1,1 0 1,0 1-1,8 0-5,0 0 1,0 0-1,0-1 0,13-2 0,-20 2 9,324-48 364,-310 43-123,-13-2 402,-5 6-504,0-1 0,0 0 1,0 0-1,0 1 1,-1-1-1,1 1 0,-1-1 1,1 1-1,-1 0 1,-2-2-1,-1-2 30,-4-2 75,1 0-1,0-1 1,1 0 0,0-1-1,0 1 1,1-1-1,0-1 1,0 1 0,1-1-1,-5-14 1,10 24-263,0-1 0,-1 0 0,1 1 1,0-1-1,0 0 0,0 1 0,0-1 0,0 0 0,0 0 0,0 1 0,0-1 1,0 0-1,0 1 0,0-1 0,0 0 0,0 0 0,0 1 0,1-1 0,-1 0 1,0 1-1,1-1 0,-1 1 0,0-1 0,1 0 0,-1 1 0,1-1 1,-1 1-1,1-1 0,-1 1 0,1-1 0,-1 1 0,1-1 0,-1 1 0,1 0 1,0-1-1,-1 1 0,1 0 0,0-1 0,-1 1 0,1 0 0,0 0 1,0 0-1,-1 0 0,1 0 0,0 0 0,-1 0 0,1 0 0,1 0 0,5 0-277,1 1 0,-1 0-1,0 0 1,8 3-1,-4-2 328,30 4-528,12-3-146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3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19748,'-2'7'1945,"2"1"-1209,-1 0-280,5 0 1096,6 1-360,5-5-367,3 0-185,4-2-184,1-1-56,0-4-88,1 1-40,-1-4-64,-2 0-104,-3 2-480,-1 1-360,-7 3 624,0 3-104,-4-3-96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2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62 14675,'9'-23'1136,"8"-16"1441,-30 62-1753,2 0 0,0 1 0,2 0 0,-7 25 0,-3 7-507,2-8-188,1 2-1,3 0 1,-8 63 0,20-105-100,0 0 1,1 0-1,0 0 1,0 0-1,0 0 1,3 8-1,-3-14-18,0 0 0,1-1 0,0 1 0,-1 0 0,1 0 1,0-1-1,0 1 0,0 0 0,0-1 0,0 1 0,0-1 0,0 0 0,0 1 0,1-1 0,-1 0 0,1 1 0,-1-1 0,1 0 0,-1 0 0,1 0 0,0-1 1,-1 1-1,1 0 0,0-1 0,0 1 0,-1-1 0,1 1 0,0-1 0,0 0 0,2 1 0,7-2 18,0 0 1,0 0-1,0-1 0,-1-1 0,1 0 0,-1 0 1,0-1-1,12-6 0,-7 4-68,0 0 1,26-6-1,-40 12 28,0 0 1,0-1-1,0 1 0,0 0 1,0 0-1,0 0 1,0 0-1,0 0 0,0 0 1,0 0-1,-1 0 1,1 0-1,0 1 0,0-1 1,0 0-1,0 1 1,0-1-1,1 1 0,-2-1-1,0 1 0,1-1 0,-1 1 1,0-1-1,0 1 0,1-1 0,-1 1 0,0-1 0,0 1 0,0-1 0,0 1 0,0-1 0,0 1 0,0-1 0,1 1 0,-2-1 0,1 1 0,0-1 0,0 1 0,0-1 0,0 1 0,0-1 0,0 1 0,-2 3-35,0 0 0,1 0-1,-1-1 1,-1 1 0,1-1 0,0 0-1,-4 4 1,-2 1 22,-1 0 0,0 0-1,0-1 1,-1 0 0,0-1 0,0 0 0,0 0-1,-1-1 1,0 0 0,0-1 0,0-1 0,-1 1-1,1-2 1,-1 0 0,0 0 0,1-1 0,-22-1 0,29 0-66,0-1 0,0 0 1,0 0-1,0 0 1,0 0-1,-5-3 1,8 4 76,0-1 1,-1 0 0,1 1 0,0-1 0,0 0-1,0 0 1,0 0 0,0 0 0,0 0 0,0 0-1,0 0 1,0 0 0,0 0 0,1 0 0,-1-1-1,0 1 1,1 0 0,-1-1 0,1 1 0,-1 0 0,0-3-1,6-14-236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2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86 241 18804,'25'-8'1428,"0"-1"0,0-1 0,25-15-1,-36 18-1319,-1-2 0,0 1 0,-1-2-1,0 0 1,-1 0 0,18-22-1,-25 28-75,-2 0-1,1 0 0,0-1 0,-1 1 0,0-1 0,0 0 0,0 0 0,-1 1 0,1-1 0,-1 0 1,0-7-1,-1 11-18,1-1 1,-1 0-1,-1 1 1,1-1-1,0 1 1,0-1-1,-1 0 1,1 1-1,0-1 1,-1 1 0,0-1-1,1 1 1,-1 0-1,0-1 1,0 1-1,0 0 1,0-1-1,0 1 1,0 0-1,0 0 1,0 0-1,0 0 1,-1 0-1,1 0 1,0 0 0,-1 0-1,1 0 1,-1 1-1,1-1 1,-1 1-1,1-1 1,-1 1-1,1-1 1,-1 1-1,1 0 1,-1 0-1,0 0 1,1 0-1,-1 0 1,-2 1 0,-7-1 28,1 2 0,0-1 1,1 1-1,-1 1 0,0 0 1,0 0-1,1 1 0,0 0 0,0 1 1,-13 8-1,2 1-17,0 0 1,2 2-1,-24 23 0,29-26-54,1 1 0,-18 27 0,27-37-25,0 1-1,1-1 1,-1 1 0,1 0 0,0-1 0,1 1 0,-1 0-1,1 0 1,0 0 0,0 1 0,0-1 0,1 0 0,0 0-1,0 7 1,1-10-20,-1 0-1,1 0 1,0 0-1,0 0 0,0 0 1,0 0-1,0 0 1,0 0-1,0-1 1,1 1-1,-1-1 1,1 1-1,-1-1 0,1 1 1,0-1-1,-1 0 1,1 0-1,0 0 1,0 0-1,0 0 1,0 0-1,0 0 1,0 0-1,0-1 0,0 1 1,0-1-1,0 0 1,3 0-1,5 1-194,-1 0 0,1-1 0,0 0 0,18-4 0,21-7-418,6-9-75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23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18948,'-11'7'892,"-17"11"980,-26 21 0,47-34-1867,1 0-1,0 0 1,1 1-1,-1 0 1,1 1 0,0-1-1,1 1 1,-1 0 0,-5 12-1,10-17-62,-1-1 0,1 1 0,-1 0 0,1-1 0,-1 1 0,1 0 0,0-1 0,0 1 0,0 0 1,0 0-1,0-1 0,0 1 0,0 0 0,1-1 0,-1 1 0,1 0 0,-1-1 0,1 1 0,0-1 0,-1 1 0,1-1 0,0 1 0,0-1 0,0 1 0,0-1 0,0 0 0,0 1 0,1-1 0,-1 0 0,0 0 0,1 0 0,-1 0 0,1 0 0,-1 0 0,1-1 0,-1 1 0,1 0 0,2 0 0,8 3-303,-1-1 1,1 0-1,1-1 1,15 2-1,-11-2 194,-2 0 1,-10-2 135,1 0 0,-1 1 0,1 0 1,-1 0-1,1 1 0,-1 0 0,0 0 0,9 4 0,-13-6 45,-1 1 1,1-1-1,-1 0 1,0 1-1,1-1 1,-1 0 0,1 1-1,-1-1 1,0 1-1,0-1 1,1 1-1,-1-1 1,0 1-1,0-1 1,1 1-1,-1-1 1,0 1 0,0-1-1,0 1 1,0-1-1,0 1 1,0 0-1,0-1 1,0 1-1,0-1 1,0 1-1,0-1 1,0 1 0,0-1-1,0 1 1,-1-1-1,1 1 1,0-1-1,0 1 1,0-1-1,-1 1 1,1-1-1,0 1 1,-1-1 0,1 1-1,-1-1 1,1 0-1,0 1 1,-1-1-1,0 1 1,-23 14 649,-2-2 103,-32 10 1,48-20-801,0 0 1,-1 0 0,1-1-1,0 0 1,-1-1 0,-16 0 0,27-1 28,-12-2-66,11 2 65,1 0 0,0 0 1,0 0-1,-1 0 0,1 0 0,0 0 1,0 0-1,-1 0 0,1-1 0,0 1 1,0 0-1,-1 0 0,1 0 0,0 0 1,0 0-1,-1 0 0,1-1 0,0 1 1,0 0-1,0 0 0,-1 0 1,1-1-1,0 1 0,0 0 0,0 0 1,0-1-1,0 1 0,0 0 0,-1 0 1,1-1-1,0 1 0,0 0 0,0 0 1,0-1-1,0 1 0,0 0 0,0 0 1,0-1-1,7-9-281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2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14643,'-57'27'2147,"29"-15"-1197,1 1 0,-29 20 0,43-24-893,3-3-80,0 0-1,1 1 1,0 1 0,0-1 0,1 1 0,-15 18 0,23-25 12,-1 0 0,0 0 0,1 0 0,-1-1 0,0 2 0,1-1 0,-1 0 0,1 0 0,0 0 0,-1 0 0,1 0 0,0 0 0,0 0 0,0 0 0,-1 1 0,1-1 0,0 0 0,1 0 0,-1 0 0,0 0 0,1 2 0,-1-2-8,1 0-1,0 0 0,-1 0 0,1 0 0,0 0 0,0-1 0,0 1 0,0 0 0,0-1 0,0 1 0,0 0 1,0-1-1,0 1 0,0-1 0,0 0 0,0 1 0,2-1 0,6 2-163,0-1-1,1 0 1,-1-1 0,11-1-1,-15 1 67,66-6-992,-45 2 540,0 2 0,37 2 0,-60 0 519,-1 0-1,0 0 1,1 1 0,-1-1 0,0 1 0,0-1 0,1 1 0,-1 0 0,0 0 0,4 2 0,-5-2 51,-1-1 0,0 1 0,1-1 0,-1 1 0,1 0 1,-1-1-1,0 1 0,0 0 0,1-1 0,-1 1 0,0 0 0,0 0 0,0-1 0,0 1 0,0 0 0,0-1 0,0 1 0,0 0 0,0 0 1,0-1-1,0 1 0,0 0 0,-1-1 0,1 1 0,0 0 0,0-1 0,-1 1 0,1 0 0,0-1 0,-1 1 0,1-1 0,-1 1 0,1 0 1,-1-1-1,1 1 0,-2 0 0,-4 6 129,-1 0 1,0 0-1,-1 0 1,0-1-1,-16 10 1,-47 22 973,49-27-693,14-7-273,-3 3 115,-1-1 0,0-1 1,0 0-1,0 0 0,-1-1 0,-25 4 1,38-8-242,-1 0 0,0 0 1,0 0-1,1 1 0,-1-2 1,0 1-1,1 0 1,-1 0-1,0 0 0,1 0 1,-1 0-1,0 0 0,1-1 1,-1 1-1,1 0 0,-1-1 1,0 1-1,1 0 1,-1-1-1,1 1 0,-1-1 1,1 1-1,-1-1 0,1 1 1,-1-1-1,1 1 0,-1-1 1,1 1-1,-1-2 0,2-6 39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2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24 352 14531,'19'-21'7560,"7"-7"-5432,1-6-759,-7 8-842,-1 0-1,19-34 0,-35 53-541,-5 6-16,-12 12-62,-19 22-95,7-4 8,9-12 54,2 0 0,-1 2 0,2 0 0,-23 40 0,37-59 121,0 1 0,0-1 1,-1 1-1,1-1 0,0 1 1,0-1-1,0 1 0,0-1 1,-1 1-1,1-1 1,0 0-1,0 1 0,0-1 1,0 1-1,0-1 0,0 1 1,1-1-1,-1 1 0,0-1 1,0 1-1,0-1 0,0 1 1,1-1-1,-1 1 1,0-1-1,0 0 0,1 1 1,-1-1-1,0 1 0,0-1 1,1 0-1,-1 1 0,1-1 1,-1 0-1,0 1 0,1-1 1,-1 0-1,1 0 1,-1 0-1,0 1 0,1-1 1,-1 0-1,1 0 0,-1 0 1,1 0-1,-1 0 0,1 0 1,-1 0-1,1 0 1,-1 0-1,2 0 0,30-2-56,-25 1 40,110-13-70,44-5 163,-149 19-39,-8 0 0,0 0 0,-1 0 1,1 0-1,0-1 0,0 0 0,6-1 0,-8-1 4,-1 1-1,0 0 0,0-1 0,-1 1 1,1 0-1,0-1 0,-1 1 1,0-1-1,1 1 0,-1-1 1,0 1-1,-1-6 0,2-6 68,18-244-1499,-19 257 1290,0 0-1,0 0 0,0 0 1,0 0-1,0-1 0,1 1 0,-1 0 1,0 0-1,1 0 0,-1 0 1,1 0-1,-1 0 0,1-2 0,0 3 63,0-1 0,-1 1 0,1 0 0,0-1 0,-1 1 0,1 0 0,0-1-1,0 1 1,-1 0 0,1 0 0,0 0 0,0-1 0,-1 1 0,1 0 0,0 0 0,0 0-1,-1 1 1,3-1 0,16 2-730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2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17812,'-2'6'406,"0"1"0,0 0 1,1 0-1,0 0 0,0 0 0,0 0 1,1 0-1,0-1 0,1 1 1,0 0-1,0 0 0,0 0 0,5 13 1,-4-15-353,0-1 0,0 1 1,0-1-1,1 1 0,0-1 1,0 0-1,0 0 0,0 0 1,0 0-1,1 0 1,0-1-1,0 0 0,0 0 1,0 0-1,0 0 0,1 0 1,-1-1-1,1 0 0,6 2 1,-2-1-148,0-1 1,1-1 0,-1 1 0,1-2 0,0 1 0,-1-1 0,1-1-1,-1 0 1,1 0 0,16-4 0,-21 3 79,0 1 0,0-1 0,0 0 1,0 0-1,0 0 0,-1-1 0,1 0 0,-1 0 0,1 0 1,-1 0-1,0-1 0,0 1 0,-1-1 0,1 0 1,-1 0-1,0-1 0,0 1 0,0-1 0,0 1 0,2-9 1,-22 37 45,10-11-198,2-2 359,-1 0 0,0 0 0,-13 15 0,5-11-105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2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11 20276,'8'-11'3173,"-14"13"-825,-16 18-704,-187 269-1259,193-267-722,11-16-91,0 1 0,1-1 0,-1 1-1,2 0 1,-7 14 0,30-40-1818,2-12 1365,4-11-204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2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 14763,'1'-1'66,"-1"1"-1,0 0 1,1-1-1,-1 1 1,0 0-1,1-1 1,-1 1-1,1 0 1,-1 0 0,0-1-1,1 1 1,-1 0-1,1 0 1,-1 0-1,1 0 1,-1-1-1,1 1 1,-1 0-1,0 0 1,1 0-1,-1 0 1,1 0 0,-1 0-1,1 0 1,-1 0-1,1 1 1,-1-1-1,1 0 1,-1 0-1,0 0 1,1 0-1,-1 1 1,1-1-1,-1 0 1,0 0-1,1 1 1,-1-1 0,1 0-1,-1 1 1,0-1-1,1 0 1,-1 1-1,0-1 1,0 0-1,1 1 1,-1-1-1,0 1 1,0-1-1,0 1 1,0-1 0,1 1-1,-1-1 1,0 0-1,0 1 1,0-1-1,0 2 1,5 37 1441,-4-24-1183,10 63-248,5-2 0,28 87 0,-44-156-760,-6-10 198</inkml:trace>
  <inkml:trace contextRef="#ctx0" brushRef="#br0" timeOffset="1">9 205 14659,'-9'-10'2121,"11"3"-1041,2 1-472,13 3 2161,9 3-1481,5 0-424,7 0-224,6 2-856,0-2-472,-5 0 624,-3 0-88,-10-4-136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3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92 16243,'4'-6'429,"0"-1"-1,0 1 1,1 0 0,0 0-1,1 0 1,-1 1-1,1-1 1,0 1-1,0 1 1,1-1-1,-1 1 1,11-5-1,-12 6-250,0 1-1,0 0 1,1 0-1,-1 0 1,1 1-1,-1-1 1,1 1-1,-1 1 1,1-1-1,0 1 1,-1 0-1,1 0 1,0 1-1,-1-1 1,1 1-1,-1 1 1,9 2-1,-12-3-143,0 0-1,0 0 1,0 0-1,0 0 1,0 0 0,0 1-1,0-1 1,0 1-1,-1 0 1,1-1-1,0 1 1,-1 0-1,0 0 1,1 0-1,-1 0 1,0 0-1,0 0 1,0 1-1,1 2 1,-2-1-11,1 0 0,0 0 0,-1 1 0,0-1 0,0 0 0,0 1 0,-1-1 0,0 0 0,-2 9 0,-1 0-11,-1 0 1,0 0 0,-1-1-1,-1 0 1,-13 19 0,3-9 2,-1-1 1,-1-1 0,-1-1 0,0 0 0,-2-2 0,0 0 0,-1-2-1,-40 21 1,63-36-19,0 0-1,-1 0 0,1 0 1,0 0-1,0 0 1,-1 0-1,1 1 0,0-1 1,0 0-1,-1 0 0,1 0 1,0 0-1,0 0 1,0 0-1,-1 0 0,1 1 1,0-1-1,0 0 0,0 0 1,-1 0-1,1 1 1,0-1-1,0 0 0,0 0 1,0 0-1,0 1 1,0-1-1,-1 0 0,1 0 1,0 1-1,0-1 0,0 0 1,0 0-1,0 1 1,0-1-1,0 0 0,0 1 1,11 2-77,27-3-13,-32 0 58,240-11-1533,-207 11 1318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3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15171,'0'1'99,"1"-1"0,-1 1 1,1-1-1,-1 1 0,1-1 0,-1 1 0,0 0 0,1-1 0,-1 1 0,0-1 0,0 1 1,1 0-1,-1-1 0,0 1 0,0 0 0,0 0 0,0-1 0,0 1 0,0 0 0,0-1 1,0 2-1,-2 46 1347,1 0 1,10 78-1,-8-120-1265,0 0 1,0 0-1,1 0 0,-1 0 0,3 6 0,-3-11-142,-1 0 1,0-1-1,1 1 0,-1 0 0,1 0 0,-1 0 0,1 0 0,0 0 0,-1-1 0,1 1 0,0 0 0,-1-1 0,1 1 0,0 0 1,0-1-1,0 1 0,-1-1 0,1 1 0,0-1 0,0 1 0,0-1 0,0 0 0,0 0 0,0 1 0,0-1 0,0 0 1,0 0-1,0 0 0,0 0 0,0 0 0,0 0 0,0 0 0,0 0 0,0-1 0,0 1 0,0 0 0,0-1 0,1 0 1,5-2 96,1-1 0,-1-1 1,0 1-1,-1-1 0,1-1 0,-1 1 1,6-7-1,39-49 420,-37 44-389,101-137 823,-100 137-880,-15 17-107,0 0-1,0 0 0,1 0 1,-1-1-1,0 1 0,0 0 1,0 0-1,0 0 0,0 0 1,0 0-1,1 0 0,-1 0 1,0 0-1,0 0 0,0 0 1,0 0-1,0 0 0,1 0 1,-1-1-1,0 1 0,0 0 1,0 0-1,0 0 0,0 0 1,1 0-1,-1 1 0,0-1 1,0 0-1,0 0 0,0 0 1,1 0-1,-1 0 0,0 0 1,0 0-1,0 0 0,0 0 1,0 0-1,0 0 0,1 0 1,-1 1-1,0-1 0,0 0 1,0 0-1,0 0 0,0 0 1,0 0-1,0 0 0,0 1 1,1-1-1,1 12 38,-2 13-37,0-25-2,-3 41-30,-1 3-104,3 73 0,1-115 125,1 1 1,-1 0 0,0 0 0,1 0-1,-1-1 1,1 1 0,0 0-1,0-1 1,0 1 0,0-1-1,1 1 1,-1-1 0,3 3-1,-4-5 8,1 1 0,-1-1 0,1 1 0,-1-1-1,1 0 1,-1 1 0,1-1 0,-1 0-1,1 0 1,0 1 0,-1-1 0,1 0 0,-1 0-1,1 0 1,0 0 0,-1 0 0,1 0 0,0 0-1,-1 0 1,1 0 0,1 0 0,-1-1 4,1 0 0,0 0-1,0 1 1,0-1 0,-1 0 0,1-1 0,-1 1 0,1 0 0,-1 0 0,2-2 0,10-11 82,-1-1 0,0 0 0,14-26 0,26-57 410,-31 57-229,-12 24-174,12-28-172,-40 55-2839,8-3 2278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13261,'0'0'2626,"10"8"-1564,4 4-699,0 1 0,-1 1 0,-1 0 0,0 1 0,17 28 0,12 28 48,-10-14-347,3-2 0,2 0 0,2-3 1,48 51-1,-77-93-67,1-1 0,1 0 0,-1-1-1,1 1 1,1-2 0,0 0 0,0 0 0,14 4 0,-19-8-578,0-1 0,1 0 1,-1-1-1,1 0 0,13 0 0,-20-1 315,-1 0 180,0 0-1,0 0 1,0 0 0,0 0-1,1 1 1,-1-1 0,0 0 0,0 0-1,0 0 1,0 0 0,1 0-1,-1 0 1,0-1 0,0 1-1,0 0 1,0 0 0,1 0 0,-1 0-1,0 0 1,0 0 0,0 0-1,0 0 1,0 0 0,0 0-1,1 0 1,-1 0 0,0-1 0,0 1-1,0 0 1,0 0 0,0 0-1,0 0 1,0 0 0,0 0-1,1-1 1,-1 1 0,0 0 0,0 0-1,0 0 1,0 0 0,0-1-1,0 1 1,0 0 0,0 0-1,0 0 1,0 0 0,0-1 0,0 1-1,0-6-4205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42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66 134 11779,'3'-12'1234,"0"1"0,-1-1 0,-1 0 0,0 0 0,0 1 0,-2-15 0,1 13 2182,-1 12-3370,1 1 0,-1 0 0,0 0-1,1 0 1,-1 0 0,1 0 0,-1-1 0,0 1 0,1 0 0,-1 0-1,0 1 1,1-1 0,-1 0 0,0 0 0,1 0 0,-1 0 0,0 1-1,1-1 1,-1 0 0,1 0 0,-1 1 0,1-1 0,-1 0-1,1 1 1,-1-1 0,1 1 0,-1-1 0,1 1 0,-1-1 0,0 1-1,1 0-48,-1-1 1,1 0-1,-1 1 0,1-1 0,0 1 0,-1-1 0,1 1 0,-1-1 0,1 1 0,0-1 0,-1 1 0,1-1 0,0 1 0,0-1 0,0 1 0,-1 0 0,1-1 0,0 1 0,0-1 0,0 1 0,0 0 1,0-1-1,0 1 0,0-1 0,0 1 0,0 0 0,0-1 0,0 1 0,0-1 0,1 1 0,-1 0 0,0-1 0,0 1 0,1-1 0,-1 1 0,0-1 0,1 1 0,-1-1 0,0 1 0,1-1 1,-1 1-1,1-1 0,-1 0 0,1 1 0,-1-1 0,1 0 0,-1 1 0,1-1 0,-1 0 0,2 1 0,-1-1 7,1 1 1,-1 0-1,1-1 1,-1 1-1,1-1 0,0 1 1,-1-1-1,1 0 1,0 0-1,-1 0 0,1 0 1,0 0-1,0 0 1,-1 0-1,1-1 0,-1 1 1,1-1-1,0 1 0,-1-1 1,1 1-1,-1-1 1,1 0-1,-1 0 0,1 0 1,-1 0-1,0 0 1,1 0-1,-1 0 0,0 0 1,0 0-1,0-1 1,0 1-1,0 0 0,0-1 1,0 1-1,0-1 1,-1 1-1,1-1 0,0 0 1,-1 1-1,0-1 1,1 1-1,-1-1 0,0 0 1,0 1-1,0-1 0,0 0 1,0 1-1,0-1 1,-1-3-1,1 5 8,0-1 1,0 1-1,0-1 0,0 1 1,-1-1-1,1 0 0,0 1 0,-1-1 1,1 1-1,0-1 0,-1 1 1,1 0-1,0-1 0,-1 1 0,1-1 1,-1 1-1,1 0 0,-1-1 1,1 1-1,-1 0 0,1-1 0,-1 1 1,1 0-1,-1 0 0,0-1 1,1 1-1,-1 0 0,1 0 1,-1 0-1,1 0 0,-1 0 0,0 0 1,1 0-1,-1 0 0,1 0 1,-1 0-1,0 0 0,1 1 0,-1-1 1,1 0-1,-1 0 0,1 0 1,-1 1-1,1-1 0,-1 0 0,1 1 1,-1-1-1,1 0 0,-1 1 1,1-1-1,-1 1 0,0 0 0,-1 1 26,0 1 0,-1-1 0,1 1 0,0-1-1,0 1 1,0 0 0,-2 6 0,0 2-74,1 0 1,1 1 0,0 0 0,0 0 0,1-1 0,1 1 0,0 0-1,1 0 1,0 0 0,5 21 0,-4-26-142,0-7 55,0-13 4,-1-23 79,-2 28 86,1-1 1,-1 0-1,-1 1 1,1 0-1,-1-1 0,-5-11 1,5 21 116,0 7-103,0 7-15,2 7 33,-1-11-78,1-1 1,0 0 0,1 1 0,0-1-1,4 18 1,-11-85 67,5 52-55,0-3 32,-1 0 0,0 0-1,0 1 1,0-1 0,-1 1 0,0 0 0,-1-1 0,-6-9 0,10 17-42,0 0 0,0-1 0,-1 1 0,1 0 0,0-1 0,0 1 0,0 0 0,-1 0 1,1-1-1,0 1 0,-1 0 0,1 0 0,0-1 0,-1 1 0,1 0 0,0 0 0,-1 0 0,1 0 0,0-1 0,-1 1 0,1 0 0,0 0 0,-1 0 0,1 0 0,-1 0 0,1 0 1,0 0-1,-1 0 0,1 0 0,-1 0 0,1 0 0,0 0 0,-1 0 0,1 1 0,0-1 0,-1 0 0,1 0 0,0 0 0,-1 0 0,1 1 0,0-1 0,-1 0 0,1 0 0,0 1 1,0-1-1,-1 0 0,1 0 0,0 1 0,0-1 0,-1 0 0,1 1 0,0-1 0,0 0 0,0 1 0,0-1 0,0 1 0,0-1 0,-1 0 0,1 1 0,0-1 0,0 1 1,-5 24 102,5-11-114,-1-1 1,2 0-1,0 0 1,0 0-1,1 0 1,4 15-1,-5-28-6,-1 0-1,0 0 1,0 0-1,0 0 1,0 0-1,0 0 1,0 0-1,0 0 1,0 0-1,0 0 1,0 0-1,1 0 1,-1 0-1,0 0 1,0 0-1,0 0 1,0 0-1,0 0 1,0 0-1,0 0 1,0 0-1,1 0 0,-1 0 1,0 0-1,0 0 1,0 0-1,0 0 1,0 0-1,0 0 1,0 0-1,0 0 1,0 0-1,1 0 1,-1 0-1,0 0 1,0 0-1,0 0 1,0 0-1,0 1 1,0-1-1,0 0 1,0 0-1,0 0 1,0 0-1,0 0 1,0 0-1,0 0 1,0 0-1,0 0 0,0 1 1,0-1-1,2-17-791,0-22-18,-2 12 441,0-3-136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36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58 17428,'28'-58'4559,"-29"76"88,-5 15-4038,-15 34-34,11-36-439,0 1 0,-7 53 0,17-85-136,0 1 0,0 0 0,-1 0 1,1-1-1,0 1 0,0 0 0,0 0 0,1-1 0,-1 1 1,0 0-1,0 0 0,0-1 0,0 1 0,1 0 0,-1 0 0,0-1 1,1 1-1,-1 0 0,0-1 0,1 1 0,-1-1 0,1 1 1,-1-1-1,1 1 0,-1 0 0,1-1 0,0 0 0,-1 1 0,1-1 1,0 1-1,-1-1 0,1 0 0,0 1 0,-1-1 0,1 0 1,0 0-1,0 0 0,-1 1 0,1-1 0,0 0 0,0 0 0,-1 0 1,1 0-1,0 0 0,1-1 0,5 0-16,1 0 1,0 0-1,14-6 0,4 0-105,-23 7 103,-1 0 1,1-1-1,-1 1 1,1 0-1,-1 1 1,1-1-1,-1 0 1,1 1-1,-1-1 1,1 1-1,-1 0 1,0 0-1,1 0 1,-1 0-1,0 0 1,0 1-1,0-1 1,0 1-1,0-1 1,0 1-1,0 0 0,0-1 1,-1 1-1,1 0 1,-1 0-1,1 0 1,-1 1-1,0-1 1,0 0-1,0 0 1,0 1-1,0-1 1,0 1-1,-1-1 1,1 1-1,-1-1 1,1 1-1,-1-1 1,0 1-1,0-1 1,0 1-1,-1-1 1,1 1-1,-1-1 1,1 1-1,-2 3 1,-1-1 34,0 1 0,0-1 0,0 0 0,-1 0 0,1 0-1,-1 0 1,0-1 0,-1 1 0,1-1 0,-1 0 0,0 0 0,0-1 0,0 0 0,-10 5 0,0 0 74,0-2 0,-1 0-1,1 0 1,-23 3 0,30-7-168,-1 0-1,0-1 1,0 0 0,0 0-1,0-1 1,0 0 0,-15-3-1,21 3 11,0-1-1,-1-1 0,1 1 0,0 0 0,0-1 1,0 0-1,0 0 0,0 0 0,0 0 0,0 0 1,1 0-1,-1-1 0,1 1 0,-1-1 0,1 0 1,0 0-1,0 0 0,0 0 0,1 0 1,-1 0-1,1 0 0,-2-6 0,-8-30-395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3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21012,'13'-2'2065,"5"0"-1353,2-1-288,7 0 944,4 2-239,2 0-705,2-1-520,-3 2 248,-3 0-152,-5 2-88,-3 0-88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3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13307,'-1'19'1188,"0"1"0,-8 31-1,1-4 196,-12 128-643,7 0-1,8 0 1,8 1 0,25 177-1,-28-351-747,16 182-512,-17-177-107,-3-13 329,1-5-28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38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14499,'3'-2'1003,"1"1"1,0 0-1,0 0 0,0 0 0,7 0 0,50 0 428,-39 1-686,228 7 1838,-102-1-2191,185-16-1,-38-30-424,-128 15-253,192-3 0,49 7 262,-53 2 182,-233 18-123,160-11 60,-280 12-36,25-6-394,-21 0-200,-6 5 508,0 0-1,0 1 1,0-1 0,-1 1 0,1-1-1,0 1 1,0-1 0,-1 0 0,1 1-1,-1-1 1,1 1 0,0-1-1,-1 1 1,1 0 0,-1-1 0,1 1-1,-1-1 1,1 1 0,-2-1 0,-12-6-187,-5-2-82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3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14203,'21'6'621,"0"-1"0,1-1 0,0-1 0,-1-1 0,1 0-1,33-3 1,-18 1 5,764-18 4180,-778 17-4765,437-22 212,-3-31-333,52-54-917,-496 106 615,-11 2 300,0 0 0,0 0 0,0 0 0,-1-1 0,1 1 0,0 0 1,0-1-1,-1 1 0,1-1 0,0 1 0,-1-1 0,1 0 0,-1 0 0,1 0 1,-1 0-1,1 0 0,-1 0 0,1 0 0,-1 0 0,0-1 0,0 1 0,2-2 0,-3-7-446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3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19892,'-3'0'122,"0"0"0,1 0 1,-1 1-1,0-1 0,1 1 0,-1-1 0,0 1 0,1 0 0,-1 0 0,1 0 1,-1 0-1,1 1 0,0-1 0,-1 1 0,1-1 0,0 1 0,0 0 0,0 0 1,0 0-1,0 0 0,1 0 0,-1 0 0,1 0 0,-1 1 0,1-1 0,0 0 1,0 1-1,0-1 0,0 1 0,0 0 0,0-1 0,1 1 0,-1 0 0,1 2 0,-2 30 361,2 1-1,1-1 0,1 0 0,14 63 1,-6-33-327,15 241 3,-25 2-353,0-21-2122,0-275 2190,1 11-271,5 42 1,3-34-183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5:4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13515,'-6'10'357,"2"0"0,-1 0 0,1 0-1,1 1 1,0 0 0,1 0 0,-2 16 0,0-6 199,-11 75 918,-3 134 1,17 101 11,1-286-1292,1 114 324,10 315 96,-11-463-682,12 136 613,-9-126-431,1 0-1,1 0 1,1 0-1,14 33 1,0-17-9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59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4 11931,'-14'-2'260,"0"1"1,-1 1 0,1 0 0,0 1 0,0 0 0,-1 1-1,1 1 1,0 0 0,1 1 0,-1 1 0,1 0 0,0 0 0,0 2-1,0-1 1,1 2 0,0-1 0,0 2 0,1 0 0,-19 19 0,19-17-247,0 1 0,0 1 0,2 0 0,-1 0 0,2 1 0,0 0 1,0 0-1,2 1 0,0 0 0,0 0 0,1 1 0,1 0 1,1-1-1,0 1 0,1 1 0,1-1 0,0 21 0,3-23-1,0-1-1,0 0 0,1 0 1,1 0-1,0 0 0,1-1 0,0 0 1,1 0-1,1 0 0,0 0 1,0-1-1,1 0 0,0-1 1,1 0-1,0 0 0,1 0 0,0-2 1,0 1-1,1-1 0,0-1 1,1 0-1,-1 0 0,1-1 0,0-1 1,1 0-1,0 0 0,-1-1 1,1-1-1,1 0 0,-1-1 1,0-1-1,0 0 0,1 0 0,-1-2 1,1 1-1,-1-2 0,0 0 1,0 0-1,0-1 0,24-10 0,-25 9 58,-1-2-1,0 1 0,0-2 1,-1 1-1,0-1 0,0-1 1,-1 0-1,0 0 0,0-1 1,-1 0-1,0-1 0,0 0 1,-1 0-1,-1 0 0,0-1 0,0 0 1,-1 0-1,0 0 0,-1-1 1,0 0-1,-1 0 0,-1 0 1,0 0-1,0 0 0,-1 0 1,-1-1-1,0 1 0,0 0 0,-1-1 1,-1 1-1,0 0 0,-1 0 1,-5-15-1,4 17 60,0-1 0,-1 1 1,0 0-1,-1 0 0,0 1 0,-1-1 0,1 1 0,-2 1 1,1-1-1,-1 1 0,-1 1 0,0-1 0,0 1 1,-15-9-1,-7-2 107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2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34 15867,'2'-3'550,"17"-22"963,-19 25-1467,0-1 1,0 1 0,0 0 0,1-1 0,-1 1 0,0 0 0,0-1 0,0 1 0,1 0 0,-1 0 0,0-1 0,0 1 0,1 0 0,-1 0 0,0 0 0,1-1 0,-1 1 0,0 0-1,1 0 1,-1 0 0,0 0 0,1 0 0,-1-1 0,0 1 0,1 0 0,-1 0 0,0 0 0,1 0 0,-1 0 0,1 0 0,-1 0 0,0 0 0,1 1 0,-1-1 0,0 0 0,1 0-1,-1 0 1,0 0 0,1 0 0,-1 0 0,0 1 0,1-1 0,-1 0 0,0 0 0,0 1 0,1-1 0,-1 0 0,0 0 0,0 1 0,1-1 0,-1 0 0,0 1 0,0-1 0,0 0 0,0 1-1,1-1 1,-1 0 0,0 1 0,0-1 0,0 0 0,0 1 0,0-1 0,0 0 0,0 1 0,0-1 0,0 1 0,0-1 0,1 12 340,0 1 0,-1-1 0,0 0 0,-1 0 0,-3 17 0,-18 62 46,15-64-252,-6 16-39,8-26-190,0 0 0,1-1-1,1 2 1,-2 22-1,5-39 17,-1-1 0,1 0 0,0 1 0,0-1 0,0 1 0,0-1 0,0 0 0,0 1 0,0-1 0,0 1 0,0-1 0,0 0 0,0 1 0,1-1 0,-1 1 0,0-1 0,0 0 0,0 1 0,0-1 0,1 1 0,-1-1 0,0 0 0,0 1 0,1-1 0,-1 0 0,0 0 0,0 1 0,1-1 0,-1 0-1,0 0 1,1 1 0,-1-1 0,1 0 0,-1 0 0,0 0 0,1 1 0,-1-1 0,0 0 0,1 0 0,-1 0 0,1 0 0,-1 0 0,1 0 0,-1 0 0,0 0 0,1 0 0,-1 0 0,1 0 0,-1 0 0,0 0 0,1-1 0,-1 1 0,1 0 0,-1 0 0,0 0 0,1 0 0,-1-1 0,0 1 0,1 0 0,-1 0-1,0-1 1,1 0 0,20-17-2002,-5-1 1278,21-32 1,-26 35 440,30-45-841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2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14339,'3'0'1928,"-8"14"-1199,-9 28-305,-6 11 1560,-2 18-1152,1 5-184,1 6-311,5-5-97,8-12-200,4-11-136,6-17-192,4-12-145,5-19-399,-1-9-64,-3-15 560,-4-4-184,-4-4-120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8:45.6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51 16972,'-14'17'3399,"13"-17"-3319,1 1 0,0 0 0,-1-1 0,1 1 0,0-1 0,-1 1 0,1 0 0,0-1 0,0 1 0,0 0 0,0-1 0,0 1 0,0 0 0,0-1 0,0 1-1,0 0 1,0-1 0,0 1 0,0 0 0,0-1 0,0 1 0,1 1 0,-9-9 1422,5 6-990,6 6-465,0-2-70,0 1 1,0-2 0,0 1 0,0 0-1,1-1 1,-1 1 0,6 2 0,-9-5 18,1 0 0,-1 0 0,1 0-1,-1 1 1,1-1 0,-1 0 0,1 0 0,-1 0 0,1 0 0,-1 0 0,1 0 0,-1 0 0,1 0 0,-1 0 0,1 0 0,-1 0 0,1 0 0,-1 0-1,1-1 1,-1 1 0,1 0 0,-1 0 0,0-1 0,1 1 0,0 0 0,-1-1 10,1 0 0,0 0 1,-1 0-1,1 0 0,-1-1 0,0 1 0,1 0 0,-1 0 1,0 0-1,0 0 0,1 0 0,-1 0 0,0-1 0,0 1 0,0 0 1,-1-2-1,1 0 54,-1 1 1,1-1 0,-1 0-1,0 0 1,0 0-1,0 1 1,0-1 0,-1 1-1,1-1 1,-1 1-1,1-1 1,-1 1 0,0 0-1,0 0 1,0 0-1,0 0 1,0 0 0,-1 0-1,-2-1 1,4 2-26,0 1 0,0-1 0,0 1-1,0-1 1,0 1 0,0 0 0,0-1 0,0 1 0,0 0 0,0 0 0,0 0 0,0 0 0,-1 0 0,1 0-1,0 0 1,0 0 0,0 0 0,0 1 0,-2 0 0,1-1-28,1 1-1,0 0 1,0 0 0,0 0-1,0 0 1,0 0-1,0 1 1,0-1 0,0 0-1,0 0 1,1 1 0,-1-1-1,0 0 1,1 1 0,-1-1-1,1 1 1,-1-1 0,1 0-1,0 3 1,-1-1-52,0 0 0,1 1 1,-1-1-1,1 1 0,0-1 1,0 1-1,0-1 0,1 1 0,-1-1 1,2 4-1,3-23-310,-4 1 467,0 0 1,-1 0-1,-4-23 1,8 51-132,0 0 0,1 0 0,11 20 1,-16-34 13,0 1 1,0 0 0,0 0-1,0 0 1,0 0-1,0 0 1,0 0-1,0 0 1,0 0 0,0 0-1,0 0 1,0 0-1,0 0 1,0 0-1,1 0 1,-1 0 0,0 0-1,0 0 1,0 0-1,0 0 1,0 0-1,0 0 1,0 0 0,0 0-1,0 0 1,0 0-1,0 0 1,0 0-1,0 0 1,0 0 0,0 0-1,0 0 1,0 0-1,0 0 1,1 0-1,-1 0 1,0 0 0,0 0-1,0 0 1,0 0-1,0 0 1,0 0 0,-2-10-54,-6-15 54,-3 9 92,11 15-110,0 0 1,-1 1-1,1-1 1,0 1-1,-1-1 1,1 1-1,-1-1 1,1 1-1,-1-1 1,1 1-1,-1-1 1,1 1-1,-1 0 1,1-1-1,-1 1 1,0 0-1,1 0 1,-1-1-1,0 1 1,1 0-1,-1 0 1,1 0-1,-1 0 1,0 0 0,0 0-1,1 0-3,-1 0 0,1 0 0,0 0 0,0 1 0,0-1 0,0 0 0,0 0-1,0 0 1,0 1 0,0-1 0,-1 0 0,1 0 0,0 1 0,0-1 0,0 0 0,0 0 0,0 1 0,0-1 0,0 0 0,0 0 0,0 0 0,1 1-1,-1-1 1,0 0 0,0 0 0,0 1 0,0-1 0,0 0 0,0 0 0,0 0 0,0 1 0,1-1 0,-1 0 0,0 0 0,0 0 0,0 0 0,0 1-1,1-1 1,-1 0 0,0 0 0,0 0 0,0 0 0,1 0 0,-1 0 0,0 0 0,0 1 0,1-1 0,-1 0 0,1-10-322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2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32 159 18372,'-24'-7'2611,"17"5"-123,21 3-1200,6 0-1615,-1-2 1,1 0-1,0-1 1,0-1-1,-1 0 1,24-9 0,109-44-3875,-92 30 1701,12-5-1021,-26 14 7074,-63 22-150,12-4-3027,-1 0-1,1 1 1,0 0-1,0 0 1,1 0 0,-1 1-1,-8 4 1,3 2-8,0 0 1,0 0 0,1 1 0,0 0-1,-12 18 1,17-22-266,0 0 0,1 0 0,-1 0 1,2 0-1,-1 1 0,1-1 0,0 1 0,0 0 0,1-1 0,-1 1 0,2 0 0,-1 12 1,1-18-100,0 0 1,0-1 0,0 1 0,0 0 0,0-1 0,0 1 0,0-1 0,0 1 0,0 0-1,0-1 1,1 1 0,-1-1 0,0 1 0,0 0 0,1-1 0,-1 1 0,0-1 0,1 1 0,-1-1-1,1 1 1,-1-1 0,1 1 0,-1-1 0,1 0 0,-1 1 0,1-1 0,-1 0 0,1 1-1,-1-1 1,1 0 0,0 0 0,-1 1 0,1-1 0,0 0 0,1 0-2,0 0 1,0-1-1,0 1 0,0-1 1,0 1-1,-1-1 0,1 0 0,0 0 1,0 1-1,0-1 0,1-2 1,6-3-7,-1 0 0,0-1 0,10-10 1,9-16 32,36-54 1,-58 83 13,-4 13-37,-4 12-1,1-7 2,-6 35 17,8-46-20,0-1 0,0 1 0,0 0 0,0-1 0,0 1 0,0-1 0,1 1 0,-1-1-1,1 1 1,0-1 0,0 1 0,0-1 0,0 1 0,2 3 0,-2-6-1,0 1-1,0 0 1,1 0 0,-1 0 0,0-1-1,0 1 1,1-1 0,-1 1 0,0-1-1,1 1 1,-1-1 0,1 0 0,-1 0-1,0 1 1,1-1 0,-1 0-1,1 0 1,-1 0 0,1-1 0,-1 1-1,0 0 1,1-1 0,-1 1 0,0 0-1,1-1 1,1-1 0,36-19 65,-39 21-68,46-35 40,17-10-4,-56 40-46,1 1-1,-1 0 1,1 1 0,0 0 0,0 0-1,14-3 1,-20 5 3,-1 1 0,1 0 0,-1 0-1,1 0 1,0 0 0,-1 0 0,1 0 0,-1 0 0,1 0 0,0 0-1,-1 1 1,1-1 0,-1 1 0,1-1 0,-1 1 0,0 0-1,1-1 1,-1 1 0,1 0 0,-1 0 0,0 0 0,2 2 0,0 0-12,-1 1 1,0-1 0,0 1 0,0 0 0,0 0 0,2 6-1,3 8-53,-7-17 71,1-1 1,-1 0 0,0 1-1,1-1 1,-1 0 0,1 1-1,-1-1 1,0 0 0,1 0-1,-1 1 1,1-1 0,-1 0 0,1 0-1,-1 0 1,1 0 0,-1 0-1,1 1 1,-1-1 0,0 0-1,1 0 1,-1 0 0,1 0-1,-1 0 1,1 0 0,-1-1-1,1 1 1,-1 0 0,1 0 0,-1 0-1,1 0 1,-1-1 0,1 1-1,-1 0 1,0 0 0,1-1-1,-1 1 1,1 0 0,-1-1-1,0 1 1,1 0 0,-1-1-1,23-20 52,-16 13-51,-2 4 5,1-1 0,-1 1 0,1 0 0,0 0 0,0 0 0,1 1 0,-1 0 0,11-3 0,-15 5-8,0 1-1,0-1 1,0 1 0,0 0 0,0 0 0,0 0 0,0 0 0,0 0-1,0 1 1,0-1 0,0 0 0,0 1 0,0 0 0,0-1 0,0 1 0,0 0-1,0 0 1,0 0 0,-1 0 0,1 1 0,0-1 0,-1 0 0,1 1 0,-1-1-1,0 1 1,1-1 0,-1 1 0,0 0 0,0-1 0,0 1 0,0 0 0,0 0-1,1 3 1,0 3-12,1-1-1,-1 1 0,0 0 0,0 10 1,2 8-461,-4-26 445,0 0 1,0 0-1,0 0 0,0 1 0,0-1 0,0 0 0,0 0 1,0 0-1,1 1 0,-1-1 0,0 0 0,0 0 1,0 0-1,0 1 0,0-1 0,0 0 0,0 0 0,0 0 1,1 0-1,-1 1 0,0-1 0,0 0 0,0 0 1,0 0-1,0 0 0,1 0 0,-1 0 0,0 0 1,0 1-1,0-1 0,1 0 0,-1 0 0,0 0 0,0 0 1,0 0-1,1 0 0,-1 0 0,0 0 0,0 0 1,0 0-1,1 0 0,-1 0 0,0 0 0,0 0 1,0 0-1,1 0 0,-1-1 0,0 1 0,0 0 0,0 0 1,0 0-1,1 0 0,-1 0 0,0 0 0,0 0 1,0-1-1,0 1 0,1 0 0,-1 0 0,0 0 1,0 0-1,0-1 0,0 1 0,0 0 0,8-12-343,2-9-84,2-5-166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2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115 193 16444,'-9'5'727,"0"0"1,1 1 0,-1-1-1,1 2 1,1-1 0,-1 1-1,1 0 1,-12 16 0,15-18-569,1 0 0,-1 1 0,1 0 0,0 0 0,1-1 1,-1 2-1,1-1 0,1 0 0,-1 0 0,1 1 0,0-1 1,0 0-1,1 1 0,0 12 0,0-17-140,0 0 0,0-1-1,1 1 1,-1 0 0,0-1-1,1 1 1,-1-1 0,1 1 0,-1 0-1,1-1 1,0 1 0,0-1-1,0 0 1,0 1 0,0-1 0,0 0-1,0 1 1,0-1 0,0 0-1,1 0 1,-1 0 0,0 0 0,1 0-1,-1 0 1,1 0 0,-1-1-1,1 1 1,-1 0 0,1-1 0,0 0-1,-1 1 1,1-1 0,0 0 0,-1 0-1,1 1 1,0-1 0,-1-1-1,1 1 1,3-1 0,1 0-4,0 0 0,0-1-1,0 0 1,0 0 0,0-1 0,0 1 0,-1-1 0,1-1 0,7-5 0,4-6 7,-1-1 0,-1 0 0,0-1 0,-1-1 0,-1 0 0,-1-1 0,-1 0 0,0-1 0,-2 0 0,0-1 1,-1 0-1,-1 0 0,-1-1 0,-1 1 0,3-29 0,-10 20 37,2 29-58,0 1 0,0-1 0,0 1 0,0-1-1,0 1 1,-1-1 0,1 1 0,0-1 0,0 1 0,0 0 0,-1-1 0,1 1-1,0-1 1,-1 1 0,1-1 0,0 1 0,-1 0 0,1-1 0,0 1 0,-1 0-1,1-1 1,-1 1 0,1 0 0,-1 0 0,1-1 0,-1 1 0,1 0 0,-1 0-1,1 0 1,-1 0 0,1 0 0,-1-1 0,1 1 0,-1 0 0,1 0 0,-1 0-1,1 0 1,-1 1 0,1-1 0,-1 0 0,1 0 0,-1 0 0,1 0 0,-1 0-1,1 1 1,-1-1 0,1 0 0,-1 0 0,1 1 0,0-1 0,-1 0 0,1 1-1,-1-1 1,1 0 0,-1 2 0,-5 3 1,0 1 1,1 0-1,0 0 1,0 0-1,0 1 1,1 0-1,-1 0 0,-2 9 1,-26 64 91,25-55-32,-7 29-1,13-47-69,1-1 0,0 0 0,0 0 0,1 0 0,0 1 0,0-1 0,0 0 0,1 1 0,0-1 0,3 10 0,-3-14-36,-1-1 1,1 0 0,0 0-1,-1 0 1,1 0-1,0 0 1,0 0 0,0 0-1,0 0 1,0 0-1,0 0 1,0 0 0,0 0-1,0-1 1,0 1 0,0 0-1,1-1 1,-1 1-1,0-1 1,0 0 0,1 1-1,-1-1 1,0 0-1,1 0 1,-1 1 0,0-1-1,1 0 1,-1-1-1,0 1 1,1 0 0,-1 0-1,0 0 1,3-2-1,2 1-40,0-1 0,-1-1 0,1 1 0,-1-1 0,1 0-1,5-4 1,18-17-384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2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4 412 17804,'0'2'163,"-1"0"1,0 0-1,1 0 0,-1 0 1,1 0-1,0 0 0,0 0 1,-1 0-1,1 0 0,1 0 1,-1 0-1,0 0 1,0 0-1,1 0 0,-1 0 1,1 0-1,-1 0 0,1 0 1,1 2-1,0-3-42,-1 1 0,1 0 0,0-1 0,-1 1 0,1-1 0,0 0 0,0 1-1,0-1 1,0 0 0,0 0 0,0 0 0,0-1 0,0 1 0,0 0 0,1-1 0,-1 0 0,4 1 0,6 0-30,0-1 1,0 0 0,1-1-1,-1 0 1,0-1 0,0 0-1,0-1 1,0-1-1,-1 0 1,1 0 0,14-8-1,-15 6-14,-1 0-1,0 0 1,0-1-1,0 0 1,-1 0-1,0-1 1,-1-1-1,1 1 1,-2-1-1,1-1 1,10-17-1,-17 25-39,1-1 0,-1 1 0,0-1-1,0 1 1,0-1 0,0 0-1,0 1 1,-1-1 0,1 0-1,-1 0 1,1 0 0,-1 1 0,0-1-1,0 0 1,-1 0 0,1 0-1,-1 0 1,1 1 0,-1-1-1,0 0 1,0 1 0,0-1 0,0 0-1,0 1 1,-3-4 0,2 4-21,0 0 0,0 0 0,-1 1 1,1-1-1,0 1 0,-1-1 0,1 1 0,-1 0 1,1 0-1,-1 0 0,0 0 0,1 1 1,-1-1-1,0 1 0,1 0 0,-1-1 0,0 1 1,0 0-1,1 1 0,-1-1 0,0 0 1,0 1-1,1 0 0,-1-1 0,0 1 0,-2 2 1,-6 1-10,0 1 0,1 1 1,0 0-1,0 0 0,1 1 0,-1 0 1,2 0-1,-1 1 0,-15 18 0,18-18 4,0-1 0,1 1 0,-1 1 1,1-1-1,1 1 0,0 0 0,0 0 0,1 0 0,0 0 0,0 1 0,1-1 0,-1 14 0,3-21-7,-1 1 0,1-1 0,1 1 0,-1-1-1,0 0 1,0 1 0,1-1 0,0 1 0,-1-1 0,1 0 0,0 0 0,0 1 0,0-1 0,0 0 0,1 0 0,-1 0 0,1 0 0,2 3 0,-1-3-1,-1 0-1,1 0 1,0 0 0,0-1 0,0 1 0,1-1 0,-1 1-1,0-1 1,0 0 0,1 0 0,5 0 0,4 0-10,-1 0 0,1-2 0,-1 1 0,0-2 0,1 1 0,15-6 0,-10 2 1,-1-1 0,0 0 0,0-2 0,-1 0 1,0-1-1,0 0 0,-1-1 0,0-1 0,-1 0 0,0-2 1,-1 1-1,14-18 0,-11 10 30,-1-1 0,0-1 0,-1-1 0,-2 0 0,0-1 0,-2 0 0,15-47 0,-22 59-15,0 1 1,-1-1-1,-1 0 1,0 0-1,0-16 1,-1 25-9,0 0 1,-1-1 0,0 1 0,1 0-1,-1 0 1,0 0 0,0 0 0,-1 0-1,1 0 1,-4-5 0,4 7-3,0-1 1,0 1 0,-1-1-1,1 1 1,-1 0-1,1 0 1,-1 0 0,0 0-1,1 0 1,-1 0-1,0 0 1,0 0 0,0 1-1,1-1 1,-1 1-1,0 0 1,0-1 0,0 1-1,-3 0 1,1 0-4,0 0 1,0 1 0,-1-1-1,1 1 1,0 0-1,0 0 1,0 0-1,1 1 1,-1-1 0,0 1-1,0 0 1,-6 5-1,4-3 1,0 1 0,0 1 0,1-1 0,0 1 0,0 0 0,-7 10 0,4-3 11,1 1 1,1 0-1,0 0 1,0 0-1,1 0 1,-4 26-1,7-26 14,0-1-1,1 1 1,1 0-1,0 0 1,1 0-1,0-1 0,1 1 1,4 15-1,-4-24-44,-1 1-1,1-1 1,0 0-1,0 0 1,0 0-1,1 0 1,0-1-1,0 1 0,0-1 1,1 1-1,-1-1 1,1 0-1,0 0 1,0-1-1,0 1 1,1-1-1,-1 0 0,1 0 1,0-1-1,0 1 1,0-1-1,0 0 1,7 2-1,-7-3-40,1-1 0,-1 1 0,0-1 0,0 0 0,1 0 0,-1-1 0,0 0-1,0 1 1,1-2 0,-1 1 0,0-1 0,0 0 0,-1 0 0,1 0 0,0 0 0,-1-1 0,1 0 0,-1 0 0,0 0 0,0-1-1,4-4 1,22-25-324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2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34 17228,'8'-17'1375,"-2"2"-441,-5 14-83,0 6 495,-74 453 525,18-144-1240,27-70-132,25-182-355,8 118 0,-1-155-227,-2 1 0,-1-1 0,-1 0 0,-1 0 0,-7 43 0,7-66 20,1-1 0,0 0 0,0 0-1,-1 0 1,1 1 0,0-1 0,-1 0-1,1 0 1,-1 0 0,0 0 0,1 0-1,-1 0 1,0 0 0,0 0 0,1 0 0,-1-1-1,0 1 1,0 0 0,0 0 0,-1 0-1,1-1 35,0 0 0,0 0 1,0 0-1,0-1 0,0 1 0,1 0 0,-1 0 0,0-1 0,0 1 0,0-1 0,1 1 0,-1-1 0,0 1 0,0-1 0,1 1 0,-1-1 0,1 0 0,-1 1 0,0-1 1,1 0-1,0 1 0,-1-1 0,1 0 0,-1 0 0,1 0 0,0 1 0,-1-1 0,1-2 0,-10-23-476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2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13683,'1'1'189,"1"0"0,-1 0 0,1-1 0,0 1 0,-1 0 0,1-1 0,0 0 0,-1 1 0,1-1 0,0 0 0,0 0 0,-1 0 0,1 0 0,0 0 0,3-1 0,5 1 504,39 7 817,1 1 1,51 17 0,-64-14-1326,1-2 1,0-1-1,0-2 1,76 2 0,-41-15-161,0-3 1,79-22 0,-90 17-36,1 3 1,1 2 0,89-2 0,-30 19-5,43 0 28,-50-17-28,129-29 0,19-3 141,-211 37-43,-1 3-1,1 1 1,57 8-1,102 35 226,-152-26-252,1-3-1,64 4 1,92-12 148,37 3 26,-150 4-148,44 4-19,-126-17-191,1 0 0,22-4 0,-54 9-110,0 0 0,0-1 0,-1 0 0,-12 3 0,7-6-83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2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9 442 17716,'-1'4'578,"-6"26"889,7-30-1439,0 0 0,0 0-1,0 1 1,0-1 0,-1 0 0,1 1 0,0-1 0,0 0-1,0 1 1,0-1 0,0 0 0,0 1 0,0-1-1,0 0 1,0 1 0,0-1 0,0 0 0,0 1 0,0-1-1,0 0 1,1 1 0,-1-1 0,0 0 0,0 1-1,0-1 1,0 0 0,1 0 0,-1 1 0,0-1-1,0 0 1,1 0 0,-1 1 0,0-1 0,0 0 0,1 0-1,-1 0 1,0 1 0,0-1 0,1 0 0,-1 0-1,0 0 1,1 0 0,-1 0 0,0 0 0,1 0-1,-1 0 1,0 1 0,1-1 0,-1 0 0,0 0 0,1-1-1,-1 1 1,0 0 0,1 0 0,-1 0 0,0 0-1,1 0 1,-1 0 0,0 0 0,1 0 0,-1-1-1,0 1 1,0 0 0,1 0 0,-1 0 0,0-1 0,6-3 241,0 0 0,-1 0 0,0-1 0,0 0 0,7-8 0,3-4 84,260-293 1957,-237 265-2177,-37 43-130,12-13 15,0 0 0,28-23 0,-41 37-19,1 0 0,0 1 0,-1-1 0,1 1 0,0-1 0,0 1 0,0-1-1,0 1 1,-1-1 0,1 1 0,0-1 0,0 1 0,0 0 0,0 0 0,0 0 0,0-1 0,0 1-1,0 0 1,1 0 0,-1 1 1,-1-1-1,1 0 0,-1 1 1,1-1-1,-1 1 0,0-1 1,1 1-1,-1-1 0,0 0 1,1 1-1,-1-1 0,0 1 1,0-1-1,0 1 0,1 0 1,-1-1-1,0 1 0,0-1 1,0 1-1,0-1 1,0 1-1,0-1 0,0 2 1,0 6-3,-1 0 0,0 0 0,-4 11 1,4-15 2,-19 78 33,-16 152 0,36-225-76,-1 48-102,1-54 40,0 0-1,0-1 0,1 1 0,-1-1 0,1 1 0,0-1 0,0 1 1,-1-1-1,2 1 0,-1-1 0,0 0 0,0 1 0,1-1 1,-1 0-1,1 0 0,0 0 0,3 3 0,-4-4 45,0-1-1,0 1 1,0-1 0,0 0-1,0 1 1,0-1-1,0 0 1,0 1 0,0-1-1,0 0 1,0 0 0,0 0-1,0 0 1,0 0-1,0 0 1,0 0 0,0-1-1,0 1 1,0 0 0,0 0-1,0-1 1,0 1-1,0-1 1,0 1 0,0-1-1,-1 1 1,1-1-1,0 0 1,0 1 0,0-1-1,-1 0 1,1 0 0,0 1-1,-1-1 1,1 0-1,-1 0 1,2-2 0,6-15-772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2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16772,'-7'5'1936,"3"3"-1200,1 2-312,9 0 1657,7 2-1137,11-1-416,5-1-160,5-5-368,5-5-384,8-12 384,3-5-56,0-8-56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2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21004,'0'1'130,"1"0"0,-1 1 0,0-1 0,0 1 0,0-1 0,0 0 0,0 1 0,0-1 0,0 1 0,0-1 0,-1 0 0,1 1 0,-1-1 0,1 0 0,-2 3 0,0 5 103,-2 14 273,2 0 0,1 39-1,1-51-496,1-1-1,0 1 0,1-1 1,0 1-1,0-1 0,1 0 1,1 0-1,5 12 0,-8-20-8,0 0 0,1 1-1,-1-1 1,1 0 0,-1 0-1,1 0 1,0 0 0,0-1-1,-1 1 1,1 0 0,1-1-1,-1 1 1,0-1 0,0 0-1,0 0 1,1 1 0,-1-2 0,1 1-1,-1 0 1,1 0 0,-1-1-1,1 1 1,-1-1 0,1 0-1,-1 0 1,1 0 0,-1 0-1,1 0 1,0-1 0,-1 1-1,1-1 1,-1 1 0,1-1-1,-1 0 1,0 0 0,4-2-1,4-3 33,0 1-1,0-2 0,-1 1 1,0-1-1,0-1 0,-1 1 1,9-11-1,-2-1 99,0-1 0,14-27 0,6-8 296,-33 57-258,-2 7-106,-1 14-6,-3 21 9,-1-8-81,1 68 0,9-82-264,2-17-164,5-13-322,-1-8 307,0 0 0,-1 0 0,13-29 0,-10 20 151,15-28-384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2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20092,'-7'7'548,"0"0"0,0-1 0,0 0 1,-1 0-1,0 0 0,-12 5 0,-23 16 1530,43-26-2077,0-1-1,-1 0 1,1 1 0,0-1-1,0 0 1,-1 1 0,1-1-1,0 1 1,0-1 0,-1 1-1,1-1 1,0 0-1,0 1 1,0-1 0,0 1-1,0-1 1,0 1 0,0-1-1,0 1 1,0-1 0,0 1-1,0-1 1,0 1 0,0-1-1,0 1 1,0-1 0,0 0-1,1 1 1,-1-1 0,0 1-1,0-1 1,1 1 0,-1-1-1,0 0 1,0 1 0,1-1-1,-1 0 1,0 1 0,1-1-1,-1 0 1,1 1 0,-1-1-1,0 0 1,1 0 0,-1 1-1,1-1 1,0 0 0,26 15-154,-21-13 139,1 2-8,13 6-49,-1 0 0,1 2-1,19 15 1,-35-24 70,0-1 0,-1 1 1,1 1-1,-1-1 0,0 0 0,0 1 0,0 0 0,0-1 1,-1 1-1,0 0 0,1 1 0,-1-1 0,-1 0 0,1 0 1,-1 1-1,1-1 0,-1 1 0,-1 0 0,1-1 0,-1 1 1,1 8-1,-2-9 28,0 0 1,-1 0-1,1 0 1,-1 0-1,1-1 1,-1 1 0,0 0-1,-1-1 1,1 1-1,-1-1 1,1 0-1,-1 0 1,0 0-1,0 0 1,0 0-1,-1 0 1,1-1-1,-1 0 1,1 0-1,-1 0 1,0 0 0,0 0-1,0-1 1,0 0-1,0 1 1,-6 0-1,7-2-56,0 1 0,-1-1-1,1 1 1,0-1 0,-1 0-1,1 0 1,0 0 0,-1-1-1,1 1 1,0-1 0,-1 0-1,1 1 1,0-2 0,0 1-1,0 0 1,0-1 0,0 1-1,0-1 1,0 0 0,0 0 0,1 0-1,-1 0 1,1-1 0,-1 1-1,1-1 1,0 1 0,0-1-1,0 0 1,1 0 0,-1 0-1,0 0 1,1 0 0,-2-4-1,2-1-17,-1 1 0,1-1-1,0 0 1,1 0 0,-1 0-1,2 1 1,0-12 0,9-21-375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2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16219,'1'1'129,"0"-1"0,0 1 0,0 0 0,-1 0 0,1 0 0,0 0 0,0 0 0,0 0 0,-1 0 0,1 0 0,0 0-1,-1 0 1,1 1 0,-1-1 0,1 0 0,-1 0 0,0 0 0,0 1 0,1-1 0,-1 0 0,0 1 0,0-1 0,0 0-1,0 0 1,0 1 0,-1-1 0,1 0 0,0 0 0,-1 1 0,0 0 0,-2 9 589,0-1 0,-10 17 0,7-12 72,-13 29 61,-49 135-46,66-164-1457,9-21 41,15-26-384,-20 27 846,90-154-3255,-18 28 2715,-79 140 1063,1 1 1,0-1-1,0 1 0,1 0 0,0 0 1,0 0-1,2 1 0,-1-1 1,1 0-1,0 1 0,2 13 1,2 13-1074,15 68 0,-11-74-775,-9-35 879,0 0 0,0 0 1,0 1-1,0-1 0,-1 1 0,-3-6 0,-4-3-316,-3-7-72,-28-31 0,23 33 3740,-28-23 0,63 43 860,17 4-3389,-20-5-196,0-1 0,25-2 0,3-3-129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9:24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10410,'-2'2'6505,"0"-4"-4340,10 6-2229,-5-2 178,0 0 0,0 0 1,1-1-1,-1 1 0,1-1 0,6 1 0,8 4 347,-14-4-459,-1 0 0,1-1 0,0 0-1,0 0 1,0 0 0,0-1 0,0 1 0,6-1-1,-2 1-1,0 0 0,0 0-1,0 1 1,0 0-1,-1 1 1,13 5 0,-13-5-1,1 0 1,-1 0 0,1-1-1,-1 0 1,1 0-1,14 1 1,-14-2 1,0 0 0,-1 1 0,1-1 1,0 2-1,0-1 0,-1 1 0,1 1 0,-1-1 0,9 7 0,31 11 3,-36-17 3,-5-2-6,0 0 1,0 0 0,0 0 0,-1 1-1,1 0 1,0 0 0,-1 0 0,5 5-1,12 8 0,-17-13-7,0 1-1,0 0 0,0 0 0,7 8 0,-6-7 11,0 0 1,0 1-1,0-2 1,0 1-1,11 4 1,11 10-21,1 6 24,-18-16-6,-1 0-1,2 0 1,17 10-1,45 22-4,27 12 30,-40-20-40,-13-5 9,57 36 11,-35-20 3,-51-32-16,27 24-1,10 7-21,212 106-11,-168-97 41,9 14-9,-76-43 1,2-2 0,0-2 0,43 17 0,62 9-1,-87-30-12,-1 2-1,98 47 1,-55-1-125,-28-16-147,-11-12-96,68 31 0,-43-25 250,-1 3 0,111 84-1,-154-103 136,80 41 0,46 6-3,64 34-10,-99-30-22,81 43 6,-103-63-203,173 122 0,-241-153 224,1-1 0,43 18 0,88 31 4,0-1-160,-129-52-4,-1 2 0,39 28 0,5 5-306,111 52 0,-105-60 149,81 56-311,-110-64 565,2-2 1,98 42-1,25 0 56,-151-62 7,-1 2 0,-1 1 0,36 30 0,-16-8-45,2-3 0,1-2 0,64 30 0,44 10 62,46 24 6,32 9-25,-21-11 20,-167-68 23,92 71 1,24 14 13,299 99-52,-405-189 2,135 44 44,46 19-17,-98-15-68,33 15 47,-54-39 51,-59-25-62,-1 3 1,66 39 0,-58-28 94,1-3 1,99 32 0,-25-10-66,56 49-41,-18-8 29,180 73-24,-288-129 20,-23-12 8,85 34 1,85 16-18,-171-63 49,-24-8-39,1 1 1,45 24 0,-23-5 42,1-3 0,106 38 0,-116-51-58,-1 2 0,85 43-1,-123-55 7,-5-3 95,-11-4 257,1 3-359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2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17092,'1'-1'75,"-1"1"1,1 0 0,-1-1-1,1 1 1,0 0 0,-1-1-1,1 1 1,-1 0 0,1 0-1,0-1 1,-1 1-1,1 0 1,0 0 0,-1 0-1,1 0 1,0 0 0,-1 0-1,1 0 1,0 0 0,-1 0-1,1 0 1,0 1 0,-1-1-1,1 0 1,-1 0 0,2 1-1,-1 0 9,0 0 0,-1-1-1,1 1 1,0 0 0,0 0 0,-1 0-1,1 1 1,0-1 0,-1 0 0,1 0-1,-1 0 1,0 0 0,1 2 0,1 7 239,-1 0 0,0 0 1,-1 10-1,0-10 100,2 58 588,-2-20-371,9 67 1,-8-113-621,-1 0 1,0 0-1,1 0 1,-1 0 0,1 0-1,-1 0 1,1 0 0,0 0-1,0-1 1,0 1 0,0 0-1,0 0 1,0-1 0,1 1-1,1 1 1,-2-2-3,1-1-1,-1 1 1,0-1 0,0 1 0,1-1-1,-1 0 1,0 0 0,1 0 0,-1 0-1,0 0 1,1 0 0,-1 0 0,0 0-1,0 0 1,1 0 0,-1-1 0,0 1-1,1-1 1,-1 1 0,0-1 0,0 1-1,0-1 1,0 0 0,0 0 0,0 1-1,2-3 1,8-5 93,-2 0-1,1-1 0,-1-1 1,0 1-1,12-19 1,35-61 396,-40 62-346,14-24 120,-16 24-83,2 0 0,37-46 0,-42 66-159,-6 12-17,-3 17-32,-6 12-32,-12 52 0,10-60 17,1-1 0,2 1 1,-2 46-1,5-72 25,0 0 0,0 1 0,0-1 0,0 0 0,0 0 0,0 0 0,0 1 0,0-1 0,0 0 0,0 0 0,0 0 0,0 1 0,0-1 0,0 0 0,0 0 0,0 1 0,0-1 0,0 0 0,0 0 1,0 0-1,1 0 0,-1 1 0,0-1 0,0 0 0,0 0 0,0 0 0,0 0 0,1 1 0,-1-1 0,0 0 0,0 0 0,0 0 0,1 0 0,-1 0 0,0 0 0,0 0 0,0 0 0,1 0 0,-1 0 0,0 0 0,1 1 0,8-8 5,7-11 13,26-40 24,-9 11 7,53-58 0,-73 95-149,-11 9 83,0-1 1,0 1-1,0-1 0,0 1 0,0-1 1,0 0-1,-1 0 0,3-2 0,-4 4 19,0 0-1,0 0 1,0 0-1,0-1 1,0 1 0,0 0-1,0 0 1,0 0-1,0 0 1,0 0-1,0 0 1,0 0 0,0 0-1,0 0 1,0 0-1,0-1 1,0 1 0,0 0-1,0 0 1,0 0-1,0 0 1,0 0-1,0 0 1,0 0 0,0 0-1,0-1 1,0 1-1,0 0 1,0 0-1,0 0 1,0 0 0,0 0-1,0 0 1,0 0-1,0 0 1,0 0-1,0 0 1,0 0 0,0 0-1,0 0 1,-1-1-1,1 1 1,0 0-1,0 0 1,0 0 0,0 0-1,0 0 1,0 0-1,0 0 1,0 0 0,0 0-1,-1 0 1,-3-2-39,-2-9-19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30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85 141 17468,'-1'1'108,"1"-1"1,-1 0-1,1-1 1,-1 1-1,1 0 0,-1 0 1,1 0-1,-1 0 1,1 0-1,-1 0 1,1-1-1,-1 1 1,1 0-1,0 0 1,-1-1-1,1 1 0,-1 0 1,1-1-1,0 1 1,-1 0-1,1-1 1,0 1-1,-1 0 1,1-1-1,0 1 1,-1-1-1,6-14 1155,-5 14-1243,8-13 718,-1 1 1,18-24-1,-20 31-633,0 0 0,0 1 0,0-1 0,1 1 0,0 0 0,0 0 1,11-6-1,-16 11-89,0-1 1,0 0-1,0 1 1,0-1-1,0 1 1,0-1-1,1 1 1,-1-1-1,0 1 1,0 0-1,0 0 1,1 0-1,-1-1 1,0 1-1,0 0 0,0 1 1,1-1-1,-1 0 1,0 0-1,0 0 1,0 1-1,0-1 1,1 0-1,-1 1 1,0 0-1,0-1 1,0 1-1,0-1 1,0 1-1,0 0 1,0 0-1,0-1 1,-1 1-1,1 0 1,0 0-1,0 0 1,-1 0-1,1 0 1,0 0-1,-1 0 1,1 0-1,-1 1 1,1 0-1,1 5 46,0 1-1,0-1 0,-1 0 1,0 1-1,-1 14 0,-1 10 24,-2 1 1,-1-1-1,-2 1 0,-1-1 0,-2-1 0,-1 0 1,-1 0-1,-2-1 0,-26 47 0,33-67-71,-1 1 0,0-1 0,-12 13 0,17-20-8,-1 0 1,-1 0-1,1 0 0,0-1 0,-1 1 0,1-1 0,-1 0 0,0 0 0,0 0 0,0-1 0,0 1 0,-7 1 0,9-3-4,1 0-1,-1 0 0,0 0 1,1 0-1,-1-1 1,1 1-1,-1 0 1,1-1-1,-1 1 1,1-1-1,-1 0 1,-1 0-1,3 0-1,-1 1 0,1 0 0,-1 0 0,1 0 0,0-1 0,-1 1 0,1 0-1,0 0 1,-1-1 0,1 1 0,0 0 0,-1-1 0,1 1 0,0 0 0,-1-1 0,1 1 0,0-1 0,0 1 0,-1 0 0,1-1 0,0 1-1,0-1 1,0 1 0,0-1 0,0 1 0,0 0 0,0-1 0,0 1 0,0-1 0,0 1 0,0-1 0,0 1 0,0-1 0,0 1 0,0-1-1,0 1 1,0 0 0,0-1 0,1 1 0,-1-1 0,0 0 0,1 1-1,0 0 0,-1 0 0,1 0 0,0 0 0,-1 0 0,1 0 1,0 0-1,-1 0 0,1 0 0,0 0 0,-1 0 0,1 0 0,-1 0 0,1 0 0,0 1 0,-1-1 0,1 0 0,-1 1 0,1-1 0,-1 0 0,1 1 0,-1-1 1,1 0-1,-1 1 0,1-1 0,0 2 0,15 12-19,-16-14 20,44 53-5,-34-39 2,1-1 1,23 23 0,-32-35 5,-1 1 1,1-1-1,-1 0 1,1 0-1,-1 0 1,1 0-1,0 0 1,-1-1 0,1 1-1,0-1 1,0 1-1,0-1 1,-1 1-1,1-1 1,0 0-1,0 0 1,0 0-1,0 0 1,-1 0-1,1 0 1,0-1 0,0 1-1,0 0 1,0-1-1,-1 0 1,1 1-1,0-1 1,-1 0-1,1 0 1,0 0-1,-1 0 1,1 0-1,-1 0 1,0-1 0,1 1-1,-1 0 1,0-1-1,2-1 1,4-7 35,0 0 0,0 0 0,-1 0 0,8-18 0,-12 23-32,46-101 376,-50 130-601,-5-6-425,6-17 603,1-1 0,0 1 0,0-1 0,0 0-1,-1 1 1,1-1 0,0 0 0,-1 1 0,1-1-1,0 0 1,-1 1 0,1-1 0,-1 0 0,1 0 0,0 1-1,-1-1 1,1 0 0,-1 0 0,1 0 0,-1 0-1,1 0 1,0 0 0,-1 0 0,1 0 0,-1 0 0,1 0-1,-1 0 1,1 0 0,-1 0 0,0 0 23,0 0 0,1-1 1,-1 1-1,1 0 0,-1-1 1,1 1-1,0 0 0,-1-1 0,1 1 1,-1-1-1,1 1 0,0 0 1,-1-1-1,1 1 0,0-1 1,-1 0-1,1 1 0,0-1 0,0 1 1,-1-2-1,-6-28-450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5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11 14995,'0'0'152,"1"0"-1,-1 0 1,0-1 0,0 1-1,0 0 1,1-1-1,-1 1 1,0 0-1,0 0 1,0-1 0,0 1-1,0 0 1,0-1-1,0 1 1,0 0 0,0-1-1,0 1 1,0-1-1,0 1 1,0 0-1,0-1 1,0 1 0,0 0-1,0-1 1,0 1-1,0 0 1,0 0-1,-1-1 1,1 1 0,0 0-1,0-1 1,0 1-1,-1 0 1,-9 5 2311,-14 20-866,3 7-1170,0 0 0,3 1 0,0 1 0,-24 71-1,27-58-365,2 1 0,2 0-1,-6 68 1,14-93-47,2-1 1,0 1 0,2-1 0,1 1-1,0 0 1,8 28 0,-8-45-15,0 0-1,0 0 1,0 0 0,1 0-1,0-1 1,0 1 0,1-1 0,-1 0-1,1 0 1,0 0 0,9 7-1,-9-9 1,0 0-1,0-1 0,1 1 1,0-1-1,-1 0 0,1 0 1,0-1-1,0 1 0,0-1 0,0 0 1,0 0-1,0-1 0,0 0 1,0 1-1,0-2 0,8 0 1,0-1 8,1-1 0,-1 0-1,0-1 1,0-1 0,0 0 0,0-1 0,-1 0 0,0-1 0,0 0 0,15-13 0,-11 7 96,0-1 1,-2 0-1,1-1 1,-2-1-1,0 0 1,15-25 0,-25 35-33,0 0 0,0 0 1,0 0-1,0-1 1,-1 0-1,0 1 1,1-12-1,-2 17-48,-1-1 0,0 0 0,0 1 0,0-1 0,0 0 0,0 1 0,0-1 0,-1 0 0,1 1 0,0-1 0,-1 1 0,0-1 0,1 0 0,-1 1 0,0 0 0,1-1 0,-1 1 0,0-1 0,0 1 0,0 0 0,-1 0 0,1-1 0,0 1 1,0 0-1,-1 0 0,1 0 0,0 0 0,-1 1 0,1-1 0,-1 0 0,1 0 0,-1 1 0,1-1 0,-1 1 0,-2-1 0,-4 0 12,1 1 0,-1 0 0,1 0 0,-1 1 1,1-1-1,0 2 0,-1-1 0,1 1 0,0 0 0,0 0 1,0 1-1,0 0 0,0 1 0,-9 5 0,-1 2-407,0 1 0,0 1 0,1 0 0,-14 16 1,24-24 202,4-3 113,0 0 1,0 0 0,0 0-1,1 0 1,-1 0-1,0 0 1,1 0 0,0 1-1,-1-1 1,1 0-1,0 1 1,-1 3 0,2 3-506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5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1 474 15315,'3'0'278,"0"-1"0,0 1 0,0-1 0,0 0 0,0 0 0,0 0-1,0 0 1,-1 0 0,1-1 0,0 1 0,4-4 0,27-24 883,-20 17-360,60-58 1104,-3-2 0,103-136 0,-162 192-1735,16-27 0,-25 35 44,-5 9-144,-7 12-17,-19 41-90,3 2-1,2 0 0,-27 108 1,49-161-24,0-1-60,0 1 1,1-1-1,-1 1 0,1-1 0,-1 1 0,1-1 0,0 1 0,0-1 1,0 1-1,1 0 0,-1-1 0,0 1 0,1-1 0,0 1 0,-1-1 0,2 3 1,0-4-318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20356,'5'0'2177,"-7"0"-1545,-7 10-352,-4 4 1312,-6 8-815,-2 3-265,-8 10-392,-1 2-64,-1 3-40,1 0-8,4-2-152,1-5-184,8-9-361,4-5-287,12-19 776,-3-8-208,12-15-152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17532,'5'6'1320,"-1"4"-1064,-1 3-104,1 4 504,0 4-296,1 5-160,0 1-40,0 4-32,0 0 8,0-1-88,1-1-88,1-3-416,0-3-144,-1-6 496,-2-4-152,0-8-96</inkml:trace>
  <inkml:trace contextRef="#ctx0" brushRef="#br0" timeOffset="1">15 191 14563,'-9'-10'2193,"5"4"-1209,3 3-440,5 2 2168,6 1-1743,9 2-977,2 1-504,3-1 336,9 1-209,5-3-87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18388,'13'5'1632,"13"-5"-1008,8 0-207,11 0 615,-1-3-200,6 2-160,-1 0-184,-6-2-472,-3 3-312,-17 0 672,-10 1-408,-17 3-72,-11 1-72</inkml:trace>
  <inkml:trace contextRef="#ctx0" brushRef="#br0" timeOffset="1">73 104 18676,'33'0'2008,"3"-4"-1423,9-5-257,2-1 920,0-2-1136,-1 1-536,-12-2 432,-2 4-184,-12 1-208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16331,'3'1'224,"0"0"0,0 0-1,0 0 1,0 0 0,0 0-1,0-1 1,0 1 0,0-1-1,1 0 1,-1 0 0,0 0-1,0 0 1,1-1 0,-1 1-1,0-1 1,0 0 0,0 0-1,0 0 1,6-3 0,5-3 415,0 0 0,21-16 0,-33 22-539,23-16 180,-1-1 0,-1-1 0,-1-1 0,-1-1 1,-1-1-1,0-1 0,-2 0 0,-1-2 0,0 0 0,-2 0 0,-1-2 0,12-31 0,-29 67-666,1 0 1,1 0-1,0 0 0,0 15 0,-1 6-203,-3 11-246,2-22 474,0 0-1,1 1 1,1-1-1,1 0 0,1 1 1,5 29-1,4-24-53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17948,'14'-14'747,"2"0"0,0 1 0,0 1 1,1 0-1,32-15 0,-43 24-571,0 1 1,0-1-1,1 2 0,-1-1 0,0 1 1,1 0-1,-1 0 0,1 1 1,10 0-1,-12 0-81,-1 1 0,0 0 0,1 0 0,-1 1 0,0-1 0,1 1 0,-1 0 0,0 0 0,0 0 1,-1 1-1,1-1 0,0 1 0,-1 0 0,0 0 0,5 5 0,-4-4-77,-1 0 0,1 1 0,-1 0 0,0 0 0,0-1 0,0 2 0,-1-1 0,1 0 0,-1 1-1,-1-1 1,1 1 0,-1-1 0,0 1 0,0 0 0,0 8 0,-2-6-9,0 0 0,0 0-1,0 0 1,-1-1 0,0 1 0,-1 0-1,0-1 1,0 1 0,0-1 0,-5 7-1,-3 2-3,0 0 0,-1-1 1,-1-1-1,0 0 0,-1 0 0,-1-1 0,0-1 0,-23 14 0,-23 9-82,61-35 72,0 0 1,0 0-1,-1 0 0,1 1 1,0-1-1,0 0 1,0 0-1,0 0 0,-1 0 1,1 0-1,0 0 1,0 0-1,0 0 0,0 1 1,0-1-1,-1 0 0,1 0 1,0 0-1,0 0 1,0 0-1,0 1 0,0-1 1,0 0-1,0 0 1,0 0-1,0 1 0,0-1 1,0 0-1,0 0 1,0 0-1,0 0 0,0 1 1,0-1-1,0 0 0,0 0 1,0 0-1,0 1 1,0-1-1,0 0 0,0 0 1,0 0-1,0 0 1,0 1-1,0-1 0,0 0 1,0 0-1,1 0 0,-1 0 1,0 0-1,0 1 1,0-1-1,0 0 0,0 0 1,1 0-1,-1 0 1,0 0-1,0 0 0,11 5-257,11-3-244,0 0 0,-1-1 0,37-4 0,-12-1 134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19268,'0'5'1801,"-1"13"-1241,-1 0-272,-1 11 1168,0 2-584,2 5-752,0 0-376,-1-3-712,4-3 936,0-15-152,4-8-112,3-23-136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9:59.4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14 14579,'-3'-6'1392,"-3"2"-1120,6 2-152,0 1 673,2 4-721,2 1 896,5 2-888,-1-1 48,-1-5-40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18716,'-15'19'1142,"-30"44"685,41-57-1667,1 1 0,-1 0 1,1 0-1,0 0 0,1 0 0,0 0 0,-3 13 0,5-20-156,0 1-1,0 0 1,0-1 0,0 1-1,0 0 1,0-1 0,0 1-1,0 0 1,0 0-1,1-1 1,-1 1 0,0 0-1,0-1 1,0 1-1,1 0 1,-1-1 0,0 1-1,1-1 1,-1 1 0,1 0-1,-1-1 1,1 1-1,-1-1 1,1 1 0,-1-1-1,1 1 1,1 0-7,-1-1 1,1 1-1,0-1 1,-1 1-1,1-1 0,-1 0 1,1 0-1,0 1 1,-1-1-1,1 0 1,2-1-1,7 0-59,0-1-1,20-7 1,-20 6 33,-2 0-15,6-1 34,0 0 1,1 1-1,-1 1 1,23-1-1,-36 3 15,1 0 0,0 1 0,0-1 0,-1 0-1,1 1 1,0 0 0,0 0 0,-1 0 0,1 0-1,-1 0 1,1 0 0,-1 0 0,4 4 0,-4-4-4,-1 1 1,0-1 0,1 1 0,-1 0 0,0 0 0,0 0 0,0-1-1,-1 1 1,1 0 0,0 0 0,-1 0 0,1 0 0,-1 0 0,1 1-1,-1-1 1,0 0 0,0 0 0,0 0 0,0 0 0,-1 4 0,0-3 7,0 1 0,0 0 1,-1 0-1,1 0 0,-1-1 0,0 1 1,0-1-1,0 1 0,0-1 1,-1 0-1,1 0 0,-1 0 1,0 0-1,0 0 0,0 0 1,-3 1-1,-6 5 102,0-2 0,0 0 0,-16 7 0,15-8-76,0-1 0,0 0 0,-1-2 0,1 1 0,-1-1 0,-23 1 0,32-4-103,1 0 0,-1 0 0,0-1 1,0 1-1,0-1 0,0 0 0,0-1 0,1 1 0,-10-5 0,12 5 24,-1-1 0,1 0 0,-1 0 0,1 0 0,0 0 0,-1 0-1,1 0 1,0 0 0,1-1 0,-1 1 0,0-1 0,1 1 0,-1-1 0,1 0-1,0 0 1,0 0 0,-1-4 0,-1-23-421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3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20324,'17'0'1937,"2"-2"-1249,4 1-320,4 1 976,2 1-464,-2 2-816,-1 0-648,-5-6 584,-1-8-168,-7-8-192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19092,'-16'138'2997,"7"-49"-2717,8-79-271,-1-1 5,1-1 1,0 1-1,1 0 0,0 0 0,0-1 0,1 1 0,2 10 0,-3-18 3,1 0-1,-1 0 0,0 0 0,1 0 1,-1 0-1,1 0 0,0 0 0,-1-1 0,1 1 1,0 0-1,-1 0 0,1-1 0,0 1 0,0 0 1,-1-1-1,1 1 0,0 0 0,0-1 1,0 0-1,0 1 0,0-1 0,0 1 0,0-1 1,0 0-1,0 0 0,0 0 0,0 1 0,0-1 1,0 0-1,0 0 0,0 0 0,0-1 0,1 1 1,-1 0-1,0 0 0,0 0 0,0-1 1,0 1-1,0-1 0,1 0 0,5-2 98,-1 0 0,1 0 0,-1-1 0,11-7 0,10-11 383,-2-1 0,38-43 0,36-58 628,-93 120-1050,-4 10 8,-4 10 12,-17 41-122,10-34 6,1 0-1,1 0 0,-4 31 1,11-53 23,0-1 1,-1 1-1,1-1 1,0 1-1,0 0 0,0-1 1,0 1-1,0 0 1,0-1-1,0 1 1,0-1-1,0 1 1,0 0-1,0-1 1,1 1-1,-1 0 1,0-1-1,0 1 1,1-1-1,-1 1 1,0-1-1,1 1 0,-1-1 1,0 1-1,1-1 1,-1 1-1,1-1 1,-1 1-1,1-1 1,0 1-1,0-1 8,1 0-1,-1 0 0,0 0 0,0 0 1,1 0-1,-1 0 0,0 0 1,0-1-1,1 1 0,-1 0 0,0-1 1,0 1-1,0-1 0,2-1 0,5-2 47,0-2-1,-1 1 0,10-9 0,-4 1-102,-1 0 1,0 0-1,11-18 1,-19 25-1,0 0-1,-1 0 1,1-1 0,-1 1 0,-1-1-1,1 1 1,-1-1 0,0 0 0,-1 0 0,2-12-1,-3-8-150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 21221,'-11'141'3412,"11"-126"-3386,1 0-1,0 0 1,1 0-1,1 0 0,0 0 1,8 21-1,-10-33-22,0 0-1,1 0 0,-1 0 0,1 0 1,-1 0-1,1 0 0,0 0 1,0-1-1,1 1 0,-1-1 0,0 0 1,1 0-1,-1 1 0,1-2 0,0 1 1,0 0-1,-1 0 0,1-1 1,0 0-1,1 1 0,-1-1 0,0 0 1,0-1-1,0 1 0,1 0 1,-1-1-1,0 0 0,0 0 0,1 0 1,-1 0-1,0-1 0,1 1 1,-1-1-1,0 1 0,6-3 0,3-2 46,0 0-1,-1 0 0,1-2 1,-1 1-1,0-1 1,-1-1-1,0 0 0,0 0 1,12-13-1,-1-2 214,-1-1 1,29-47-1,-37 53-98,-2 0 0,0 0 1,-1-1-1,8-25 0,-15 32-35,-5 9-39,2 4-90,0-1 0,0 1 0,0 0 0,0 0 0,1-1 0,-1 1 0,0 0 0,1 0 0,-1 0 0,0 0 0,1 0 0,-1 0 0,0 2 0,-9 26-231,1-1 1,1 1 0,2 0-1,1 1 1,-2 35 0,7-56 18,0 0 0,0 0 0,1 0 0,2 14 0,-3-22 163,1 1-1,-1-1 0,0 1 0,1 0 1,-1-1-1,1 1 0,-1-1 0,1 0 1,0 1-1,-1-1 0,1 0 0,0 1 1,0-1-1,0 0 0,0 0 0,0 0 1,1 0-1,-1 0 0,0 0 0,0 0 1,1 0-1,-1 0 0,0 0 0,1-1 1,-1 1-1,1-1 0,-1 1 0,1-1 1,-1 1-1,1-1 0,-1 0 0,1 0 1,0 0-1,-1 0 0,2 0 0,1-1-11,0 0 0,-1 0 0,1 0 0,0-1 0,-1 1 0,6-4-1,27-21-475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14483,'-25'7'5792,"19"-6"-5284,1 0 1,-1 0-1,0 0 1,0-1-1,1 0 1,-1 0-1,-10-2 1,14 2-438,1 0 1,0 1 0,0-1-1,0 0 1,0 0 0,0 1-1,0-1 1,0 0 0,0 1 0,0-1-1,0 1 1,0 0 0,0-1-1,1 1 1,-1 0 0,0-1-1,0 1 1,0 0 0,1 0 0,-1 0-1,1 0 1,-1 0 0,0 0-1,1 0 1,0 0 0,-1 0-1,0 1 1,-9 32 5,9-33-65,-1 9-130,0 1-1,0-1 1,1 1-1,0 0 1,1-1-1,1 18 1,0-25 41,-1 1-1,1 0 1,0 0 0,0-1 0,0 1 0,1 0 0,-1-1 0,1 1 0,0-1 0,0 0-1,0 0 1,0 0 0,1 0 0,-1 0 0,1 0 0,0 0 0,0-1 0,0 1-1,0-1 1,0 0 0,5 3 0,32 6-564,-34-10 563,0 1 0,0-1 0,0 1-1,-1 0 1,1 0 0,7 5 0,-12-7 75,0 1 0,0-1 0,-1 1 0,1-1 0,0 1 0,-1 0 0,1-1 0,0 1 0,-1 0 0,1-1 0,-1 1 0,1 0 0,-1 0 0,1-1 0,-1 1 1,0 0-1,1 0 0,-1 0 0,0 0 0,1 0 0,-1-1 0,0 1 0,0 0 0,0 0 0,0 0 0,0 1 0,-1 0 11,1 0 1,-1 0-1,0-1 0,0 1 1,0 0-1,0-1 0,0 1 1,0 0-1,0-1 1,0 0-1,-1 1 0,-1 1 1,-2 1 103,-1 1 0,0-1 1,0 0-1,-1 0 0,-12 5 1,5-5 7,-1 0 1,0-1 0,0 0-1,0-1 1,0-1 0,0 0 0,-16-2-1,30 1-127,1 0-1,-1 0 1,1 0 0,0 0-1,-1 0 1,1 0 0,0 0-1,-1-1 1,1 1-1,0 0 1,-1 0 0,1 0-1,0-1 1,-1 1-1,1 0 1,0 0 0,0-1-1,-1 1 1,1 0-1,0 0 1,0-1 0,-1 1-1,1 0 1,0-1 0,0 1-1,0 0 1,0-1-1,0 1 1,-1 0 0,1-1-1,0 1 1,0 0-1,0-1 1,0 1 0,0-1-1,0 1 1,0 0 0,0-1-1,9-12-260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56 19812,'13'-3'1753,"-13"5"-1225,-3 7-272,-10 11 1136,-1 7-600,-9 12-552,-1 3-136,-5 4-72,2 2-24,1-8-216,4-4-104,14-18-384,8-11-248,13-21-432,8-12 1015,8-15-335,2-8-176</inkml:trace>
  <inkml:trace contextRef="#ctx0" brushRef="#br0" timeOffset="1">262 0 15067,'1'0'1377,"-8"12"-889,-3 5-232,-2 9 968,1 4-320,0 6-472,1 3-88,4-1-48,4-2-24,8 0-64,1-2-64,5-6-352,2-4-296,0-10-256,-1-2 608,-1-9-160,-2-2-112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71 15963,'-17'-15'2297,"5"3"-1097,4 0-528,5 6 2025,1 2-1265,9 6-672,2 2-408,13-1-864,2-3-112,12-6 408,2-4-144,5-4-64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5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0 447 19876,'7'-2'332,"-1"-1"-1,1 1 1,-1-1 0,0 0-1,0 0 1,-1-1-1,1 0 1,8-8 0,40-41 503,-41 39-280,32-35 87,-2-1 0,-3-2 0,-1-2 1,43-84-1,-99 180-616,-13 51 1,12-37-59,6-20-12,2-10-234,2 0 0,0 0 0,2 1 0,-3 32 1,8-57 194,1 0 1,0 0-1,0-1 1,0 1-1,0 0 1,1 0 0,-1 0-1,0-1 1,1 1-1,-1 0 1,1 0 0,-1-1-1,1 1 1,0 0-1,1 1 1,-1-2 54,0-1 1,0 1 0,0-1-1,0 1 1,0-1-1,0 1 1,0-1-1,0 1 1,0-1-1,0 0 1,0 0-1,0 0 1,0 1-1,0-1 1,0 0-1,0 0 1,0 0-1,0-1 1,0 1-1,0 0 1,1 0-1,-1-1 1,0 1-1,1-1 1,27-10-604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5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8 20900,'0'1'74,"1"-1"-1,-1 0 1,0 0 0,1 1-1,-1-1 1,0 0-1,0 1 1,1-1-1,-1 0 1,0 1-1,0-1 1,0 1-1,1-1 1,-1 0-1,0 1 1,0-1-1,0 1 1,0-1-1,0 0 1,0 1-1,0-1 1,0 1-1,0-1 1,0 1-1,0-1 1,0 0-1,0 1 1,0-1-1,0 1 1,0-1-1,0 1 1,-1-1-1,1 1 1,-10 17 184,8-14-42,-72 115 2229,-33 56-2621,94-150-355,11-18-10,4-6 63,7-8-419,19-25-1174,26-41 0,-13 17 661,8-13-31,-19 27 914,41-46 1,-66 85 1127,-8 12-154,-10 17 167,-8 8-6,2 0 0,1 1 1,2 1-1,-21 69 1,36-99-596,0 0 1,0 0 0,0 1 0,1-1 0,0 0-1,0 1 1,0-1 0,3 10 0,-2-12-65,-1-1 1,1 0-1,1-1 1,-1 1-1,0 0 0,1 0 1,0 0-1,-1-1 1,1 1-1,0-1 1,0 0-1,1 1 1,-1-1-1,0 0 1,1 0-1,-1 0 1,1-1-1,4 3 1,1 1-288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5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67 19804,'-5'-10'1697,"11"1"-1273,7 0-184,8 5 680,7 0-440,6 1-752,5-1 320,1-5-144,1-5-96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0:00.7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920 180 13515,'-10'-14'256,"-1"1"-1,0 0 1,-1 1 0,-1 0 0,0 1-1,0 0 1,-1 1 0,-25-14-1,20 14-55,-1 1-1,-1 1 1,1 0 0,-1 2-1,-1 0 1,-28-4-1,34 9-122,0 1 0,1 0 0,-1 0 0,0 2 0,1 0-1,-1 1 1,1 0 0,-1 2 0,1-1 0,1 2 0,-1 0 0,1 1 0,0 0 0,0 1 0,1 1 0,-15 12 0,0 2-58,1 1 0,1 2 0,2 1 0,0 0 0,-37 59 0,38-50-26,2 0 1,2 2-1,1 0 1,2 1-1,2 0 1,1 1-1,-9 53 1,19-73-1,1 0 1,1-1 0,1 1-1,0 0 1,2 0 0,0 0-1,8 29 1,-6-35 3,1 0 0,0 0 0,1-1 0,0 1 0,2-1 0,-1-1 0,1 0 0,1 0 0,0 0 0,1-1 0,13 11 0,-6-8 17,0-1 0,0-1 0,1-1 0,1-1 0,0 0 0,0-1 0,1-1 0,0-1 0,1-1 0,0-1 0,28 4 0,-8-4 43,-1-2 0,1-1 0,0-3 0,0-1 0,42-8-1,-14-3 117,0-3-1,-2-2 1,0-4-1,-2-2 0,0-4 1,83-48-1,-115 56-4,-1-2 1,-2 0-1,54-53 0,-68 59-74,-1-1-1,0-1 1,-1-1 0,-1 0 0,-1-1 0,-1 0-1,14-34 1,-21 44-54,-1-1 0,0 0-1,-1 0 1,0 0-1,-1 0 1,0 0 0,-1 0-1,0-1 1,-1 1 0,-2-14-1,0 10-8,-1 0 0,-1 0 0,0 1 0,-1-1 1,0 1-1,-16-23 0,6 13-66,-2 0 0,-1 2 0,0 0 0,-2 1 1,-1 1-1,0 2 0,-35-24 0,20 20-181,0 2 0,-2 1 0,0 1 0,-1 3 0,-1 1 0,-51-10 0,23 10-142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5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16684,'2'6'2176,"9"-6"-1096,6 0-392,13-1 2097,11-1-1385,13 1-568,5 1-215,2 0-577,3 0-360,-6 4-769,-6 0-287,-13 1 1016,-15-4-312,-21-1-248</inkml:trace>
  <inkml:trace contextRef="#ctx0" brushRef="#br0" timeOffset="1">69 200 16484,'27'0'1768,"13"-9"-1064,2 0-240,5-4 520,2-1-440,0 0-1880,-3-2 1480,-5 2-416,-4-4-264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5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 18204,'0'0'84,"0"0"1,1 1-1,-1-1 0,0 0 1,1 1-1,-1-1 0,1 0 1,-1 0-1,1 1 0,-1-1 1,0 0-1,1 0 0,-1 0 1,1 0-1,-1 1 0,1-1 1,-1 0-1,1 0 0,-1 0 1,1 0-1,-1 0 0,1 0 1,-1 0-1,1-1 0,-1 1 1,1 0-1,-1 0 0,1 0 1,-1 0-1,1-1 0,-1 1 1,1 0-1,20-10 538,-21 10-562,41-22 1944,57-43 0,-52 31-1381,-3-3-1,54-57 1,-82 74-500,-13 16-95,0 1 0,1 0 0,-1-1-1,1 1 1,-1 0 0,5-3 0,-7 6-30,1 1-1,-1-1 1,0 0-1,0 1 1,0-1-1,1 0 1,-1 1-1,0-1 1,0 0-1,0 1 1,0-1-1,0 0 1,0 1-1,0-1 1,0 0-1,0 1 1,0-1-1,0 1 1,0-1 0,0 0-1,0 1 1,0-1-1,0 0 1,0 1-1,0-1 1,0 0-1,-1 1 1,1-1-1,0 0 1,-1 1-1,-3 21-120,3-20 110,-6 26-203,0-2-140,1-1 0,1 2 0,1-1 1,-1 45-1,5-68 200,1 0 1,-1 0-1,0 0 0,1 0 1,0 0-1,-1-1 0,1 1 1,2 3-1,-2-5 121,-1 0 0,1 0 0,0 0 0,0 0 0,0 0 0,0 0 0,0 0 0,0 0 0,0 0 0,0-1 0,0 1 0,0 0 0,0-1 0,0 1 0,1-1 0,-1 1 0,0-1 0,0 0 0,2 1 0,17 1-530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5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15043,'1'0'141,"0"-1"0,0 1-1,0 0 1,0 0 0,0-1-1,0 1 1,0 0 0,0-1-1,0 1 1,0-1 0,0 1 0,0-1-1,0 0 1,-1 1 0,1-1-1,0 0 1,1-1 0,21-24 1127,-2-1 0,25-40 1,-19 27-483,68-108 1692,-52 78-1187,-43 70-1281,0 0-1,0 0 1,0 0-1,0 0 1,0 0-1,0 0 0,0 0 1,0 0-1,1 0 1,-1 1-1,0-1 1,0 0-1,0 0 1,0 0-1,0 0 1,0 0-1,0 0 1,0 0-1,0 0 1,1 0-1,-1 0 1,0 0-1,0 0 0,0 0 1,0 0-1,0 0 1,0 0-1,0 0 1,1 0-1,-1 0 1,0 0-1,0 0 1,0 0-1,0 0 1,0 0-1,0 0 1,0 0-1,1 0 0,-1 0 1,0 0-1,0 0 1,0 0-1,0 0 1,0 0-1,0-1 1,0 1-1,0 0 1,0 0-1,0 0 1,1 0-1,-1 0 1,0 0-1,0 0 1,0 0-1,0 0 0,0-1 1,0 1-1,0 0 1,0 0-1,0 0 1,0 0-1,0 0 1,0 0-1,0 0 1,0-1-1,0 1 1,0 0-1,0 0 1,0 8 167,-20 110 91,5-39-565,15-79 294,-10 56-844,3 0 0,0 71 1,7-123 675,0-1 1,0 1 0,1 0 0,0 0 0,-1 0 0,4 6-1,-4-9 135,0-1 0,0 0 0,1 1 0,-1-1 0,0 0 0,0 1 0,1-1 0,-1 0 0,0 1 0,0-1 0,1 0 0,-1 0 0,0 1 0,1-1 0,-1 0-1,0 0 1,1 0 0,-1 1 0,1-1 0,-1 0 0,0 0 0,1 0 0,-1 0 0,1 0 0,0 0-30,0 0 1,0 0-1,0-1 1,0 1-1,0-1 0,0 1 1,0-1-1,0 1 1,0-1-1,0 1 0,-1-1 1,1 0-1,0 1 0,1-2 1,15-18-791,-1-1 0,-1-1 0,-1 0 0,16-34 0,-5 11 396,149-225-4617,-172 267 5211,0 1 0,0-1 0,0 1 0,0-1 0,0 1-1,1 0 1,-1 0 0,1 0 0,3-2 0,-5 4-108,-1 0-1,0 0 1,0 0 0,0 0-1,0 0 1,1 0-1,-1 0 1,0 0 0,0 0-1,0 0 1,0 0 0,1 0-1,-1 0 1,0 0 0,0 0-1,0 0 1,0 0-1,1 0 1,-1 0 0,0 0-1,0 0 1,0 1 0,0-1-1,0 0 1,0 0 0,1 0-1,-1 0 1,0 0-1,0 0 1,0 1 0,0-1-1,0 0 1,0 0 0,0 0-1,0 0 1,0 0 0,1 1-1,-1-1 1,0 0 0,0 0-1,0 0 1,0 0-1,0 1 1,0-1 0,0 0-1,0 0 1,0 1 0,-5 20 785,-22 48 1829,16-44-2076,1 0 0,1 1 0,2 0 0,0 0 0,-5 45 0,12-69-538,-1 0 0,1-1 0,0 1-1,0 0 1,0-1 0,0 1 0,0 0 0,0-1 0,1 1 0,-1 0 0,1-1 0,-1 1 0,1 0 0,-1-1-1,1 1 1,0-1 0,0 1 0,0-1 0,0 0 0,0 1 0,0-1 0,0 0 0,1 2 0,0-3 2,0 1 1,-1-1-1,1 0 0,-1 1 1,1-1-1,0 0 0,-1 0 1,1 0-1,-1 0 1,1-1-1,0 1 0,-1 0 1,1-1-1,-1 1 1,1-1-1,-1 1 0,1-1 1,-1 0-1,2-1 1,7-4 117,1-1 1,-2 0 0,1-1-1,16-16 1,11-20 454,-2-1 1,42-70-1,-65 100-492,-12 15-108,0 0-1,0 0 1,0-1 0,0 1-1,0 0 1,0 0-1,0 0 1,0 0-1,1 0 1,-1 0 0,0 0-1,0 0 1,0 0-1,0 0 1,0 0-1,0 0 1,0 0-1,1 0 1,-1 0 0,0 0-1,0 0 1,0 0-1,0 0 1,0 0-1,0 0 1,1 0 0,-1 0-1,0 0 1,0 0-1,0 0 1,0 0-1,0 0 1,0 0-1,0 0 1,1 0 0,-1 0-1,0 0 1,0 1-1,0-1 1,0 0-1,0 0 1,0 0 0,0 0-1,0 0 1,0 0-1,0 0 1,0 0-1,0 1 1,0-1-1,1 0 1,-1 0 0,0 0-1,0 0 1,0 0-1,0 1 1,0 2-14,0 1 0,0-1 0,-1 1 0,1 0 0,-1-1 0,-1 6 0,-11 36-163,5-18 91,1-1 0,1 1 0,1 0-1,1 1 1,0 30 0,4-57 83,0 0 1,0 1 0,0-1 0,0 0-1,0 0 1,1 0 0,-1 0 0,0 0-1,1 0 1,-1 0 0,0 0 0,1 0-1,0 0 1,-1 0 0,1 0 0,-1 0-1,1 0 1,0 0 0,1 1-1,-1-2 6,-1 1-1,1-1 0,0 0 0,0 0 0,0 1 0,-1-1 0,1 0 1,0 0-1,0 0 0,0 0 0,0 0 0,0 0 0,0 0 0,-1 0 1,1 0-1,0-1 0,0 1 0,0 0 0,1-1 0,3-2 24,0 1 0,0-1-1,0-1 1,0 1 0,0-1-1,4-4 1,38-41 396,-3-1 0,63-93 0,-105 138-906,-5 6-209,2 0 634,1-1 0,-1 0 0,1 0 0,0 1 0,-1-1 0,1 0 0,-1 0 0,1 0 0,-1 0 0,1 0 1,0 1-1,-1-1 0,1 0 0,-1 0 0,1 0 0,-1 0 0,1 0 0,-1 0 0,1-1 0,-1 1 0,0 0 1,-2-5-410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5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3 493 15339,'-1'1'143,"1"0"0,0 0 0,-1 0 0,1-1 0,0 1 0,0 0 0,0 0 0,0 0 0,0 0 0,0-1-1,0 1 1,0 0 0,0 0 0,0 0 0,0 0 0,0-1 0,1 1 0,0 1 0,-1-2-48,0 1 1,1-1-1,-1 0 1,0 0-1,1 1 1,-1-1-1,1 0 1,-1 0-1,0 0 1,1 0-1,-1 0 1,1 0-1,-1 0 1,0 0-1,1 0 1,-1 0-1,1 0 1,-1 0-1,1 0 1,-1 0-1,0 0 1,1 0-1,-1 0 1,1-1-1,-1 1 0,5-2 371,-1 0-1,0-1 1,0 1-1,0-1 1,4-4-1,15-14 491,-1-1-1,-1-1 0,31-45 1,45-88 476,-49 75-882,20-32-108,-68 113-452,0-1 1,0 1 0,0-1-1,1 1 1,-1-1 0,0 1-1,0 0 1,1-1 0,-1 1-1,0-1 1,1 1 0,-1 0-1,0-1 1,1 1 0,-1 0 0,1 0-1,-1-1 1,0 1 0,1 0-1,-1 0 1,1 0 0,-1-1-1,1 1 1,0 0 0,0 10-209,-6 17-45,-26 75 128,12-40 174,-15 79 0,17-11 23,15-107-55,1-1 0,1 1-1,6 39 1,-6-60-39,0 0 0,0-1-1,1 1 1,-1 0 0,1-1-1,-1 1 1,1 0 0,0-1 0,-1 1-1,1-1 1,2 3 0,2-5-913,1-10-315,6-17 237,-4 11 365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5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18500,'-7'52'2066,"-4"49"-83,11-91-1925,0 0 1,1 0-1,0 0 0,0 0 1,1 0-1,0 0 0,7 17 1,-9-26-42,1 0 0,-1 1 0,1-1 0,-1 0 1,1 1-1,0-1 0,0 0 0,-1 0 0,1 0 0,0 0 1,0 0-1,0 0 0,0 0 0,0 0 0,1 0 1,-1 0-1,0 0 0,0-1 0,0 1 0,1 0 0,-1-1 1,0 1-1,1-1 0,-1 0 0,0 1 0,1-1 1,-1 0-1,1 0 0,-1 0 0,0 0 0,1 0 0,-1 0 1,1 0-1,-1-1 0,0 1 0,1 0 0,-1-1 1,1 1-1,-1-1 0,0 1 0,0-1 0,1 0 0,-1 0 1,2-1-1,5-3 143,-1-1 1,1 0-1,-1-1 1,-1 0-1,9-9 1,28-47 828,-31 45-590,0-1 0,18-18 0,-29 36-398,-1 1 1,0 0-1,0-1 1,0 1-1,0 0 1,1 0-1,-1-1 1,0 1-1,0 0 1,1 0-1,-1 0 1,0-1-1,0 1 1,1 0-1,-1 0 1,0 0-1,1 0 1,-1 0-1,0-1 1,0 1-1,1 0 1,-1 0-1,0 0 1,1 0-1,-1 0 1,0 0-1,1 0 1,-1 0-1,0 0 1,1 0-1,-1 0 1,0 1-1,1-1 1,-1 0-1,0 0 1,0 0-1,1 0 1,-1 1-1,7 13-40,-4 29-122,-3-37 141,1 16-72,-2-15 61,1-1 0,1 0 1,-1 1-1,1-1 0,3 12 0,-4-17 30,0 0 0,1-1 1,-1 1-1,1 0 0,-1 0 0,1-1 0,-1 1 1,1 0-1,0-1 0,-1 1 0,1 0 1,0-1-1,-1 1 0,1-1 0,0 1 0,0-1 1,0 0-1,-1 1 0,1-1 0,0 0 0,0 1 1,0-1-1,0 0 0,0 0 0,0 0 0,0 0 1,-1 0-1,1 0 0,0 0 0,0 0 1,0 0-1,0 0 0,0 0 0,0-1 0,0 1 1,-1 0-1,1-1 0,0 1 0,0-1 0,0 1 1,-1-1-1,2 0 0,5-3 10,0 0 0,-1 0 1,10-9-1,27-25 40,-29 24-140,1 0-1,0 1 1,2 1-1,26-16 1,-42 28 37,0-1 0,1 0 1,-1 0-1,0 1 1,1-1-1,-1 1 1,0-1-1,1 1 1,-1 0-1,1 0 1,-1-1-1,1 1 0,-1 0 1,1 0-1,-1 0 1,1 1-1,-1-1 1,0 0-1,1 1 1,-1-1-1,1 0 1,-1 1-1,0 0 0,1-1 1,-1 1-1,0 0 1,0-1-1,1 1 1,-1 0-1,0 0 1,0 0-1,0 0 1,0 0-1,1 3 0,2 2-360,-1 1 0,0-1 0,0 1-1,-1 0 1,4 13 0,0 3-810,-4-18 901,-1-1 1,1 1 0,0-1-1,1 0 1,-1 0 0,0 0-1,6 7 1,-6-10 239,-1 0-1,0 0 1,1 0 0,-1 0 0,1 0-1,0 0 1,-1 0 0,1 0 0,0-1 0,-1 1-1,1-1 1,0 1 0,0-1 0,-1 0-1,1 0 1,0 1 0,0-1 0,0 0-1,-1-1 1,1 1 0,0 0 0,0 0 0,-1-1-1,3 0 1,28-13-641,5-7-71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5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190 205 17044,'-10'2'532,"-1"0"0,1 0 0,0 1 1,0 0-1,0 1 0,1 0 1,-1 1-1,1-1 0,-11 9 0,12-8-370,1 1 0,0-1 0,0 1 0,0 0 0,1 1 0,0 0 0,0 0 0,1 0 0,0 0 0,-8 17 0,12-24-165,1 1 1,-1 0 0,1 0-1,0 0 1,-1 0 0,1 0-1,0-1 1,0 1 0,0 0-1,-1 0 1,1 0 0,0 0-1,0 0 1,0 0 0,1 0-1,-1 0 1,0 0 0,0 0-1,0 0 1,1 0 0,-1-1-1,1 2 1,-1-1-3,1-1 1,0 1-1,-1-1 1,1 1-1,0-1 1,0 0-1,-1 1 1,1-1-1,0 0 0,0 1 1,0-1-1,-1 0 1,1 0-1,0 0 1,0 0-1,0 0 0,-1 0 1,1 0-1,1 0 1,5-1-19,-1-1 0,0 1 1,0-1-1,0 0 0,7-4 0,11-7-3,-1 0 1,0-2-1,-1-1 0,0 0 0,20-23 0,-14 11 232,-1-1 1,42-61 0,-67 88-191,4-7 126,0-1 0,0 1 0,0-1 0,-1 0 0,7-21 0,-12 31-135,0 0 0,0 0 0,0 0 0,0 0 1,0 0-1,0-1 0,0 1 0,0 0 0,0 0 0,0 0 1,1 0-1,-1 0 0,0-1 0,0 1 0,0 0 0,0 0 1,0 0-1,0 0 0,0 0 0,0-1 0,0 1 0,0 0 1,0 0-1,-1 0 0,1 0 0,0 0 0,0-1 1,0 1-1,0 0 0,0 0 0,0 0 0,0 0 0,0 0 1,0 0-1,0 0 0,0-1 0,-1 1 0,1 0 0,0 0 1,0 0-1,0 0 0,0 0 0,0 0 0,0 0 0,-1 0 1,-6 4 157,-9 14-12,5-1-235,0 1 0,1 0 0,1 1 0,0 0-1,2 0 1,0 1 0,1 0 0,1 1 0,1-1 0,-3 38 0,7-53-76,0 0-1,1 0 1,-1 0-1,1 0 1,0 0-1,3 8 1,-3-12 128,-1 1 0,1 0 0,0-1 0,0 0 0,0 1-1,0-1 1,0 1 0,0-1 0,0 0 0,0 0 0,0 0 0,1 0 0,-1 0 0,0 0 0,1 0 0,-1 0-1,1 0 1,-1 0 0,1-1 0,-1 1 0,4 0 0,18 0-490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5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18036,'10'0'1976,"-2"8"-1392,-4 14-312,-1 2 2009,-2 5-1865,2 4-288,-2 3-600,2 1-256,-1-5-320,-2-4 808,0-8-201,-3-4-175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5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51 19692,'13'-7'512,"1"-1"0,-1 2 0,1 0 0,0 0 0,1 2 0,-1-1 0,22-2 0,-28 6-439,0 0-1,0 1 1,0 0 0,0 1-1,0-1 1,0 1 0,0 1-1,0 0 1,0 0 0,0 0-1,-1 1 1,0 0 0,1 1-1,-1-1 1,12 9 0,-14-8-70,-1 0 0,0-1 0,1 2 0,-1-1 0,0 0 0,-1 1 0,1 0 0,-1-1 0,0 1 0,0 1 0,-1-1 0,1 0 0,-1 1 0,0-1 0,-1 1 0,2 6 0,-2-3 57,-1-1 0,1 0 0,-2 1 0,1-1 0,-1 0 0,0 0 0,-1 0 0,0 0-1,0 0 1,-6 13 0,4-10 65,-2 0 0,1-1 0,-1 0 0,-1-1 0,0 1 0,0-1 0,-13 12 0,14-15-28,-1-1 1,1 1-1,-1-1 1,0-1 0,0 1-1,-1-1 1,0-1-1,1 1 1,-1-1-1,-10 2 1,9-3-86,-1-1 0,1 0 0,-1 0 0,1-1 0,-1 0 1,1-1-1,-1 0 0,1-1 0,-1 1 0,-12-6 0,16 5-146,0 0 0,0-1-1,0 0 1,1 0 0,-1 0 0,1 0 0,0-1-1,0 0 1,0 0 0,1-1 0,-1 1 0,1-1-1,0 0 1,0 0 0,1 0 0,-5-9-1,4-3-445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0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75 15411,'6'-6'865,"20"-24"577,-25 29-1306,0 0 1,0 0-1,0-1 0,0 1 0,0-1 1,0 1-1,0-1 0,-1 1 1,1-1-1,-1 0 0,1 1 1,-1-1-1,1 0 0,-1 1 0,0-1 1,0-3-1,0 5-71,-1-1-1,1 1 1,0-1-1,-1 0 1,1 1 0,-1-1-1,1 1 1,-1-1-1,1 1 1,-1-1 0,1 1-1,-1-1 1,1 1-1,-1 0 1,0-1 0,1 1-1,-1 0 1,0 0 0,1-1-1,-1 1 1,0 0-1,1 0 1,-1 0 0,0 0-1,0 0 1,-22 0 612,18 0-469,-8 2-81,0 0 1,1 1 0,0 0-1,-1 1 1,1 0 0,1 1-1,-1 0 1,1 1 0,-1 1-1,-12 9 1,-1 3-109,1 0-1,1 2 1,-23 26-1,29-29-135,-16 26-1,28-38 28,1 0 0,1 0 0,-1 1 0,1 0-1,0-1 1,1 1 0,0 0 0,-2 12 0,3-18 29,1 1 0,0 0 0,0 0 0,1 0 0,-1 0 0,0 0 1,1-1-1,-1 1 0,1 0 0,-1 0 0,1-1 0,0 1 0,0 0 0,0-1 1,0 1-1,0-1 0,0 1 0,0-1 0,0 1 0,1-1 0,-1 0 1,1 0-1,-1 0 0,1 1 0,-1-1 0,1-1 0,-1 1 0,1 0 1,0 0-1,0-1 0,1 1 0,9 3-335,-1-1 1,1 0-1,22 1 1,-17-2 53,-2 0 62,-8-2 173,1 1 0,-1 0 0,0 0 0,0 1 0,0 0 0,0 0 0,-1 0 1,1 1-1,0 0 0,-1 0 0,9 7 0,-14-10 117,0 1 1,-1 0-1,1 0 0,0 0 1,-1 0-1,1 0 0,0 0 0,-1 1 1,0-1-1,1 0 0,-1 0 1,0 0-1,1 0 0,-1 1 0,0-1 1,0 0-1,0 0 0,0 0 1,0 1-1,0-1 0,0 0 1,-1 0-1,1 0 0,0 1 0,-1-1 1,1 0-1,-1 0 0,1 0 1,-1 0-1,0 0 0,1 0 0,-1 0 1,0 0-1,-1 1 0,-3 5 154,-1-1-1,0-1 0,-12 11 1,-1-2 276,0 0 1,-1-2 0,-22 11-1,32-18-344,-1-1-1,1 0 1,-1 0 0,1-1-1,-1 0 1,0-1 0,0-1-1,-18 1 1,27-2-110,1 0 0,-1 0 0,1 0 0,0 0-1,-1 0 1,1 0 0,-1-1 0,1 1 0,0 0 0,-1-1 0,1 1 0,0-1 0,-1 0 0,1 1 0,0-1 0,0 0-1,0 0 1,0 0 0,0 0 0,0 0 0,0 0 0,0 0 0,0 0 0,0 0 0,0 0 0,1-1 0,-1 1 0,0 0 0,1-1-1,-1 1 1,1 0 0,0-1 0,-1 1 0,1 0 0,0-1 0,0 1 0,0-1 0,0 1 0,0-1 0,0 1 0,0 0-1,1-3 1,7-18-298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0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31 18780,'-9'13'370,"-1"0"-1,1 0 1,1 1-1,1 0 1,0 0 0,-8 24-1,-22 93 365,25-64-585,3 0 0,-1 89 0,8-114-98,6-92-327,4 1 0,15-61 1,42-108-909,-57 191 1041,1 0-107,13-32 0,-19 53 222,0 1 0,0-1 0,0 0 1,1 1-1,-1 0 0,1 0 0,0 0 0,1 0 0,-1 1 1,1-1-1,6-3 0,-10 7 27,1 0 1,0 0 0,-1 0-1,1 1 1,0-1 0,0 0-1,-1 1 1,1 0-1,0-1 1,0 1 0,0 0-1,0 0 1,-1 0-1,1 0 1,0 0 0,0 0-1,0 0 1,0 1-1,-1-1 1,1 1 0,0-1-1,0 1 1,-1 0 0,1-1-1,0 1 1,-1 0-1,1 0 1,-1 0 0,1 1-1,-1-1 1,1 0-1,-1 1 1,0-1 0,0 0-1,0 1 1,0-1-1,1 3 1,0-1 23,0 0-1,-1 0 1,1 0-1,-1 0 1,0 1-1,0-1 1,0 0-1,0 1 1,-1-1 0,1 0-1,-1 1 1,0-1-1,0 1 1,0-1-1,-1 1 1,1-1-1,-1 0 1,1 1-1,-4 5 1,-1 0 129,0 0 0,-1-1 1,0 1-1,-1-1 0,0-1 0,0 1 0,-1-1 1,-10 7-1,2-2 137,-1 0-1,0-2 1,-24 11-1,-1-7-433,21-13-171,21-1 311,0-1 0,-1 1 0,1 0 0,-1 0 0,1 0 0,0-1 0,-1 1 0,1 0 0,0 0 0,0-1 0,-1 1 0,1 0 0,0-1 0,0 1 0,-1 0 0,1-1 0,0 1 0,0 0 0,0-1 0,0 1 0,-1-1 0,1 1 0,0 0 0,0-1 0,0 1 0,0-1 0,0 1 0,0 0 0,0-1 0,0 1 0,0-1 0,0 1 0,0-1-1,0 1 1,1 0 0,-1-1 0,0 0 0,7-15-269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1:21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1 564 12875,'2'10'8429,"2"-21"-5617,3-23-1720,60-386 852,-62 394-1893,-2 0-1,1-31 0,-4 59-156,-1 4-310,0 0 1,0 0-1,0 0 1,-1 0-1,-4 9 1,6-15 382,0 1-1,0-1 1,-1 0 0,1 0-1,0 0 1,0 0 0,-1 0-1,1 0 1,0 0 0,-1 0-1,1 0 1,0 0 0,-1 0-1,1 0 1,0 0-1,0 0 1,-1 0 0,1 0-1,0 0 1,-1 0 0,1 0-1,0 0 1,0-1 0,-1 1-1,1 0 1,0 0 0,0 0-1,-1-1 1,-4-7-571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0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31 154 17260,'5'2'96,"0"0"0,0-1 0,1 1 0,-1-1 0,1 0 0,-1 0 0,1-1 0,0 1 0,-1-1 0,1 0-1,-1-1 1,1 0 0,0 1 0,-1-2 0,0 1 0,1-1 0,-1 0 0,8-3 0,0-1 185,0-1 0,0 0 1,-1-1-1,0 0 0,22-20 0,-30 24-187,1-1-1,-1 1 1,0-1 0,0 0-1,4-8 1,-7 12-72,0 0 0,-1 0-1,1 0 1,-1 0 0,1 0 0,-1 0-1,0-1 1,1 1 0,-1 0 0,0 0 0,0 0-1,0 0 1,1-1 0,-2 1 0,1 0-1,0 0 1,0 0 0,0-1 0,0 1-1,-1 0 1,1 0 0,0 0 0,-1 0-1,1 0 1,-1 0 0,0 0 0,1 0-1,-1 0 1,0 0 0,1 0 0,-1 0-1,0 0 1,0 0 0,0 1 0,-2-2-1,-1 0 27,0 0-1,0 0 0,0 1 0,0 0 0,0 0 1,0 0-1,0 0 0,-1 1 0,1-1 0,0 1 1,-1 0-1,1 1 0,0-1 0,-1 1 0,1 0 1,0 0-1,0 0 0,-5 2 0,-6 3 48,0 0 0,1 1 0,-23 14 0,27-15-64,-1 2 0,1-1 0,1 2 1,0-1-1,-11 13 0,17-18-24,1 1 0,-1-1 0,1 0 0,0 1-1,0-1 1,0 1 0,0-1 0,1 1 0,-1 0-1,1 0 1,0 0 0,0 0 0,0 0 0,1 0-1,0 0 1,0 0 0,0 0 0,0 0 0,0 0 0,2 5-1,-2-7-53,1 0 0,0 0 0,0 0-1,0 0 1,0 0 0,1 0 0,-1 0-1,0-1 1,1 1 0,0 0-1,-1-1 1,1 1 0,0-1 0,0 1-1,-1-1 1,1 0 0,0 0 0,0 0-1,1 0 1,-1 0 0,0-1 0,0 1-1,0 0 1,3-1 0,5 2-204,0-1 0,0 0 0,0-1 0,13-1 0,25-5-177,6 0-146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0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14643,'1'-4'231,"0"-1"0,0 0 0,0 1 1,1-1-1,-1 1 0,1 0 0,0 0 0,1-1 0,-1 1 0,1 1 0,0-1 0,0 0 0,6-6 0,-6 8-114,0 0 0,-1 0-1,1 1 1,0-1-1,0 1 1,0 0-1,0-1 1,0 1 0,1 1-1,-1-1 1,0 0-1,0 1 1,0 0-1,1-1 1,-1 1 0,0 1-1,1-1 1,-1 0-1,0 1 1,0 0-1,4 1 1,-1-1-56,-1 1 0,0 0 0,1 1 0,-1-1 0,0 1 0,-1 0 0,1 1 0,-1-1 0,1 1-1,-1-1 1,0 1 0,0 1 0,0-1 0,-1 0 0,0 1 0,0 0 0,0 0 0,0 0 0,-1 0 0,3 8 0,-3-6-13,0 0 1,0 0 0,-1 0-1,0 0 1,0 1 0,-1-1-1,0 0 1,-1 1-1,1-1 1,-1 0 0,0 0-1,-1 0 1,0 1 0,0-2-1,-5 11 1,-5 6 385,-2 0-1,-24 31 1,20-29 139,-19 33 0,36-56-553,0 0-1,0 0 1,0 0 0,0 0-1,0 0 1,1 1 0,-1-1-1,1 0 1,-1 0 0,1 0-1,0 3 1,0-4-20,0 0 0,1-1 1,-1 1-1,0 0 0,1 0 0,-1-1 0,0 1 0,1-1 1,-1 1-1,1 0 0,-1-1 0,1 1 0,-1-1 1,1 1-1,-1-1 0,1 1 0,0-1 0,-1 1 1,1-1-1,0 0 0,-1 1 0,1-1 0,0 0 1,-1 1-1,1-1 0,0 0 0,0 0 0,-1 0 1,1 0-1,0 0 0,0 0 0,-1 0 0,1 0 1,1 0-1,16-2-353,0 0 0,0-1 0,0-1 0,0-1-1,-1 0 1,0-2 0,0 0 0,0 0 0,-1-2 0,22-15 0,-18 6-252,-8-2-197</inkml:trace>
  <inkml:trace contextRef="#ctx0" brushRef="#br0" timeOffset="1">32 210 16259,'15'6'1889,"6"-2"-1273,12-4-288,4 0 1016,11-4-1072,3-1-424,7-3 793,-1-1-593,-5-2-176,-4-1-89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0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88 247 17156,'-10'11'2016,"-3"5"-1272,-3 6-248,0 1 1057,5 5-545,-1 1-224,7 1-320,0-4-248,7-6-560,4-7-288,5-12-232,-1-4 624,4-11-176,-1-6-224</inkml:trace>
  <inkml:trace contextRef="#ctx0" brushRef="#br0" timeOffset="1">99 0 17868,'0'3'1888,"-1"7"-1344,-1 8-240,2-1 1313,5 6-1769,-1-2-352,7 1 480,4-5-160,6 2-153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0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65 14427,'-53'64'3906,"52"-62"-3830,-26 46 870,25-44-850,1-1 1,-1 1 0,1 0 0,-1 0-1,1 0 1,0 1 0,1-1 0,-1 0-1,1 0 1,0 7 0,0-10-70,0 0 0,1-1 0,-1 1 0,0 0 0,0-1 0,1 1 0,-1-1 0,0 1 0,1 0 0,-1-1 0,0 1 0,1-1 0,-1 1 0,1-1 0,-1 1 0,1-1 1,-1 0-1,1 1 0,-1-1 0,1 0 0,0 1 0,-1-1 0,1 0 0,0 0 0,-1 1 0,1-1 0,0 0 0,-1 0 0,1 0 0,0 0 0,-1 0 0,1 0 0,0 0 0,-1 0 0,1 0 0,0 0 0,-1 0 0,1-1 0,-1 1 0,1 0 0,0 0 0,-1-1 0,1 1 0,-1 0 0,2-1 0,30-18 557,-13 4-461,-1-1 1,-1 0-1,0-1 0,-1-1 1,-1-1-1,-1 0 0,-1-1 0,15-28 1,-27 45-122,0 1 1,0 0 0,0-1 0,0 1-1,0-1 1,0 0 0,0 1 0,-1-1-1,1-3 1,-1 6-2,0 0-1,0 0 1,0 0 0,0-1-1,0 1 1,0 0-1,0 0 1,-1 0 0,1 0-1,0 0 1,0 0-1,0-1 1,0 1 0,0 0-1,0 0 1,0 0 0,0 0-1,0 0 1,0 0-1,0 0 1,-1 0 0,1-1-1,0 1 1,0 0-1,0 0 1,0 0 0,0 0-1,0 0 1,-1 0-1,1 0 1,0 0 0,0 0-1,0 0 1,0 0-1,0 0 1,0 0 0,-1 0-1,1 0 1,0 0-1,0 0 1,0 0 0,0 0-1,0 0 1,-1 0-1,1 0 1,0 0 0,0 0-1,0 0 1,0 0-1,-14 12 49,6-3 23,1 1-1,0 0 0,1 0 1,0 0-1,0 1 0,-5 16 0,9-22-42,0 0 0,0 0-1,1 1 1,-1-1-1,1 1 1,0-1-1,1 1 1,0-1 0,-1 1-1,2-1 1,-1 1-1,1-1 1,0 1-1,0-1 1,3 11 0,-3-14-28,0-1 0,1 1 0,-1 0 0,0-1 0,0 1 0,1-1 0,-1 1 0,1-1 0,-1 0 1,1 1-1,0-1 0,0 0 0,-1 0 0,1 0 0,0 0 0,0-1 0,0 1 0,2 0 1,39 4 15,-38-5-18,40-1-42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0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18772,'-10'10'490,"1"2"0,0-1 0,1 1-1,0 0 1,-11 26 0,-22 68 553,37-94-884,0-2-91,-6 18 104,0 0 1,2 1 0,1 0 0,1 0-1,-2 35 1,8-61-157,0 0-1,0 0 1,0 0-1,0 0 1,1 0-1,-1 0 1,1 0-1,0 0 1,0-1-1,0 1 1,0 0 0,0 0-1,1-1 1,-1 1-1,1 0 1,3 3-1,-3-5-7,-1 1 0,1-1 0,0 0 0,1 1 0,-1-1-1,0 0 1,0 0 0,0-1 0,1 1 0,-1 0 0,1-1 0,-1 1 0,0-1-1,1 0 1,-1 0 0,1 0 0,-1 0 0,0 0 0,1-1 0,4 0 0,4-2-11,-1-1 0,1 1 0,0-2 0,-1 0 0,0 0 1,0-1-1,15-11 0,-3 0-30,-1-1 0,19-21 0,-17 10-7,5-4-93,-41 75 43,3-14 95,-9 40-1,16-56 9,1 1 1,0 0-1,1-1 0,1 1 0,2 24 1,-2-35-5,0 0 0,0 0 0,0 0 1,1 0-1,-1 0 0,1-1 0,0 1 1,0 0-1,-1 0 0,1 0 0,0-1 1,0 1-1,1-1 0,-1 1 1,0-1-1,0 1 0,1-1 0,-1 1 1,1-1-1,-1 0 0,3 1 0,-2-1-28,1 0 0,-1 0 1,1-1-1,-1 1 0,1-1 0,-1 0 0,1 0 0,-1 0 0,1 0 0,0 0 0,-1 0 0,1-1 0,-1 1 0,4-2 0,1 0 56,0-1-1,0 0 1,0 0 0,0-1 0,-1 0-1,1 0 1,-1 0 0,0-1-1,10-10 1,-10 8-12,-2 0-1,1 0 1,-1 0-1,0 0 0,0-1 1,-1 0-1,0 1 1,3-16-1,5-29-4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0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22045,'-9'12'2000,"3"-8"-1464,6-1-224,9-3 649,5-1-513,5-1-1329,2 2-359,4 3 904,2 4-304,3 6-208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0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210 146 14515,'-3'2'462,"-1"-1"0,1-1-1,-1 1 1,1 0 0,-1-1-1,1 0 1,-1 0 0,-5 0 0,-15 0 1353,4 3-394,-37 10 0,51-11-1335,0 0 0,0 1-1,-1-1 1,1 1 0,1 1-1,-1-1 1,0 1 0,1 0-1,-8 7 1,13-11-92,-1 1 0,1-1 0,-1 0 0,1 1 0,0-1 1,-1 0-1,1 1 0,0-1 0,-1 0 0,1 1 0,0-1 0,0 1 0,0-1 0,-1 0 0,1 1 0,0-1 0,0 1 0,0-1 0,0 1 0,0-1 0,0 1 1,0-1-1,0 1 0,0-1 0,0 1 0,0-1 0,0 1 0,0-1 0,0 0 0,0 1 0,0-1 0,0 1 0,1-1 0,-1 1 0,0-1 0,0 0 0,1 1 1,-1-1-1,0 1 0,0-1 0,1 0 0,-1 1 0,1-1 0,-1 0 0,0 1 0,1-1 0,-1 0 0,1 0 0,-1 0 0,0 1 0,1-1 0,0 0 0,27 7-524,-26-7 482,30 3-898,35-1-1,-47-3 612,0 2-1,1 0 0,-1 1 0,0 1 0,29 8 0,-46-10 355,-1 0 0,1 0 0,-1 0 0,1 0-1,-1 0 1,0 0 0,1 1 0,-1-1 0,0 1 0,0 0 0,0-1 0,0 1-1,0 0 1,0 0 0,-1 0 0,3 5 0,-3-6 32,-1 1 1,0 0 0,0-1-1,0 1 1,0-1-1,0 1 1,0 0-1,0-1 1,0 1-1,-1-1 1,1 1-1,0-1 1,-1 1 0,0-1-1,1 1 1,-1-1-1,0 1 1,0-1-1,1 0 1,-1 0-1,0 1 1,-1-1-1,1 0 1,0 0-1,0 0 1,0 0 0,-1 0-1,1 0 1,-3 1-1,-5 4 262,-2 1 1,1-1-1,-1-1 0,1 0 0,-2-1 1,-13 4-1,17-5-292,0-2 0,0 1 0,-1-1-1,1 0 1,0 0 0,-1-1 0,1-1 0,0 1 0,-15-4 0,21 4-32,0-1-1,0 0 1,0 0 0,0 0-1,0 0 1,1 0 0,-1 0-1,0-1 1,1 1 0,-1 0-1,0-1 1,1 1 0,0-1-1,-1 0 1,1 1 0,0-1-1,-2-3 1,-1-13-233</inkml:trace>
  <inkml:trace contextRef="#ctx0" brushRef="#br0" timeOffset="1">493 0 19756,'5'13'1841,"-5"7"-1233,-4 6-240,-6 8 904,0 5-400,-4 4-400,-2 1-120,3-2-232,0-6-160,6-9-248,3-5-144,4-12-416,2-7-368,7-11 904,1-7-256,6-8-120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0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16628,'0'4'265,"0"0"1,0 0-1,1-1 1,-1 1 0,1 0-1,0 0 1,0 0 0,0-1-1,3 7 1,-3-8-166,1 0 0,-1 0 0,0-1 0,1 1 0,0 0 0,-1-1 1,1 1-1,0-1 0,0 1 0,0-1 0,0 0 0,0 0 0,0 0 0,0 0 0,0 0 1,1 0-1,3 0 0,6 1 25,-1-1 0,1 0 0,-1-1 0,1-1 0,0 0 0,-1 0 0,1-1 0,-1 0 0,0-1 0,0-1 0,0 1 0,0-2 0,-1 1 0,1-2 0,-1 1 0,0-2 0,-1 1 0,0-1 0,0 0 0,0-1 0,-1 0 0,13-16 0,-20 22-118,1 0-1,-1-1 1,1 1 0,-1-1-1,0 1 1,0-1 0,0 1-1,0-1 1,0 0 0,-1 1-1,1-1 1,-1 0 0,0-3-1,0 5-5,0 0 0,0 0 0,-1 0 0,1 0 0,-1 0-1,1 0 1,-1 0 0,1 0 0,-1 1 0,1-1 0,-1 0-1,0 0 1,1 0 0,-1 1 0,0-1 0,0 0 0,0 1-1,0-1 1,0 0 0,1 1 0,-1-1 0,0 1 0,0 0 0,0-1-1,0 1 1,0 0 0,-1-1 0,1 1 0,0 0 0,0 0-1,0 0 1,0 0 0,0 0 0,-1 1 0,-5-1 5,0 1-1,0 0 1,0 1 0,1-1-1,-1 1 1,1 1 0,0-1-1,-1 1 1,1 0 0,0 1-1,1-1 1,-1 1 0,-8 7 0,4-2 44,-1 1 0,1 0 0,1 0 0,0 1 0,-13 19 0,21-28-39,0 0-1,0-1 1,0 1 0,1 0-1,-1 0 1,0-1 0,1 1 0,-1 0-1,1 0 1,0 0 0,-1 0-1,1 0 1,0 0 0,0 0-1,1 3 1,-1-3-6,1-1-1,-1 0 0,1 0 1,0 1-1,-1-1 1,1 0-1,0 0 1,0 0-1,0 0 0,0 0 1,0 0-1,0 0 1,0 0-1,0 0 0,1 0 1,-1-1-1,0 1 1,0-1-1,1 1 1,-1-1-1,0 1 0,1-1 1,1 1-1,6 1-41,1 0 0,0-1 0,0 0 0,0-1 0,20-1 0,52-12-508,-55 8 348,65-16-507,-53 12 187,50-7-1,-74 16 602,-12 5 487,-4-4-498,1 0 1,-1 0-1,0-1 0,0 1 1,0 0-1,0 0 0,0-1 1,0 1-1,0-1 0,0 1 1,0-1-1,0 1 0,0-1 1,0 1-1,0-1 0,0 0 1,-1 0-1,0 1 0,2-1-50,-1 0 0,1 0 0,-1 0 0,1 0 0,0 0 0,-1 0 0,1 0 0,0 0 0,-1 0 0,1 0 0,-1 0 0,1-1 0,0 1 0,-1 0 0,1 0 0,0 0 0,-1 0 0,1-1 0,0 1 0,-1 0 0,1 0 0,0-1 0,-1 1 0,1 0 0,0 0 0,0-1 0,-1 1 0,1 0 0,0-1 0,0 1 0,0 0 0,-1-1 0,1 0 0,-2-17 295,9-19-181,-5 29-174,1 0 1,-1 0-1,1 1 1,1-1 0,-1 1-1,9-12 1,-10 17 4,-1 0 1,1 0-1,0 0 1,0 0-1,-1 1 0,1-1 1,1 1-1,-1-1 1,0 1-1,0 0 1,0 0-1,1 0 1,-1 0-1,0 0 0,1 1 1,-1-1-1,1 1 1,-1 0-1,1-1 1,-1 1-1,1 0 1,-1 0-1,1 1 0,-1-1 1,1 0-1,2 2 1,48 15-544,-39-12 355,1 0 1,-1-1 0,16 2 0,-5-3-248,-1-2 0,1-1 0,39-4 0,71-19-1618,-105 17 1593,-28 6 476,0-1 0,0 1 0,0-1 1,0 1-1,0 0 0,0 0 1,0 0-1,0 0 0,1 0 0,-1 0 1,0 0-1,0 1 0,0-1 1,0 1-1,0-1 0,3 3 0,-4-2 59,0 0 0,0 1 0,0-1 0,-1 1 0,1-1-1,0 1 1,0 0 0,-1-1 0,1 1 0,-1 0 0,1-1-1,-1 1 1,0 0 0,0-1 0,0 1 0,0 0 0,0 0-1,0-1 1,-1 3 0,1 10 571,-1 0 1,2 0-1,3 24 1,-2-31-475,0 0 0,0-1 0,0 0 0,1 1 0,0-1 0,1 0 0,-1 0 0,1-1 0,0 1 0,5 5 0,42 42-338,-29-31-389,-1 0-1,22 33 0,-37-47 459,-1 0-1,0 1 1,-1 0 0,0 0-1,0 0 1,-1 0-1,0 0 1,-1 0-1,0 1 1,0 0 0,0 13-1,-2-18 216,0-1 1,0 1-1,-1-1 0,1 0 0,-1 1 0,0-1 1,0 0-1,-1 0 0,1 1 0,-1-1 1,0 0-1,0-1 0,0 1 0,0 0 1,-1 0-1,0-1 0,0 0 0,0 1 0,0-1 1,0 0-1,0-1 0,-1 1 0,1 0 1,-1-1-1,0 0 0,0 0 0,0 0 0,0 0 1,0-1-1,0 0 0,0 1 0,-1-2 1,1 1-1,0 0 0,-1-1 0,1 0 0,-1 0 1,1 0-1,0 0 0,-1-1 0,1 0 1,0 0-1,-1 0 0,1 0 0,0-1 0,0 1 1,0-1-1,0 0 0,0-1 0,1 1 1,-1-1-1,1 1 0,-1-1 0,-4-5 0,-3-4 61,0-1 0,0-1 0,1 0 0,1 0 0,-14-28 0,11 14-302,0 0 0,-9-41 0,18 61 87,1-1 1,1 0 0,-1 0 0,1 0-1,1-1 1,0-12 0,0 20 57,0 0 0,1-1 0,-1 1 0,1 0 0,-1 0 0,1 0 0,0 0 0,0 0 0,0 0 0,0 0 0,0 0 0,0 0 0,1 0 0,-1 0 0,1 1 0,-1-1 0,1 0 0,0 1 0,-1 0 0,1-1 0,0 1 0,0 0 0,0 0 0,0 0 0,0 0 0,0 0 0,0 0 0,0 1 0,1-1 0,2 0 0,18-1 51,0 1-1,34 1 0,-39 2-257,0-2 0,0 0 0,0-2 0,0 1 0,19-6 0,-6-6-39,-7-8-88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28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15155,'-1'0'53,"1"0"0,-1 0 0,1 0 1,0 0-1,-1-1 0,1 1 0,0 0 0,-1 0 0,1 0 0,-1 0 0,1 0 0,0 0 0,-1 0 0,1 1 0,-1-1 1,1 0-1,0 0 0,-1 0 0,1 0 0,0 0 0,-1 0 0,1 1 0,0-1 0,-1 0 0,1 0 0,0 1 0,-1-1 1,1 0-1,0 0 0,0 1 0,-1-1 0,1 0 0,0 1 0,0-1 0,-13 14 204,5 0-31,0 0-1,1 0 0,1 1 1,0 0-1,1 0 0,1 0 0,0 0 1,-1 17-1,2-11-161,1 0 0,1-1 0,1 1 1,1 0-1,6 34 0,-6-50-35,0 0 0,1 1 0,0-1 0,-1 0 0,1 0 0,1 0 0,-1 0 0,1 0 0,0-1 0,0 1 0,5 5 0,-5-8 3,-1 0-1,0 0 1,1-1 0,0 1 0,-1 0 0,1-1 0,0 0 0,0 1 0,-1-1 0,1 0 0,0 0-1,0-1 1,0 1 0,0-1 0,1 1 0,-1-1 0,0 0 0,0 0 0,0-1 0,0 1 0,4-1-1,3-2 56,-1 0-1,1 0 0,-1-1 1,0-1-1,0 1 0,0-1 1,-1-1-1,1 0 0,-1 0 1,0 0-1,-1-1 0,0 0 0,7-9 1,2-4 93,-2 1 1,0-2-1,-1 0 1,13-29 0,-21 40-137,0-1 0,-1 0 0,0 0 0,0-1 1,-2 1-1,3-16 0,-15 56-49,6-6-39,1 1 1,-1 41 0,4-55-13,0-1 1,1 1 0,0-1 0,1 0-1,0 0 1,0 0 0,1 0-1,0 0 1,9 17 0,-9-22-41,0-1 0,0 1 0,0 0 0,0-1 0,1 0 1,-1 0-1,1 0 0,0 0 0,0-1 0,0 1 0,0-1 0,1 0 1,-1 0-1,1-1 0,-1 1 0,1-1 0,-1 0 0,1 0 0,0-1 1,0 1-1,-1-1 0,1 0 0,0 0 0,8-2 0,9-1-256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29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26 17036,'0'-1'93,"1"0"0,-1 0 0,0 0 1,0 1-1,0-1 0,0 0 0,-1 0 1,1 0-1,0 0 0,0 0 0,0 0 0,-1 0 1,1 0-1,-1 1 0,1-1 0,0 0 1,-1 0-1,0 0 0,1 1 0,-1-1 1,1 0-1,-1 1 0,0-1 0,1 0 1,-1 1-1,0-1 0,0 1 0,1-1 1,-1 1-1,0-1 0,0 1 0,0 0 0,0 0 1,0-1-1,0 1 0,1 0 0,-1 0 1,0 0-1,0 0 0,0 0 0,0 0 1,0 0-1,0 0 0,0 0 0,0 0 1,0 1-1,0-1 0,1 0 0,-1 1 1,0-1-1,-1 1 0,-6 2 51,0 1 1,0-1-1,1 2 1,-9 4-1,-2 5-120,1 1 1,0 0-1,1 1 0,0 1 0,1 0 0,2 1 0,-14 21 1,24-34-22,0 0 0,0 0 1,1 0-1,-1 0 0,-2 11 1,4-15-6,1 0-1,0 0 1,0 0 0,-1 0-1,1 1 1,0-1 0,0 0-1,0 0 1,0 0 0,1 0-1,-1 0 1,0 0 0,0 0 0,1 0-1,-1 0 1,0 0 0,1 0-1,-1 0 1,1 0 0,-1 0-1,1 0 1,0 0 0,-1-1-1,1 1 1,0 0 0,0 0 0,-1-1-1,1 1 1,0 0 0,0-1-1,0 1 1,0-1 0,0 1-1,0-1 1,0 1 0,0-1-1,0 0 1,0 0 0,1 1 0,11 1-47,1-1 1,-1 0 0,1-1-1,16-1 1,14-1-45,-31 2 54,-1 1 1,0 0-1,0 1 1,19 5-1,-28-7 35,-1 1-1,0-1 1,0 1-1,0 0 1,1 0-1,-1 0 1,0 0-1,0 0 0,-1 0 1,1 1-1,0-1 1,0 1-1,-1-1 1,1 1-1,0 0 1,-1-1-1,0 1 0,1 0 1,-1 0-1,0 0 1,0 0-1,0 0 1,0 0-1,-1 1 1,1-1-1,0 0 0,-1 0 1,0 1-1,1-1 1,-1 0-1,0 0 1,-1 4-1,1-3 22,-1 0 0,0 0 0,0 0 0,0 0-1,-1 0 1,1 0 0,-1-1 0,0 1 0,1-1 0,-1 1 0,0-1 0,0 0-1,-1 0 1,1 1 0,0-2 0,-1 1 0,1 0 0,-1 0 0,0-1 0,-2 2-1,-6 2 85,1-1-1,-1 0 0,1 0 0,-12 2 0,21-6-96,-74 14 564,67-13-721,0 0-1,0 0 0,-1-1 1,1-1-1,0 1 1,-16-4-1,24 4 140,-1 0 0,1 0 0,-1 0 0,1-1 0,-1 1-1,1 0 1,-1 0 0,1 0 0,-1 0 0,1-1 0,0 1 0,-1 0 0,1-1 0,-1 1-1,1 0 1,0-1 0,-1 1 0,1 0 0,0-1 0,-1 1 0,1-1 0,0 1 0,0 0-1,-1-1 1,1 1 0,0-1 0,0 1 0,0-1 0,0 1 0,-1-1 0,1 1 0,0-1-1,0 1 1,0-1 0,0 1 0,0-1 0,0 1 0,1-1 0,-1 1 0,0-1 0,0 1-1,0-2 1,11-15-408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1:2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17692,'0'-17'1305,"1"-32"612,-1 46-1706,1 0-1,-1 0 1,1 1-1,0-1 1,0 0-1,0 0 1,0 1-1,0-1 1,1 1-1,-1-1 1,1 1-1,0-1 1,3-3-1,-5 6-171,0 0 1,1-1-1,-1 1 0,0 0 0,1-1 0,-1 1 1,0 0-1,1 0 0,-1-1 0,0 1 1,1 0-1,-1 0 0,1 0 0,-1 0 0,0-1 1,1 1-1,-1 0 0,1 0 0,-1 0 1,1 0-1,-1 0 0,0 0 0,1 0 0,-1 0 1,1 0-1,-1 0 0,0 1 0,1-1 1,-1 0-1,1 0 0,-1 0 0,0 0 0,1 1 1,-1-1-1,1 0 0,8 17 657,-2 22-42,-7-20-417,-1-1 0,-1 0 0,-1 0 0,-4 19 0,-3 11 98,7-28-180,-1 6 26,0 1 1,1 37-1,2-58-169,2 1 0,-1-1 0,1 1 0,0-1-1,0 1 1,1-1 0,0 0 0,0 0 0,0 0 0,1 0-1,0 0 1,0 0 0,0-1 0,1 1 0,6 6 0,-8-10-11,-1 0 0,1-1 0,0 1 0,0 0 0,0-1 0,0 0 0,1 1 0,-1-1 0,0 0 0,1 0 0,-1 0 0,0-1 0,1 1 0,-1 0 0,1-1 0,-1 0 0,1 0 0,0 1 1,4-2-1,-3 0-103,0 0 1,0 0 0,0 0 0,0-1 0,0 0-1,0 0 1,0 0 0,0 0 0,-1 0 0,7-6-1,-1-1-295,0 0 0,-1 0 0,1-1-1,-2 0 1,0 0 0,0-1 0,5-12-1,2-8-259,-1-4-194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2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17164,'1'6'1616,"-8"6"-1216,-15 13-216,0 3 680,-7 13-448,-4 6-88,1 4-143,-2 1-65,8-2-72,2-1 0,7-13-280,4-9-153,10-14-383,9-32 376,2-11 40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16396,'1'3'209,"-1"0"0,0-1 1,0 1-1,0-1 0,0 1 1,0-1-1,-1 1 0,1-1 1,-1 1-1,1-1 1,-1 1-1,-2 3 0,0 7 538,-2 13-277,2 1-1,1 0 0,1 0 1,4 37-1,23 104-2372,-26-167 1793,1 1 0,-1-1 0,0 0-1,0 1 1,1-1 0,-1 1 0,0-1 0,-1 0-1,1 1 1,0-1 0,-1 3 0,1-4 45,0 1 1,0-1-1,0 0 1,-1 0-1,1 1 1,0-1-1,0 0 1,0 0-1,-1 0 1,1 1-1,0-1 1,0 0-1,-1 0 1,1 0-1,0 0 1,-1 0-1,1 0 1,0 0-1,0 1 1,-1-1-1,1 0 1,0 0 0,-1 0-1,1 0 1,0 0-1,0 0 1,-1 0-1,1 0 1,0-1-1,-1 1 1,1 0-1,0 0 1,-1 0-1,-2-2-442,0 1 0,0-1 0,-1 0 0,1-1-1,1 1 1,-1 0 0,-3-4 0,-15-14-492,8 7 2036,0 1-1,0-2 1,1 0 0,1 0-1,-19-31 1,30 44-965,0 1 1,-1-1-1,1 1 0,0-1 0,-1 1 0,1-1 1,0 1-1,0-1 0,-1 1 0,1-1 0,0 1 1,0-1-1,0 0 0,0 1 0,0-1 0,0 1 1,0-1-1,0 0 0,0 1 0,0-1 0,0 1 1,0-1-1,0 1 0,1-1 0,-1 0 0,0 1 1,0-1-1,1 1 0,-1-1 0,0 1 0,1-1 1,-1 1-1,0-1 0,1 1 0,-1 0 0,1-1 1,-1 1-1,0-1 0,1 1 0,-1 0 0,1 0 1,-1-1-1,1 1 0,0 0 0,-1 0 0,1-1 1,-1 1-1,1 0 0,5-1 19,-1 1-1,0 0 1,1 0 0,8 1-1,0 0-159,3-1 46,0-1 0,32-6 0,7-5-150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1 14523,'-11'31'1496,"-12"4"-1111,-12 2-185,1 7 896,-2 4-736,0-1-56,5-1-176,1-5-128,7-3-208,3-8-176,5-9-304,4-6 560,8-23-456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13 14123,'16'-13'1544,"-6"15"-1072,-10 23-175,-5 13 975,-5 13-680,0 7-120,3 8-248,0-1-48,6-4-56,1-7-32,4-14-144,3-7-256,0-16 288,-2-8-48,-8-12-48</inkml:trace>
  <inkml:trace contextRef="#ctx0" brushRef="#br0" timeOffset="1">1 285 16572,'8'-1'1456,"11"4"-880,5 3-192,12 1 552,6-2-184,8 3-311,3-4-297,3-1 72,-3 0-40,-8-8-176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15259,'1'0'110,"-1"0"0,1 0 0,0 1 1,-1-1-1,1 0 0,-1 0 0,1 0 0,-1 1 0,0-1 0,1 0 0,-1 0 0,1 1 0,-1-1 0,1 0 0,-1 1 0,0-1 0,1 1 0,-1-1 0,0 0 1,1 1-1,-1-1 0,0 1 0,0-1 0,1 1 0,-1-1 0,0 1 0,0-1 0,0 1 0,0-1 0,0 1 0,1-1 0,-1 1 0,0-1 0,0 1 0,0 0 1,-1-1-1,1 1 0,0-1 0,0 1 0,0 0 0,-2 33 732,1-22-496,0-6-315,1-1-1,0 1 0,1 0 0,-1-1 0,3 12 0,-2-17-29,-1 1 0,0 0 0,1 0 0,-1 0 0,1 0 0,-1 0 1,1-1-1,-1 1 0,1 0 0,0 0 0,-1-1 0,1 1 0,0-1 0,0 1 0,-1 0 0,1-1 0,0 1 0,0-1 0,0 0 0,0 1 0,-1-1 1,1 0-1,0 1 0,0-1 0,0 0 0,0 0 0,0 0 0,0 0 0,0 0 0,0 0 0,0 0 0,0 0 0,0 0 0,0 0 0,0-1 0,0 1 1,-1 0-1,1-1 0,0 1 0,0-1 0,1 0 0,13-7 9,0-1 1,-1 0-1,0-1 0,0 0 1,17-19-1,-7 8 92,65-59 410,-88 79-495,0 0 0,0 0 0,0 0-1,1 0 1,-1 0 0,0 1 0,1-1 0,-1 0 0,0 1-1,1-1 1,-1 1 0,0 0 0,1-1 0,-1 1 0,1 0-1,2 0 1,-4 0-8,1 0 0,-1 1 0,1-1 0,-1 0 0,1 1 0,-1-1 0,1 1 0,-1-1 0,1 1 0,-1-1 0,1 1 0,-1-1 0,1 1 0,-1-1 0,0 1 0,1-1 0,-1 1 0,0-1 0,0 1 0,0 0 0,1-1 0,-1 1 0,0 0 0,0-1 0,0 2 0,1 6 38,-1 1 0,-1-1 0,0 1-1,-2 12 1,1-4-70,0-2 25,1-7 15,1 1-1,-1-1 1,1 1-1,1-1 1,1 9-1,-2-16-6,0 0 0,0-1 0,0 1 0,0-1-1,1 1 1,-1-1 0,0 1 0,0 0 0,1-1 0,-1 1 0,0-1-1,1 1 1,-1-1 0,0 0 0,1 1 0,-1-1 0,1 1 0,-1-1-1,1 0 1,-1 1 0,1-1 0,-1 0 0,1 1 0,-1-1 0,1 0-1,0 0 1,-1 0 0,1 1 0,0-1 0,1 0 14,0 0 0,0-1 0,0 1 1,-1 0-1,1-1 0,0 1 0,0-1 1,-1 1-1,1-1 0,1-1 0,5-2 77,-1 0 1,0-1-1,9-8 0,86-95 815,-67 68-1732,-28 28 371,-7 7 158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14827,'1'0'59,"-1"0"0,0 0 1,1 0-1,-1 0 0,0 0 0,0 0 0,1 0 0,-1 0 0,0 0 0,1 0 1,-1 0-1,0 0 0,0 0 0,1 1 0,-1-1 0,0 0 0,1 0 0,-1 0 1,0 0-1,0 0 0,0 1 0,1-1 0,-1 0 0,0 0 0,0 0 0,0 1 1,1-1-1,-1 0 0,0 0 0,0 1 0,0-1 0,0 0 0,0 0 1,1 1-1,-1-1 0,0 0 0,0 1 0,0-1 0,0 0 0,1 16 615,-1-12-376,-1 40 469,-2 0 0,-13 62 0,5-31-446,-32 192 422,-8 62-171,40-225-828,1 123 1,16-154-695,-7-84 674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12267,'3'-2'129,"-1"0"0,1 0 1,0 0-1,0 0 0,0 0 1,0 0-1,0 1 0,0 0 1,0-1-1,0 1 0,0 0 1,1 1-1,-1-1 0,0 0 1,1 1-1,-1 0 0,0 0 1,1 0-1,-1 0 0,5 1 1,5 2 266,0 0 1,0 1 0,23 11-1,-4-3-7,33 8-14,0-3-1,1-3 1,0-3-1,1-3 1,0-3-1,119-6 1,405-72-238,-462 52 5,907-120 201,-764 106-294,146-10 332,-408 43-659,-24 1-412,-2 0 590,0-3-92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4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4 303 17548,'0'4'347,"-4"19"1196,8-18-920,8-10-29,31-30 9,-1-2 1,58-65-1,-11 10-228,-71 74-264,-11 10-11,1 0 0,0 1 0,0 0 0,14-9-1,-43 55 359,-38 77-357,51-97-136,0 0 1,1 1-1,2-1 0,-6 29 1,11-45-36,-1 0 1,1 0-1,0 0 0,0 0 1,0 0-1,0 0 1,1 0-1,-1 0 1,1 0-1,-1 0 1,2 2-1,-1-4 50,0 0 1,-1 0 0,1-1-1,-1 1 1,1 0-1,0-1 1,0 1-1,0 0 1,-1-1-1,1 1 1,0-1-1,0 1 1,0-1-1,0 0 1,0 1 0,0-1-1,0 0 1,0 0-1,0 1 1,0-1-1,0 0 1,0 0-1,0 0 1,0 0-1,0-1 1,0 1-1,0 0 1,0 0-1,-1 0 1,1-1 0,0 1-1,0-1 1,0 1-1,0 0 1,0-1-1,0 0 1,25-13-305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4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 19044,'0'0'33,"0"0"0,0 0 0,0-1 1,0 1-1,0 0 0,0 0 0,0 0 0,0 0 0,0 0 0,0-1 0,0 1 1,0 0-1,0 0 0,0 0 0,0 0 0,0-1 0,0 1 0,0 0 1,0 0-1,0 0 0,0 0 0,0 0 0,0 0 0,0-1 0,0 1 0,-1 0 1,1 0-1,0 0 0,0 0 0,0 0 0,0 0 0,0 0 0,0 0 0,0-1 1,-1 1-1,1 0 0,0 0 0,0 0 0,0 0 0,0 0 0,0 0 1,-1 0-1,1 0 0,0 0 0,0 0 0,0 0 0,0 0 0,-1 0 0,1 0 1,0 0-1,-10 7 453,-7 14 40,9-9-358,2 1 0,-1 0 0,2 0 0,0 0 0,-7 26 0,10-31-153,1 0 0,0 0 0,0 0 0,0 0 0,1 0 0,0 1 0,1-1 0,0 0 0,0 0 0,0 0 0,5 12 0,-5-17 4,0-1 0,0 0-1,0 0 1,1 0 0,-1 0 0,1 0-1,-1 0 1,1 0 0,-1 0 0,1-1-1,0 1 1,0-1 0,0 1 0,0-1-1,0 0 1,0 0 0,3 2 0,-1-2 23,0 0 0,0 0 0,0 0 0,0-1 0,0 1 1,0-1-1,0 0 0,0 0 0,7-2 0,0 0 85,0 0 0,-1-2 0,1 1 0,-1-1 0,0-1 1,18-9-1,-16 5 53,0 1 0,0-1 1,-1-1-1,12-12 1,-18 17-91,0-1 1,0 0-1,-1 0 1,0-1-1,0 1 1,0-1-1,-1 0 1,0 0-1,4-12 1,-7 17-72,1-1 0,-1 1 0,0 0 1,1 0-1,-1-1 0,0 1 0,0 0 1,-1 0-1,1-1 0,0 1 0,-1 0 1,1 0-1,-1 0 0,0-1 0,0 1 1,0 0-1,0 0 0,-2-3 1,0 2-58,1 0 0,-1 1 0,0 0 1,0-1-1,0 1 0,0 0 1,0 0-1,0 0 0,0 1 1,-6-3-1,-4 1-378,1 0 0,0 0-1,-1 1 1,1 0 0,-21 1 0,-19 8-750,35-6 349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83 16852,'1'-4'255,"-1"0"0,1 0 0,-1 0 1,1 0-1,-1-1 0,0 1 0,-1 0 1,1 0-1,-1 0 0,0 0 0,0 0 1,-2-6-1,2 9-163,0-1 1,0 0-1,0 1 0,0-1 1,-1 1-1,1-1 0,-1 1 1,1 0-1,-1-1 0,0 1 1,1 0-1,-1 0 0,0 0 1,0 1-1,1-1 0,-1 0 1,0 0-1,0 1 0,0 0 1,0-1-1,0 1 0,0 0 1,0 0-1,0 0 1,0 0-1,0 0 0,-3 1 1,-2 0-14,-1 1 1,1-1-1,0 2 1,1-1 0,-1 1-1,0 0 1,1 0 0,-1 1-1,1 0 1,0 0-1,0 0 1,1 1 0,-1 0-1,1 0 1,-8 11 0,3-4-85,0 2 0,1-1 0,1 1 0,0 0 0,1 1 1,-6 17-1,9-19-9,0 0-1,1 0 1,0 0 0,1 1 0,-1 25-1,3-35 11,0 0-1,1 0 0,-1 1 0,1-1 0,0 0 0,0 0 0,1 0 0,-1 0 0,1 0 1,2 4-1,-2-5 2,-1-1 1,1 0-1,0 0 0,-1-1 1,1 1-1,0 0 1,0-1-1,0 1 1,1-1-1,-1 1 0,0-1 1,0 0-1,1 0 1,-1 0-1,1 0 0,-1-1 1,1 1-1,2 0 1,2-1-2,0 0 1,0 0-1,0 0 1,0-1-1,0 0 0,0 0 1,-1-1-1,1 0 1,0 0-1,-1-1 1,1 1-1,-1-1 0,7-5 1,6-4 21,0-1 0,29-26 0,-31 24 33,-1-1-1,20-25 1,-32 36-52,-1 1 0,0-1 0,0 0-1,0 0 1,0 0 0,-1 0 0,1 0 0,-1 0 0,-1-1-1,1 1 1,-1-1 0,0 0 0,0 1 0,0-12-1,-2 14-47,0 0 0,1 1 0,-1-1 0,0 1 1,0-1-1,-1 1 0,1-1 0,0 1 0,-1 0 0,1 0 0,-1 0 0,0 0 0,0 0 0,0 0 0,0 0 0,0 0 0,0 1 0,0-1 0,-1 1 0,1 0 0,-1-1 0,1 1 0,-1 0 0,-3 0 0,-4-2-40,1 0 0,-1 1 0,0 0 0,0 1-1,-13 0 1,-18 3-301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1:2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18404,'-6'12'2064,"2"2"-1431,1 6-289,-2 6 1368,5 5-936,2 8-144,-1 6-272,1 3-144,1 3-24,-2-4-24,0-3-168,4-7-320,-2-9-656,-2-10 904,2-12-208,3-4-80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3 172 13867,'-1'5'179,"0"-1"0,1 1-1,0-1 1,0 1 0,0 0 0,0-1-1,1 1 1,0-1 0,2 6 0,-2-8-121,0 0 1,0 0-1,0 0 1,1 0-1,-1-1 1,1 1-1,-1-1 1,1 1-1,0-1 1,0 1-1,0-1 1,0 0 0,0 0-1,0 0 1,0 0-1,0 0 1,0 0-1,0-1 1,0 1-1,1-1 1,3 1-1,12 2 296,1-1-1,0-1 0,-1-1 0,24-3 0,80-15 905,-79 11-840,126-22 797,462-59 732,540 35-1787,-1049 49-153,510 1-1103,-618 3 960,-6 0-51,0 1 0,1-2 0,-1 1 0,0-1 0,10-2 0,-17 3 168,-1-1 0,1 1 0,0 0 0,-1-1 0,1 1 0,0-1 0,-1 1 0,1-1 0,0 1 0,-1-1 0,1 1 0,-1-1 0,1 1 0,-1-1 0,1 0 0,-1 1 0,0-1 0,1 0 0,-1 0 0,0 1 0,1-1 0,-1 0 0,0 0-1,0 1 1,0-1 0,0 0 0,1 0 0,-1 1 0,0-1 0,-1 0 0,1 0 0,0 0 0,0 1 0,0-1 0,0 0 0,-1-1 0,-5-21-328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15219,'-1'1'43,"0"-1"-1,1 0 1,-1 0 0,1 0-1,-1 0 1,0 1-1,1-1 1,-1 0-1,1 1 1,-1-1 0,1 0-1,-1 1 1,1-1-1,-1 1 1,1-1-1,-1 1 1,1-1 0,0 1-1,-1-1 1,1 1-1,0-1 1,0 1-1,-1 0 1,1-1 0,0 1-1,0-1 1,0 1-1,-1 0 1,1 1-1,-2 25-7,1-20 72,-16 542 2060,9-410-1678,-5 457 1808,14-564-2397,1 1 0,2-1 0,1-1 0,14 47 0,-17-73 54,8 20-46,-10-25 83,0 1 1,1 0-1,0 0 0,-1-1 0,1 1 1,-1 0-1,1-1 0,0 1 1,-1-1-1,1 1 0,0-1 0,0 1 1,-1-1-1,1 1 0,0-1 1,0 0-1,0 1 0,0-1 0,-1 0 1,1 0-1,0 0 0,0 0 1,0 0-1,1 0 0,16-5-266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12971,'-10'23'837,"2"1"0,0 0 1,-8 50-1,8-35-353,-26 135 844,-20 337 0,60 176-1989,3-501 298,-4-112 107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 19396,'9'-3'1456,"-6"20"-1159,-12 11-161,-2 7 392,2 5-400,0 9-696,-2 1-265,4-4-543,1-6 1024,2-15-296,-1-4-232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3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12875,'0'-1'96,"0"0"0,0 1 1,1-1-1,-1 0 0,1 1 0,-1-1 1,1 0-1,-1 1 0,1-1 0,-1 1 1,1-1-1,-1 1 0,1-1 1,0 1-1,-1-1 0,1 1 0,0 0 1,-1-1-1,1 1 0,0 0 0,-1 0 1,1-1-1,0 1 0,0 0 0,-1 0 1,1 0-1,0 0 0,0 0 1,0 0-1,33-1 1218,-26 1-489,30 0-198,0 1-1,1 3 0,-2 1 0,74 19 0,-90-18-560,0 1 1,0 1-1,-1 1 0,0 1 0,-1 1 0,0 0 0,0 1 0,-1 1 0,31 31 0,-44-39-62,0 0 0,-1 1 0,1 0 0,-1 0 0,-1 0 0,1 0 1,-1 1-1,0-1 0,0 1 0,-1 0 0,0 0 0,0 0 0,-1 0 0,0 0 0,1 11 0,-3-12-1,1 0-1,-1 1 1,0-1-1,0 0 1,-1 0-1,0 0 1,0-1-1,0 1 1,-1 0-1,0-1 1,0 1 0,0-1-1,-1 0 1,0 0-1,0 0 1,0-1-1,-9 9 1,-11 5-22,-1 0 0,0-2 1,-1-1-1,-1 0 0,0-3 1,-1 0-1,0-1 0,-1-2 1,0-1-1,-39 6 0,53-12-117,-1-1-1,-21 0 1,32-1 114,1 0-1,-1 0 1,0-1 0,0 0 0,0 0 0,1-1-1,-1 1 1,1-1 0,-1 0 0,1 0-1,-8-5 1,-3-12-169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40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16692,'0'1'66,"1"-1"0,-1 0 0,0 1 0,1-1 0,-1 0 0,0 1 0,1-1 0,-1 1 0,0-1 0,0 1 0,0-1 0,1 1 0,-1-1 0,0 1 0,0-1 0,0 0 1,0 1-1,0-1 0,0 1 0,0-1 0,0 1 0,0-1 0,0 1 0,0-1 0,0 1 0,-1 0 0,0 20 118,-3 15 110,-45 466 1607,31 1-852,21-466-1120,8 45 0,-8-58-431,-3-9-855,-1-8 246,-4-8-128,1-7 459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4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11378,'9'2'629,"-1"0"0,0 0 0,1 0-1,-1-1 1,1 0 0,15-1 0,55-8 1405,-38 2-1579,220-23 341,386-34 1197,224-19-2187,-796 73-738,-87 0 93,-2-2 486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4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18036,'-27'39'4676,"-72"123"-4478,-13 49-2006,126-236-1787,8-16 3181,3-4-508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4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16275,'2'4'1257,"-4"9"-881,-6 5-160,3 11 560,0 3-200,0 6-192,3 4-8,2 0-88,0-1-24,6-4-88,0-1-128,1-9-424,-1-2-304,-4-9 552,-2-15-104,-11 3-96</inkml:trace>
  <inkml:trace contextRef="#ctx0" brushRef="#br0" timeOffset="1">1 231 17932,'6'-4'1632,"9"-2"-1024,7 1-232,12-1 705,5 0-177,13 0-728,4-1-336,8 0-672,-1 0 792,0 6-248,-3-1-169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4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19268,'-12'32'1456,"-17"54"627,27-76-1982,0 0-1,1 0 0,0 1 0,0-1 1,1 0-1,2 19 0,-2-27-99,0 0 0,0 0 0,1 0 0,-1 0 0,0 0 0,1 0-1,0 0 1,0 0 0,-1 0 0,1 0 0,0-1 0,0 1 0,0 0 0,1-1 0,-1 1 0,0-1 0,1 1-1,-1-1 1,1 1 0,-1-1 0,1 0 0,0 0 0,-1 0 0,1 0 0,0 0 0,0 0 0,3 0 0,-1 0-1,-1-1 0,1 0 0,0 0 0,-1 0 0,1-1 1,-1 1-1,1-1 0,-1 0 0,0 0 0,1 0 0,-1 0 0,0-1 1,0 1-1,0-1 0,5-3 0,10-8 138,-1-1-1,20-21 1,2-2 263,-35 38-222,-4 6-153,-4 15-203,3-13 79,0-4 24,0 0 1,1 0-1,0 0 0,0 0 0,0 1 1,1-1-1,1 8 0,-1-11 62,-1-1 1,1 0-1,-1 0 0,1 0 1,0 0-1,-1 0 0,1 0 1,0 0-1,0 0 0,0 0 0,0 0 1,0 0-1,0 0 0,0-1 1,0 1-1,0 0 0,0-1 1,1 1-1,-1-1 0,0 1 0,0-1 1,0 0-1,1 1 0,-1-1 1,0 0-1,1 0 0,-1 0 1,0 0-1,0 0 0,1 0 0,-1 0 1,0-1-1,1 1 0,-1 0 1,0-1-1,2 0 0,11-3 25,0-1-1,0 0 0,-1-1 0,0-1 1,17-11-1,59-47 54,-66 48-159,-11 8-264,-1 0 0,0-1 0,18-21 0,-22 24 93,-4 6-112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1:31.1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35 12907,'-2'-3'674,"2"0"-293,-1 1 0,0-1 1,0 1-1,-1-1 1,1 1-1,0 0 0,-1 0 1,1-1-1,-1 1 0,0 0 1,-4-3-1,6 6-221,0 0-1,0 0 0,0 1 0,0-1 1,-1 0-1,2 0 0,-1 0 0,0 1 1,0-1-1,0 0 0,1 0 1,-1 0-1,0 1 0,1-1 0,0 1 1,16 41 737,-13-30-703,1 1 0,1-1 0,0 0 1,0 0-1,1-1 0,1 0 0,0 0 1,1-1-1,13 14 0,230 180 193,-221-178-238,0 0 0,-2 2 0,-1 1 0,-2 2 0,34 51 1,43 56 75,-87-120-166,1-1 0,0 0-1,2-2 1,0 0 0,42 26 0,1 1-48,-48-32 76,1 0 1,-1 1-1,-1 0 0,0 1 0,-1 0 1,14 20-1,25 34 213,-3-6-20,12 23-212,31 49 269,-64-87-231,57 69-1,44 35-23,-55-67-8,-10-12-65,28 33 12,-74-82-11,-1 0-1,-2 1 1,14 27-1,-9-16 1,1-2-1,2-1 1,1 0 0,31 31-1,-12-19-1,57 45 0,28 29 12,-78-59-27,-2 2 0,55 96 0,5 6-11,-81-126 15,2-1 0,45 41 0,-70-72 3,145 140 51,-108-101-24,52 73 1,-1 12-30,4-3 0,118 114 0,-74-90-2,167 229-1,-226-280 0,110 105 1,-110-121 5,78 96 12,-39-41-1,149 140-77,-239-248 46,-3-2-60,1-1 0,1-1 0,1-1 0,34 21 0,-54-39 50,0 1-1,0 0 0,-1 1 0,14 15 0,-13-14-4,0 1 0,22 16 1,-23-19 47,0 0 0,0 0 0,0 0 0,-1 1 0,0 1 0,-1-1 0,1 1 0,-2 0 0,7 13 0,-7-16-1583,-12-19 141,-3-2 933,-3-5-154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4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81 12827,'13'-18'1129,"-5"6"46,0 0 1,20-21-1,-27 32-1108,-1 1 0,0 0 0,0-1-1,0 1 1,1 0 0,-1-1-1,0 1 1,1 0 0,-1 0 0,0-1-1,0 1 1,1 0 0,-1 0 0,0-1-1,1 1 1,-1 0 0,1 0-1,-1 0 1,0 0 0,1 0 0,-1 0-1,0 0 1,1 0 0,-1 0 0,1 0-1,-1 0 1,0 0 0,1 0-1,-1 0 1,1 0 0,0 11 1362,-9 18-320,-41 86 392,-12 30-780,52-118-590,0 2 1,2-1-1,-5 38 0,12-65-126,-1 6 41,0 0 0,1 0 0,0 13 0,0-18-33,1 0-1,-1-1 0,0 1 0,1-1 1,-1 1-1,1-1 0,-1 1 0,1-1 0,0 1 1,0-1-1,-1 1 0,1-1 0,0 0 1,0 1-1,0-1 0,1 0 0,-1 0 0,0 0 1,0 0-1,1 0 0,-1 0 0,0 0 1,3 1-1,1-1-4,1 0 0,-1 0 1,0-1-1,1 1 0,-1-1 1,0 0-1,1-1 1,-1 1-1,0-1 0,0 0 1,1 0-1,-1-1 0,0 1 1,0-1-1,9-5 0,0 0-251,-1-1-1,0 0 1,0-1-1,15-14 1,-18 14 163,-1 0 1,-1-1-1,1 0 1,-2-1-1,1 1 1,7-16-1,8-21-313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4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19100,'-13'46'1712,"0"-5"-1191,1-1-241,10-5 640,0-2-288,8-10-864,7-2-440,5-14 536,4 2-144,5-8-176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4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67 17660,'-15'16'664,"0"0"0,1 1 0,1 1 0,-17 30 0,25-39-483,0 1 1,0 0-1,1 0 0,1 1 1,0-1-1,0 1 0,1 0 0,0-1 1,1 1-1,0 22 0,1-30-156,1-1 0,-1 1 0,0 0 1,1 0-1,-1 0 0,1 0 0,0-1 0,0 1 0,0 0 0,0-1 0,1 1 0,-1-1 0,1 1 0,-1-1 0,1 0 0,0 0 1,0 1-1,0-1 0,0 0 0,0-1 0,0 1 0,1 0 0,-1-1 0,1 1 0,-1-1 0,1 0 0,-1 0 0,1 0 0,0 0 1,5 1-1,-1-1-17,0-1 0,0 0 0,0 0 1,0 0-1,0-1 0,0 0 0,0 0 0,0-1 1,0 0-1,-1 0 0,9-4 0,3-2 59,0-2 0,-1 0 0,-1-1 0,0 0 0,0-1 0,18-19 0,-26 23 18,0-1 1,0 0-1,-1 0 0,0-1 0,-1 1 0,0-2 0,0 1 1,-1-1-1,-1 1 0,0-1 0,6-23 0,-10 30-43,1-1-1,0 0 1,-1 0-1,0 1 1,0-1-1,-1 0 1,1 1-1,-1-1 1,0 0-1,0 1 1,-1-1-1,0 1 1,1-1-1,-1 1 1,0 0-1,-1 0 1,1 0-1,-4-4 1,2 4-68,0 0 0,0 0 0,-1 0 0,1 1 1,-1 0-1,0 0 0,1 0 0,-1 0 1,-1 1-1,1-1 0,0 2 0,-1-1 0,1 0 1,-12-1-1,6 2-138,0 0 1,0 0-1,0 1 0,0 1 1,0-1-1,0 2 1,0 0-1,-13 3 1,-3 5-271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45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15267,'24'4'767,"0"-2"-1,0 0 1,34-3-1,72-13 626,-79 8-678,12-2-174,462-49 1928,4 28-2141,248-4-1636,-657 29 845,-142-9 1299,1 6-778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4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15667,'-6'6'150,"0"1"0,1-1 0,0 1 0,0 0 0,0 0 0,1 1-1,0-1 1,0 1 0,1 0 0,0 0 0,1 0 0,-1 0 0,0 12-1,-1 12 38,1-1 0,2 43 1,2-34-18,-2 114 227,-14 463 835,-31-4-2258,46-585 770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6:4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14139,'0'6'277,"-1"0"0,0 0-1,0-1 1,-1 1 0,-4 11 0,-3 14-10,-57 391 3003,35 6-1324,27-190-1013,5-194-965,3-1 1,1 0 0,16 62-1,-20-98-48,1 0 1,1 1-1,-1-1 0,1 0 0,0 0 1,1 0-1,0-1 0,8 12 1,-12-17 65,1 0 0,0 0 1,0-1-1,0 1 0,0 0 1,0 0-1,0-1 1,0 1-1,0 0 0,0-1 1,0 1-1,0-1 0,2 1 1,9-6-277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3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77 233 12659,'14'-34'5904,"-16"63"-2772,-39 138-427,26-118-2533,2 1 1,-5 51-1,17-100-171,1 1 0,0-1 0,0 1 0,-1-1 0,1 1 0,0-1 0,0 1 0,1-1 0,-1 1 0,0-1 0,0 1 0,1-1 0,-1 0 0,1 1 0,-1-1 0,2 2 0,-2-2-1,1-1-1,-1 0 1,1 0-1,-1 0 1,1 0 0,-1 0-1,1 0 1,-1 0 0,1 0-1,-1 0 1,1 0 0,0 0-1,-1 0 1,1 0 0,-1 0-1,1-1 1,-1 1 0,1 0-1,-1 0 1,0-1-1,1 1 1,-1 0 0,1-1-1,-1 1 1,1 0 0,-1-1-1,0 1 1,1-1 0,7-8-13,0 1 1,11-18 0,-16 22 10,61-96-41,12-18 1,-75 117 42,-1 0-1,1 0 1,0-1 0,0 1 0,0 0-1,0 1 1,-1-1 0,1 0 0,1 0-1,-1 0 1,0 1 0,0-1 0,0 0-1,2 0 1,-2 1 0,-1 0 0,0 0 0,1 0 0,-1 1 0,0-1-1,1 0 1,-1 0 0,0 0 0,1 1 0,-1-1 0,0 0 0,0 0 0,1 1 0,-1-1-1,0 0 1,0 1 0,0-1 0,1 0 0,-1 1 0,0-1 0,0 0 0,0 1 0,0-1 0,0 0-1,0 1 1,0-1 0,0 0 0,0 1 0,0-1 0,0 1 0,0 0 0,-3 42-4,3-43 4,-4 16 1,3-13-1,0 1 1,0 0-1,0 1 1,0-1-1,0 0 0,1 0 1,0 0-1,0 0 1,0 0-1,1 0 0,0 6 1,0-9-1,0-1 0,-1 1-1,1-1 1,0 1 0,0-1 0,-1 1 0,1-1 0,0 0 0,0 0 0,-1 1 0,1-1 0,0 0 0,0 0 0,0 0 0,0 0 0,-1 0 0,1 0-1,0 0 1,0 0 0,0 0 0,0 0 0,-1 0 0,1-1 0,0 1 0,0 0 0,0-1 0,-1 1 0,2-1 0,24-12-6,-25 13 6,28-20-30,0-2 0,26-24 0,9-8-40,-63 54 66,0-1 1,0 0-1,-1 0 1,1 1-1,0-1 1,0 1-1,0-1 1,0 1-1,0-1 1,0 1-1,0 0 1,0-1-1,0 1 1,0 0-1,0 0 1,0-1 0,2 1-1,-2 1 2,-1-1 1,0 0-1,1 1 0,-1-1 0,1 0 1,-1 1-1,0-1 0,0 0 0,1 1 1,-1-1-1,0 1 0,0-1 1,1 1-1,-1-1 0,0 0 0,0 1 1,0-1-1,0 1 0,0-1 0,0 1 1,0-1-1,0 1 0,0-1 0,0 1 1,0-1-1,0 1 0,-1 8-10,0-1 0,-1 0 0,-4 11 0,4-10 10,1-5-2,-10 49-26,10-49 24,1 0 1,0 1 0,0-1 0,0 0-1,0 1 1,1-1 0,-1 0-1,1 0 1,0 1 0,2 3 0,-3-7 3,1-1 1,-1 1 0,0 0 0,1-1 0,-1 1 0,0-1 0,1 1 0,-1-1 0,1 1 0,-1-1 0,1 1 0,-1-1 0,1 1 0,0-1 0,-1 1 0,1-1 0,0 0 0,-1 0 0,1 1 0,0-1-1,-1 0 1,1 0 0,0 0 0,-1 1 0,1-1 0,0 0 0,1 0 1,0-1-1,0 1 1,0 0-1,0-1 1,0 0-1,0 1 1,0-1-1,0 0 1,2-1-1,4-3 14,1-1-1,12-12 0,-20 18-11,17-18 83,-2 0 0,28-38 0,-12 13 144,-31 42-220,-1 1 1,0-1 0,0 1 0,1-1-1,-1 1 1,0-1 0,1 1 0,-1-1 0,1 1-1,-1 0 1,0-1 0,1 1 0,-1 0-1,1-1 1,-1 1 0,1 0 0,-1 0-1,1-1 1,-1 1 0,1 0 0,0 0 0,0 0-1,1 10 79,-11 27-56,8-32-20,-4 12-14,1-1-1,1 1 0,1 0 0,-1 22 1,3-39 2,0 1-1,0-1 1,0 1 0,0-1 0,0 0 0,0 1-1,0-1 1,0 1 0,0-1 0,0 1 0,0-1 0,0 1-1,0-1 1,1 1 0,-1-1 0,0 0 0,0 1-1,0-1 1,1 1 0,-1-1 0,0 0 0,1 1 0,-1-1-1,0 0 1,1 1 0,-1-1 0,0 0 0,1 1-1,-1-1 1,0 0 0,1 0 0,-1 0 0,1 1 0,-1-1-1,1 0 1,-1 0 0,1 0 0,0 0 0,0 0-4,1-1 0,0 1 0,0-1 0,-1 1 1,1-1-1,-1 0 0,1 0 0,0 0 0,-1 0 1,3-2-1,4-3-52,0-1 1,12-15 0,9-17-873,-2-2-1,-1-1 1,-2-1 0,-2 0 0,20-58 0,-37 85 960,0 0 0,-2 0 0,1 0 0,-2 0 0,1-26 0,-11 58 442,-7 49-68,2 1 1,3 0-1,-2 125 1,12-183-397,2 36 81,-1-41-153,-1-1-1,0 1 0,1 0 1,0 0-1,0 0 1,0-1-1,0 1 1,0-1-1,0 1 0,1-1 1,-1 1-1,3 2 1,-4-5 47,1 0 0,-1 1 0,0-1 0,0 0 0,0 0 0,0 0 0,0 0 0,0 0 0,0 0 0,0 0 0,0 0 0,0 0 0,0 0 0,0 0 0,0 0 0,1 0 0,-1 0 0,0 0 0,0 1 0,0-1 0,0 0 0,0 0 0,0 0 0,0 0 0,0 0 0,0 0 0,1 0 0,-1 0 0,0 0 0,0 0 0,0 0 0,0 0 0,0 0 0,0-1 0,0 1 0,0 0 0,0 0 0,0 0 0,1 0 0,-1 0 0,0 0 0,0 0 0,0 0 0,0 0 0,0 0 0,0 0 0,0 0 0,0 0 0,0 0 0,0 0 0,0-1 0,0 1 0,0 0 0,0 0 0,0 0 0,0 0 0,1 0 0,-1 0 0,0 0 0,0-11-506,-2-10-38,-6 0 704,-1 0 0,-1 1 0,-1 0-1,0 1 1,-2 0 0,-15-18 0,2 0 1414,25 36-1488,0 1 1,1-1-1,0 0 1,-1 1-1,1-1 1,-1 1-1,1-1 1,0 0 0,-1 1-1,1-1 1,0 0-1,0 1 1,0-1-1,-1 0 1,1 1-1,0-1 1,0 0 0,0 1-1,0-1 1,0 0-1,0 0 1,0 1-1,0-1 1,1 0-1,-1-1 1,1 2-24,0-1 0,-1 0 0,1 1-1,0-1 1,0 1 0,0-1 0,0 1 0,-1 0 0,1-1 0,0 1-1,0 0 1,0-1 0,0 1 0,0 0 0,0 0 0,0 0 0,1 0 0,9 0 34,0 1 0,21 3 0,-19-2-7,-1-1-149,22 4-23,0-2-1,0-2 1,46-3 0,-60-3-14,-9-5-39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3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39 19116,'-15'-1'1832,"6"-1"-1239,5 1-329,7-3 296,4-3 32,4-5-264,1 1-224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27 191 16580,'27'-8'3212,"-20"4"-3047,0 0 0,0-1 0,-1 1 0,1-2 0,-1 1 0,0-1 0,-1 1 0,1-2 0,-1 1 0,5-9 0,-7 12-100,-1-1-1,1 0 0,-1 0 1,0-1-1,0 1 1,-1 0-1,1-1 1,-1 1-1,0-1 0,0 1 1,-1-1-1,1 1 1,-1-1-1,0 0 0,0 1 1,-1-1-1,1 0 1,-1 1-1,-1-6 1,1 9-44,1-1 1,-1 1 0,1 0 0,-1 0 0,1 0 0,-1 0 0,0-1-1,1 1 1,-1 0 0,0 0 0,0 0 0,0 1 0,0-1 0,0 0-1,0 0 1,0 0 0,0 1 0,0-1 0,0 0 0,0 1 0,-1-1-1,1 1 1,0 0 0,0-1 0,-1 1 0,1 0 0,0 0 0,0 0-1,-1 0 1,1 0 0,0 0 0,-1 0 0,1 0 0,0 0 0,0 1-1,-1-1 1,1 0 0,0 1 0,0-1 0,0 1 0,-1-1 0,1 1-1,-1 1 1,-4 1 21,1 1-1,0-1 1,0 1-1,1 0 1,-1 0-1,1 1 1,-7 8-1,4-3-61,1 1-1,0 0 1,0 0-1,2 0 1,-1 1 0,1-1-1,1 1 1,0 0-1,1 0 1,0 1-1,1-1 1,0 0 0,1 17-1,0-27 7,0 0 0,0 0-1,1 0 1,-1 0 0,1 1 0,-1-1-1,1 0 1,0 0 0,0 0-1,-1 0 1,2-1 0,-1 1 0,0 0-1,0 0 1,0 0 0,1-1 0,-1 1-1,1-1 1,-1 1 0,4 1 0,-3-2-3,1 0-1,-1 0 1,1 0 0,0 0 0,-1-1 0,1 1 0,0-1 0,0 0 0,-1 0 0,1 0 0,0 0 0,0 0 0,5-1 0,4-3-18,0 1 0,-1-1 0,1-1 0,-1 0 0,20-13 0,52-42 43,-3 1 150,-79 58-155,0 1 1,0-1-1,0 1 0,0-1 0,0 0 0,0 1 0,0 0 0,0-1 0,0 1 0,1 0 0,-1 0 1,0-1-1,0 1 0,0 0 0,0 0 0,0 0 0,0 0 0,2 1 0,-3-1-2,1 1 0,0-1 0,0 0 0,-1 1 0,1-1 0,0 1 0,-1-1-1,1 1 1,-1 0 0,1-1 0,-1 1 0,1 0 0,-1-1 0,1 1 0,-1 0-1,0-1 1,1 1 0,-1 0 0,0 1 0,2 4 2,-1 1-1,0-1 1,-1 1 0,1 0-1,-2 6 1,1-2 5,1-4-4,-2-3-1,2 0 0,-1 0-1,0 0 1,1 0 0,1 7 0,-1-10 1,-1 0 0,0 0 0,1 0 0,-1 0 0,1-1 0,-1 1 0,1 0 0,0 0 0,-1-1 0,1 1 0,0 0 0,0-1 0,-1 1 0,1 0 0,0-1 0,0 1 0,0-1 0,-1 1 0,1-1 0,0 0 0,0 1 1,0-1-1,0 0 0,0 0 0,0 0 0,0 0 0,0 0 0,0 0 0,2 0 0,3-1 27,0-1-1,0 0 1,0 0 0,0-1 0,0 0 0,0 0-1,-1 0 1,1-1 0,-1 0 0,0 0 0,7-7-1,12-8 62,-10 9-46,-7 4-52,0 1-1,0 0 1,0 0 0,0 1-1,1 0 1,-1 0 0,1 1-1,0 0 1,12-3 0,-19 6-6,0 0 1,1 1-1,-1-1 1,0 0-1,0 0 1,0 0-1,1 1 0,-1-1 1,0 1-1,0-1 1,0 1-1,0-1 1,0 1-1,0-1 1,0 1-1,0 0 0,0 0 1,0 0-1,0-1 1,-1 1-1,1 0 1,0 0-1,-1 0 1,1 0-1,0 0 0,-1 0 1,1 2-1,12 36-218,-7-16 116,-6-23 113,0 1-1,1 0 1,-1-1-1,0 1 1,1-1 0,-1 1-1,0-1 1,1 1-1,-1-1 1,0 0-1,1 1 1,-1-1-1,1 1 1,-1-1-1,1 0 1,-1 1-1,1-1 1,-1 0-1,1 0 1,0 1-1,-1-1 1,1 0 0,-1 0-1,1 0 1,-1 0-1,2 0 1,0 0 0,-1 0 0,1-1 0,-1 1 0,1 0 0,-1-1 0,0 0 0,1 1 1,-1-1-1,0 0 0,3-1 0,31-32 14,-27 26-14,-3 3-53,0 0 0,0 1 0,1 0 1,-1 0-1,11-5 0,-15 9 34,0-1 0,-1 1 0,1-1 1,0 1-1,0 0 0,0 0 0,0-1 0,0 1 0,0 0 1,0 0-1,0 0 0,0 0 0,0 0 0,0 0 1,0 0-1,0 0 0,0 0 0,0 1 0,-1-1 1,1 0-1,0 1 0,0-1 0,0 1 0,0-1 1,0 1-1,-1-1 0,1 1 0,0-1 0,0 1 0,-1 0 1,1-1-1,0 1 0,-1 0 0,1 0 0,-1-1 1,1 1-1,-1 0 0,1 0 0,-1 0 0,0 0 1,1 0-1,-1 0 0,0 0 0,0 0 0,0 0 1,1-1-1,-1 1 0,-1 2 0,2 2-101,-1-1 0,1 0 0,-2 1 0,1-1 0,0 0-1,-1 1 1,0-1 0,0 0 0,-2 7 0,2-9 60,1 0 0,-1 0 0,0 0 1,0-1-1,0 1 0,0 0 0,0 0 0,0-1 0,0 1 0,-1-1 1,1 1-1,-1-1 0,1 0 0,-1 1 0,1-1 0,-1 0 0,0 0 1,0 0-1,1 0 0,-1-1 0,0 1 0,-4 1 0,-4-4-280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21077,'1'11'1544,"5"-2"-1712,4 0-496,3 1 1040,3 1-176,1 2-352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1:32.6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24 18748,'10'-8'2256,"-2"0"-1263,3 1-473,-7 8 1984,-3 5-1391,4 8-577,-3 3-64,1 8-296,2 3-168,-3 7-344,1 1-216,-3-2-657,0-2 793,-5-11 136,-4-5-184,-7-13-192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54 131 19228,'2'-7'930,"1"1"0,-1 0 1,1 0-1,7-10 0,10-21-685,-19 33-178,1 0 0,-1-1 0,0 1 0,0 0 0,0 0 0,-1-1 0,1-7 0,-1 11-53,0 1-1,0-1 0,0 1 1,0 0-1,-1-1 0,1 1 1,0 0-1,0-1 1,0 1-1,0-1 0,0 1 1,0 0-1,-1-1 0,1 1 1,0 0-1,0-1 1,0 1-1,-1 0 0,1 0 1,0-1-1,0 1 1,-1 0-1,1 0 0,0-1 1,-1 1-1,1 0 0,0 0 1,-1 0-1,1-1 1,0 1-1,-1 0 0,0 0 1,0 0 4,-1 1 0,1-1 0,0 1 0,-1-1 0,1 1 0,0 0 0,-1-1 1,1 1-1,0 0 0,0 0 0,0 0 0,-1 0 0,1 0 0,-1 2 0,-7 7 17,1 0 0,0 0 0,0 1 0,1 1 0,0-1-1,1 1 1,0 0 0,-5 17 0,10-28-38,1 1 1,-1-1-1,1 0 1,0 1-1,-1-1 1,1 1-1,0-1 1,0 1-1,0-1 1,0 1-1,0-1 1,0 1-1,0-1 0,1 0 1,-1 1-1,0-1 1,1 1-1,-1-1 1,1 0-1,1 3 1,-1-3 0,0-1 0,0 1 0,0 0 0,0-1 0,0 1 0,0 0 0,0-1 0,0 1 0,0-1 0,1 0 0,-1 1 0,0-1 0,0 0 0,0 0 0,1 0 0,-1 0 0,0 0 0,0 0 0,2 0 0,5-1-9,-1-1 0,1 0 0,0 0 0,-1-1-1,0 1 1,9-6 0,50-33-78,-49 29 6,1 0-1,36-16 0,-53 27 75,0 0 0,1 1 1,-1-1-1,1 1 0,-1-1 0,0 1 0,1 0 0,-1-1 1,1 1-1,-1 0 0,1 0 0,-1 0 0,1 0 0,-1 0 1,1 1-1,-1-1 0,1 0 0,-1 1 0,3 0 1,-3 0 3,0 0 1,0 0 0,0 0-1,0 0 1,-1 0 0,1 0 0,0 1-1,-1-1 1,1 0 0,0 0-1,-1 0 1,1 1 0,-1-1 0,0 0-1,0 1 1,1-1 0,-1 0-1,0 1 1,0-1 0,0 1 0,0 0-1,-4 38 82,2-32 0,1 0 1,0 0-1,1 0 0,0 0 0,1 8 0,-1-16-69,0 1 0,0-1 0,1 0 0,-1 0 0,0 1 0,0-1 0,0 0 0,1 0 0,-1 0-1,0 1 1,0-1 0,1 0 0,-1 0 0,0 0 0,0 0 0,1 0 0,-1 0 0,0 1 0,1-1-1,-1 0 1,0 0 0,1 0 0,-1 0 0,0 0 0,0 0 0,1 0 0,-1 0 0,0 0 0,1 0-1,-1 0 1,0-1 0,1 1 0,-1 0 0,0 0 0,0 0 0,1 0 0,-1 0 0,0 0 0,0-1-1,1 1 1,-1 0 0,0 0 0,0 0 0,0-1 0,1 1 0,14-11 95,-14 11-87,15-14 46,0 1-142,25-16 0,-36 26 3,0 0 0,0 1 0,0 0 0,0-1-1,0 2 1,0-1 0,1 1 0,-1-1 0,1 2 0,6-2-1,-10 2 44,0 0 0,-1 0 0,1 0 0,0 1 0,-1-1 0,1 0 0,-1 1 0,1-1 0,-1 1 0,1-1 0,-1 1 0,1 0 0,-1 0 0,0-1 0,1 1 0,-1 0 0,0 0-1,1 0 1,-1 1 0,1 0 0,0 2-69,1 0-1,-1 0 0,-1-1 1,1 1-1,2 8 0,7 16-107,-10-27 212,-1 0 1,1 0-1,0-1 1,0 1-1,0 0 1,0 0-1,-1-1 1,1 1-1,0 0 1,0-1-1,0 1 1,0-1-1,1 1 0,-1-1 1,0 0-1,0 1 1,0-1-1,0 0 1,0 0-1,0 0 1,0 0-1,1 0 1,-1 0-1,0 0 1,0 0-1,0 0 1,0 0-1,0-1 0,0 1 1,2-1-1,34-17 39,-28 12-32,13-7-17,26-14-283,-45 26 238,-1-1 0,1 1 0,0 0 0,0 0 0,0 1 0,0-1 0,0 0 0,0 1 0,0 0 0,1 0 0,-1 0 0,0 0 0,4 1 0,-6-1 41,0 1 1,1-1 0,-1 1-1,0-1 1,0 1-1,0 0 1,0-1-1,0 1 1,-1 0 0,1 0-1,0 0 1,0-1-1,0 1 1,-1 0-1,1 0 1,-1 0 0,1 0-1,0 0 1,-1 1-1,0-1 1,1 0-1,-1 0 1,0 0 0,1 2-1,0 30 592,-1-23-692,0-3 326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 18276,'6'-3'1992,"-2"8"-1248,-1 6-335,-3 15 1343,0 6-656,-3 8-576,2 6-192,-2 1-432,0 0-136,2-7-384,-1-4-216,1-13-352,-2-3 840,-3-16-224,2-2-225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20908,'4'-4'2001,"12"3"-1281,9-1-272,16 1 1008,6-2-351,10 0-505,3 0-296,2-3-744,-3-2-624,-10-2 928,-9 1-201,-13-1-143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48 18276,'2'-1'164,"-1"-1"-1,0 1 1,0 0 0,0-1-1,0 1 1,0-1 0,0 1-1,0-1 1,-1 0 0,1 1-1,-1-1 1,1 0 0,-1 1-1,1-1 1,-1-2 0,0 4-117,0-1 1,0 1-1,0-1 1,0 1-1,0-1 1,0 1-1,0-1 1,-1 1-1,1-1 1,0 1-1,0 0 1,-1-1-1,1 1 1,0-1-1,0 1 1,-1 0 0,1-1-1,0 1 1,-1 0-1,1-1 1,0 1-1,-2-1 1,1 1 49,0 0 0,0-1 1,0 1-1,0 0 0,0 0 1,0-1-1,-1 1 0,1 0 1,0 0-1,0 0 0,0 1 1,-1-1-1,0 0 0,-5 2 90,1 1 0,-1-1 0,1 1 0,0 0 0,0 1 0,0-1 0,0 1 0,1 0 0,0 1 0,-1-1 0,2 1 0,-1 0 0,-7 10 0,7-8-211,-1 0 1,1 1 0,1 0 0,-1 0 0,1 0 0,1 1 0,0-1-1,0 1 1,-3 16 0,6-24 10,-1 1 0,1-1 0,0 1 1,0-1-1,0 0 0,0 1 0,0-1 0,0 1 0,0-1 0,1 1 0,-1-1 0,0 1 0,1-1 0,-1 0 0,1 1 1,0-1-1,-1 0 0,1 0 0,0 1 0,2 1 0,-2-2 0,0-1 0,0 1 0,1 0 0,-1-1 0,0 1 0,1-1 0,-1 1 0,0-1 0,1 0 0,-1 1 0,1-1 0,-1 0 0,1 0 0,-1 0 0,0 0 1,1 0-1,1-1 0,3 0-16,1-1 1,-1 0-1,0 0 1,0 0-1,0-1 1,0 0-1,10-7 1,8-9 126,-1-2 0,-1-1 0,-1-1 0,-1-1 0,27-41 0,-47 65-94,0 0 0,0-1 0,0 1 1,0 0-1,0 0 0,0-1 0,1 1 0,-1 0 0,0 0 0,0-1 0,0 1 0,0 0 0,1 0 0,-1 0 1,0-1-1,0 1 0,0 0 0,1 0 0,-1 0 0,0 0 0,0 0 0,0-1 0,1 1 0,-1 0 1,0 0-1,0 0 0,1 0 0,-1 0 0,0 0 0,0 0 0,1 0 0,-1 0 0,0 0 0,1 0 0,-1 0 1,0 0-1,0 0 0,1 0 0,-1 0 0,0 0 0,0 0 0,1 1 0,3 13 41,-4 34-128,0-36 63,0 3-7,1 41-97,0-51 109,-1 0-1,1 0 0,0 0 0,0 0 1,1-1-1,-1 1 0,1 0 0,4 7 0,-6-11 18,1-1-1,0 1 0,0 0 1,-1 0-1,1 0 0,0-1 1,0 1-1,0 0 0,0-1 1,0 1-1,0-1 0,0 1 0,0-1 1,0 1-1,0-1 0,0 0 1,0 0-1,0 1 0,0-1 1,0 0-1,0 0 0,0 0 1,1 0-1,-1 0 0,0 0 1,0 0-1,0-1 0,0 1 0,0 0 1,0-1-1,0 1 0,0-1 1,0 1-1,2-2 0,1 0 30,0-1-1,0 0 1,0 0 0,0 0-1,0 0 1,5-7-1,8-14 149,-2 0 0,0-1 0,-2 0-1,17-45 1,-28 89-500,-6 12 135,-3 27-96,7-53 256,0 0 1,0 0 0,1 0 0,-1 0 0,1 0-1,0-1 1,0 1 0,4 8 0,-5-12 27,1 0 0,-1 0 0,1 0 0,-1-1 0,1 1 0,0 0 0,-1 0 0,1 0 0,0-1 0,0 1 0,-1 0 0,1-1-1,0 1 1,0-1 0,0 1 0,0-1 0,0 1 0,0-1 0,0 0 0,0 1 0,0-1 0,0 0 0,0 0 0,0 0 0,0 0 0,0 0 0,0 0 0,0 0 0,0 0 0,0 0 0,0 0 0,0-1 0,0 1 0,0 0 0,0-1 0,0 1 0,0 0 0,1-2 0,3 0 30,0-1 0,-1 0 0,1 0 0,-1 0 0,8-8 0,8-11 150,-1-1 0,21-34 1,-20 28-8,-20 29-174,0 0 1,0 0 0,0-1 0,0 1-1,0 0 1,0 0 0,0-1-1,0 1 1,0 0 0,1 0 0,-1-1-1,0 1 1,0 0 0,0 0-1,0 0 1,1-1 0,-1 1 0,0 0-1,0 0 1,0 0 0,1 0-1,-1-1 1,0 1 0,0 0 0,1 0-1,-1 0 1,0 0 0,0 0 0,1 0-1,-1 0 1,0 0 0,1 0-1,-1 0 1,0 0 0,0 0 0,1 0-1,-1 0 1,1 0 0,0 13-39,-7 27-162,5-34 158,-2 11-218,0 0 0,2 0 0,0 0-1,2 23 1,2-29 275,-3-11-22,0 0 0,0 0 0,0 1 1,0-1-1,0 0 0,0 0 0,0 0 0,1 1 0,-1-1 0,0 0 1,0 0-1,0 0 0,0 0 0,0 1 0,0-1 0,0 0 0,1 0 1,-1 0-1,0 0 0,0 0 0,0 0 0,0 0 0,1 1 0,-1-1 1,0 0-1,0 0 0,0 0 0,0 0 0,1 0 0,-1 0 0,0 0 1,0 0-1,0 0 0,1 0 0,-1 0 0,0 0 0,0 0 0,0 0 1,1 0-1,-1 0 0,0 0 0,0 0 0,0 0 0,0 0 0,1-1 1,7-11-217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 19796,'0'0'118,"-1"0"-1,1-1 1,-1 1-1,1 0 1,0 0-1,-1-1 1,1 1-1,-1 0 1,1 0-1,-1-1 1,1 1-1,-1 0 1,1 0-1,-1 0 1,1 0-1,-1 0 1,1 0-1,-1 0 1,1 0-1,-1 0 1,1 0-1,-1 0 1,1 0-1,-1 0 1,1 0-1,-1 0 1,1 1-1,-1-1 1,1 0-1,-1 0 1,1 1-1,-1-1 1,-20 8 1405,-9 6-1167,0 2 1,2 0-1,-1 2 0,-25 22 0,126-60-4281,-66 18 3632,1 1 0,0-1 1,-1 1-1,1 0 0,0 0 1,0 1-1,0 0 0,0 0 0,12 3 1,-17-3 254,0 1 0,1 0 1,-1-1-1,0 1 1,0 0-1,0 0 0,0 1 1,0-1-1,0 0 0,-1 1 1,1-1-1,0 1 1,-1-1-1,1 1 0,-1 0 1,1-1-1,-1 1 0,0 0 1,0 0-1,1 0 1,-2 0-1,1 0 0,0 1 1,0-1-1,-1 0 0,1 0 1,-1 0-1,1 1 1,-1-1-1,0 0 0,0 1 1,-1 2-1,1 3 237,-1-1 0,-1 0 1,1 0-1,-1 0 0,-1 0 0,1 0 0,-1 0 0,0-1 1,-1 1-1,1-1 0,-1 0 0,-1 0 0,1 0 0,-1-1 1,0 1-1,0-1 0,-1 0 0,1-1 0,-1 1 0,0-1 1,0 0-1,-1-1 0,1 0 0,-1 0 0,-8 3 0,13-5-206,1-1-1,-1 0 0,0 1 0,1-1 0,-1 0 0,0 0 0,1 0 0,-1 0 0,0 0 0,1-1 0,-1 1 0,1 0 0,-1-1 0,0 1 0,1-1 0,-1 1 0,1-1 0,-1 0 0,1 0 0,0 0 0,-1 0 0,1 0 0,0 0 0,-1 0 0,1 0 0,0 0 0,0-1 0,0 1 0,0 0 0,0-1 0,1 1 0,-1-1 0,0 1 0,1-1 0,-1 1 0,1-1 0,-1 1 0,1-1 0,0 0 1,-1 1-1,1-1 0,0 0 0,0 1 0,0-1 0,1 0 0,-1 1 0,0-1 0,1-3 0,9-27-267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94 268 16756,'-6'10'1070,"-1"-1"1,0 0-1,-14 15 1,16-20-868,0 1 0,1 0-1,-1-1 1,1 2 0,1-1 0,-1 0-1,1 1 1,-1-1 0,2 1 0,-1 0 0,1 0-1,-1 0 1,2 1 0,-3 10 0,4-16-210,0 0 0,0 1 0,0-1 0,0 0 0,0 1 0,0-1 0,0 0 1,1 0-1,-1 1 0,1-1 0,-1 0 0,1 0 0,-1 1 0,1-1 0,0 0 0,-1 0 0,1 0 0,0 0 0,0 0 1,0 0-1,0 0 0,0 0 0,0 0 0,0 0 0,0-1 0,0 1 0,0 0 0,0-1 0,1 1 0,-1-1 1,0 1-1,0-1 0,1 0 0,-1 1 0,0-1 0,1 0 0,-1 0 0,0 0 0,1 0 0,-1 0 0,0 0 1,1 0-1,0-1 0,5 0-27,-1 1 1,0-2 0,1 1-1,-1-1 1,0 0 0,0 0-1,0-1 1,7-3 0,3-5 40,-1-1 1,0 0 0,0 0 0,-1-2-1,-1 0 1,0 0 0,20-30-1,-24 29 66,0 0 0,-1 0-1,0 0 1,-2-1 0,0 0-1,0 0 1,-2-1 0,0 0-1,2-17 1,-5 27-31,-1 1 0,0-1 0,0 1 0,0-1 0,-1 1 0,0 0 0,0-1 0,-1 1-1,1 0 1,-5-9 0,5 12-27,-1 1 0,1-1-1,-1 1 1,0-1-1,0 1 1,0 0-1,0 0 1,0 0-1,0 0 1,-1 0 0,1 0-1,-1 1 1,1-1-1,-1 1 1,0-1-1,0 1 1,1 0-1,-1 0 1,0 1 0,0-1-1,0 0 1,0 1-1,0 0 1,-4 0-1,-1 0-2,1 1 0,-1-1-1,1 2 1,-1-1 0,1 1-1,-1 0 1,-11 6 0,15-6-12,0 0 0,0 0 0,0 0 0,0 0 0,0 1 0,1 0 0,-1 0 0,1 0 0,0 0 1,0 0-1,0 0 0,0 1 0,0 0 0,-2 5 0,4-8-3,1 1 0,0 0-1,-1-1 1,1 1 0,0 0 0,0-1-1,0 1 1,0-1 0,1 1 0,-1 0-1,0-1 1,1 1 0,-1 0 0,1-1-1,-1 1 1,1-1 0,0 1 0,-1-1-1,1 1 1,0-1 0,0 0 0,2 2-1,29 29-248,-22-22 124,0 0-63,-1 0 0,0 0 0,-1 1 0,0 0 0,-1 1 0,10 20 0,-14-26 94,-1 0 1,0 0-1,0 0 0,0 0 1,-1 0-1,0 0 0,0 1 1,0-1-1,-1 0 0,0 1 1,0-1-1,0 0 0,-1 1 1,0-1-1,0 0 0,-3 8 1,-7 5-224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12 134 17460,'-5'22'1300,"2"-1"1,-1 30-1,4-46-1127,0 0 1,0 0-1,1 0 0,-1 0 0,1 0 0,0-1 1,0 1-1,0 0 0,1 0 0,0-1 0,0 1 0,0-1 1,0 0-1,1 1 0,0-1 0,5 6 0,-7-9-141,1 1-1,0 0 1,1-1-1,-1 1 0,0-1 1,0 0-1,1 0 1,-1 0-1,1 0 1,-1 0-1,1 0 1,-1-1-1,1 1 1,-1-1-1,1 0 0,5 0 1,-4 0 4,0-1 1,1 0-1,-1 0 0,0 0 0,0 0 1,1-1-1,-1 0 0,-1 0 1,6-3-1,1-2 52,0-1 0,0 1-1,-1-2 1,0 1 0,-1-2 0,8-10 0,-8 10 2,-1-1 1,0 1-1,-1-1 1,0-1-1,-1 1 1,0-1 0,0 0-1,-2 0 1,1 0-1,-2 0 1,3-21-1,-5 33-86,0-1-1,0 1 0,0 0 1,0-1-1,0 1 0,1-1 1,-1 1-1,0-1 0,0 1 1,0 0-1,0-1 0,-1 1 1,1-1-1,0 1 0,0-1 0,0 1 1,0 0-1,0-1 0,0 1 1,-1 0-1,1-1 0,0 1 1,0-1-1,-1 1 0,1 0 1,0-1-1,0 1 0,-1 0 1,0-1-1,-6 11 15,-6 23-66,10-21 17,1-1 0,0 1 0,1 0 0,0 0 0,1-1 0,0 1 0,0 0 0,4 15 0,-4-26 26,0 1 0,1-1 1,-1 1-1,1-1 0,-1 0 0,1 1 1,-1-1-1,1 0 0,0 1 0,-1-1 0,1 0 1,0 0-1,0 0 0,0 0 0,0 1 1,0-1-1,0-1 0,0 1 0,0 0 0,1 0 1,-1 0-1,2 0 0,-1 0 2,0-1-1,0 0 1,0 0 0,0 0-1,-1 0 1,1 0 0,0 0-1,0 0 1,0-1-1,0 1 1,-1-1 0,1 1-1,0-1 1,0 0 0,1-1-1,4-2-1,0-1-1,0 0 1,0 0-1,-1 0 0,0-1 1,11-12-1,-12 11-33,0 0-1,0 0 0,-1 0 1,0-1-1,0 1 0,-1-1 1,1 0-1,-2 0 0,1-1 1,-1 1-1,1-15 0,-3 22 26,1 0 0,-1 0 0,0 0 0,0 0 0,0 0 0,0 0 0,0 0 0,-1 0-1,1 0 1,0-1 0,0 1 0,-1 0 0,1 0 0,-1 1 0,1-1 0,-1 0 0,1 0 0,-1 0 0,1 0 0,-1 0 0,-1-1-1,1 2 3,1 0-1,-1 0 0,0-1 0,0 1 0,0 0 0,1 0 1,-1 0-1,0 0 0,0 0 0,0 0 0,0 0 0,0 0 1,1 0-1,-1 0 0,0 0 0,0 1 0,0-1 1,1 0-1,-1 1 0,-1 0 0,-3 1-25,1 1 0,-1 0 0,1 0 0,0 0-1,0 1 1,0-1 0,-4 6 0,-1 3 8,0 0-1,1 0 1,-8 18-1,12-24 28,2 0 1,-1 0-1,1 1 0,0-1 0,0 1 1,1-1-1,0 1 0,0 0 0,0 10 1,1-16 1,1 0 1,-1 0-1,0 0 1,1 0-1,-1 1 1,0-1-1,1 0 1,0 0-1,-1 0 1,1 0-1,-1 0 1,1 0-1,0-1 1,0 1-1,0 0 1,-1 0 0,1 0-1,0-1 1,0 1-1,0 0 1,0-1-1,0 1 1,0-1-1,0 1 1,1-1-1,-1 0 1,0 1-1,0-1 1,0 0-1,0 0 1,0 0-1,1 0 1,0 0-1,7 0-15,0 0-1,0 0 0,12-3 0,-12 2-14,43-7-176,44-5-657,-86 13 667,0-1 0,0 2 0,1-1 0,-1 1 0,0 1 0,19 5 0,-25-6 150,-1 1-1,1-1 1,-1 1-1,1 0 1,-1 0-1,0 0 1,0 0-1,0 0 1,3 3-1,-50-246 4728,43 238-4707,1 0-1,-1 0 1,1 0-1,0 0 1,0 0-1,0 0 1,0-1-1,0 1 1,2-3-1,-2 5-24,1 0-1,0 1 0,-1-1 1,1 1-1,0-1 1,-1 0-1,1 1 0,0 0 1,0-1-1,0 1 0,-1-1 1,1 1-1,0 0 0,0-1 1,0 1-1,0 0 0,0 0 1,0 0-1,0 0 1,-1 0-1,1 0 0,0 0 1,0 0-1,0 0 0,0 0 1,0 1-1,0-1 0,0 0 1,-1 0-1,1 1 1,1 0-1,18 3-343,4 2-131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19180,'-35'184'4963,"29"-140"-4617,2 0 0,2 53-1,2-92-333,0 0 1,1 0-1,0 0 0,-1 0 1,2 0-1,-1-1 1,4 10-1,-5-13-11,1-1 0,-1 1 0,1 0 0,-1 0 0,1-1 0,-1 1 0,1 0 0,0-1 0,-1 1 0,1-1 0,0 1-1,-1-1 1,1 1 0,0-1 0,0 1 0,0-1 0,-1 0 0,1 0 0,2 1 0,-2-1-2,1 0 0,-1 0 0,1 0-1,0-1 1,-1 1 0,1 0 0,-1-1 0,1 1-1,-1-1 1,1 0 0,-1 1 0,1-1-1,-1 0 1,3-2 0,10-8-61,-1-2-1,0 1 0,-1-2 1,0 0-1,10-16 1,-9 12-43,0 2 0,1 0 0,17-16 0,-30 31 94,-1 1 1,1-1-1,0 0 0,-1 1 0,1-1 0,0 1 1,0-1-1,0 1 0,-1 0 0,1-1 0,0 1 1,0 0-1,0-1 0,0 1 0,-1 0 0,1 0 1,0 0-1,2 0 0,-3 0 7,1 0 0,-1 0 0,0 1 0,1-1 0,-1 0 0,1 1 0,-1-1 0,0 0 0,1 1 0,-1-1 0,0 1 0,1-1 0,-1 0 0,0 1 0,0-1 0,1 1 0,-1-1 0,0 1 0,0-1 0,0 1 0,0-1 0,0 1 0,1 0 0,-3 35-33,2-34 35,-9 50-20,5-35-447,-3 36-1,7-52 397,-1 1 1,1-1 0,0 0 0,1 0 0,-1 0-1,0 0 1,0 0 0,0 0 0,1 0 0,-1 0-1,0 0 1,1 0 0,-1 0 0,1 0 0,0 1 0,-1-2 32,1 1 0,-1-1 0,1 0 0,-1 1 0,0-1 0,1 0 0,-1 1 0,1-1 0,-1 0 0,1 0 0,-1 0 0,1 0 0,0 0 0,-1 1 0,1-1 0,-1 0 0,1 0 0,-1 0 0,1 0 0,-1 0 0,2-1-1,1 0-62,0 0-1,1 0 0,-1-1 1,0 1-1,0-1 0,0 0 0,0 0 1,3-3-1,20-17-643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145 297 16259,'-12'7'510,"1"1"0,0 1-1,0 0 1,1 0 0,0 1-1,1 0 1,0 1-1,1 0 1,0 1 0,0-1-1,1 1 1,1 1-1,0-1 1,1 1 0,-5 18-1,9-29-485,1-1 1,-1 1-1,1 0 0,-1 0 0,1 0 1,0 0-1,0 0 0,0 0 0,0-1 1,0 1-1,0 0 0,0 0 0,1 0 1,-1 0-1,1 0 0,-1 0 0,2 1 1,-2-2-19,1-1 1,-1 1-1,1-1 0,-1 0 1,0 1-1,1-1 1,-1 0-1,1 1 0,-1-1 1,1 0-1,-1 0 1,1 0-1,-1 1 0,1-1 1,-1 0-1,1 0 1,0 0-1,-1 0 0,1 0 1,-1 0-1,1 0 1,0 0-1,19-9 17,-8-1-21,0 0 0,0-1 0,-1 0 0,0-1 0,-1 0-1,12-21 1,-4 4-58,28-60 0,-40 76-57,-11 27-35,-4 9 117,3-1 1,-8 39-1,13-54 19,0 0 0,1 0 0,-1 1 0,1-1 0,1 0 0,-1 0 0,1 0 0,0 1 0,4 9 0,-5-16 3,1 0 1,0 1-1,-1-1 1,1 0-1,0 0 1,0 1-1,0-1 1,0 0-1,0 0 1,0 0-1,0 0 1,0 0-1,0 0 1,0-1-1,0 1 1,1 0-1,-1-1 1,0 1-1,1 0 1,-1-1-1,0 0 1,1 1-1,-1-1 1,1 0-1,-1 0 1,1 1 0,-1-1-1,0 0 1,1-1-1,-1 1 1,1 0-1,-1 0 1,1-1-1,1 0 1,4-1-51,0-1 0,0 0 0,0 0 1,-1 0-1,11-8 0,19-17-113,-2-1 0,-1-1-1,-2-2 1,-1-1-1,-1-2 1,36-58-1,-51 72 151,-5 9 64,0-1 0,-2 0 0,0-1-1,8-19 1,-15 33-36,0 0-1,1-1 0,-1 1 1,0 0-1,0-1 1,1 1-1,-1 0 0,0-1 1,0 1-1,0 0 1,0-1-1,0 1 1,1 0-1,-1-1 0,0 1 1,0-1-1,0 1 1,0 0-1,0-1 0,0 1 1,0-1-1,0 1 1,0 0-1,-1-1 0,1 1 1,0-1-1,0 1 1,0 0-1,0-1 0,-1 1 1,1 0-1,0-1 1,0 1-1,0 0 0,-1-1 1,1 1-1,0 0 1,-1 0-1,1-1 1,0 1-1,-1 0 0,1 0 1,0 0-1,-1-1 1,1 1-1,0 0 0,-1 0 1,1 0-1,-1 0 1,1 0-1,0 0 0,-1 0 1,1 0-1,-1 0 1,1 0-1,-1 0 0,-1 0 26,-1 1-1,1 0 0,0-1 0,-1 1 0,1 0 0,0 0 0,0 1 0,0-1 1,-3 2-1,-9 10 155,0 0 0,1 2 0,1-1 1,0 2-1,1-1 0,0 1 0,2 1 1,0 0-1,-10 25 0,17-35-160,-1-1 1,1 1-1,1-1 1,-1 1-1,1-1 1,1 1-1,-1 0 0,1-1 1,0 1-1,0 0 1,2 8-1,-1-11-58,0 0 0,1-1 0,-1 1 0,1-1 0,-1 1 0,1-1 0,0 0-1,0 0 1,1 0 0,-1 0 0,1 0 0,-1 0 0,1 0 0,0-1 0,0 0 0,0 1 0,0-1 0,0 0 0,1-1-1,-1 1 1,5 1 0,-2-1-79,0 0-1,1 0 1,-1 0-1,0-1 1,1 0-1,-1-1 1,1 1-1,-1-1 0,1-1 1,-1 1-1,1-1 1,7-2-1,-3 0-3,-1 0-1,0-1 1,1-1-1,-1 1 1,-1-2-1,15-9 0,3-6 176,-2-1-1,0-1 0,35-44 1,-40 43 352,29-46 0,-42 57-278,0 1 0,-1-1 0,0 0 0,-1 0 0,-1 0 0,4-15 0,-8 24-81,1 0 1,-1 1-1,0-1 0,0 0 0,0 0 0,0 0 0,-1 1 1,-1-6-1,2 8-43,0 0 1,0 0 0,-1 1-1,1-1 1,0 0-1,-1 0 1,1 1 0,0-1-1,-1 0 1,1 1-1,-1-1 1,1 0 0,-1 1-1,0-1 1,1 1-1,-1-1 1,1 1 0,-1-1-1,0 1 1,1 0 0,-1-1-1,0 1 1,0 0-1,1-1 1,-1 1 0,0 0-1,0 0 1,1 0-1,-1 0 1,0 0 0,0 0-1,0 0 1,1 0-1,-1 0 1,0 0 0,0 0-1,0 0 1,1 1-1,-1-1 1,0 0 0,0 0-1,1 1 1,-2 0-1,-2 1 6,0 1 0,0 0 0,0 0-1,1 0 1,-1 0 0,1 1-1,0-1 1,0 1 0,0 0-1,1 0 1,-1 0 0,1 0 0,0 0-1,0 1 1,0-1 0,0 5-1,-3 7-18,1-1-1,0 1 1,-1 23-1,5-18-8,1-1-1,0 0 0,2 1 0,0-1 1,2 0-1,10 32 0,-8-31-48,-1 1 0,0-1 0,-2 1 0,-1 0 0,1 29 0,-4-48 50,0-1 0,-1 1-1,1-1 1,0 0 0,-1 1-1,0-1 1,1 0 0,-1 1-1,-2 3 1,3-6 11,0 0-1,0 0 1,0 0 0,0 0 0,0 0-1,-1 1 1,1-1 0,0 0 0,0 0-1,0 0 1,0 0 0,0 0 0,-1 0-1,1 0 1,0 0 0,0 1 0,0-1-1,0 0 1,-1 0 0,1 0 0,0 0-1,0 0 1,0 0 0,-1 0 0,1 0-1,0 0 1,0 0 0,0 0 0,-1 0-1,1 0 1,0 0 0,0 0 0,0-1-1,0 1 1,-1 0 0,1 0 0,0 0-1,0 0 1,0 0 0,0 0 0,-9-16 11,-10-36 101,-3 1-1,-2 0 0,-55-86 1,80 134 5,7 4-59,7 2 6,5 4-83,1-2 1,0 0 0,0-2-1,1 0 1,34 0 0,-54-3-137,0 0 0,0-1 0,0 1 1,0 0-1,-1-1 0,1 1 0,0-1 0,0 1 1,-1-1-1,4-2 0,-4 3 115,-1 0 1,0-1-1,1 1 0,-1-1 1,0 1-1,0 0 0,1-1 1,-1 1-1,0-1 0,0 1 1,0-1-1,0 1 0,1-1 1,-1 1-1,0-1 0,0 1 1,0-1-1,0 1 0,0-1 1,0 1-1,-1-1 0,1 1 1,0-1-1,0 1 0,0-1 1,0 1-1,0-1 0,-1 1 0,1-1 1,0 1-1,0-1 0,-1 1 1,1 0-1,0-1 0,-1 1 1,1-1-1,-1 1 0,1 0 1,0 0-1,-1-1 0,1 1 1,-1 0-1,1-1 0,-1 1 1,0 0-1,-12-10-716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6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29 16932,'-7'0'2160,"7"1"-1272,15-1-360,6-1 1425,9-2-1105,5 0-648,-1-2 32,0-1-80,-3-6-176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1 638 14157,'0'0'7495,"5"-58"-7046,56 9-33,16-16 65,25-11-129,5-5-96,6 0-128,-4 8-128,-14 10-1121,-26 12-2594,-29 11-3396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1:33.0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1 158 18540,'0'-5'258,"1"0"0,0 1 1,0-1-1,0 1 0,1-1 0,-1 1 0,1 0 1,0-1-1,1 1 0,-1 0 0,1 0 0,-1 1 1,1-1-1,0 0 0,0 1 0,1 0 0,-1 0 0,1 0 1,0 0-1,6-4 0,7-3 221,1 0 0,0 1 1,25-9-1,-29 13-409,1 0 1,0 1-1,0 1 1,0 0-1,1 1 0,-1 0 1,1 1-1,-1 1 1,28 3-1,-36-2-65,-1 0 1,1 1-1,-1 0 0,1 0 0,-1 0 0,0 0 1,0 1-1,0 0 0,0 1 0,0-1 1,-1 1-1,1 0 0,-1 1 0,0-1 0,-1 1 1,1 0-1,-1 0 0,0 0 0,0 1 1,0 0-1,-1-1 0,0 1 0,0 1 0,3 9 1,-1 2 98,-1-1 0,-1 1 1,-1-1-1,-1 1 0,0 0 1,-1 0-1,-1 0 0,-1 0 0,0 0 1,-1-1-1,-1 1 0,-1-1 1,-10 25-1,11-34-30,-1 0-1,0-1 1,0 1-1,-1-1 1,1-1-1,-1 1 1,-1-1-1,1 0 1,-1 0-1,0-1 1,-1 0-1,1 0 1,-1-1 0,0 0-1,0 0 1,-1-1-1,1 0 1,-1 0-1,1-1 1,-1 0-1,-10 1 1,6-2-273,1-1-1,-1 1 1,1-2 0,-1 0 0,1 0-1,0-1 1,0-1 0,-1 0 0,2 0-1,-1-1 1,0-1 0,1 0 0,0-1-1,-18-11 1,6-6-353,6 1-158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20172,'-1'2'362,"1"0"0,-1 0 0,0 1 0,0-1 0,1 0 0,-1 0 0,-1 0 0,1 0-1,0 0 1,0 0 0,-3 2 0,-10 19 794,11-16-1063,-1 1 1,1 0-1,1 0 1,-1 0-1,2 0 1,-1 0-1,1 0 1,0 1-1,0-1 1,2 16-1,-1-23-95,0 0-1,1 1 1,-1-1-1,0 0 1,1 0-1,-1 0 1,1 0-1,-1 0 1,1 0-1,-1 0 1,1 0-1,0 0 1,-1 0-1,1 0 1,0-1-1,0 1 1,0 0-1,0 0 1,0-1-1,0 1 1,0-1 0,0 1-1,0 0 1,0-1-1,0 0 1,0 1-1,0-1 1,0 0-1,0 0 1,1 1-1,-1-1 1,0 0-1,0 0 1,0 0-1,0 0 1,0-1-1,2 1 1,4-1-14,-1-1 1,0 0-1,0 0 0,1 0 1,6-4-1,7-5-27,0-1 0,31-25-1,-31 21 14,37-22-1,-56 38 31,0-1-1,0 0 0,0 0 0,1 1 0,-1-1 1,0 0-1,0 1 0,0-1 0,1 1 1,-1 0-1,0-1 0,1 1 0,-1 0 1,0 0-1,1 0 0,-1 0 0,0 0 0,1 0 1,-1 0-1,0 1 0,1-1 0,-1 0 1,2 1-1,-2 1-1,0-1 0,0 1 0,0-1 0,0 1 0,0-1 0,-1 1 0,1 0 0,0-1 0,-1 1 0,0 0 1,1-1-1,-1 1 0,0 0 0,0 0 0,0-1 0,0 1 0,0 2 0,-6 51-30,4-45 26,1 0-1,0 0 1,0 0-1,1 0 1,0 0-1,3 20 1,-2-29 7,-1-1 1,0 1-1,0 0 1,0 0-1,1-1 0,-1 1 1,0 0-1,1-1 1,-1 1-1,1 0 1,-1-1-1,1 1 1,-1-1-1,1 1 1,-1-1-1,1 1 1,-1-1-1,1 1 1,0-1-1,-1 0 1,1 1-1,0-1 1,-1 0-1,1 1 1,0-1-1,0 0 0,-1 0 1,1 0-1,0 1 1,0-1-1,-1 0 1,1 0-1,0 0 1,0 0-1,-1-1 1,1 1-1,0 0 1,0 0-1,-1 0 1,1-1-1,0 1 1,-1 0-1,1-1 1,0 1-1,-1 0 1,1-1-1,0 1 0,0-1 1,4-2 15,0-1 0,-1 1 0,1-1 0,-1 0 0,4-5 0,14-17 29,-1 0 0,-2-2-1,-1 0 1,18-37-1,-32 54-148,-5 11-43,-10 19-57,-25 70-55,33-78 285,-1 0 0,2 0-1,0 0 1,0 0 0,1 1 0,0 16 0,1-27-20,0 0 1,0 1 0,0-1 0,0 0 0,0 0 0,0 1 0,0-1 0,1 0 0,-1 0 0,1 1 0,-1-1 0,1 0-1,-1 0 1,1 0 0,0 0 0,-1 0 0,1 0 0,0 0 0,0 0 0,0 0 0,0 0 0,1 1 0,-1-2-22,1 1 1,-1-1-1,0 0 1,0 0-1,0 0 1,1 0 0,-1 0-1,0 0 1,0 0-1,1 0 1,-1 0 0,0-1-1,0 1 1,1-1-1,-1 1 1,0 0-1,0-1 1,1-1 0,5-2-230,-1 0 1,0 0 0,0-1 0,0 0 0,0-1-1,4-6 1,-3 3 11,-1 0 1,0 0-1,0-1 0,-1 0 1,0 0-1,4-15 0,-1-5-498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7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19 17836,'-9'-13'2192,"2"9"-1304,0 2-359,4 5 1415,3 6-600,7 2-1088,5 2-648,8 0 352,7 0-176,5 0-88</inkml:trace>
  <inkml:trace contextRef="#ctx0" brushRef="#br0" timeOffset="1">264 116 21437,'-33'5'1584,"21"-4"-1264,0 0 0,1 1 0,-1 1 0,1 0 0,0 0 0,0 1 0,-13 7 0,17-4 144,13-2-292,20-3-190,-22-1 31,36 0-200,49 5-823,-80-5 788,-1 1-1,1 0 1,-1 0 0,1 1-1,-1 0 1,0 1-1,14 8 1,-20-11 161,0 0 0,0 0 0,-1 1 0,1-1 0,0 0 1,-1 1-1,0 0 0,1-1 0,-1 1 0,0 0 0,0-1 1,0 1-1,0 0 0,0 0 0,0 0 0,0 0 0,-1 0 1,1 0-1,-1 0 0,1 4 0,-1-3 59,-1 0 0,1 0 0,0 1 0,-1-1 0,0 0 0,0 0 0,0 0 0,0 0 0,-1 0 0,1 0 0,-1 0 0,-2 3 0,0 0-92,-1-1 1,1 0 0,-1 0-1,0 0 1,0 0-1,-1-1 1,1 0 0,-1 0-1,0 0 1,0-1 0,0 0-1,-9 3 1,10-4 46,0-2 0,-1 1 1,1 0-1,0-1 0,0 0 1,-1-1-1,1 1 0,0-1 1,0 0-1,-8-2 0,-19-8-233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17044,'10'-13'894,"0"0"0,0 1 0,1 0 0,1 0 0,0 2 0,15-12 0,-27 22-851,1-1 0,-1 1 0,1 0 0,-1-1 0,1 1 0,-1 0 0,1 0 0,-1-1 0,1 1 0,-1 0 0,1 0 0,-1 0 0,1 0 0,-1-1 0,1 1 0,0 0 0,-1 0 0,1 0 0,-1 0 0,1 0 0,-1 1 0,1-1 0,1 0-1,-1 11 311,-11 18-280,-14 22-58,9-21-15,-12 34-1,26-62 2,1-1 0,-1 0-1,1 0 1,-1 1-1,1-1 1,0 0 0,-1 1-1,1-1 1,0 1 0,0-1-1,0 0 1,0 1-1,0-1 1,0 0 0,1 1-1,-1-1 1,0 0 0,1 1-1,-1-1 1,1 0 0,0 3-1,1-4 2,-1 1-1,0-1 1,0 1 0,0-1-1,0 1 1,1-1-1,-1 0 1,0 1-1,0-1 1,1 0 0,-1 0-1,0 0 1,1 0-1,-1 0 1,0 0 0,0-1-1,1 1 1,-1 0-1,0-1 1,0 1 0,1 0-1,-1-1 1,2 0-1,13-7 22,1 1-1,-1-2 0,-1 0 1,19-14-1,55-50 22,-54 43-50,-22 22-34,-13 7 38,0 1 1,0 0 0,0 0 0,0 0 0,0 0 0,0 0 0,0 0-1,0 0 1,0 0 0,0 0 0,0 0 0,1 0 0,-1 0 0,0 0-1,0 0 1,0 0 0,0 0 0,0 0 0,0 0 0,0 0 0,0 0-1,0 0 1,1 0 0,-1 0 0,0 0 0,0 0 0,0 0 0,0 0 0,0 0-1,0 1 1,0-1 0,0 0 0,0 0 0,0 0 0,0 0 0,0 0-1,0 0 1,1 0 0,-1 0 0,0 0 0,0 0 0,0 0 0,0 0-1,0 1 1,0-1 0,0 0 0,0 0 0,0 0 0,0 0 0,0 0-1,0 0 1,0 0 0,0 0 0,0 0 0,0 1 0,0-1 0,0 0-1,0 0 1,-9 22-118,3-10 118,0-1-10,2 1 1,-1-1-1,2 1 1,-1 0-1,2 0 1,-1 0-1,0 21 1,3-32 12,0 1 0,0-1 1,0 0-1,0 1 1,0-1-1,0 0 0,1 1 1,-1-1-1,0 0 0,1 1 1,-1-1-1,1 0 1,-1 0-1,1 1 0,0-1 1,0 0-1,-1 0 0,1 0 1,0 0-1,0 0 1,0 0-1,0 0 0,0 0 1,0 0-1,0-1 1,3 2-1,-1-1 6,-1-1 0,1 1-1,0-1 1,-1 0 0,1 0 0,0 0 0,-1 0-1,1 0 1,0-1 0,-1 1 0,1-1 0,4-1 0,5-3 45,0 0-1,0-1 1,-1 0 0,18-13 0,-13 6 70,0 0 1,18-21-1,-27 26-59,0 1 1,-1-2 0,0 1-1,-1 0 1,0-1-1,7-16 1,-12 25-57,0-1 0,1 0 0,-1 1 0,0-1 0,0 1 0,1-1 0,-1 0 0,0 1 0,0-1 0,0 0 0,0 1 1,0-1-1,0 0 0,0 1 0,0-1 0,0 1 0,0-1 0,-1 0 0,1 0 0,-8 1 78,-13 16-38,15-9-54,0 0 1,0 1-1,1-1 0,1 1 1,-1 1-1,1-1 1,1 0-1,-1 1 1,1 0-1,1 0 1,0 0-1,-2 18 1,4-26 2,0 1 1,0-1 0,0 0 0,0 1 0,0-1-1,1 1 1,-1-1 0,0 0 0,1 0 0,-1 1 0,1-1-1,-1 0 1,1 0 0,0 1 0,0-1 0,-1 0-1,1 0 1,0 0 0,0 0 0,0 0 0,0 0 0,0 0-1,0-1 1,1 1 0,-1 0 0,1 0 0,1 0-2,0 0 1,0-1-1,0 1 1,0-1 0,1 1-1,-1-1 1,0 0 0,0-1-1,0 1 1,0 0 0,4-2-1,5-1-4,1-1-1,0 0 0,-1-1 1,17-9-1,-16 7 17,-1-1-1,0 0 1,-1-1 0,21-20 0,-28 24 3,0 1 0,0-1 0,0 0 0,-1 0 0,1 0 0,-1-1 0,-1 1 0,1-1 0,-1 1 0,0-1 0,0 0 0,0 0 0,-1 0 0,1-8 0,-2 13-6,0 0 0,0 0 0,0 0 0,0-1 1,0 1-1,0 0 0,0 0 0,-1 0 0,1 0 0,0-1 0,-1 1 0,1 0 0,-1 0 1,1 0-1,-1 0 0,-1-1 0,2 1-1,0 1-1,-1 0 1,1-1 0,-1 1-1,1 0 1,-1-1 0,1 1-1,-1 0 1,1 0 0,-1 0-1,0-1 1,1 1 0,-1 0-1,1 0 1,-1 0 0,1 0-1,-1 0 1,0 0 0,1 0-1,-1 0 1,1 0 0,-1 1-1,0-1 1,-1 1 2,0-1 0,0 1-1,1 0 1,-1 0 0,1 0 0,-1 0 0,1 1-1,-1-1 1,1 0 0,0 1 0,0-1-1,-1 1 1,1-1 0,0 1 0,0-1 0,0 1-1,1 0 1,-1-1 0,0 3 0,0-2-5,0 0 1,1 0-1,-1 0 1,1-1 0,0 1-1,0 0 1,0 0-1,0 0 1,0 0 0,0 0-1,0 0 1,0-1-1,1 1 1,-1 0 0,1 0-1,-1 0 1,2 2-1,-1-3-2,0 0 0,0 0 0,0 0 0,0 0 0,0 0 0,0 0 0,1 0 0,-1-1 0,0 1 0,0 0 0,1-1 0,-1 1 0,0-1 0,0 0 0,1 1 0,-1-1 0,1 0 0,1 1 0,3-1-3,0-1 0,0 1 0,0-1 1,0 0-1,0 0 0,0-1 0,0 0 0,0 0 0,8-5 0,3-2-18,0-2 0,-1 0 0,0-1-1,-1-1 1,24-24 0,-28 28-113,-11 18 30,-15 27-29,13-30 113,-33 80-62,31-74 50,0 1 0,1 0 1,1-1-1,0 1 0,0 15 0,2-26-6,0-1 0,0 0 0,0 1 0,0-1 0,0 0 0,0 0-1,0 1 1,0-1 0,1 0 0,-1 0 0,1 1 0,-1-1 0,1 0 0,-1 0 0,1 0-1,0 0 1,-1 1 0,1-1 0,1 1 0,-1-2 18,0 0 0,-1 1 0,1-1 1,0 0-1,0 1 0,0-1 0,0 0 0,0 0 0,-1 0 0,1 0 0,0 0 0,0 0 1,0 0-1,0 0 0,0 0 0,0 0 0,-1 0 0,1-1 0,0 1 0,0 0 1,1-1-1,2-1 23,0-1 1,1 1-1,-1-1 1,0 0-1,0 0 1,-1-1-1,1 1 1,5-8-1,11-24-267,-1-6-98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15763,'-11'13'1377,"2"13"-993,2 3-160,6-1 408,3 2-280,11-1-664,4-5 384,11-11-160,3-4-112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8:4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203 251 16756,'-80'56'3448,"60"-44"-2740,1 1 0,1 1 0,0 0 0,-30 31 0,49-45-710,-1 0 1,0 0-1,0 0 1,0 0-1,0 0 1,1 0-1,-1 0 1,0 0-1,0 0 0,0 0 1,0 0-1,0 0 1,1 0-1,-1 0 1,0 0-1,0 0 1,0 0-1,0 0 1,1 0-1,-1 0 1,0 0-1,0 1 1,0-1-1,0 0 1,0 0-1,0 0 1,1 0-1,-1 0 1,0 0-1,0 0 0,0 1 1,0-1-1,0 0 1,0 0-1,0 0 1,0 0-1,0 0 1,0 1-1,0-1 1,0 0-1,0 0 1,0 0-1,0 0 1,0 0-1,0 1 1,0-1-1,0 0 1,0 0-1,0 0 0,0 0 1,0 1-1,0-1 1,0 0-1,0 0 1,0 0-1,0 0 1,0 0-1,0 1 1,0-1-1,0 0 1,0 0-1,-1 0 1,1 0-1,17-3-517,-14 2 449,29-9-905,34-7-872,-60 16 1658,-1 0 0,0 0-1,1 1 1,-1 0 0,0 0 0,1 0-1,-1 1 1,0 0 0,10 2 0,-13-2 217,-1-1 0,0 0 1,1 1-1,-1-1 1,0 1-1,1-1 0,-1 1 1,0 0-1,0-1 1,0 1-1,0 0 1,0 0-1,0 0 0,0 0 1,0 0-1,0 0 1,0 0-1,0 0 0,0 0 1,-1 0-1,1 0 1,0 1-1,-1-1 1,1 0-1,-1 1 0,0-1 1,1 0-1,-1 1 1,0-1-1,0 0 0,0 1 1,0-1-1,0 0 1,0 1-1,0-1 1,0 0-1,-1 1 0,1-1 1,0 0-1,-1 1 1,1-1-1,-1 0 0,1 0 1,-1 1-1,0-1 1,0 0-1,-1 2 1,-1 2 303,-1-1 0,0 1 0,-1 0 0,1-1 1,-1 0-1,1 0 0,-1 0 0,-1-1 1,-6 4-1,4-4-9,0 0-1,0 0 1,0-1 0,0 0-1,-13 1 1,17-2-253,1-1 1,-1 1-1,0-1 0,1 0 1,-1-1-1,0 1 0,1-1 1,-1 0-1,1 1 0,-1-2 1,1 1-1,-1 0 0,1-1 1,-6-3-1,8 5-65,1 0-1,-1-1 0,0 1 0,1-1 1,-1 1-1,1-1 0,-1 1 1,1-1-1,-1 1 0,1-1 1,-1 0-1,1 1 0,0-1 1,-1 1-1,1-1 0,0 0 1,0 0-1,-1 1 0,1-1 0,0 0 1,0 1-1,0-1 0,0 0 1,0 0-1,0 1 0,0-1 1,0 0-1,0 0 0,0 1 1,0-1-1,1 0 0,-1 0 1,1 0-1,12-12-133</inkml:trace>
  <inkml:trace contextRef="#ctx0" brushRef="#br0" timeOffset="1">495 283 20692,'-10'3'324,"1"0"-1,-1 0 1,1 1-1,0 1 1,0-1-1,0 2 1,1-1-1,-9 8 1,12-9-239,1-1 0,0 1 0,1 0 1,-1 0-1,1 0 0,-1 0 0,1 1 0,0 0 0,1-1 1,-1 1-1,1 0 0,0 0 0,0 0 0,1 1 1,0-1-1,-2 8 0,3-12-68,0 1 0,0-1 0,0 1 0,0-1 0,0 1 0,1 0 0,-1-1 0,0 1 0,1-1-1,-1 1 1,1-1 0,-1 0 0,1 1 0,0-1 0,0 1 0,-1-1 0,1 0 0,0 0 0,0 0 0,0 1 0,2 0 0,-1-1-1,0 1 0,1-1 0,-1 0 0,0 0 1,1 0-1,-1 0 0,1 0 0,0-1 0,-1 1 1,1-1-1,3 1 0,4-1 2,0 0-1,-1-1 1,1 0 0,0 0 0,15-5 0,-10 1-29,0 0 0,0-2 0,-1 1 1,0-2-1,0 0 0,0 0 0,-1-2 1,0 1-1,-1-2 0,0 0 1,-1 0-1,0-1 0,-1 0 0,0-1 1,-1 0-1,-1 0 0,0-1 1,0 0-1,-1-1 0,-1 0 0,-1 0 1,0 0-1,-1-1 0,-1 1 1,0-1-1,1-23 0,-4 33-4,0 0 1,0 1-1,0-1 0,-1 0 0,0 1 0,0-1 1,-1 1-1,0-1 0,1 1 0,-2 0 0,1 0 1,-4-7-1,3 9 4,1 1 1,0-1 0,0 1-1,-1-1 1,1 1 0,-1 0-1,0 0 1,0 0 0,0 0-1,0 0 1,0 1 0,0-1-1,0 1 1,-1 0-1,1 0 1,0 0 0,-1 1-1,1-1 1,-1 1 0,1-1-1,-4 2 1,-2-1 10,1 1 0,-1 0 0,1 1-1,0 0 1,0 1 0,0-1 0,0 2 0,0-1 0,0 1 0,1 0-1,-8 6 1,3-2 21,0 2 0,0-1 0,1 2 0,0-1 0,-12 16 0,22-24-17,0-1 0,-1 1-1,1-1 1,0 1 0,0-1 0,0 1 0,0 0 0,0-1-1,1 1 1,-1 0 0,0 0 0,1 0 0,-1 0-1,1 0 1,0-1 0,0 1 0,0 0 0,0 0-1,0 3 1,1-4-19,-1 0 0,1 1-1,0-1 1,-1 0 0,1 0 0,0 0-1,0 0 1,0 0 0,0 0-1,0 0 1,0 0 0,1 0 0,-1 0-1,0 0 1,0-1 0,0 1-1,1-1 1,-1 1 0,3 0 0,8 2-232,0-1 1,1 0 0,-1-1 0,21-1-1,-22 1 13,-9-1 202,17 0-462,1 0 0,-1 2 1,35 8-1,-49-10 465,-1 1 1,0 1-1,0-1 1,0 1 0,0-1-1,0 1 1,-1 0-1,1 1 1,0-1-1,-1 1 1,0-1-1,1 1 1,-1 0 0,0 0-1,-1 1 1,1-1-1,0 1 1,-1-1-1,0 1 1,0 0-1,0-1 1,0 1 0,2 9-1,-3-6 123,0 0 0,-1 0-1,1 0 1,-2 0 0,1 0-1,-1 1 1,0-1 0,0 0 0,-1 0-1,0 0 1,0-1 0,0 1 0,-1 0-1,0-1 1,-1 1 0,1-1-1,-7 8 1,1-6 145,6-12-259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16852,'0'5'415,"-1"0"1,1 0 0,-1-1 0,0 1 0,-3 6 0,-2 8-84,-4 27 859,-3 8-603,-11 108 0,23-160-591,1-1 1,0 0-1,0 1 1,-1-1-1,1 0 0,0 1 1,0-1-1,1 1 0,-1-1 1,0 0-1,0 1 0,1-1 1,-1 0-1,1 0 1,-1 1-1,1-1 0,-1 0 1,1 0-1,0 1 0,0-1 1,-1 0-1,3 1 1,-2-1 7,0-1 1,0 0 0,0 0 0,0 0 0,1 0 0,-1 0 0,0 0 0,0 0 0,0 0 0,0-1 0,0 1 0,0 0 0,0-1 0,0 1-1,0-1 1,0 1 0,0-1 0,0 1 0,0-1 0,1-1 0,8-6 82,0-1-1,-1 0 1,10-12 0,40-51 292,-11 13-240,86-83 0,-126 136-993,-10 7 474,-9 5-49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12147,'11'25'1016,"9"-7"-1168,4-2 96,8-10 616,7-3-312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 15427,'-7'2'243,"-1"0"-1,0 0 0,1 1 0,0-1 1,0 2-1,0-1 0,0 1 0,0 0 1,1 0-1,-1 1 0,1 0 0,0 0 1,1 1-1,-1-1 0,1 1 0,1 0 1,-1 1-1,1-1 0,-4 8 0,7-13-227,0 0 0,1 0 0,-1-1 0,1 1 0,0 0 0,-1 0 0,1 0 0,0 0 0,-1 0 0,1 0 0,0 0 0,0 0 0,0 0 0,0 0 0,0 0 0,0 0 0,0 0 0,0 0 0,0 0 0,1 1 0,-1-2-6,1 1 0,-1-1 0,0 0 0,1 1 1,-1-1-1,1 0 0,0 1 0,-1-1 0,1 0 0,-1 0 1,1 1-1,-1-1 0,1 0 0,0 0 0,-1 0 0,1 0 1,-1 0-1,1 0 0,0 0 0,-1 0 0,1 0 0,-1 0 1,2 0-1,4-2 32,-1 1 0,1-1 0,0 0 0,10-5 0,33-22 118,-38 21-127,1 0-1,1 1 1,-1 1-1,1 0 1,0 1-1,0 0 1,16-3-1,-27 7-28,0 1-1,-1 0 0,1 0 1,0 0-1,-1 0 1,1 0-1,0 0 0,-1 0 1,1 0-1,0 1 0,-1-1 1,1 0-1,-1 1 1,1 0-1,-1-1 0,1 1 1,-1 0-1,2 1 0,0 0 6,-1 1-1,0 0 0,0-1 0,0 1 1,0 0-1,0 0 0,1 4 0,2 3 37,-4-9-28,-1-1 0,0 1-1,1-1 1,-1 0 0,1 1 0,0-1 0,-1 1-1,1-1 1,-1 0 0,1 1 0,0-1 0,-1 0-1,1 0 1,0 1 0,-1-1 0,1 0 0,0 0-1,-1 0 1,1 0 0,0 0 0,-1 0 0,1 0-1,0 0 1,-1 0 0,1 0 0,0-1 0,-1 1-1,1 0 1,0 0 0,-1-1 0,1 1-1,0 0 1,-1-1 0,1 1 0,0-1 0,28-19 317,-20 14-204,1-2-36,1 2 0,0-1-1,0 2 1,0-1 0,1 2 0,12-5 0,-21 8-108,0 1 1,0-1-1,0 1 0,0-1 1,0 1-1,0 0 1,0 0-1,0 0 0,0 0 1,0 1-1,0-1 1,0 1-1,0 0 0,-1 0 1,1 0-1,0 0 1,0 0-1,-1 0 0,1 1 1,-1-1-1,1 1 1,-1 0-1,0 0 0,1 0 1,-1 0-1,0 0 1,0 1-1,-1-1 0,1 0 1,2 6-1,3 7-260,-6-12 50,0 0-1,0-1 1,0 1 0,0-1 0,1 1 0,-1-1-1,4 5 1,-4-7 160,0 1-1,-1-1 0,1 0 1,0 0-1,-1 1 1,1-1-1,0 0 0,0 0 1,-1 0-1,1 1 0,0-1 1,0 0-1,-1 0 0,1 0 1,0 0-1,0 0 1,-1-1-1,1 1 0,0 0 1,-1 0-1,1 0 0,0-1 1,0 1-1,-1 0 1,1-1-1,0 1 0,-1-1 1,1 1-1,-1 0 0,1-1 1,-1 0-1,1 1 0,-1-1 1,1 1-1,0-2 1,32-33-1189,-14 10 745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299 195 14531,'-1'8'502,"0"-1"1,-1 0-1,0 0 0,0 0 0,0 0 0,-1-1 1,0 1-1,0-1 0,-1 1 0,-5 6 1,4-5 79,0 1 0,1 0 1,0-1-1,-4 13 1,8-21-556,0 0 0,0 1 0,-1-1 0,1 0 0,0 0 0,0 1 0,0-1 0,0 0 0,0 1 0,0-1 0,0 0 0,0 1 0,0-1 0,0 0 0,0 1 0,0-1 0,0 0 0,0 1 0,0-1 0,0 0 0,0 1 0,0-1 0,0 0 0,0 0 0,0 1-1,1-1 1,-1 0 0,0 1 0,0-1 0,0 0 0,1 0 0,-1 1 0,0-1 0,0 0 0,1 0 0,-1 0 0,0 1 0,0-1 0,1 0 0,14-4 399,16-18-324,-29 21-73,21-18-87,27-19-362,-46 35 310,1 0-1,-1 1 1,1 0 0,0 0 0,-1 0-1,1 0 1,0 1 0,0 0 0,8-1 0,-12 2 85,0 0-1,-1 0 1,1 0 0,0 0 0,0 0 0,0 0 0,-1 0 0,1 0 0,0 0 0,0 1-1,0-1 1,-1 0 0,1 1 0,0-1 0,-1 1 0,1-1 0,0 1 0,-1-1 0,1 1 0,0-1-1,-1 1 1,1-1 0,-1 1 0,1 0 0,-1-1 0,0 1 0,1 0 0,-1 0 0,0-1 0,1 1-1,-1 0 1,0 0 0,0-1 0,1 1 0,-1 0 0,0 0 0,0 0 0,0-1 0,0 2-1,0 6 48,-1-1-1,0 1 0,-3 12 0,1 3 727,34-37-2410,-23 13 1220</inkml:trace>
  <inkml:trace contextRef="#ctx0" brushRef="#br0" timeOffset="1">1 0 14731,'4'5'1929,"2"-2"-1193,5-3-496,8 3 1704,6-2-1288,3 0-232,10 2-344,5 2-160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16396,'1'2'146,"0"0"1,0 1 0,1-1-1,-1 0 1,1 0 0,-1 0-1,1 0 1,0-1 0,0 1-1,0 0 1,0-1 0,0 1-1,0-1 1,0 1 0,0-1-1,1 0 1,-1 0 0,0 0 0,1-1-1,-1 1 1,1 0 0,-1-1-1,1 0 1,-1 1 0,1-1-1,-1 0 1,1 0 0,-1 0-1,1-1 1,4 0 0,3-1 74,-1 0 0,0-1 0,0 0 0,0 0 0,-1-1 0,1 0 0,9-7 1,-5 3-74,-1-1 1,0-1 0,-1 0 0,0 0 0,14-19 0,-21 24-109,0 1-1,-1-1 1,0 0-1,0 0 1,0-1-1,0 1 1,-1-1-1,0 1 1,0-1-1,-1 0 1,1 1 0,-1-1-1,-1 0 1,1 0-1,-1 0 1,0-11-1,0 17-35,0-1-1,0 0 1,-1 0 0,1 0-1,0 0 1,0 1 0,0-1-1,-1 0 1,1 0 0,0 1-1,-1-1 1,1 0-1,-1 0 1,1 1 0,-1-1-1,1 0 1,-1 1 0,1-1-1,-1 1 1,0-1-1,1 1 1,-1-1 0,0 1-1,1-1 1,-1 1 0,0 0-1,0-1 1,1 1 0,-1 0-1,0 0 1,0-1-1,0 1 1,1 0 0,-1 0-1,0 0 1,0 0 0,0 0-1,0 0 1,1 0-1,-1 1 1,0-1 0,0 0-1,0 0 1,1 0 0,-1 1-1,0-1 1,0 1 0,-4 1-10,1 0 0,-1 1 1,1 0-1,0-1 0,0 2 1,-6 4-1,2 2-52,0-1-1,1 1 1,0 0 0,1 0 0,0 0 0,1 1-1,0 0 1,0 1 0,1-1 0,1 1 0,0-1-1,0 1 1,0 14 0,2-24 49,1-1-1,0 1 1,0-1-1,0 1 1,0-1-1,0 1 1,0-1-1,0 1 1,0-1-1,1 1 1,-1-1-1,1 1 1,-1-1-1,1 0 1,-1 1-1,1-1 1,0 0-1,0 1 1,0-1-1,0 0 1,0 0-1,0 0 1,0 0-1,0 0 1,1 1-1,0-1 4,1 0 1,-1 0-1,0-1 0,0 1 0,1-1 0,-1 0 0,0 0 0,0 0 0,1 0 1,-1 0-1,0 0 0,1 0 0,-1-1 0,0 1 0,0-1 0,3-1 0,13-5 7,1-1-1,-2-1 1,24-15 0,-26 15 13,0 0 1,1 1-1,-1 0 1,34-10-1,-47 17-11,0 1 1,0-1-1,0 1 0,0-1 1,0 1-1,-1 0 0,1 0 1,0 0-1,0 0 0,0 0 1,0 0-1,0 1 0,0-1 1,0 0-1,-1 1 0,1 0 0,0-1 1,0 1-1,-1 0 0,1 0 1,0 0-1,-1 0 0,1 0 1,-1 0-1,1 1 0,1 1 1,0 3 9,0-1 1,0 0-1,-1 1 1,0-1-1,0 1 1,3 11-1,-4-11-8,-1-5 0,0 0 0,0-1 0,1 1-1,-1 0 1,0 0 0,0 0 0,1 0-1,-1 0 1,1 0 0,-1 0-1,1-1 1,-1 1 0,1 0 0,-1 0-1,1-1 1,0 1 0,-1 0 0,1-1-1,0 1 1,0-1 0,-1 1 0,1-1-1,0 1 1,0-1 0,0 1 0,0-1-1,0 0 1,0 0 0,-1 1 0,1-1-1,0 0 1,0 0 0,0 0-1,0 0 1,0 0 0,0 0 0,0 0-1,0 0 1,0-1 0,0 1 0,0 0-1,0 0 1,0-1 0,-1 1 0,2-1-1,5-3 27,0 0-1,0 0 1,0-1 0,8-8-1,-5 5-6,6-3 16,-1 0-1,19-9 1,-30 18-60,1-1 0,-1 1 1,0 1-1,1-1 0,0 1 0,-1 0 0,1 0 0,0 0 1,-1 0-1,1 1 0,0 0 0,0 0 0,8 1 0,-10 0 2,0 0 0,-1 1-1,1-1 1,-1 1 0,0-1-1,1 1 1,-1 0 0,0 0-1,0 0 1,0 0-1,0 0 1,0 1 0,-1-1-1,1 0 1,-1 1 0,1-1-1,-1 1 1,0 0 0,0-1-1,0 1 1,0 0-1,-1 0 1,1 4 0,0-2 84,0 1 1,0-1-1,-1 0 1,0 1-1,0-1 1,0 1-1,0-1 1,-1 0-1,0 1 1,0-1-1,-4 9 1,-1-4 142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1:36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20396,'-1'0'73,"0"0"0,1 0 0,-1 1 0,0-1 0,0 1 0,0-1 0,0 0 0,1 1 0,-1 0 0,0-1-1,0 1 1,1-1 0,-1 1 0,0 0 0,1 0 0,-1-1 0,1 1 0,-1 0 0,1 0 0,0 0 0,-1-1 0,1 1-1,0 0 1,-1 0 0,1 1 0,-7 29 69,6-27 71,-4 27-106,2-1-1,1 1 0,1 0 0,2 0 0,1 0 0,2-1 0,10 48 0,-12-72-75,0 0 1,0 0 0,0-1-1,0 1 1,6 8 0,-8-13-18,1 0 0,-1-1 0,1 1 1,-1 0-1,1-1 0,-1 1 0,1 0 1,0-1-1,-1 1 0,1-1 0,-1 1 1,1-1-1,0 1 0,0-1 0,-1 0 1,1 1-1,0-1 0,0 0 0,-1 1 1,1-1-1,0 0 0,0 0 0,0 0 1,0 0-1,-1 0 0,1 0 0,0 0 1,0 0-1,0 0 0,0 0 0,-1 0 1,1-1-1,0 1 0,0 0 0,-1-1 1,1 1-1,0 0 0,0-1 0,-1 1 1,1-1-1,0 1 0,-1-1 0,1 1 1,-1-1-1,1 0 0,0 1 0,-1-1 1,0 0-1,1 1 0,-1-1 0,1-1 1,7-9 155,-1-1 1,0 0 0,-1 0 0,0 0 0,7-24 0,16-72 753,-25 91-757,25-106 839,-29 228-1361,14 111 0,-9-193-649,-1-15-49,1-16 249,-2-8 135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0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34 15635,'18'-20'3485,"-18"20"-3402,0 0 0,0 0-1,0-1 1,1 1 0,-1-1-1,0 1 1,0 0 0,0-1-1,0 1 1,0 0 0,1-1-1,-1 1 1,0-1 0,0 1-1,0 0 1,0-1 0,0 1-1,-1-1 1,1 1 0,0 0-1,0-1 1,0 1 0,0-1-1,-1 0 56,0 1 0,1-1 0,-1 1 1,1 0-1,-1-1 0,0 1 0,1 0 0,-1 0 0,0-1 0,0 1 0,1 0 0,-1 0 0,0 0 0,0 0 0,1 0 1,-1 0-1,0 0 0,-1 0 0,-5 1 141,0 1 0,0-1 0,0 1 1,1 0-1,-1 1 0,1 0 0,-1 0 0,1 0 1,-8 6-1,-3 3-236,1 0 0,-14 14 1,0 5-174,29-28 89,-1-1 0,0 0 0,0 1 0,1-1 0,0 0 1,-1 1-1,1 0 0,0-1 0,0 1 0,0 0 0,0 5 1,1-8 21,0 1 0,0-1 1,0 1-1,0-1 1,0 1-1,0-1 1,1 1-1,-1-1 1,0 1-1,0-1 1,0 0-1,1 1 1,-1-1-1,0 0 1,1 1-1,-1-1 1,0 0-1,1 1 0,-1-1 1,1 0-1,-1 1 1,0-1-1,1 0 1,-1 0-1,1 0 1,-1 1-1,1-1 1,-1 0-1,0 0 1,1 0-1,-1 0 1,1 0-1,-1 0 0,2 0 1,17-1-424,-17 1 380,35-5-626,63-5-776,-90 9 1295,0 2 1,0-1-1,0 1 0,0 1 0,0 0 1,0 0-1,14 6 0,-22-8 157,0 1 1,-1 0-1,1-1 0,0 1 0,-1 0 1,1 0-1,-1 0 0,1 1 0,-1-1 1,0 0-1,1 0 0,-1 1 0,0-1 1,0 1-1,0-1 0,1 3 0,-1-3 25,-1 0-1,0 0 1,1 1-1,-1-1 1,0 0-1,0 0 1,0 0-1,0 1 1,0-1-1,0 0 1,-1 0-1,1 1 1,0-1-1,-1 0 1,1 0-1,0 0 1,-1 0-1,0 2 1,-2 1 90,0 0 0,0-1 0,0 1-1,0-1 1,-1 1 0,1-1 0,-1 0 0,0 0 0,0-1 0,-8 5 0,2-2 225,-1-1 1,0 0-1,-21 5 1,26-8-287,0 0 0,1-1 0,-1 1 0,0-1 0,0 0 0,1-1 0,-1 1 1,0-1-1,-10-3 0,15 4-32,0 0 0,0-1 0,0 1 0,0 0 0,0-1 0,0 1 0,0-1 0,0 0 1,0 1-1,0-1 0,0 0 0,1 1 0,-1-1 0,0 0 0,0 0 0,1 0 0,-1 1 0,1-1 0,-1 0 0,1 0 1,-1 0-1,1 0 0,-1 0 0,1 0 0,0 0 0,-1 0 0,1 0 0,0-3 0,0 2 1,1 1-1,-1-1 1,0 0 0,1 0-1,0 0 1,-1 0 0,1 1-1,0-1 1,0 0 0,0 1-1,0-1 1,0 0 0,1 1-1,-1 0 1,3-3 0,15-12-141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58 177 20092,'-10'16'1035,"2"0"0,0 1 1,-10 26-1,15-34-1056,0 1 0,1 0 1,0 0-1,0 0 1,1 0-1,1 0 0,0 18 1,0-28-19,0 0-1,0 1 1,0-1 0,0 0 0,0 0-1,0 1 1,0-1 0,0 0 0,0 0-1,0 1 1,0-1 0,0 0 0,0 0-1,1 1 1,-1-1 0,0 0 0,0 0-1,0 1 1,0-1 0,0 0 0,1 0-1,-1 0 1,0 1 0,0-1-1,0 0 1,1 0 0,-1 0 0,0 0-1,0 1 1,0-1 0,1 0 0,-1 0-1,0 0 1,0 0 0,1 0 0,-1 0-1,0 0 1,1 0 0,9-6-1208,7-16-927,-10 7 1452,-1-1 0,0 0 0,-2 0 0,1 0 1,-2 0-1,3-24 0,-3-1-334,-2-60 1,-1 96 1310,-3-29 1499,3 32-1633,-1 0-1,1 0 1,-1 0-1,1 0 1,-1-1-1,1 1 1,-1 1-1,0-1 0,0 0 1,0 0-1,0 0 1,-2-2-1,2 4-79,1 0 0,0 0-1,-1 0 1,1 0 0,0 0-1,-1 0 1,1 0-1,0 0 1,-1 0 0,1 0-1,0 0 1,-1 0 0,1 0-1,0 0 1,-1 0 0,1 0-1,0 1 1,-1-1-1,1 0 1,0 0 0,-1 0-1,1 0 1,0 1 0,0-1-1,-1 0 1,1 0 0,0 1-1,0-1 1,0 0-1,-1 1 1,1-1 0,0 0-1,0 0 1,0 1 0,0-1-1,0 0 1,0 1 0,-1-1-1,1 0 1,0 1-1,0-1 1,0 0 0,0 1-1,0-1 1,0 0 0,1 1-1,-5 17 934,3-14-953,1 0 0,-1-1 0,1 1 0,0 0 0,1-1 0,-1 1 1,1 0-1,-1-1 0,1 1 0,0-1 0,0 1 0,2 3 0,8 5-134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81 340 12051,'-1'7'349,"0"0"1,-1 0-1,0 0 1,-1-1-1,1 1 1,-1-1 0,0 1-1,-1-1 1,0 0-1,-6 7 1,-10 20 1212,15-23-1229,2-5-147,0 0 0,1 0 0,-1 1 0,1-1 0,0 0 0,1 1 0,-1 0 0,1-1 0,-1 11 0,2-16-162,0 1 0,0-1 0,1 1 0,-1-1 0,0 1 0,0 0 0,0-1 0,0 1 1,0-1-1,1 1 0,-1-1 0,0 1 0,0-1 0,1 1 0,-1-1 0,1 1 0,-1-1 0,0 0 0,1 1 0,-1-1 0,1 1 0,-1-1 1,1 0-1,-1 1 0,0-1 0,1 0 0,0 0 0,-1 1 0,2-1 0,20-1 299,21-16-207,-18 4-82,-1-2 0,0 0 0,-1-2 0,-1 0 0,-1-2-1,0 0 1,-1-1 0,-1-1 0,-2-1 0,26-40 0,-37 51 55,-1 0 0,0-1 0,-1 0 0,0 1 0,-1-2 0,-1 1 0,0 0 0,0-1 1,-1 1-1,-1-20 0,0 26-71,0 0-1,-1 0 1,1 1 0,-2-1 0,1 0 0,0 0-1,-1 1 1,0-1 0,-1 1 0,1-1 0,-1 1 0,0 0-1,0 0 1,-1 0 0,1 1 0,-1-1 0,0 1-1,0 0 1,-1 0 0,1 0 0,-1 0 0,0 1 0,0 0-1,-5-3 1,7 5-18,1 0 0,-1 0 0,0 0 0,1 1 0,-1-1 0,0 1 0,0-1 0,1 1 0,-1 0 0,0 0 0,0 1 0,1-1 0,-1 0 0,0 1 0,1 0 0,-5 1 0,3 0 7,-1 0-1,1 0 1,0 1 0,0 0-1,0 0 1,0 0-1,0 0 1,-5 6 0,0 2 30,1 0 1,0 0-1,1 1 0,0 0 1,-8 22-1,9-21-1,1 1 0,1 0-1,1 0 1,0 0 0,0 0 0,1 1-1,1 23 1,1-33-48,0-1 0,0 1 0,1-1 0,0 1 0,0-1-1,0 0 1,0 1 0,1-1 0,0 0 0,-1 0 0,2 0 0,-1 0 0,0 0 0,1 0-1,0-1 1,-1 1 0,1-1 0,1 0 0,-1 0 0,0 0 0,1 0 0,0-1 0,0 1-1,-1-1 1,1 0 0,1 0 0,-1 0 0,6 1 0,0 0-214,-1 0 0,0 0 0,1 1-1,-1 0 1,8 5 0,-14-7 120,-1 0-1,1 0 0,-1 0 1,1 1-1,-1-1 0,0 1 1,0-1-1,0 1 0,-1 0 1,1 0-1,0 0 0,-1 0 1,0 0-1,0 0 0,0 0 1,0 0-1,0 0 0,0 6 0,0 9-414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1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11 19388,'7'-10'1390,"-6"12"-159,-7 22 416,3-15-1421,-23 74 1475,10-32-1467,1 1-1,-8 59 1,23-105-237,-1-1-1,1 1 1,0 0 0,0-1-1,0 1 1,2 7-1,-2-12 1,0 0-1,1 0 0,-1 0 1,0 0-1,1 0 0,-1 0 0,1 0 1,-1 0-1,1 0 0,0-1 1,-1 1-1,1 0 0,0 0 1,0 0-1,-1-1 0,1 1 0,0 0 1,0-1-1,0 1 0,0-1 1,0 1-1,0-1 0,0 0 0,0 1 1,0-1-1,0 0 0,0 0 1,0 1-1,0-1 0,0 0 1,0 0-1,0 0 0,0 0 0,0 0 1,0-1-1,0 1 0,0 0 1,0 0-1,2-1 0,14-5-187,1 0 0,31-17 0,-33 15-98,0 0 0,1 1 1,24-6-1,-31 11 44,-1 0-1,1 1 1,-1 0-1,1 1 1,17 1 0,-25-1 178,1 1 1,-1-1-1,0 1 1,1 0-1,-1-1 1,0 1-1,1 0 0,-1 1 1,0-1-1,0 0 1,0 0-1,2 3 1,-3-3 37,0 0-1,0 0 1,0 0 0,0 1 0,0-1 0,-1 1 0,1-1 0,0 0 0,-1 1 0,1-1-1,-1 1 1,0-1 0,1 1 0,-1-1 0,0 1 0,0 0 0,0-1 0,0 1-1,0-1 1,-1 4 0,0-3 63,0 1-1,0 0 0,0-1 1,0 0-1,0 1 0,-1-1 1,0 0-1,1 1 1,-1-1-1,0 0 0,0 0 1,0-1-1,0 1 0,0 0 1,0-1-1,0 1 1,-1-1-1,1 1 0,-1-1 1,1 0-1,-1 0 0,1 0 1,-5 0-1,-5 2 164,0 0 1,-1-1-1,-19 2 0,22-4-276,0 0-1,0 0 1,0-1 0,0 0 0,-16-5-1,22 6 27,1-1 0,0 0 0,-1-1-1,1 1 1,0 0 0,0-1 0,0 0-1,0 0 1,0 0 0,0 0 0,1 0-1,-1 0 1,1-1 0,-1 1 0,1-1 0,0 0-1,0 0 1,0 0 0,-2-4 0,2-11-420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29 130 18004,'5'-3'280,"-1"0"0,1 0 0,-1 0 0,0 0 0,1-1-1,-2 1 1,1-1 0,0 0 0,-1 0 0,0-1 0,0 1 0,0-1 0,0 1 0,-1-1 0,1 0 0,-1 0 0,-1 0 0,1 0 0,-1-1 0,0 1 0,1-7-1,-2 12-267,0-1-1,0 1 1,1-1-1,-1 1 0,0-1 1,0 1-1,0-1 1,0 1-1,0-1 0,0 0 1,0 1-1,-1-1 0,1 1 1,0-1-1,0 1 1,0-1-1,0 1 0,-1-1 1,1 1-1,0-1 0,-1 1 1,1 0-1,0-1 1,-1 1-1,1-1 0,0 1 1,-1 0-1,0-1 0,0 1 0,0 0 0,0 0 0,1 0 0,-1 0 0,0 0 0,0 0 0,0 1 0,1-1 0,-1 0-1,0 0 1,0 1 0,1-1 0,-1 1 0,0-1 0,1 1 0,-2 0 0,-25 26 179,20-15-156,0 0 0,1 0 1,1 1-1,-1-1 0,-4 19 0,8-23-38,0 1-1,0-1 0,1 0 1,0 1-1,1-1 0,-1 1 1,2 0-1,-1-1 0,4 16 1,-4-23 2,1 1 1,-1-1-1,1 1 0,-1-1 1,1 1-1,0-1 1,0 1-1,0-1 1,0 0-1,0 1 0,0-1 1,0 0-1,0 0 1,1 0-1,-1 0 1,0 0-1,1 0 0,-1 0 1,0 0-1,1 0 1,-1-1-1,1 1 1,0-1-1,-1 1 1,1-1-1,-1 1 0,1-1 1,0 0-1,-1 0 1,1 0-1,0 0 1,-1 0-1,1 0 0,0 0 1,-1-1-1,1 1 1,-1-1-1,1 1 1,1-2-1,5 0-1,0-1 0,-1-1 0,1 1 0,-1-1 0,0-1 0,9-6 0,7-8 8,-1 0 1,-1-1 0,-1-2-1,-1 0 1,-1-1 0,-1 0-1,19-36 1,-29 41-12,-6 11-6,-3 8-14,-8 12 38,2 1-1,0 0 1,0 0-1,1 1 1,1-1-1,1 2 1,0-1-1,0 0 1,2 1-1,-3 29 1,5-43 0,1 1 1,0-1-1,0 1 1,0-1-1,1 1 1,-1-1-1,0 0 1,1 1-1,0-1 1,0 1-1,-1-1 1,1 0-1,1 0 1,-1 1 0,0-1-1,3 3 1,-2-3-5,-1-1 1,1 0 0,0 1 0,0-1 0,-1 0 0,1 0 0,0 0-1,0 0 1,0-1 0,0 1 0,0-1 0,0 1 0,0-1 0,0 1-1,5-1 1,-1 0-41,1-1 0,-1 0 0,1 0 0,-1-1 0,1 1 0,-1-1 0,0-1 0,1 1 0,-1-1 0,-1 0 0,9-5 0,-5 1 95,-1 0-1,1 0 1,-1 0-1,-1-1 1,1 0-1,-2-1 0,1 1 1,-1-2-1,0 1 1,6-15-1,7-21-81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 19148,'-16'-1'1616,"3"2"-1279,0 3-426,7 1 826,1-1-177,2 0-320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102 214 18900,'1'-6'441,"-1"0"1,0 0-1,0 0 0,-1 1 1,-1-7-1,2 11-381,0 0 1,0 0-1,0 1 0,-1-1 1,1 0-1,0 0 0,-1 0 0,1 1 1,0-1-1,-1 0 0,1 0 1,-1 1-1,0-1 0,1 0 0,-1 1 1,1-1-1,-1 1 0,-1-2 1,1 2 12,1 0 0,-1 0-1,0 0 1,0 0 0,0 0 0,0 0 0,0 0 0,1 1 0,-1-1 0,0 0 0,0 0 0,0 1 0,1-1 0,-1 0 0,0 1 0,0-1 0,1 1 0,-1-1 0,0 1 0,1-1-1,-1 1 1,1-1 0,-1 1 0,0 0 0,-5 6 47,0 1-1,0-1 0,1 1 1,0 0-1,0 0 0,1 0 1,0 1-1,1 0 0,-4 11 1,1 0-215,2 1 0,-6 41-1,10-56 57,0-1 0,-1 1 0,2-1 0,-1 1 0,1-1 0,1 9 0,-2-14 29,0 1 0,1 0 0,-1 0 0,0 0 0,1-1-1,-1 1 1,1 0 0,-1-1 0,1 1 0,-1 0 0,1-1 0,-1 1-1,1 0 1,0-1 0,-1 1 0,1-1 0,0 1 0,0-1-1,1 1 1,-1-1-2,0 0-1,1 0 1,-1 0-1,0 0 1,1 0-1,-1 0 1,0 0 0,1 0-1,-1 0 1,0-1-1,1 1 1,-1-1-1,0 1 1,0-1-1,1 1 1,0-2-1,10-6-17,0 0 1,-1-1-1,0 0 0,-1 0 0,0-1 0,0-1 0,10-15 1,53-86 133,-71 109-96,15-23 100,-1-1 1,-2 0 0,-1-1 0,17-53 0,-28 61 1,-2 20-108,0 0-1,0 0 1,0 0-1,0 0 0,0 0 1,0 0-1,0 0 0,0-1 1,0 1-1,0 0 1,0 0-1,0 0 0,0 0 1,0 0-1,0 0 1,0 0-1,0 0 0,0 0 1,-1 0-1,1 0 1,0 0-1,0 0 0,0 0 1,0 0-1,0-1 1,0 1-1,0 0 0,0 0 1,0 0-1,0 0 0,0 0 1,0 0-1,0 0 1,-1 0-1,1 0 0,0 0 1,0 0-1,0 0 1,0 0-1,0 0 0,0 0 1,0 0-1,0 0 1,0 0-1,0 0 0,0 0 1,0 0-1,-1 0 0,1 0 1,0 1-1,0-1 1,0 0-1,0 0 0,0 0 1,0 0-1,0 0 1,0 0-1,0 0 0,0 0 1,0 0-1,-8 12 42,-6 21-78,1-1 0,1 2 0,2 0 0,1 0 0,2 1 0,2 0 0,-3 67 0,8-93 27,0 0 0,1 0 0,0-1 0,0 1 0,1 0 0,0-1 0,6 13 0,-7-18 7,1 0 1,-1 0-1,1 0 1,0 0-1,0-1 1,0 1-1,0-1 1,1 1-1,-1-1 1,1 0-1,-1 0 1,1 0-1,0 0 1,0-1-1,0 1 1,0-1-1,0 0 1,0 1-1,0-1 1,0-1-1,0 1 1,6 0-1,0 0 4,0-2 0,0 1 0,-1-1 0,1-1 0,-1 1 0,1-1 0,-1-1 0,0 0 0,1 0-1,-2 0 1,1-1 0,0 0 0,-1-1 0,8-5 0,-1 0 8,-1-1 0,0 0 0,0-1 0,-1 0 1,-1-1-1,12-17 0,-18 22 23,0-1 0,-1 1 0,0-1 0,5-14 0,-8 19-7,0 0 0,0 1 1,0-1-1,0 0 0,-1 0 0,0 1 0,1-1 0,-1 0 1,-1 0-1,1 0 0,-1 1 0,1-1 0,-3-6 0,2 9-15,1 0-1,-1 0 0,1 0 1,-1 0-1,0 0 0,0 0 0,0 0 1,0 1-1,1-1 0,-1 0 1,0 1-1,0-1 0,0 0 1,0 1-1,0-1 0,-1 1 0,1 0 1,0-1-1,0 1 0,0 0 1,0 0-1,0-1 0,-1 1 0,1 0 1,0 0-1,0 0 0,0 1 1,0-1-1,-1 0 0,1 0 0,0 1 1,0-1-1,0 0 0,0 1 1,0-1-1,-1 1 0,-5 2 37,1 0 0,0 1 0,0 0 0,-10 6 0,3 1 8,0 1 0,-20 22 1,29-30-62,0 1 0,0 0 0,1 0 1,0 0-1,0 0 0,0 1 1,0-1-1,1 1 0,0 0 0,0-1 1,-1 10-1,3-14-19,0 1 0,0-1 0,0 1 0,0-1 0,1 1 0,-1-1 0,0 1 0,1-1 0,-1 0 0,1 1 0,-1-1 0,1 0-1,-1 1 1,1-1 0,0 0 0,0 0 0,0 0 0,0 1 0,0-1 0,0 0 0,0 0 0,0 0 0,0-1 0,0 1 0,0 0 0,1 0 0,-1-1 0,0 1 0,1 0 0,-1-1 0,0 0 0,1 1 0,2-1 0,6 2-139,0 0 1,0-1-1,20 0 1,-15-1 154,27 0-255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17964,'10'0'1696,"-7"7"-968,-3 6-224,-4 14 817,-5 6-265,-1 10-336,0 5-168,0 6-136,-3-4-88,3-4-184,3-3-80,7-14-192,7-8-88,10-15-544,5-6-240,7-20 776,6 0-176,7-10-152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20260,'-18'10'753,"1"2"-1,-26 21 1,38-29-673,0 1 1,0 0 0,0 0-1,1 1 1,0-1-1,0 1 1,0 0 0,1 0-1,0 0 1,0 0-1,-3 12 1,5-17-77,1 0 0,0 0 0,-1 0 0,1 0 0,0 0 0,0 0 0,-1 0 0,1 0 0,0 1 0,0-1 0,0 0 1,0 0-1,1 0 0,-1 0 0,0 0 0,0 0 0,1 0 0,-1 1 0,1-1 0,-1 0 0,1 0 0,-1 0 0,1 0 0,-1 0 0,1-1 0,0 1 0,0 0 0,0 1 0,1-1-5,0-1-1,0 1 0,0 0 1,0-1-1,0 0 0,0 1 1,0-1-1,0 0 0,0 0 1,0 0-1,0 0 0,0 0 1,0-1-1,3 0 1,7-2-28,0-1 1,0 0-1,22-12 1,13-11 9,-35 19 22,1 0 1,-1 1 0,2 0-1,-1 1 1,28-9-1,-40 15-5,1 0 0,-1-1 1,0 1-1,0 0 0,1 0 0,-1 0 0,0 0 0,0 0 0,1 0 0,-1 0 0,0 0 0,0 0 0,0 1 0,1-1 0,-1 0 0,0 1 1,0-1-1,0 1 0,0 0 0,1-1 0,-1 1 0,0 0 0,0-1 0,-1 1 0,1 0 0,0 0 0,0 0 0,0 0 0,0 0 0,-1 0 0,1 0 1,0 0-1,0 2 0,1 3-12,0 1 1,-1-1 0,0 0-1,0 1 1,0 9 0,2 12-40,-3-28 51,0 1 0,0 0 0,0-1 0,1 1 0,-1 0 0,0-1 0,0 1 1,1-1-1,-1 1 0,0-1 0,1 1 0,-1-1 0,1 1 0,-1-1 0,1 1 0,-1-1 0,1 1 1,-1-1-1,1 0 0,-1 1 0,1-1 0,-1 0 0,1 1 0,0-1 0,0 0 0,1 0-22,-1 0-1,1 0 0,-1 0 0,1 0 1,-1 0-1,1 0 0,-1-1 0,1 1 1,-1 0-1,1-1 0,1 0 0,5-4-242,0 1-1,0-1 0,7-6 0,-10 7 19,92-64-1861,-62 45 1415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85 122 17196,'0'-1'72,"0"0"1,-1 1-1,1-1 1,0 1-1,0-1 1,-1 1-1,1-1 1,0 1-1,-1-1 1,1 1-1,-1-1 1,1 1-1,-1-1 1,1 1-1,-1 0 1,1-1-1,-1 1 1,1 0 0,-1-1-1,1 1 1,-1 0-1,0 0 1,1 0-1,-1-1 1,1 1-1,-1 0 1,-1 0-1,1 0-6,0 1 0,0-1 0,0 1 0,0-1 0,0 1 0,0-1 0,0 1 0,0-1 0,0 1 0,0 0 0,1 0 0,-1-1 0,0 1 0,0 1 0,-21 34 1071,14-19-967,1 1 1,-6 20-1,11-32-180,1-1 0,0 1 0,0-1 0,0 1 0,1 0 0,-1-1 0,1 1 0,1-1 0,-1 1 1,1 0-1,3 9 0,-4-14 10,0 0 0,1 0 0,-1 0 0,1 0 0,-1 0 0,0 0 1,1 0-1,0-1 0,-1 1 0,1 0 0,0 0 0,-1-1 0,1 1 1,0 0-1,0-1 0,-1 1 0,1-1 0,0 1 0,0-1 0,0 1 0,0-1 1,0 0-1,0 1 0,0-1 0,0 0 0,0 0 0,1 0 0,1 0 5,0 0 1,-1-1-1,1 1 0,0-1 0,-1 0 0,1 0 0,-1 0 0,1 0 0,-1-1 0,3-1 0,6-5 29,0 0 0,-1-1 0,13-13-1,1-5 118,-1-1 0,-1-1 0,-1-1 0,-2-1 0,30-62 0,-43 68 5,-6 24-153,0 1-1,0 0 0,0 0 1,0 0-1,-1 0 0,1 0 0,0 0 1,0-1-1,0 1 0,-1 0 0,1 0 1,0 0-1,0 0 0,0 0 0,-1 0 1,1 0-1,0 0 0,0 0 1,0 0-1,-1 0 0,1 0 0,0 0 1,0 0-1,-1 0 0,1 0 0,0 0 1,0 0-1,0 0 0,-1 0 0,1 0 1,0 0-1,0 1 0,0-1 1,-1 0-1,1 0 0,0 0 0,0 0 1,0 0-1,0 1 0,0-1 0,-1 0 1,1 0-1,0 0 0,0 0 0,0 1 1,0-1-1,0 0 0,-6 5 11,1 1 0,0 0-1,-8 12 1,5-6-47,0 0 0,2 0 0,-1 0 0,2 1 0,-1 0 0,2 1 0,0-1 0,0 1 0,2-1 0,-3 29 1,5-40 21,0 1 1,0-1 0,0 1-1,1-1 1,-1 1 0,1-1-1,-1 0 1,1 1 0,0-1-1,0 0 1,0 0 0,0 0-1,0 0 1,1 1 0,-1-2-1,0 1 1,1 0 0,0 0-1,2 2 1,-1-2-17,0-1 0,-1 1 0,1-1 0,0 0 0,0 0 0,0 0 1,0 0-1,1 0 0,-1 0 0,0-1 0,0 0 0,0 0 0,4 0 0,2 0-65,1-2 0,-1 1 0,1-1 0,-1 0 1,0-1-1,0 0 0,0-1 0,16-9 0,-18 9 38,34-23-214,-38 25 280,-1 0 1,1-1-1,-1 1 0,1-1 1,-1 1-1,0-1 0,0 0 1,0 0-1,0 0 0,-1 0 1,3-5-1,-4 8-2,1-1 1,-1 1-1,0-1 0,0 1 1,0 0-1,0-1 0,0 1 1,0-1-1,1 1 0,-1-1 1,0 1-1,0 0 0,0-1 1,0 1-1,0-1 0,-1 1 1,1-1-1,0 1 0,0 0 1,0-1-1,0 1 0,0-1 1,-1 1-1,1 0 0,0-1 1,0 1-1,-1 0 0,1-1 1,0 1-1,0 0 0,-1-1 1,1 1-1,0 0 0,-1 0 1,1-1-1,0 1 0,-1 0 1,1 0-1,-1 0 0,1-1 1,0 1-1,-1 0 0,1 0 1,-1 0-1,1 0 0,-1 0 1,1 0-1,0 0 0,-1 0 1,1 0-1,-1 0 1,1 0-1,0 0 0,-1 0 1,1 0-1,-1 0 0,0 1 1,-2 0 42,0-1 1,1 1 0,-1 0 0,0 1 0,0-1-1,1 0 1,-5 4 0,-38 35 315,41-36-401,1 0 1,-1 0 0,1 1-1,0-1 1,0 1-1,1 0 1,-1-1 0,-2 11-1,4-14 14,1 0 0,0 0 0,0 1 0,0-1 0,0 0 0,0 0 0,0 0 0,0 0 0,0 0 0,1 0 0,-1 1 0,0-1 0,1 0 0,-1 0 0,0 0 0,1 0 0,0 0 0,-1 0 0,1 0 0,-1 0 0,1 0 0,0-1 0,0 1 0,0 0 0,-1 0-1,1-1 1,0 1 0,0 0 0,0-1 0,0 1 0,0-1 0,0 1 0,0-1 0,0 1 0,2-1 0,6 3-195,-1-1 0,0-1 0,16 2 0,-13-2-43,-6 0 165,24 3-849,0 0 0,0-2 0,0-1 0,54-6 0,-81 5 968,0-1-1,0 1 0,0-1 0,0 0 0,0 0 1,0 0-1,0 0 0,0 0 0,-1 0 0,1 0 1,0-1-1,0 1 0,-1 0 0,1-1 0,-1 0 1,0 1-1,1-1 0,-1 0 0,0 0 1,0 1-1,0-1 0,0 0 0,0 0 0,-1 0 1,1 0-1,0 0 0,-1-1 0,0 1 0,1 0 1,-1 0-1,0 0 0,0 0 0,-1-3 1,0-8 521,0 0 0,-1 1 0,-1-1 0,-6-16 0,7 21-439,-11-29 312,9 28-361,0 0 0,1 0-1,0-1 1,1 1 0,0-1-1,-2-17 1,7 7-275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1:36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5 20100,'8'-4'1479,"-10"4"-231,-15 11-130,2 6-1022,0 0 0,2 1 1,0 0-1,1 1 0,1 1 0,0 0 0,2 0 0,0 1 0,1 0 0,2 1 1,-8 37-1,14-56-109,-1 0 1,1 0-1,-1 0 1,1 0-1,0 0 1,0 0-1,1 0 1,-1 0-1,1 0 1,-1 0-1,1-1 1,0 1-1,0 0 1,3 5 0,-3-6-6,0-1 1,1 0 0,0 0 0,-1 0 0,1 0 0,0 0 0,-1 0 0,1 0 0,0 0 0,0 0 0,0-1 0,0 1 0,-1-1 0,1 0 0,0 1 0,0-1 0,0 0 0,0 0 0,0 0 0,0 0 0,0-1 0,0 1 0,3-1 0,32-9-269,-25 6 158,0 0-1,22-2 0,-32 5 119,1 1 0,-1 0 0,1 0 0,-1 0 0,1 0 0,-1 0 0,0 1-1,1-1 1,-1 1 0,1-1 0,-1 1 0,0 0 0,0 0 0,1 0 0,-1 0 0,0 0-1,0 1 1,0-1 0,2 3 0,-2-3 21,-1 1 0,0-1 1,0 1-1,0-1 0,0 1 0,0-1 0,0 1 0,-1 0 1,1-1-1,-1 1 0,1 0 0,-1-1 0,1 1 0,-1 0 0,0 0 1,0 0-1,0 0 0,0 2 0,-1 0 38,1-1 0,-1 1 0,0-1 0,-1 1 0,1-1 0,-1 1 0,1-1 0,-5 6 0,1-1 125,-2 0-1,1-1 1,-1 1 0,0-1-1,-16 12 1,13-12-237,1-1-1,-1 0 0,-1 0 1,1-1-1,-1 0 1,0 0-1,0-2 1,0 1-1,0-1 0,-1-1 1,-11 1-1,22-3 28,-1 1 0,1-1 0,0 0 0,0 0 0,0-1 0,0 1 0,0 0 0,0 0 0,0 0 0,0-1 0,0 1-1,0 0 1,0-1 0,0 1 0,0-1 0,0 1 0,0-1 0,0 0 0,1 1 0,-1-1 0,0 0 0,-1-1 0,-1-8-571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16075,'-3'7'485,"1"-1"0,-1 1 0,1 0 0,0-1 0,1 1-1,-2 14 1,1-2 578,-3 8-373,1-12-500,1 1-1,1 0 1,0 0-1,1 0 1,1-1-1,3 32 1,-3-46-185,1 1 0,-1-1 0,1 0 0,-1 0 0,1 0 0,-1 0 0,1 0 0,0 0 0,0 0 0,0 0 0,-1 0 0,1 0 0,0 0 0,0 0 0,0-1 0,0 1 0,1 0 0,-1-1 0,0 1 0,0-1 0,0 1 0,0-1 0,1 1 0,-1-1 0,0 0 0,0 0 0,1 0 0,-1 1 0,0-1 0,0 0 0,1-1 0,-1 1 0,0 0 0,0 0 0,3-1 0,6-1-17,0-1 0,-1 0 0,16-7 1,-10 4-48,1 0-31,3-1-198,35-8 0,-49 14 224,-1 0 0,1 0-1,0 1 1,-1-1 0,1 1 0,-1 0-1,1 1 1,0-1 0,-1 1 0,1 0 0,-1 0-1,1 0 1,6 4 0,-9-5 51,-1 1 1,0 0-1,0-1 0,0 1 1,0 0-1,0 0 0,0-1 1,0 1-1,0 0 0,0 0 1,0 0-1,-1 0 0,1 0 1,0 0-1,-1 0 0,1 1 1,0-1-1,-1 0 0,0 0 1,1 0-1,-1 1 0,0-1 1,1 0-1,-1 1 0,0 1 1,-1-1 24,1 1 0,-1-1 0,0 1 1,1-1-1,-1 1 0,0-1 0,-1 0 1,1 0-1,0 1 0,-1-1 0,1 0 1,-3 2-1,-3 3 175,0 0-1,-1 0 1,0 0-1,0-1 1,-15 8-1,18-12-124,0 0-1,0 0 1,-1 0-1,1 0 1,-1-1-1,1 0 1,-1 0-1,0-1 1,1 1-1,-1-1 1,0 0-1,1-1 0,-1 1 1,1-1-1,-12-3 1,13 2-48,0 1 0,0-1 0,0 0 0,0 0 0,0 0 0,1 0 0,-1-1 0,1 0 0,-1 1 0,1-1 0,0-1 0,0 1 0,0 0 0,1-1-1,-1 1 1,1-1 0,0 0 0,0 0 0,0 0 0,0 0 0,-1-6 0,-1-16-163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28 202 17156,'10'-2'349,"-1"-2"-1,0 1 1,-1-2 0,1 1 0,-1-1 0,0 0 0,0-1-1,12-10 1,3-5 561,27-32-1,-47 48-834,1 2 23,0-1 0,-1 1 0,0-1 0,0 0 0,0-1 0,0 1 0,-1 0 0,0-1 0,0 1 0,0-1 0,0 0-1,1-5 1,-3 10-75,-1-1-1,1 1 1,0-1-1,0 0 1,0 1 0,0-1-1,0 1 1,-1-1-1,1 1 1,0-1-1,-1 1 1,1-1-1,0 1 1,-1-1-1,1 1 1,0 0-1,-1-1 1,1 1 0,-1-1-1,1 1 1,-1 0-1,1 0 1,-1-1-1,1 1 1,-1 0-1,1 0 1,-1-1-1,1 1 1,-1 0-1,1 0 1,-1 0 0,0 0-1,1 0 1,-1 0-1,1 0 1,-1 0-1,1 0 1,-1 0-1,0 0 1,0 1-1,-23 4 440,12 0-373,-1 1 1,2 0-1,-1 1 0,1 0 1,0 1-1,0 0 0,1 1 0,-14 14 1,16-14-147,1-1 0,-1 2 1,2-1-1,-1 1 1,1 0-1,1 0 0,-1 1 1,2-1-1,-7 23 0,10-30-22,0 0 1,1 1-1,-1-1 0,1 1 0,0-1 0,0 1 0,0-1 0,0 1 0,1-1 0,0 1 0,-1-1 0,2 4 0,-1-5 17,0-1 0,0 0 0,0 0-1,-1 1 1,1-1 0,0 0 0,1 0-1,-1 0 1,0 0 0,0 0 0,0 0-1,1 0 1,-1 0 0,0-1 0,1 1-1,-1 0 1,1-1 0,-1 1 0,1-1-1,-1 0 1,1 1 0,-1-1 0,1 0-1,-1 0 1,1 0 0,-1 0 0,1 0-1,2-1 1,3 0-59,0 0 0,0-1 0,-1-1-1,1 1 1,0-1 0,-1 0 0,11-7 0,23-16-504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25 18468,'-34'20'1823,"16"-10"-1052,0 0 0,0 2 0,-31 26-1,49-37-773,-1-1 0,1 0-1,-1 1 1,1-1-1,-1 1 1,1-1 0,-1 1-1,1-1 1,0 1 0,-1 0-1,1-1 1,0 1-1,-1-1 1,1 1 0,0 0-1,0-1 1,0 1 0,0 0-1,-1 0 1,2 0-8,-1-1 0,0 0 0,0 1 0,1-1 0,-1 0 0,0 1 0,0-1 0,1 0 0,-1 0 0,0 0 0,1 1 0,-1-1 0,0 0 0,1 0 0,-1 0 0,0 0 0,1 0 0,-1 1 0,1-1 0,-1 0 0,0 0 0,1 0 0,-1 0 0,1 0 0,32-4-638,-26 3 555,101-8-1543,-97 8 1419,-1 2 1,1-1-1,0 1 0,0 1 1,0 0-1,-1 1 0,20 7 1,-29-10 228,0 0 1,0 1 0,0-1-1,0 1 1,0-1 0,0 1-1,0-1 1,0 1 0,0 0-1,0-1 1,0 1 0,0 0-1,0 0 1,0 0 0,-1 0-1,1 0 1,0 0 0,-1 0-1,1 0 1,-1 0-1,1 0 1,-1 0 0,1 0-1,-1 0 1,0 0 0,0 0-1,0 0 1,1 1 0,-1-1-1,0 0 1,0 0 0,0 0-1,-1 0 1,1 1 0,0-1-1,0 0 1,-1 0 0,1 0-1,0 0 1,-1 0 0,1 0-1,-1 0 1,0 0 0,1 0-1,-1 0 1,0 0 0,1 0-1,-2 1 1,-5 5 393,0 0-1,0 0 1,0-1 0,-13 9 0,18-13-317,-1 0 30,-44 28 1508,44-28-1596,0-1 0,0 1-1,-1-1 1,1 0 0,0 0 0,-1 0-1,1 0 1,0 0 0,-1-1 0,1 1-1,-1-1 1,1 0 0,-5-1-1,8 1-49,-1 0 0,0 0 1,0-1-1,0 1 0,0 0 0,1-1 0,-1 1 0,0-1 0,0 1 0,1-1 0,-1 1 0,0-1 0,1 1 0,-1-1 0,1 0 0,-1 1 0,0-1 0,1 0 0,0 0 0,-1 1 0,1-1 0,-1 0 0,1 0 0,0 0 0,0 1 0,-1-1 1,1 0-1,0 0 0,0-1 0,0-2-25,0 1 1,0 0 0,0-1-1,1 1 1,0 0 0,-1 0-1,3-5 1,10-21-424</inkml:trace>
  <inkml:trace contextRef="#ctx0" brushRef="#br0" timeOffset="1">482 1 19748,'-14'3'744,"-1"1"-1,1 1 1,-23 10-1,31-12-685,0 0 0,1 0-1,0 0 1,-1 1 0,1-1 0,0 1 0,1 1-1,-1-1 1,1 1 0,0-1 0,-5 8 0,9-11-67,-1-1 0,1 1 0,0 0 0,-1 0 0,1 0-1,0-1 1,-1 1 0,1 0 0,0 0 0,0 0 0,0 0 0,0 0 0,0 0 0,0-1 0,0 1 0,0 0 0,0 0 0,0 0 0,1 0 0,-1 0 0,0-1 0,1 1 0,-1 0 0,0 0 0,1 0 0,-1-1 0,1 1 0,-1 0 0,1 0 0,-1-1 0,1 1 0,0-1 0,-1 1 0,1 0 0,0-1 0,0 1 0,-1-1 0,1 0-1,0 1 1,0-1 0,0 0 0,-1 1 0,1-1 0,0 0 0,1 0 0,7 3-199,-1-1-1,0-1 1,16 2 0,-16-3-5,16 2-344,-16-2 313,0 0 0,0 1 0,-1-1-1,1 1 1,-1 1 0,1 0 0,-1 0-1,0 0 1,13 7 0,-19-9 242,0 1 0,-1 0 0,1-1 0,0 1 0,-1-1 0,1 1 0,-1 0 0,1 0 0,-1-1 0,1 1 0,-1 0 0,1 0 0,-1 0 0,0-1 0,1 1 0,-1 0 0,0 0 0,0 0 0,0 0 0,0 0 0,0 0 0,0 0 0,0-1 0,0 3 0,0-1 41,-1 1 1,0-1-1,0 0 1,0 1-1,0-1 0,0 0 1,-1 0-1,1 0 0,-2 2 1,-3 2 115,1 0 0,-1 0 0,0-1 0,-12 9 0,14-12-310,-1 1 0,1-1 0,-1 0 0,0 0 0,-8 2 0,11-3 100,0-1 1,1 1 0,-1-1-1,1 0 1,-1 0-1,0 0 1,1 0-1,-1 0 1,0 0-1,1 0 1,-1 0 0,1-1-1,-1 1 1,0-1-1,1 1 1,-1-1-1,1 0 1,-1 1 0,1-1-1,0 0 1,-1 0-1,0-1 1,-5-11-538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16219,'17'-12'899,"0"0"-1,-1-2 0,-1 1 1,0-2-1,-1 0 0,0-1 0,-1 0 1,17-30-1,-25 31-287,-5 15-596,0 0-1,0 0 1,-1 0 0,1 0 0,0 0-1,0-1 1,0 1 0,-1 0-1,1 0 1,0 0 0,0 0 0,-1 0-1,1 0 1,0 0 0,0 0-1,-1 0 1,1 0 0,0 0-1,0 0 1,-1 0 0,1 0 0,0 0-1,0 0 1,-1 0 0,1 0-1,0 0 1,0 0 0,-1 0-1,1 0 1,0 1 0,0-1 0,-1 0-1,-26 19 217,20-13-309,0 1-1,0 1 1,0-1 0,1 1 0,0 1 0,1-1-1,-1 1 1,2 0 0,-1 0 0,-4 14 0,9-22 65,0 0 1,0 0-1,0 0 1,-1 0-1,1 0 1,0 0-1,0 0 1,0 0 0,0 0-1,1 0 1,-1 0-1,0 0 1,0 0-1,1 0 1,-1 0-1,0 0 1,1 0 0,-1 0-1,1 0 1,0 0-1,-1 0 1,1 0-1,0-1 1,-1 1-1,1 0 1,0 0 0,0-1-1,-1 1 1,1 0-1,0-1 1,0 1-1,0-1 1,0 1-1,0-1 1,0 0 0,0 1-1,0-1 1,0 0-1,0 0 1,0 0-1,0 0 1,0 0-1,0 0 1,0 0 0,2 0-1,7 0-132,-1-1 0,1 0 0,18-5 1,-20 4 3,129-27-1172,-136 29 1347,-1 0-1,1 0 1,-1 0 0,0 0 0,1 0 0,-1-1-1,0 1 1,1 0 0,-1 0 0,0 0 0,0 0-1,1-1 1,-1 1 0,0 0 0,1 0 0,-1 0-1,0-1 1,0 1 0,0 0 0,1-1 0,-1 1-1,0 0 1,0 0 0,0-1 0,0 1 0,1 0-1,-1-1 1,0 1 0,0 0 0,0-1 0,0 1-1,0 0 1,0-1 0,0 1 0,0 0 0,0-1-1,0 1 1,0-1 0,0 1 0,0 0 0,0-1-1,0 1 1,-1 0 0,1 0 0,0-1 0,0 1-1,0 0 1,-1-1 0,-11-16 1266,8 13-973,-6-8-18,2 0 0,-1-1 0,2 0 1,-8-16-1,15 28-315,-1 1 1,1-1-1,0 0 1,0 1-1,-1-1 1,1 1-1,0-1 1,0 0-1,0 1 1,0-1-1,0 1 1,0-1-1,0 0 1,0 1-1,0-1 1,0 0-1,0 1 1,0-1-1,0 1 1,0-1-1,0 0 1,1 1-1,-1-1 1,0 1-1,1-1 1,-1 1-1,0-1 1,1 1-1,-1-1 1,0 1-1,1-1 1,-1 1-1,1-1 1,-1 1-1,1 0 1,-1-1-1,1 1 1,0 0-1,-1-1 1,1 1-1,0 0 1,3-1-8,0 0 0,0 0 1,0 1-1,0 0 1,7 0-1,25 3-228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18420,'-39'12'6225,"-72"28"-6111,110-40-124,0 0 1,1 0 0,-1 0 0,0 1-1,1-1 1,-1 0 0,1 1 0,-1-1-1,0 0 1,1 1 0,-1-1 0,1 1-1,-1-1 1,1 1 0,-1-1 0,1 1-1,0-1 1,-1 1 0,1 0 0,0-1-1,-1 1 1,1 1 0,0-2-3,0 1 0,0-1 0,1 1 0,-1-1 0,0 1-1,0-1 1,1 1 0,-1-1 0,1 1 0,-1-1 0,0 1 0,1-1 0,-1 1 0,1-1 0,-1 0 0,1 1 0,-1-1 0,1 0 0,-1 0 0,2 1 0,36 10-453,-32-9 391,17 3-186,2 1-313,28 10-1,-47-14 453,-1 0 0,1 1 1,0 0-1,-1 0 0,1 0 1,-1 1-1,0 0 0,0 0 1,-1 0-1,6 6 0,-9-9 117,0 1 1,0-1-1,0 1 0,0 0 0,0-1 0,0 1 1,0 0-1,0 0 0,-1 0 0,1 0 0,-1 0 0,1-1 1,-1 1-1,0 0 0,0 0 0,0 0 0,0 0 1,0 0-1,0 0 0,0 0 0,-1 2 0,0-1 40,-1 0-1,1 0 0,-1 0 0,1 0 0,-1 0 0,0-1 1,0 1-1,0-1 0,-1 1 0,1-1 0,-5 4 1,0-1 98,0 0 1,-1 0 0,0-1 0,0 0-1,0 0 1,-1-1 0,1 0-1,-12 2 1,15-4-172,1-1-1,0 1 1,-1-1-1,1 0 0,0 0 1,-1-1-1,1 1 1,-1-1-1,1 0 1,0 0-1,0 0 1,0-1-1,-7-3 0,8 3-11,0 1-1,1-1 0,-1 0 0,1 0 0,0 0 0,0-1 0,0 1 1,0-1-1,0 1 0,0-1 0,0 1 0,1-1 0,0 0 0,-1 0 0,1 0 1,0 0-1,0 0 0,0 0 0,0-6 0,2-22-345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6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15227,'-2'45'2142,"-3"0"-1,-16 72 0,12-76-1721,2 1-1,1-1 0,1 52 1,10-60-389,3-19-132,-8-14 93,1 0 0,-1 1 0,0-1 0,1 0 0,-1 0 0,0 0 0,1 0-1,-1 0 1,0 0 0,1 0 0,-1 0 0,0 0 0,1 0 0,-1 0 0,0 0 0,1 0 0,-1 0 0,1 0 0,-1 0 0,0 0 0,1 0 0,-1 0 0,0-1 0,1 1 0,-1 0-1,0 0 1,0 0 0,1-1 0,-1 1 0,0 0 0,0 0 0,1-1 0,-1 1 0,0 0 0,0 0 0,1-1 0,0-1-37,1-1 1,-1 1-1,0-1 1,0 1 0,0-1-1,0 0 1,0 1-1,0-1 1,-1 0-1,0 0 1,1 1-1,-1-6 1,-2-37-352,2 39 314,-1-1-14,1-1-28,-1 0 0,1 0 1,-1 0-1,-1 0 0,0 0 0,0 1 1,0-1-1,-5-7 0,11 20-110,-2-1 203,0 0 0,1 0 0,-1-1 0,1 1-1,0-1 1,0 0 0,0 0 0,0 0 0,1 0 0,5 3 0,0-2 43,-1-1 0,0-1 0,0 1 0,1-1 0,0-1 0,-1 1 0,1-1 0,0-1 0,-1 0-1,1 0 1,0-1 0,0 0 0,8-2 0,-8 1 105,0 0 0,0-1-1,0 0 1,0 0-1,0-1 1,-1 0 0,1-1-1,-1 0 1,0 0 0,-1-1-1,14-12 1,-19 16-29,0-1 0,0 0 0,0 0 0,0 0 0,-1 0 0,1 0 0,-1-1 0,0 1 0,0 0 0,0-1 0,-1 1 0,1-5 0,-1 7-64,0 0 0,1 0 0,-2 0 0,1 1 0,0-1 0,0 0 0,0 0 0,0 0 0,0 0 0,-1 0 0,1 1 0,0-1 0,-1 0 0,1 0 0,-1 0 0,1 1 0,-1-1 0,1 0 0,-1 1 0,0-2 0,-1 2-17,1-1 1,0 1-1,0-1 1,0 1-1,0 0 0,-1-1 1,1 1-1,0 0 0,0 0 1,-1 0-1,1 0 0,0 0 1,0 0-1,0 0 0,-1 1 1,1-1-1,0 0 0,0 1 1,-2 0-1,-3 2-27,0 0-1,0 0 0,1 0 1,0 1-1,-1 0 1,1 0-1,0 1 1,1-1-1,-1 1 1,1 0-1,0 0 1,0 1-1,1-1 1,-5 8-1,3-2-15,-1 0-1,1 0 0,1 1 1,0-1-1,1 1 1,-4 21-1,7-32 35,-1 0 0,1 0 1,0 1-1,0-1 0,-1 0 0,1 1 0,0-1 1,0 0-1,0 1 0,1-1 0,-1 0 1,0 1-1,0-1 0,1 0 0,-1 1 0,1-1 1,-1 0-1,1 0 0,-1 0 0,1 1 1,0-1-1,0 0 0,0 0 0,-1 0 0,1 0 1,0 0-1,0 0 0,0-1 0,0 1 1,1 0-1,-1 0 0,0-1 0,0 1 0,0-1 1,1 1-1,-1-1 0,0 1 0,0-1 1,1 0-1,-1 0 0,0 1 0,3-1 0,3-1-58,-1 1-1,1-1 0,-1 0 0,0-1 0,0 0 1,1 0-1,7-4 0,13-6-350,-2-2-1,0 0 1,0-2-1,-1-1 1,36-33 0,-47 38 311,0-1 0,-1-1 0,-1 0 0,0 0 1,0-1-1,-2-1 0,0 0 0,-1 0 1,0 0-1,6-22 0,-13 33 98,1-1 1,-1 0-1,0 0 1,-1 0-1,1 0 0,-2-11 1,1 14 5,-1 0 1,1 0 0,-1 1-1,1-1 1,-1 0 0,0 1-1,0-1 1,-1 1 0,1-1-1,0 1 1,-1-1 0,0 1-1,1 0 1,-1 0 0,0 0-1,-3-3 1,-11-3-1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16171,'-10'16'995,"2"0"-1,-1 1 0,2 0 1,-7 23-1,-2 3 381,-1 0-798,2 0-1,1 1 1,3 1 0,-12 88-1,23-125-624,-1 0 0,2 0 0,-1-1-1,4 15 1,-4-21-11,0 0 0,0 0 0,0-1-1,0 1 1,0 0 0,1 0 0,-1 0 0,0 0 0,1 0 0,-1 0-1,1 0 1,-1 0 0,1 0 0,-1-1 0,1 1 0,0 0 0,-1 0-1,1-1 1,0 1 0,-1 0 0,1-1 0,0 1 0,0-1 0,0 1-1,0-1 1,0 1 0,0-1 0,-1 0 0,1 1 0,0-1 0,0 0-1,0 0 1,0 0 0,0 1 0,0-1 0,0 0 0,0 0 0,0-1-1,0 1 1,0 0 0,0 0 0,0 0 0,0-1 0,0 1 0,2-1-1,1-3-251,0 1-1,0-1 1,0 1-1,0-1 1,0 0-1,-1-1 0,0 1 1,0-1-1,0 1 1,0-1-1,-1 0 0,0 0 1,3-10-1,4-14-793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13291,'-8'7'5224,"-4"29"-2513,-10 60 1,7-28-1934,-4 9-971,-16 136 1,35-212 181,1 27-1329,-1-27 1299,0-1 0,0 1 0,0-1 0,1 1 0,-1-1 0,0 1 0,0-1 0,1 0 0,-1 1 0,0-1 0,1 1 0,-1-1 0,0 0 0,1 1 0,-1-1 0,0 0 0,1 1 0,-1-1 0,1 0 0,-1 0 0,0 1 0,1-1 0,-1 0 0,1 0 0,-1 0 0,1 0 0,-1 0 0,1 0 0,-1 0 0,1 0 0,-1 0 0,1 0 0,-1 0 0,1 0 0,-1 0 0,1 0 0,-1 0 0,1 0 0,-1 0 0,1 0 0,-1-1 0,1 1 0,-1 0 0,0 0 0,1-1 0,-1 1-1,1 0 1,-1-1 0,0 1 0,1-1 0,15-10-585,3-3-80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5 122 14851,'-1'1'147,"1"0"-1,-1 0 1,0 1-1,1-1 1,-1 0 0,1 1-1,0-1 1,-1 1-1,1-1 1,0 0-1,0 1 1,0-1 0,0 1-1,0-1 1,0 1-1,1-1 1,-1 0-1,0 1 1,2 2-1,-2-4-16,1 1 0,0 0 0,0 0-1,-1-1 1,1 1 0,0 0-1,0-1 1,0 1 0,0-1-1,0 1 1,0-1 0,0 1-1,0-1 1,0 0 0,0 0-1,0 1 1,0-1 0,0 0 0,0 0-1,1 0 1,3 0 216,1-1 1,-1 1-1,0-1 1,0 0-1,0-1 1,-1 1-1,1-1 1,0 0-1,8-4 0,-4 0 111,-1-1 0,0 1 0,0-1 0,-1 0 0,13-17 0,-16 20-338,0-1 1,-1-1-1,0 1 0,0 0 1,0-1-1,-1 1 1,1-1-1,-2 0 0,1 0 1,0 0-1,0-7 1,-2 12-124,0 1 0,0-1 1,0 1-1,0-1 1,1 1-1,-1 0 0,0-1 1,0 1-1,0-1 1,0 1-1,-1-1 0,1 1 1,0 0-1,0-1 1,0 1-1,0-1 0,0 1 1,0-1-1,-1 1 1,1 0-1,0-1 0,0 1 1,-1 0-1,1-1 1,0 1-1,-1 0 0,1-1 1,0 1-1,-1 0 1,1 0-1,0-1 0,-1 1 1,1 0-1,0 0 1,-1 0-1,1-1 0,-1 1 1,1 0-1,-1 0 1,1 0-1,0 0 0,-1 0 1,1 0-1,-1 0 1,1 0-1,-1 0 0,1 0 1,0 0-1,-1 0 1,1 0-1,-1 0 0,1 1 1,-1-1-1,1 0 1,0 0-1,-1 0 0,1 1 1,0-1-1,-1 0 1,-22 17-408,14-7 265,1 1 0,1 0 0,0 0 0,0 0-1,1 1 1,0 0 0,1 0 0,1 1 0,0-1 0,-2 15 0,5-25 138,1-1 0,-1 0 0,1 0 0,0 1 0,0-1 0,0 0 1,0 0-1,-1 1 0,2-1 0,-1 0 0,0 0 0,0 1 0,0-1 0,0 0 0,1 0 0,-1 0 0,1 1 0,-1-1 1,1 0-1,-1 0 0,1 0 0,0 0 0,0 0 0,-1 0 0,1 0 0,0 0 0,0 0 0,0 0 0,0 0 1,0-1-1,0 1 0,0 0 0,0-1 0,0 1 0,0-1 0,1 1 0,-1-1 0,0 1 0,0-1 0,1 0 1,-1 0-1,0 0 0,3 1 0,3-2-1,1 1 1,0-1-1,-1-1 1,1 1-1,-1-1 0,9-3 1,60-27-17,-54 22-3,1 0 1,0 2-1,38-9 1,-58 16 16,-1 1 1,1-1-1,-1 1 1,1 0-1,-1 0 1,1 0-1,-1 0 0,1 1 1,-1-1-1,1 1 1,-1-1-1,1 1 0,2 1 1,-3-1 0,-1 0 0,0 0 0,0 0 0,0 0 0,0 0 0,0 0 0,0 0 0,-1 0 1,1 0-1,0 0 0,0 1 0,-1-1 0,1 0 0,-1 1 0,1-1 0,-1 0 0,0 1 0,1-1 0,-1 0 1,0 1-1,0-1 0,0 1 0,0-1 0,0 2 0,-2 22-162,1-20 125,0 1 1,0 0 0,1-1-1,0 1 1,0 0 0,1 0-1,0-1 1,1 8 0,-2-12 40,1 0 0,-1-1 0,0 1 0,1-1 0,-1 1 0,0 0 1,1-1-1,-1 1 0,1-1 0,-1 1 0,1-1 0,-1 1 0,1-1 1,-1 1-1,1-1 0,-1 1 0,1-1 0,0 0 0,-1 0 0,1 1 1,0-1-1,-1 0 0,1 0 0,1 1 0,0-1 0,0 0 1,0 0-1,-1 0 0,1-1 0,0 1 0,0 0 1,0-1-1,0 1 0,2-2 0,5-3 13,0 1 0,15-12 0,-18 11 3,24-17 41,-20 15-188,0-1-1,0 1 0,20-10 0,-29 17 103,0-1 0,-1 1 0,1-1 1,-1 1-1,1 0 0,0 0 0,-1-1 0,1 1 0,0 0 0,-1 0 1,1 0-1,0-1 0,-1 1 0,1 0 0,0 0 0,-1 0 0,1 0 0,0 0 1,-1 1-1,1-1 0,0 0 0,-1 0 0,1 0 0,0 0 0,-1 1 1,1-1-1,0 0 0,-1 1 0,1-1 0,-1 1 0,1-1 0,-1 0 0,1 1 1,-1-1-1,1 1 0,-1-1 0,1 1 0,-1 0 0,0-1 0,1 1 1,-1-1-1,0 1 0,1 0 0,0 4-216,-1-1 1,0 0-1,1 0 0,-1 0 0,0 1 1,-1 3-1,0 5-146,1 0-30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20100,'3'6'1777,"7"-3"-1137,6-2-200,12-1 776,4-3-352,9 0-328,5-1-295,5-2-658,-1 1-487,-7 0 776,-3 2-248,-10 3-136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1:37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0 20244,'-3'19'1649,"-4"8"-1185,-1 6-160,-2 9 528,0 7-160,-1 5-144,-1 3-112,2-1-184,-1-3-32,1-8-176,3-5-200,2-14-600,3-16-168,2-19 728,1-12-152,8-25-152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1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16708,'0'1'1272,"12"8"-968,2 0-48,8 2 864,3 1-512,4 0-224,0 3 8,-5 1-31,0 2-9,-9 7-56,-7 2-64,-9 10-248,-8 3-192,-12 7-464,-5 1 1344,-4-4-680,0-2-48,4-21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2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9746,'0'0'110,"0"0"1,0 0-1,0 0 0,0 1 0,0-1 1,0 0-1,0 0 0,1 1 0,-1-1 1,0 0-1,0 0 0,0 0 0,0 1 1,0-1-1,1 0 0,-1 0 0,0 0 1,0 0-1,0 0 0,1 1 0,-1-1 1,0 0-1,0 0 0,1 0 0,-1 0 1,0 0-1,0 0 0,1 0 0,-1 0 1,0 0-1,0 0 0,1 0 0,-1 0 1,0 0-1,0 0 0,1 0 0,17 1 2129,2-1-132,-6 4-987,-1 0-1,1 0 1,-1 1 0,24 13 0,-29-14-928,0 1-1,-1 0 1,0 0-1,0 1 1,0 0-1,-1 0 1,1 0-1,9 14 0,-15-19-181,0 1-1,0 0 1,0 0-1,0 0 0,0 0 1,-1 0-1,1 0 1,-1 0-1,1 0 0,-1 0 1,1 0-1,-1 1 1,0-1-1,0 0 1,0 0-1,-1 0 0,1 0 1,0 0-1,-2 4 1,1-2-11,-1-1 0,0 0 0,0 1 0,0-1 0,0 0 0,-1 0 0,1 0 0,-1 0 0,1-1 0,-5 4 0,-5 2-24,0 0 0,0-1 0,-1 0 0,-23 9-1,-26 6-46,62-22 70,0 0-1,0 0 1,0 0 0,-1 0-1,1 0 1,0 0-1,0 0 1,0 0-1,0 0 1,-1 0-1,1 0 1,0 0-1,0 0 1,0 1-1,0-1 1,-1 0-1,1 0 1,0 0-1,0 0 1,0 0-1,0 1 1,0-1-1,0 0 1,0 0-1,0 0 1,0 1-1,-1-1 1,1 0-1,0 0 1,0 0-1,0 0 1,0 1-1,0-1 1,0 0-1,0 0 1,0 0 0,0 1-1,0-1 1,0 0-1,0 0 1,1 0-1,-1 0 1,0 1-1,0-1 1,10 6-43,15 2-19,-5-3-21,1-1 0,-1-1 0,1-1 0,0 0-1,0-2 1,0-1 0,0 0 0,0-1-1,23-7 1,-13-1-39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20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16307,'0'7'1545,"2"0"-1169,9 0-200,6 2 864,9-2-680,6 1-280,9-2-592,4-2-600,8 1 936,1-1-176,-1-1-128</inkml:trace>
  <inkml:trace contextRef="#ctx0" brushRef="#br0" timeOffset="1">625 99 18412,'-4'12'1696,"0"1"-1232,1-2-408,3-1 296,0-1 433,4-8-649,2-1-192,4-7-176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2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17852,'-17'34'1320,"3"2"-1096,-2 3-96,3 1 288,2 2-752,5-7 360,3-3-104,9-8-80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2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19588,'17'-5'308,"1"0"0,0 1 0,-1 1 0,1 1 0,0 1 0,0 0 0,0 1 0,0 1-1,0 0 1,0 2 0,0 0 0,0 1 0,-1 1 0,0 0 0,0 2 0,0 0 0,28 16 0,-39-19-289,-1 0 1,1 0-1,-1 1 0,1-1 1,-1 1-1,-1 1 1,1-1-1,-1 1 1,7 11-1,-9-14-23,-1-1 0,0 1 0,0 0 0,0-1 0,0 1 1,-1 0-1,1 0 0,-1 0 0,0 0 0,0-1 0,0 1 0,0 0 0,0 0 0,-1 0 0,1 0 0,-1 0 0,0-1 0,1 1 0,-1 0 0,-1-1 0,1 1 0,0 0 0,-1-1 1,1 0-1,-1 1 0,-3 3 0,-5 4-87,0-1 1,-1 0 0,0-1 0,0 0-1,-18 9 1,15-9-430,13-8 476,1 0 0,0 1 0,0-1 1,0 0-1,0 0 0,-1 0 0,1 0 0,0 0 0,0 0 0,0 0 0,-1 0 1,1 0-1,0 1 0,0-1 0,0 0 0,0 0 0,0 0 0,0 0 0,-1 0 0,1 1 1,0-1-1,0 0 0,0 0 0,0 0 0,0 0 0,0 1 0,0-1 0,0 0 0,0 0 1,0 0-1,0 1 0,0-1 0,0 0 0,0 0 0,0 0 0,0 1 0,0-1 0,0 0 1,0 0-1,0 0 0,0 1 0,0-1 0,0 0 0,11 5-1372,26 2-476,-26-6 1166,-6 0 566,0 0 0,0 1 1,-1-1-1,1 1 0,0 0 0,-1 0 1,0 0-1,1 1 0,-1 0 0,0 0 1,4 3-1,-7-4 176,1 0 0,0 0-1,-1 0 1,0 0 0,1 0 0,-1 0 0,0 0 0,0 0 0,0 1 0,0-1-1,-1 0 1,1 1 0,-1-1 0,1 1 0,-1-1 0,0 0 0,0 1-1,0-1 1,0 1 0,0-1 0,-1 1 0,1-1 0,-1 1 0,0 2 0,-2 2 252,-1 1 1,1-1 0,-1 1-1,0-1 1,-1 0 0,0-1 0,0 1-1,-1-1 1,1 0 0,-1 0 0,0-1-1,-1 0 1,0 0 0,1 0-1,-15 6 1,7-4 222,-1 0 0,1-1 0,-1-1 0,0-1 0,-1 0 0,1-1 0,-24 2 0,28-4-411,-1-1 0,0 0 0,1-1 0,-1-1 1,-12-2-1,19 3-153,0-1 0,0 0 0,0 1 0,0-1 0,0-1 0,0 1 0,1-1-1,-1 0 1,1 0 0,0 0 0,0-1 0,0 1 0,-5-7 0,1-8-407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2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23573,'-16'11'1952,"8"-1"-1567,2-3-449,6-5 2080,10-2-1552,7-7-232,2-3-128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23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5 454 16628,'-5'11'1779,"11"-12"-707,16-12 280,168-151 2512,-109 80-3023,85-113-1,-166 197-837,0 0 0,0-1-1,0 1 1,0 0 0,0 0 0,0-1-1,0 1 1,0 0 0,0 0-1,0 0 1,0-1 0,1 1-1,-1 0 1,0 0 0,0 0 0,0 0-1,0-1 1,0 1 0,1 0-1,-1 0 1,0 0 0,0 0 0,0 0-1,1-1 1,-1 1 0,0 0-1,0 0 1,1 0 0,-1 0 0,0 0-1,0 0 1,1 0 0,-1 0-1,0 0 1,0 0 0,0 0-1,1 0 1,-1 0 0,1 0 0,-3 12 48,-8 21-37,-21 52-231,-60 193-2626,90-272 2561,-5 19-574,6-25 832,0 1 0,0-1-1,0 1 1,0-1-1,-1 1 1,1-1 0,0 0-1,1 1 1,-1-1-1,0 1 1,0-1 0,0 1-1,0-1 1,0 0-1,0 1 1,0-1 0,1 1-1,-1-1 1,0 0-1,0 1 1,1-1 0,-1 1-1,0-1 1,0 0-1,1 0 1,-1 1 0,0-1-1,1 0 1,-1 1-1,0-1 1,1 0 0,-1 0-1,1 0 1,-1 1-1,0-1 1,1 0-1,-1 0 1,1 0 0,-1 0-1,1 0 1,-1 0-1,1 0 1,-1 0 0,0 0-1,2 0 1,18-6-674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2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20468,'4'1'1689,"-10"15"-1265,-4 8-192,-8 11 712,-5 5-272,-5 9-400,-3 1-128,-1 0-96,2 0-8,2-8 8,-1-5-80,12-10-400,1-7-296,9-11-1752,7-8 2151,1-5-311,8-10-272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2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16788,'4'0'1816,"-1"15"-1288,-7 11-264,-2 4 1697,-2 8-1513,1 2-224,-2 6-192,3-1 0,3-2-40,2-7-80,4-5-328,4-5-209,2-7-1495,2-5 1824,-1-7-272,-3-1-232</inkml:trace>
  <inkml:trace contextRef="#ctx0" brushRef="#br0" timeOffset="1">6 241 21357,'-6'-10'1920,"6"7"-1352,6 0-256,11 3 1000,5 2-535,8-2-1009,5 0-657,6 0 713,4-3-120,10 2-152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2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32 20596,'4'0'1873,"5"1"-1321,5 1-256,7-2 1264,5-3-856,6-1-832,-2-2-472,4 2-696,1-2 504,-10-1 432,-7 2-264,-17 5-305</inkml:trace>
  <inkml:trace contextRef="#ctx0" brushRef="#br0" timeOffset="1">0 191 20156,'20'-1'1697,"11"-4"-1177,0 0-232,8-3 480,2 3-264,1-1-656,-3 0-480,-4 2 616,-2 4-200,-3 1-216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41:37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21117,'0'17'1728,"0"9"-1280,2 2-192,1 5 664,2 3-368,3 3-144,2-2-152,1 0-167,2 1-9,1-4-136,2-3-137,-2-2-359,1-5-272,-4-8-448,-2-7 976,-9-15-1032</inkml:trace>
  <inkml:trace contextRef="#ctx0" brushRef="#br0" timeOffset="1">2 247 18892,'-1'-4'2249,"1"1"-1513,7 1-360,6 1 1760,7-3-1560,3-2-632,1-4 176,-2-4-160,-7-6-152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2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0 366 14859,'4'-4'495,"0"0"-1,-1 0 0,0 0 1,0-1-1,0 1 1,-1-1-1,1 0 1,-1 1-1,2-9 0,5-6 1065,11-23-410,3 0 1,1 2 0,2 1-1,52-59 1,-74 93-1127,-2 3-24,1-1 0,-1 0 1,1 1-1,-1-1 0,1 1 0,0 0 1,0 0-1,0 0 0,0 0 1,0 0-1,6-1 0,-9 3-5,1 0-1,0 0 0,-1 0 1,1 0-1,-1 0 0,1 0 1,-1 0-1,1 0 0,-1 1 1,1-1-1,0 0 0,-1 0 1,1 1-1,-1-1 0,0 0 1,1 1-1,-1-1 0,1 1 1,-1-1-1,1 0 0,-1 1 1,0-1-1,1 1 0,-1-1 1,0 1-1,1 1 0,7 18-129,-5-12 79,22 73-104,-18-55-332,17 42 0,-24-66 441,1 1 0,0-1 0,0 0 0,0 0 0,0 0 1,1 0-1,-1 0 0,1 0 0,-1 0 0,1 0 0,0 0 0,-1-1 0,1 1 0,0-1 0,0 1 0,0-1 0,0 0 0,0 0 0,1 0 1,-1 0-1,0 0 0,0 0 0,1-1 0,-1 1 0,1-1 0,-1 1 0,0-1 0,1 0 0,-1 0 0,1 0 0,-1 0 0,5-1 0,23-10-433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2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99 18988,'0'-2'211,"0"0"0,1 0-1,-1 0 1,1 0 0,0 0 0,0 0 0,0 0 0,0 1-1,0-1 1,0 0 0,0 1 0,0-1 0,1 1-1,-1-1 1,4-1 0,25-20 1545,-19 15-1046,2 1 0,-1 1 0,26-10-1,-33 14-612,0 1-1,1-1 0,-1 1 0,1 0 1,-1 0-1,1 1 0,-1 0 0,1 0 0,-1 0 1,1 0-1,0 1 0,7 2 0,-11-2-68,0 0 0,0-1-1,0 1 1,0 0 0,0 0-1,0 1 1,0-1 0,-1 0 0,1 1-1,0-1 1,-1 1 0,1-1-1,-1 1 1,0 0 0,0-1-1,1 1 1,-1 0 0,1 3-1,-1-1-3,0-1-1,0 1 1,0 0 0,-1 0-1,1 0 1,-1-1-1,0 1 1,0 0-1,-2 7 1,0 1-19,-1 0 1,-1 0 0,0 0 0,0 0 0,-9 14 0,2-6-68,-2 0 0,0 0 1,-1-2-1,-33 34 1,36-41-55,-1 0 0,0-1 1,-1 0-1,0-1 1,-1-1-1,1 0 0,-2-1 1,-16 7-1,17-12-282,14-2 387,0 0 0,0 0 0,0 0 0,0 0 0,0 0 0,0 0 0,0 0 0,-1 0 0,1 0 0,0 0 0,0 0 1,0 0-1,0 0 0,0 0 0,0 0 0,0 0 0,-1 0 0,1-1 0,0 1 0,0 0 0,0 0 0,0 0 0,0 0 0,0 0 0,0 0 0,0 0 0,0 0 0,0-1 0,0 1 0,0 0 0,0 0 0,0 0 0,0 0 0,0 0 1,0 0-1,0-1 0,0 1 0,0 0 0,0 0 0,0 0 0,0 0 0,0 0 0,0 0 0,0 0 0,0-1 0,1 0-36,0 0 0,-1 0 0,1-1 0,0 1 0,0 0 1,1 0-1,-1 0 0,0 0 0,0 0 0,0 1 0,1-1 0,-1 0 0,2 0 0,5-2-26,-1 0 0,1 0 0,-1 1 0,1 0 0,0 1 0,0 0 0,0 0 0,-1 0 0,1 1 0,0 0 0,0 1 0,0 0 0,12 2 0,-15-1 72,0 0 1,0 0-1,0 0 0,0 0 0,0 1 1,0 0-1,0 0 0,-1 0 1,0 0-1,1 1 0,-1 0 0,-1 0 1,1 0-1,0 0 0,-1 1 0,0-1 1,0 1-1,0 0 0,-1 0 0,3 6 1,0 7-44,-4-15 102,-1 1 1,2 0 0,-1-1-1,0 1 1,1-1 0,-1 0-1,3 4 1,-3-6-22,-1 0 0,1-1 0,0 1 0,0-1 0,-1 1 0,1 0 0,0-1 0,0 1 0,0-1 0,0 0 0,0 1 0,0-1 0,0 0-1,0 0 1,0 1 0,0-1 0,0 0 0,0 0 0,0 0 0,0 0 0,0 0 0,0 0 0,-1-1 0,1 1 0,0 0 0,0 0 0,0-1 0,0 1 0,0 0 0,0-1 0,1 0 0,9-5 200,0 0 0,-1-1 0,0 0 0,0-1 0,0 0 0,-1 0 0,-1-1 0,1 0 0,-2-1 0,1 0 0,-1 0 0,9-18 0,-10 4-825,-6 23 534,0 1-1,0-1 1,0 1-1,0-1 0,0 1 1,0-1-1,0 1 0,-1-1 1,1 1-1,0 0 0,0-1 1,0 1-1,-1-1 1,1 1-1,0 0 0,0-1 1,-1 1-1,1-1 0,0 1 1,-1 0-1,1 0 0,0-1 1,-1 1-1,1 0 0,0-1 1,-1 1-1,1 0 1,-1 0-1,1 0 0,-1 0 1,1-1-1,0 1 0,-1 0 1,1 0-1,-1 0 0,1 0 1,-1 0-1,1 0 0,-1 0 1,1 0-1,-1 0 1,1 0-1,0 0 0,-1 1 1,1-1-1,-1 0 0,-4 3-495,4 5-183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59:2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11 17156,'2'-11'3884,"-11"26"-962,-23 74-494,12-27-2535,-16 93 0,35-149 95,-1 2-18,1 0-1,0 0 1,0 0-1,2 10 1,-2-17 27,1 0 0,0 0 0,1 0 1,-1 0-1,0 0 0,0 0 0,0 0 0,0-1 1,1 1-1,-1 0 0,1 0 0,-1 0 0,0 0 1,1 0-1,0 0 0,-1-1 0,1 1 0,-1 0 0,1 0 1,0-1-1,0 1 0,-1 0 0,1-1 0,0 1 1,0-1-1,0 1 0,0-1 0,-1 1 0,1-1 0,0 0 1,0 1-1,0-1 0,0 0 0,0 0 0,0 0 1,0 0-1,0 0 0,0 0 0,0 0 0,0 0 0,0 0 1,2 0-1,4-2 10,0-1-1,0 0 1,0 1 0,-1-2-1,1 1 1,-1-1 0,0 0 0,11-10-1,47-46 166,-54 50-136,136-158 623,-143 163-636,0 1 1,1 0-1,0 1 1,0-1-1,5-4 1,-9 8-23,1 0 0,-1 0 0,0 0 0,0 0 0,0-1 0,0 1 0,1 0 1,-1 0-1,0 0 0,0 0 0,0 0 0,0 0 0,1 0 0,-1 0 0,0 0 1,0 0-1,0 0 0,1 0 0,-1 0 0,0 0 0,0 0 0,0 0 0,1 0 1,-1 0-1,0 0 0,0 0 0,0 0 0,0 0 0,1 0 0,-1 1 0,0-1 1,0 0-1,0 0 0,0 0 0,1 0 0,-1 0 0,0 0 0,0 1 1,0-1-1,0 0 0,0 0 0,0 0 0,0 0 0,1 1 0,-1-1 0,-2 21-44,-26 74-397,15-54 47,-10 51 0,23-91 373,0 0-1,-1 1 0,1-1 1,0 0-1,0 1 0,0-1 0,0 1 1,0-1-1,0 0 0,0 1 1,0-1-1,1 0 0,-1 1 0,0-1 1,1 0-1,-1 1 0,2 0 1,-2-1 13,1-1 1,-1 0 0,1 0-1,-1 1 1,1-1 0,-1 0-1,1 0 1,-1 0 0,1 0-1,0 0 1,-1 0 0,1 0-1,-1 0 1,1 0 0,-1 0-1,1 0 1,-1 0 0,1 0 0,0 0-1,-1 0 1,1-1 0,-1 1-1,1 0 1,-1 0 0,1-1-1,-1 1 1,1-1 0,7-5-18,0 0 0,0 0 0,9-11 0,-11 11 3,52-53-655,89-118 1,-144 173 625,0 0-1,0 0 1,-1 0 0,1 0 0,-1 0 0,0-1-1,0 1 1,-1-1 0,1 1 0,1-9 0,-3-8-277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5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16892,'0'2'77,"0"-1"1,1 1 0,-1-1 0,0 0-1,1 1 1,-1-1 0,1 1 0,-1-1-1,1 0 1,0 0 0,0 1 0,-1-1-1,1 0 1,0 0 0,0 0-1,0 0 1,0 0 0,0 0 0,0 0-1,1 0 1,-1-1 0,0 1 0,0 0-1,1-1 1,-1 1 0,0-1 0,1 1-1,-1-1 1,3 1 0,6 1 18,0 0 0,1 0 0,12-1 1,-5 0 30,46 4 48,1-3 0,122-11 0,-96-4 217,130-35-1,-149 30-166,1 4 0,0 2-1,0 4 1,103 2-1,-32 5-208,204-28-1,-253 16-18,2-2-22,173-5 0,124 15-219,-253 7 218,-96 1 14,0-2 0,0-2-1,63-10 1,12-21 100,-88 22-43,0 1 0,0 2 1,0 1-1,51-3 1,-77 9-72,1 1-1,0 0 1,-1 0 0,0 0 0,1 1-1,-1 0 1,7 4 0,-10-5-108,0 0 0,0 1 0,0-1 0,0 1 0,-1 0 0,1 0 0,0 0 0,-1 0 0,0 0-1,1 1 1,-1-1 0,0 1 0,0-1 0,0 1 0,-1 0 0,3 3 0,-15-8-485,0-2 326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0:5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13451,'-10'0'280,"-1"1"1,1 0-1,0 0 1,0 1-1,0 0 0,1 1 1,-1 0-1,-14 7 1,-72 43 920,83-45-1121,6-4-74,0 0 1,0 0-1,1 1 1,0 0-1,0 0 1,0 1-1,0-1 1,1 1-1,0 0 1,0 1-1,1-1 1,0 1-1,0 0 0,0 0 1,1 0-1,0 1 1,1-1-1,-1 1 1,2 0-1,-1-1 1,0 10-1,0 8-7,2 0-1,1 0 0,1 0 0,1-1 0,1 1 0,2 0 1,0-1-1,1 0 0,2-1 0,0 0 0,2 0 0,0-1 1,1 0-1,2-1 0,16 22 0,-22-35 49,0 0 1,0 0-1,0-1 0,1 0 1,0-1-1,0 0 0,0 0 1,1-1-1,0 0 0,0-1 1,1 0-1,-1 0 0,1-1 1,0-1-1,0 0 0,-1 0 1,1-1-1,1 0 0,-1-1 1,13-2-1,-7 0 86,0 0 1,0-2-1,-1 0 0,1-1 0,-1-1 0,0 0 1,0-1-1,-1-1 0,0 0 0,-1-1 1,0-1-1,19-16 0,-9 4 108,-1-1 0,-1-1 0,-1-1 0,-1-1 0,22-39 0,-33 50-148,0-1 0,-1-1 0,-1 0 0,-1 0 0,0 0 0,-1-1 0,-1 0 0,-1 0 0,0 0 0,-1 0 0,-1-20 0,-2 31-93,1 1 0,-1-1 1,0 0-1,0 0 0,-1 1 0,0-1 0,0 1 1,-1-1-1,1 1 0,-1 0 0,-1 0 1,1 0-1,-1 0 0,0 1 0,-1 0 0,1-1 1,-1 1-1,0 1 0,0-1 0,0 1 1,-1 0-1,0 0 0,-9-4 0,1 2-129,-1 1 0,1 1 0,-1 0-1,0 1 1,0 1 0,0 0 0,0 1-1,-25 1 1,15 2-210,0 0 1,1 2-1,-1 1 0,-34 11 1,14 3-147,16 0-40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0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16428,'-10'11'1848,"7"4"-976,6-5-296,11-2 1185,4-1-457,7-2-288,4-3-168,5 1-272,5 0-152,1-3-191,2 2-105,-5-1-376,-3 1-225,-5-2-551,-3 1-272,-12-1 944,-5-4-248,-11-2-168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0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1 444 20076,'7'25'1873,"11"-12"-1097,7-3-320,11-10 744,1-5-160,10-5-399,3-1-337,2-3-808,-3-2-505,-6 4 801,-3 1-184,-10 4-192</inkml:trace>
  <inkml:trace contextRef="#ctx0" brushRef="#br0" timeOffset="1">555 4 19980,'7'-2'1585,"3"0"-1145,2 2-160,2 3 584,3 3-224,1 5-240,-5 4-48,-5 8-80,-1 5-64,-7 8-48,-7 4-56,-10 10-296,-6 2-448,-7-2 584,-3 3-72,0-11-128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0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18116,'0'0'80,"0"0"0,1 0 0,-1 0 1,0-1-1,1 1 0,-1 0 0,0 0 1,1 0-1,-1 0 0,0 0 0,1 0 0,-1 0 1,1 0-1,-1 0 0,0 0 0,1 0 0,-1 0 1,1 0-1,-1 0 0,0 0 0,1 0 0,-1 0 1,0 0-1,1 0 0,-1 0 0,0 1 0,1-1 1,-1 0-1,0 0 0,1 1 0,6 13 1184,0 24 12,-7-34-1008,17 207 1927,11 97-2002,-27-293-742,-3-13-391,-8-19-771,1 2 1723,-11-18-657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0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19268,'13'-4'2129,"5"3"-1433,12 1-304,3 0 1072,10 0-728,5 0-368,7 0-1080,-2-2 1088,-2 1-432,-3-4-152,-7 1-104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1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28 18748,'-7'3'509,"-1"1"0,0-1 0,1 1 0,-1 1 0,1-1 0,1 1 0,-1 1 0,1-1 0,-1 1 0,-6 9 0,7-8-464,0 0 0,1 1 1,0 0-1,0 0 1,0 1-1,1-1 1,1 1-1,-1 0 0,2 0 1,-1 0-1,1 1 1,0-1-1,1 0 1,0 15-1,1-23-46,-1 0 1,1-1-1,0 1 1,0 0-1,0 0 1,0 0-1,1 0 1,-1 0-1,0 0 1,0 0-1,0-1 1,1 1-1,-1 0 1,0 0-1,1 0 1,-1 0-1,1-1 1,-1 1-1,1 0 1,-1-1-1,1 1 1,0 0-1,-1-1 1,1 1-1,0-1 1,0 2-1,0-2 0,1 0-1,-1 0 1,0 0-1,0 0 1,0-1 0,0 1-1,0 0 1,0 0-1,0-1 1,0 1 0,1 0-1,-1-1 1,0 1-1,0-1 1,0 0 0,-1 1-1,3-2 1,4-4 1,1-1 0,-1 0 0,10-12 0,-1 0 90,-1-2 0,-1 1 0,-1-2-1,0 0 1,-2-1 0,15-42-1,-34 82 657,-5 20-575,10-27-158,0 1 0,1-1 0,1 1 1,-1-1-1,2 1 0,-1-1 0,2 1 0,-1 0 1,2-1-1,2 14 0,-4-23-12,1 1-1,-1-1 1,1 0-1,-1 1 1,1-1 0,0 0-1,0 1 1,0-1-1,-1 0 1,1 0 0,0 0-1,1 0 1,-1 0-1,0 0 1,0 0 0,0 0-1,0 0 1,1-1-1,-1 1 1,0 0-1,1-1 1,2 1 0,-1 0 0,-1-1 1,1 0-1,0 0 0,0 0 1,-1-1-1,1 1 1,0 0-1,0-1 1,-1 0-1,1 0 0,3-2 1,5-2-4,0-1 1,0-1-1,-1 0 0,14-13 1,11-12-64,-2-2 1,48-64-1,-74 91-117,-9 17 82,-14 31 19,9-24 26,-1 1 27,2-1 0,0 1 0,1 0 0,1 1 0,0-1 0,0 20 0,4-36 25,0-1 1,0 0-1,0 0 0,0 0 1,0 0-1,0 0 1,0 0-1,1 0 1,-1 0-1,0 0 1,1 0-1,-1 0 1,1 0-1,-1 0 1,1 0-1,0 0 1,1 2-1,-2-3 1,1 0 0,-1 1 0,1-1 0,-1 0 0,1 0-1,0 0 1,-1 1 0,1-1 0,0 0 0,-1 0 0,1 0 0,0 0-1,-1 0 1,1 0 0,0 0 0,-1 0 0,1 0 0,-1-1 0,1 1-1,0 0 1,0-1 0,3-1-5,0 0 0,0-1 0,0 1-1,0-1 1,-1 0 0,7-6 0,11-16-11,-1-2 1,0 0-1,22-45 1,-17 30 5,-14 28-50,-10 22 9,-8 28 1,5-30 57,-2 11-15,-8 47 38,11-60-13,1 0 1,0 1-1,0-1 1,0 1-1,0-1 1,1 1-1,-1-1 1,1 0-1,0 1 1,1-1-1,1 6 1,-2-9-32,0 0 0,-1 0 0,1 0 0,0 0 0,0 0 0,0 1 0,0-1 0,0-1 0,0 1 0,0 0 0,0 0 1,1 0-1,-1-1 0,0 1 0,0 0 0,1-1 0,-1 1 0,0-1 0,1 1 0,-1-1 0,0 0 0,1 0 0,-1 0 0,1 0 0,-1 0 0,1 0 0,-1 0 0,0 0 0,1 0 1,-1-1-1,0 1 0,1 0 0,-1-1 0,0 1 0,1-1 0,-1 0 0,2-1 0,2 0-100,0-1 1,0-1 0,-1 1-1,1 0 1,-1-1-1,0 0 1,7-9-1,2-6-212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3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33 15467,'7'-17'1795,"-7"17"-1721,1-1 0,-1 1 0,0-1 0,0 1 1,1-1-1,-1 1 0,0-1 0,0 1 0,0-1 1,0 0-1,0 1 0,1-1 0,-1 1 0,0-1 0,0 1 1,-1-1-1,1 1 0,0-1 0,0 0 0,0 1 1,0-1-1,0 1 0,-1-1 0,1 1 0,0-1 0,0 1 1,-1-2-1,0 3 8,0-1 0,1 0 0,-1 1 1,0-1-1,1 0 0,-1 1 0,1-1 1,-1 1-1,0-1 0,1 1 0,-1-1 0,1 1 1,0 0-1,-1-1 0,1 1 0,-1-1 1,1 1-1,0 0 0,-1-1 0,1 1 0,0 0 1,0 0-1,-1 0 0,-6 22 220,6-20-233,-24 82 66,-24 165 0,48-241-128,0 0 1,0 0 0,1 0 0,0 0 0,3 13-1,-3-20 1,0 0 0,1 0-1,-1 0 1,1 0-1,0 0 1,0-1 0,-1 1-1,1 0 1,0-1 0,0 1-1,1 0 1,-1-1 0,0 0-1,0 1 1,1-1 0,-1 0-1,1 1 1,-1-1-1,1 0 1,0 0 0,-1 0-1,1 0 1,0-1 0,0 1-1,0 0 1,-1-1 0,1 1-1,0-1 1,0 0-1,0 0 1,0 0 0,3 0-1,3 0 38,1-1 0,-1-1-1,0 0 1,0 0-1,0-1 1,0 1-1,0-2 1,0 1-1,-1-1 1,1 0-1,-1-1 1,12-10 0,0-1 113,0-1-1,-2-1 1,18-21 0,-21 20 8,0 1-1,-1-2 1,0 0-1,-2 0 1,-1-1 0,0 0-1,10-35 1,-21 60-124,-7 29 130,-8 65 0,15-89-174,0 0 1,1 0 0,0 0 0,0-1-1,1 1 1,0 0 0,1 0-1,0-1 1,0 1 0,1-1 0,0 1-1,1-1 1,6 12 0,-7-17-24,-1 0 1,0-1-1,1 1 1,0-1-1,-1 1 0,1-1 1,0 0-1,0 0 1,0 0-1,1 0 1,-1-1-1,0 1 1,1-1-1,3 2 1,0-2-19,0 0 1,-1 0 0,1-1-1,0 1 1,-1-1 0,1-1-1,8-1 1,3-1 32,0-2 1,0 0-1,-1-1 0,29-14 1,-11 0-114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1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13 18596,'-2'-2'222,"0"1"0,0-1-1,-1 1 1,1 0 0,0 0 0,-1 0-1,1 0 1,-1 0 0,1 1 0,-1-1 0,1 1-1,-1-1 1,0 1 0,1 0 0,-1 0 0,-3 1-1,-43 7 1802,26-2-1083,-44 18 1,59-20-844,0-1-1,1 1 1,-1 1 0,1 0 0,0 0-1,0 0 1,1 1 0,-12 12-1,17-17-92,0 0-1,1-1 0,-1 1 0,0 0 0,1 0 0,-1 0 0,0 0 0,1 0 0,0 1 0,-1-1 0,1 0 1,0 0-1,-1 0 0,1 0 0,0 0 0,0 1 0,0-1 0,0 0 0,0 2 0,0-3-2,1 1-1,-1 0 0,1 0 0,-1 0 1,1-1-1,-1 1 0,1 0 0,-1-1 1,1 1-1,0 0 0,-1-1 0,1 1 1,0-1-1,0 1 0,-1-1 0,1 1 1,0-1-1,0 0 0,1 1 0,4 1-11,1-1-1,0 1 0,0-1 0,13 0 1,-18-1 8,52 1-74,37 2-57,-79-2 108,0 0 0,0 2 1,0-1-1,0 2 0,13 4 0,-23-7 22,0 0 0,-1-1 0,1 1-1,0 0 1,0 0 0,0 0-1,-1 0 1,1 1 0,0-1-1,-1 0 1,1 1 0,-1-1 0,0 1-1,1 0 1,-1-1 0,0 1-1,0 0 1,0 0 0,0-1 0,0 1-1,0 3 1,-1-2 6,0-1 1,0 1-1,0-1 0,0 1 0,-1-1 1,1 1-1,-1-1 0,1 1 0,-1-1 1,0 0-1,0 1 0,0-1 0,-1 0 1,1 0-1,-2 2 0,-5 7 44,-1-2 0,0 1-1,0-1 1,-1-1 0,-16 12-1,23-18-40,-48 30 249,47-29-318,-1-1 0,1 1 0,-1-1 1,0-1-1,0 1 0,0-1 0,0 0 0,-10 1 0,15-2 25,0 0 0,0 1 0,-1-1 0,1 0 0,0 0 0,-1 0 0,1 0 0,0 0 0,0-1 0,-1 1 0,1 0 0,0 0 0,-1 0 0,1 0 0,0 0 0,0 0 0,-1 0 0,1 0 0,0-1 0,0 1 0,-1 0 0,1 0 0,0 0 0,0-1 0,0 1 0,-1 0 0,1 0 0,0-1 0,0 1 0,0 0 0,0 0 0,-1-1 0,1 1 0,0 0 0,0-1 0,4-11-769,12-10 268,10-4-54,9-6-199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1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71 287 17372,'-26'35'2706,"21"-30"-2385,0 1 0,0 0 0,1 0 0,0 1 0,-6 13-1,7-12-130,1 0-1,0-1 0,0 1 0,1 0 0,0 0 0,0 9 1,1-15-164,0-1-1,0 0 1,0 0 0,0 1 0,1-1 0,-1 0 0,0 0 0,1 0 0,-1 1 0,0-1 0,1 0 0,-1 0 0,1 0 0,0 0 0,-1 0 0,1 0 0,0 0-1,0 0 1,1 1 0,-1-1-4,1-1-1,-1 0 1,1 1-1,-1-1 0,0 0 1,1 0-1,-1 0 1,0 0-1,1 0 0,-1 0 1,1-1-1,-1 1 1,0 0-1,1-1 0,-1 1 1,0-1-1,1 1 1,-1-1-1,0 0 0,0 1 1,0-1-1,2-1 1,8-6 51,-1 0 0,1-1 0,-2 0 0,1-1 0,-1 0 0,-1 0 0,11-16 0,2-8 145,20-42 1,-26 46-53,13-42 0,-24 59-116,0 1 0,-1-1 0,-1 0 0,0 0 1,-1 0-1,0-18 0,-1 28-37,0 1 0,-1-1 0,1 1-1,0 0 1,-1-1 0,0 1 0,1 0 0,-1-1 0,0 1 0,0 0-1,0 0 1,-1 0 0,-2-4 0,3 5-6,0 0-1,0 1 1,0-1 0,0 0 0,0 0-1,-1 1 1,1-1 0,0 1-1,0-1 1,-1 1 0,1 0 0,0-1-1,-1 1 1,1 0 0,0 0-1,-1 0 1,1 0 0,0 0 0,-1 0-1,1 1 1,-1-1 0,1 0-1,0 1 1,0-1 0,-1 0 0,-1 2-1,-5 2 6,0 1-1,1-1 1,0 1-1,0 0 1,0 1-1,1 0 1,-1 0 0,1 1-1,-6 8 1,-7 10-13,-18 34 0,29-47-3,1 0 1,0 1 0,1 0 0,1 0 0,0 0 0,1 1-1,-4 21 1,7-34 0,1 0 0,0 1 0,0-1-1,-1 1 1,1-1 0,0 0-1,0 1 1,1-1 0,-1 0 0,0 1-1,0-1 1,1 0 0,-1 1 0,1-1-1,-1 0 1,1 0 0,-1 1 0,1-1-1,0 0 1,0 0 0,-1 0-1,1 0 1,0 0 0,0 0 0,0 0-1,0 0 1,0 0 0,1 0 0,-1-1-1,0 1 1,0 0 0,0-1 0,1 1-1,-1-1 1,0 1 0,1-1 0,-1 0-1,0 0 1,1 1 0,-1-1-1,3 0 1,6 0-34,0-1-1,0 0 0,0 0 1,16-5-1,-15 3 10,5-1-8,4-1-38,0 1 1,1 1-1,-1 0 1,1 2-1,22 0 1,-39 1 66,0 1 1,0-1 0,0 1-1,0 0 1,0 0-1,0 0 1,0 0 0,0 1-1,-1-1 1,1 1-1,0 0 1,-1 0 0,0 1-1,1-1 1,-1 1-1,0-1 1,0 1 0,0 0-1,-1 0 1,1 1 0,-1-1-1,0 0 1,1 1-1,-2-1 1,1 1 0,0 0-1,-1 0 1,1 0-1,-1 0 1,0 0 0,-1 0-1,1 4 1,0 11-169,-1-1 0,-4 22 0,4-32-1162,6-28 985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1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49 173 18188,'3'0'217,"0"1"-1,-1 0 1,1-1 0,0 1 0,0-1-1,-1 0 1,1 0 0,0 0-1,0 0 1,-1-1 0,1 1 0,0-1-1,0 1 1,-1-1 0,4-1-1,-1-1 106,0 1 0,0-1 0,0 0 0,0-1 0,0 1 0,7-9 0,-3 4 0,-1-1-1,-1-1 1,0 0 0,0 0 0,-1 0 0,7-17 0,-11 24-248,-1 0 1,0 0 0,0-1 0,0 1-1,-1 0 1,1-1 0,-1 1 0,0-1 0,0-3-1,0 6-55,0 1 0,0-1 0,-1 0 0,1 0 1,0 0-1,0 0 0,-1 0 0,1 0 0,0 1 0,-1-1 0,1 0 0,-1 0 0,1 1 0,-1-1 0,1 0 0,-1 1 0,0-1 0,1 0 0,-1 1 0,0-1 0,0 1 0,1-1 0,-1 1 0,0-1 0,0 1 0,0 0 0,1 0 0,-1-1 0,0 1 0,0 0 0,0 0 0,0 0 0,0 0 0,0 0 0,0 0 1,1 0-1,-3 0 0,-3 1 19,0 0 0,0 1 0,0 0 0,0 0 0,0 1-1,0-1 1,1 1 0,-1 0 0,1 1 0,0-1 0,0 1 0,-9 9 0,4-3-22,0 0-1,1 1 1,0 0-1,-12 22 0,14-22-20,1 0-1,1 1 1,-8 23 0,12-30-90,0 0 0,0-1-1,0 1 1,1 0 0,-1 0 0,1 1 0,0-1 0,1 0 0,-1 0 0,1 0 0,0-1 0,3 11 0,-3-13 32,1 0 1,-1 0-1,0 0 1,0 0-1,1-1 0,-1 1 1,1 0-1,0-1 1,0 1-1,-1-1 1,1 0-1,0 1 1,0-1-1,0 0 0,0 0 1,0 0-1,0-1 1,1 1-1,-1 0 1,0-1-1,0 1 1,1-1-1,-1 0 0,0 0 1,0 0-1,1 0 1,-1 0-1,0 0 1,0-1-1,1 1 1,2-2-1,24-7-516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1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23 140 18244,'0'-4'248,"0"1"1,0-1-1,1 1 0,0-1 1,-1 0-1,1 1 0,0-1 1,1 1-1,-1-1 0,1 1 1,-1 0-1,1 0 0,0 0 1,0 0-1,0 0 0,1 0 1,-1 0-1,1 0 0,0 1 1,-1 0-1,7-4 0,4-3 403,1 0-1,0 1 1,25-9 0,-29 12-456,1 1 1,0 1-1,0 0 1,0 0-1,0 1 1,0 0-1,1 1 1,19 1-1,-28 0-170,1 0-1,0 1 1,-1-1 0,1 1-1,-1 0 1,1 0 0,-1 0-1,1 1 1,-1-1 0,0 1-1,0 0 1,0 0-1,0 0 1,0 0 0,0 1-1,0-1 1,-1 1 0,1-1-1,-1 1 1,1 0 0,-1 0-1,0 0 1,-1 0-1,1 1 1,0-1 0,-1 0-1,0 1 1,0-1 0,0 1-1,1 6 1,-1 0-16,0 1 0,-1-1 1,0 1-1,-1-1 0,0 1 0,-1-1 1,0 1-1,-1-1 0,0 0 0,0 0 1,-1 0-1,0 0 0,-1-1 0,0 0 1,-1 0-1,-10 14 0,1-4 7,-1 0 0,0-2 0,-2 0-1,0-1 1,0-1 0,-28 17 0,32-22-26,-1-2-1,0 1 1,-1-2 0,0 0 0,-28 7 0,24-13-144,20-1 150,0 0-1,0 0 0,0 0 0,0 0 0,0 0 0,-1 0 1,1 0-1,0 0 0,0 0 0,0 0 0,0 0 1,0 0-1,0-1 0,0 1 0,-1 0 0,1 0 0,0 0 1,0 0-1,0 0 0,0 0 0,0-1 0,0 1 1,0 0-1,0 0 0,0 0 0,0 0 0,0 0 0,0-1 1,0 1-1,0 0 0,0 0 0,0 0 0,0 0 1,0-1-1,0 1 0,0 0 0,0 0 0,0 0 0,0 0 1,0 0-1,0-1 0,0 1 0,0 0 0,0 0 0,0 0 1,0 0-1,1 0 0,-1 0 0,0-1 0,2-1-28,-1 1-1,1-1 0,0 0 1,0 1-1,0-1 1,1 1-1,-1 0 0,0 0 1,0 0-1,5-2 0,-1 1-8,1 0 0,0 1 0,-1 0 0,1 0 0,0 0 0,0 1 0,0-1 0,0 2-1,-1-1 1,1 1 0,0 0 0,0 1 0,-1-1 0,1 1 0,0 1 0,-1-1 0,0 1 0,0 0-1,8 6 1,-3-2 21,-1 1 0,-1 1 0,1 0 0,-2 0 0,1 0 0,-1 1 0,0 1 0,-1-1 0,8 18 0,-11-20 14,-1-2 26,0-1-1,0 1 1,0-1 0,6 7 0,-9-11-9,1-1 0,-1 1-1,1 0 1,-1-1 0,1 1 0,-1-1 0,1 1 0,-1-1 0,1 1-1,0-1 1,-1 0 0,1 1 0,0-1 0,0 0 0,-1 1 0,1-1 0,0 0-1,0 0 1,-1 0 0,1 1 0,0-1 0,0 0 0,-1 0 0,1 0-1,0-1 1,0 1 0,0 0 0,-1 0 0,1 0 0,0 0 0,-1-1-1,1 1 1,0 0 0,0-1 0,-1 1 0,1 0 0,0-1 0,-1 1-1,1-1 1,-1 1 0,1-1 0,0-1 0,4-4 73,0 0 0,-1 0 0,0-1 0,0 1 0,-1-1 0,5-12 0,13-50 447,-18 59-441,-2 6-69,7-22 73,-1-1 0,5-48 0,-11 74-118,-1 1 0,0 0 1,0 0-1,0 0 0,0 0 0,0-1 1,0 1-1,0 0 0,1 0 1,-1 0-1,0-1 0,0 1 0,0 0 1,0 0-1,0 0 0,0-1 0,0 1 1,0 0-1,0 0 0,0 0 0,0-1 1,0 1-1,0 0 0,-1 0 0,1 0 1,0 0-1,0-1 0,0 1 0,0 0 1,0 0-1,0 0 0,0 0 1,0-1-1,-1 1 0,1 0 0,0 0 1,0 0-1,0 0 0,0 0 0,0-1 1,-1 1-1,1 0 0,0 0 0,0 0 1,0 0-1,-1 0 0,1 0 0,0 0 1,0 0-1,0 0 0,-1 0 0,1 0 1,0 0-1,0 0 0,0 0 1,-1 0-1,1 0 0,0 0 0,0 0 1,0 0-1,-1 0 0,1 0 0,-1 1-21,1-1 1,-1 1-1,1-1 0,0 1 0,-1-1 0,1 1 0,-1-1 0,1 1 0,0-1 0,-1 1 1,1-1-1,0 1 0,0 0 0,-1-1 0,1 1 0,0-1 0,0 2 0,1 8-524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1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24 18988,'7'-16'2119,"-4"9"-919,-6 13 1890,-24 46-1285,-59 87-1,35-71-2738,-114 120 1,206-231-3984,21-28 2572,-24 27 1091,90-117-2908,-56 46 8034,-65 107-1201,-5 18-1209,-6 29-390,3-28-748,-5 50 528,4 84-1,4-112-1119,1 1-1,2 0 1,1-1 0,11 35 0,-9-52-572,-7-18 245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1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18764,'3'0'2176,"7"0"-1447,13 0-361,4 0 1400,11-3-1384,6 0-616,-1-1 360,3 1-160,-6-3-224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13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17684,'9'-1'2320,"4"-2"-1312,11-1-287,6-1 1463,18 2-848,3-1-199,8 3-361,0-1-248,-3 2-576,-2 3-312,-11 4-872,-10 0-345,-16 2-39,-11 1 968,-16-1-400,-12-1-257</inkml:trace>
  <inkml:trace contextRef="#ctx0" brushRef="#br0" timeOffset="1">26 194 17724,'3'10'1864,"11"-4"-944,8-5-239,16-4 1039,11-4-248,10-3-344,3 0-143,-1-2-457,-3 1-248,-7 4-768,-6 1-568,-17 3 871,-8 3-255,-8 0-160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1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19436,'0'0'121,"0"1"-1,0-1 1,0 1-1,0-1 1,0 1-1,0-1 0,0 1 1,0 0-1,0-1 1,1 1-1,-1-1 1,0 0-1,0 1 1,1-1-1,-1 1 1,0-1-1,1 1 1,-1-1-1,0 0 1,1 1-1,-1-1 1,1 0-1,-1 1 1,1-1-1,-1 0 0,0 1 1,1-1-1,0 0 1,19 1 1578,20-12-533,-22 3-1050,-1 0 1,0-2-1,-1 0 1,0-1-1,26-24 1,-13 7-33,44-55 0,-17 2 76,-52 78-86,-3 10-29,-2 16-2,0-17-33,-7 123 97,8-110-234,1 0 1,1 0 0,0-1 0,9 34 0,-10-50 112,-1 0-1,0 0 1,1 0 0,0 0 0,-1 0 0,1 0 0,0 0 0,0 0-1,0 0 1,1 0 0,-1-1 0,0 1 0,1-1 0,-1 1 0,0-1-1,1 1 1,0-1 0,-1 0 0,1 0 0,0 1 0,0-1 0,0-1 0,0 1-1,0 0 1,0 0 0,0-1 0,0 1 0,0-1 0,0 1 0,0-1-1,0 0 1,0 0 0,0 0 0,4-1 0,20-7-203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1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47 17972,'4'-6'1281,"-1"2"-792,-1 0-1,0 0 1,1 0 0,0 1 0,0-1-1,0 1 1,0 0 0,1-1 0,-1 2 0,5-4-1,-8 6-390,1 1-1,-1-1 0,1 1 0,-1-1 1,0 1-1,1-1 0,-1 1 1,0 0-1,0-1 0,0 1 1,1-1-1,-1 1 0,0 0 1,0-1-1,0 1 0,0-1 0,0 1 1,0 0-1,0-1 0,0 1 1,0-1-1,0 1 0,0 0 1,-1-1-1,1 1 0,-1 0 0,-9 40 406,-3-1 0,-21 48-1,18-47-432,-7 12-53,-13 37 18,32-79-37,1 1 1,0 0 0,0 1 0,1-1-1,0 16 1,2-26 1,0-1 0,0 1 0,0-1 0,0 1 0,0-1 0,0 1 0,1-1-1,-1 0 1,0 1 0,1-1 0,-1 0 0,1 1 0,0-1 0,-1 0 0,1 1 0,0-1 0,0 0 0,0 0-1,0 0 1,0 0 0,0 0 0,1 1 0,0-1-2,0 0-1,0 0 1,0-1 0,0 1-1,0-1 1,0 1 0,0-1-1,0 0 1,0 0 0,0 0-1,0 0 1,0 0-1,0 0 1,2-1 0,7-2-99,0 0-1,0-1 1,0-1 0,12-6 0,-20 10 48,20-11-576,0-1 0,38-29 0,-50 33 527,-1 0-1,1-1 1,-1-1-1,-1 1 1,0-2-1,12-20 0,-3-5-497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1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17980,'-12'28'2000,"-1"10"-1200,1 5-327,-1 6 1111,2 3-352,2 1-448,4-3-368,3-9-1112,2-5 712,9-17-112,2-9-80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31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52 15123,'1'-12'1413,"-1"9"-1116,1 0-1,-1 0 1,0 0-1,0 0 0,-1 0 1,1 0-1,0 0 0,-2-3 1,2 6-256,-1-1 0,1 0 0,-1 1 0,0-1 0,1 0 0,-1 1 0,1-1 0,-1 1 0,0-1 0,1 1 0,-1-1 0,0 1 0,0-1 0,0 1 0,1 0 0,-1-1 0,0 1 1,0 0-1,0 0 0,0 0 0,1-1 0,-1 1 0,0 0 0,0 0 0,0 0 0,0 1 0,0-1 0,0 0 0,1 0 0,-1 0 0,0 1 0,0-1 0,0 0 0,0 1 0,-7 2 84,1 0 1,-1 1-1,1-1 0,0 2 0,0-1 0,0 1 0,1 0 0,-7 6 0,-46 49 515,59-59-636,-36 43 379,34-41-360,1-1 0,-1 1 0,1-1 0,-1 1 1,1-1-1,0 1 0,0 0 0,0 0 0,0-1 0,0 1 0,1 0 0,-1 0 0,1 0 0,0 0 0,0 0 0,0 4 0,1-6-21,-1 0-1,0 0 1,1-1-1,-1 1 1,1 0-1,-1 0 1,1-1 0,0 1-1,-1-1 1,1 1-1,0 0 1,-1-1-1,1 1 1,0-1 0,-1 0-1,1 1 1,0-1-1,0 0 1,0 1 0,-1-1-1,1 0 1,1 1-1,22 1-18,-16-1 13,50-1-28,-35-1 38,29 3 0,-46-2-8,0 1 0,0 0 0,0 1 0,0-1 0,0 1 0,-1 0 1,1 1-1,-1-1 0,10 6 0,-14-7-1,0 0 0,-1-1-1,1 1 1,0 0 0,0-1 0,0 1 0,0 0-1,0 0 1,-1 0 0,1 0 0,0 0 0,-1 0-1,1 0 1,-1 0 0,1 0 0,-1 0 0,0 0-1,1 0 1,-1 0 0,0 1 0,0-1 0,0 0-1,0 0 1,0 2 0,0-1 6,-1 0-1,1 0 1,-1 0 0,0 0-1,0-1 1,0 1 0,0 0-1,0 0 1,0 0 0,-1-1-1,1 1 1,-3 1 0,-3 4 91,-1 0 1,-1-1 0,1 0-1,-11 5 1,-4 0 359,0-1 1,0-1-1,-38 9 0,-4 1-1124,87-19-1537,1-2 1499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1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23 141 11690,'11'-36'1995,"23"-69"7405,-34 105-9256,-2 14 1043,-6 24-586,8-38-571,-8 35 356,-10 48-93,-13 131 0,31-210-292,0 0 0,0 0 0,0 0 0,0 0 0,0 0 0,1 0 0,0 0 0,0 0 0,0-1 0,3 7 0,-4-9 0,1-1 0,-1 1 0,1 0 1,-1-1-1,1 1 0,-1-1 0,1 1 0,0-1 0,-1 1 0,1-1 0,0 1 0,-1-1 1,1 1-1,0-1 0,0 0 0,-1 1 0,1-1 0,0 0 0,0 0 0,1 1 1,0-2-1,0 1 0,0 0 1,0 0-1,0-1 0,0 1 1,0-1-1,-1 0 0,1 1 1,0-1-1,0 0 0,-1 0 1,3-2-1,8-6 23,-1 0 1,0-1-1,-1 0 1,15-18 0,33-53 250,-44 61-200,19-33 133,-21 34-92,0 0 0,1 1-1,16-18 1,-29 36-113,0-1 0,0 1 0,0 0 0,0 0 0,0 0 0,0 0 0,0 0 0,0 0 0,1 0 0,-1 0 0,0-1 0,0 1 0,0 0 0,0 0 0,0 0 0,0 0 0,1 0 0,-1 0 0,0 0 0,0 0 0,0 0 0,0 0 0,0 0 0,1 0 0,-1 0 0,0 0 0,0 0-1,0 0 1,0 0 0,0 0 0,1 0 0,-1 0 0,0 0 0,0 1 0,0-1 0,0 0 0,0 0 0,0 0 0,0 0 0,1 0 0,-1 0 0,0 0 0,0 0 0,0 0 0,0 1 0,0-1 0,0 0 0,0 0 0,0 0 0,0 0 0,0 0 0,0 1 0,1-1 0,-1 0 0,0 0 0,0 0 0,0 0 0,0 0 0,0 1 0,0-1 0,0 0 0,0 0 0,0 0 0,-1 0 0,1 0 0,0 0 0,0 1 0,0-1-1,0 13 47,-21 110-6,12-82-35,-4 52 1,13-91-10,-1 0 0,1-1 1,0 1-1,0 0 1,0 0-1,0 0 0,0 0 1,0-1-1,0 1 1,1 0-1,-1 0 1,1 0-1,-1-1 0,1 1 1,0 0-1,0-1 1,0 1-1,0-1 1,0 1-1,0-1 0,0 1 1,2 1-1,-1-2 1,0-1-1,0 0 0,0 1 1,0-1-1,0 0 1,0 0-1,0 0 0,0 0 1,0 0-1,0 0 1,0-1-1,0 1 0,0-1 1,-1 0-1,1 1 1,0-1-1,0 0 0,0 0 1,-1 0-1,1 0 0,2-2 1,29-20 31,0-2 1,-1-2 0,54-59-1,-43 43 14,-29 29-227,58-62 174,-28 20-3835,-21 25 2112,-8 13 642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0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13883,'-1'19'1987,"-5"37"0,-21 58-517,25-105-1342,-21 64 775,15-53-563,1-1 1,2 1-1,0 0 0,1 0 1,0 0-1,0 33 1,4-52-333,0 0 1,0-1-1,0 1 1,0 0-1,0 0 1,1 0-1,-1-1 0,0 1 1,0 0-1,1 0 1,-1-1-1,0 1 1,1 0-1,-1-1 1,1 1-1,-1 0 0,1-1 1,-1 1-1,1-1 1,-1 1-1,1-1 1,0 1-1,-1-1 0,1 1 1,0-1-1,-1 1 1,1-1-1,0 0 1,0 1-1,-1-1 1,1 0-1,0 0 0,0 0 1,0 0-1,-1 0 1,1 0-1,0 0 1,0 0-1,0 0 1,-1 0-1,2 0 0,4-1 61,0-1 0,0 1 0,0-1-1,8-4 1,-6 3 57,32-11 531,0 2 1,64-12-1,-80 21-2130,34 0 1,-61 3 845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0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19732,'-2'4'1713,"-3"8"-1273,0 5-184,1 12 672,0 2-264,1 9-312,-1 2-128,1 2-136,1 2-32,1-3-112,-2-3-112,3-7-488,0-3-256,-1-11 752,-2-6-168,-3-7-120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0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106 228 15099,'-1'-9'312,"1"-1"0,0 1-1,1 0 1,0 0 0,0 0-1,1 0 1,0 0 0,1 0 0,0 0-1,0 0 1,1 1 0,0 0-1,0 0 1,1 0 0,0 0 0,1 1-1,-1-1 1,1 1 0,1 1-1,-1-1 1,1 1 0,1 1 0,-1-1-1,1 1 1,0 0 0,0 1-1,0 0 1,0 0 0,15-4 0,-18 7-243,-1-1 1,1 1 0,0 1-1,0-1 1,0 1 0,-1-1-1,1 2 1,0-1 0,0 0-1,0 1 1,7 2 0,-9-3-51,-1 1 1,1 0-1,-1 1 1,1-1-1,-1 0 1,1 1-1,-1-1 1,0 1-1,0 0 0,1 0 1,-1 0-1,-1 0 1,1 0-1,0 0 1,0 0-1,-1 1 1,1-1-1,-1 1 0,0-1 1,0 1-1,2 4 1,-2 1-2,1 1-1,-1-1 1,-1 1 0,1 0 0,-1-1 0,-1 1 0,0 0-1,0-1 1,-1 1 0,-4 13 0,0-1 5,-2 0 1,-1 0 0,-12 19 0,-5 6 24,-60 79 0,66-101-92,-1 0 0,-1-2 1,-1 0-1,-39 28 0,56-46-16,-1 1-1,0-1 1,0 0 0,-1-1 0,-7 3-1,15-6 56,0 0-1,-1 1 0,1-1 0,0 0 0,0 0 1,0 0-1,0 0 0,0 0 0,0 0 0,-1 1 1,1-1-1,0 0 0,0 0 0,0 0 0,0 0 0,-1 0 1,1 0-1,0 0 0,0 0 0,0 0 0,-1 0 1,1 0-1,0 0 0,0 0 0,0 0 0,0 0 1,-1 0-1,1 0 0,0 0 0,0 0 0,0 0 0,0 0 1,-1 0-1,1 0 0,0-1 0,0 1 0,0 0 1,0 0-1,0 0 0,-1 0 0,1 0 0,0 0 1,0-1-1,0 1 0,0 0 0,0 0 0,0 0 0,0 0 1,-1 0-1,1-1 0,0 1 0,0 0 0,0 0 1,0 0-1,0-1 0,0 1 0,0 0 0,0 0 1,0 0-1,0 0 0,0-1 0,0 1 0,0 0 0,0 0 1,0 0-1,0 0 0,0-1 0,1 1 0,-1 0 1,7-10-226,-4 8 207,0 0-1,1 0 1,-1 1 0,1-1-1,-1 1 1,1 0 0,0 0-1,-1 0 1,1 1 0,0-1-1,0 1 1,-1 0 0,1 0-1,0 0 1,0 0 0,-1 1-1,1 0 1,0-1 0,-1 1-1,1 1 1,5 1 0,1 2 15,0-1 0,0 1 1,0 1-1,-1-1 0,0 2 1,11 9-1,-4 1-1,-11-12 10,0 0-1,-1 0 1,2 0-1,-1-1 1,7 5 0,-11-8 5,0 0 0,1-1 0,-1 1 0,0-1 0,0 1 0,1-1 0,-1 1 0,0-1 1,1 0-1,-1 0 0,0 0 0,1 0 0,-1 0 0,0 0 0,1 0 0,-1 0 0,0 0 0,1-1 0,-1 1 1,0-1-1,1 1 0,-1-1 0,0 1 0,0-1 0,0 1 0,1-1 0,-1 0 0,0 0 0,0 0 0,0 0 0,1-1 1,34-41 348,-23 26-101,22-21 0,-31 34-193,0 1-1,0-1 1,0 1 0,0 0-1,0 1 1,1-1 0,0 1-1,-1-1 1,1 2 0,0-1-1,5-1 1,2 2 134,-7 0-509,-7-12-526,-5-46-1075,3 33 1304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5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17 15203,'3'-7'2417,"1"0"-1233,-4 4-312,5 3 1233,-7 16-449,1 7-168,-4 18-391,1 8-257,0 14-456,-1 3-256,3 4-632,-3-2-344,5-11-513,-1-10-199,2-18-1105,-2-12 1849,-1-23-504,-3-9-304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5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16051,'39'-19'2289,"2"1"-1,70-20 0,-91 32-2052,1 2 0,-1 0 0,1 2 0,0 0 0,0 1 0,0 1 0,37 5 0,-47-2-215,-1-1-1,1 2 1,-1-1-1,0 1 1,0 1 0,0 0-1,0 0 1,-1 1-1,0 0 1,0 0 0,-1 1-1,0 1 1,0-1 0,0 1-1,-1 0 1,0 1-1,-1 0 1,0 0 0,0 1-1,-1-1 1,0 1-1,-1 0 1,6 18 0,-6-13 32,0 0 1,-1 0 0,0 1-1,-2-1 1,1 0 0,-2 1-1,0-1 1,-1 1 0,-1-1-1,0 1 1,-1-1 0,0 0-1,-2 0 1,1 0 0,-2-1-1,-10 19 1,5-14 114,-1-1 0,-1-1 0,-1 0 0,0-1 0,-2 0 0,1-2 0,-2 1 0,0-2 1,-30 19-1,26-20-82,0-1 1,0-1-1,-1-1 1,-1-1-1,1 0 1,-1-2-1,0-1 1,-38 4-1,52-8-190,1-1 0,-1-1 1,0 1-1,1-1 0,-1-1 0,1 0 0,-9-3 0,15 5 83,1 0 1,-1-1-1,1 1 0,-1-1 0,1 0 0,-1 1 0,1-1 1,-1 0-1,1 0 0,0 0 0,-1 0 0,1 0 0,0 0 0,0 0 1,0 0-1,0-1 0,0 1 0,0 0 0,0-1 0,1 1 1,-1-1-1,0 1 0,1-1 0,-1 1 0,1-1 0,-1 1 0,1-1 1,0 1-1,0-1 0,0 0 0,0 1 0,0-1 0,0 1 1,0-1-1,0 0 0,1 1 0,-1-1 0,0 1 0,1-1 0,0 1 1,-1-1-1,1 1 0,0-1 0,0 1 0,1-2 0,8-12-325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5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16532,'1'0'79,"-1"1"0,0 0 0,1-1 0,-1 1 0,1-1 0,-1 0 0,1 1 1,0-1-1,-1 1 0,1-1 0,-1 0 0,1 1 0,-1-1 0,1 0 0,0 0 0,-1 0 1,1 1-1,0-1 0,-1 0 0,1 0 0,0 0 0,-1 0 0,1 0 0,0 0 1,-1 0-1,1 0 0,1-1 0,23-3 688,-20 3-373,11-1 2,-1 0-1,1 1 1,0 1-1,-1 0 1,1 1-1,0 0 1,-1 2-1,1 0 1,-1 0 0,0 2-1,27 10 1,-30-10-313,-1-1 0,1 0 0,0-1 0,0 0 0,0-1 0,1 0 0,18 0 1,91-10 180,-20 1-68,-75 9-143,-1 0 1,41 10-1,-43-7-47,1-1 1,1 0-1,24-2 1,37-7 63,120-25-1,-62 7-18,53 4 101,0 8 0,292 23 0,-314-3-112,196 16 16,-351-22-57,-15-2 6,0 0 1,0-1 0,-1 1 0,1-1 0,0 0-1,10-2 1,-12 1 4,-1-1-1,1 0 1,-1 0 0,0 0-1,0 0 1,6-5-1,8-6-8,-9 9-5,0 1-1,0-1 1,1 1 0,0 0-1,0 1 1,0 0 0,0 1 0,0-1-1,0 2 1,0-1 0,0 2-1,0-1 1,0 1 0,0 0-1,0 1 1,10 3 0,-67-14-2507,26 0 2021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5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14987,'-1'9'5856,"-12"34"-2879,8-35-1462,1-12-441,0-15-431,4 20-643,0-1 0,0 0 0,0 0 0,0 0 0,1 0 0,-1 0 0,0 0 0,0 0 0,0 0 0,0 1 0,0-1 0,1 0 0,-1 0 0,0 0 0,0 0 0,0 0 0,1 0 0,-1 0 0,0 0 0,0 0 0,0 0 0,0 0 0,1 0 0,-1 0 0,0 0 0,0-1 0,0 1 0,0 0 0,0 0 0,1 0 0,-1 0 0,0 0-1,0 0 1,0 0 0,0 0 0,0 0 0,1-1 0,-1 1 0,0 0 0,0 0 0,0 0 0,0 0 0,0 0 0,0-1 0,0 1 0,0 0 0,2 29-9,-2 0-1,-2 0 0,0-1 1,-2 1-1,-9 36 1,1-4 31,-2 20-7,-23 153 43,29-166-48,2 102 1,7-156-16,0 9 5,0 0 1,-2-1-1,-1 1 0,-7 38 0,6-59-612,0-8 153,-1-8-49,-5-27-34,2 12 138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5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 19164,'2'-1'434,"0"1"0,0 0 0,0-1 0,0 1 0,0-1 0,0 0 1,-1 1-1,1-1 0,0 0 0,0 0 0,0-1 0,-1 1 0,1 0 0,-1 0 0,3-3 0,22-28 321,-20 24-369,116-180 675,-37 53-975,-77 123-89,-7 9 1,1 0 0,0 0-1,0 0 1,0 0 0,0 1 0,1-1-1,-1 0 1,1 1 0,3-3-1,-6 5 3,1 0-1,-1-1 0,0 1 1,0 0-1,0 0 0,0 0 0,0 0 1,1 0-1,-1 0 0,0 0 0,0 0 1,0 0-1,0 0 0,1 0 1,-1 0-1,0 0 0,0 0 0,0 0 1,0 0-1,1 0 0,-1 0 1,0 0-1,0 0 0,0 0 0,0 0 1,1 0-1,-1 0 0,0 0 1,0 0-1,0 1 0,0-1 0,0 0 1,0 0-1,1 0 0,-1 0 1,0 0-1,0 0 0,0 1 0,0-1 1,0 0-1,0 0 0,3 11-13,-3 18-1,0-25 10,-15 152-42,7-95 60,0 91 0,8-151-14,0 0 1,0 1-1,0-1 1,0 1-1,0-1 0,0 1 1,0-1-1,1 0 1,-1 1-1,0-1 1,1 0-1,-1 1 0,1-1 1,0 0-1,0 2 1,0-3-24,-1 0 1,1 0 0,-1 0 0,0 0 0,1 0 0,-1 0 0,1 0 0,-1 0 0,0 0 0,1 0 0,-1 0 0,1 0 0,-1 0 0,0 0-1,1-1 1,-1 1 0,0 0 0,1 0 0,-1 0 0,1 0 0,-1-1 0,0 1 0,0 0 0,1-1 0,-1 1 0,0 0 0,1 0 0,-1-1-1,0 1 1,0 0 0,1-1 0,2-5-490,1 1-1,-1-1 1,0 1-1,5-12 1,-7 12 306,0 1 0,0-1 1,0 0-1,0 0 0,0-7 0,-2-3-654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5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72 17828,'-6'-3'2400,"-1"-1"-911,11 4 279,8 0-472,3 0-215,7-1-577,2-4-328,5 0 656,2-5-704,7-11-16,-4-1 24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32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18 15875,'12'-14'3086,"-9"11"-1443,-9 10-250,-13 18-698,-24 38-1,7-6-643,-126 158 130,143-187-328,16-19-450,17-16-571,-2-3 840,0 0 1,-1-1-1,15-20 0,-2-1-295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1:5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6 101 21165,'-2'11'523,"0"0"0,1 0 0,0 0 1,1 0-1,0 0 0,1 1 1,3 16-1,0 5-261,-4-32-259,1 23 36,1 0-1,1 0 1,1 0 0,2 0-1,8 25 1,-14-48-30,1 0 0,-1 0 0,0-1 0,0 1 0,1 0 0,-1 0 0,1-1 0,-1 1 0,1 0 0,-1-1 0,1 1 0,-1 0 0,1-1 0,-1 1 0,1-1 0,0 1 0,-1-1 0,1 1 0,0-1 0,-1 1 0,1-1 0,0 0 0,0 1 0,-1-1 0,1 0 0,1 0 0,0 0 7,-1 0 0,0-1 0,0 1 0,0 0 0,0-1 0,1 0 0,-1 1 0,0-1 0,0 0 0,0 1 0,0-1 0,0 0 0,-1 0 0,1 0 0,1-1 0,5-7 97,-1 0 0,-1 0 0,6-12 1,-9 17-70,16-36 307,-11 24-200,0 1 0,0 0 0,2 0 0,-1 1 0,21-25 0,-29 39-148,1-1 0,-1 0 0,1 1 0,-1-1 0,1 1 0,-1-1 0,1 1 0,-1-1 1,1 1-1,-1 0 0,1-1 0,0 1 0,-1 0 0,1-1 0,0 1 0,-1 0 0,1 0 0,0 0 1,-1-1-1,1 1 0,0 0 0,-1 0 0,1 0 0,0 0 0,-1 0 0,1 0 0,0 1 0,0-1 0,-1 0 1,1 0-1,0 0 0,-1 1 0,1-1 0,-1 0 0,1 0 0,0 1 0,-1-1 0,1 1 0,-1-1 1,1 1-1,-1-1 0,1 1 0,-1-1 0,1 1 0,-1-1 0,1 1 0,-1-1 0,0 1 0,1 0 1,-1-1-1,0 1 0,1 1 0,2 5-26,-1 0 0,0 1 0,3 14 0,-3-15 0,2 17-67,8 25-164,-12-48 250,0-1 0,0 1 0,0-1 0,1 1 0,-1 0 0,0-1 0,1 1 0,-1-1 1,0 1-1,1-1 0,-1 1 0,0-1 0,1 0 0,-1 1 0,1-1 0,-1 1 0,1-1 0,-1 0 0,1 1 0,-1-1 0,1 0 0,-1 0 0,1 1 0,0-1 1,-1 0-1,1 0 0,-1 0 0,1 0 0,0 0 0,-1 0 0,1 0 0,-1 0 0,1 0 0,0 0 0,-1 0 0,1 0 0,-1 0 0,1 0 0,0-1 0,-1 1 1,1 0-1,-1 0 0,1-1 0,-1 1 0,1 0 0,-1-1 0,1 1 0,-1-1 0,1 1 0,-1-1 0,0 1 0,1-1 0,25-28-7,-26 28 11,95-145 268,-54 80-379,-39 62 175,0 1-273,1 0-1,-1 0 0,0 0 1,0 0-1,0 0 0,-1-1 1,1 1-1,-1-1 0,0 1 1,0-1-1,0 0 0,0 1 1,-1-1-1,0 0 1,1 1-1,-1-1 0,0 0 1,-1 1-1,0-6 0,-8-13-575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1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87 17548,'2'-13'1197,"1"0"0,0 0 0,1 1 0,10-23 0,-12 34 882,-2 9-1424,-3 12-291,-25 77 251,-48 110 0,-26 85-527,102-289-87,-2 2-2,0 1 0,1 0 0,0 0 0,0 0 0,1 0 0,0 8 0,0-13 1,0 0 1,0 0-1,1 0 0,-1 0 1,1 0-1,-1 0 1,0 0-1,1 0 0,0 0 1,-1 0-1,1 0 0,0 0 1,-1 0-1,1 0 0,0-1 1,0 1-1,0 0 1,0-1-1,-1 1 0,1 0 1,0-1-1,0 1 0,0-1 1,0 1-1,1-1 0,-1 0 1,0 1-1,0-1 1,0 0-1,0 0 0,0 0 1,0 0-1,0 0 0,1 0 1,-1 0-1,0 0 1,0 0-1,0-1 0,0 1 1,1-1-1,11-1 54,-1-1 0,0-1 0,0 0 0,0 0 0,17-10 0,57-36-665,-67 38-9,-11 7 354,-1-1 1,0 1-1,1-1 0,-2 0 1,1-1-1,-1 0 0,6-8 0,3-7-462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1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19076,'-6'28'2089,"-1"5"-1465,-3 15-264,-2 3 1128,1 11-736,-1 1-104,4 1-352,-2-2-120,3-6-48,1-5-56,3-15-384,2-7-384,1-16 600,0-12-80,1-5-80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34.6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2 14467,'-2'-2'936,"1"5"-976,1 1-56,-5-2 1881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36.9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550 38 8418,'1'-1'104,"-1"0"1,1 0 0,-1 1-1,1-1 1,-1 0 0,0 0-1,1 0 1,-1 0 0,0 0-1,0 1 1,1-1-1,-1 0 1,0 0 0,0 0-1,0 0 1,0 0 0,0 0-1,0 0 1,-1 0-1,1 0 1,0 1 0,0-1-1,-1 0 1,1 0 0,0 0-1,-1 0 1,1 1 0,-1-1-1,1 0 1,-1 0-1,1 1 1,-1-1 0,0 0-1,1 1 1,-1-1 0,0 1-1,0-1 1,1 1 0,-1-1-1,0 1 1,0-1-1,0 1 1,0 0 0,1-1-1,-1 1 1,0 0 0,-2 0-1,-5-2 478,1 1 0,-1 1-1,0-1 1,-11 2 0,19-1-576,-22 1 400,1 2-1,0 0 0,0 1 0,0 2 0,1 0 0,-1 1 0,1 1 0,1 0 0,-33 21 0,33-17-343,1 1 1,0 1-1,1 0 0,1 2 1,0 0-1,1 0 0,1 2 0,0-1 1,1 2-1,2 0 0,0 0 1,0 1-1,2 1 0,-12 38 1,14-34-65,2 1 1,0-1 0,2 1-1,1 0 1,1-1 0,1 1-1,1 0 1,2 0-1,6 32 1,-5-44-6,0-1 1,0 1-1,1-1 0,1-1 0,0 1 0,1-1 1,0 0-1,11 12 0,-11-15 3,0-2 0,1 1 0,0-1 0,0 0 1,0-1-1,1 1 0,0-2 0,1 1 0,-1-2 0,1 1 0,16 5 0,-12-6 33,1-1 0,-1 0 0,1-1 0,0 0-1,0-2 1,0 1 0,-1-2 0,27-3 0,-21 0 56,1-1-1,-1-1 1,-1-1 0,1 0-1,32-18 1,-26 9 66,-1 0-1,0-2 1,-1-1-1,-1 0 1,-1-2 0,-1-1-1,-1 0 1,30-44-1,-35 42-18,-1-1-1,-1 0 0,-1-1 1,-1 0-1,-1 0 0,9-42 1,-16 53-81,0 0 1,-1-1 0,-1 1-1,0-1 1,-1 1 0,-1 0-1,0-1 1,-1 1 0,-1 0 0,0 0-1,-1 0 1,0 0 0,-11-21-1,11 29-65,0-1-1,-1 1 0,0 0 1,0 0-1,0 1 0,-1 0 1,0 0-1,0 0 0,-1 0 0,1 1 1,-1 0-1,-1 1 0,1 0 1,-1 0-1,1 0 0,-1 1 1,0 0-1,-10-2 0,5 2-98,0 1 0,0 1 0,0 0 0,0 0 0,-1 2 0,1 0 0,0 0-1,0 1 1,0 0 0,0 2 0,-13 4 0,-29 13-210,0 3-98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38.4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484 60 13875,'-18'-4'270,"-1"1"1,0 1-1,1 0 1,-1 2-1,0 0 1,0 1-1,0 1 1,1 1-1,-1 1 1,1 0-1,0 1 1,0 1-1,0 1 1,1 0-1,0 2 1,1 0-1,-30 20 1,35-19-213,0 1 0,0-1 0,1 2 1,1-1-1,0 1 0,1 1 0,0-1 0,0 1 0,2 1 1,-1 0-1,2 0 0,0 0 0,1 0 0,0 1 0,-3 26 1,3-5-16,2 0 0,2 1 0,1-1 0,2 0 0,10 52 1,2-19-14,2 0 1,38 93 0,-35-115-68,1 0 0,3-1 0,2-1-1,31 41 1,-43-68-1,0-1 0,1 0 0,1-1 0,33 26 0,-41-36 20,0-1 0,1 1 0,0-2 0,0 1 0,0-1 0,0 0 0,1-1 0,0 0 0,-1-1 0,1 0 0,0 0 0,0-1 0,11-1-1,-7-1 8,0 0-1,-1-2 0,1 0 0,0 0 0,-1-1 0,0-1 0,0 0 0,0-1 0,19-13 0,-1 0 9,-1-3 0,41-37 0,-41 30 96,0-2 0,-3-1 1,0-2-1,-2 0 0,-2-2 0,-1 0 0,-2-2 0,-1 0 0,-2-1 0,-2-1 0,14-57 0,-21 62 30,-2 1 0,-1-1 0,-2 0-1,-1-1 1,-2 1 0,-5-38 0,2 46-54,-2 1 0,-1-1-1,-1 1 1,-1 0 0,-2 0 0,0 1-1,-1 1 1,-21-33 0,22 42-142,-1 1 0,0 0 0,-1 0 1,-1 1-1,0 1 0,0 0 0,-1 0 1,-1 2-1,0 0 0,-18-9 0,22 13 6,-1 1-1,0 0 1,-1 0-1,1 2 1,-1-1 0,0 2-1,0-1 1,0 2-1,0 0 1,0 0-1,0 1 1,0 1-1,0 0 1,-18 5-1,-35 16-340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41.9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541 25 14819,'-10'-4'204,"1"0"-1,-1 0 1,0 1 0,0 0-1,0 1 1,0 1 0,-1-1-1,1 1 1,0 1-1,-1 0 1,1 0 0,0 1-1,-1 1 1,-19 5 0,10-1-115,0 0 1,0 2 0,0 0 0,1 2 0,0 0 0,-21 16 0,24-15-85,1 2 1,1 0 0,0 0 0,0 1 0,1 1 0,1 1-1,1-1 1,-12 22 0,10-14-8,2 1 0,1 0-1,1 0 1,1 1 0,-8 45 0,11-36-36,2 1 1,0 0-1,3 0 1,1-1-1,1 1 1,2 0-1,2-1 1,1 0-1,17 52 1,-18-70 15,1 0 1,0 0 0,0-1 0,2 0 0,0 0 0,1-1-1,0-1 1,16 17 0,-19-23 49,0-1 0,0 0 0,1 0-1,0-1 1,0 0 0,0 0 0,0-1 0,1 0 0,0-1-1,0 0 1,0 0 0,0-1 0,0 0 0,0 0 0,1-1-1,13 0 1,-4-2 114,0-1-1,0-1 1,0-1-1,0-1 0,-1 0 1,1-1-1,-2-1 1,1-1-1,30-17 1,-17 5 105,0-1 0,-2-2 1,0 0-1,29-34 1,-21 18-1,-2-2 0,-2-1 0,31-52 0,-49 70-173,-2-1 1,0 0-1,-2-1 1,-1 0-1,-1-1 1,-1 0-1,8-50 1,-15 62-47,0 0-1,-1 0 1,0-1 0,-1 1 0,-1 0 0,0 0-1,-1 0 1,-1 0 0,0 1 0,-9-20 0,9 25-45,0 1 1,-1 0-1,0 0 1,0 1-1,-1-1 1,0 1-1,0 1 1,-1-1 0,0 1-1,0 0 1,0 0-1,-1 1 1,0 0-1,0 1 1,0-1-1,-1 1 1,1 1 0,-11-3-1,6 2-91,0 2 1,0 0-1,0 0 0,-1 1 1,1 1-1,0 0 0,0 0 0,-1 2 1,1 0-1,0 0 0,0 1 0,1 1 1,-1 0-1,1 1 0,-1 0 1,2 0-1,-20 13 0,-10 19-355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43.9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668 37 11210,'-2'-3'171,"-1"0"-1,1 0 0,-1 1 0,0-1 0,0 0 0,0 1 0,0 0 0,0 0 0,0 0 1,-1 0-1,1 0 0,0 1 0,-1 0 0,0-1 0,1 1 0,-1 1 0,0-1 0,0 0 1,1 1-1,-1 0 0,0 0 0,0 0 0,0 0 0,1 1 0,-1-1 0,0 1 0,-4 1 1,-7 3 105,-1 0 0,0 1 1,1 0-1,-27 16 1,5 1-104,2 1 0,0 1 1,1 2-1,2 2 0,1 0 0,1 2 1,2 2-1,1 0 0,2 2 1,-30 52-1,40-60-175,1 2-1,2-1 1,1 1-1,1 1 1,1 0-1,1 1 1,2-1 0,2 1-1,0 0 1,2 1-1,2-1 1,0 0-1,2 1 1,12 60-1,-9-74-98,1 0-1,0 0 1,2 0-1,0-1 1,0 0-1,2 0 1,0-1-1,1 0 1,1-1-1,0-1 1,28 27-1,-32-34 82,1 0 0,-1-1 0,1 1 0,1-2 0,-1 1 0,1-1-1,0-1 1,1 0 0,-1 0 0,0-1 0,1 0 0,0-1-1,0 0 1,0-1 0,0 0 0,0-1 0,0 0 0,0-1-1,0 0 1,0-1 0,-1 0 0,12-3 0,-4-2 94,-1-1 1,0 0-1,0-1 1,-1-1-1,0-1 1,0 0-1,-1-1 0,-1 0 1,19-22-1,-1-3 270,0-2-1,37-61 1,-35 44 132,-1-1 0,47-119 0,-70 149-384,-2 0 0,0-1 0,-2 0 0,-1 0 0,-1 0-1,-2 0 1,-1-1 0,-1 1 0,-4-40 0,1 55-96,0 0-1,0 0 1,-2 0-1,1 0 1,-2 1-1,1-1 1,-2 1-1,1 1 1,-2-1-1,0 1 1,0 1 0,-13-13-1,14 15 55,-1 1 0,0 0 0,-1 0 0,0 1 0,0 0 0,0 1 0,-1 0 0,1 0 0,-1 1 0,-1 0 0,1 1 0,0 0 0,-1 1 0,1 0-1,-20-1 1,-10 4 12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48.5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114 71 15579,'-1'3'336,"0"0"-1,0 1 1,0-1-1,1 1 1,-1-1-1,1 1 0,0 0 1,0-1-1,0 1 1,0 0-1,0-1 1,1 1-1,0-1 0,1 5 1,0-5-225,-1-1 0,1 1-1,0-1 1,0 1 0,0-1 0,0 0 0,0 0 0,1 0 0,-1 0-1,0 0 1,1-1 0,0 1 0,-1-1 0,1 1 0,0-1-1,0 0 1,4 1 0,11 3-8,2 0 0,-1-1 0,0-2 0,1 0 0,-1 0-1,1-2 1,0-1 0,-1 0 0,1-1 0,-1-1 0,0-1 0,31-11-1,16-9-54,0-3-1,70-41 0,-98 48 48,-29 16-74,-6 2-10,0 0 0,0 0 1,0 1-1,0-1 1,0 1-1,0 0 1,0 0-1,6-1 1,-34 14 96,5-5-82,-328 100 101,-6-28 152,342-77-239,9-1-26,1 0 0,0-1 0,0 1 0,-1-1 0,1 0 0,0 0 0,0 0 0,-1 0 0,1 0 0,0 0 0,-3-1 0,6-1 3,1 1 1,-1-1-1,1 1 1,-1 0-1,1-1 1,0 1-1,-1 0 1,1 0-1,0 0 1,2-1-1,76-28 11,0 2 0,122-24 0,-186 49-35,1-1-17,36-10-249,1 3 0,1 2 0,65-2 0,-116 11-41,-5 2 112,-13 3 54,-32 7 310,34-9-151,-43 11 128,-95 27 464,118-31-710,1 2 0,-47 25-1,67-32-380,11-6 129,20-11 36,15-4-20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49.7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36 162 17828,'0'0'97,"-1"0"1,0 0 0,1 0-1,-1 0 1,0 0 0,1 0-1,-1 0 1,0 0-1,1 0 1,-1-1 0,1 1-1,-1 0 1,0 0 0,1-1-1,-1 1 1,1 0-1,-1-1 1,0 1 0,0-1-1,1 1-56,0-1 0,0 1 0,0-1-1,0 1 1,0 0 0,0-1 0,0 1 0,0-1-1,0 1 1,0 0 0,0-1 0,0 1-1,0 0 1,0-1 0,0 1 0,0-1 0,0 1-1,1 0 1,-1-1 0,0 1 0,0 0 0,1-1-1,-1 1 1,0 0 0,24-21 954,4 6-693,1 0 0,0 2 0,1 1 0,50-12-1,-18 10-216,85-9 0,-127 20-81,81-5-10,-87 8-6,-1 0 0,1 1 0,0 0 1,-1 1-1,17 5 0,-27-6 9,0 0 0,-1 0-1,1 0 1,0 0 0,-1 0 0,1 1-1,0 0 1,-1-1 0,0 1 0,1 0-1,-1 0 1,3 4 0,-5-5 1,1 0 1,0 0 0,-1 0 0,1 0-1,-1 0 1,0 0 0,1 0-1,-1 0 1,0 0 0,0 0-1,0 1 1,0-1 0,0 0-1,0 0 1,0 0 0,0 0 0,0 0-1,0 1 1,-1-1 0,1 0-1,-1 0 1,1 0 0,0 0-1,-1 0 1,0 0 0,1 0-1,-1 0 1,0 0 0,1 0 0,-1 0-1,0-1 1,0 1 0,0 0-1,-1 0 1,-5 6 3,-1-2 1,0 1-1,0-1 1,-1 0-1,1-1 1,-1 0-1,0 0 1,-1-1-1,-14 4 1,-14 1 37,-40 2-1,63-8-28,-120 8 65,87-8-17,0 1 1,0 3-1,1 2 1,-48 14-1,90-20-42,0 1-1,0-1 1,0 1 0,0 0-1,0 1 1,-5 4-1,9-7-11,0-1-1,1 1 0,-1 0 1,0-1-1,1 1 0,-1 0 1,1-1-1,-1 1 1,1 0-1,-1 0 0,1 0 1,0-1-1,-1 1 0,1 0 1,0 0-1,0 0 0,0 0 1,-1 0-1,1 1 0,1-1 0,-1-1 0,1 1 0,-1 0 0,1 0 0,-1-1-1,1 1 1,0 0 0,-1-1 0,1 1 0,0 0-1,-1-1 1,1 1 0,0-1 0,0 1 0,0-1-1,0 0 1,-1 1 0,1-1 0,0 0 0,0 0 0,0 1-1,0-1 1,0 0 0,1 0 0,9 2-4,0-1 1,0-1-1,0 1 1,0-2-1,0 0 1,0 0-1,21-5 1,77-29-60,-82 25 44,42-12-24,-31 11-57,62-29 1,-99 40 93,-1 0 1,1 0-1,-1 0 0,0 0 1,1 0-1,-1 0 1,1 0-1,-1-1 1,1 1-1,-1 0 0,0 0 1,1-1-1,-1 1 1,1 0-1,-1 0 1,0-1-1,1 1 0,-1 0 1,0-1-1,0 1 1,1-1-1,-1 1 1,0 0-1,0-1 0,0 1 1,1-1-1,-1 1 1,0-1-1,0 1 1,0 0-1,0-1 0,0 1 1,0-1-1,0 1 1,0-1-1,0 1 1,0-1-1,-1 0 0,0 0-1,0 0 1,0 0-1,0 0 1,-1 0-1,1 1 1,0-1 0,0 0-1,-1 1 1,1-1-1,0 1 1,-3-1-1,-51-9-8,51 10 12,-24-4-73,0 1-1,0 1 1,-1 2-1,-54 6 1,81-6 14,0 0-1,0 0 1,0 1 0,0-1 0,1 1 0,-1-1 0,0 1 0,0 0 0,0 0 0,0 0 0,1 0 0,-1 0 0,0 0-1,1 1 1,-1-1 0,1 0 0,-3 3 0,10-16-243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3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11 14699,'9'-10'1983,"-8"18"-741,-9 33-155,4-23-806,-2 28 43,-3 73 0,9-95-265,1-1 1,1 0 0,1 0-1,0 0 1,9 25 0,-3-27 75,-3-9-386,-6-12 212,0 0-1,-1 0 0,1 0 0,0 0 0,0 0 0,0 1 0,0-1 0,0 0 1,0 0-1,0 0 0,0 0 0,0 0 0,0 0 0,0 0 0,0 0 1,0 0-1,0 0 0,-1 0 0,1 0 0,0 0 0,0 0 0,0 0 1,0 0-1,0 0 0,0 0 0,0 1 0,0-1 0,0 0 0,0 0 0,0 0 1,0 0-1,0 0 0,0 0 0,0 0 0,0 0 0,0 0 0,0 0 1,0 0-1,0 0 0,0 0 0,0 1 0,0-1 0,0 0 0,0 0 1,0 0-1,0 0 0,0 0 0,0 0 0,0 0 0,1 0 0,-1 0 0,0 0 1,0 0-1,0 0 0,0 0 0,0 0 0,0 0 0,0 1 0,-8-8-458</inkml:trace>
  <inkml:trace contextRef="#ctx0" brushRef="#br0" timeOffset="1">0 328 16115,'9'-4'1609,"6"2"-953,5 1-272,6 0 712,3-1-248,0 1-407,1-1-441,-5-3 120,1 3-88,-4-6-152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0.8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0 16876,'-1'2'116,"1"-1"1,0 0-1,-1 0 1,1 1-1,0-1 1,0 0 0,0 1-1,0-1 1,0 0-1,0 1 1,0-1-1,1 0 1,-1 1-1,0-1 1,1 0 0,-1 0-1,1 1 1,-1-1-1,1 0 1,0 0-1,-1 0 1,1 0 0,0 0-1,0 0 1,0 0-1,0 0 1,0 0-1,0 0 1,0 0-1,0-1 1,0 1 0,0 0-1,3 0 1,4 3 77,0-1 1,0 0-1,1-1 1,10 3-1,-11-3-56,50 10 53,0-1 0,0-4 0,1-2 0,0-2 0,61-6 1,-109 2-179,0 0 1,0 0 0,0-1 0,0-1 0,19-7-1,-29 10-6,-1 0-1,1 0 1,-1-1-1,0 1 0,1 0 1,-1 0-1,1-1 1,-1 1-1,1 0 0,-1-1 1,0 1-1,1 0 1,-1-1-1,0 1 1,1-1-1,-1 1 0,0-1 1,0 1-1,1 0 1,-1-1-1,0 0 1,-5-5 124,-18-1 76,-3 6-107,0 2-1,-1 1 0,1 0 1,-29 8-1,-2 0-39,20-5-19,-103 12 136,110-15-34,1-1 0,-52-6-1,80 6-129,0-1 0,0-1 0,-1 1 0,1 0 0,0 0 0,0 0 0,0-1-1,-1 1 1,1 0 0,0-1 0,0 1 0,0-1 0,0 1 0,0-1 0,0 0 0,0 0 0,0 1-1,0-1 1,0 0 0,0 0 0,0 0 0,-1-2 0,3 3-5,-1-1 1,0 0-1,0 0 1,1 0-1,-1 0 0,1 0 1,-1 0-1,1 0 1,-1 0-1,1 1 0,-1-1 1,1 0-1,0 0 1,-1 1-1,1-1 0,0 0 1,0 1-1,-1-1 1,1 1-1,0-1 1,0 1-1,0-1 0,0 1 1,0 0-1,0-1 1,0 1-1,2 0 0,28-10 16,2 2 0,-1 1-1,65-5 1,-61 9-84,-13 0-1,-4 0-75,0 1-1,0 1 0,0 0 1,26 4-1,-45-3 129,0 0 1,0 0-1,0 0 1,-1 0-1,1 0 0,0 0 1,0 0-1,0 0 1,0 0-1,0 0 0,0 0 1,0 0-1,0 0 0,0 0 1,0 1-1,0-1 1,-1 0-1,1 0 0,0 0 1,0 0-1,0 0 1,0 0-1,0 0 0,0 0 1,0 0-1,0 1 1,0-1-1,0 0 0,0 0 1,0 0-1,0 0 1,0 0-1,0 0 0,0 0 1,0 1-1,0-1 1,0 0-1,0 0 0,0 0 1,0 0-1,0 0 1,0 0-1,1 0 0,-1 0 1,0 0-1,0 1 1,0-1-1,0 0 0,0 0 1,0 0-1,0 0 1,0 0-1,0 0 0,0 0 1,0 0-1,1 0 1,-1 0-1,0 0 0,0 0 1,0 0-1,0 0 1,0 0-1,0 0 0,0 0 1,0 0-1,1 0 1,-1 0-1,0 0 0,-9 5-405,-16 2-91,0-2 0,-1-1 0,1 0 0,-35-1 0,9-2-6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1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76 17764,'13'-3'293,"0"0"0,0 1 0,0 1 1,0 0-1,0 0 0,1 1 0,-1 1 1,23 4-1,5-1 128,384-6 175,-266-4-499,-131 5-103,65 0-50,-84 2 50,1 0 0,-1 0 0,0 1 1,1 0-1,-1 1 0,0 0 0,11 6 1,-17-8 16,-1 0 1,1 1-1,-1-1 1,0 1-1,0 0 1,0 0-1,0 0 1,0 0 0,0 0-1,0 0 1,-1 0-1,1 1 1,-1-1-1,1 0 1,-1 1-1,0 0 1,0-1 0,0 1-1,0 0 1,0 3-1,-1-5 21,0 1-1,0 0 1,-1-1-1,1 1 0,0-1 1,-1 1-1,1 0 1,-1-1-1,1 1 1,-1-1-1,0 1 1,1-1-1,-1 0 1,0 1-1,0-1 0,0 0 1,0 1-1,-1-1 1,1 0-1,0 0 1,0 0-1,-1 0 1,1 0-1,-1 0 1,1-1-1,0 1 0,-1 0 1,0-1-1,1 1 1,-1-1-1,1 1 1,-1-1-1,0 0 1,1 0-1,-3 0 1,-14 1 231,-1 0 0,1-2 1,0 0-1,-1-1 1,1-1-1,-28-8 0,8 2-11,6 2-78,-145-25 448,140 27-574,0 1-1,-67 4 1,97 0-83,1 1 1,-1 0-1,0 0 1,1 0 0,-1 1-1,1 0 1,0 0-1,-7 4 1,30-16-581,-1-1 0,0-1 0,-1 0 0,15-16 0,15-15-37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2.8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20404,'13'3'1657,"9"1"-1241,3 5-200,11-9 552,11 0-256,9-3-192,0 2-120,3-2-504,-2 0-288,-11 0 1592,-8 2-1032,-16 1-8,-18 0-16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3.3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0 495 15739,'0'20'1825,"13"-6"-1009,7-1-304,12-9 1913,9-2-1489,16-8-328,5-2-56,5-7-544,1 1-432,-7 0 464,-6 2-104,-14 2-168</inkml:trace>
  <inkml:trace contextRef="#ctx0" brushRef="#br0" timeOffset="1">543 0 20476,'25'1'372,"0"1"-1,0 1 1,0 1-1,-1 1 1,1 1-1,-1 2 1,-1 0-1,44 22 1,-61-27-367,0 1 1,0-1 0,0 1-1,0 1 1,-1-1 0,0 1-1,0 0 1,0 0 0,0 0-1,-1 1 1,0 0-1,0 0 1,5 11 0,-7-12-5,0 2 0,0-1 0,-1 0 0,0 0 0,0 0 1,-1 1-1,1-1 0,-1 0 0,-1 1 0,1-1 0,-1 0 1,0 0-1,-1 1 0,1-1 0,-5 10 0,-4 7-11,-1-1 0,-1 0-1,-23 33 1,-52 57-584,84-108 557,-88 94-232,56-67 90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4.2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40 17436,'10'-20'2088,"-2"7"-1224,-2 7-360,-3 13 1081,3 9-265,-3 15-456,-1 8-224,1 11-456,2 3-160,-1 5-208,-3-4-96,-1-8-280,0-3-288,-8-13 1352,-4-7-720,-8-20-80,-4-9-32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4.6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95 17156,'0'-4'158,"1"0"0,0 1 0,1-1 0,-1 1 0,1-1 1,-1 1-1,1-1 0,0 1 0,0 0 0,0 0 0,1 0 1,-1 0-1,1 1 0,0-1 0,0 1 0,0-1 0,0 1 0,0 0 1,0 0-1,0 0 0,1 1 0,4-2 0,5-3 238,1 2-1,-1-1 0,1 2 1,24-3-1,-12 3-282,0 1-1,-1 2 1,1 1-1,0 1 1,-1 1 0,1 1-1,-1 1 1,0 1-1,0 2 1,-1 0-1,0 2 1,-1 0-1,0 2 1,27 17 0,-44-24-107,0 0 0,0 0 0,0 0 1,-1 1-1,0-1 0,0 1 0,0 1 1,-1-1-1,0 1 0,0-1 0,-1 1 1,0 0-1,0 0 0,0 1 0,-1-1 1,0 1-1,-1-1 0,0 1 0,1 8 1,-2-6 65,0 1 0,-1 0 0,-1 0 1,0-1-1,0 1 0,-1-1 0,0 0 1,-1 0-1,0 0 0,0 0 0,-1 0 1,-12 17-1,3-9 45,0 0 0,-1 0 0,-1-2 0,-1 0 0,0-1 0,-1 0 0,0-2 0,-1 0 0,-1-1 1,0-1-1,0-1 0,-1-1 0,-37 11 0,56-19-264,-1 0 0,0-1-1,1 1 1,-1-1 0,1 0 0,-1 0 0,1 0 0,-1 0 0,0 0 0,1-1-1,-4 0 1,5 1 116,1 0 0,0-1 0,0 1 0,-1 0-1,1 0 1,0 0 0,0 0 0,-1-1 0,1 1-1,0 0 1,0 0 0,-1-1 0,1 1 0,0 0 0,0 0-1,0-1 1,0 1 0,0 0 0,-1 0 0,1-1-1,0 1 1,0 0 0,0-1 0,0 1 0,0 0-1,0-1 1,0 1 0,0 0 0,0-1 0,0 1 0,0-1-1,12-14-492,10-6-265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5.0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 19196,'6'15'2097,"-3"-2"-1337,-3-1-328,0-1 1432,-2 4-1360,-1-1-200,-4-3-88,0-15-304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5.8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19 14107,'-1'5'272,"-2"4"364,1 1 0,0 0 0,-2 13 0,4-20-538,0 1 0,0 0 0,1-1 1,-1 1-1,1-1 0,0 1 0,0 0 1,0-1-1,0 0 0,1 1 0,-1-1 1,4 6-1,-2-5-63,0 0 0,0 0 0,0 0 0,0 0 0,1 0 0,0-1 0,-1 0 0,1 0 0,0 0 1,1 0-1,-1 0 0,0-1 0,1 0 0,0 0 0,-1 0 0,1 0 0,0-1 0,0 0 0,0 0 0,0 0 0,0-1 0,0 1 0,0-1 0,0-1 1,0 1-1,0-1 0,0 1 0,0-1 0,0-1 0,0 1 0,-1-1 0,1 0 0,0 0 0,-1 0 0,1 0 0,-1-1 0,0 0 0,0 0 0,0 0 1,4-4-1,3-5 323,1 0 0,-2-1 1,0 0-1,0 0 1,-1-1-1,-1 0 1,-1-1-1,11-27 1,-20 55 32,1 1 1,0 0 0,0-1 0,3 23-1,-2-27-298,1-2-108,-1 1 0,1-1 0,0 0 0,1 0 0,-1 1 0,2-1 0,4 12 0,-6-18 12,-1 1-1,1-1 1,0 0-1,0 0 0,0 0 1,0 0-1,0 0 0,0 0 1,0 0-1,0 0 1,0 0-1,1 0 0,-1 0 1,0-1-1,1 1 0,-1 0 1,0-1-1,2 1 0,-1-1 9,0 0-1,1 0 0,-1 0 0,0 0 1,0 0-1,0-1 0,0 1 0,0-1 1,0 0-1,0 1 0,0-1 0,0 0 1,0 0-1,0 0 0,0 0 0,1-2 1,10-7 64,-1-1 1,-1 1 0,12-16-1,-16 18-24,0-1-1,1 1 0,-1 1 1,2 0-1,-1 0 0,1 0 1,0 1-1,14-7 0,-21 12-62,0 1 0,0-1 0,0 1 0,0 0 0,0-1 0,0 1-1,0 0 1,0 0 0,0 1 0,0-1 0,0 0 0,0 0 0,0 1 0,0 0 0,0-1 0,0 1 0,-1 0-1,1 0 1,0 0 0,0 0 0,-1 0 0,4 2 0,1 4-277,1-1 0,-1 1 0,10 12 0,-6-5-344,-5-9 251,-1 0-1,1 0 1,-1-1-1,1 1 1,1-1 0,-1 0-1,9 5 1,-12-8 219,1 0 1,-1 0-1,1 0 1,-1-1-1,1 1 1,-1-1-1,1 1 1,0-1-1,-1 0 1,1 0-1,-1 0 1,1 0-1,-1-1 1,1 1-1,0-1 1,-1 1-1,1-1 1,-1 0-1,0 0 1,1 0-1,-1 0 1,3-2-1,11-8-782,26-24-1,-8 4 200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6.3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50 285 13155,'-6'7'342,"0"0"0,1 0-1,0 1 1,1 0 0,0 0 0,0 1 0,1-1 0,0 1 0,0-1 0,-3 19 0,6-27-340,0 1 1,0-1 0,0 0 0,0 1 0,0-1 0,0 0 0,0 1 0,-1-1-1,1 0 1,0 1 0,0-1 0,0 0 0,0 1 0,0-1 0,0 0 0,1 1-1,-1-1 1,0 0 0,0 1 0,0-1 0,0 0 0,0 1 0,0-1 0,1 0-1,-1 1 1,0-1 0,0 0 0,0 0 0,1 1 0,-1-1 0,0 0 0,0 0-1,1 0 1,-1 1 0,0-1 0,1 0 0,-1 0 0,0 0 0,0 0 0,1 1-1,-1-1 1,0 0 0,1 0 0,-1 0 0,0 0 0,1 0 0,-1 0 0,0 0-1,1 0 1,-1 0 0,1 0 0,19-12 342,0-6-48,-1-1-1,-1-1 0,16-22 1,44-71 1135,-70 102-1276,8-14 222,-3 8-27,-2 0 1,0 0-1,-1-1 0,-1 0 1,13-38-1,-35 80 636,-8 24-842,12-22-332,1 0-1,1 1 1,1 0-1,2 0 0,-2 35 1,8-25-33,-2-35 184,1 1 1,0-1-1,0 1 1,0-1-1,0 0 1,1 0-1,1 4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6.7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12 19844,'9'-11'1907,"-12"33"-1089,2-21-816,-27 169 1394,25-141-1136,2 0-1,0 0 1,7 55-1,-6-80-260,1-1-1,-1 1 1,1-1-1,0 1 1,0-1-1,1 0 1,-1 0-1,0 1 1,1-1 0,0 0-1,0 0 1,0 0-1,0-1 1,0 1-1,1 0 1,-1-1-1,1 0 1,0 1-1,2 1 1,-2-3 0,0 0 0,0 0 0,0 0 0,0 0 0,0-1 0,0 1 0,1-1 1,-1 0-1,0 0 0,0 0 0,0 0 0,0 0 0,0-1 0,0 0 0,0 1 0,0-1 0,0 0 1,0 0-1,0-1 0,0 1 0,4-3 0,4-4 32,1 0 1,-1 0-1,-1-1 1,1-1-1,-2 1 0,1-2 1,-1 1-1,-1-1 0,11-18 1,2-8 232,30-72 0,-9-18 305,-61 279-873,15-106 145,4-43 135,-3 19-426,1-1-1,1 0 1,1 1-1,6 41 1,-5-60 333,0 0 1,-1-1-1,1 1 1,0 0-1,0-1 1,0 1 0,1-1-1,-1 1 1,1-1-1,1 3 1,-2-5 83,0 1 1,-1 0-1,1-1 1,0 1 0,0-1-1,0 1 1,0-1-1,0 1 1,0-1-1,0 0 1,0 1-1,0-1 1,0 0 0,0 0-1,0 1 1,0-1-1,0 0 1,0 0-1,0 0 1,0-1-1,0 1 1,0 0 0,0 0-1,0 0 1,0-1-1,0 1 1,0 0-1,0-1 1,0 1-1,-1-1 1,2 0 0,26-21-753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36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58 13595,'-1'-3'5404,"-1"14"-3519,-2 19-1067,11 61-321,-5-79-487,1 0 0,-1 1 1,2-1-1,0-1 0,6 15 1,-10-25 2,1 0 1,-1 0-1,0-1 1,1 1-1,-1 0 1,1 0-1,-1 0 1,1-1-1,-1 1 1,1 0-1,0-1 1,-1 1-1,1-1 1,0 1-1,0 0 1,-1-1-1,1 0 1,0 1-1,0-1 1,0 1-1,0-1 1,-1 0-1,1 0 1,0 1-1,0-1 1,0 0-1,0 0 1,0 0-1,0 0 1,0 0-1,0 0 1,0 0-1,-1 0 1,1-1-1,0 1 1,0 0-1,0-1 1,0 1-1,0 0 1,-1-1-1,1 1 1,0-1-1,0 1 1,1-2 0,3-2 87,0-1 1,1 0 0,-1 0-1,6-9 1,-7 9-49,89-120 1029,-65 85-979,-28 40-103,13-16-7,-13 16 7,0 0-1,0 0 1,1 0-1,-1-1 1,0 1-1,0 0 0,1 0 1,-1 0-1,0 0 1,0 0-1,1 0 1,-1 0-1,0-1 0,0 1 1,1 0-1,-1 0 1,0 0-1,0 0 1,1 0-1,-1 0 0,0 0 1,0 0-1,1 0 1,-1 1-1,0-1 1,0 0-1,1 0 0,-1 0 1,0 0-1,0 0 1,1 0-1,-1 0 1,0 1-1,0-1 0,0 0 1,1 0-1,-1 0 1,0 1-1,0-1 1,0 0-1,1 0 0,-1 0 1,0 1-1,0-1 1,0 0-1,0 0 1,0 1-1,0-1 0,0 0 1,0 0-1,0 1 1,0-1-1,0 0 1,0 0-1,0 1 0,0-1 1,0 0-1,0 1 1,0-1-1,0 0 1,0 0-1,0 1 0,0-1 1,1 25-58,2 17-62,-2-40 109,-1 1-1,1 0 1,-1-1-1,1 1 1,0-1-1,0 1 0,0-1 1,1 1-1,-1-1 1,0 0-1,4 4 1,-4-5 10,0 0 0,0-1 0,0 1 0,0 0 1,0-1-1,0 1 0,0-1 0,0 1 0,1-1 0,-1 0 1,0 0-1,0 1 0,0-1 0,1 0 0,-1 0 0,0 0 0,0 0 1,1 0-1,-1 0 0,0-1 0,0 1 0,0 0 0,0-1 1,1 1-1,-1-1 0,0 1 0,1-2 0,31-19 151,-30 18-123,15-12 242,0-1 1,-1-1-1,0 0 0,-2-1 0,0-1 0,16-27 1,-44 59-2668,5 0 1952,-1 3-143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7.2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266 0 18276,'-23'14'1285,"1"2"0,1 0 0,-36 34 0,29-22-499,-44 61 0,67-82-785,0-2-49,1 1 0,0-1 0,1 1 1,-1-1-1,1 1 0,0 0 1,1 0-1,-1 1 0,1-1 1,-2 13-1,3-18 34,2-1 0,-1 0 0,0 1 0,0-1 0,0 0 0,0 1 0,0-1 0,0 0 0,0 1 0,0-1 0,1 0 0,-1 1 0,0-1 0,0 0 0,0 1 0,1-1 0,-1 0 0,0 1 0,0-1 0,1 0 0,-1 0 0,0 1 0,1-1 0,-1 0 0,0 0 0,1 0 0,-1 0 0,0 1 0,1-1 0,-1 0 0,17 0-280,23-10-63,-32 8 258,13-4 15,1 1 0,-1 1 1,40-2-1,-55 6 77,0 0 0,1 0-1,-1 1 1,0-1 0,0 1 0,0 1-1,0-1 1,0 1 0,0 0 0,-1 1-1,1-1 1,0 1 0,-1 0 0,0 1-1,0-1 1,0 1 0,0 0 0,5 6 0,-8-8 18,0 0 1,0 0-1,-1 0 1,1 1-1,-1-1 1,1 1-1,-1-1 1,0 1-1,0 0 1,0-1-1,0 1 1,-1 0 0,1 0-1,-1-1 1,1 1-1,-1 0 1,0 0-1,0 0 1,-1-1-1,1 1 1,0 0-1,-1 0 1,0 0-1,0-1 1,1 1-1,-2 0 1,1-1 0,0 1-1,0-1 1,-1 1-1,1-1 1,-1 0-1,0 0 1,0 0-1,-3 3 1,0 0 117,-1 0 0,0 0 1,0 0-1,0-1 0,0 0 1,-1 0-1,0-1 0,0 0 1,0 0-1,0-1 0,0 1 1,-9 0-1,4-1-1,1-1 0,0 0 1,0-1-1,-1 0 0,-11-2 0,-13-8 221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7.7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298 31 20036,'0'0'56,"0"0"1,1-1-1,-1 1 0,0 0 0,0 0 0,1 0 0,-1 0 0,0 0 0,0 0 0,1 0 1,-1 0-1,0 0 0,1 0 0,-1 0 0,0 0 0,0 0 0,1 0 0,-1 0 1,0 0-1,0 1 0,1-1 0,-1 0 0,0 0 0,0 0 0,1 0 0,-1 0 0,0 1 1,0-1-1,0 0 0,1 0 0,-1 0 0,0 1 0,0-1 0,0 0 0,0 12 761,-14 18-323,10-22-47,-57 107 406,-87 124-1,69-128-2410,322-436-5961,-230 308 7243,133-161-1420,-142 175 1779,-1-1 1,1 0-1,0 1 1,0 0-1,8-5 1,-12 7-60,1 1-1,-1 0 1,0 0 0,1 0-1,-1-1 1,0 1-1,1 0 1,-1 0 0,1 0-1,-1 0 1,1 0 0,-1 0-1,0 0 1,1 0 0,-1 0-1,1 0 1,-1 0-1,0 0 1,1 0 0,-1 0-1,1 1 1,-1-1 0,0 0-1,1 0 1,-1 0 0,1 1-1,0 0 26,-1 0-1,1 0 0,-1-1 1,1 1-1,-1 0 1,0 0-1,1 0 0,-1 0 1,0 0-1,0 0 1,0 0-1,0 0 0,1 0 1,-1 1-1,-1 0 0,-1 27 914,-1-1 0,-14 57-1,1-10 209,15-66-1056,-19 129 1520,18-113-1572,1 0 1,1 0 0,4 37 0,4-32-646,-8-29 506,0 0-1,1 0 1,-1 0-1,1 0 1,-1 0-1,1 0 1,-1 0-1,1 0 1,0 0-1,-1-1 1,1 1-1,0 0 1,0 0-1,0 0 1,0-1-1,0 1 1,0-1-1,0 1 1,0 0-1,2 0 1,-3-1 40,0 0 0,1 0 0,-1 0 0,0-1 1,1 1-1,-1 0 0,0 0 0,1 0 0,-1 0 0,0-1 0,1 1 0,-1 0 1,0 0-1,0 0 0,1-1 0,-1 1 0,0 0 0,0 0 0,1-1 1,-1 1-1,0 0 0,0-1 0,0 1 0,0 0 0,1-1 0,-1 1 0,0 0 1,0-1-1,0 1 0,0 0 0,0-1 0,0 1 0,0 0 0,0-1 0,0 1 1,0-1-1,0 1 0,0 0 0,0-1 0,0 1 0,-1-1 0,-2-18-743,0 9 405,0 0 0,-1 1-1,-1-1 1,0 1 0,0 0-1,-1 0 1,-12-14 0,-55-55 2830,55 60-1169,18 18-1212,-1 0 0,1-1 0,-1 1 0,1 0 0,0 0 0,-1-1 0,1 1 0,0 0 0,-1-1 0,1 1 0,0 0 0,-1-1 0,1 1 0,0 0 0,0-1 0,-1 1 0,1-1 0,0 1 0,0 0 0,0-1 0,0 1 0,-1-1 0,1 1 0,0-1 0,0 1 0,0-1 0,0 1 0,0-1 0,0 0 0,18-1 1094,-8 2-1197,-1 0 1,0-1 0,0 0-1,-1-1 1,1 1 0,0-2 0,0 1-1,12-7 1,18-9-225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8.6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 0 18836,'-11'23'2469,"-9"31"-1,-4 32-1291,-9 89-1268,29-156 110,1-5-9,0 1 0,2 0-1,-1 1 1,3 28 0,-1-43-10,-1-1 1,1 1-1,0-1 1,1 1-1,-1-1 1,0 1-1,0 0 1,0-1-1,0 1 1,0-1 0,1 1-1,-1-1 1,0 1-1,0-1 1,1 1-1,-1-1 1,0 1-1,1-1 1,-1 1-1,0-1 1,1 0-1,-1 1 1,1-1 0,-1 0-1,1 1 1,-1-1-1,1 0 1,-1 1-1,1-1 1,-1 0-1,1 0 1,-1 0-1,1 0 1,-1 1-1,1-1 1,0 0 0,-1 0-1,1 0 1,-1 0-1,1 0 1,-1 0-1,1-1 1,-1 1-1,1 0 1,0 0-1,-1 0 1,1 0-1,-1-1 1,1 1 0,-1 0-1,1 0 1,-1-1-1,1 1 1,-1-1-1,24-19 25,11-19 7,22-23 7,-49 55-32,0 0 0,0 0-1,0 1 1,1 0-1,15-7 1,-23 12-6,1 0 0,0 0 0,-1 0 0,1 1 1,0-1-1,0 1 0,-1-1 0,1 1 0,0-1 0,0 1 0,0 0 0,0 0 0,0 0 1,-1 0-1,1 0 0,0 1 0,0-1 0,0 0 0,-1 1 0,1-1 0,0 1 0,0 0 0,-1 0 1,1 0-1,0-1 0,-1 1 0,1 1 0,-1-1 0,0 0 0,1 0 0,-1 1 0,0-1 1,0 0-1,1 1 0,-1-1 0,0 1 0,0 0 0,-1-1 0,1 1 0,0 2 0,3 5 5,-1 0 0,-1 1 0,0-1-1,0 1 1,-1 0 0,0 9-1,0 6 44,-1 0 1,-1 0-1,-1 0 0,-8 41 0,8-64-794,3-13-87,4-20 116,2 4 348,1-7-133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9.1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200 38 19484,'-14'6'532,"1"0"-1,0 1 1,1 0-1,-1 1 1,1 0-1,1 1 1,0 0-1,-16 17 1,19-17-494,1-1 0,-1 2 1,1-1-1,1 1 0,0 0 1,0 0-1,1 1 0,0 0 1,1 0-1,-5 20 0,8-29-55,0 0 0,1 0 0,0 0 0,-1 0 0,1 0 0,0 1 0,0-1 0,0 0-1,1 0 1,-1 0 0,0 0 0,1 0 0,-1 0 0,1 0 0,0 0 0,-1 0 0,1-1 0,1 3 0,-1-3 5,0 0 0,0-1 1,0 1-1,0 0 0,0-1 1,0 1-1,0-1 0,0 1 1,1-1-1,-1 0 0,0 1 1,0-1-1,0 0 0,0 0 1,0 0-1,1 0 1,-1 0-1,0 0 0,0 0 1,0 0-1,0-1 0,2 0 1,5-1-21,-2-1 1,1 0-1,0 0 1,0 0-1,-1-1 1,0 0-1,0-1 1,7-5-1,9-12 143,-1-1 0,-1-1 1,-2-1-1,0 0 0,-1-2 0,-2 0 0,21-48 1,-29 62 31,-6 17-54,-8 29-85,5-20-88,-6 26-516,3 1 0,-2 72 1,13-72-455,-6-39 987,0 0 0,0 0 0,0 0 0,0-1 0,1 1 0,-1 0 0,0 0 0,1 0 0,-1 0 0,0 0 0,1 0 0,-1-1 0,1 1 0,0 0 0,-1 0 0,1-1 0,0 1 0,-1 0 0,1-1 0,0 1 0,0-1 0,-1 1 0,1-1 0,0 1 0,0-1 0,0 1 0,0-1 0,0 0 0,0 0 0,0 1 0,0-1 0,0 0 0,0 0 0,-1 0 0,1 0 0,0 0 0,0 0 0,0 0 0,0-1 0,1 1 0,3-3-89,0-1 0,0 1 0,0-1 0,-1 0 0,1-1 0,-1 1 0,0-1 0,-1 0-1,1 0 1,3-6 0,24-39-922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2:59.5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 3 15243,'0'0'24,"0"-1"0,0 1 0,0 0 1,0 0-1,0 0 0,0 0 0,0 0 0,0 0 0,0 0 0,0 0 0,0 0 0,-1-1 0,1 1 0,0 0 0,0 0 0,0 0 0,0 0 1,0 0-1,0 0 0,0 0 0,0 0 0,0 0 0,0 0 0,0 0 0,-1 0 0,1 0 0,0-1 0,0 1 0,0 0 0,0 0 0,0 0 1,0 0-1,0 0 0,0 0 0,-1 0 0,1 0 0,0 0 0,0 0 0,0 0 0,0 0 0,0 0 0,0 0 0,0 1 0,0-1 0,-1 0 1,1 0-1,0 0 0,0 0 0,0 0 0,0 0 0,0 0 0,0 0 0,0 0 0,0 0 0,0 0 0,0 0 0,0 0 0,-1 0 0,1 1 1,0-1-1,0 0 0,0 0 0,0 0 0,0 0 0,0 0 0,0 0 0,0 0 0,-9 13 490,-8 22-115,-13 42 680,4 2 1,-23 113-1,47-181-1068,0-3-18,0 1 0,1 0 0,0-1 0,0 1 1,1 0-1,0 0 0,2 10 0,-2-18 3,0 0-1,0-1 1,0 1 0,0 0-1,0 0 1,0-1 0,1 1-1,-1 0 1,0-1-1,0 1 1,1 0 0,-1-1-1,1 1 1,-1 0 0,1-1-1,-1 1 1,1-1-1,-1 1 1,1-1 0,-1 1-1,1-1 1,0 1 0,-1-1-1,1 0 1,0 1-1,-1-1 1,1 0 0,0 1-1,0-1 1,1 0-9,-1 0 1,1-1-1,-1 1 1,1 0-1,0-1 1,-1 1-1,0-1 1,1 0-1,-1 1 1,1-1-1,-1 0 1,0 0-1,2-1 0,7-7-105,0 0-1,15-18 1,-20 22 67,24-31-173,-21 24 216,1 0 1,1 1-1,0 0 0,0 1 1,1 0-1,21-14 0,-31 24 17,0-1 0,0 0 0,0 1 0,0-1 0,0 1 0,0 0 0,0-1 0,0 1 0,0 0 0,0-1 0,0 1 0,0 0 0,1 0 0,-1 0 0,0 0 0,0 0 0,0 0 0,0 0 0,0 1 0,0-1 0,1 0 0,-1 1 0,0-1 0,0 0 0,2 2 0,-2-1 13,0 1 0,1-1 0,-1 1 1,0 0-1,0-1 0,0 1 0,0 0 1,0 0-1,0-1 0,0 1 0,-1 0 0,1 0 1,0 3-1,0 6 108,1-1 1,-1 1-1,-1 0 0,-1 15 1,-1-7 255,0-1 0,-2 0 0,0 0 0,-1 0 0,0-1 0,-1 0 1,-1 0-1,-16 27 0,22-42-345,0 0-1,0-1 1,0 1 0,-1 0-1,1-1 1,0 0 0,-1 1 0,1-1-1,-1 0 1,1 0 0,-1 1-1,0-1 1,0-1 0,1 1-1,-1 0 1,0 0 0,0-1 0,0 1-1,0-1 1,0 1 0,0-1-1,1 0 1,-1 0 0,0 0-1,-3 0 1,2-1-61,1 0 0,-1 0 1,1 0-1,-1 0 0,1 0 0,0 0 0,-1-1 0,1 0 1,0 1-1,0-1 0,0 0 0,0 0 0,0 0 0,1 0 1,-1 0-1,1 0 0,-1-1 0,1 1 0,-1-3 0,-12-33-153,2-5-114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0.0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19 169 16412,'0'2'150,"0"0"0,0 1 0,0-1 0,0 0 0,0 0 0,1 1 0,-1-1 0,1 0 1,0 0-1,-1 0 0,1 1 0,0-1 0,0 0 0,1 0 0,-1 0 0,0-1 0,1 1 1,-1 0-1,4 3 0,-4-5-58,1 1 0,-1-1-1,1 1 1,-1-1 0,1 1 0,0-1 0,-1 0 0,1 1 0,0-1-1,-1 0 1,1 0 0,0-1 0,-1 1 0,1 0 0,-1 0 0,1-1 0,0 1-1,-1-1 1,1 1 0,-1-1 0,1 0 0,-1 0 0,1 0 0,-1 0 0,0 0-1,1 0 1,-1 0 0,1-1 0,6-5 199,-1 0 0,0 0 0,-1-1-1,0 0 1,0 0 0,0 0 0,-1-1 0,5-11 0,-7 14-146,0-1 0,-1 1 0,0 0 0,0-1 1,0 1-1,-1-1 0,0 0 0,0 0 0,-1 1 0,1-1 1,-2 0-1,-1-13 0,2 19-131,0 0-1,0 0 1,-1 0 0,1 0-1,0 0 1,-1-1 0,1 1-1,-1 0 1,1 0 0,-1 0-1,0 0 1,1 1 0,-1-1-1,0 0 1,1 0-1,-1 0 1,0 0 0,0 1-1,0-1 1,0 0 0,0 1-1,0-1 1,0 1 0,0-1-1,0 1 1,0-1 0,0 1-1,0 0 1,-1 0 0,1 0-1,0-1 1,0 1 0,0 0-1,0 0 1,0 0 0,-1 1-1,1-1 1,0 0 0,0 0-1,0 1 1,-1-1-1,-2 2-7,-1 0 0,1 0 0,0 0 0,0 0 0,1 1 0,-1 0 0,0-1 0,1 1 0,-5 5 0,-1 4-52,0-1 0,1 1 0,0 1 0,1 0 0,1 0 0,0 0 0,-8 27 0,11-30-14,0 0 0,1 0 0,1 0-1,-1 0 1,1 0 0,1 0-1,0 1 1,1-1 0,0 0-1,0 0 1,1 0 0,3 11-1,-4-19 48,-1 0 0,1 0 1,0 0-1,0 0 0,0 0 0,0 0 0,1-1 0,-1 1 0,0 0 1,1-1-1,-1 1 0,1-1 0,-1 0 0,1 1 0,0-1 0,0 0 0,-1 0 1,1 0-1,0 0 0,0 0 0,0-1 0,0 1 0,0-1 0,0 1 1,0-1-1,0 0 0,1 1 0,-1-1 0,0 0 0,0-1 0,0 1 0,0 0 1,4-1-1,4-2-8,1 0 1,-1-1 0,0 0 0,-1-1 0,14-8-1,89-60 37,-12 6 76,-93 63-85,0 0-1,1 0 0,-1 0 0,1 1 1,-1 1-1,15-4 0,-21 6-6,1-1 0,0 1 1,0 0-1,0 0 0,-1 0 0,1 0 0,0 0 0,0 0 1,-1 1-1,1-1 0,0 0 0,0 1 0,-1 0 0,1-1 0,0 1 1,-1 0-1,1 0 0,-1 0 0,1 0 0,-1 0 0,1 0 1,-1 0-1,0 1 0,0-1 0,1 0 0,-1 1 0,0-1 1,0 1-1,0-1 0,-1 1 0,1 0 0,0-1 0,-1 1 1,1 0-1,0 2 0,2 10-6,-1 0 1,0 1 0,-1-1-1,0 20 1,0 12 1,-1-44 11,0 1 0,0 0 1,1-1-1,-1 1 0,1 0 0,0-1 0,2 5 0,-3-6-1,0-1 1,1 1-1,-1-1 0,1 1 0,-1-1 1,1 0-1,-1 1 0,1-1 1,-1 0-1,1 1 0,-1-1 0,1 0 1,-1 1-1,1-1 0,-1 0 0,1 0 1,0 0-1,-1 1 0,1-1 1,-1 0-1,1 0 0,0 0 0,-1 0 1,1 0-1,0 0 0,-1 0 1,1-1-1,-1 1 0,1 0 0,0 0 1,-1 0-1,1-1 0,-1 1 0,1 0 1,-1 0-1,1-1 0,-1 1 1,1-1-1,-1 1 0,1 0 0,-1-1 1,1 0-1,10-8 80,0-2-1,-1 1 1,0-1 0,-1-1 0,13-20 0,9-9 100,-19 25-114,-8 9-60,0 1-1,1 1 0,0-1 1,0 1-1,0-1 1,1 1-1,-1 1 1,1-1-1,0 1 0,9-5 1,-14 9-17,0 0 0,0-1 1,-1 1-1,1 0 0,0 0 1,0 0-1,-1-1 0,1 1 1,0 0-1,0 0 0,0 0 1,-1 1-1,1-1 0,0 0 1,0 0-1,-1 0 0,1 0 1,0 1-1,0-1 0,-1 0 1,1 1-1,0-1 0,-1 1 1,1-1-1,0 0 0,0 2 1,0-1-6,0 1 0,1-1 0,-1 1-1,0 0 1,0 0 0,-1 0 0,1-1 0,0 1 0,-1 0 0,1 3 0,1 5-26,0 1-1,-1-1 1,-1 12 0,0-22 35,-1 28-383,-1 0-1,-1-1 1,-11 45-1,19-88 133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1.0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1 468 17252,'11'-7'473,"1"-1"1,-1 0-1,-1 0 1,1-1-1,-1-1 1,8-10-1,49-66 1299,-35 34-1272,-1-1-1,23-57 1,-62 133-516,1 0 0,1 0 0,1 1 0,2 0-1,-2 38 1,3-45 8,-1 29 2,2 0-1,2 0 1,2 0 0,2-1 0,15 65-1,-15-92 10,5 21-6,6 57-1,-15-85 15,0 0 0,-1 1-1,0-1 1,-1 0 0,0 0 0,-1 0 0,0 0 0,0 0 0,-9 21-1,10-31-5,1 1-1,-1-1 1,0 1-1,0 0 1,0-1-1,0 1 1,0-1-1,0 0 1,0 1-1,0-1 1,-1 0-1,1 0 1,0 0-1,-1 0 1,1 0-1,-1 0 1,1 0-1,-1 0 1,0 0 0,1-1-1,-1 1 1,-2 0-1,2-1-3,0 0 1,1-1-1,-1 1 1,0 0-1,1-1 1,-1 1-1,1-1 1,-1 0-1,1 1 1,-1-1-1,1 0 1,-1 0-1,1 0 0,0 0 1,-1 0-1,1 0 1,0 0-1,0-1 1,0 1-1,0 0 1,0-1-1,0 1 1,-1-3-1,-3-7-16,0 1 0,1-1 0,1 0 0,0 0 0,0-1 1,1 1-1,0 0 0,1-1 0,1 1 0,0-1 0,0 1 0,1-1 0,3-15 0,1-1-27,2 1 0,1 0 0,1 0 0,16-34 0,8 1-7,2 1-1,3 2 0,54-63 0,17-26-24,-106 143 69,-1-1 0,1-1-1,-1 1 1,0 0 0,-1 0 0,3-7 0,-4 10 3,0 1 0,0 0 0,0-1 1,0 1-1,0 0 0,0-1 0,0 1 1,0 0-1,0-1 0,0 1 0,0 0 1,0-1-1,0 1 0,0 0 0,0-1 0,0 1 1,0 0-1,0-1 0,0 1 0,-1 0 1,1-1-1,0 1 0,0 0 0,0-1 0,-1 1 1,1 0-1,0 0 0,0-1 0,-1 1 1,1 0-1,-2 0-2,1 0 1,0 0-1,0 0 0,0 0 1,0 0-1,0 0 0,0 0 1,-1 1-1,1-1 0,0 0 1,0 1-1,0-1 1,0 1-1,0-1 0,-1 2 1,-7 4-13,1 1 0,0 0 0,0 1 1,0 0-1,1 0 0,0 0 0,1 1 1,0 0-1,0 0 0,1 1 1,0-1-1,1 1 0,0 0 0,-5 19 1,8-22-21,-1 0 0,1 0 1,1 0-1,0 0 0,0 0 1,0 0-1,1 8 1,0-13 15,-1-1 0,0 1 0,1 0 0,-1 0 0,1-1 0,-1 1 1,1 0-1,0 0 0,0-1 0,0 1 0,0-1 0,0 1 0,0-1 1,0 1-1,0-1 0,1 0 0,-1 0 0,0 1 0,1-1 0,-1 0 1,1 0-1,0 0 0,-1-1 0,1 1 0,0 0 0,-1 0 0,1-1 1,0 1-1,0-1 0,0 0 0,-1 0 0,3 1 0,2-2-80,0 1-1,0-1 1,1-1-1,-1 1 1,0-1-1,-1 0 1,1 0-1,0-1 1,-1 1-1,1-1 1,-1 0 0,0-1-1,5-4 1,6-5-464,0-1 0,22-25 0,-21 17 187,0-1-1,-1-1 0,-1 0 0,-2-1 0,15-36 0,-2-6-381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1.7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3 16339,'-17'48'996,"-34"116"940,43-133-1521,2 1 0,0 0 0,0 39 0,6-63-338,0 0 1,0-1-1,1 1 1,2 10-1,-3-17-65,0 1 0,0 0 1,1-1-1,-1 1 0,1-1 1,0 0-1,-1 1 0,1-1 0,0 1 1,0-1-1,0 0 0,0 0 0,0 1 1,0-1-1,0 0 0,0 0 0,1 0 1,-1 0-1,0 0 0,0-1 1,1 1-1,-1 0 0,1 0 0,-1-1 1,1 1-1,-1-1 0,1 0 0,-1 1 1,3-1-1,1 0-3,0-1-1,0 1 1,0-1 0,0 0-1,0-1 1,-1 1 0,1-1 0,0 0-1,-1 0 1,1-1 0,6-4-1,48-37 1,-49 35-1,8-7-9,-15 12-6,1 0 0,0 1 0,0-1 1,1 1-1,-1 0 0,1 0 0,-1 0 1,1 1-1,0-1 0,0 1 0,6-1 1,-11 3 5,1-1 0,0 1 0,0 1 0,0-1 0,0 0 0,0 0 0,-1 0 0,1 0 0,0 1 0,0-1 0,0 0 0,0 1 0,-1-1 0,1 0 0,0 1 1,0-1-1,-1 1 0,1-1 0,0 1 0,-1 0 0,1-1 0,-1 1 0,1 0 0,-1-1 0,1 1 0,-1 0 0,1 0 0,-1-1 0,1 1 0,-1 0 0,0 0 0,0 0 0,1 0 1,-1-1-1,0 1 0,0 0 0,0 0 0,0 0 0,0 2 0,-2 41-17,1-39 18,-18 109 513,19-114-505,0 0 1,0 0-1,0 1 0,0-1 0,0 0 1,0 0-1,0 0 0,0 0 0,0 0 1,0 0-1,0 0 0,0 1 0,0-1 1,0 0-1,0 0 0,0 0 0,0 0 1,0 0-1,0 0 0,0 0 0,0 1 1,0-1-1,0 0 0,0 0 0,0 0 1,0 0-1,0 0 0,0 0 0,0 0 1,0 0-1,1 1 0,-1-1 0,0 0 1,0 0-1,0 0 0,0 0 0,0 0 1,0 0-1,0 0 0,0 0 0,0 0 1,1 0-1,-1 0 0,0 0 0,0 0 1,0 0-1,0 0 0,0 0 1,0 0-1,0 0 0,1 0 0,-1 0 1,0 0-1,0 0 0,0 0 0,0 0 1,0 0-1,0 0 0,1 0 0,-1 0 1,0 0-1,0 0 0,10-9 312,18-24-11,-17 21-187,4-6-294,2 1 0,0 0-1,1 2 1,1 0 0,0 1 0,1 1 0,21-10-1,-30 17 124,0-1 0,-1 1 0,0-2 0,0 1 0,-1-2 0,0 1 0,0-1 0,-1 0 0,0-1 0,-1 0 1,0 0-1,-1-1 0,0 0 0,9-22 0,-2 3 407,-1 0 1,-1-1 0,6-36 0,-16 47-16,-1 20-335,0 0 0,0 0 0,0 0 0,0-1 0,0 1 0,0 0 0,0 0 0,0 0 0,-1-1-1,1 1 1,0 0 0,0 0 0,0 0 0,0-1 0,0 1 0,0 0 0,-1 0 0,1 0 0,0 0 0,0 0 0,0-1 0,0 1 0,-1 0 0,1 0 0,0 0 0,0 0 0,0 0 0,-1 0 0,1 0 0,0 0 0,0 0 0,-1 0 0,1 0 0,0 0 0,0 0 0,0 0 0,-1 0 0,-1 1 6,1 0 0,-1 0 0,1 0 0,0 0 0,-1 1 0,1-1 0,0 0 0,0 1 0,0-1-1,0 1 1,0 0 0,0-1 0,0 1 0,0 0 0,0 2 0,-16 39-150,2 1 1,-9 49-1,18-66 36,2 0 0,1 0-1,1 1 1,3 51 0,8-30-10,-9-47 94,1 0 0,-1 0 0,1-1 0,-1 1 0,1 0 0,0-1 0,0 1 1,0 0-1,0-1 0,0 1 0,0-1 0,0 1 0,0-1 0,1 0 0,-1 1 0,0-1 0,1 0 0,-1 0 0,1 0 0,-1 0 1,1 0-1,3 1 0,-5-2-7,1 0 0,-1 0 1,1 0-1,-1 0 0,1 0 1,-1 0-1,1 0 0,-1 0 1,1 0-1,-1 0 0,1-1 0,-1 1 1,1 0-1,-1 0 0,1 0 1,-1-1-1,0 1 0,1 0 1,-1 0-1,1-1 0,-1 1 1,0-1-1,1 1 0,-1 0 0,0-1 1,1 1-1,-1 0 0,0-2 1,4-16-512,-4 12 365,-1 0 0,1 0 0,-1 0 0,-3-9 0,-2 1 210,-1 0-1,-1 1 0,0 0 0,0 0 0,-1 0 1,-1 1-1,0 1 0,-1-1 0,0 2 0,-1-1 1,0 2-1,-15-10 0,26 18 28,1 1 0,-1 0 0,0-1-1,1 1 1,-1 0 0,1-1 0,-1 1 0,1 0-1,0-1 1,-1 1 0,1-1 0,-1 1 0,1-1 0,0 1-1,-1-1 1,1 1 0,0-1 0,0 1 0,-1-1 0,1 0-1,0 1 1,0-1 0,0 0 0,0 0-26,0 1 0,1-1 1,-1 1-1,0 0 0,1-1 1,-1 1-1,1-1 0,-1 1 1,0 0-1,1-1 0,-1 1 1,1 0-1,-1 0 1,1-1-1,-1 1 0,1 0 1,-1 0-1,1 0 0,-1 0 1,2 0-1,37-3 687,-33 3-577,231-11 934,-232 11-1064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2.1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90 20796,'3'-9'1425,"22"-1"-1225,3 0-264,12-3-24,5 3 272,1-7-224,-2-3-112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3.8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0 16668,'-11'7'5686,"-5"17"-4339,9-12-753,-9 7-513,-1 0 1,-26 23 0,42-42-101,1 0 0,0 0 0,-1 0 0,1 1 0,-1-1 0,1 0 0,0 0 0,-1 0 0,1 1 0,0-1 0,-1 0 0,1 1 0,0-1 0,0 0 0,-1 1 0,1-1 0,0 0 0,0 1 0,0-1 0,-1 0 0,1 1 0,0-1 0,0 1 0,0-1 0,0 0 0,0 1 0,0-1 0,0 1 0,0-1 0,0 0 0,0 1 0,0-1 0,0 1 0,0-1 0,0 1 0,0-1 0,0 0 0,1 1 0,-1-1 0,0 0 0,0 1 0,0-1 0,1 0 0,-1 1 0,0-1 0,0 0 0,1 1 0,-1-1 0,0 0 0,1 1 0,26 7-724,-7-3 370,-13 0 317,0 0 0,0 0 0,0 0 0,-1 1 0,0 0-1,0 0 1,0 1 0,-1 0 0,0 0 0,6 12 0,4 9-34,16 43 0,-22-46 93,0 1 1,-2-1-1,-1 2 1,5 40-1,-10-56 48,0 1 0,-1-1 0,0 1 0,-1 0 0,0-1 0,-1 1 0,-1-1 0,1 0 0,-2 1 0,1-1 0,-2-1 0,-10 21 0,14-29-29,0 0 0,-1 0 0,1 0 0,-1 0 0,1-1 0,-1 1-1,0 0 1,1-1 0,-1 1 0,0-1 0,0 0 0,0 0 0,0 1 0,0-1 0,0-1 0,-1 1-1,1 0 1,-2 0 0,2-1-10,0 0-1,0 0 0,0 0 1,0 0-1,0-1 0,1 1 1,-1 0-1,0-1 1,0 0-1,1 1 0,-1-1 1,0 0-1,1 0 0,-1 0 1,0 0-1,1 0 0,-1 0 1,1-1-1,0 1 0,-1 0 1,1-1-1,-1-2 1,-3-3-14,0 0 0,1-1 0,0 1 0,1-1 0,-1 0 1,2 0-1,-1-1 0,1 1 0,0 0 0,1-1 0,0 1 1,0-1-1,1 1 0,0-1 0,2-13 0,0 8-59,0 0 0,2 0-1,-1 0 1,2 0 0,-1 0-1,2 1 1,0 0-1,12-19 1,0 7-212,1 1 1,30-28-1,-33 36 123,-1 0 1,0-1 0,-1 0 0,-1-1 0,-1-1-1,11-22 1,-21 36 191,0-1 1,0 1-1,-1-1 0,0 0 0,0 1 1,0-8-1,-1 11-14,0 1 0,0 0 0,-1-1-1,1 1 1,0 0 0,0-1 0,-1 1 0,1 0 0,0 0 0,-1-1 0,1 1 0,-1 0 0,0 0 0,0-2 0,0 3-5,0-1 1,1 1-1,-1-1 1,0 1 0,1 0-1,-1-1 1,0 1-1,0 0 1,0-1 0,1 1-1,-1 0 1,0 0-1,0 0 1,0 0 0,1 0-1,-1 0 1,0 0-1,0 0 1,0 0 0,1 0-1,-1 0 1,0 0 0,0 1-1,0-1 1,-1 1-1,0 0 7,0-1 0,0 1-1,1 0 1,-1 1-1,0-1 1,0 0 0,0 1-1,1-1 1,-1 1 0,1-1-1,-1 1 1,1-1-1,0 1 1,0 0 0,0 0-1,0 0 1,0 0 0,0 0-1,0 0 1,0 0-1,1 0 1,-1 0 0,1 0-1,-1 0 1,1 0 0,0 1-1,0-1 1,0 0-1,0 0 1,1 0 0,0 4-1,-1-3-29,1 0 0,-1 0-1,1 0 1,0 0 0,0 0-1,0 0 1,1 0 0,-1 0-1,1-1 1,-1 1-1,1-1 1,0 1 0,0-1-1,0 1 1,0-1 0,1 0-1,-1 0 1,1 0 0,-1 0-1,1-1 1,5 3 0,-2-2 9,0-1 0,1 0 1,-1-1-1,0 1 1,1-1-1,-1 0 0,1-1 1,-1 0-1,0 0 0,1 0 1,-1-1-1,10-3 1,10-5 192,36-21 0,-58 29-183,12-6 48,-5 1 34,1 1 0,0 0 0,0 1 0,0 1-1,17-5 1,-26 9-87,0-1 0,-1 1-1,1 0 1,0 0-1,0 0 1,0 0 0,0 0-1,0 1 1,0-1-1,0 1 1,0 0 0,0 0-1,0 0 1,-1 0-1,1 0 1,0 1 0,-1-1-1,1 1 1,-1 0-1,0 0 1,1 0 0,-1 0-1,0 0 1,0 0-1,0 0 1,-1 1 0,1-1-1,2 5 1,10 25-28,-12-26 7,1 1-1,0-1 1,0 0 0,0 0 0,6 7 0,-8-13 2,-1 1 1,0-1-1,1 1 1,0-1-1,-1 1 1,1-1 0,-1 0-1,1 1 1,-1-1-1,1 0 1,0 1-1,-1-1 1,1 0-1,0 0 1,-1 0 0,1 0-1,0 1 1,-1-1-1,1 0 1,0 0-1,-1 0 1,1-1 0,0 1-1,-1 0 1,1 0-1,-1 0 1,1 0-1,0-1 1,-1 1 0,1 0-1,0 0 1,-1-1-1,1 1 1,-1 0-1,1-1 1,-1 1 0,1-1-1,-1 1 1,1-2-1,22-26-675,-14 16 155,0 2 101,1-1 1,1 1 0,22-17 0,-10 14-100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3 251 11755,'-1'-15'325,"0"0"1,0 0-1,2-1 0,0 1 0,0 0 0,2 0 1,0 1-1,0-1 0,1 0 0,1 1 0,9-19 0,-10 25-1,16-28 813,-20 35-1114,0 1 0,0-1 0,1 1 1,-1-1-1,0 1 0,0-1 0,1 1 1,-1 0-1,1-1 0,-1 1 0,0-1 1,1 1-1,-1 0 0,1-1 0,-1 1 1,1 0-1,-1-1 0,0 1 0,1 0 0,0 0 1,-1 0-1,1-1 0,-1 1 0,1 0 1,-1 0-1,1 0 0,-1 0 0,1 0 1,-1 0-1,1 0 0,0 0 0,-1 0 1,1 0-1,-1 0 0,1 1 0,-1-1 0,1 0 1,-1 0-1,1 0 0,-1 1 0,1-1 1,-1 0-1,1 1 0,-1-1 0,0 0 1,1 1-1,-1-1 0,1 0 0,-1 1 1,0-1-1,1 1 0,-1-1 0,0 1 1,0-1-1,1 1 0,-1-1 0,0 2 0,13 29 443,-1 0-1,8 37 0,3 11-366,7 4-62,42 83 0,-52-127-27,2-2-1,1 0 1,2-1 0,34 39 0,-47-63-12,-1 0 1,2-1-1,23 17 0,-30-24-62,0-1 0,0 1 1,1-1-1,-1 0 0,1 0 0,0-1 0,0 0 0,0 0 0,0 0 0,14 0 0,-21-8-4730,-5-6 337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3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1 562 14651,'4'-2'244,"0"0"-1,-1-1 1,1 0 0,-1 0-1,1 0 1,-1 0 0,0 0-1,0-1 1,3-5 0,5-5 213,71-85 2643,139-149 192,-67 85-3185,-148 161-161,-5 9 37,-3 12 18,-12 46 78,-7 46 238,19-95-285,1-1 1,1 0-1,0 0 1,1 0 0,5 23-1,-4-27-89,2 5-326,-1 0 1,2 29-1,-5-44 376,0-1 0,0 1 1,0-1-1,0 1 0,0-1 0,0 0 1,0 1-1,0-1 0,-1 1 1,1-1-1,0 1 0,0-1 0,0 1 1,0-1-1,-1 0 0,1 1 1,0-1-1,0 1 0,-1-1 0,1 0 1,0 1-1,-1-1 0,1 0 1,0 1-1,-1-1 0,1 0 0,0 0 1,-1 1-1,-7 0-257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4.4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74 104 15259,'0'0'74,"1"0"-1,-1-1 1,0 1-1,0 0 1,0-1-1,1 1 1,-1 0-1,0-1 0,0 1 1,0 0-1,0-1 1,0 1-1,0 0 1,0-1-1,0 1 1,0 0-1,0-1 1,0 1-1,0 0 1,0-1-1,0 1 1,0 0-1,0-1 1,0 1-1,0 0 0,0-1 1,0 1-1,-1 0 1,1-1-1,0 1 1,0 0-1,0-1 1,-1 1-1,1 0 1,0 0-1,0-1 1,-1 1-1,1 0 1,0 0-1,0 0 0,-1-1 1,1 1-1,0 0 1,-1 0-1,1 0 1,0 0-1,-1 0 1,1 0-1,0-1 1,-1 1-1,1 0 1,-1 0-1,1 0 1,0 0-1,-1 0 1,1 0-1,0 1 0,-1-1 1,1 0-1,0 0 1,-1 0-1,1 0 1,0 0-1,-1 0 1,1 1-1,-1-1 1,-1 1 179,0 0 1,0 0-1,0 0 1,0 0-1,0 0 1,0 0-1,1 1 1,-1-1-1,0 1 1,-2 2-1,-3 7 167,1-1 0,1 1 0,-9 22 0,13-29-432,-1 1 0,1-1 0,0 1 1,0-1-1,1 1 0,-1 0 0,1 0 0,0-1 0,0 1 0,0 0 0,1-1 1,0 1-1,1 5 0,-1-9 8,-1 0 1,1-1 0,-1 1-1,0 0 1,1 0-1,-1-1 1,1 1 0,0 0-1,-1-1 1,1 1-1,0 0 1,-1-1 0,1 1-1,0-1 1,0 1-1,-1-1 1,1 0 0,0 1-1,0-1 1,0 0-1,0 0 1,-1 1 0,1-1-1,0 0 1,0 0-1,0 0 1,0 0-1,0 0 1,0 0 0,0 0-1,-1 0 1,1 0-1,0-1 1,0 1 0,0 0-1,0-1 1,0 1-1,-1 0 1,1-1 0,0 1-1,0-1 1,-1 1-1,2-2 1,3-1-6,1-1 0,-1 0 0,0 0 0,8-8 0,4-9 21,0 0-1,18-32 1,17-23 60,-52 76-73,0 0 1,0-1 0,0 1-1,0 0 1,0 0-1,0 0 1,0-1 0,0 1-1,0 0 1,1 0-1,-1 0 1,0-1 0,0 1-1,0 0 1,0 0-1,0 0 1,1 0 0,-1-1-1,0 1 1,0 0-1,0 0 1,0 0 0,1 0-1,-1 0 1,0 0-1,0 0 1,1 0 0,-1 0-1,0-1 1,0 1-1,0 0 1,1 0 0,-1 0-1,0 0 1,0 0-1,0 0 1,1 0 0,-1 0-1,0 1 1,0-1-1,1 0 1,-1 0 0,0 0-1,0 0 1,0 0-1,1 0 1,-1 0 0,0 0-1,0 1 1,0-1-1,0 0 1,1 0 0,-1 0-1,0 0 1,0 0-1,0 1 1,0-1 0,0 0-1,0 0 1,1 0-1,-1 1 1,0-1 0,0 0-1,0 0 1,0 0-1,0 1 1,2 17-27,-2-16 26,-3 73-56,1 10 4,2-83 54,0-1 0,0 0 0,0 1 0,0-1 0,0 0 0,0 1 0,0-1 1,1 0-1,-1 1 0,1-1 0,-1 0 0,1 0 0,-1 1 0,1-1 1,0 0-1,-1 0 0,1 0 0,0 0 0,2 2 0,-3-3 2,1 0 1,0 0-1,0 1 0,0-1 0,-1 0 0,1 0 0,0 0 0,0 0 1,0 0-1,0 0 0,-1 0 0,1-1 0,0 1 0,0 0 0,0 0 1,-1-1-1,1 1 0,0 0 0,0-1 0,-1 1 0,1-1 1,1 0-1,4-4 21,1-1 0,-1 1 0,0-1 0,7-11 1,5-7 58,15-28 0,-19 28-24,23-30 0,-36 54-63,-1-1 0,0 0 1,1 1-1,-1-1 1,1 0-1,0 1 0,-1-1 1,1 1-1,-1-1 1,1 1-1,0-1 0,-1 1 1,1-1-1,0 1 1,0 0-1,-1-1 0,1 1 1,0 0-1,0 0 1,0-1-1,-1 1 0,3 0 1,-3 0-1,1 1 1,0-1-1,-1 1 1,1-1-1,-1 1 1,1-1-1,-1 1 0,1-1 1,-1 1-1,1-1 1,-1 1-1,1 0 1,-1-1-1,0 1 1,0-1-1,1 1 1,-1 0-1,0 0 1,0-1-1,1 2 1,0 7-23,0-1 1,0 1 0,0 11 0,-1-14 13,1 19-28,-2-15 31,1 0 1,1 1-1,0-1 0,0 0 0,1 0 1,4 14-1,-5-23 13,-1-1 0,0 1 0,0-1 0,0 0 0,0 1 1,0-1-1,1 0 0,-1 1 0,0-1 0,0 0 0,1 1 0,-1-1 0,0 0 0,0 0 1,1 1-1,-1-1 0,0 0 0,1 0 0,-1 1 0,0-1 0,1 0 0,-1 0 1,1 0-1,-1 0 0,0 0 0,1 1 0,-1-1 0,0 0 0,1 0 0,-1 0 0,1 0 1,-1 0-1,0 0 0,1 0 0,0-1 0,13-10 120,9-25 59,-22 34-166,85-170 448,-76 159-603,-9 13 134,-1 0 1,0 0-1,0 0 1,0 1-1,1-1 1,-1 0-1,0 0 0,0 0 1,0 0-1,1 0 1,-1 0-1,0 0 0,0 1 1,0-1-1,0 0 1,0 0-1,1 0 0,-1 0 1,0 1-1,0-1 1,0 0-1,0 0 0,0 0 1,0 1-1,0-1 1,0 0-1,0 0 1,0 0-1,0 1 0,0-1 1,0 0-1,0 0 1,0 1-1,0-1 0,0 0 1,0 1-1,-1 34-200,0-25 162,-2 18-116,2-18-56,0 0 0,1 0-1,0 1 1,0-1 0,1 0 0,3 12-1,1-12-26,7-11-99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4.8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0 20396,'-51'33'4675,"79"-26"-6773,11-8 1316,-29 1 626,-1-1 1,0 1-1,1 0 0,-1 1 1,11 2-1,-17-2 142,-1 0 0,1 0 0,0 0 0,-1 0 0,0 0 1,1 1-1,-1-1 0,0 1 0,1 0 0,-1-1 0,0 1 0,0 0 0,-1 0 1,1 0-1,0 1 0,-1-1 0,1 0 0,-1 0 0,1 1 0,-1-1 1,0 1-1,1 3 0,0 2 190,-1 0-1,1 0 1,-1 0 0,0 1 0,-1-1 0,0 0 0,0 1-1,-1-1 1,0 0 0,-1 1 0,0-1 0,-3 11 0,4-16-126,0 0 0,-1 1 1,1-1-1,0 0 1,-1 0-1,0 0 0,0 0 1,0 0-1,0 0 0,0-1 1,0 1-1,-1-1 1,1 1-1,-1-1 0,0 0 1,0 0-1,0 0 1,0 0-1,0-1 0,0 1 1,0-1-1,0 0 1,-1 0-1,1 0 0,0 0 1,-1-1-1,1 1 0,-1-1 1,1 0-1,-1 0 1,-5-1-1,7 1-101,1 0 1,-1 0-1,0-1 0,0 1 1,1-1-1,-1 1 0,0-1 1,1 0-1,-1 0 0,1 0 1,-1 0-1,1 0 0,-1 0 0,1 0 1,0 0-1,-1 0 0,1-1 1,0 1-1,0 0 0,0-1 1,0 1-1,0-1 0,0 0 1,1 1-1,-1-1 0,0 0 1,1 1-1,-1-3 0,3-16-590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5.2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51 18948,'-4'6'3075,"-20"12"-1382,5-3-404,-31 30 1,44-39-1258,1 1 0,-1-1 0,2 1 0,-1 0 0,1 0 0,0 0 0,0 1 0,1 0 0,-3 10 0,5-16-39,1-1 1,-1 1-1,1-1 0,-1 1 0,1 0 1,0-1-1,0 1 0,0 0 1,0 0-1,0-1 0,0 1 0,1 0 1,-1-1-1,0 1 0,1 0 0,-1-1 1,1 1-1,0-1 0,-1 1 1,1-1-1,2 3 0,-2-3 0,1 0 0,-1 0 0,1 0 0,-1 0 0,1-1 0,-1 1 0,1 0 0,-1-1-1,1 1 1,0-1 0,-1 0 0,1 0 0,0 0 0,-1 1 0,1-1 0,0-1 0,-1 1 0,1 0 0,0 0 0,-1-1-1,1 1 1,2-2 0,7-2-8,0 0 0,-1-1 1,0 0-1,0-1 0,-1 0 0,1-1 0,-1 0 0,8-9 0,3-3 23,-2-1 0,21-27 0,-34 40 6,0 0 0,0 0 1,-1-1-1,0 0 1,-1 0-1,5-14 1,-8 21-31,1 0 0,-1-1 0,1 1 0,-1 0 0,0-1 1,0 1-1,0-1 0,1 1 0,-1-1 0,-1 1 0,1 0 1,0-1-1,0 1 0,0-1 0,-1 1 0,1 0 1,-1-1-1,1 1 0,-1 0 0,0-1 0,1 1 0,-1 0 1,0 0-1,0 0 0,0-1 0,0 1 0,0 0 0,0 0 1,0 0-1,0 1 0,0-1 0,-1 0 0,1 0 0,0 1 1,0-1-1,-1 1 0,1-1 0,-1 1 0,1-1 0,0 1 1,-1 0-1,1 0 0,-1-1 0,1 1 0,-1 0 0,1 0 1,-3 1-1,-7 0 97,-1 0 1,1 0-1,-1 2 1,1-1-1,-18 8 1,4-3-124,-10 3-38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6.2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2 347 17588,'0'-1'94,"0"0"1,-1 0-1,1 1 1,0-1 0,0 0-1,0 0 1,0 0-1,0 0 1,0 0-1,0 1 1,0-1-1,0 0 1,1 0-1,-1 0 1,0 0 0,0 1-1,1-1 1,-1 0-1,0 0 1,1 1-1,-1-1 1,1 0-1,-1 0 1,1 1 0,-1-1-1,1 1 1,0-1-1,-1 0 1,1 1-1,0-1 1,0 1-1,-1 0 1,1-1-1,0 1 1,0-1 0,-1 1-1,1 0 1,0 0-1,0 0 1,0-1-1,0 1 1,-1 0-1,1 0 1,0 0 0,0 0-1,0 0 1,0 0-1,0 1 1,-1-1-1,3 0 1,0 1 106,1 0 0,-1 1 0,1-1 0,-1 0 1,1 1-1,-1 0 0,0 0 0,0 0 0,0 0 0,5 5 1,-2 0-140,-1 0 0,1 0 0,-1 1 0,-1 0 1,0 0-1,0 1 0,0-1 0,-1 1 0,-1 0 0,1-1 1,1 12-1,0 13-118,0 59 0,-2-31-109,-2-61 157,0 1 1,0 0-1,-1-1 0,1 1 1,0 0-1,1-1 0,-1 1 1,0 0-1,0-1 0,0 1 0,0 0 1,0-1-1,1 1 0,-1 0 1,0-1-1,1 1 0,-1-1 1,0 1-1,1 0 0,-1-1 1,1 1-1,-1-1 0,1 0 0,0 1 1,-1-1-1,1 0 0,0 0 0,-1 0 0,1 0 0,0 0 0,-1-1 1,1 1-1,-1 0 0,1-1 0,-1 1 0,1 0 0,-1-1 0,1 1 0,-1-1 1,1 1-1,-1 0 0,1-1 0,-1 1 0,1-2 0,20-32-124,-21 33 134,36-73-19,45-131-1,-70 161 150,-15 53-122,0 1 0,1 0 0,0 0 0,1 0 0,0 0 0,0 1 0,1-1-1,1 1 1,0-1 0,0 1 0,4 19 0,-4-29-10,0 0 0,0 0 0,1 0 0,-1 0 0,1 0 0,-1 0 0,1-1 0,-1 1 0,1 0 0,-1 0 0,1 0 0,0 0 0,-1-1 0,1 1 0,0 0 0,0 0 0,0-1 0,-1 1 0,1-1 0,0 1 0,0-1 0,0 1 0,0-1 0,0 0 0,0 1 0,2-1 0,-1 0 8,1 0 0,-1 0 1,0-1-1,1 1 0,-1-1 0,0 1 1,0-1-1,0 0 0,0 0 1,0 0-1,4-2 0,3-3 35,-1 0 0,1-1 0,-2 0 0,9-9-1,20-27 286,41-66-1,-68 100-430,-8 19 33,-9 31-16,5-23 42,0 2 4,-11 85-102,13-92 129,0 1 1,1-1-1,1 1 1,0-1-1,5 21 1,-6-32 10,1 0-1,-1-1 1,1 1-1,-1 0 0,1 0 1,0 0-1,0-1 1,0 1-1,0 0 1,0-1-1,0 1 1,0-1-1,1 1 1,-1-1-1,0 0 1,1 1-1,-1-1 1,4 2-1,-3-3 1,-1 1 0,1-1 0,-1 0 0,1 1 0,-1-1 0,1 0 1,0 0-1,-1 0 0,1 0 0,0-1 0,-1 1 0,1 0 0,-1-1 0,1 1 0,-1-1 0,1 1 0,2-2 0,3-3-3,1 0-1,-1-1 1,0 1 0,0-1 0,0-1-1,6-8 1,3-4-30,-1-2 0,-1 0 0,0 0-1,-2-1 1,-1-1 0,-1 0 0,8-26 0,-14 21-101,-6 22 18,-6 18 17,1 6 98,1 1-1,0-1 1,1 1 0,1 1 0,1-1-1,1 1 1,0-1 0,3 34 0,-1-51 3,0-1 1,0 1 0,0 0 0,0 0 0,1 0 0,-1-1 0,0 1-1,1 0 1,0 0 0,-1-1 0,1 1 0,0 0 0,0-1 0,0 1-1,0-1 1,0 1 0,0-1 0,1 0 0,-1 1 0,2 1-1,-1-3 2,-1 0 0,1 1-1,-1-1 1,1 0-1,-1 1 1,1-1-1,-1 0 1,1 0-1,-1 0 1,0-1 0,1 1-1,-1 0 1,1 0-1,-1-1 1,1 1-1,-1-1 1,0 1-1,1-1 1,1-1 0,7-4 6,-1-1 0,0 1 0,0-2 0,15-16 0,91-107 76,-24 26 88,-21 20 150,-64 76-260,0 0 0,0 0 0,-1-1 0,0 0 0,-1 0 1,0 0-1,5-21 0,-9 29-45,1-1-1,-1 1 1,0 0 0,0-1 0,0 1-1,0 0 1,0-1 0,0 1-1,-1 0 1,1 0 0,-1-1 0,0 1-1,1 0 1,-1 0 0,0 0 0,0 0-1,-1 0 1,-1-3 0,2 4-11,-1-1 0,1 1-1,-1 0 1,1 0 0,-1 0 0,0 0 0,1 0-1,-1 0 1,0 1 0,0-1 0,1 1 0,-1-1 0,0 1-1,0 0 1,0-1 0,0 1 0,0 0 0,0 0 0,0 0-1,0 0 1,1 1 0,-5 0 0,1 1-10,-1 0 1,0 0-1,0 0 1,1 1-1,0 0 1,-1 0-1,1 1 0,0-1 1,1 1-1,-1 0 1,1 1-1,-7 6 1,0 3-22,1-1 0,1 1 0,-11 21 1,10-15-4,1 1 1,1 0-1,1 0 1,-8 39 0,12-45 12,1 0 1,0 0-1,1 1 1,1-1 0,1 1-1,0-1 1,5 27-1,-4-38 20,-1 1 0,0 0 0,1-1 0,0 1 0,0-1 0,0 0 0,0 0 0,1 1 0,0-2 0,0 1 0,0 0 0,0 0 0,1-1 0,-1 0 0,1 0 0,0 0 0,0 0-1,0 0 1,0-1 0,0 0 0,1 0 0,-1 0 0,1 0 0,-1-1 0,1 0 0,0 0 0,-1 0 0,1 0 0,0-1 0,0 1 0,7-2 0,5 0 18,-1-1 0,0-1 1,0 0-1,0-1 0,-1-1 1,1 0-1,-1-2 0,15-7 1,-23 10-53,10-4 24,25-19 0,-38 25-90,-1 0-1,0 0 0,0-1 1,0 0-1,-1 1 0,1-1 0,-1 0 1,1 0-1,-1 0 0,0-1 1,0 1-1,0-1 0,-1 1 1,3-7-1,-4 8 68,0 1 1,0 0-1,0-1 0,0 1 0,0-1 1,0 1-1,0-1 0,0 1 1,-1-1-1,1 1 0,-1 0 1,1-1-1,-1 1 0,1 0 1,-1-1-1,0 1 0,0 0 1,1 0-1,-1 0 0,0-1 0,0 1 1,0 0-1,-1 0 0,-1-1 1,-14-12-384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6.7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22413,'4'6'1976,"6"-1"-1624,5 0-272,3-4 760,8 2-1536,1-2 736,13 1-304,1-2-56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7.2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27 180 20516,'0'0'49,"0"0"-1,0 0 1,0 0-1,0 0 0,0 0 1,0 0-1,1 0 0,-1 0 1,0 0-1,0 0 1,0 0-1,0 0 0,0 0 1,0 0-1,0 1 1,0-1-1,0 0 0,0 0 1,0 0-1,0 0 1,1 0-1,-1 0 0,0 0 1,0 0-1,0 0 1,0 0-1,0 1 0,0-1 1,0 0-1,0 0 0,0 0 1,0 0-1,0 0 1,0 0-1,0 0 0,0 0 1,0 0-1,0 1 1,0-1-1,0 0 0,0 0 1,0 0-1,0 0 1,-1 0-1,1 0 0,0 0 1,0 0-1,0 0 0,0 0 1,0 1-1,0-1 1,0 0-1,0 0 0,13-8 1228,18-14-470,-19 12-668,-1-1 0,19-20 0,-27 27-64,1 0 0,-1-1 0,0 1 0,0-1 0,-1 0 0,1 0 1,-1 0-1,0 0 0,-1 0 0,1 0 0,0-8 0,-1 12-44,-1-1 0,0 1 0,0 0-1,0 0 1,0-1 0,0 1 0,0 0 0,0 0 0,0 0 0,0-1 0,0 1 0,-1 0 0,1 0 0,-1 0 0,1 0 0,-1-1 0,1 1 0,-1 0 0,1 0 0,-1 0 0,0 0 0,0 0 0,0 0 0,1 1 0,-1-1 0,0 0 0,0 0-1,0 1 1,0-1 0,0 0 0,0 1 0,-1-1 0,1 1 0,0-1 0,0 1 0,0 0 0,0-1 0,-1 1 0,1 0 0,0 0 0,0 0 0,0 0 0,-3 0 0,0 1 20,0-1 0,0 1 1,0 0-1,0 0 0,0 1 1,0-1-1,0 1 0,0 0 1,0 0-1,1 0 0,-7 5 0,4-2-50,-1 1 0,1 0 0,1 1 0,-1-1 0,1 1 0,1 0 0,-1 0-1,1 1 1,0-1 0,1 1 0,-1 0 0,2 0 0,-1 0 0,1 0 0,0 1-1,1-1 1,0 0 0,0 1 0,1-1 0,1 10 0,-1-16-2,0 0 0,0-1 0,1 1 0,-1 0 0,1 0 0,-1-1 0,1 1 0,0-1 1,-1 1-1,1 0 0,0-1 0,0 1 0,0-1 0,0 0 0,1 1 0,-1-1 0,0 0 0,0 0 0,1 0 0,-1 0 1,4 2-1,-3-2-59,1 0 1,-1-1 0,1 1-1,-1-1 1,1 1-1,0-1 1,-1 0 0,1 0-1,0 0 1,-1-1 0,1 1-1,0 0 1,2-2 0,4-1-111,0 0 0,0 0 0,-1-1 0,1-1 0,-1 1 1,0-2-1,8-5 0,6-9-234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7.6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273 21 19836,'12'-11'717,"-1"1"1638,-22 30-466,-122 173-369,-8 12-1929,131-187-236,12-20-994,20-29-503,34-66 383,-21 36 568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8.1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151 16 15235,'13'-14'1362,"-13"14"-1330,0 0-1,0 0 1,1 0-1,-1 0 1,0-1-1,0 1 1,0 0 0,1 0-1,-1 0 1,0 0-1,0 0 1,1 0-1,-1 0 1,0-1-1,0 1 1,1 0-1,-1 0 1,0 0 0,0 0-1,1 0 1,-1 0-1,0 0 1,0 1-1,1-1 1,-1 0-1,0 0 1,0 0-1,1 0 1,-1 0-1,0 0 1,1 3 101,0-1 0,0 0 1,0 0-1,-1 1 0,1-1 0,-1 0 0,1 1 1,-1-1-1,0 1 0,0-1 0,-1 4 0,3 84 1085,13 93-1,-8-131-1219,3 0 0,2-1 0,23 59 1,-1-38-1513,-34-72 1495,-1 0 0,1 0 0,0 0 0,0 0 0,0 0-1,0 0 1,0 0 0,0 0 0,0 0 0,0 0 0,0 0 0,0 0 0,0 0 0,-1 0 0,1 0 0,0 0-1,0 0 1,0 0 0,0 0 0,0 0 0,0 0 0,0 1 0,0-1 0,0 0 0,0 0 0,0 0 0,0 0 0,0 0-1,0 0 1,0 0 0,0 0 0,-9-8-453</inkml:trace>
  <inkml:trace contextRef="#ctx0" brushRef="#br0" timeOffset="1">56 448 14075,'-25'-20'2232,"6"9"-1031,7 1-513,18 10 1520,8 0-615,18 4-409,4 0-248,11-2-904,5-2-512,5-3 432,0 0-40,-8-6-120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9.2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65 21389,'0'0'47,"0"0"0,0 0 0,0 0 0,0-1 1,0 1-1,0 0 0,0 0 0,0 0 1,0-1-1,0 1 0,0 0 0,0 0 1,0 0-1,0-1 0,0 1 0,0 0 0,0 0 1,0-1-1,0 1 0,0 0 0,0 0 1,0 0-1,0 0 0,-1-1 0,1 1 1,0 0-1,0 0 0,0 0 0,0 0 0,-1-1 1,1 1-1,0 0 0,0 0 0,0 0 1,0 0-1,-1 0 0,1 0 0,0 0 1,0-1-1,0 1 0,-1 0 0,1 0 0,0 0 1,-10 8 631,-7 16 123,10-4-699,0 0 1,1 1-1,1 0 0,1 0 1,1 0-1,1 1 0,1 33 1,1-49-142,0 1-1,0 0 1,1-1 0,0 1-1,0-1 1,4 10 0,-5-15 33,1 1 0,-1-1 0,0 0 0,1 0 0,0 0 1,-1 0-1,1 0 0,0 0 0,-1 0 0,1 0 0,0 0 0,0 0 1,0 0-1,0 0 0,0 0 0,0-1 0,0 1 0,0 0 0,0-1 1,0 1-1,0-1 0,0 1 0,1-1 0,-1 1 0,0-1 0,0 0 1,0 0-1,1 0 0,-1 0 0,0 0 0,0 0 0,1 0 0,-1 0 1,0 0-1,0 0 0,1-1 0,-1 1 0,0 0 0,0-1 0,0 1 1,2-2-1,3-1 20,-1 0 0,1-1 1,-1 0-1,0 0 0,0-1 0,0 0 1,-1 1-1,0-1 0,7-10 0,31-56 245,-36 59-211,60-130 555,-63 136-583,-1 11-42,-1 21-216,-2 43 0,0-48 105,0 0 0,2 1 0,4 31-1,-5-51 120,0 0-1,1 0 0,-1 0 1,1 1-1,0-1 0,-1 0 1,1 0-1,0 0 0,0-1 1,0 1-1,1 0 0,-1 0 1,0 0-1,1-1 0,-1 1 1,3 1-1,-3-2 18,0-1 0,0 1 0,1-1 0,-1 0 0,0 1 1,0-1-1,1 0 0,-1 1 0,0-1 0,0 0 0,1 0 0,-1 0 0,0 0 0,1-1 0,-1 1 0,0 0 0,0 0 0,1-1 1,1 0-1,4-3 66,0 0-1,0 0 1,-1-1 0,0 0 0,0 0 0,11-11 0,-1-3 151,-1 1-1,0-2 0,-2 0 1,0-1-1,-2 0 1,0 0-1,-1-2 0,-1 1 1,-1-1-1,5-28 1,-9 28-76,-6 16-124,-3 11-76,-4 13-92,6-2 60,0 0 1,1-1-1,0 1 1,1 0-1,1 0 1,0 0 0,1-1-1,1 1 1,1 0-1,4 16 1,-7-29 75,1 0 0,0 0 0,0 0 0,0 0 0,0 0 0,0-1 0,0 1 0,1 0 0,-1 0 0,1-1 1,-1 1-1,1-1 0,0 1 0,-1-1 0,1 0 0,0 0 0,0 1 0,0-1 0,0-1 0,2 2 0,-1-1 5,0-1-1,-1 0 0,1 0 1,0 0-1,0 0 0,0 0 1,0 0-1,-1-1 0,1 0 1,0 1-1,-1-1 0,1 0 1,4-2-1,2-2 6,0-1-1,0 0 1,0 0-1,-1-1 1,0 0-1,0 0 1,6-9-1,3-6 16,-1-1 0,-2-1 0,18-37 0,-34 67-102,0 0 1,1 1-1,0-1 0,0 0 0,0 13 1,0-1-36,0-14 101,-2 14-90,1 0 1,1 0 0,1 0-1,0 0 1,1 0-1,4 19 1,-5-36 107,0 0-1,0 0 1,0 0-1,1 1 1,-1-1-1,0 0 1,1 0-1,-1 0 1,1 0 0,-1 0-1,1 0 1,0 0-1,-1 0 1,1 0-1,0 0 1,0 0-1,-1 0 1,1 0-1,0-1 1,0 1-1,0 0 1,0-1 0,0 1-1,0 0 1,0-1-1,1 1 1,-1-1-1,0 0 1,0 1-1,0-1 1,0 0-1,1 0 1,-1 0 0,0 0-1,0 0 1,0 0-1,1 0 1,-1 0-1,0 0 1,0-1-1,0 1 1,0 0-1,0-1 1,1 1-1,-1-1 1,0 1 0,0-1-1,0 1 1,0-1-1,1-1 1,6-3 1,0-1 0,-1 0 0,0 0 1,0-1-1,7-7 0,6-9 22,-1-2-1,-1 0 1,-2-1 0,0-1-1,-1 0 1,12-35 0,-23 49-100,-8 17-42,-9 22-53,6-6 105,0 1 0,1 0 1,1 0-1,1 1 0,1-1 1,0 43-1,3-61 67,0 0 0,0-1 0,1 1 0,-1-1 0,1 1 0,-1 0 0,1-1 0,0 0 0,0 1 0,0-1 1,0 1-1,0-1 0,1 0 0,-1 0 0,1 0 0,1 3 0,-1-4 5,-1 0 0,1 0 0,-1-1 0,1 1 1,0 0-1,-1 0 0,1-1 0,0 1 0,0-1 0,0 0 0,-1 1 0,1-1 1,0 0-1,0 0 0,0 0 0,0 0 0,-1 0 0,1-1 0,0 1 0,0-1 1,0 1-1,-1-1 0,4-1 0,11-4-18,0-1 0,0-1 0,28-20 1,-35 22 46,-1 0 0,0 0 0,-1-1 1,0 0-1,0-1 0,0 1 1,-1-1-1,7-12 0,-12 20-26,-1-1 1,1 1-1,-1-1 0,1 0 0,-1 1 0,0-1 1,1 1-1,-1-1 0,0 0 0,1 1 0,-1-1 1,0 0-1,0 1 0,0-1 0,0 0 0,1 1 0,-1-1 1,0 0-1,0 0 0,0 1 0,-1-1 0,1 0 1,0 1-1,0-1 0,0 0 0,0 1 0,-1-1 1,1 0-1,0 1 0,0-1 0,-1 0 0,1 1 0,-1-1 1,1 1-1,0-1 0,-1 1 0,1-1 0,-1 1 1,0-1-1,1 1 0,-1-1 0,0 1 0,-16-9-8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09.7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20532,'0'12'1753,"2"-5"-1457,0-3-464,0-2 1312,1-7-640,1-6-392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3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17116,'3'-1'1656,"5"-5"-920,2 2-224,6-2 705,4 2-153,4-2-248,5 2-168,1 1-232,3 1-256,-1 2-784,-1 0-432,-4 0 864,-5-1-200,-2 1-160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1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26 17532,'0'-1'105,"0"1"1,-1-1 0,1 0-1,0 1 1,-1-1 0,1 0-1,0 1 1,-1-1-1,1 0 1,-1 1 0,1-1-1,-1 1 1,0-1 0,1 0-1,-1 1 1,0 0-1,1-1 1,-1 1 0,0-1-1,1 1 1,-1 0 0,0 0-1,0-1 1,1 1 0,-3 0-1,1 0 52,0 0 0,0 0-1,-1 0 1,1 0 0,0 1-1,0-1 1,0 1 0,-1 0-1,-1 0 1,-4 3 109,1 0 0,0 0 0,0 0-1,-9 7 1,7-3-201,0 1-1,0 0 0,1 0 1,-8 12-1,13-18-71,0 1-1,1 0 0,0 0 1,0 0-1,0 0 1,0 0-1,0 1 0,1-1 1,0 0-1,0 1 1,0-1-1,1 1 1,-1-1-1,1 9 0,0-12 12,0-1 0,1 1-1,-1 0 1,0 0-1,0 0 1,0 0 0,1 0-1,-1 0 1,0 0-1,1 0 1,-1 0 0,1 0-1,-1-1 1,1 1-1,-1 0 1,1 0 0,0-1-1,-1 1 1,1 0 0,0-1-1,-1 1 1,1-1-1,0 1 1,0-1 0,0 1-1,0-1 1,1 1-1,0-1 24,0 1 0,0-1 0,0 0 0,1-1 0,-1 1 0,0 0 0,0-1 0,0 1 0,0-1 0,0 1 0,-1-1 0,4-2 0,2 0 109,0-1 0,0 0 1,-1-1-1,0 0 0,0 0 0,6-6 0,-4 0 182,1 0 0,-2 0 0,11-21 0,-15 27-215,-1 0-1,0 0 1,0 0-1,0 0 0,-1-1 1,0 1-1,0-1 1,0 1-1,-1-1 1,0 0-1,0-9 1,0 15-101,0-1 1,0 1 0,0 0 0,0-1 0,0 1 0,-1-1 0,1 1 0,0-1 0,0 1 0,0-1-1,0 1 1,-1-1 0,1 1 0,0-1 0,0 1 0,-1 0 0,1-1 0,0 1 0,-1 0 0,1-1 0,-1 1-1,0-1 1,-7 5-219,-4 18-601,9-14 307,2 1 1,-1-1 0,1 1 0,0 10-1,1-16 357,0-1 1,0 1-1,0-1 0,1 1 0,-1-1 0,1 1 0,-1-1 0,3 4 0,-3-5 106,1 0 0,-1 0 0,1 0 0,-1 0-1,1-1 1,0 1 0,-1 0 0,1-1 0,0 1-1,0 0 1,-1-1 0,1 1 0,0-1 0,0 1-1,0-1 1,0 0 0,0 1 0,0-1 0,-1 0-1,1 1 1,0-1 0,2 0 0,16-1-935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2.0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151 11 18108,'0'-1'56,"0"1"0,0-1 0,-1 0 0,1 1 0,0-1 0,0 1-1,-1 0 1,1-1 0,0 1 0,-1-1 0,1 1 0,-1-1 0,1 1 0,0 0 0,-1-1 0,1 1 0,-1 0 0,1-1 0,-1 1 0,1 0 0,-1 0 0,1-1 0,-1 1 0,1 0 0,-1 0-1,0 0 1,1 0 0,-1 0 0,1 0 0,-1 0 0,1 0 0,-1 0 0,0 0 0,-1 1-9,1 0-1,-1 0 1,1 0-1,-1 0 0,1 0 1,-1 0-1,1 0 1,0 0-1,0 0 1,-1 1-1,0 1 1,-4 6 199,-1 1 1,-7 18-1,-3 11-127,1 1-1,2 1 0,2 1 1,2 0-1,2 0 0,2 1 1,-2 45-1,8-82-108,0-1 0,0 1 1,1 0-1,0 0 0,2 10 0,-2-15-3,-1 0-1,0 0 1,1 0-1,-1 0 1,1 0 0,-1 0-1,1 0 1,-1-1 0,1 1-1,0 0 1,-1 0-1,1-1 1,0 1 0,-1 0-1,1-1 1,0 1-1,0-1 1,0 1 0,0-1-1,0 1 1,-1-1-1,1 0 1,0 1 0,0-1-1,0 0 1,0 0 0,0 0-1,0 0 1,0 0-1,0 0 1,0 0 0,0 0-1,0 0 1,0 0-1,0 0 1,0-1 0,0 1-1,1-1 1,4-1 31,1-1 1,-1 0 0,0 0-1,-1-1 1,1 0 0,-1 0-1,9-7 1,34-40 188,-23 24-79,-9 9-47,-11 12-67,0 0-1,0 0 1,0 1 0,1-1-1,0 2 1,0-1 0,0 0-1,0 1 1,13-6-1,-17 10-32,-1 0 0,0-1 0,0 1 0,1 0 0,-1 0-1,0 0 1,1 0 0,-1 0 0,0 1 0,1-1 0,-1 0-1,0 1 1,1-1 0,-1 1 0,0-1 0,0 1 0,0-1-1,1 1 1,-1 0 0,0 0 0,0-1 0,0 1-1,0 0 1,0 0 0,0 0 0,-1 0 0,1 0 0,0 0-1,0 0 1,-1 1 0,1-1 0,-1 0 0,1 0 0,0 2-1,2 6 4,0-1 0,-1 1 0,2 16 0,-3-20-3,4 45 0,-5-37 3,1-1-1,0 0 1,1 1-1,0-1 1,5 13-1,-7-25 0,1 1-1,-1 0 0,0-1 1,1 1-1,-1-1 0,0 1 1,1-1-1,-1 1 0,0-1 1,1 1-1,-1-1 0,1 1 1,-1-1-1,1 1 0,-1-1 1,1 0-1,-1 1 0,1-1 1,0 0-1,-1 1 0,1-1 1,-1 0-1,1 0 0,0 0 1,-1 0-1,1 1 0,0-1 1,-1 0-1,1 0 0,0 0 1,-1 0-1,1-1 0,0 1 1,-1 0-1,1 0 0,-1 0 1,1 0-1,0-1 0,-1 1 1,1 0-1,-1-1 0,1 1 1,0 0-1,-1-1 0,1 1 1,-1 0-1,0-1 0,1 1 1,-1-1-1,1 1 0,0-2 1,26-29 69,-23 26-56,25-35 55,-11 15-111,31-33-1,-48 56 22,0 1 0,1 0-1,-1-1 1,0 1 0,0 0-1,1 0 1,-1 0 0,0 0-1,1 0 1,-1 0 0,1 1-1,-1-1 1,1 0 0,0 1-1,-1-1 1,1 1 0,0-1-1,-1 1 1,1 0 0,3 0 0,-4 0-5,0 1 1,0 0 0,0-1 0,0 1-1,0 0 1,0-1 0,0 1 0,0 0 0,0 0-1,0 0 1,0 0 0,0 0 0,-1 0 0,1 0-1,0 0 1,-1 1 0,1-1 0,-1 0 0,1 0-1,0 2 1,1 9-114,1-1 0,-1 1 0,-1-1 0,0 16-1,-1-26 134,0 0 0,3 31-66,-3-32 72,0 0 0,0 0 0,0 0 0,0 1 0,0-1 0,0 0 0,0 0 0,0 0 0,0 1 0,0-1 0,0 0 0,1 0 0,-1 0 0,0 0 0,0 1 0,0-1 0,0 0 0,0 0 0,0 0 0,0 0 0,1 0 0,-1 1 0,0-1 0,0 0 0,0 0 0,0 0 0,1 0 0,-1 0 0,0 0 0,0 0 0,0 0 0,1 0 0,-1 0 0,0 0 1,0 0-1,0 0 0,0 0 0,1 0 0,-1 0 0,0 0 0,0 0 0,10-15 105,-3-1-51,-3 5-31,1 0 1,0 0-1,0 1 0,1 0 1,0 0-1,1 1 0,8-10 1,-15 18-32,1 1 1,0-1 0,-1 1-1,1-1 1,0 1 0,-1-1-1,1 1 1,0-1 0,0 1-1,-1 0 1,1-1 0,0 1 0,0 0-1,0 0 1,0 0 0,-1 0-1,1-1 1,0 1 0,0 0-1,0 0 1,0 1 0,-1-1-1,1 0 1,0 0 0,0 0 0,0 1-1,-1-1 1,1 0 0,0 1-1,0-1 1,0 0 0,-1 1-1,1-1 1,0 1 0,-1-1-1,1 1 1,-1 0 0,1-1 0,0 1-1,-1 0 1,0-1 0,1 1-1,-1 0 1,1-1 0,-1 1-1,0 0 1,1 0 0,-1 1-1,4 6-28,-1 1-1,1 0 0,2 14 1,-4-14 2,0 1 16,1 1 1,1 0 0,0 0-1,0-1 1,1 0 0,7 12-1,-10-20 37,0 0-1,-1 0 1,2 0-1,-1 0 0,0 0 1,0 0-1,1 0 1,-1-1-1,0 1 0,1-1 1,0 1-1,-1-1 0,1 0 1,0 0-1,0 0 1,0-1-1,-1 1 0,1-1 1,0 0-1,0 1 0,0-1 1,0 0-1,0-1 1,0 1-1,0 0 0,0-1 1,-1 0-1,1 0 1,5-2-1,9-3 112,-1-2 1,1 0-1,-1-1 1,-1-1-1,0 0 1,26-23-1,-18 11 76,-1 0 1,0-2-1,19-28 0,-36 47-187,-1 0 0,-1-1 0,1 1 0,-1-1 1,0 1-1,0-1 0,0 0 0,-1 0 0,0 0 0,0-1 0,-1 1 0,0 0 0,1-12 0,-2 17-18,0 0 1,0 0-1,0 0 0,0 0 0,0 0 1,0 0-1,-1 0 0,1 0 0,0 0 1,-1 1-1,1-1 0,0 0 1,-1 0-1,1 0 0,-1 0 0,1 1 1,-1-1-1,0 0 0,1 0 1,-1 1-1,0-1 0,1 1 0,-1-1 1,0 0-1,0 1 0,0 0 0,-1-1 1,0 0-1,0 1 0,0 0 1,0 0-1,0 0 0,0 0 1,0 0-1,0 0 0,0 0 1,0 1-1,0-1 0,0 1 1,-3 1-1,-4 2 2,0 0-1,0 1 1,0 0 0,-10 9 0,7-5-12,1 1 1,1 0 0,0 1 0,-9 12-1,15-19-2,1 1 0,0-1 0,0 1-1,0 0 1,0 0 0,1 0-1,0 0 1,0 1 0,1-1 0,-1 1-1,1-1 1,1 1 0,-2 8-1,3-12 3,-1-1 1,0 1-1,1 0 0,0 0 0,-1 0 0,1 0 1,0-1-1,0 1 0,0 0 0,0-1 0,0 1 0,0-1 1,0 1-1,1-1 0,-1 1 0,1-1 0,-1 0 1,1 0-1,-1 0 0,1 0 0,-1 0 0,1 0 0,0 0 1,0 0-1,0-1 0,-1 1 0,1 0 0,0-1 1,0 0-1,0 0 0,0 1 0,4-1 0,3 0-145,1 0 0,-1 0-1,1-1 1,-1 0 0,13-3-1,12-6-585,33-14 0,-39 13 309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2.4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 20 22493,'-7'-3'2408,"-2"-2"-1696,1 0-351,0 0 1311,6 4-1504,0 1-720,-11 0 560,3 4-224,-1-2-208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3.1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0 22909,'-1'1'141,"0"1"-1,0-1 1,0 0 0,0 1 0,1-1-1,-1 1 1,0-1 0,1 1-1,-1-1 1,1 1 0,-1 1 0,0 1 10,-13 40 14,2 0 0,2 1-1,2 0 1,2 1-1,2 0 1,3 66 0,1-109-175,0 6-51,0 1 1,0-1-1,1 1 1,1-1-1,0 0 1,4 14-1,-6-22 53,0-1-1,1 1 1,-1 0 0,1 0-1,-1-1 1,1 1 0,-1 0-1,1-1 1,-1 1-1,1 0 1,0-1 0,-1 1-1,1-1 1,0 1 0,0-1-1,-1 0 1,1 1 0,0-1-1,0 0 1,-1 1-1,1-1 1,0 0 0,0 0-1,0 0 1,0 0 0,0 1-1,-1-1 1,1 0 0,0-1-1,0 1 1,0 0-1,0 0 1,-1 0 0,1 0-1,0-1 1,0 1 0,0 0-1,-1-1 1,1 1 0,0-1-1,0 1 1,-1-1-1,1 1 1,0-1 0,-1 1-1,1-1 1,0-1 0,4-2-35,0-1 0,0-1 1,-1 1-1,5-7 0,13-23-30,-2-2 0,-2-1-1,21-57 1,-22 50 145,-1 6 38,-3 9 130,-1 0 0,10-44-1,-45 198-323,5 1-1,-2 150 0,20-262 9,0-10 45,-1 0 0,1 1 0,0-1 0,0 0 0,1 1 1,-1-1-1,1 0 0,0 1 0,-1-1 0,1 0 0,1 0 0,1 4 0,-3-7 23,0 1 0,0-1-1,0 0 1,0 1 0,1-1 0,-1 0-1,0 0 1,0 1 0,0-1 0,1 0-1,-1 0 1,0 1 0,1-1 0,-1 0-1,0 0 1,0 0 0,1 1-1,-1-1 1,0 0 0,1 0 0,-1 0-1,0 0 1,1 0 0,-1 0 0,0 0-1,1 0 1,-1 1 0,0-1-1,1 0 1,-1-1 0,0 1 0,1 0-1,-1 0 1,0 0 0,1 0 0,-1 0-1,0 0 1,1 0 0,-1 0 0,0-1-1,1 1 1,-1 0 0,0 0-1,0 0 1,1-1 0,-1 1 0,0 0-1,0 0 1,1-1 0,-1 1 0,0 0-1,0 0 1,0-1 0,0 1-1,1 0 1,-1-1 0,0 1 0,0 0-1,0-1 1,0 0 0,8-23-313,-7 8 359,0 0 0,-2 0 0,1 0 0,-2 0 1,0 0-1,-1 0 0,-1 1 0,0-1 0,-1 1 0,-1 0 1,0 0-1,-11-17 0,-2 8 339,19 23-355,-1 0-1,0 0 1,0 0-1,1 1 1,-1-1-1,0 0 1,0 1-1,0-1 1,0 1-1,0-1 1,0 1-1,0-1 1,0 1-1,0 0 1,0-1 0,-1 1-1,1 0 1,0 0-1,0 0 1,0 0-1,0 0 1,-2 0-1,2 1-31,0-1-1,1 1 1,-1-1-1,0 1 1,1 0-1,-1-1 1,1 1-1,-1 0 1,1-1-1,-1 1 1,1 0-1,0 0 1,-1-1 0,1 1-1,0 0 1,-1 0-1,1 0 1,0 0-1,0-1 1,0 1-1,0 0 1,0 0-1,0 0 1,0 0-1,0 0 1,0-1-1,0 1 1,1 0 0,-1 1-1,1 1-146,-1 0-1,1-1 1,0 1 0,0 0 0,0-1-1,0 1 1,0-1 0,3 4-1,-2-4 101,0 0 0,1 0 0,0 0 0,-1-1-1,1 1 1,0-1 0,0 0 0,0 1 0,0-1-1,0 0 1,0-1 0,0 1 0,0 0-1,0-1 1,0 0 0,0 0 0,1 0 0,5-1-1,22-4-528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3.5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132 35 17020,'-9'5'502,"1"0"0,0 1 0,0 0 1,0 0-1,1 1 0,0 0 0,-11 14 1,11-12-337,0 0 1,1 0 0,0 1 0,1 0 0,0 0 0,0 1 0,1 0-1,1-1 1,0 1 0,-4 20 0,7-30-156,0 0-1,0 0 1,-1 1-1,1-1 1,0 0 0,0 1-1,0-1 1,0 0 0,0 1-1,1-1 1,-1 0 0,0 1-1,1-1 1,-1 0 0,1 0-1,-1 1 1,1-1-1,-1 0 1,1 0 0,0 0-1,0 0 1,-1 0 0,1 0-1,2 1 1,-2-1 2,0-1-1,1 0 1,-1 0-1,0 1 1,1-1-1,-1 0 1,1 0-1,-1 0 1,0-1-1,1 1 1,-1 0-1,1 0 1,-1-1-1,0 1 1,0-1 0,1 1-1,-1-1 1,2-1-1,8-4 58,0-1 1,-1-1-1,15-13 0,-24 21-68,93-93 409,4-3 17,-96 94-422,0 0 0,0 1 0,0-1 0,0 0 0,0 1 0,0 0 0,1-1 0,-1 1 0,0 0 0,1 0 0,-1 0 0,1 1 0,-1-1 0,5 0 0,-6 1-4,-1 0 0,1 0 0,-1 0 0,1 1 0,-1-1 0,1 0 0,0 0 0,-1 1 0,1-1 0,-1 0 0,1 0 0,-1 1 1,1-1-1,-1 1 0,0-1 0,1 0 0,-1 1 0,1-1 0,-1 1 0,0-1 0,1 1 0,-1-1 0,0 2 0,1 0 2,0 0 0,-1 0 0,1 0 0,-1 1 0,0-1 0,1 0-1,-1 0 1,0 1 0,-1 1 0,-10 76 95,6-48 50,-2 36-1,7-67-138,-1 0 1,1 0-1,0 0 0,0 1 0,0-1 0,0 0 0,1 0 0,-1 0 0,0 0 0,0 0 1,0 0-1,1 0 0,-1 0 0,1 0 0,-1 0 0,1 0 0,-1-1 0,2 3 0,-1-3 1,0 0 0,-1 0 0,1 0 0,0 0 0,0-1 0,0 1 0,0 0 0,0 0 0,0 0 0,-1-1 0,1 1 0,0 0-1,0-1 1,0 1 0,-1-1 0,1 1 0,0-1 0,0 1 0,-1-1 0,1 1 0,-1-1 0,1 0 0,0 1 0,-1-1 0,1-1-1,75-90 384,-55 64-588,1 1-1,39-37 1,-60 63 147,1-1 1,0 0-1,0 1 0,0-1 0,0 1 1,0 0-1,0-1 0,0 1 0,0 0 1,1 0-1,-1 1 0,0-1 0,1 0 1,-1 1-1,1 0 0,2-1 0,-4 1 14,0 1 1,0 0-1,1-1 0,-1 1 0,0-1 0,0 1 0,0 0 0,0 0 0,0 0 1,0 0-1,0 0 0,0 0 0,0 0 0,0 0 0,-1 0 0,1 0 0,0 0 0,-1 0 1,1 1-1,-1-1 0,1 0 0,-1 0 0,1 1 0,-1-1 0,0 0 0,0 1 0,0-1 1,0 3-1,1 12-320,0 0 0,-3 28 0,1-32-10,0 1 0,1-1 0,0 1 0,1-1 0,0 1 0,4 12 0,1-13-94,-5-11 439,-1-1 0,1 0-1,-1 0 1,1 0 0,-1 0-1,1 0 1,-1 0 0,0 0-1,1 0 1,-1 0 0,1 0-1,-1 0 1,1 0 0,-1 0-1,1 0 1,-1 0 0,1 0-1,-1-1 1,0 1 0,1 0-1,-1 0 1,1 0 0,-1-1-1,0 1 1,1 0 0,-1-1-1,0 1 1,1 0 0,-1-1-1,14-14-694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4.2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97 268 19636,'-23'36'1426,"-21"44"0,39-70-1295,0 0-1,1 0 1,1 0 0,-1 1-1,2-1 1,-1 1 0,2 0-1,-1 0 1,1 20-1,1-30-127,0 0-1,0-1 0,0 1 0,0 0 0,0 0 0,0-1 0,0 1 1,0 0-1,1 0 0,-1-1 0,0 1 0,0 0 0,1-1 0,-1 1 1,0 0-1,1-1 0,-1 1 0,1 0 0,-1-1 0,1 1 0,-1-1 1,1 1-1,-1-1 0,1 1 0,0-1 0,-1 1 0,1-1 0,-1 0 1,1 1-1,1-1 0,-1 0-8,1 0 0,-1 0 1,1 0-1,-1-1 0,1 1 1,-1 0-1,0-1 0,1 0 0,-1 1 1,0-1-1,1 0 0,-1 1 1,0-1-1,2-1 0,5-5-63,0-1 0,0 1 0,8-12-1,4-6 84,-1-1-1,-1-1 1,-1-1-1,-1-1 1,-2 0-1,-1-1 1,18-61-1,-31 87 39,1 1 0,0-1 0,-1 0-1,0 0 1,0 1 0,0-1-1,-1 0 1,0-4 0,1 8-42,0 0 0,0-1 0,0 1 0,0 0 0,-1-1 0,1 1 0,0 0 0,0-1 0,0 1 0,0 0 0,-1 0 0,1-1 0,0 1 0,0 0 0,0 0 0,-1-1 0,1 1 0,0 0 0,0 0-1,-1-1 1,1 1 0,0 0 0,-1 0 0,1 0 0,0 0 0,-1 0 0,1-1 0,0 1 0,-1 0 0,1 0 0,-1 0 0,0 1 9,0-1-1,0 1 1,0-1-1,0 1 1,0 0-1,0-1 0,0 1 1,0 0-1,0 0 1,0 0-1,0 0 1,0-1-1,0 1 0,0 2 1,-8 10 34,1 1 0,0 0 0,1 0 0,1 1 0,-9 28 0,7-14-41,2 1 0,-5 37-1,10-51-9,-1 1-1,2-1 0,0 1 1,4 20-1,-3-33-4,-1 0 0,1 0 0,1 0 0,-1-1 1,1 1-1,-1 0 0,1 0 0,0-1 0,0 1 0,4 3 0,-5-5 1,1-1 0,0 1-1,0-1 1,0 1-1,0-1 1,0 0 0,0 1-1,0-1 1,0 0-1,1 0 1,-1-1-1,0 1 1,1 0 0,-1-1-1,0 0 1,1 1-1,-1-1 1,5 0 0,2-1-16,1-1 0,0 0 0,0 0 0,-1-1 0,1-1 0,-1 1 0,0-1 0,0-1 0,-1 0 0,1 0 0,11-10 0,8-6 10,45-48 1,-61 57 104,-7 8 28,-1-1 1,1 1-1,-1-1 0,0 0 0,5-10 0,-9 15-116,0 0 1,0 0-1,0 0 0,0 0 1,0 0-1,0 0 0,0 0 1,0 0-1,-1 0 0,1 0 1,0 0-1,0 0 0,0 0 1,0 0-1,0 0 0,0 0 0,0 0 1,0 0-1,0 0 0,0 0 1,0 0-1,0 0 0,0 0 1,0 0-1,-1 0 0,1 0 1,0-1-1,0 1 0,0 0 1,0 0-1,0 0 0,0 0 0,0 0 1,0 0-1,0 0 0,0 0 1,0 0-1,0 0 0,0 0 1,0 0-1,0-1 0,0 1 1,0 0-1,0 0 0,0 0 1,0 0-1,0 0 0,0 0 1,0 0-1,0 0 0,1 0 0,-1 0 1,0 0-1,0 0 0,0-1 1,0 1-1,0 0 0,0 0 1,0 0-1,0 0 0,0 0 1,0 0-1,0 0 0,0 0 1,0 0-1,0 0 0,0 0 0,1 0 1,-9 5 367,-7 9 59,11-8-275,-21 31 83,23-35-279,1 0-1,0 0 0,-1 0 1,1 1-1,1-1 0,-1 1 0,0-1 1,0 0-1,1 1 0,0-1 1,-1 1-1,1-1 0,0 6 1,1-8 24,-1 0 1,0 1 0,0-1-1,0 0 1,1 0-1,-1 1 1,0-1 0,0 0-1,1 0 1,-1 0-1,0 0 1,0 1-1,1-1 1,-1 0 0,0 0-1,1 0 1,-1 0-1,0 0 1,1 0 0,-1 0-1,0 0 1,0 0-1,1 0 1,-1 0 0,0 0-1,1 0 1,-1 0-1,0 0 1,1 0 0,-1 0-1,0 0 1,1 0-1,-1-1 1,0 1 0,0 0-1,1 0 1,-1 0-1,0 0 1,0-1 0,1 1-1,14-9-212,8-10 243,-1-1-1,0 0 0,-2-1 1,0-2-1,-2 0 0,0-1 1,-2 0-1,0-2 0,-2 0 1,-1 0-1,-1-1 0,-1-1 1,9-37-1,-13 19 319,-6 44-302,-1-1 0,0 0 1,0 1-1,0-1 0,0 0 0,-1 0 0,1 1 0,-1-1 0,1 0 1,-1 1-1,0-1 0,0 1 0,0-1 0,-2-2 0,2 5-23,1-1 0,-1 1 1,0-1-1,0 1 0,0-1 0,1 1 0,-1 0 0,0-1 1,0 1-1,0 0 0,0 0 0,0-1 0,1 1 0,-1 0 0,0 0 1,0 0-1,0 0 0,0 0 0,0 1 0,0-1 0,0 0 0,1 0 1,-1 0-1,0 1 0,0-1 0,0 1 0,0-1 0,1 0 1,-1 1-1,0-1 0,0 1 0,1 0 0,-1-1 0,0 2 0,-26 25 159,14-10-150,1 0 0,0 2 0,2-1 0,0 2 0,-14 37 0,19-42-26,1 1 1,0-1 0,1 1-1,1 0 1,0 0 0,1 0-1,1 0 1,2 26 0,-1-37-62,0 0 1,0-1 0,0 1-1,1 0 1,0 0 0,0-1 0,0 1-1,0-1 1,1 1 0,0-1-1,0 0 1,0 0 0,0 0-1,1-1 1,-1 1 0,1-1-1,5 4 1,-7-6-31,1 1-1,0-1 0,-1 1 1,1-1-1,0 0 0,0-1 1,0 1-1,0 0 1,0-1-1,0 1 0,0-1 1,0 0-1,0 0 0,0 0 1,0-1-1,0 1 1,0-1-1,0 0 0,0 1 1,0-1-1,0-1 0,0 1 1,0 0-1,-1-1 1,1 1-1,-1-1 0,1 0 1,-1 0-1,3-2 0,13-15-645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5.3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1 137 11835,'18'10'986,"1"0"1,1-2-1,-1-1 1,1 0-1,1-1 1,-1-1 0,1-1-1,29 2 1,15-4-42,89-6 1,313-45 47,-123 9-1121,496 9-1016,-261-14 1159,-539 40 47,213-21 449,-212 24-406,1 2 0,-1 2 0,0 2 0,45 9-1,-62-6-121,0 1 0,41 20 0,16 5-474,-80-33 477,-1 1 0,1-1 0,0 0 0,-1 1 0,1-1 1,0 0-1,-1 0 0,1 0 0,0 1 0,0-1 1,-1 0-1,1 0 0,0 0 0,-1 0 0,1 0 0,0 0 1,0 0-1,-1-1 0,1 1 0,0 0 0,-1 0 1,1 0-1,0-1 0,-1 1 0,1 0 0,-1-1 1,1 1-1,0-1 0,-1 1 0,1 0 0,-1-1 0,1 1 1,-1-1-1,1 0 0,-1 1 0,1-1 0,-1 1 1,0-1-1,1 0 0,-1 1 0,0-1 0,0 0 0,1 1 1,-1-1-1,0 0 0,0 1 0,0-1 0,0 0 1,0 0-1,-2-16-122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6.1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145 145 16868,'0'-1'137,"1"1"1,-1-1-1,0 1 1,0-1-1,1 0 1,-1 1 0,0-1-1,0 0 1,0 1-1,0-1 1,0 0-1,0 1 1,0-1 0,0 0-1,0 1 1,0-1-1,0 1 1,0-1-1,-1 0 1,1 1-1,0-1 1,-1-1 0,1 2-48,-1 0 1,1 0 0,-1 0 0,1-1 0,-1 1 0,1 0-1,-1 0 1,1 0 0,-1 0 0,1 0 0,-1 0-1,1 0 1,-1 0 0,1 0 0,-1 0 0,1 0 0,-1 0-1,1 1 1,-1-1 0,1 0 0,-2 1 0,-1 0 124,0 0 0,0 1 0,0 0 0,0 0 0,0 0 0,0 0 0,-3 4 0,-7 12-43,0 1-1,1 1 0,2 0 0,-1 1 0,2-1 0,1 2 0,1-1 0,0 1 0,-2 24 0,7-37-169,1-7-2,0 0-1,0 0 0,1 0 1,0 0-1,-1 1 0,1-1 1,0 0-1,0 0 1,0 0-1,0 1 0,0-1 1,1 0-1,-1 0 1,1 0-1,0 3 0,-1-4 1,1-1 0,-1 0 0,0 0-1,0 0 1,0 0 0,1 0-1,-1 1 1,0-1 0,0 0-1,1 0 1,-1 0 0,0 0-1,0 0 1,1 0 0,-1 0-1,0 0 1,0 0 0,1 0 0,-1 0-1,0 0 1,0 0 0,1 0-1,-1 0 1,0 0 0,0-1-1,1 1 1,-1 0 0,0 0-1,0 0 1,1 0 0,-1 0-1,0-1 1,0 1 0,0 0 0,1 0-1,-1 0 1,0 0 0,0-1-1,0 1 1,0 0 0,0 0-1,1-1 1,7-8-2,-1 0 1,0-1-1,0 0 1,-1 0-1,6-14 0,26-62 13,-27 57 4,76-192 325,-81 208-273,-2 14 5,-3 18 8,-1-18-81,0 55 15,-2-12-333,3 0 1,10 77-1,-9-114 136,-1-1 1,1 1-1,0 0 0,1-1 1,0 1-1,0-1 0,0 0 1,7 10-1,-8-14 82,-1-1 0,0 1-1,1-1 1,-1 1 0,1-1 0,-1 0-1,1 0 1,0 0 0,-1 0 0,1 0 0,0 0-1,0-1 1,-1 1 0,1 0 0,0-1 0,0 0-1,0 1 1,0-1 0,0 0 0,0 0-1,0 0 1,0 0 0,0 0 0,0-1 0,-1 1-1,1 0 1,0-1 0,0 0 0,0 1-1,0-1 1,-1 0 0,1 0 0,0 0 0,-1 0-1,3-2 1,6-5-186,0 0 0,-1-1 0,0-1 0,-1 1 0,0-1 0,12-20-1,20-35-874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6.6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16 13467,'-1'-16'1866,"-6"35"-378,-6 34 82,2 0 0,3 0 0,-3 97 0,11-143-1447,0 0 1,0 0-1,1 0 0,0 0 1,3 6-1,-4-12-100,0 0 1,0 0-1,1 0 0,-1-1 0,1 1 1,-1 0-1,0 0 0,1-1 0,0 1 1,-1 0-1,1-1 0,-1 1 0,1-1 0,0 1 1,-1 0-1,1-1 0,0 0 0,0 1 1,0 0-1,1-1 3,-1 0-1,0 0 1,0 0 0,0 0 0,1 0 0,-1 0-1,0-1 1,0 1 0,0 0 0,0-1 0,1 1-1,-1 0 1,0-1 0,0 1 0,0-1 0,0 0-1,0 1 1,1-2 0,9-7 66,-1 0-1,17-20 1,-20 21-94,0 0 0,0 0 0,1 1 0,0 0 0,0 1 0,0-1 0,11-5 0,-17 12-3,-1-1 1,0 0 0,1 1 0,-1-1-1,0 1 1,1 0 0,-1-1-1,0 1 1,1 0 0,-1 0 0,1 0-1,-1 0 1,0 0 0,1 0 0,-1 0-1,1 0 1,-1 1 0,0-1-1,1 0 1,-1 1 0,0-1 0,1 1-1,-1 0 1,2 1 0,-1-1-6,0 1 0,0 0 0,-1 0 0,1 1 0,0-1 0,-1 0 1,1 1-1,-1-1 0,0 1 0,0-1 0,1 6 0,1 2 16,-1 1 0,0 0 0,-1 0-1,-1-1 1,0 18 0,-1-20 100,0 0 0,0 0 0,-1 0 0,0 0 0,0 0 0,-1 0 0,0-1 0,0 0 0,-1 1 0,0-1 0,-1 0 0,-9 11 0,11-15-47,0 0 1,0 0 0,0 0 0,-1 0-1,0-1 1,1 1 0,-1-1 0,0 0-1,0 0 1,0-1 0,0 1 0,0-1-1,-1 0 1,1 0 0,0 0 0,-1-1-1,1 1 1,0-1 0,-1 0 0,1 0 0,-1-1-1,1 1 1,0-1 0,-1 0 0,-4-2-1,6 2-149,0 0 0,0 0 0,0-1-1,0 1 1,0-1 0,0 0 0,0 1 0,0-2-1,1 1 1,-1 0 0,1 0 0,0-1 0,0 1-1,-4-5 1,5 5 22,1 0 1,-1 0-1,0 1 0,0-1 0,1 0 1,-1 0-1,1 0 0,0 0 0,-1 1 1,1-1-1,0 0 0,0 0 0,0 0 1,1 0-1,-1 0 0,0 0 0,1 0 1,-1 1-1,1-1 0,-1 0 0,1 0 1,0 0-1,0 1 0,0-1 0,0 1 1,0-1-1,2-1 0,17-18-664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7.1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1 162 16636,'1'1'239,"1"1"1,0-1-1,0 0 1,0 0-1,0 0 1,0 0-1,0-1 1,0 1-1,0 0 1,0-1-1,0 0 1,0 1-1,0-1 1,0 0-1,1 0 1,-1 0-1,0 0 1,0 0-1,0-1 1,0 1-1,3-2 1,2 1 6,0-2 1,0 1-1,-1-1 1,13-7-1,-11 5-132,-1 0 1,0-1-1,0 0 1,0-1 0,-1 1-1,1-1 1,-2 0-1,1-1 1,-1 0-1,0 1 1,-1-2-1,0 1 1,0 0-1,4-15 1,-8 22-92,1 0 0,-1 0 0,0-1 0,0 1 0,1 0 1,-1 0-1,0-1 0,0 1 0,0 0 0,0 0 1,-1-1-1,1 1 0,0 0 0,0 0 0,-1 0 0,1-1 1,-1 1-1,1 0 0,-1 0 0,0 0 0,1 0 0,-2-2 1,1 3-11,0-1 1,0 1 0,0 0-1,0 0 1,0 0 0,0 0-1,0 0 1,0 0 0,0 0-1,0 0 1,1 0 0,-1 0-1,0 0 1,0 1 0,0-1 0,0 0-1,0 1 1,0-1 0,1 1-1,-1-1 1,0 1 0,0-1-1,1 1 1,-1-1 0,0 1-1,1 0 1,-1-1 0,0 1-1,1 0 1,-1 0 0,0 1 0,-7 9-1,0 0 0,0 1 1,2 0-1,-1 0 0,1 0 1,1 1-1,0 0 0,1 0 1,1 0-1,0 1 0,0-1 1,2 1-1,-1 0 0,2 0 1,1 24-1,0-36-27,-1 1 0,0 0-1,1-1 1,0 1 0,-1-1 0,1 1 0,0-1 0,1 0-1,-1 1 1,0-1 0,1 0 0,-1 0 0,1 0 0,-1 0-1,1 0 1,2 2 0,-2-3 1,0 0 0,0 0 0,0 0 0,0 0 0,0 0 0,0-1 0,0 1 0,0-1 0,1 1 0,-1-1 0,0 0 0,0 0 0,0 0 0,0 0 0,4-1 0,7-2-36,-1-1-1,0 0 1,-1-1-1,1-1 1,16-9-1,-7 4 0,18-10-128,69-24 0,-96 41 125,1 0 0,0 1-1,0 0 1,0 1-1,0 1 1,1 0-1,-1 0 1,0 2 0,0-1-1,16 4 1,-13 1 66,-17-5-3,1 0 0,0 0 0,0 0 0,0 0 0,0 0 0,0 0 0,0 0 0,0 0 0,0 0 0,0 0 0,0 0 0,0 0-1,0 0 1,0 0 0,0 0 0,0 0 0,0 0 0,0 0 0,0 0 0,0 0 0,0 0 0,0 0 0,0 0 0,0 0 0,0 1 0,0-1 0,0 0 0,0 0 0,0 0 0,0 0 0,0 0 0,0 0 0,0 0 0,-3-1 53,0 0 0,1 1 0,-1-1 0,1-1 0,-1 1 0,1 0-1,-1-1 1,1 1 0,-2-3 0,-26-20 194,1-2-1,-30-36 1,58 62-256,1 0 0,0 0 0,-1 0 0,1-1 0,0 1 0,-1 0 0,1 0 0,0-1 0,0 1 0,-1 0 0,1-1 0,0 1 0,0 0 0,0 0 0,0-1 0,-1 1 0,1-1 0,0 1 0,0 0 0,0-1 0,0 1 0,0 0 0,0-1 0,0 1 0,0 0 0,0-1 0,0 1 0,0-1 0,0 1 0,0 0 0,0-1 0,0 1 0,0 0 0,1-1 0,-1 1 0,0 0 0,0-1 0,0 1 0,0 0 0,1-1 0,-1 1 0,0 0 0,0 0 0,1-1 0,19-1-115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38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15 17908,'-1'0'104,"-1"1"0,1-1 0,0 1 0,-1-1 0,1 1 0,0 0 0,-1 0 1,1 0-1,0 0 0,0-1 0,-1 2 0,1-1 0,0 0 0,0 0 0,0 0 0,1 0 0,-1 1 1,0-1-1,0 0 0,1 1 0,-1-1 0,1 0 0,-1 1 0,0 2 0,-1 2 55,1-1 1,-1 1-1,1 0 0,0 0 1,0 7-1,1-11-154,0 0 0,0 0 0,0 0 1,0 0-1,0 0 0,0 0 0,1-1 0,-1 1 1,1 0-1,-1 0 0,1 0 0,0-1 0,0 1 0,0 0 1,0 0-1,0-1 0,0 1 0,0-1 0,0 1 0,1-1 1,-1 0-1,0 1 0,4 1 0,-3-2 9,1-1-1,-1 1 1,0 0 0,1-1 0,-1 0-1,1 1 1,-1-1 0,1 0-1,0 0 1,-1 0 0,1-1-1,-1 1 1,0-1 0,1 1-1,-1-1 1,1 0 0,-1 0-1,3-1 1,5-4 119,0 0-1,-1 0 1,0-1 0,0-1-1,0 1 1,-1-1-1,0-1 1,-1 0 0,0 0-1,8-12 1,-19 54 72,4-30-186,0 1-103,0 0 0,0 0-1,0 0 1,0 0 0,0 0-1,2 6 1,-1-9 52,-1-1 0,0 1 1,0-1-1,0 0 0,1 1 0,-1-1 0,0 1 1,0-1-1,1 0 0,-1 1 0,0-1 0,1 0 1,-1 0-1,0 1 0,1-1 0,-1 0 0,0 0 1,1 1-1,-1-1 0,1 0 0,-1 0 0,1 0 1,-1 0-1,1 1 0,1-2-52,-1 1 1,0 0 0,1 0-1,-1 0 1,0-1-1,1 1 1,-1-1-1,0 1 1,0-1-1,1 0 1,-1 1 0,2-2-1,5-5-264,1-1-1,-1 1 1,0-1-1,0-1 1,12-17-1,4-8-211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7.8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0 399 15379,'6'0'341,"0"-1"1,0 0-1,0 0 0,0 0 0,-1-1 0,1 0 1,-1 0-1,7-3 0,42-27 992,-37 21-828,27-17 118,-2-1 0,-1-3 0,-2-2 0,46-48-1,-85 82-615,0 0 0,0 0-1,0-1 1,0 1 0,0 0-1,0 0 1,0 0 0,0 0-1,0 0 1,0 0 0,1 0-1,-1 0 1,0 0-1,0-1 1,0 1 0,0 0-1,0 0 1,0 0 0,0 0-1,1 0 1,-1 0 0,0 0-1,0 0 1,0 0 0,0 0-1,0 0 1,1 0 0,-1 0-1,0 0 1,0 0 0,0 0-1,0 0 1,0 0 0,0 0-1,1 0 1,-1 0-1,0 0 1,0 1 0,0-1-1,0 0 1,0 0 0,0 0-1,0 0 1,1 0 0,-1 0-1,0 0 1,0 0 0,0 0-1,0 1 1,0-1 0,0 0-1,0 0 1,0 0 0,0 0-1,0 0 1,0 1 0,2 7 117,-1 5-23,-2 1 0,0-1 0,-2 15 0,-2 22 30,3 64-51,5-1 0,24 163 0,-26-275-68,-1-1-1,0 1 1,0-1-1,0 1 1,1 0 0,-1-1-1,0 1 1,0 0-1,0-1 1,0 1-1,0 0 1,0-1-1,0 1 1,-1-1-1,1 1 1,0 0-1,0-1 1,0 1 0,-1-1-1,1 1 1,0 0-1,-1 0 1,-9-8 128,-14-26-24,22 30-99,-3-5-19,0 0 0,1 0 0,0-1 0,1 0 0,0 1 0,0-1 0,0 0-1,2-1 1,-1 1 0,1 0 0,0-1 0,1 1 0,0 0 0,0-1 0,1 1 0,1 0 0,-1 0 0,2-1 0,3-10 0,7-13-27,1 0 0,2 1 1,36-54-1,-5 9 30,14-46 0,-55 108 30,-1-1 0,0 0 1,-1 0-1,0 0 1,-1 0-1,0-19 0,-3 33-18,0 1-1,0-1 0,0 0 1,0 1-1,0-1 0,0 1 1,-1-1-1,1 1 0,0-1 1,-1 0-1,1 1 0,-1-1 1,0 1-1,0 0 0,1-1 1,-3-2-1,3 4-9,-1 0 1,1 0 0,0 0-1,-1 0 1,1-1-1,0 1 1,0 0 0,-1 0-1,1 0 1,0 0-1,-1 0 1,1 0 0,0 0-1,-1 0 1,1 0 0,0 0-1,-1 0 1,1 0-1,0 0 1,0 0 0,-1 0-1,1 0 1,0 0-1,-1 0 1,1 1 0,0-1-1,0 0 1,-1 0-1,-10 15 61,5 3-65,0 1 0,1 0 0,1 0 1,1 0-1,0 1 0,1-1 0,2 1 0,0-1 1,3 24-1,-2-35-12,0 1 0,1-1 0,0 0 0,0 1 0,1-1-1,4 11 1,-6-17 10,0 0-1,1 0 0,-1 0 0,0 0 0,1 0 0,-1 0 0,1 0 0,-1-1 0,1 1 1,0-1-1,0 1 0,0-1 0,0 1 0,0-1 0,0 0 0,0 0 0,0 0 1,0 0-1,1 0 0,-1-1 0,0 1 0,1-1 0,-1 1 0,0-1 0,1 0 1,-1 0-1,4 0 0,2-2-62,1 0-1,-1-1 1,0 0 0,0 0-1,0-1 1,0 0 0,-1 0 0,1-1-1,-1 0 1,0 0 0,0-1 0,-1 1-1,0-2 1,7-7 0,3-4 61,-2-1 1,0-1-1,-1 0 1,11-22 0,5-28-143,-4-5-44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8.6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 25 16412,'-12'62'1825,"-11"82"1192,21-128-2673,2 0-1,0-1 0,0 1 0,2 0 1,0-1-1,7 31 0,-8-45-330,-1 1 1,1-1-1,-1 1 0,1 0 0,-1-1 1,1 1-1,0-1 0,0 1 0,0-1 1,0 0-1,0 1 0,0-1 0,0 0 1,0 0-1,0 0 0,1 0 0,-1 0 1,0 0-1,1 0 0,-1 0 0,1 0 1,-1 0-1,2 0 0,0-1-13,-1 0 0,0 0 0,0 0 0,1 0 1,-1 0-1,0-1 0,0 1 0,0-1 0,1 0 0,-1 1 0,0-1 0,0 0 0,0 0 0,3-3 0,5-3-76,-1 0 0,0 0 1,-1-1-1,0-1 0,10-12 0,-2-1-115,-10 13 84,0 1-1,0 0 0,1 1 0,9-9 1,-16 15 96,0 1 1,1-1 0,-1 1-1,0 0 1,1-1-1,-1 1 1,1 0 0,-1 0-1,1-1 1,-1 1 0,1 0-1,-1 0 1,1 0 0,-1-1-1,1 1 1,-1 0 0,1 0-1,-1 0 1,1 0 0,-1 0-1,1 0 1,-1 0 0,1 0-1,-1 0 1,1 0 0,0 1-1,-1-1 1,1 0 0,-1 0-1,1 0 1,-1 1 0,0-1-1,1 0 1,-1 0 0,1 1-1,-1-1 1,1 0 0,-1 1-1,0-1 1,1 1 0,-1-1-1,0 0 1,1 1 0,-1-1-1,0 1 1,0-1 0,1 1-1,-1-1 1,0 1 0,0-1-1,0 1 1,0-1 0,0 2-1,5 31-64,-5-32 67,-3 80 79,0-33 95,3-47-153,0 0 0,0 1-1,-1-1 1,1 0 0,1 1-1,-1-1 1,0 0 0,0 0-1,0 1 1,1-1 0,-1 0-1,0 0 1,1 1 0,0-1-1,-1 0 1,2 2 0,-2-3-5,1 0 0,-1 1 1,1-1-1,-1 0 0,1 0 1,-1 0-1,1 0 0,-1 0 1,1 0-1,-1 0 0,1 0 1,-1 0-1,1 0 0,-1 0 0,1 0 1,-1 0-1,1-1 0,-1 1 1,1 0-1,-1 0 0,1 0 1,-1-1-1,0 1 0,1 0 1,-1-1-1,1 1 0,-1 0 1,1-1-1,5-5 76,0 0 0,0-1-1,7-10 1,-10 12-71,111-158 217,-92 127-396,-2-1 0,28-69 0,-46 99 253,1 0 1,-1-1 0,0 1 0,-1 0 0,0-1 0,0 1 0,0-10-1,-13 43 1242,5 5-1174,2 1 0,1 1 1,2-1-1,1 0 0,5 47 0,-3-61-162,2 0-1,0-1 0,1 1 0,1-1 1,1 0-1,0 0 0,1 0 0,1-1 1,0 0-1,2-1 0,13 19 1,-12-25 2,-11-9 5,1 0 1,-1 0-1,0 0 1,0 0-1,0 0 0,1 0 1,-1-1-1,0 1 1,0 0-1,0 0 0,1 0 1,-1 0-1,0 0 0,0 0 1,0 0-1,0-1 1,1 1-1,-1 0 0,0 0 1,0 0-1,0 0 1,0-1-1,0 1 0,0 0 1,0 0-1,1 0 0,-1-1 1,0 1-1,0 0 1,0 0-1,0 0 0,0-1 1,0 1-1,0-3 4,0 1 0,0-1 0,0 0 0,0 1 1,0-1-1,-1 0 0,-1-5 0,-4-11-31,-2-1 0,-1 1 0,0 0-1,-22-32 1,6 16-12,-41-44 0,64 77 53,-5-6 64,0 0-1,0 1 1,-1 0-1,-8-5 1,28 16-60,0 0 1,0 0-1,1-1 1,-1-1-1,23 2 1,-4-3-405,39-3 1,-65 2 291,-2 0-61,1 0 0,-1-1 0,1 1 0,-1-1 0,1 1 0,-1-1 0,0 0-1,1 0 1,3-3 0,-7 4 144,0 0 0,1 0 0,-1 0 0,0 0 0,0 0 0,0 0 0,1 0 0,-1 0 0,0 0 0,0-1 0,0 1 0,1 0 0,-1 0 0,0 0 0,0 0 0,0-1 0,0 1 0,0 0 0,1 0 0,-1 0 0,0 0 0,0-1 0,0 1 0,0 0 0,0 0 0,0-1 0,0 1 0,0 0 0,0 0 0,0 0 0,0-1 0,0 1 0,0 0 0,0 0 0,0-1 0,0 1 0,0 0 0,0 0 0,0 0 0,0-1 0,0 1 0,0 0 0,0 0 0,0-1 0,0 1 0,-1 0 0,-10-5-381,-11 0-188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9.0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0 106 17788,'5'1'2152,"6"-1"-1400,18-5-343,2-4 2071,15-2-1920,6-2-656,7-6 120,1-4-32,-4-4-112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19.5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47 19868,'3'5'239,"0"0"0,-1 1 0,1-1 0,-1 1 0,0-1 0,-1 1 0,1 0 0,-1 0 0,0 0 0,0-1 0,-1 10 0,6 28 753,-4-37-929,0-1 0,-1 1 0,2-1 0,-1 0 1,1 0-1,4 7 0,-6-10-57,0-1 0,0 0 0,0 0 1,0 0-1,0 0 0,0 0 0,1 0 0,-1 0 0,0 0 0,0 0 0,1 0 1,-1-1-1,1 1 0,-1-1 0,1 1 0,-1-1 0,1 1 0,-1-1 0,1 0 1,-1 0-1,1 0 0,-1 0 0,1 0 0,-1 0 0,1 0 0,-1 0 0,1-1 1,-1 1-1,1 0 0,1-2 0,5-2 15,0 0 0,-1 0 0,0-1 0,0 0-1,0 0 1,-1 0 0,1-1 0,6-9 0,47-61 151,-41 50-96,-12 16-50,-4 5-13,0 0-1,1 1 0,-1-1 1,1 0-1,0 1 1,0 0-1,1 0 1,-1 0-1,1 1 1,0 0-1,0-1 1,10-3-1,-14 7-12,0 0 0,0 0 0,0 0 0,1 0 0,-1 0 0,0 0 0,0 0 1,0 0-1,0 1 0,0-1 0,0 1 0,1-1 0,-1 1 0,0-1 0,0 1 0,0-1 0,-1 1 0,1 0 0,0 0 0,0-1 0,0 1 1,0 0-1,-1 0 0,1 0 0,0 0 0,-1 0 0,1 0 0,-1 0 0,1 0 0,-1 0 0,1 0 0,-1 0 0,1 2 0,1 5-3,1 1 0,-1-1 0,1 11 0,-3-14 1,4 45-13,-4-36 19,1-1 0,3 20 0,-4-33-3,0 0 0,0-1 0,0 1-1,0 0 1,0 0 0,0 0 0,0 0 0,1-1-1,-1 1 1,0 0 0,0 0 0,0 0-1,0 0 1,0-1 0,1 1 0,-1 0 0,0 0-1,0 0 1,0 0 0,1 0 0,-1 0-1,0 0 1,0-1 0,0 1 0,1 0 0,-1 0-1,0 0 1,0 0 0,0 0 0,1 0-1,-1 0 1,0 0 0,0 0 0,1 0 0,-1 0-1,0 0 1,0 0 0,0 1 0,1-1 0,-1 0-1,0 0 1,0 0 0,0 0 0,1 0-1,-1 0 1,0 0 0,0 1 0,0-1 0,0 0-1,1 0 1,-1 0 0,0 0 0,0 1-1,0-1 1,0 0 0,0 0 0,0 0 0,0 1-1,0-1 1,1 0 0,-1 0 0,0 0-1,0 1 1,0-1 0,0 0 0,0 0 0,0 1-1,0-1 1,0 0 0,8-14 20,-8 14-19,14-31 37,-9 19-42,0 0 0,0 1 0,2-1 0,-1 2-1,1-1 1,11-12 0,-17 22-5,-1 0 1,1 0-1,0 1 0,0-1 0,-1 0 1,1 0-1,0 1 0,0-1 1,0 1-1,0-1 0,0 1 1,0-1-1,0 1 0,0-1 0,0 1 1,0 0-1,0 0 0,0-1 1,0 1-1,0 0 0,0 0 0,0 0 1,1 0-1,0 1 0,0-1-2,-1 1 0,0 0 0,0 0 0,0 0 0,0 0 0,0 0 0,0 0 0,0 0 0,0 0 0,0 0 0,0 0 0,0 0 0,-1 1 0,1-1 0,1 3 0,1 4-31,-1 1 0,1 0 0,-1 1 1,0 10-1,3 62 154,-3-79-127,2-9-246,3-9-658,18-36-1329,-16 35 1558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20.0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1 155 12387,'10'7'604,"1"-2"1,-1 1 0,1-1 0,1-1-1,-1 0 1,0-1 0,1 0 0,0-1-1,0 0 1,0-1 0,21 0 0,-28-1-400,-1 0-1,1-1 1,-1 1 0,0-1 0,1 0 0,-1 0-1,0-1 1,1 1 0,-1-1 0,0 0 0,0 0-1,0-1 1,0 1 0,-1-1 0,1 1 0,-1-1-1,0 0 1,1-1 0,-1 1 0,0-1 0,-1 1-1,1-1 1,-1 0 0,0 0 0,0 0 0,0 0-1,0 0 1,-1 0 0,1-1 0,-1 1 0,0 0-1,0-1 1,0-6 0,-1 7-101,0-1 1,0 0-1,0 1 1,0-1-1,-1 1 0,0-1 1,0 1-1,0-1 1,0 1-1,-1 0 0,1-1 1,-1 1-1,-1 0 1,1 0-1,-5-6 0,6 8-97,-1 0-1,0 1 0,0-1 1,0 0-1,0 1 0,0-1 1,0 1-1,0 0 0,0 0 1,-1 0-1,1 0 0,0 0 1,-1 0-1,1 0 0,-1 1 1,1 0-1,-1-1 0,1 1 1,-1 0-1,1 0 0,-1 0 1,1 0-1,-1 1 0,1-1 1,-1 1-1,1-1 0,-1 1 1,1 0-1,-5 2 0,1 1-53,-1 0 0,0 0 0,1 0 0,0 1 0,0 0 0,0 0-1,0 1 1,1 0 0,0 0 0,0 0 0,1 0 0,-8 14 0,8-11-21,-1 1 0,1 0 0,1 0 0,0 0 0,0 0 0,1 0 0,0 1 0,0 20 0,1-29 62,1 0 0,0 0-1,0 0 1,0 0 0,0 0 0,0 0 0,1 0-1,-1 0 1,0 0 0,1-1 0,0 1-1,-1 0 1,1 0 0,0 0 0,0-1-1,0 1 1,0 0 0,0-1 0,0 1-1,1-1 1,-1 1 0,0-1 0,1 0 0,-1 0-1,1 1 1,0-1 0,-1 0 0,1 0-1,0-1 1,-1 1 0,1 0 0,0-1-1,0 1 1,0-1 0,0 1 0,0-1-1,0 0 1,0 0 0,1 0 0,6 1-7,0-2 0,-1 0 0,1 0 0,0 0 1,-1-1-1,1 0 0,14-6 0,3-4-90,26-15-1,-36 17-12,0 1-1,0 1 1,1 1-1,35-10 1,-50 16 90,1 0 1,0 1 0,0-1-1,1 1 1,-1 0 0,0 0-1,0 0 1,0 1 0,0-1-1,0 1 1,0-1 0,0 1-1,0 0 1,-1 0 0,1 0-1,0 1 1,0-1 0,-1 1-1,1-1 1,-1 1 0,1 0-1,1 2 1,1 1 15,-2 0 0,1 0-1,0 1 1,-1-1 0,0 1 0,0 0 0,-1 0 0,0 0 0,3 8-1,-4-7 67,-1-5 3,1 0 0,-1 0 0,0 0 1,1 0-1,0 0 0,-1 0 0,1 0 1,0 0-1,0 0 0,0 0 0,0-1 0,0 1 1,0 0-1,1-1 0,2 3 0,-4-4-24,1 0 0,-1 0 0,1-1 0,-1 1 0,0 0 0,1-1 0,-1 1-1,1 0 1,-1-1 0,0 1 0,1 0 0,-1-1 0,0 1 0,0-1 0,1 1 0,-1 0 0,0-1-1,0 1 1,0-1 0,1 1 0,-1-1 0,0 1 0,0-1 0,0 1 0,0-1 0,0 1-1,0-1 1,0 1 0,0-2 0,1-18 446,-1 19-431,1-32 422,-3 1 0,-5-34 1,-10-21-3042,16 82 2070,2 7-147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20.8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22133,'4'13'329,"-1"0"0,-1 0 0,0 0 1,0 0-1,-1 0 0,-2 26 0,1 2 135,4 342 588,-4-308-997,0-65-58,-1-4-5,1 0-1,0 1 1,1-1 0,0 0-1,1 7 1,-2-13 7,0 1-1,1 0 1,-1 0 0,0-1 0,0 1 0,1 0-1,-1 0 1,1-1 0,-1 1 0,1 0-1,-1-1 1,1 1 0,-1-1 0,1 1 0,-1-1-1,1 1 1,0-1 0,-1 1 0,1-1-1,0 1 1,0-1 0,-1 0 0,1 1 0,0-1-1,0 0 1,-1 0 0,1 0 0,0 0 0,0 1-1,0-1 1,-1 0 0,1 0 0,0 0-1,0-1 1,0 1 0,-1 0 0,1 0 0,0 0-1,0-1 1,0 1 0,-1 0 0,1-1-1,0 1 1,-1 0 0,2-2 0,14-7-26,-1-1 0,0-1 0,-1 0 0,24-24 0,-24 22 16,0 0 0,0 1-1,1 0 1,22-12 0,-34 23 4,-1 0 1,1 0-1,-1-1 0,1 2 0,-1-1 0,1 0 0,0 0 1,-1 1-1,1-1 0,0 1 0,-1 0 0,1 0 0,3 1 1,-4-1 1,-1 0 0,0 1 1,0-1-1,0 1 0,1 0 0,-1-1 1,0 1-1,0 0 0,0 0 1,0 0-1,0 0 0,0 0 1,0 0-1,-1 0 0,1 0 1,0 0-1,0 0 0,-1 0 1,1 0-1,-1 1 0,1-1 1,-1 0-1,1 1 0,-1-1 0,0 0 1,0 0-1,0 2 0,3 57-146,-4-48 124,1 0 0,1 1 0,4 21-1,-5-34 28,0 1-1,0-1 0,0 1 1,0-1-1,0 0 0,0 1 0,0-1 1,0 0-1,0 1 0,1-1 0,-1 1 1,0-1-1,0 0 0,1 0 1,-1 1-1,0-1 0,0 0 0,1 1 1,-1-1-1,0 0 0,1 0 1,-1 1-1,0-1 0,1 0 0,-1 0 1,0 0-1,1 0 0,-1 0 0,0 1 1,1-1-1,-1 0 0,1 0 1,-1 0-1,0 0 0,1 0 0,-1 0 1,1 0-1,15-10-5,11-19 7,4-17 0,-24 34-10,0 1 1,1 0-1,0 1 1,0-1-1,1 1 0,1 1 1,13-11-1,-22 19 6,0 0 0,-1 1 0,1-1 1,0 1-1,-1-1 0,1 1 0,0 0 0,0-1 0,-1 1 0,1 0 0,0-1 0,0 1 0,0 0 0,-1 0 0,1 0 0,0 0 0,0 0 0,0 0 0,0 0 0,0 0 0,-1 0 0,1 0 0,0 0 0,0 1 0,0-1 0,-1 0 1,1 0-1,0 1 0,0-1 0,-1 1 0,1-1 0,0 1 0,-1-1 0,1 1 0,0-1 0,-1 1 0,1-1 0,-1 1 0,1 0 0,-1 0 0,1-1 0,-1 1 0,1 0 0,-1-1 0,0 1 0,1 0 0,-1 0 0,0 0 0,0 0 1,0-1-1,0 1 0,1 1 0,0 7-17,0 0 0,0 0 1,-1 17-1,0-19 2,-4 49-38,2-39 122,1 0-1,1 25 1,13-68 384,-2-14-95,-1-1 0,-3 0 0,-1 0 1,-2-1-1,-1-44 0,-1 87-594,0-1-1,-1 1 1,1 0 0,0 1 0,-1-1-1,1 0 1,-1 0 0,1 1 0,-1-1-1,2 3 1,-1-2-31,12 11-453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21.5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76 18532,'13'116'3431,"6"34"-2354,-16-134-1063,1 0-1,1 0 0,1 0 0,0-1 1,1 1-1,15 24 0,-19-35-5,0-1 0,0 0 0,0 0 0,1-1 0,0 1 0,-1-1-1,1 1 1,1-1 0,-1 0 0,0-1 0,1 1 0,-1-1 0,1 0 0,0 0 0,-1 0 0,8 1 0,-6-2 15,1 0 0,-1-1 0,0 0 0,0 0 0,1 0-1,-1-1 1,0 0 0,0 0 0,1-1 0,-1 0 0,0 0 0,-1 0 0,7-3 0,2-4 53,0 1-1,0-2 1,-1 1 0,0-2 0,-1 0-1,0-1 1,-1 0 0,0 0 0,12-19-1,-10 12 54,-1-1 0,0-1 0,-2 0 0,0 0-1,-2-1 1,7-23 0,-8 11 20,-7 21-79,-4 18-52,-4 18-64,3 11-41,1 0 1,2 1-1,1-1 1,2 1-1,1-1 1,9 46-1,-9-71 77,0 0-1,1 0 1,0 0 0,0 0-1,1-1 1,0 1-1,0-1 1,10 12 0,-12-18 25,-1 0 0,1 0 0,0 0 1,0 0-1,0 0 0,0-1 1,1 1-1,-1-1 0,0 1 1,1-1-1,-1 0 0,1 0 1,-1 0-1,1 0 0,-1 0 0,1-1 1,0 1-1,-1-1 0,1 0 1,0 0-1,-1 0 0,1 0 1,0 0-1,-1 0 0,1-1 1,0 1-1,-1-1 0,1 0 1,0 0-1,-1 0 0,0 0 0,1 0 1,3-3-1,3-3 83,1 1-1,-1-2 1,-1 1 0,1-1 0,-2-1-1,1 0 1,-1 0 0,0 0-1,-1-1 1,0 0 0,8-17-1,-1-2 189,-2 0 0,-1-2 1,7-30-1,-10 25 58,6-60 1,-12 77-288,-1 0 0,0 0 0,-1 1-1,-8-37 1,8 51-111,0 0-1,0 0 1,0 0 0,-1 1-1,1-1 1,-1 1 0,0-1-1,0 1 1,0 0 0,0-1-1,-1 1 1,0 0 0,-5-4-1,6 5-110,1 1 1,-1 1-1,0-1 0,0 0 0,0 0 0,0 1 1,0-1-1,0 1 0,0-1 0,0 1 0,-1 0 1,1 0-1,0 0 0,0 0 0,0 0 0,0 0 1,0 1-1,0-1 0,0 1 0,0 0 0,0-1 1,0 1-1,0 0 0,0 0 0,0 0 0,-1 2 1,-55 43-2142,12-14 932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22.0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1 16051,'-2'2'197,"0"1"-1,0-1 0,0 1 0,1 0 0,-1-1 0,1 1 0,0 0 0,0 0 1,0 0-1,0 0 0,0 0 0,0 0 0,1 0 0,0 0 0,-1 1 1,1-1-1,0 0 0,1 5 0,0-5-57,1 1 0,-1-1 0,0 0 0,1-1 0,0 1 1,-1 0-1,1 0 0,0-1 0,0 1 0,1-1 0,-1 0 0,1 1 0,-1-1 0,1 0 0,-1-1 0,1 1 1,0 0-1,5 1 0,6 3 189,0 0 0,1-1 1,-1-1-1,29 4 0,67 3 549,-92-10-745,166 7-545,0-8 0,254-33 0,-337 18 10,-23-8-125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22.8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0 221 15939,'27'9'1457,"-20"-6"-1267,0-1 0,0 0 0,0 0 0,0 0 0,0-1 0,0 0 0,0-1 0,9 0-1,-7 0-33,0-2-1,0 1 1,0-1-1,0-1 1,-1 0-1,1 0 1,-1 0-1,1-1 1,-1 0-1,0-1 1,-1 0-1,15-12 1,-17 12-21,0 0 1,0 0-1,0 0 1,-1-1-1,1 0 1,-1 0-1,-1 0 1,1 0-1,-1-1 1,0 1 0,-1-1-1,0 0 1,0 0-1,0 0 1,-1 0-1,0 0 1,0-8-1,-1 12-96,1 1-1,-1-1 1,-1 0 0,1 0-1,0 0 1,-1 1-1,1-1 1,-1 0-1,0 1 1,0-1-1,0 0 1,0 1-1,-1-1 1,1 1 0,-1 0-1,1-1 1,-1 1-1,0 0 1,0 0-1,0 0 1,0 0-1,0 0 1,0 1 0,-1-1-1,1 0 1,0 1-1,-1 0 1,1 0-1,-1 0 1,0 0-1,1 0 1,-1 0-1,0 1 1,0-1 0,1 1-1,-1 0 1,0-1-1,0 1 1,0 1-1,1-1 1,-5 1-1,0 1-35,0 0-1,0 0 0,0 0 0,0 1 0,1 0 0,-1 1 0,1-1 1,0 1-1,0 1 0,0-1 0,1 1 0,0 0 0,0 0 0,0 0 1,0 1-1,-4 6 0,3-4-55,1 1 0,0 0 1,0 0-1,1 0 0,0 0 0,0 1 0,1 0 1,0-1-1,1 1 0,-2 21 0,4-27 25,0 0-1,0 0 1,0 0-1,1 0 1,0 0-1,0 0 1,0 0-1,0 0 1,0-1-1,1 1 1,-1 0-1,1-1 1,0 1-1,4 4 0,-4-6 10,0 0 0,0 1-1,0-1 1,1 0-1,-1 0 1,1-1 0,0 1-1,-1-1 1,1 1-1,0-1 1,0 0-1,0 0 1,0 0 0,0 0-1,0 0 1,0-1-1,0 0 1,0 1 0,4-1-1,2-1 8,0 0 0,0-1-1,-1 0 1,1 0 0,0-1-1,-1 0 1,1-1 0,-1 0 0,0 0-1,0-1 1,-1 1 0,0-2-1,12-9 1,5-7 117,-1-2-1,28-34 0,-9 7 197,-42 50-295,0 1 0,1-1 0,-1 1 0,1-1 0,-1 1 0,0-1 0,1 1 0,-1-1 0,1 1 1,-1 0-1,1-1 0,-1 1 0,1 0 0,-1 0 0,1-1 0,-1 1 0,1 0 0,-1 0 1,1 0-1,-1 0 0,1-1 0,0 1 0,-1 0 0,2 0 0,-2 1-1,1-1 0,-1 0 0,1 1 0,-1-1 0,0 1 0,1-1 0,-1 1 0,1-1-1,-1 1 1,0-1 0,1 1 0,-1-1 0,0 1 0,0-1 0,0 1 0,1 0 0,-1-1 0,0 1 0,0 0 0,3 38 85,-3-32-79,0 35 39,1 41 7,0-76-37,0 1 0,0-1 0,0 0-1,1 0 1,1 0 0,-1 0 0,1 0-1,5 9 1,-8-15-6,1 1 0,0-1 1,0 1-1,0-1 0,0 0 0,1 1 0,-1-1 0,0 0 1,0 0-1,1 0 0,-1 0 0,1 0 0,-1 0 1,1-1-1,-1 1 0,1 0 0,-1-1 0,1 1 0,0-1 1,-1 0-1,4 1 0,-2-1 9,0-1-1,0 1 1,0-1-1,0 1 1,0-1 0,0 0-1,0 0 1,0 0-1,0-1 1,-1 1 0,4-3-1,4-3 63,0-1 0,0 0-1,-1-1 1,13-15 0,-4 0 14,0-1 1,-2 0-1,-1-2 1,0 0-1,-3 0 1,15-44-1,-34 106-335,2 1 1,1-1-1,1 50 0,6-69-694,-2-16 908,-1 0-1,0 1 1,0-1-1,0 0 1,0 0-1,0 0 1,0 0-1,1 0 1,-1 0 0,0 0-1,0 1 1,0-1-1,0 0 1,1 0-1,-1 0 1,0 0 0,0 0-1,0 0 1,0 0-1,1 0 1,-1 0-1,0 0 1,0 0 0,0 0-1,0 0 1,1 0-1,-1 0 1,0 0-1,0 0 1,0 0-1,0 0 1,1-1 0,-1 1-1,0 0 1,0 0-1,0 0 1,0 0-1,1 0 1,-1 0 0,0 0-1,0-1 1,0 1-1,2-3-106,1 0 1,-1 0-1,0 0 0,0 0 0,-1-1 0,3-4 1,11-29-527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23.3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1 19644,'-13'3'1697,"8"10"-1249,2 1-224,6 3 696,7 0-600,5 1-1040,3-1-16,2-6 496,-2 2-192,4-3-185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39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14147,'-20'51'1578,"7"-17"-462,-9 36 0,19-59-981,1 0 1,0 0-1,1 1 0,0-1 1,1 0-1,0 0 1,3 18-1,-3-27-127,0-1-1,0 1 1,1-1-1,-1 1 1,1-1-1,0 1 1,-1-1-1,1 0 1,0 1 0,0-1-1,-1 0 1,1 0-1,2 3 1,-2-4-5,-1 0 0,0 0 0,0 0-1,0 0 1,0 0 0,0 0 0,0 0 0,1 0 0,-1 0 0,0 0 0,0 0 0,0 0 0,0 1 0,0-1 0,1 0 0,-1 0 0,0 0 0,0 0 0,0 0 0,0-1 0,0 1-1,1 0 1,-1 0 0,0 0 0,0 0 0,0 0 0,0 0 0,0 0 0,1 0 0,-1 0 0,0 0 0,0 0 0,0 0 0,0 0 0,0-1 0,0 1 0,0 0 0,1 0 0,-1 0-1,0 0 1,0 0 0,1-15 187,-3 0 349,0 0-1,-2 0 1,0 0 0,-1 1 0,0 0 0,-8-15-1,16 31-775,0 0 0,0 1 0,0-1 0,1 0-1,-1-1 1,0 1 0,1-1 0,-1 1 0,1-1-1,0 0 1,-1 0 0,8 0 0,-1 0-219,-1 0 1,1-1 0,18-2-1,1-2-513</inkml:trace>
  <inkml:trace contextRef="#ctx0" brushRef="#br0" timeOffset="1">320 113 13387,'-6'8'1036,"-1"0"1,1 0 0,-16 14-1,18-18-769,-1 0 1,1 0-1,-1 0 0,1 1 0,0 0 1,1 0-1,-1 0 0,1 0 0,0 0 1,0 1-1,1-1 0,0 1 0,0 0 1,-2 9-1,4-15-244,0 1-1,0-1 1,0 1 0,0 0 0,0-1-1,0 1 1,0-1 0,0 1 0,0-1-1,0 1 1,0-1 0,1 1 0,-1 0-1,0-1 1,0 1 0,1-1-1,-1 1 1,0-1 0,1 0 0,-1 1-1,0-1 1,1 1 0,-1-1 0,1 0-1,-1 1 1,1-1 0,0 1 0,19 2 418,-14-3-304,0-1 0,1 0 0,-1 0 0,10-4 0,29-16 761,-42 20-835,-1 0 0,1 0 1,-1-1-1,0 0 1,0 1-1,1-1 1,-1 0-1,0 0 0,-1 0 1,1 0-1,0-1 1,-1 1-1,1 0 1,-1-1-1,2-3 0,-3 6-65,0 0 1,0-1-1,0 1 0,0-1 0,-1 1 0,1-1 0,0 1 0,0-1 0,-1 1 0,1-1 0,0 1 0,0 0 1,-1-1-1,1 1 0,0-1 0,-1 1 0,1 0 0,0 0 0,-1-1 0,1 1 0,-1 0 0,1-1 1,-1 1-1,1 0 0,-1 0 0,1 0 0,-1 0 0,1 0 0,0-1 0,-1 1 0,1 0 0,-1 0 0,1 0 1,-1 0-1,1 0 0,-1 0 0,1 0 0,-1 1 0,1-1 0,-2 0 0,-21 2-1021,23-2 1009,-30 11-4829,44-16 3980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23.7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1 101 18884,'5'-10'1004,"2"-2"-21,0 1 0,0-1 0,1 1 0,14-14 0,-21 23-901,1 1 0,-1-1 1,1 0-1,0 1 0,0-1 0,0 1 1,0 0-1,0 0 0,0 0 1,0 0-1,0 0 0,0 0 1,0 0-1,1 1 0,-1-1 0,0 1 1,1-1-1,-1 1 0,0 0 1,1 0-1,-1 0 0,0 0 0,1 1 1,-1-1-1,0 1 0,0-1 1,1 1-1,-1 0 0,0 0 0,0 0 1,0 0-1,0 0 0,2 2 1,0 0-57,-1 0 0,1 1 1,-1-1-1,0 1 0,-1 0 1,1 0-1,-1 0 0,1 0 1,-1 0-1,-1 0 0,1 1 1,0-1-1,0 8 0,0-4-23,0 1 0,-1 0 0,0-1 0,0 1 0,-1 0 0,-2 12 0,-1-7 2,-1 0 0,-1-1 0,0 0 0,-1 0 0,0-1 1,-1 1-1,0-1 0,-1 0 0,-11 12 0,8-11 8,1 1-1,1 0 1,1 0-1,0 1 1,-12 31 0,19-44-15,0 0 0,1 1 0,-1-1 0,1 1 0,-1-1 0,1 0 0,0 1 0,0-1 0,0 1 0,0-1 0,0 1 0,0-1 0,1 1 0,-1-1 1,1 1-1,0-1 0,0 0 0,0 0 0,0 1 0,0-1 0,0 0 0,1 0 0,-1 0 0,1 0 0,-1 0 0,4 3 0,-2-3-22,1 0 1,-1-1-1,0 1 0,1-1 0,-1 1 1,1-1-1,0 0 0,-1-1 0,1 1 1,0 0-1,-1-1 0,1 0 0,0 0 1,-1 0-1,1-1 0,0 1 0,5-2 1,5-2-410,1-1 1,-1 0 0,0 0-1,-1-2 1,0 0 0,0 0-1,0-1 1,-1-1 0,0 0 0,0-1-1,-1 0 1,12-14 0,-6 3-549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24.1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 15339,'-3'8'2169,"5"4"-1257,8-5-360,5 0 2417,10-1-2105,3 0-160,4-6-472,2-2-360,2-2-672,-3-3 768,-4-2-208,-1-2-88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24.6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0 646 14627,'4'3'165,"-1"0"-1,1-1 1,0 1-1,0-1 0,0 0 1,0 0-1,0 0 1,0 0-1,1-1 1,-1 0-1,1 0 1,-1 0-1,1 0 1,6 0-1,-3-2 48,-1 1 0,1-1 0,-1 0 0,1 0 0,-1-1 0,0 0 0,1-1 0,8-4 0,-6 3 33,-1-1 1,0-1-1,0 1 1,-1-1 0,1-1-1,-2 0 1,1 0-1,-1 0 1,0-1-1,0 0 1,-1 0-1,11-18 1,-16 22-105,1-1-1,-1 1 0,1-1 1,-1 0-1,-1 1 1,1-1-1,-1 0 1,1 1-1,-1-1 0,-1 0 1,0-7-1,1 11-105,-1-1 1,1 1-1,0 0 0,-1-1 0,1 1 1,-1 0-1,1 0 0,-1-1 0,0 1 0,1 0 1,-1 0-1,0 0 0,0 0 0,0 0 1,0 0-1,0 0 0,0 0 0,0 0 0,0 1 1,0-1-1,0 0 0,-1 1 0,1-1 1,0 1-1,0-1 0,-1 1 0,1 0 0,0-1 1,-1 1-1,1 0 0,0 0 0,-1 0 0,1 0 1,0 0-1,-1 0 0,1 0 0,0 0 1,-1 1-1,1-1 0,0 0 0,0 1 0,-1-1 1,1 1-1,-2 1 0,-4 1 13,-1 1 0,1 1 0,0 0-1,0 0 1,0 0 0,0 0 0,1 1-1,0 1 1,0-1 0,1 1 0,0-1 0,-8 15-1,5-6-47,0 0 0,1 0-1,0 1 1,1 1-1,-5 24 1,10-36-4,0 1 0,0-1 1,1 1-1,-1-1 0,2 7 0,-1-10 3,0-1-1,0 0 1,0 1 0,1-1-1,-1 0 1,0 1 0,1-1-1,-1 0 1,1 0-1,-1 1 1,1-1 0,0 0-1,-1 0 1,1 0 0,0 0-1,0 0 1,0 0-1,0 0 1,0 0 0,0 0-1,0 0 1,0-1-1,0 1 1,0 0 0,1-1-1,-1 1 1,3 0 0,0 0-4,1-1 1,0 0-1,-1 0 1,1 0-1,0-1 1,-1 0-1,1 0 0,-1 0 1,1 0-1,-1-1 1,1 1-1,-1-1 1,7-4-1,10-7-11,26-19-1,-35 23 15,46-39-16,14-9-18,-64 51 23,1 0-1,0 1 1,0 0-1,1 0 1,-1 1-1,14-3 1,-22 6 11,1 1 0,-1-1 0,1 1 0,-1 0 1,1 0-1,-1-1 0,0 1 0,1 0 0,-1 1 0,1-1 1,-1 0-1,1 0 0,-1 1 0,0-1 0,1 0 0,-1 1 0,0 0 1,1-1-1,-1 1 0,0 0 0,1-1 0,-1 1 0,0 0 0,0 0 1,0 0-1,0 0 0,0 0 0,0 0 0,0 0 0,0 1 1,-1-1-1,1 0 0,0 1 0,-1-1 0,1 0 0,-1 1 0,1 1 1,2 6-8,-1 1 1,-1 1 0,0-1 0,0 16 0,2 13 116,-3-38-100,1 0 0,-1-1 0,0 1 0,0-1 0,0 1 0,0-1 0,0 1 0,1-1 0,-1 1 0,0-1 0,0 1 0,1-1 0,-1 0 0,0 1 0,1-1 0,-1 1 0,0-1 0,1 0 0,-1 1 0,1-1 0,-1 0 0,1 1 0,-1-1 0,0 0 0,1 0 0,-1 0 0,1 1 0,-1-1 0,1 0 0,-1 0 0,1 0 0,0 0 0,-1 0 0,1 0 0,-1 0 0,1 0 0,-1 0 0,1 0 0,-1 0 0,1 0 0,-1 0 0,1 0 0,-1-1 0,1 1 0,-1 0 0,1 0 0,-1-1 0,1 1 0,24-21 206,-21 16-166,12-11 70,46-40 204,-56 51-312,1 0-1,0 1 1,1-1 0,-1 1 0,1 0 0,0 1 0,12-4-1,-17 6-12,-1 1 0,0-1-1,1 1 1,-1 0 0,0-1-1,1 1 1,-1 0 0,0 0-1,1 1 1,-1-1 0,0 0-1,1 1 1,-1-1 0,0 1-1,0 0 1,0 0 0,1 0-1,-1 0 1,0 0 0,2 2-1,-1 0 0,-1-1 0,0 1 0,0-1 0,0 1 0,0 0 0,0 0 0,-1 0 0,1 0 1,-1 0-1,0 0 0,0 1 0,1 4 0,1 6-14,-2 0 0,0 0 0,0 0 0,-2 0 0,-2 23 0,2-30-10,-6 31-634,7-37 631,0 0 0,0 1 0,-1-1 0,1 0 0,-1 0 0,1 1 0,-1-1 0,1 0 0,-1 0 0,0 0 0,0 1 0,0-1 0,1 0 0,-1 0 0,0 0 0,0-1 0,0 1 0,0 0 0,-1 0 0,1 0 0,-2 0 0,-4-3-235</inkml:trace>
  <inkml:trace contextRef="#ctx0" brushRef="#br0" timeOffset="1">1069 5 21261,'-1'-4'2008,"1"10"-1264,3 5-312,-2 10 921,1 7-321,-2 8-408,1 1-304,-1 4-752,0 2-584,-3-3 848,3-2-160,6-11-161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3:25.0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1 24421,'-6'13'1817,"2"-3"-1817,-1-6-529,4-4 1274,1-4-385,0-6-496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8:5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18308,'-1'19'816,"-4"5"-800,1-1-8,-5-15 256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8:5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10818,'0'1'324,"1"-1"-1,0 1 1,-1-1-1,1 0 1,-1 1-1,1-1 1,0 0-1,0 0 0,-1 0 1,1 1-1,0-1 1,-1 0-1,1 0 1,0 0-1,0 0 1,-1 0-1,1 0 1,0 0-1,-1-1 1,2 1-1,22-2-123,-21 1 321,284-10 1205,-82 7-1772,-179 3 78,1 1-1,-1 1 0,29 6 1,-42-6-14,0-1 1,0 0-1,-1-1 1,1 0-1,19-5 1,-14 3 254,33-2 0,-40 6-874,-19 2-85,-6-1 398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09:0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13155,'69'14'3815,"37"-2"-2402,-53-10-1099,0-2 1,1-3 0,-1-2 0,0-2-1,68-19 1,-113 24-258,17-4 182,-1 2 0,27-3-1,-43 7-185,1 0 0,0 0 0,-1 1 0,1 0-1,-1 0 1,1 1 0,-1 1 0,0-1 0,14 7 0,-18-7-31,0 0 1,0 0 0,1-1 0,-1 1 0,1-1 0,8 1 0,-11-2-46,-1 0 0,0 0 1,1 0-1,-1 0 0,0 0 0,1-1 1,-1 1-1,0 0 0,0-1 1,1 1-1,-1-1 0,0 0 0,0 1 1,0-1-1,0 0 0,0 0 1,0 1-1,0-1 0,0 0 0,0 0 1,0 0-1,0 0 0,-1-1 0,1 1 1,0 0-1,-1 0 0,1 0 1,0-2-1,11-28-233,-7 15 82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1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54 15787,'9'-8'1263,"0"-1"0,11-15 0,-10 11 2269,-70 93-1937,23-29-1499,-84 99 57,-34 47-305,135-174-380,20-23 509,0 0 1,0 0 0,0 0-1,1 0 1,-1 0 0,0 0-1,0 0 1,0 0-1,0 0 1,0-1 0,0 1-1,0 0 1,0 0-1,0 0 1,0 0 0,0 0-1,0 0 1,0 0 0,0 0-1,0 0 1,0-1-1,0 1 1,0 0 0,0 0-1,0 0 1,0 0-1,0 0 1,0 0 0,0 0-1,0 0 1,0 0 0,0-1-1,0 1 1,-1 0-1,1 0 1,0 0 0,0 0-1,0 0 1,0 0-1,0 0 1,0 0 0,0 0-1,0 0 1,0 0-1,0 0 1,0 0 0,-1 0-1,1 0 1,0 0 0,0 0-1,0 0 1,0 0-1,0-1 1,0 1 0,0 0-1,0 0 1,-1 1-1,1-1 1,0 0 0,0 0-1,0 0 1,0 0 0,0 0-1,0 0 1,0 0-1,0 0 1,0 0 0,0 0-1,-1 0 1,5-8-750,0-1 0,0 1 0,0 1 0,1-1 0,0 1 0,12-14 0,4-5-1271,135-182-3627,-46 75 10446,-108 132-4716,25-25 1707,-26 25-1672,0 1 1,-1-1 0,1 1-1,0-1 1,0 1 0,-1-1-1,1 1 1,0 0 0,0-1 0,0 1-1,0 0 1,0 0 0,-1 0-1,1 0 1,1 0 0,-1 0-27,-1 0-1,1 0 1,-1 1 0,0-1 0,1 0-1,-1 0 1,1 1 0,-1-1 0,0 1 0,1-1-1,-1 0 1,0 1 0,1-1 0,-1 1-1,0-1 1,0 1 0,1-1 0,-1 1-1,0-1 1,0 0 0,0 1 0,0 0 0,0-1-1,0 1 1,1-1 0,-1 1 0,0-1-1,-1 1 1,1 24 626,-1-1-1,-1 0 0,-7 33 0,0 2-143,1 23-647,6 152 1,1-222-960,-2-10-914,-11-15-440,13 11 2515,-12-12-1112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1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37 14123,'-4'-3'2232,"4"0"-1151,10 0-321,4 2 2016,11-4-1399,3 3-145,8-3-368,1 0-208,4 0-568,-1 2-504,-4 2 448,-3 2-144,-3 4-112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1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21012,'-2'-2'1329,"-3"2"-1513,2 0-200,5 5 296,5-1-96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3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16700,'-32'29'2399,"27"-25"-2133,-1 0 0,1 1 0,0-1 0,1 1-1,-1 0 1,1 0 0,0 1 0,0-1 0,-3 8 0,7-13-257,0 1 0,1-1 0,-1 0 0,0 1 0,0-1 0,1 0 0,-1 1 0,0-1 0,0 0 0,1 1 0,-1-1 0,0 0 0,1 0 0,-1 1 0,0-1 0,1 0 0,-1 0 0,1 0 0,-1 0 0,0 1 0,1-1 0,-1 0 0,1 0 0,-1 0 0,0 0 0,1 0 0,-1 0 0,1 0 0,-1 0 0,1 0 0,-1 0-1,0 0 1,1 0 0,-1 0 0,1-1 0,22 0-74,-22 1 80,1-1-21,47 0-30,-47 1 37,0 0 1,-1 0-1,1 1 0,0-1 1,0 1-1,0-1 1,0 1-1,0-1 0,0 1 1,0 0-1,-1 0 1,1 0-1,0 0 0,-1 0 1,1 0-1,-1 1 0,1-1 1,-1 0-1,1 1 1,-1-1-1,2 4 0,-3-4 4,1 0-1,-1 1 1,0-1 0,0 0-1,0 1 1,0-1-1,0 0 1,0 0-1,0 1 1,0-1-1,-1 0 1,1 0-1,0 1 1,-1-1 0,1 0-1,-1 0 1,1 0-1,-1 1 1,0-1-1,0 0 1,1 0-1,-1 0 1,0 0-1,0 0 1,0-1 0,0 1-1,0 0 1,0 0-1,-1 0 1,-34 21 114,34-21-127,-5 2 246,0-1 0,0 0 0,0 0 0,-9 2 0,8-3-141,7-1 106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1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 14427,'-3'10'2001,"2"2"-1177,1-9-416,1-2 1568,4-2-1584,2-7 1673,3-2-1665,1 0-16,1-3-112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2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29 14739,'0'1'310,"-1"0"0,1 0 0,0 0 1,0 0-1,0 0 0,1 0 0,-1 0 0,0 1 0,0-1 0,1 0 0,-1 0 0,0 0 0,1 0 1,-1 0-1,1 0 0,0 1 0,0-2-272,-1 0 0,0 0 1,1 0-1,-1 1 0,0-1 1,1 0-1,-1 0 0,0 0 0,1 0 1,-1 0-1,0 0 0,1 0 0,-1 0 1,0-1-1,0 1 0,1 0 1,-1 0-1,0 0 0,1 0 0,-1 0 1,0 0-1,0-1 0,1 1 0,-1 0 1,0 0-1,0 0 0,1-1 1,-1 1-1,0 0 0,0 0 0,0 0 1,1-1-1,-1 0 0,1 0 13,0 0 0,0-1-1,0 1 1,-1-1 0,1 1-1,0-1 1,-1 1 0,1-1-1,-1 1 1,0-1 0,1 1 0,-1-1-1,0 0 1,0 1 0,0-1-1,0 0 1,0 1 0,-1-1-1,1 0 1,0 1 0,-2-3-1,2 3-24,0 1 0,0-1 0,-1 1-1,1-1 1,0 1 0,-1 0 0,1-1-1,0 1 1,-1-1 0,1 1-1,0 0 1,-1-1 0,1 1 0,-1 0-1,1 0 1,0-1 0,-1 1-1,1 0 1,-1 0 0,1 0 0,-1-1-1,1 1 1,-1 0 0,1 0-1,-1 0 1,1 0 0,-1 0 0,0 0-1,-16 8 330,-9 18-190,25-25-167,1 1 1,-1-1-1,0 0 1,0 0-1,1 0 1,-1 1-1,1-1 0,-1 0 1,1 1-1,-1-1 1,1 1-1,0-1 0,0 3 1,4-1-32,7-8 48,18-22-1279,-30 37 1045,1 3-90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2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54 15139,'-1'2'301,"0"0"0,1-1 0,-1 1-1,0 0 1,1 0 0,-1 0 0,1 0 0,0 0 0,-1 0-1,1 3 1,0-5-270,0 1 0,0 0 0,-1 0 0,1-1 0,0 1 0,0 0 0,0-1 0,0 1 1,0 0-1,0 0 0,0-1 0,1 1 0,-1 0 0,0-1 0,0 1 0,1 0 0,-1-1 0,0 1 0,0 0 0,1-1 0,-1 1 0,1 0 0,-1-1 0,1 1 0,-1-1 0,1 1 0,-1-1 0,1 1 0,0-1 5,0-1-1,0 1 1,-1-1 0,1 1-1,0-1 1,-1 1 0,1-1-1,0 1 1,-1-1 0,1 0-1,-1 1 1,1-1-1,-1 0 1,1 0 0,-1 1-1,1-1 1,-1 0 0,0 0-1,0 0 1,1 1 0,-1-1-1,0-1 1,5-21 532,-5 22-529,1-2 51,-1 0 0,0 0 0,0 0 0,0 0 0,0 0 0,0 0 0,-1 0 0,1 0 0,-1 0-1,-1-5 1,2 8-75,-1-1-1,1 0 1,0 1-1,-1-1 0,1 1 1,0-1-1,-1 1 1,1-1-1,-1 1 0,1 0 1,-1-1-1,1 1 1,-1-1-1,1 1 0,-1 0 1,1 0-1,-1-1 1,1 1-1,-1 0 1,0 0-1,0-1 0,0 1-5,0 0-1,0 0 0,-1 1 0,1-1 1,0 0-1,0 1 0,0-1 1,0 0-1,0 1 0,0-1 0,0 1 1,0-1-1,0 1 0,0 0 1,0-1-1,-1 2 0,0 1-4,-1-1-1,0 0 1,1 1-1,0-1 1,0 1-1,-1 0 1,2 0-1,-1 0 1,0 0-1,0 0 1,1 0-1,0 0 1,0 0-1,0 1 1,-1 4-1,2-8 0,0 0-1,0 1 0,0-1 1,0 0-1,0 0 1,0 1-1,0-1 0,0 0 1,0 0-1,0 1 1,0-1-1,0 0 0,0 0 1,0 0-1,0 1 1,1-1-1,-1 0 0,0 0 1,0 0-1,0 1 1,0-1-1,1 0 0,-1 0 1,0 0-1,0 0 1,0 1-1,1-1 0,-1 0 1,0 0-1,0 0 1,1 0-1,-1 0 0,0 0 1,0 0-1,0 0 1,1 0-1,-1 1 1,0-1-1,0 0 0,1 0 1,-1-1-1,0 1 1,0 0-1,1 0 0,-1 0 1,0 0-1,0 0 1,1 0-1,-1 0 0,0 0 1,0 0-1,1 0 1,-1-1-1,0 1 0,0 0 1,0 0-1,1 0 1,-1 0-1,0-1 0,0 1 1,0 0-1,1-1 1,13-9 167,-13 9-146,23-25 340,-22 24-317,-1 0-1,1 0 0,-1-1 1,1 1-1,-1 0 0,0 0 0,0-1 1,0 1-1,0 0 0,0-1 0,0-4 1,-1 7-45,0 0 1,0 0-1,0 0 0,0 0 1,0 0-1,0 0 1,0 0-1,0 0 0,0-1 1,0 1-1,0 0 1,0 0-1,0 0 0,0 0 1,0 0-1,0 0 1,0 0-1,0 0 0,0 0 1,0-1-1,0 1 1,0 0-1,0 0 1,0 0-1,0 0 0,0 0 1,0 0-1,-1 0 1,1 0-1,0 0 0,0 0 1,0 0-1,0 0 1,0 0-1,0 0 0,0-1 1,0 1-1,0 0 1,0 0-1,-1 0 1,1 0-1,0 0 0,0 0 1,0 0-1,0 0 1,0 0-1,0 0 0,0 0 1,0 0-1,0 0 1,-1 0-1,1 0 0,0 0 1,0 1-1,0-1 1,0 0-1,-7 5 66,-6 10-39,-2 10-566,10-12-113,5-13 639,0 0 1,0 0 0,0 0-1,0 0 1,0 1 0,0-1-1,0 0 1,0 0 0,0 0-1,0 0 1,0 0 0,0 1-1,0-1 1,0 0 0,0 0-1,0 0 1,0 0 0,0 0-1,0 0 1,0 1 0,0-1-1,0 0 1,0 0 0,0 0-1,0 0 1,0 0 0,0 0-1,0 0 1,0 1 0,1-1-1,-1 0 1,0 0 0,0 0-1,0 0 1,0 0 0,0 0-1,0 0 1,0 0 0,0 0-1,1 0 1,-1 0 0,0 0-1,0 0 1,0 1 0,0-1-1,0 0 1,0 0 0,1 0-1,-1 0 1,0 0 0,0 0-1,0 0 1,0 0 0,10-3-330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32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28 14835,'4'-2'1063,"0"-1"1,0 0-1,-1 0 0,1-1 1,3-3-1,-1 2 2844,-16 19-2691,-66 91-197,12-14-1240,-90 98 0,141-178-1279,14-18-475,16-25-555,-13 27 2696,11-23-1070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3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 15355,'0'-1'60,"0"1"0,0 0-1,0 0 1,0 0-1,0-1 1,1 1 0,-1 0-1,0 0 1,0 0-1,0-1 1,0 1 0,0 0-1,1 0 1,-1 0 0,0 0-1,0 0 1,0-1-1,0 1 1,1 0 0,-1 0-1,0 0 1,0 0 0,0 0-1,1 0 1,-1 0-1,0 0 1,0 0 0,1 0-1,-1 0 1,0 0 0,0 0-1,0 0 1,1 0-1,-1 0 1,0 0 0,0 0-1,1 0 1,-1 0 0,1 10 1342,-5 23 297,3-27-1192,-22 158 3044,21-126-3495,0 0 1,6 51-1,0-66-3712,-8-28 2883</inkml:trace>
  <inkml:trace contextRef="#ctx0" brushRef="#br0" timeOffset="1">0 283 18732,'0'3'1872,"7"-2"-1039,2-1-265,5 0 944,5 0-256,2-1-368,2-4-199,3 1-545,0 1-504,-3-1 400,-3 2-112,-7 5-160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3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58 13979,'-23'-10'611,"0"1"1,-1 1-1,-1 1 0,-30-5 0,48 11-543,0 0-1,0 1 1,0-1-1,-1 2 1,1-1-1,0 1 1,0 0-1,0 0 1,0 1-1,0 0 1,0 0-1,0 1 1,1 0-1,-1 0 1,1 0-1,0 1 1,0 0-1,0 0 1,-8 9-1,2-1 43,2 1-1,0 1 1,0-1 0,2 2-1,-1-1 1,2 1-1,0 0 1,1 1 0,-7 23-1,6-11-18,1 1-1,1 0 1,2 0-1,0 46 1,3-60-84,1-1 0,0 0 0,1 0 0,1 0 0,0 0 0,1 0 0,0-1 0,13 26 0,-13-32-7,0-1 0,0 1 0,1-1 0,-1 0 0,1 0 0,1 0 0,-1-1 0,1 0 0,0 0 0,0 0 0,1-1 0,-1 0 0,1 0 0,0-1 0,0 1-1,0-2 1,1 1 0,7 1 0,-1-1 18,0-2-1,0 1 1,1-2 0,-1 0-1,0 0 1,0-1-1,1-1 1,-1-1 0,0 0-1,0 0 1,-1-2-1,1 1 1,-1-2-1,0 0 1,0-1 0,13-8-1,-13 6 66,0 0 0,0-1-1,-1-1 1,-1 1 0,1-2-1,-2 0 1,1 0 0,-2-1-1,0 0 1,0-1 0,-2 1-1,1-2 1,-2 1 0,7-20-1,-6 8 29,-2 1 0,0-1 0,-2 0 0,0-49 0,-3 59-188,-1 0 0,-1 0 0,0 1 0,-1-1 0,-1 1 0,0 0-1,-1 0 1,-1 0 0,-10-18 0,13 28 51,1 1 0,-1 0-1,-1 0 1,1 0 0,-1 1-1,-5-6 1,-26-13-233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3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13195,'15'8'498,"1"-1"0,0-1 1,0 0-1,0-1 0,1-1 0,-1 0 1,1-1-1,0-1 0,32-1 1,-3-3 189,0-3 0,63-14 0,-79 13-523,21-4 359,80-7-1,-117 16-533,0 0-1,1 2 1,-1 0 0,0 0-1,0 2 1,0-1 0,0 2-1,0 0 1,-1 0 0,21 11 0,-33-14-25,1 0-1,-1 0 1,0-1 0,1 1 0,-1 0 0,0-1 0,1 1 0,-1-1 0,1 0 0,-1 1 0,1-1 0,-1 0 0,1 0 0,-1 0 0,1 0 0,-1 0 0,1 0 0,-1 0 0,1 0 0,-1-1 0,0 1 0,1-1-1,-1 1 1,3-2 0,7-9-249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4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16988,'-7'6'1784,"0"6"-928,5-8-224,8 0 873,6-2-113,10-2-200,9-2-144,7-2-311,7 0-121,2-2-232,0 2-136,-2 2-344,-5 2-248,-9 3-712,-6 3-305,-17-2 1041,-3 2-272,-10 1-176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4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18724,'13'5'1832,"10"-5"-1151,3-2-265,7 1 656,2-2-160,4 0-432,-2-1-544,-2-2 184,-4 5-128,-2-1-144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4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25 288 12859,'-25'14'8575,"43"-19"-5680,50-41-1725,-1-4 0,68-65-1,-36 30-1118,-114 123-106,4-12 120,8-21-40,0 1 1,1 0-1,-1 0 1,-1 9-1,-23 90-44,18-75 8,1 0-1,1 1 1,1-1-1,-1 44 1,7-74 11,0 0 0,0 0 0,0 0-1,0 0 1,0 0 0,0 0 0,0 0 0,0 1 0,0-1 0,0 0-1,0 0 1,0 0 0,0 0 0,0 0 0,0 0 0,0 0 0,0 0-1,0 1 1,0-1 0,0 0 0,0 0 0,0 0 0,0 0 0,0 0-1,1 0 1,-1 0 0,0 0 0,0 0 0,0 1 0,0-1 0,0 0 0,0 0-1,0 0 1,0 0 0,0 0 0,1 0 0,-1 0 0,0 0 0,0 0-1,0 0 1,0 0 0,0 0 0,0 0 0,0 0 0,1 0 0,-1 0-1,0 0 1,0 0 0,0 0 0,0 0 0,0 0 0,0 0 0,0 0-1,8-6 0,5-8-31,-4 4-52,-5 5-338,0 1 1,0-1-1,0-1 1,-1 1 0,6-12-1,-9 17 397,0 0 0,0-1-1,0 1 1,0 0 0,0 0-1,0-1 1,0 1 0,0 0 0,0-1-1,0 1 1,0 0 0,0 0-1,0-1 1,0 1 0,0 0 0,0 0-1,0-1 1,0 1 0,-1 0 0,1 0-1,0-1 1,0 1 0,0 0-1,0 0 1,-1-1 0,1 1 0,0 0-1,0 0 1,0 0 0,-1 0-1,1-1 1,0 1 0,-1 0-88,0-1-527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4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14275,'-2'104'6416,"-8"65"-5386,1-26-517,0 27-108,-37 625-120,45-775-365,1-12-862,-1-21-364,1 1 930,0-5-120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46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14459,'0'0'126,"1"1"0,-1-1 0,1 0 0,0 1 0,-1-1 0,1 0 0,-1 1 0,0-1 0,1 0 0,-1 1 0,1-1 0,-1 1 0,0-1 0,1 1 1,-1-1-1,0 1 0,1-1 0,-1 1 0,0-1 0,0 1 0,1-1 0,-1 1 0,0-1 0,0 2 0,4 18 807,-3-15-212,29 222 2126,4 13-2370,-34-236-436,1 0 0,0 0 1,1 0-1,-1-1 1,1 1-1,2 4 1,-4-7-26,1-1 0,-1 1 1,1-1-1,-1 1 0,0-1 0,1 1 1,-1-1-1,1 1 0,0-1 1,-1 1-1,1-1 0,-1 0 0,1 1 1,-1-1-1,1 0 0,0 0 1,-1 1-1,1-1 0,0 0 0,-1 0 1,1 0-1,0 0 0,-1 0 1,1 0-1,0 0 0,-1 0 0,1 0 1,0 0-1,-1 0 0,1-1 1,0 1-1,-1 0 0,1 0 0,0-1 1,-1 1-1,1 0 0,-1-1 1,1 1-1,-1 0 0,1-1 0,-1 1 1,1-1-1,0 0 0,3-3 74,0 0 0,-1 0-1,1-1 1,-1 1-1,0-1 1,0 0 0,-1 0-1,1 0 1,2-9 0,13-53 478,-17 66-562,7-44 284,-1 0-1,1-79 0,-18-93-114,10 216-177,-1 0-1,1 0 0,0 0 0,0 0 1,0 0-1,0 0 0,0 0 0,0 0 1,0 0-1,0 0 0,0 0 1,1 1-1,-1-1 0,0 0 0,1 0 1,-1 0-1,0 0 0,1 0 1,-1 1-1,1-1 0,-1 0 0,1 0 1,0 1-1,-1-1 0,1 0 1,0 1-1,0-1 0,0 0 0,2 0-5,-1 1-1,1-1 1,0 1-1,-1-1 1,1 1-1,0 0 1,-1 0-1,4 1 1,6-1 27,51 0 53,-8 2-2,-1-3 1,1-2-1,65-13 1,-1-19-55,-79 22-60,66-13 0,-105 25 42,0 1 0,0 0 0,-1 0 1,1 0-1,0 0 0,0 0 1,0 0-1,0 0 0,0 0 0,0 0 1,0 0-1,0 0 0,0 0 0,-1 1 1,1-1-1,0 0 0,0 1 1,0-1-1,-1 1 0,1-1 0,0 1 1,0-1-1,-1 1 0,1 0 0,0-1 1,-1 1-1,1 0 0,-1-1 1,1 1-1,-1 0 0,1 0 0,-1-1 1,1 1-1,-1 0 0,0 0 0,1 0 1,-1 0-1,0 0 0,0 0 1,0-1-1,0 1 0,0 0 0,0 0 1,0 1-1,0 6 6,-1 0 0,0 0 1,0 0-1,-3 10 0,0-2 19,-10 44 63,9-45-195,1 0 1,1 1-1,0-1 0,1 1 0,0 18 0,7-21-821,-5-13 908,0 0 0,0 0 0,0-1 0,0 1 0,0 0 0,0 0 0,0 0 0,1 0 0,-1 0 0,0 0 0,0 0 0,0 0 0,0-1 0,0 1 0,0 0 0,0 0 0,0 0 0,0 0 0,0 0 0,1 0 0,-1 0 0,0 0 0,0 0 0,0 0 0,0 0 0,0 0-1,0 0 1,0 0 0,1-1 0,-1 1 0,0 0 0,0 0 0,0 0 0,0 0 0,0 0 0,0 0 0,0 0 0,1 1 0,-1-1 0,0 0 0,0 0 0,0 0 0,0 0 0,0 0 0,0 0 0,0 0 0,1 0 0,-1 0 0,0 0 0,0 0 0,0-8-541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4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23 16363,'7'-8'963,"7"-7"4110,-11 17-2691,-3 11-1247,-6 13-960,0-2 0,-2 1 0,-1-1 0,-1 0 0,-19 33 0,12-24-152,-20 57-1,37-89-20,-1 0 0,1-1 0,0 1 0,-1 0 0,1 0 0,0-1 0,0 1 0,-1 0 0,1 0 0,0 0 0,0-1 0,0 1-1,0 0 1,0 0 0,0 0 0,1-1 0,-1 1 0,0 0 0,0 0 0,0-1 0,1 1 0,-1 0 0,0 0 0,1-1 0,-1 1 0,1 0 0,-1-1 0,2 2 0,-1-1 7,0-1 0,1 0-1,-1 1 1,0-1 0,1 0 0,-1 0 0,0 1 0,1-1 0,-1 0 0,0 0 0,1-1 0,-1 1-1,0 0 1,1 0 0,1-1 0,7-2 78,0-1 1,0 0-1,11-6 0,66-44-1815,-79 52 1369,0 1-116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4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16628,'3'0'1944,"-3"3"-1296,0 3-256,-4 2 1281,-5 5-809,-1 4-176,-4 5-392,-2 4-120,-4 4-8,0 1-88,1 1-264,0-2-208,5-9-472,3-2-160,5-15 751,3-8-191,10-15-248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4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14163,'-12'19'2032,"-1"5"-1175,-4 6-297,-1 5 2048,0 2-1703,4 3-137,3-1-224,2-3-144,5-5-176,1-4-144,3-7-360,1-5-256,4-10-496,-3-3 840,0-6-193,-2-4-143</inkml:trace>
  <inkml:trace contextRef="#ctx0" brushRef="#br0" timeOffset="1">1 217 19980,'4'-2'1817,"9"-1"-1249,6 2-256,6-1 816,3 0-384,6-3-1112,-1 1 520,-3 0-168,-6-1-120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5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14859,'0'1'118,"1"0"0,-1 0 0,1 0 0,-1-1-1,1 1 1,-1 0 0,1 0 0,-1-1 0,1 1 0,-1 0-1,1-1 1,0 1 0,0-1 0,-1 1 0,1-1 0,0 1-1,0-1 1,-1 1 0,1-1 0,0 0 0,0 1 0,0-1-1,0 0 1,0 0 0,0 0 0,0 0 0,-1 0 0,3 0-1,29-3 1650,151-41 2114,-111 25-3504,0 3 0,87-8 0,-121 22-270,0 2 1,-1 2 0,65 11-1,-86-11-50,-1-1-1,0 0 1,0-2-1,18-1 1,19-1-586,-60-5-726,4 4 852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1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11771,'3'1'296,"-1"-1"0,1 0 1,0 1-1,-1-1 1,1 0-1,-1 0 0,1 0 1,0-1-1,3 0 1,1 0 299,70-3 2647,160-7-664,-218 11-2538,78 1 41,176-22 0,-244 16-73,-7 0-2,1 2 0,-1 0 0,36 1 0,-56 2-12,-1 0 0,0 0-1,0 0 1,1 0 0,-1 0 0,0 1-1,0-1 1,0 0 0,1 1-1,-1-1 1,0 1 0,0-1-1,0 1 1,0 0 0,1 0 0,-2 0-10,1-1 0,-1 1 0,0-1 1,0 0-1,0 1 0,0-1 0,0 0 0,0 1 1,0-1-1,0 1 0,0-1 0,0 0 1,0 1-1,0-1 0,0 0 0,0 1 0,0-1 1,0 1-1,0-1 0,0 0 0,0 1 1,-1-1-1,1 0 0,0 1 0,0-1 0,0 0 1,-1 1-1,1-1 0,-1 1 0,-1 1-87,-1 1-1,0-1 1,1 0-1,-1 0 1,0 0-1,0 0 0,-1-1 1,-5 3-1,-6 1-184,-1-1 0,0-1 0,0-1 0,-25 2 0,-70-6-141,66 0 396,-80 1 30,39 2 94,-1-5 1,-100-16-1,162 14 1,23 5-28,16 4-32,22 4-26,0-2 0,0-1 0,1-1 0,67-6 0,-26-5-919,89-20 0,-136 19-466,-18 2-115,-29 7 665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4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31 15115,'1'-1'149,"-1"-1"0,0 1 0,0-1 0,-1 1 1,1-1-1,0 1 0,0 0 0,-1-1 0,1 1 0,-1-1 0,1 1 0,-1 0 0,0 0 0,1-1 0,-1 1 0,0 0 0,0 0 0,0 0 0,0 0 0,-1-2 0,1 3-94,0 0 0,0-1-1,0 1 1,0 0 0,0-1-1,0 1 1,0 0-1,0 0 1,0 0 0,0 0-1,0 0 1,0 0 0,-1 0-1,1 1 1,0-1-1,0 0 1,0 0 0,0 1-1,0-1 1,0 1 0,1-1-1,-1 1 1,0-1-1,0 1 1,0 0 0,0-1-1,1 1 1,-2 1 0,-4 4 24,0 1 1,0 0 0,0 0 0,1 0 0,1 1 0,-1 0 0,1 0 0,0 0 0,1 0-1,-4 11 1,3-5-57,1 1 0,0 0 0,0-1 0,1 1 0,1 20 0,1-33-17,0 1 0,0-1-1,1 0 1,-1 1 0,0-1 0,1 0 0,0 1 0,0-1 0,0 0 0,2 4-1,-3-5 1,1 0 0,0 0 0,-1 0 0,1 0 0,0 0 0,0-1 0,0 1 0,0 0 0,0-1 0,0 1 0,0 0 0,0-1 0,0 0 0,0 1-1,0-1 1,0 1 0,2-1 0,-1 0 4,1 0 0,-1 0 1,1 0-1,0-1 0,-1 1 0,1-1 0,0 0 0,-1 1 0,1-1 0,-1 0 0,0-1 1,1 1-1,-1 0 0,0-1 0,0 1 0,0-1 0,4-3 0,6-7 60,-1-2 0,0 1-1,-1-1 1,0-1 0,-1 0-1,-1 0 1,0-1 0,-1 1-1,-1-2 1,0 1 0,4-22-1,-9 17 66,-3 12-20,2 9-110,0 0 0,0 0-1,0 0 1,-1 0 0,1 0 0,0 0-1,0 0 1,-1 0 0,1 0 0,0 0-1,0 0 1,0 0 0,-1 0 0,1 0 0,0 0-1,0 0 1,-1 0 0,1 0 0,0 0-1,0 0 1,0 1 0,0-1 0,-1 0-1,1 0 1,0 0 0,0 0 0,0 0-1,0 1 1,-1-1 0,1 0 0,0 0 0,0 0-1,0 1 1,0-1 0,0 0 0,0 0-1,0 1 1,-5 6 30,1 1 0,0-1 0,0 1 1,1 0-1,0 0 0,-3 17 0,2-6-33,1 0 0,-1 21 0,4-37-1,0 0 0,0 1-1,0-1 1,1 0 0,-1 1 0,1-1-1,-1 0 1,1 0 0,0 0 0,1 0-1,-1 1 1,0-1 0,4 4 0,-4-5 2,1-1 0,-1 1 1,1-1-1,-1 0 0,1 0 1,-1 1-1,1-1 0,0-1 1,-1 1-1,1 0 0,0 0 0,0-1 1,0 1-1,0 0 0,-1-1 1,1 0-1,0 0 0,0 1 1,0-1-1,0 0 0,0-1 1,0 1-1,0 0 0,2-1 1,5-1 22,0-1 0,0 0 1,0 0-1,0-1 0,-1 0 1,0-1-1,0 0 0,0 0 1,0 0-1,-1-1 0,0 0 1,7-8-1,2-4 143,0-1 0,-1 0-1,17-30 1,-45 73 99,10-16-269,1-1-1,1 1 1,0-1-1,0 1 1,0 0-1,1 11 1,0-17 5,0-1 0,0 1 1,0-1-1,0 1 0,1-1 1,-1 1-1,0-1 1,1 1-1,-1-1 0,1 0 1,-1 1-1,1-1 0,0 0 1,0 0-1,0 1 0,-1-1 1,1 0-1,0 0 0,1 0 1,-1 0-1,0 0 0,0 0 1,0 0-1,0-1 1,1 1-1,-1 0 0,0-1 1,1 1-1,-1 0 0,1-1 1,-1 0-1,0 1 0,1-1 1,-1 0-1,1 0 0,-1 0 1,1 0-1,-1 0 0,1 0 1,1-1-1,5 0 31,0-1 0,0 0 0,0-1 0,0 1 0,0-2 0,-1 1 0,1-1 0,-1 0 0,0-1 0,10-8 0,6-7 138,32-35 0,-25 23-64,-29 32-108,-1 0-1,0 0 1,0 0-1,0 0 0,0 0 1,0 0-1,0-1 1,0 1-1,0 0 1,0 0-1,1 0 0,-1 0 1,0 0-1,0 0 1,0 0-1,0 0 1,0 0-1,0 0 0,1 0 1,-1 0-1,0-1 1,0 1-1,0 0 1,0 0-1,1 0 0,-1 0 1,0 0-1,0 0 1,0 0-1,0 0 1,0 1-1,1-1 0,-1 0 1,0 0-1,0 0 1,0 0-1,0 0 1,0 0-1,0 0 0,1 0 1,-1 0-1,0 0 1,0 0-1,0 0 1,0 1-1,0-1 0,0 0 1,0 0-1,0 0 1,1 0-1,-1 0 1,0 0-1,0 1 0,0-1 1,0 0-1,0 0 1,0 0-1,0 0 1,0 1-1,2 15 10,-5 24-10,2-37 0,0 8-30,-3 45 82,4-54-71,0 1-1,0-1 1,0 0-1,1 1 1,-1-1 0,0 0-1,1 1 1,0-1 0,-1 0-1,1 0 1,0 1-1,0-1 1,0 0 0,1 0-1,-1 0 1,0 0-1,1 0 1,2 2 0,-3-3-45,0-1 0,1 1 1,-1-1-1,0 0 1,1 1-1,-1-1 0,0 0 1,1 0-1,-1 0 1,1 0-1,-1 0 0,0 0 1,1 0-1,-1 0 1,0 0-1,1-1 1,-1 1-1,0 0 0,1-1 1,-1 1-1,0-1 1,0 0-1,0 1 0,1-1 1,-1 0-1,0 0 1,0 0-1,1-1 0,3-3-46,0 0-1,0 0 0,-1 0 1,6-8-1,9-18-393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4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103 210 18012,'-4'11'668,"-3"2"-126,2 0 0,-1 1 0,2 0 0,0 0 1,1 0-1,0 1 0,-1 20 0,5 37-623,-2 33-1437,-1-90 1212,1 0 0,-2 0 0,0-1 1,-1 1-1,-6 15 0,9-28 293,0 0 0,0 1 1,-1-1-1,1 0 0,0 1 1,-1-1-1,1 0 0,-1 0 0,0 0 1,0-1-1,-2 3 0,3-3 25,1-1 0,0 0 0,0 0-1,-1 0 1,1 0 0,0 0 0,-1 1-1,1-1 1,0 0 0,-1 0 0,1 0-1,0 0 1,-1 0 0,1 0-1,0 0 1,-1 0 0,1 0 0,0 0-1,-1 0 1,1-1 0,0 1 0,-1 0-1,1 0 1,0 0 0,-1 0 0,1 0-1,0-1 1,0 1 0,-1 0 0,1 0-1,0-1 1,-1 0 30,0 0 0,0-1 1,0 1-1,1-1 0,-1 1 0,1-1 0,-1 1 1,1-1-1,0 1 0,-1-1 0,1-2 0,-2-29 339,1 0 1,2-1-1,1 1 0,12-61 0,-1 36-15,39-106 0,-43 141-322,0 1-1,2 0 1,24-38 0,-31 54-30,1-1 0,0 2 0,0-1 0,1 1 0,0 0 0,0 0 0,8-5 1,-10 8-4,-1 0 0,1 0 1,0 0-1,0 1 0,0 0 1,0-1-1,1 2 0,-1-1 1,0 0-1,0 1 0,1 0 1,-1 0-1,0 0 0,5 1 1,-7-1-4,1 0 0,-1 1 1,0 0-1,1-1 1,-1 1-1,0 0 1,0 0-1,1 0 0,-1 0 1,0 0-1,0 1 1,0-1-1,0 1 0,-1-1 1,1 1-1,0 0 1,-1 0-1,3 3 1,-2-1 4,0-1 0,-1 1 0,1 0 1,-1-1-1,0 1 0,0 0 0,-1 0 1,1 0-1,-1 0 0,0 6 0,-1 7 53,-1 0-1,-1 0 1,0-1-1,-8 20 1,10-31-42,-5 10 29,5-12-82,-1 1-1,1 0 1,-1-1 0,1 1 0,0 0 0,0 0 0,1-1 0,-1 9 0,2-11-62,1 0-1,-1 0 1,1 0 0,0 0 0,-1-1-1,1 1 1,0 0 0,-1-1 0,1 1-1,0-1 1,2 1 0,9 3-360,-7 0 364,-1-1-1,0 1 0,0 0 1,-1 0-1,1 1 1,-1-1-1,0 1 1,0 0-1,0 0 1,-1 1-1,0-1 0,0 1 1,0-1-1,-1 1 1,3 9-1,-4-12 136,0 0 1,-1 0-1,1 0 0,-1 1 0,0-1 1,0 0-1,0 0 0,0 0 0,0 1 1,-1-1-1,0 0 0,1 0 0,-1 0 0,0 0 1,-1 0-1,1 0 0,0 0 0,-1 0 1,0 0-1,0-1 0,0 1 0,0-1 1,0 1-1,0-1 0,0 0 0,-1 0 1,1 0-1,-1 0 0,0 0 0,0 0 1,-3 1-1,-2 1 187,-1 0 0,-1 0 1,1-1-1,0-1 1,-15 3-1,21-4-247,1-1 1,-1 0 0,0 0-1,0 0 1,0 0-1,0 0 1,0-1-1,0 1 1,1-1-1,-5-1 1,6 1-62,0 0 0,-1 1 0,1-1 0,0 0 0,0 0 0,0 0 0,0 0-1,0 0 1,0 0 0,0 0 0,0-1 0,0 1 0,0 0 0,0 0 0,1-1 0,-1 1 0,1 0 0,-1-1 0,1 1 0,-1-1-1,1-1 1,-2-16-325,2-3-130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4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47 179 19540,'1'-1'123,"0"1"0,0 0 1,0 0-1,0-1 0,0 1 0,0-1 0,0 1 0,0 0 0,0-1 1,0 0-1,-1 1 0,1-1 0,0 0 0,0 1 0,-1-1 0,1 0 1,0 0-1,-1 1 0,1-1 0,0-1 0,11-22 344,-9 16 105,3-1-355,-1 0 0,-1-1 0,0 0 0,0 0 0,-1 0 0,0 0 0,-1 0 0,0-1 0,0-12 0,-2 22-208,0 0 1,0 0-1,0 0 1,0 0-1,0 0 1,0 0-1,0 0 0,0 0 1,-1 0-1,1 0 1,0 0-1,-1 0 1,1 1-1,-1-1 1,1 0-1,-1 0 1,0 0-1,1 0 1,-2 0-1,1 0-1,1 1 0,-1 0 0,0 0 0,1-1 0,-1 1 0,0 0 0,1 0 0,-1 0 0,0 0 0,0 0 0,1 0 0,-1 0 0,0 0 0,0 0 0,1 0 0,-1 1 0,0-1 0,1 0 0,-1 0 0,0 1 0,-3 1 12,0 0 1,1 0-1,-1 1 0,1-1 1,0 1-1,0 0 0,-5 4 1,0 4-3,0-1 0,0 1 0,1 1 0,-7 13 1,12-19-57,-1 1 0,1-1 0,0 0 0,0 1 0,0-1 1,1 1-1,0 0 0,1-1 0,-1 1 0,2 8 0,-1-13 2,0 0-1,1 0 1,0 0-1,-1 0 1,1 0-1,0 0 1,0-1-1,0 1 0,0 0 1,0 0-1,0-1 1,1 1-1,-1-1 1,0 1-1,1-1 1,-1 0-1,1 0 1,0 0-1,-1 1 0,1-1 1,0-1-1,0 1 1,0 0-1,-1 0 1,1-1-1,0 1 1,0-1-1,0 1 1,0-1-1,4 0 0,6 1-176,1-1 0,-1 0-1,22-4 1,-28 4 158,8-2-26,17-2 157,1 0-1,56-18 1,-87 22-34,-1 0 0,1 0 0,-1-1-1,1 1 1,-1 0 0,1-1 0,-1 1-1,1 0 1,-1-1 0,1 1 0,-1-1-1,0 1 1,1-1 0,-1 1 0,0-1-1,1 1 1,-1-1 0,0 1 0,0-1 0,0 1-1,1-1 1,-1 0 0,0 1 0,0-1-1,0 1 1,0-1 0,0 1 0,0-1-1,0 0 1,0 1 0,0-1 0,0 1-1,-1-1 1,1 0 0,0 1 0,0-1-1,0 1 1,-1-1 0,1 1 0,0-1-1,-1 1 1,1-1 0,0 1 0,-2-1-1,-21-28 923,16 20-685,-1-2-219,0 1 0,1-1 0,1 0 0,0-1-1,-6-17 1,12 29-96,0-1-1,-1 1 1,1 0 0,0-1-1,0 1 1,0-1-1,0 1 1,0 0 0,0-1-1,0 1 1,0-1-1,0 1 1,0 0 0,0-1-1,0 1 1,0-1-1,1 1 1,-1 0 0,0-1-1,0 1 1,0-1 0,0 1-1,1 0 1,-1-1-1,0 1 1,0 0 0,1-1-1,-1 1 1,0 0-1,1 0 1,-1-1 0,0 1-1,1 0 1,-1 0-1,0-1 1,1 1 0,-1 0-1,1 0 1,-1 0-1,0 0 1,1 0 0,-1 0-1,1 0 1,22 0-636,-15 1 927,52-1-821,-15-2 120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4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126 169 17004,'-11'4'518,"0"2"0,1-1 0,-1 1 1,1 1-1,0 0 0,-15 15 1,21-19-403,0 1 1,1 0 0,0 0 0,0 1 0,0-1-1,0 1 1,1-1 0,0 1 0,0 0 0,0 0 0,0 0-1,1 0 1,0 0 0,0 0 0,0 1 0,1-1-1,0 10 1,0-13-99,0 0 0,0-1-1,0 1 1,0-1 0,0 1-1,1 0 1,-1-1 0,1 1-1,-1-1 1,1 1 0,-1-1-1,1 1 1,0-1 0,0 1-1,0-1 1,0 0 0,0 1-1,0-1 1,0 0 0,0 0 0,0 0-1,3 2 1,-3-3-6,1 1 0,0-1 0,0 1 0,0-1 0,0 0 0,0 1 0,0-1 0,0 0 0,0 0 0,0 0 0,0-1 0,0 1 0,0 0 0,0-1 0,3-1 0,3-1-3,-1 0 0,0 0 1,0-1-1,0-1 1,-1 1-1,1-1 0,-1 0 1,6-6-1,4-7 75,-2-2 1,0 1-1,-1-2 0,-2 1 1,0-2-1,-1 1 0,-1-2 1,0 1-1,-2-1 1,-1 0-1,3-28 0,-8 49-53,-1 0-1,1 0 0,-1 0 1,0 0-1,0 0 1,0 0-1,0 0 1,-1 0-1,1 0 0,-1-4 1,1 6-23,-1 0 1,1 0-1,0 0 1,0-1-1,0 1 1,-1 0-1,1 0 1,0 0-1,0 0 1,-1 0-1,1 0 1,0 0-1,0 0 1,-1-1-1,1 1 1,0 0-1,0 0 1,-1 0-1,1 0 1,0 0-1,0 0 1,-1 0-1,1 1 1,0-1-1,0 0 1,-1 0-1,1 0 1,0 0-1,0 0 1,-1 0-1,1 0 1,0 0-1,0 1 1,0-1-1,-1 0 1,1 0-1,0 0 1,0 0-1,0 1 1,-1-1-1,1 0 1,0 1-1,-3 2 44,0 1-1,0 0 0,0 0 1,0 0-1,1 0 0,0 0 1,-2 5-1,-2 8 1,1 0 1,0 1-1,2-1 0,0 1 1,0 0-1,1 22 0,2-33-150,0 0 0,1 0 0,-1 0 0,1-1 1,0 1-1,1 0 0,0-1 0,0 1 0,0-1 0,1 0 0,0 0 0,0 0 0,0 0 0,1 0 0,0-1 0,0 1 1,0-1-1,1 0 0,7 6 0,9 1-240,1-9-131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4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16436,'1'5'387,"1"1"1,-1-1 0,0 1 0,-1-1-1,1 1 1,-1 9 0,1 14 210,0-19-536,1 0 1,0 0-1,1 0 0,0 0 0,0-1 1,6 13-1,-8-20-41,0-1-1,1 1 1,-1 0-1,0-1 1,0 1 0,1-1-1,-1 0 1,0 1 0,1-1-1,0 0 1,-1 0 0,1 0-1,0 0 1,-1 0 0,1 0-1,2 0 1,-2 0 18,1-1 0,-1 0 1,0 0-1,1 0 0,-1 0 0,0-1 0,0 1 1,1-1-1,-1 1 0,0-1 0,0 0 0,0 1 1,0-1-1,0 0 0,0-1 0,0 1 0,2-2 1,11-8 331,-1-1 0,0-1 1,23-28-1,0 1 273,-37 40-639,1-1 0,-1 1-1,0 0 1,0-1-1,1 1 1,-1 0 0,0 0-1,0-1 1,1 1 0,-1 0-1,0 0 1,0 0-1,1-1 1,-1 1 0,0 0-1,1 0 1,-1 0 0,0 0-1,1 0 1,-1 0-1,0 0 1,1 0 0,-1 0-1,1 0 1,-1 0 0,0 0-1,1 0 1,-1 0-1,0 0 1,1 0 0,-1 0-1,0 0 1,1 0 0,-1 0-1,0 0 1,1 1-1,-1-1 1,0 0 0,1 0-1,-1 0 1,0 1 0,0-1-1,1 0 1,-1 1-1,0-1 1,0 0 0,0 0-1,1 1 1,-1-1 0,0 0-1,0 1 1,0-1-1,0 0 1,0 1 0,0-1-1,1 0 1,-1 1 0,0-1-1,0 0 1,0 1-1,0-1 1,0 1 0,3 33 50,-2-22-38,0 0-23,1-1 0,0 1 0,1-1 0,6 17 0,-9-26 21,1 0 0,0 0 0,0 0 0,0 0 0,1 0 0,-1 0 0,0 0 0,1-1 0,-1 1 0,1-1 0,0 1 0,-1-1 0,5 3 0,-5-4 17,1 1 0,-1-1 0,1 0 0,-1 1-1,1-1 1,-1 0 0,1 0 0,-1 0 0,1 0 0,-1 0-1,1-1 1,-1 1 0,1 0 0,-1-1 0,1 1 0,-1-1 0,1 1-1,-1-1 1,0 0 0,1 1 0,-1-1 0,2-2 0,3-2 119,0 0 0,-1 0 0,0-1 0,0 1 0,0-1 0,-1-1 0,1 1 0,-2-1 0,1 1 0,-1-1 0,0 0-1,0 0 1,-1-1 0,3-12 0,0-3-30,-1-1 0,-2 1-1,1-34 1,-5 46-1699,0 17 723,-3 19 438,6-7-107,2 2-3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4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2 141 20756,'0'1'52,"0"-1"1,-1 0-1,1 0 0,0 1 0,0-1 0,0 0 0,0 1 0,0-1 0,0 0 0,0 1 0,0-1 0,0 0 0,0 0 0,0 1 0,0-1 0,0 0 0,0 1 0,0-1 1,0 0-1,0 0 0,0 1 0,1-1 0,-1 0 0,0 1 0,0-1 0,0 0 0,0 0 0,1 1 0,-1-1 0,0 0 0,0 0 0,0 0 0,1 1 0,-1-1 0,0 0 0,0 0 1,1 0-1,15 1 744,17-11-150,-18 5-564,-1-1 0,0-1 0,24-15 0,-33 18-93,0 1 0,-1-1 0,1 0 0,-1 0 0,0 0 0,0 0 0,-1-1 0,1 1 0,-1-1 1,0 0-1,0 0 0,-1 0 0,4-9 0,-6 13 6,0 0 0,1 0 0,-1-1 0,0 1 0,1 0 0,-1 0 0,0-1 0,0 1 0,0 0 0,0-1-1,0 1 1,-1 0 0,1-1 0,0 1 0,-1 0 0,1 0 0,-1-2 0,0 2 3,1 1-1,-1-1 0,1 1 1,-1-1-1,1 0 0,-1 1 0,0-1 1,1 1-1,-1 0 0,0-1 1,0 1-1,1-1 0,-1 1 1,0 0-1,0 0 0,0 0 1,1-1-1,-1 1 0,-2 0 1,0 0 4,0 0 1,0 1 0,0-1-1,0 1 1,0-1 0,0 1-1,0 0 1,1 0 0,-1 0-1,0 1 1,0-1 0,-3 3 0,-1 2 35,0 0 0,1 0 0,-1 1 0,1 0 1,1 0-1,-1 1 0,-7 14 0,11-18-18,0-1 0,0 0 0,1 1 1,0-1-1,-1 1 0,1 0 0,0 0 0,1-1 0,-1 1 0,1 0 0,-1 0 0,1 0 0,0 0 0,1-1 0,-1 1 0,1 0 0,-1 0 0,1 0 0,0-1 0,1 1 0,1 4 0,-1-6-8,0 0 0,0 1-1,0-1 1,0 0 0,0 0 0,1 0-1,-1 0 1,1-1 0,0 1-1,-1-1 1,1 1 0,0-1-1,0 0 1,0 0 0,0 0-1,0-1 1,0 1 0,0-1 0,0 1-1,3-1 1,7 0-46,0 0-1,0-1 1,19-3-1,-4-3-225,51-17-1,-53 15-16,1 1 0,28-5 0,-53 12 263,0 1-1,-1 0 1,1-1 0,0 1-1,0 0 1,-1 0 0,1 0-1,0 0 1,0 0 0,-1 0-1,1 1 1,0-1 0,-1 1-1,1-1 1,0 1 0,-1-1-1,1 1 1,-1 0 0,1 0-1,-1 0 1,2 1 0,-2 0 38,0 0 0,0 0 0,0-1 0,-1 1-1,1 0 1,0 0 0,-1 0 0,0 0 0,0 0 0,1 0 0,-1 0 0,0 0 0,0 0 0,-1 0 0,1 0 0,0-1 0,-1 1 0,0 3 0,-1 3 28,1-4 69,0 0 0,0 0 0,0 0 0,1 0-1,-1 0 1,1 7 0,0-10-103,0-1 0,1 1-1,-1-1 1,0 1 0,0-1-1,0 1 1,0-1 0,1 0-1,-1 1 1,0-1-1,0 1 1,1-1 0,-1 0-1,0 1 1,1-1 0,-1 0-1,0 1 1,1-1 0,-1 0-1,1 1 1,-1-1 0,0 0-1,2 1 1,-1-1-8,1 0 0,-1 0 1,0 0-1,1 0 0,-1 0 0,0 0 1,1 0-1,-1 0 0,0-1 0,1 1 1,-1-1-1,3 0 0,59-30-612,-50 24 281,0 0 0,1 1 0,0 0 1,0 1-1,25-6 0,-37 11 327,0 0 0,-1 0 0,1-1 1,0 1-1,-1 1 0,1-1 0,0 0 0,0 0 1,-1 0-1,1 1 0,-1-1 0,1 1 0,0 0 0,-1-1 1,1 1-1,-1 0 0,1 0 0,-1 0 0,0 0 1,1 0-1,-1 0 0,0 0 0,0 0 0,0 1 1,0-1-1,0 0 0,0 1 0,0-1 0,0 1 0,1 2 1,-1-2 85,0 0 0,0 0 0,1 0 1,-1 0-1,0 0 0,1 0 0,-1 0 0,1-1 1,0 1-1,0-1 0,0 1 0,-1-1 1,5 2-1,-5-3-97,-1 1 1,1-1 0,0 0-1,-1 0 1,1 1-1,-1-1 1,1 0-1,0 0 1,-1 0 0,1 0-1,-1 0 1,1 0-1,0 0 1,-1 0-1,1 0 1,0 0 0,-1 0-1,1 0 1,-1-1-1,1 1 1,-1 0-1,1 0 1,0-1 0,-1 1-1,1 0 1,-1-1-1,1 1 1,-1-1-1,1 1 1,-1 0 0,0-1-1,1 1 1,-1-1-1,1 1 1,-1-1-1,0 1 1,0-1 0,1 0-1,-1 1 1,0-1-1,0 1 1,1-1-1,-1 0 1,0 1 0,0-1-1,0 1 1,0-1-1,0 0 1,0 0-1,2-14-64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4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179 298 18716,'-20'9'673,"0"1"0,-26 17 1,38-20-599,-1 0 1,1 0 0,0 1 0,0 0-1,1 0 1,-11 17 0,13-18-87,2 0 1,-1 0-1,1 0 1,0 1-1,-4 14 0,6-20-1,1 0-1,0 0 0,-1 0 1,1 1-1,0-1 0,0 0 1,1 0-1,-1 0 0,0 0 1,1 0-1,-1 0 0,2 3 0,-2-4 4,1 0 0,0 0 0,-1 0 0,1 0 0,0 0 0,0 0 0,0 0 0,0 0 0,0-1 0,0 1 0,0 0-1,0-1 1,0 1 0,0-1 0,0 1 0,1-1 0,-1 1 0,0-1 0,0 0 0,0 1 0,1-1 0,1 0-1,3 0-15,1 0-1,-1-1 0,0 1 0,0-1 0,0 0 0,0-1 0,0 0 0,0 0 0,0 0 0,10-6 0,8-6-15,26-19 0,-14 8 70,-35 24-28,4-2 4,0 0 1,1 0-1,-1 0 0,9-2 1,-14 5-5,1-1-1,0 1 1,0 0 0,-1 0 0,1 0 0,0-1 0,0 1-1,-1 0 1,1 0 0,0 0 0,0 0 0,-1 0 0,1 0-1,0 1 1,0-1 0,-1 0 0,1 0 0,0 0 0,0 1-1,-1-1 1,1 0 0,0 1 0,-1-1 0,1 1-1,0-1 1,-1 1 0,1-1 0,-1 1 0,1-1 0,-1 1-1,1-1 1,-1 1 0,1 0 0,-1-1 0,0 1 0,1 0-1,-1-1 1,0 1 0,1 0 0,-1 0 0,0-1 0,0 1-1,0 0 1,0 1 0,1 10-1,0 0 0,-2 0 1,1 0-1,-1 0 0,-1 0 0,0 0 0,-1-1 0,0 1 0,-7 15 1,-8 16 156,-24 40 0,40-78-130,-45 75 470,41-72-390,0 0 1,0 0-1,-1 0 0,0-1 1,-1 0-1,-15 12 0,22-18-88,-1 0 0,1 0 0,-1 0 0,1-1 0,-1 1 0,1 0 0,-1-1 0,0 1 0,1-1 0,-1 1 0,0-1 0,1 0 0,-1 0 0,0 0 0,0 0-1,1 0 1,-1 0 0,0 0 0,-2-1 0,2 0-13,1 1 0,-1-1-1,1 0 1,0 0-1,0 0 1,-1 0 0,1 0-1,0-1 1,0 1-1,0 0 1,0 0 0,0-1-1,0 1 1,1-1 0,-1 1-1,-1-4 1,0-1-22,1 0 1,-1 0 0,1 0-1,1 0 1,-1 0 0,1 0-1,0-1 1,0 1 0,2-10-1,2 0-28,1 0-1,1 1 0,0 0 1,1 1-1,1-1 0,0 1 1,1 1-1,0 0 0,1 0 1,0 0-1,17-14 0,16-12-44,84-59 1,-126 97 88,10-7 6,0 0 1,0 1-1,1 0 1,-1 1-1,2 0 1,24-8-1,-36 14-2,0 0-1,0 0 1,0-1-1,0 1 1,1 0-1,-1 0 0,0 0 1,0 1-1,0-1 1,0 0-1,1 0 1,-1 0-1,0 1 0,0-1 1,0 1-1,0-1 1,0 1-1,0-1 1,0 1-1,0 0 1,0-1-1,0 1 0,0 0 1,0 0-1,0 0 1,-1 0-1,1 0 1,0 0-1,-1 0 1,1 0-1,-1 0 0,1 0 1,0 2-1,3 4 322,-2-8-244,0-1-1,0 1 1,0 0 0,0-1 0,-1 1-1,1-1 1,-1 0 0,3-2 0,4-28 347,-7 24-279,-7 23-168,-9 23 63,11-27 58,0-1 0,0 0 0,1 1 0,0 0 0,0 0 0,2 0 0,-1 0 0,1 19 0,1-29-89,0 0 0,0-1 1,0 1-1,0-1 0,0 1 0,0 0 1,0-1-1,1 1 0,-1-1 0,0 1 1,0 0-1,0-1 0,1 1 0,-1-1 1,0 1-1,1-1 0,-1 1 0,1-1 1,-1 1-1,0-1 0,1 0 0,-1 1 1,1-1-1,-1 0 0,1 1 0,-1-1 1,1 0-1,0 1 0,-1-1 0,1 0 1,-1 0-1,1 0 0,0 0 0,-1 1 1,1-1-1,-1 0 0,1 0 0,0 0 1,-1 0-1,1 0 0,-1-1 0,1 1 1,0 0-1,-1 0 0,1 0 0,-1 0 1,1-1-1,0 1 0,-1 0 0,1-1 1,-1 1-1,1 0 0,0-1 0,35-24 188,-27 19-173,13-12-16,0 0-1,-1-1 1,25-29 0,50-71 33,-70 84-16,-2-2 1,32-61-1,-55 95-29,0 0-1,0 1 1,0-1-1,0 0 1,0 0 0,-1 0-1,1 0 1,-1-5-1,0 8 0,0-1 0,0 1-1,0 0 1,0-1 0,0 1-1,0 0 1,0-1 0,0 1 0,-1-1-1,1 1 1,0 0 0,0-1-1,0 1 1,-1 0 0,1 0-1,0-1 1,0 1 0,-1 0-1,1-1 1,0 1 0,0 0 0,-1 0-1,1 0 1,0-1 0,-1 1-1,1 0 1,-1 0 0,0 0-2,0 0-1,0 0 1,-1 0 0,1 0 0,0 0 0,0 0-1,0 1 1,0-1 0,0 0 0,0 1 0,0-1 0,0 1-1,0-1 1,-2 2 0,-6 4-12,0 1-1,1 0 1,0 0-1,0 1 0,0 0 1,1 0-1,0 1 1,0 0-1,1 0 1,1 0-1,-6 12 1,3-3 6,0 0 0,1 0 1,1 1-1,1 0 0,-4 27 0,8-40 7,0 1 0,1-1 0,-1 0 0,2 0 0,-1 0 0,1 0 0,-1 0 0,2 0 0,-1 0 0,4 10 0,-4-14 2,0 0-1,0-1 1,1 1-1,-1 0 1,0 0-1,1-1 1,-1 1-1,1-1 1,0 1-1,-1-1 1,1 0-1,0 0 1,0 0-1,0 0 1,0 0-1,0 0 1,0 0-1,0-1 1,0 1-1,0-1 1,0 1-1,0-1 1,0 0-1,1 0 1,-1 0-1,0 0 1,0 0-1,0 0 1,0-1-1,0 1 1,0-1-1,4-1 1,6-1 3,-2-2 0,1 1 1,0-1-1,-1-1 0,0 0 1,0 0-1,14-13 0,60-61 24,-73 69-19,23-25 8,-1-2 1,-1-2-1,39-65 0,-68 100-14,-1 1-1,0-1 0,0 0 0,0 1 0,1-7 0,-3 11-1,0 0 0,0-1 1,0 1-1,0-1 0,1 1 0,-1-1 0,0 1 0,0 0 1,0-1-1,0 1 0,-1-1 0,1 1 0,0 0 0,0-1 1,0 1-1,0-1 0,0 1 0,0 0 0,-1-1 0,1 1 1,0 0-1,0-1 0,-1 1 0,1 0 0,0-1 1,-1 1-1,0-1 0,0 1 0,0 0 0,0 0 0,0 0 0,1 0 0,-1 0 0,0 0 1,0 1-1,0-1 0,0 0 0,0 0 0,0 1 0,0-1 0,0 0 0,1 1 1,-1-1-1,-1 2 0,-5 2-1,1 1 1,0-1-1,0 1 1,1 1-1,-1-1 1,1 1 0,0 0-1,1 0 1,0 1-1,-6 9 1,0 5 0,0 0 0,-8 26 1,11-26-2,1 1 0,1 1 0,1-1 0,-1 24 1,4-32-4,1-1 1,0 1-1,1 0 1,1-1 0,0 1-1,1-1 1,0 0-1,5 14 1,-5-22 3,-1-1 0,1 0 1,0 1-1,0-1 0,0 0 0,1 0 0,0-1 0,-1 1 0,1-1 1,6 4-1,-10-6 2,1 0 1,0 0-1,0-1 0,0 1 1,0 0-1,1-1 0,-1 1 1,0-1-1,0 1 1,0-1-1,0 0 0,1 1 1,-1-1-1,0 0 0,0 0 1,0 0-1,1 0 1,-1 0-1,0 0 0,0 0 1,0 0-1,1-1 1,-1 1-1,0 0 0,0-1 1,0 1-1,0-1 0,1 1 1,-1-1-1,0 0 1,0 1-1,0-1 0,0 0 1,-1 0-1,1 1 1,0-1-1,0 0 0,0 0 1,-1 0-1,1 0 0,0 0 1,-1 0-1,1-1 1,-1 1-1,1 0 0,-1 0 1,1-2-1,0-1 2,0-1 0,-1 1 0,0 0 0,1 0 0,-1 0 0,-1-1 0,1 1 0,-1 0 0,1 0 0,-1 0 0,0 0 0,-1-1 1,-1-3-1,-25-50 32,28 58-36,-33-54-22,20 35 4,2 0 0,-13-28 0,23 46 16,1 0 0,-1 0 0,1 0-1,-1 0 1,1 0 0,0 0 0,-1 0-1,1-1 1,0 1 0,0 0 0,0 0-1,0 0 1,0-1 0,0 1 0,0 0-1,0 0 1,1 0 0,-1-1 0,0 1-1,1 0 1,-1 0 0,1 0 0,-1 0-1,1 0 1,0 0 0,-1 0 0,1 0-1,0 0 1,0 0 0,0 0 0,-1 1-1,1-1 1,0 0 0,0 0 0,0 1-1,0-1 1,0 1 0,1-1 0,-1 1-1,0-1 1,0 1 0,0 0 0,0-1-1,1 1 1,0 0 0,9-2-148,0 1 1,1 0-1,-1 0 1,13 2-1,-5 0-431,-14-1 451,0 0 0,0 0 0,0-1 0,0 1 1,0-1-1,-1 0 0,1 0 0,0-1 0,0 0 0,-1 1 0,5-4 0,2-5-411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4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 20212,'-7'1'1673,"11"0"-1201,3 1-272,3-2 72,0-3 120,3-1-240,0-6 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4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5 386 18012,'-5'10'1751,"10"-10"-332,14-11 51,28-31 140,57-65 0,-64 64-1332,133-142 118,-163 178-405,-10 16-3,-15 29-10,9-23 14,-49 150-93,47-133 88,0 1 0,3 1 0,-3 38 0,8-71 4,2 37 52,-2-37-66,0 0 0,0 0 0,0 0 0,0 0 0,0 0 0,1 0 0,-1 0 0,0 0 0,1 1 0,-1-1 0,1 0 0,-1-1 0,1 1 0,0 0 0,-1 0 0,1 0 0,0 0 0,0 0 0,0 0 0,-1-1 0,1 1-1,0 0 1,0-1 0,0 1 0,0-1 0,0 1 0,0-1 0,2 1 0,-2-1-10,0 0-1,-1 0 1,1 0 0,-1 0-1,1 0 1,0 0 0,-1-1-1,1 1 1,0 0 0,-1 0-1,1-1 1,-1 1 0,1 0-1,-1-1 1,1 1 0,-1-1-1,1 1 1,-1 0 0,1-1-1,-1 1 1,1-1 0,-1 1-1,0-1 1,1 0 0,-1 1-1,0-1 1,1 1 0,-1-1-1,0 1 1,0-1 0,0 0-1,0 1 1,0-1 0,1 0-1,-1-10-294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17156,'-8'5'1736,"5"-1"-1072,3-1-280,11 1 929,6-1-281,9-2-320,7 2-192,7-3-248,8 0-48,0-1-120,0-2-112,-5-1-416,-3 1-232,-10 0-472,-6 0 600,-11 2 175,-11 1-231,-5-2-152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16107,'12'7'2081,"8"-3"-1241,11-4-248,8-3 1041,7 2-529,0-3-128,1 1-304,0 0-296,-7 0-872,-2 0 1624,-12-4-1088,-8-2 8,-6-5-48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2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22 15835,'3'-3'548,"0"1"0,0-1 0,0 1 0,0 0 0,1 0 0,-1 0 0,0 0 0,7-1 0,-11 6 3119,-9 16-2344,-39 44-305,-36 51-899,66-86-111,-11 15-11,2 1-1,-37 79 1,65-121 3,-3 3-3,1 1 0,0 0 1,0 0-1,-1 10 0,3-15 3,0 0 0,0-1 1,-1 1-1,1 0 0,0 0 0,0 0 0,1 0 0,-1 0 1,0 0-1,0 0 0,0-1 0,1 1 0,-1 0 0,0 0 1,1 0-1,-1 0 0,0-1 0,1 1 0,-1 0 0,1 0 1,0-1-1,-1 1 0,1 0 0,0-1 0,-1 1 0,1-1 0,0 1 1,-1-1-1,1 1 0,0-1 0,0 0 0,0 1 0,-1-1 1,1 0-1,0 1 0,0-1 0,0 0 0,2 0 0,14 0-5,0 0 0,1-1 0,-1-1 0,1-1 0,-1 0-1,18-7 1,31-5-641,-42 11 79,-1-1 1,0-1 0,32-12 0,-29 6-22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18316,'0'0'67,"0"0"1,0 0-1,1 0 0,-1 0 0,0 0 1,0 0-1,0 0 0,0 0 1,0 0-1,0 0 0,0 0 1,0 0-1,0 0 0,1 0 0,-1 0 1,0 0-1,0 1 0,0-1 1,0 0-1,0 0 0,0 0 1,0 0-1,0 0 0,0 0 0,0 0 1,0 0-1,0 0 0,0 1 1,0-1-1,0 0 0,0 0 1,0 0-1,0 0 0,0 0 0,0 0 1,0 0-1,0 0 0,0 1 1,0-1-1,0 0 0,0 0 1,0 0-1,0 0 0,0 0 0,0 0 1,0 0-1,0 0 0,0 1 1,0-1-1,0 0 0,0 0 1,0 0-1,-1 0 0,1 0 0,0 0 1,0 0-1,0 0 0,0 0 1,0 0-1,0 0 0,0 0 1,0 0-1,0 0 0,-1 0 0,1 0 1,0 0-1,-9 16 1686,-12 17-935,20-32-812,-174 226 232,161-208-509,10-12-342,9-11-1342,27-34 823,-8 8 491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15035,'-1'18'5009,"-14"100"318,5-41-4787,-1 82-1,11-154-623,2 25 111,-2-29-111,0 0 1,0 0-1,0 0 1,1 0-1,-1 0 1,0 0-1,1 0 1,-1 0 0,1-1-1,-1 1 1,0 0-1,1 0 1,0 0-1,-1-1 1,1 1-1,0 0 1,-1-1-1,1 1 1,0-1-1,-1 1 1,1-1 0,0 1-1,0-1 1,0 1-1,0-1 1,0 0-1,0 1 1,0-1 26,-1 0 0,0 0 0,0 0 0,0 0 0,1 0 0,-1 0 0,0 0 0,0 0 0,0 0 0,1 0 0,-1-1 0,0 1 0,0 0 0,0 0 0,1 0 0,-1 0 0,0 0 0,0 0 0,0 0 0,0-1 0,0 1 0,1 0 0,-1 0 0,0 0 0,0 0 0,0-1 0,0 1 0,0 0 0,0 0 0,0 0 0,0-1 0,1 1 0,-1 0 0,0 0 0,0 0 0,0-1 0,0 1 0,0 0 0,0 0 0,0-1 0,0 1 0,0 0 0,-1 0 0,1 0 0,0-1 1,0 1-1,0 0 0,0 0 0,0 0 0,0 0 0,0-1 0,0 1 0,0 0 0,-1 0 0,1-1 0,-7-12-1234,-2 1 257</inkml:trace>
  <inkml:trace contextRef="#ctx0" brushRef="#br0" timeOffset="1">8 282 15451,'-6'-5'1753,"5"0"-937,2 3-288,6 3 888,5 0-175,5 1-305,4-2-288,8 0-816,0-3-488,-2-1 632,-4-1-144,-7-9-160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50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16620,'-1'13'1728,"-6"9"-1048,-3 3-264,-2 1 992,-1 6-527,3 1-265,6-3-96,1-6-304,5-2-96,0-7-280,3-2-264,-4-6-456,1-7 744,-1-1-152,-5-5-121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4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15307,'5'1'377,"1"-1"1,-1 1-1,1-1 0,-1 0 0,1 0 0,-1-1 0,1 1 0,-1-1 1,0-1-1,1 1 0,-1-1 0,0 0 0,0 0 0,8-4 0,-6 2-100,0 0 0,0 0 0,0-1 0,0 0 0,-1-1 0,0 1 0,0-1 0,-1 0 0,6-7 0,-10 12-253,-1 0 0,1 0 0,0 0 0,-1 0-1,1 0 1,-1 0 0,1 0 0,-1 0-1,0 0 1,1 0 0,-1-1 0,0 1-1,0 0 1,0 0 0,0-2 0,0 2-15,0 1 1,0-1-1,0 1 1,-1-1-1,1 1 1,0 0-1,0-1 1,-1 1-1,1-1 0,0 1 1,-1 0-1,1-1 1,0 1-1,-1 0 1,1-1-1,-1 1 1,1 0-1,-1 0 1,1-1-1,0 1 0,-1 0 1,1 0-1,-1 0 1,0 0-1,-2-1 3,1 1 0,-1 0 0,0 0 0,1 0 0,-1 0-1,1 1 1,-1-1 0,1 1 0,-1 0 0,1-1 0,-1 1-1,-2 2 1,-5 2-36,-1 1 0,2 1-1,-1 0 1,-14 14 0,20-17 3,0 0 0,0 0-1,0 1 1,0 0 0,1 0 0,0 0-1,0 0 1,0 0 0,1 1 0,0-1-1,-2 8 1,3-12 13,1 0 0,0 0 0,0 0 1,-1 1-1,1-1 0,0 0 0,0 0 0,0 0 0,1 0 0,-1 1 0,0-1 0,0 0 0,1 0 1,-1 0-1,0 0 0,1 0 0,-1 0 0,1 0 0,-1 0 0,1 0 0,0 0 0,-1 0 0,2 1 1,0-1-5,0 0 1,-1 1-1,1-1 1,0-1-1,0 1 1,0 0 0,0 0-1,0-1 1,0 1-1,0-1 1,4 1-1,5-1-20,-1 0 0,0 0 0,0-1-1,13-3 1,-5 0 26,1-1 0,-1-2 0,0 1 0,0-2 0,-1-1 0,0 0 0,0-1 1,-1 0-1,0-2 0,26-24 0,-39 32 21,1 1 1,0-1 0,-1 0 0,0-1-1,0 1 1,0-1 0,-1 1 0,0-1-1,3-6 1,-6 10 50,-3 4-43,-5 5 0,-25 46 106,31-50-124,1 0 1,0 0 0,1 1-1,-1-1 1,1 0 0,0 1-1,0-1 1,0 1-1,1-1 1,-1 1 0,1 8-1,1-12-4,-1 0-1,0 1 1,1-1 0,0 0-1,-1 0 1,1 0 0,-1 0-1,1-1 1,0 1-1,0 0 1,0 0 0,-1 0-1,1 0 1,0-1 0,0 1-1,0 0 1,0-1-1,0 1 1,0-1 0,0 1-1,0-1 1,1 0 0,-1 1-1,0-1 1,0 0-1,0 0 1,0 0 0,0 0-1,1 0 1,-1 0 0,0 0-1,0 0 1,2-1-1,7 0-14,0 0 0,18-6-1,-18 5-66,-6 1 24,-3 0-38,0 1 1,0 0-1,0-1 1,-1 1-1,1 0 1,0 0-1,0 0 1,0 0-1,0-1 1,0 1-1,0 0 1,-1 0-1,1 1 1,0-1-1,0 0 1,0 0-1,0 0 1,0 0-1,-1 1 1,1-1-1,0 1 0,0-1 1,0 0-1,-1 1 1,1-1-1,0 1 1,-1-1-1,1 1 1,0 0-1,-1-1 1,1 2-1,3 3-501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5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19228,'-1'-2'135,"1"1"0,0 0 0,0-1 1,0 1-1,0 0 0,0-1 0,0 1 0,1 0 0,-1-1 0,0 1 0,1 0 0,-1-1 0,1 1 1,-1 0-1,1 0 0,0 0 0,-1 0 0,1-1 0,0 1 0,0 0 0,0 0 0,0 1 0,0-1 1,0 0-1,0 0 0,0 0 0,0 1 0,0-1 0,1 0 0,-1 1 0,0-1 0,0 1 1,3-1-1,5-2 354,1 0 0,0 1 0,15-1 1,-17 2-143,36-4 743,70 2 1,-92 4-991,1 0 1,-1 2-1,1 1 0,41 12 1,-61-15-100,0 0 0,0 0 0,0 0 0,0 0 0,0 1 0,0-1 0,-1 1 0,1 0 0,-1-1 0,1 1 0,-1 0 0,0 1 1,0-1-1,1 0 0,-1 1 0,-1-1 0,1 1 0,0 0 0,-1-1 0,1 1 0,-1 0 0,0 0 0,0 0 0,1 5 0,-2-4-3,0 1 1,-1-1-1,1 1 0,-1-1 0,0 0 0,0 1 1,0-1-1,-1 0 0,0 0 0,1 0 1,-1 0-1,-1 0 0,1 0 0,-1-1 0,1 1 1,-7 5-1,-1 0 2,0 0 1,-1 0 0,0-1-1,0 0 1,-1-1 0,0-1-1,-25 10 1,-12 8-214,49-24 202,-1 0 0,1 0 0,0 0 0,0 1 0,0-1 0,0 0 0,-1 0 0,1 0 0,0 0 0,0 0 0,0 0 0,0 0 0,0 1 1,0-1-1,-1 0 0,1 0 0,0 0 0,0 0 0,0 0 0,0 1 0,0-1 0,0 0 0,0 0 0,0 0 0,0 1 0,0-1 0,0 0 0,0 0 0,0 0 0,0 0 0,0 1 0,0-1 0,0 0 1,0 0-1,0 0 0,0 0 0,0 1 0,0-1 0,0 0 0,0 0 0,0 0 0,0 0 0,1 1 0,-1-1 0,0 0 0,0 0 0,0 0 0,0 0 0,13 9-386,19 5-278,-30-14 593,19 8-406,-2-2 9,-2 1-1,18 9 0,-31-14 396,0 0-1,-1 0 0,1 0 1,-1 1-1,0 0 0,1-1 0,-1 1 1,-1 0-1,1 0 0,0 1 0,-1-1 1,1 0-1,-1 1 0,0 0 0,2 4 1,-4-6 93,1 0 1,-1 0 0,0 0-1,1 0 1,-1 0 0,0 0-1,0 0 1,0 0-1,0 0 1,-1 0 0,1 0-1,-1 0 1,1 0 0,-1 0-1,1-1 1,-1 1-1,-2 3 1,1-2 84,0 1 0,-1-1 0,0 0 0,0 0 0,0 0 0,0 0 0,0 0 0,-4 2 0,-2 1 222,0-1 1,0 0 0,-1-1-1,0 0 1,0 0-1,-11 2 1,10-4-81,0 0 0,0-2-1,1 1 1,-1-1 0,0 0 0,0-1-1,0-1 1,1 0 0,-19-5 0,21 5-363,1-1 1,-1 0 0,1 0-1,0-1 1,0 0-1,0 0 1,1 0 0,-1-1-1,1 0 1,0 0-1,1-1 1,-1 1 0,-8-14-1,13 18 49,0 0 0,1 0 0,-1 0-1,0 0 1,1 0 0,-1 0 0,1 0 0,-1 0 0,1 0-1,-1 0 1,1-1 0,0 1 0,0 0 0,-1 0-1,1 0 1,0-1 0,0 1 0,0 0 0,1 0-1,-1-1 1,0 1 0,0 0 0,1 0 0,-1 0-1,0 0 1,1-1 0,-1 1 0,1 0 0,0 0 0,-1 0-1,1 0 1,0 0 0,0 0 0,1-1 0,11-5-836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5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22101,'0'4'2184,"0"5"-1616,-3-2-568,2 0 1281,1 0-2274,0 1 1057,3-3-336,0 1-216</inkml:trace>
  <inkml:trace contextRef="#ctx0" brushRef="#br0" timeOffset="1">12 211 14915,'-1'7'2537,"1"-1"-1345,0-4-504,0 3 4729,0-12-5857,-5 4 264,0-2-120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5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19380,'1'0'170,"0"1"0,-1-1-1,1 1 1,0 0 0,-1-1-1,1 1 1,-1 0 0,1 0-1,-1 0 1,1-1 0,-1 1-1,1 0 1,-1 0 0,0 0-1,0 0 1,1 0 0,-1 0-1,0 0 1,0 0 0,0-1 0,0 1-1,0 0 1,0 2 0,0 28 988,0-28-934,-18 145 832,10-97-2447,8-50 1348,0-1 0,0 0-1,0 0 1,0 0 0,0 0 0,0 0 0,0 1 0,0-1-1,0 0 1,0 0 0,0 0 0,0 0 0,0 0 0,0 0-1,0 1 1,0-1 0,0 0 0,-1 0 0,1 0 0,0 0 0,0 0-1,0 0 1,0 0 0,0 0 0,0 1 0,0-1 0,-1 0-1,1 0 1,0 0 0,0 0 0,0 0 0,0 0 0,0 0-1,-1 0 1,1 0 0,0 0 0,0 0 0,0 0 0,0 0-1,0 0 1,-1 0 0,1 0 0,0 0 0,0 0 0,0 0 0,0 0-1,0 0 1,0-1 0,-1 1 0,1 0 0,0 0 0,0 0-1,0 0 1,0 0 0,0 0 0,0 0 0,0 0 0,-1 0-1,1-1 1,0 1 0,0 0 0,0 0 0,0 0 0,0 0-1,0 0 1,0-1 0,-8-8-313,7 7 43,-7-7-454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5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19892,'1'-2'202,"0"0"-1,0 0 0,1 0 0,-1 1 1,1-1-1,-1 1 0,1-1 1,0 1-1,-1-1 0,1 1 1,0 0-1,0 0 0,0 0 0,0 0 1,4-1-1,36-12 928,-39 13-847,20-4 106,0 1 0,1 1 0,0 0 0,-1 2-1,1 1 1,0 1 0,39 7 0,-56-7-366,0 1 0,-1 0 0,1 0 0,0 1 0,-1 0 0,0 0 0,0 0 0,11 9 0,-15-11-21,0 1 1,0-1 0,-1 1 0,1 0 0,-1-1-1,1 1 1,-1 0 0,0 0 0,0 0 0,0 0-1,0 0 1,0 0 0,0 0 0,0 0 0,-1 0 0,1 1-1,-1-1 1,1 0 0,-1 0 0,0 1 0,0-1-1,0 0 1,0 0 0,0 1 0,-1-1 0,1 0-1,-1 0 1,0 0 0,1 0 0,-2 3 0,-2 2 2,0 0 1,-1 0 0,1 0 0,-1-1-1,-1 1 1,1-1 0,-1-1 0,0 1 0,0-1-1,-1 0 1,1-1 0,-10 6 0,-10 3 2,-1 0 1,-28 8-1,8-3-67,44-14-209,9-1 98,15 2-48,-17-4 133,11 2-135,0 1 0,0 1-1,-1 1 1,17 8 0,-26-11 147,1 0 0,-1 0 0,0 1 0,0 0 0,0 0 0,0 0 0,-1 0 0,0 1 0,0 0 0,0 0 0,0 0 1,-1 0-1,3 7 0,-5-11 76,0 1 0,0-1 1,-1 1-1,1-1 0,-1 1 1,0 0-1,1-1 0,-1 1 1,0-1-1,0 1 0,0 0 0,0-1 1,0 1-1,0 0 0,-1-1 1,1 1-1,0-1 0,-1 1 1,1-1-1,-1 1 0,0-1 1,-1 3-1,0-2 48,0 0 0,0 0 0,0 0 0,0 0-1,0 0 1,-1 0 0,1-1 0,0 1 0,-1-1 0,0 0 0,-4 2 0,-5 0 240,-1 0-1,1 0 1,0-1-1,-22 0 1,17-2 95,0 0 1,-32-6-1,42 5-547,1 0 0,-1-1 0,1 0 0,0-1 0,0 1-1,0-1 1,0 0 0,0 0 0,1-1 0,-8-6 0,12 9 99,0 1-1,0-1 0,0 0 0,0 0 0,0 0 0,1 0 1,-1-1-1,0 1 0,1 0 0,-1 0 0,1 0 1,-1-2-1,3-2-506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5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19268,'0'2'1961,"6"-1"-1153,5 4-288,8-1 904,2-3-208,6 4-383,6-4-145,-1 2-408,-2-2-192,-3 1-456,-4-1-304,-6 1-585,-5 2-191,-18 0 176,-10-2 320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0:5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14187,'-8'10'2136,"9"-3"-823,8-1-449,6-3 2209,10-2-1305,3-1-504,5 0-168,5 0-351,-1-1-233,-3-2-744,-1 0-520,-7 3 664,-7 0-153,-8 3-143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0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91 17380,'9'-9'397,"0"1"0,1-1 0,0 2 0,0-1-1,0 2 1,1-1 0,0 1 0,0 1 0,1 0 0,-1 1 0,1 0 0,0 1 0,1 0 0,-1 1 0,0 0 0,23 0 0,-32 2-380,-1 0 0,1 0 0,-1 0 0,1 1 0,-1-1 0,1 1 0,-1 0 0,1-1 1,-1 1-1,1 0 0,-1 1 0,0-1 0,0 0 0,0 1 0,0-1 0,0 1 0,0-1 0,0 1 0,0 0 0,0 0 1,-1 0-1,1 0 0,1 3 0,-2-3-14,-1 1-1,1 0 1,-1-1 0,1 1 0,-1 0-1,0 0 1,0-1 0,0 1 0,0 0-1,0-1 1,-1 1 0,1 0 0,-1-1-1,0 1 1,0 0 0,0-1 0,0 1 0,0-1-1,-1 1 1,1-1 0,-3 4 0,-9 10 4,0 0 1,-1-1 0,0-1 0,-2 0-1,1-1 1,-2 0 0,-17 10 0,-9 2 76,-80 35 0,88-50-82,37-11-17,1 1 0,-1-1 0,1 0 0,0 1-1,-1-1 1,1 1 0,-1 0 0,1-1 0,0 1 0,-1 1 0,1-1 0,-1 0 0,1 1 0,0-1 0,-1 1 0,1 0 0,-1 0 0,1 0 0,-1 0 0,4 2 0,5 3-22,-1 1 0,-1-1 1,13 11-1,-6-3-19,-7-5 128,1-1 0,-1 0 0,2-1 0,13 8 0,-20-13 0,1 0 0,0-1 0,-1 1 0,1-1 0,0 0 1,0 0-1,0-1 0,0 1 0,0-1 0,0 0 0,-1 0 0,1-1 0,0 0 0,8-1 1,-4-1 90,1 0 0,-1-1 0,0 0 1,0 0-1,0-1 0,0 0 1,-1-1-1,0 1 0,0-2 1,0 1-1,-1-1 0,0 0 1,0-1-1,5-8 0,-12 16-183,1-1 0,-1 1 0,0 0 0,0-1-1,0 1 1,0 0 0,0 0 0,0-1-1,0 1 1,0 0 0,0-1 0,0 1 0,0 0-1,0-1 1,0 1 0,0 0 0,0-1 0,-1 1-1,1 0 1,0-1 0,0 1 0,0 0-1,0 0 1,-1-1 0,1 1 0,0 0 0,0-1-1,0 1 1,-1 0 0,1 0 0,0 0 0,0-1-1,-1 1 1,1 0 0,0 0 0,-1 0-1,1 0 1,0 0 0,-1 0 0,1-1 0,-1 1-1,-1-1-393,4 3 104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0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16460,'1'15'3864,"4"6"-2200,-1 5-1022,7 57-336,3-1 0,34 113 0,-48-193-294,1 0 0,0 0 1,0 1-1,0-1 0,0 0 1,1 0-1,-1 0 0,0 0 0,4 3 1,-5-5-7,0 0 0,0 0 0,0 0 0,1 0 0,-1 0 1,0 1-1,0-1 0,0 0 0,1 0 0,-1 0 0,0 0 1,0 0-1,0 0 0,1 0 0,-1 0 0,0 0 0,0 0 0,1 0 1,-1 0-1,0 0 0,0 0 0,1 0 0,-1 0 0,0 0 0,0 0 1,0 0-1,1 0 0,-1 0 0,0-1 0,0 1 0,0 0 1,1 0-1,-1 0 0,5-15 248,1-37 73,-2 0 0,-3-58 0,-18-103-299,13 175-42,-3-39-44,7 77 57,0-1 0,0 1 0,1-1 0,-1 1 0,0-1 0,1 1 0,-1-1 0,0 1 0,1-1 0,-1 1 0,0 0 0,1-1 0,-1 1 0,1 0 1,-1-1-1,0 1 0,1 0 0,-1 0 0,1-1 0,-1 1 0,1 0 0,-1 0 0,1 0 0,0 0 0,-1-1 0,1 1 0,-1 0 0,1 0 0,-1 0 0,1 0 0,-1 0 0,1 0 1,-1 1-1,1-1 0,-1 0 0,1 0 0,-1 0 0,2 1 0,21 5-24,10 5 19,1-2-1,0 0 1,0-3 0,1-1-1,0-1 1,36-1-1,-6-6-174,0-2-1,85-18 1,-67 5-197,-45 9 304,0 1 1,0 2-1,45-1 1,-81 7 70,0-1 0,-1 1-1,1 0 1,0 1 0,0-1 0,0 0 0,0 1 0,-1-1 0,1 1 0,0-1 0,0 1 0,-1 0-1,1-1 1,0 1 0,-1 0 0,1 0 0,2 2 0,-4-1 5,1-1 0,-1 0 0,1 0 0,-1 1 0,0-1 0,1 0 0,-1 1 0,0-1 0,0 0 0,0 1 0,0-1 0,0 0 1,0 1-1,0-1 0,0 0 0,-1 1 0,1-1 0,0 0 0,-1 1 0,1-1 0,-1 0 0,1 0 0,-1 1 0,0-1 0,-1 2 0,1-1-34,-21 42 564,21-41-605,0 0 1,0 0-1,0 0 1,1 0 0,-1 0-1,1 0 1,0 0-1,0 0 1,0 1-1,0-1 1,0 0-1,1 0 1,0 4-1,-2 0-456,-5-3 185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0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 20260,'12'-3'1179,"-9"2"-847,0 0 0,-1 0 1,1 1-1,0-1 1,0 1-1,0-1 0,0 1 1,-1 0-1,5 0 1,-6 1-257,0-1 1,0 1 0,-1 0 0,1-1-1,0 1 1,0 0 0,0-1 0,-1 1-1,1 0 1,0 0 0,-1-1 0,1 1-1,-1 0 1,1 0 0,-1 0 0,1 0-1,-1 0 1,0 0 0,1 0 0,-1 0-1,0 0 1,0 0 0,0 0 0,0 0-1,0 0 1,0 0 0,0 0 0,0 0-1,0 0 1,-1 2 0,0 8-20,-1-1 1,0 0-1,0 0 0,-1 0 1,-1 0-1,0 0 0,0-1 1,-1 0-1,-11 17 1,-5 5-53,-35 37 0,31-43 3,18-18-7,0 1 0,0-1 0,0 1 1,1 0-1,0 0 0,0 1 0,-4 10 0,10-19 0,0 0-1,0 1 0,0-1 1,-1 0-1,1 1 1,0-1-1,0 0 1,0 1-1,0-1 0,0 0 1,0 1-1,0-1 1,0 0-1,0 1 0,0-1 1,0 1-1,0-1 1,0 0-1,0 1 0,1-1 1,-1 0-1,0 1 1,0-1-1,0 0 0,0 1 1,1-1-1,-1 0 1,0 0-1,0 1 0,1-1 1,-1 1-1,14 2 30,17-8 31,-29 5-57,160-37-2064,-139 32 1642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0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 14987,'10'-5'5260,"-14"15"-1258,-3 4-3711,-5 21-327,1 0-1,2 0 1,2 1 0,1 0 0,-2 53 0,9-79-1558,1-12-304,4-17 238,-2-4 525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42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 24941,'-5'-4'1801,"2"-2"-1513,0 2 64,6 5-640,1 6-1177,0 3 1217,5 5-256,0 0-208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0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13 17804,'0'-1'114,"1"1"1,-1-1-1,0 1 1,0 0-1,0-1 0,1 1 1,-1-1-1,0 1 1,1 0-1,-1-1 1,0 1-1,1 0 0,-1 0 1,0-1-1,1 1 1,-1 0-1,0 0 1,1 0-1,-1-1 1,1 1-1,-1 0 0,0 0 1,1 0-1,-1 0 1,1 0-1,-1 0 1,1 0-1,-1 0 0,1 0 1,-1 0-1,1 0 1,21-2 1017,-18 2-468,122-3 3220,-107 4-3696,1 0 1,-1 2-1,0 0 0,26 8 0,-43-10-183,0-1 0,-1 0 0,1 1 0,-1 0 0,1-1 0,0 1 0,-1 0 0,0 0 0,1 0 0,-1 0 0,1 0 0,-1 0 1,0 0-1,0 0 0,0 1 0,0-1 0,0 0 0,0 1 0,1 2 0,-1-3-3,-1 0 0,0 1 0,0-1 0,0 1 0,0-1 0,0 0 0,0 1 0,-1-1 0,1 0 0,0 1 0,-1-1 1,1 0-1,-1 1 0,1-1 0,-1 0 0,0 0 0,1 1 0,-3 1 0,-4 5 2,-1 1-1,0-1 1,-1 0 0,-15 10 0,14-10 8,-48 32 34,37-26-67,-1 2 0,-25 23 0,70-41-349,-19 1 324,0 0 0,0 0-1,0 0 1,0 1-1,0-1 1,0 1 0,1 0-1,-1 1 1,0-1-1,0 1 1,0-1 0,0 1-1,0 1 1,0-1 0,0 0-1,0 1 1,0 0-1,-1 0 1,1 0 0,0 0-1,-1 1 1,0-1-1,0 1 1,0 0 0,0 0-1,0 0 1,0 0 0,-1 1-1,1-1 1,-1 1-1,0-1 1,0 1 0,-1 0-1,1 0 1,-1 0-1,0 0 1,0 0 0,0 0-1,0 0 1,0 7 0,-1-4 88,0 0 0,0 0 0,-1 0 1,1 0-1,-2-1 0,1 1 0,-1 0 0,0 0 1,0-1-1,-1 1 0,0-1 0,0 0 1,0 0-1,-1 0 0,0 0 0,0 0 1,-1-1-1,1 0 0,-1 0 0,0 0 1,0 0-1,-1-1 0,0 0 0,0 0 1,0-1-1,0 1 0,0-1 0,0-1 1,-1 1-1,0-1 0,1 0 0,-1-1 0,0 1 1,0-1-1,0-1 0,0 1 0,0-1 1,0 0-1,0-1 0,0 0 0,0 0 1,-6-2-1,5 0-66,1 1 0,0-1 0,0-1 0,0 0 0,0 0 0,1 0 0,-1 0 0,1-1 0,-7-7 0,9 8-68,1 0 1,-1 0 0,1 0-1,0 0 1,0-1-1,1 1 1,-1-1 0,1 1-1,0-1 1,0 0-1,0 0 1,1 0 0,0 0-1,-1-9 1,3-15-351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4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 18660,'6'-5'2296,"-2"-1"-1495,-2 5-377,-1 2 1280,-1 15-736,0 5-200,-1 14-575,-2 2-290,3 7-471,-1 2-216,1 1-408,0-4-200,-2-10-817,-1-7 1473,-1-11-280,-3-10-216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17132,'1'-4'1680,"9"3"-1008,3-1-264,11 2 921,9 2-305,13 2-504,6-1-320,4-3-824,-1 0 1920,1-4-1264,-3-6 8,-4-3-24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20236,'-2'2'226,"1"0"0,-1 0 0,1 0 0,0 0 0,-1 0-1,1 0 1,0 0 0,0 0 0,0 0 0,1 0 0,-1 1 0,0 2-1,0-2 113,-25 91 430,-15 102-1,38-182-766,-4 29 0,7-40 2,0 1 0,0-1 0,0 0 1,0 0-1,0 0 0,1 0 0,-1 0 0,1 0 0,0 0 0,2 5 0,-2-6 2,0-1 0,1 0 0,-1 0-1,0 0 1,1 0 0,-1 0-1,1 0 1,-1 0 0,1 0 0,-1 0-1,1-1 1,-1 1 0,1 0-1,0-1 1,-1 0 0,1 1 0,0-1-1,0 0 1,-1 0 0,1 0-1,0 0 1,2-1 0,3 1 8,-1-1-1,1 0 1,-1 0 0,12-4-1,-9 1-23,0 1 0,1-2 0,-2 1-1,1-1 1,0 0 0,-1-1-1,0 0 1,0 0 0,-1-1 0,0 0-1,0 0 1,10-15 0,-1-5-27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18740,'-1'20'1800,"-8"5"-1400,-2 4-183,-2 5 887,0 2-864,-2-1-288,3-4-608,0-4-193,1-6-271,1-9-344,1-7 896,2-7-384,-2-13-33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15019,'15'1'716,"0"0"1,-1 1-1,1 1 0,0 0 1,-1 1-1,0 0 0,0 2 0,0-1 1,-1 2-1,25 15 0,-35-21-700,-1 1 0,0-1 0,0 1 0,0 0 0,0 0 0,-1 0 0,1 0 0,0 0 0,-1 0-1,1 0 1,-1 1 0,0-1 0,0 0 0,0 1 0,0-1 0,0 1 0,0-1 0,-1 1 0,1 0 0,-1-1 0,0 1 0,0-1 0,0 5-1,-1-2-14,0 0-1,-1 0 0,1 0 1,-1 0-1,-1-1 0,1 1 0,0-1 1,-1 1-1,0-1 0,0 0 0,-5 5 1,-3 3 8,-1 0 1,0-1-1,-1 0 1,0-1-1,-19 11 1,32-21-29,0 0 0,-1 1 0,1-1 0,0 0 0,0 0 1,0 1-1,0-1 0,0 0 0,0 0 0,0 0 0,0 1 0,0-1 0,0 0 0,0 0 0,0 0 0,0 1 1,0-1-1,0 0 0,0 0 0,0 1 0,0-1 0,0 0 0,0 0 0,1 0 0,-1 1 0,0-1 0,0 0 1,0 0-1,0 0 0,0 0 0,0 1 0,1-1 0,-1 0 0,0 0 0,0 0 0,0 0 0,1 0 1,-1 1-1,0-1 0,0 0 0,0 0 0,1 0 0,-1 0 0,0 0 0,0 0 0,0 0 0,1 0 0,-1 0 1,0 0-1,0 0 0,1 0 0,17 7-827,-14-5 569,1 0 36,2 0 24,-1 0-1,0 0 1,0 1-1,-1 0 1,1 0 0,-1 0-1,1 1 1,-1 0-1,0 0 1,0 0 0,6 8-1,-11-11 250,0-1-1,1 1 0,-1 0 0,0-1 1,0 1-1,0 0 0,0 0 0,0-1 1,0 1-1,0 0 0,0 0 0,0-1 1,0 1-1,0 0 0,-1-1 0,1 1 1,0 0-1,0 0 0,-1-1 1,1 1-1,0-1 0,-1 1 0,1 0 1,-1-1-1,1 1 0,-1-1 0,1 1 1,-1-1-1,1 1 0,-1-1 0,1 1 1,-1-1-1,0 0 0,1 1 0,-1-1 1,0 0-1,1 1 0,-1-1 1,0 0-1,-1 0 0,-36 11 1252,31-9-963,-12 2 452,0 0-1,-1-1 1,-22 1 0,36-4-789,0 0 0,0 0 0,0-1 0,0 1 0,0-1 0,0-1 0,0 1 0,0-1 0,1 0 0,-1 0 0,0 0 0,1-1 0,0 0 0,-7-5 0,3-3-217,7-5-197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28 18292,'0'-1'110,"1"1"1,-1-1-1,0 0 1,0 1-1,0-1 1,0 0-1,0 1 0,0-1 1,0 0-1,0 1 1,0-1-1,0 0 1,0 0-1,0 1 1,0-1-1,0 0 0,0 1 1,-1-1-1,1 1 1,0-1-1,-1 0 1,1 1-1,0-1 1,-1 1-1,1-1 0,-1 1 1,1-1-1,-1 1 1,1-1-1,-1 1 1,0-1-1,-2-1 73,1 1 0,0 0 0,-1 1 0,1-1 0,-1 0 0,1 1 0,-1-1 1,0 1-1,-2 0 0,-7 0 223,1 0 0,-1 1 0,-14 3 0,13-1-366,1 0-1,-1 1 1,1 1-1,0 0 1,1 0-1,-1 1 1,1 1-1,0 0 1,0 0-1,1 1 1,0 0-1,1 1 1,-1 0-1,-7 11 1,16-18-67,-1-1 0,1 1 1,0-1-1,0 1 1,0-1-1,0 1 1,0 0-1,1-1 1,-1 1-1,0 0 1,1 0-1,-1 0 1,1-1-1,0 1 0,0 0 1,-1 0-1,1 0 1,1 0-1,-1 0 1,0 0-1,0-1 1,1 1-1,-1 0 1,1 0-1,-1 0 0,1 0 1,0-1-1,-1 1 1,1 0-1,0-1 1,0 1-1,1-1 1,-1 1-1,2 1 1,4 3-168,1 1-1,0-2 1,0 1 0,1-1 0,14 7 0,12 8-293,-28-15 419,0 0 0,0 0 0,-1 1 0,0 0 0,0 0 0,-1 1 1,10 13-1,-14-18 76,0 0-1,0 0 1,0 1 0,0-1 0,-1 0 0,1 1 0,0-1 0,-1 0 0,0 1 0,1-1 0,-1 1-1,0-1 1,0 0 0,-1 1 0,1-1 0,0 1 0,-1-1 0,0 0 0,1 1 0,-1-1-1,0 0 1,0 0 0,0 0 0,0 0 0,-1 0 0,1 0 0,-1 0 0,1 0 0,-1 0 0,1 0-1,-1-1 1,-3 3 0,1-1 13,0 0-1,0 0 1,0 0-1,0-1 0,-1 1 1,0-1-1,1 0 1,-1 0-1,0-1 0,0 0 1,0 1-1,0-2 1,0 1-1,0 0 1,0-1-1,0 0 0,-10-1 1,12 0-74,1 0 1,-1 1 0,0-1-1,1 0 1,-1 0 0,0 0-1,1-1 1,0 1 0,-1-1-1,1 1 1,0-1 0,0 0-1,0 0 1,0 0 0,0 0-1,0 0 1,0 0 0,1-1-1,-1 1 1,1 0-1,-1-1 1,1 1 0,0-1-1,0 0 1,0 1 0,1-1-1,-1 0 1,1 0 0,-1 1-1,1-1 1,0 0 0,0 0-1,0-3 1,5-28-321,8-3-144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75 182 17508,'7'-2'292,"0"0"0,0-1 0,0 1 0,0-1 0,-1-1 0,0 1 0,1-1 0,-1 0 0,0 0 0,-1-1 0,1 0 0,-1 0 1,0 0-1,0 0 0,-1-1 0,0 0 0,0 0 0,0 0 0,0-1 0,-1 1 0,0-1 0,-1 0 0,0 0 0,3-12 0,-4 17-277,-1 0-1,0 0 0,1 0 0,-1 0 1,0-1-1,0 1 0,0 0 0,-1 0 1,1 0-1,0 0 0,-1 0 0,1 0 1,-1 1-1,0-1 0,0 0 0,-1-3 1,1 4-10,0 0 0,0 0 0,0 0 0,0 0 0,0 0 0,0 1 1,-1-1-1,1 0 0,0 1 0,0-1 0,-1 1 0,1-1 0,0 1 0,-1-1 1,1 1-1,0 0 0,-1 0 0,-2 0 0,0 0-1,-1 1-1,0-1 1,0 1 0,0 0 0,0 1-1,0-1 1,1 1 0,-1 0-1,1 0 1,-1 1 0,-7 4-1,2 2 4,1-1 0,-1 1 0,1 0 0,1 1 0,0 0 0,0 0 0,1 1 0,-7 13 0,10-17-15,1 1 0,0-1 0,0 0-1,0 1 1,1 0 0,0 0 0,1 0 0,0-1-1,0 1 1,1 0 0,-1 1 0,2-1 0,-1 0 0,3 8-1,-3-12-34,1-1 0,0 0 1,0 0-1,1 0 0,-1 0 0,1 0 0,-1 0 0,1 0 0,0 0 0,0-1 0,0 1 0,0-1 0,1 1 0,-1-1 0,1 0 0,-1 0 0,1 0 0,0 0 0,0 0 0,0-1 0,0 1 1,0-1-1,0 0 0,0 0 0,0 0 0,1 0 0,-1-1 0,0 1 0,1-1 0,-1 0 0,0 0 0,1 0 0,2-1 0,4 0-155,-1 0 1,1-1-1,-1 0 0,0-1 0,0 0 1,0-1-1,-1 1 0,1-2 0,-1 1 1,14-11-1,19-21-381,-4-10-64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16972,'-9'6'530,"0"0"0,1 1 1,0 0-1,0 1 1,1-1-1,-12 18 1,16-21-411,0 0 0,0-1 0,1 2 0,0-1 0,0 0 0,0 0 0,0 1 0,1-1 0,-1 1 0,1 0 1,0-1-1,1 1 0,-1 0 0,1-1 0,0 1 0,0 0 0,2 8 0,-2-11-120,1 0-1,0 0 1,0 0-1,1 0 1,-1 0 0,0 0-1,1 0 1,-1 0-1,1 0 1,0-1-1,-1 1 1,1 0 0,0-1-1,0 0 1,0 1-1,0-1 1,0 0-1,0 0 1,1 0 0,-1 0-1,0-1 1,1 1-1,-1-1 1,5 1-1,6 1-110,1-1-1,0-1 0,18-1 1,-2 0-147,-27 1 230,0 0 0,0 0-1,-1 0 1,1 1 0,0-1 0,0 1-1,-1 0 1,1 0 0,-1 0-1,1 0 1,0 0 0,-1 0-1,0 1 1,1-1 0,-1 1 0,0 0-1,0 0 1,0 0 0,0 0-1,0 0 1,2 4 0,-2-3 12,0 1 0,-1 0 0,1 0 0,-1-1 1,0 1-1,0 0 0,0 0 0,-1 0 0,0 0 0,1 0 1,-1 1-1,-1-1 0,1 0 0,-2 6 0,-2 5 233,0 0 0,-1 0 0,-15 27 0,11-21 405,9-20-597,-1-1-1,1 0 1,0 0 0,0 1 0,0-1-1,0 0 1,0 0 0,0 1 0,0-1-1,0 0 1,0 0 0,0 1 0,0-1 0,0 0-1,0 0 1,0 1 0,0-1 0,0 0-1,0 1 1,1-1 0,-1 0 0,0 0-1,0 0 1,0 1 0,0-1 0,0 0-1,1 0 1,-1 1 0,0-1 0,0 0-1,0 0 1,1 0 0,-1 0 0,0 1-1,0-1 1,1 0 0,-1 0 0,0 0 0,0 0-1,1 0 1,-1 0 0,0 0 0,0 0-1,1 0 1,-1 0 0,0 0 0,0 0-1,1 0 1,-1 0 0,0 0 0,1 0-1,-1 0 1,0 0 0,0 0 0,1 0-1,-1 0 1,0 0 0,0-1 0,1 1-1,25-5 298,-16 2-182,9 1-474,0 0-1,0 1 1,0 1 0,0 1-1,0 1 1,35 8-1,-53-10 203,16 2-725,-17-2 832,0 1 1,1-1-1,-1 0 0,0 0 1,1 0-1,-1 0 0,0 0 1,1 0-1,-1 0 0,0 0 1,0-1-1,1 1 0,-1 0 1,0 0-1,1 0 0,-1 0 1,0 0-1,1 0 0,-1-1 1,0 1-1,0 0 0,1 0 1,-1 0-1,0-1 1,0 1-1,0 0 0,1 0 1,-1-1-1,0 1 0,0 0 1,0 0-1,0-1 0,1 1 1,-1 0-1,0-1 0,0 1 1,0 0-1,0-1 0,0 1 1,0 0-1,0-1 0,0 1 1,0 0-1,0-1 0,-6-14-583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18196,'13'-7'1832,"17"-1"-1176,5-2-271,8 1 823,6 0-768,-1 2-56,-3 3-104,-9 4-256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4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 20500,'3'-1'220,"-1"0"-1,1-1 0,0 1 1,0 0-1,0 1 0,0-1 1,-1 0-1,1 1 0,0 0 1,0-1-1,0 1 0,0 1 1,0-1-1,0 0 0,3 1 1,-5 0-174,0-1-1,0 1 1,0-1 0,0 1 0,0-1 0,0 1 0,-1 0 0,1-1 0,0 1 0,0 0-1,-1 0 1,1 0 0,0-1 0,-1 1 0,1 0 0,-1 0 0,1 2 0,0 0-24,0-1 0,-1 1 0,0 0 0,1-1 1,-1 1-1,0 0 0,0 0 0,0-1 0,-1 5 0,-2 5-32,0 0 0,0-1-1,-1 1 1,-1-1-1,0 0 1,0 0-1,-13 18 1,-55 66-47,59-74 72,15-13 31,11-7 20,118-26 54,-39 7-1926,-48 8 997,-34 8 265</inkml:trace>
  <inkml:trace contextRef="#ctx0" brushRef="#br0" timeOffset="1">9 191 12611,'13'-4'1744,"13"0"-992,4-3-288,6-1 1489,4 1-1697,3-3 8,-3 0-56,-5 3-232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54 166 21405,'0'0'44,"0"0"0,0 0 1,1 0-1,-1 0 0,0 0 1,0 0-1,0 0 0,0 0 0,0 1 1,1-1-1,-1 0 0,0 0 1,0 0-1,0 0 0,0 0 1,1 0-1,-1 0 0,0 0 1,0 0-1,0 0 0,1 0 1,-1 0-1,0 0 0,0 0 1,0 0-1,0 0 0,1 0 1,-1-1-1,0 1 0,0 0 1,0 0-1,0 0 0,0 0 1,1 0-1,-1 0 0,0 0 1,0 0-1,0-1 0,0 1 1,0 0-1,0 0 0,0 0 1,1 0-1,-1 0 0,0-1 1,0 1-1,0 0 0,0 0 0,0 0 1,0-1-1,0 1 0,0 0 1,12-13 56,-10 11 157,33-32 497,-25 24-513,0 1-1,0-1 1,-1-1 0,0 1-1,10-18 1,-18 27-243,-1 0 1,1 1 0,-1-1 0,1 0 0,-1 0 0,1 1 0,-1-1-1,0 0 1,0 0 0,1 0 0,-1 0 0,0 1 0,0-1 0,0 0-1,0 0 1,0 0 0,0 0 0,0 0 0,0 0 0,0 1 0,0-1-1,0 0 1,-1 0 0,1 0 0,0 0 0,0 0 0,-1 1 0,1-1-1,-1 0 1,1 0 0,-1 1 0,1-1 0,-1 0 0,0 1 0,1-1-1,-1 0 1,0 1 0,1-1 0,-1 1 0,0-1 0,0 1 0,1 0-1,-1-1 1,0 1 0,0 0 0,0-1 0,0 1 0,1 0 0,-1 0-1,-2 0 1,-1-1-2,0 1 0,-1-1 0,1 1 1,0 1-1,0-1 0,-1 0 0,1 1 0,0 0 0,-6 2 0,2 1-1,0 0 0,0 0 1,1 1-1,0 0 0,0 1 0,0-1 1,0 1-1,1 0 0,0 1 0,-9 13 1,11-16 10,1 1 1,0 0 0,0 0-1,1 0 1,0 0 0,0 0-1,0 1 1,0-1 0,1 0-1,0 1 1,0 0 0,0-1 0,1 1-1,0-1 1,0 1 0,0 0-1,1-1 1,1 7 0,0-8-24,-1 0 1,1-1 0,0 1 0,1 0 0,-1 0-1,1-1 1,-1 0 0,1 1 0,0-1 0,0 0-1,0-1 1,1 1 0,-1 0 0,1-1 0,0 0-1,-1 0 1,1 0 0,6 2 0,-4-1-42,0-1 0,-1 0-1,1-1 1,1 0 0,-1 1 0,0-2 0,0 1 0,0-1 0,1 0 0,-1 0 0,0-1 0,7-1 0,15-11-142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1:5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19708,'0'0'71,"0"0"0,0 1 0,0-1 0,0 0 0,0 0 0,0 1 0,1-1-1,-1 0 1,0 1 0,0-1 0,0 0 0,0 0 0,0 1 0,0-1 0,0 0 0,0 0 0,0 1-1,0-1 1,-1 0 0,1 0 0,0 1 0,0-1 0,0 0 0,0 0 0,0 1 0,0-1 0,0 0-1,-1 0 1,1 1 0,0-1 0,0 0 0,0 0 0,-1 0 0,1 1 0,-9 12 131,9-12-76,-30 47 715,2 0 1,3 3-1,-28 74 0,53-125-840,-4 10 56,0 0 0,1 0 1,0 1-1,-2 20 0,5-30-44,0 1 1,-1 0-1,1-1 1,0 1-1,0 0 1,1 0-1,-1-1 1,0 1-1,1 0 1,-1-1-1,1 1 1,-1-1-1,1 1 1,0 0-1,-1-1 1,1 1-1,0-1 1,0 0-1,0 1 1,0-1-1,1 0 1,-1 0-1,0 1 1,0-1-1,1 0 1,-1 0-1,1-1 1,-1 1-1,1 0 1,-1 0-1,1-1 1,-1 1-1,1-1 1,0 1-1,-1-1 1,1 0-1,0 1 1,-1-1-1,4 0 1,8 0 55,0-1 1,-1 0 0,1-1-1,0 0 1,18-6-1,61-26-557,-85 32 368,5-3-69,-1 0 1,0-1-1,0 0 1,0 0-1,-1-1 0,14-12 1,-1-1-230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0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40 19612,'-73'144'6180,"51"-108"-6288,-1-1 1,-2-1-1,-49 52 0,72-85-1536,3-7 471,9-18-123,21-39 370,-28 55 672,21-39-594</inkml:trace>
  <inkml:trace contextRef="#ctx0" brushRef="#br0" timeOffset="1">208 0 15355,'2'7'1561,"-2"9"-905,-2 5-232,-3 10 928,0 4-256,-1 8-247,2 2-121,-1 2-184,2-1-88,2-4-96,-1-5-80,2-9-208,2-3-168,-1-12-528,-1-3-328,-4-13 400,-2-10 47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0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15875,'0'-3'1713,"9"3"-953,4 0-312,5-1 992,7-2-351,4-1-1033,2-6 800,-1-9-672,-3-5-40,-2-5-144</inkml:trace>
  <inkml:trace contextRef="#ctx0" brushRef="#br0" timeOffset="1">392 2 22589,'4'-2'2072,"0"5"-1664,1-1-320,3-1 737,2 2-1546,2 0 249,-2 4 272,-6 2-216,-5 2-192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0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6 234 14803,'0'16'2361,"-1"-6"-1129,-2-3-528,1-4 3505,10-6-4025,0-4-536,5-6 360,-3-5-256,7 0-232</inkml:trace>
  <inkml:trace contextRef="#ctx0" brushRef="#br0" timeOffset="1">306 13 17548,'0'-1'3336,"11"-2"-2751,6 0 1415,8 1-672,3 0-247,8 0-529,7 2-200,3 0-424,0 0-312,-10 2-825,-5 0-327,-18 1 1168,-9 2-296,-14-1-256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01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16940,'12'7'1800,"16"-7"-1040,7-3-288,6-2 889,5-1-313,4 0-440,1-1-584,-6-3 112,-9 1-72,-8 2-144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0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19764,'-1'38'1936,"-2"0"-1,-11 55 1,-26 73-1303,11-54-285,28-107-343,-1 1 9,1 1-1,-1 0 1,1 0-1,1 0 1,-1 0 0,1 10-1,1-16-11,-1 0 1,0 0-1,0 0 0,1 0 0,-1 0 1,0 0-1,1 0 0,-1 0 0,1 0 0,-1-1 1,1 1-1,-1 0 0,1 0 0,0-1 0,0 1 1,-1 0-1,1-1 0,0 1 0,0 0 0,1 0 1,0 0-2,0-1 0,0 1 1,0-1-1,0 0 0,0 0 1,0 0-1,0 0 1,1 0-1,-1 0 0,0 0 1,0-1-1,0 1 0,0-1 1,2 0-1,104-35 45,38-10-369,-112 37-9,8-1-600,73-29 1,-78 21 465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05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18404,'-7'3'1632,"8"2"-936,5-2-255,11 3 615,10 0-168,12-1-216,5 0-72,4-2-264,2-1-152,-6-2-488,1 0-320,-12 0-520,-8 0-256,-16 0 999,-8-2-287,-13 2-216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0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13827,'-19'11'1864,"10"1"-767,5-2-345,8-1 1408,9-2-559,16-2-321,10 0-152,9-5-480,4 0-472,5-6-880,-1-5 776,4-5-248,-5-1-168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0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18516,'3'-1'153,"0"0"0,0 0 0,0 0 0,0 0 0,0 0 0,0 1 0,1-1-1,-1 1 1,0 0 0,0 0 0,6 1 0,6-1 90,98 2 1140,-98-1-1247,0 1 0,-1 0 0,1 1 0,0 1 0,21 8 0,-34-11-117,-1 0 0,1 0 0,0 0 0,0 0-1,-1 0 1,1 0 0,0 0 0,-1 1 0,1-1 0,-1 0 0,0 1 0,1 0 0,-1-1 0,0 1 0,0 0 0,0-1-1,0 1 1,0 0 0,-1 0 0,1 0 0,0 0 0,-1 0 0,0 0 0,1 0 0,-1 0 0,0 0 0,0 0 0,0 0-1,0 0 1,0 0 0,0 0 0,-1 0 0,1 0 0,-1 0 0,0 2 0,-4 7 64,1 0 0,-2 0 0,1 0 0,-13 16 0,10-14-34,-109 153 4,91-130-224,8-14 84,9-18-41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90 658 14862,'0'0'1441,"-66"15"577,48-10-736,12-5 1312,19-19-2210,23-14-480,20-15 385,15-14 95,14-11 64,18-5-288,5-8-95,4-4-65,-5-2-1474,-19-4-4451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43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16764,'9'-3'311,"-1"-1"0,1 0 1,-1-1-1,0 0 0,0 0 1,-1 0-1,1-1 1,-1 0-1,-1-1 0,1 1 1,-1-1-1,0-1 0,-1 1 1,1-1-1,-1 0 1,-1 0-1,0 0 0,0-1 1,0 0-1,-1 1 0,-1-1 1,2-10-1,-3 18-294,-1 0 0,0 1 0,0-1 0,0 0 0,0 0 0,0 1 1,0-1-1,0 0 0,0 0 0,0 1 0,0-1 0,0 0 0,-1 1 0,1-1 0,0 0 0,0 1 0,-1-1 0,1 0 0,0 1 0,-1-1 0,1 0 0,-1 1 1,1-1-1,-1 1 0,0-1 0,0 0-3,1 1 1,-1 0-1,0 0 1,0 0-1,0 0 0,0 0 1,1 0-1,-1 0 1,0 0-1,0 0 1,0 0-1,1 1 1,-1-1-1,0 0 0,0 0 1,0 1-1,1-1 1,-2 1-1,-3 2 11,1 0-1,-1 0 0,1 1 1,-1-1-1,-5 7 0,1 2-23,-1-1 0,-13 25-1,21-32-8,0 1 0,-1-1 0,1 1 0,1-1 0,-1 1-1,1 0 1,0 0 0,0 0 0,0 0 0,0-1 0,1 1-1,0 8 1,0-12 4,1 0 1,-1 0-1,0 0 0,1 1 0,-1-1 0,1 0 0,-1 0 1,1 0-1,0 0 0,-1 0 0,1 0 0,0 0 0,0 0 1,0 0-1,0 0 0,0 0 0,-1-1 0,2 1 0,-1 0 1,0-1-1,0 1 0,0 0 0,0-1 0,0 1 1,0-1-1,1 0 0,-1 0 0,0 1 0,0-1 0,1 0 1,-1 0-1,0 0 0,0 0 0,2 0 0,5-1-18,0 0-1,0 0 1,0-1 0,9-3-1,-15 5 17,39-15-68,-1-1-1,43-24 1,-47 23 55,-29 13 11,0 1 1,-1 0-1,1 1 1,11-3 0,-17 5 7,0-1 0,0 1 0,0 0 0,-1 0 0,1 0 1,0 0-1,0 0 0,0 0 0,0 0 0,0 0 0,0 0 1,0 0-1,0 0 0,0 1 0,-1-1 0,1 0 0,0 1 1,0-1-1,0 1 0,0-1 0,-1 1 0,1-1 1,0 1-1,-1-1 0,1 1 0,0 0 0,-1-1 0,1 1 1,0 0-1,-1-1 0,1 1 0,-1 0 0,0 0 0,1 0 1,-1 0-1,0-1 0,1 1 0,-1 0 0,0 0 0,0 0 1,0 0-1,0 0 0,0 1 0,0 13 15,0-11 7,0-1 1,0 1 0,0-1-1,1 0 1,-1 1-1,1-1 1,-1 0-1,3 4 1,-3-6-16,1 0 1,-1 0-1,1-1 0,0 1 0,-1 0 1,1-1-1,0 1 0,0-1 1,0 1-1,0-1 0,-1 1 1,1-1-1,0 0 0,0 1 0,0-1 1,0 0-1,0 0 0,0 1 1,0-1-1,0 0 0,0 0 1,0 0-1,0 0 0,0 0 1,0-1-1,0 1 0,0 0 0,-1 0 1,1-1-1,0 1 0,0 0 1,0-1-1,0 1 0,1-1 1,17-8 34,0 0 0,27-17 0,-31 16-223,0 2 0,1-1 1,0 2-1,22-8 0,-37 15 152,0-1 1,0 1-1,0 0 0,1-1 0,-1 1 1,0 0-1,0 0 0,0 0 1,0 0-1,0 0 0,0 0 0,0 0 1,0 0-1,0 0 0,0 0 1,1 1-1,-1-1 0,0 0 0,0 1 1,0-1-1,0 1 0,1 0 0,-2 0-13,1 0 0,-1-1 0,0 1 0,1 0 0,-1 0 0,0 0 0,0 0 0,0 0 0,0-1 0,0 1 0,0 0 0,0 0 0,0 0 0,0 0 0,0 0 0,0 0 0,0-1 0,-1 1 0,1 0 0,-1 1 0,-2 6-283,-1-1 0,0 0 0,0 0-1,-9 11 1,-39 41-411,23-33 420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1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19 18452,'6'-16'1945,"-4"13"-769,-4 11-115,-11 40-398,-3 0 0,-25 53-1,26-67-483,3-8-153,8-19-17,0 0 1,0 0 0,1 1 0,1-1 0,-1 1-1,1-1 1,0 1 0,-1 15 0,3-22-7,1 0 1,-1 0 0,0 0 0,1 0 0,-1 0-1,1 0 1,-1 0 0,1 0 0,-1 0 0,1 0-1,0 0 1,0 0 0,-1-1 0,1 1-1,0 0 1,0 0 0,0-1 0,0 1 0,0-1-1,0 1 1,0-1 0,0 1 0,0-1 0,0 0-1,0 1 1,0-1 0,0 0 0,0 0 0,2 0-1,38 2 84,-32-3-67,14 1 117,0 1-562,1-1 1,-1-1-1,0-2 0,34-7 1,-41 4 80,-7-2-120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1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16604,'-5'10'1872,"1"10"-1072,-2 1-336,-4 8 1361,0 5-753,-3 5-512,2 0-72,2 1-368,2-4-296,1-6-464,2-6-264,3-10-233,1-7-919,-2-12 472,-2-12 407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1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63 14459,'3'-5'319,"1"0"1,0 0-1,0 1 1,0 0-1,0-1 0,0 2 1,1-1-1,0 0 0,0 1 1,0 0-1,0 0 1,0 1-1,1-1 0,-1 1 1,1 0-1,0 1 0,0-1 1,-1 1-1,1 0 1,0 1-1,0-1 0,7 1 1,-5 0-160,1 0 0,0 1 1,-1 0-1,1 0 0,-1 1 0,1 0 1,-1 0-1,0 1 0,1 0 1,-2 0-1,1 1 0,0 0 1,-1 1-1,13 8 0,-17-9-144,0-1 0,-1 0-1,1 1 1,0-1 0,-1 1 0,0 0-1,0 0 1,0 0 0,0 0-1,-1 0 1,1 1 0,-1-1 0,0 0-1,-1 1 1,1-1 0,-1 0 0,1 1-1,-1-1 1,-1 1 0,1-1 0,-1 1-1,1-1 1,-1 0 0,-1 0-1,1 1 1,0-1 0,-4 5 0,-1 4-44,0-1 1,-1 0-1,0 0 0,-1-1 1,-1 0-1,1 0 1,-17 15-1,23-26-39,1 1 0,0 0 0,0 0 0,-1 0 0,1 1 0,0-1 0,0 0 0,0 0 0,0 1 0,0-1 0,1 0 0,-1 1 0,0-1-1,1 1 1,-1-1 0,1 1 0,-1-1 0,1 1 0,0 0 0,-1-1 0,1 1 0,0-1 0,0 1 0,0 0 0,0-1 0,1 4 0,1-1-122,1-1 1,-1 1 0,0-1 0,1 1-1,0-1 1,0 0 0,0 0 0,7 4-1,-7-4 109,0 0-1,0 0 0,1 1 0,-2-1 0,1 1 0,0-1 0,-1 1 1,1 0-1,-1 0 0,0 0 0,-1 0 0,3 7 0,-4-9 117,1 1 0,-1-1-1,0 0 1,0 1-1,0-1 1,0 0 0,-1 1-1,1-1 1,-1 0 0,1 1-1,-1-1 1,0 0-1,1 0 1,-1 0 0,-1 0-1,1 0 1,0 0-1,0 0 1,-1 0 0,1 0-1,-1 0 1,1-1 0,-1 1-1,0 0 1,0-1-1,-2 2 1,-2 0 195,0 1 1,-1-1-1,1 0 1,-1 0-1,0-1 0,0 0 1,0 0-1,0 0 0,0-1 1,0-1-1,-1 1 0,1-1 1,-9 0-1,-3-2 385,0 0-1,0-1 1,-34-11-1,48 13-618,0-1 0,0 0 0,0 0 0,0-1 0,0 1 0,-5-6 0,8 8 4,1-1 1,0 0-1,0 0 1,0 0 0,0 0-1,0 0 1,0 0 0,1-1-1,-1 1 1,0 0 0,0 0-1,1-1 1,-1 1 0,1 0-1,-1-1 1,1 1 0,0-1-1,-1 1 1,1 0 0,0-1-1,0 1 1,0-1 0,0 1-1,0-1 1,0 1 0,1 0-1,-1-1 1,0 1 0,1-2-1,7-14-103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15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19804,'3'0'1777,"3"0"-1209,2 0-264,9 1 824,3 1-312,9 0-368,3 0-280,1-1-544,-2 1-328,-4 1-512,-4-2 1496,-7-1-584,-13 0-152,6 3-176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1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14883,'-7'10'1633,"7"-1"-841,6-2-280,13-1 1160,6-1-592,11 0-335,0-1-113,4 0-224,2-1-240,-3 0-736,-5-1 584,-1-2-128,-4-3-72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1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17076,'1'0'105,"0"1"1,0-1-1,-1 1 0,1-1 1,0 1-1,0-1 1,0 1-1,0-1 1,-1 0-1,1 1 1,0-1-1,0 0 0,0 0 1,0 0-1,0 0 1,0 1-1,0-2 1,0 1-1,0 0 1,0 0-1,0 0 1,0 0-1,-1 0 0,1-1 1,0 1-1,0 0 1,0-1-1,0 1 1,0-1-1,-1 1 1,2-2-1,34-19 813,-28 15-283,68-48 559,-2-3 0,96-97-1,-125 111-1133,-74 100-195,-39 75 10,56-107 118,2 1 1,1 0 0,-8 38 0,16-58 10,0 0 0,1-1 0,-1 1 0,1 0 0,1 0 0,-1-1 0,1 1 1,1 6-1,-2-11-33,1 0 0,-1 0 0,0 0 0,1 0 1,-1 0-1,1 0 0,-1 0 0,1 0 0,-1-1 1,1 1-1,0 0 0,-1 0 0,1-1 0,0 1 1,0 0-1,0-1 0,-1 1 0,1 0 0,2 0 0,-1-1-79,-1 0 0,0 0 0,1 0 0,-1 0 0,1 0 0,-1 0 1,1 0-1,-1-1 0,0 1 0,1 0 0,-1-1 0,1 1 0,-1-1 0,0 0 0,0 1 0,1-1 0,-1 0 0,2-2 0,4-2-118,0-1 1,-1 0-1,0-1 1,10-12 0,6-11-428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1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19212,'13'1'1784,"7"-1"-1159,6-4-273,5-2 800,2-1-376,3 1-224,-2 0-184,-4 2-456,-4 3-360,-10 1-944,-2 0 1200,-1 5-192,-4 0-152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1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19 16780,'5'-8'1607,"3"-2"-369,-8 10-1187,0 0 0,0 0 0,0 0 0,0 0 0,0 0 0,0 1 0,0-1 1,0 0-1,0 0 0,0 0 0,0 0 0,0 0 0,0 0 0,0 0 0,0 1 0,0-1 0,0 0 0,0 0 1,0 0-1,0 0 0,0 0 0,0 0 0,0 0 0,0 0 0,1 1 0,-1-1 0,0 0 0,0 0 0,0 0 0,0 0 1,0 0-1,0 0 0,0 0 0,0 0 0,0 0 0,1 0 0,-1 0 0,0 0 0,0 0 0,0 0 0,0 0 1,0 0-1,0 0 0,0 0 0,1 0 0,-1 0 0,0 0 0,0 0 0,0 0 0,0 0 0,0 0 0,0 0 1,0 0-1,1 0 0,-1 0 0,0 0 0,0 0 0,0 0 0,0 0 0,0 0 0,0 0 0,0-1 0,0 1 0,0 0 1,0 0-1,1 0 0,-1 0 0,0 0 0,0 0 0,0 15 299,-1 1 0,0 0 0,-1-1 0,0 1-1,-1-1 1,-8 22 0,4-9-176,-5 18-77,-3-1 1,-1 0-1,-2-1 0,-2-1 0,-2-1 0,-2-1 1,-29 39-1,58-85-36,-1 1 0,1 0 0,0 1 0,1-1 1,-1 1-1,1 0 0,-1 0 0,1 1 0,0 0 0,0 0 0,0 0 1,0 0-1,0 1 0,10-1 0,6 0-533,1 0 1,-1 1-1,36 4 0,-28 0 151,5-3-89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3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60 14659,'6'-5'1504,"-2"-1"-735,-1-1-241,1 2 968,-4 1-576,-5 0-360,-2 0-224,-5-1-552,-1-2 408,6 3-248,4-5-152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2:3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4 130 11026,'-3'3'2136,"4"-2"-561,14-1 239,38-6-1099,-22 2-171,728-11 1417,221-11-3016,-663-6 509,249-19 298,-585 56 1360,9-3-1132,0 1 0,0-1 1,-10 0-1,19-2-91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4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14035,'-1'4'6473,"0"13"-3858,2 34-3173,0-17 922,-12 152-60,5-131-134,2 1-1,3 0 1,9 76 0,0-82-724,15 51 1,-16-128-1002,-2-5 1053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14131,'3'5'1568,"18"0"-847,6 0-321,19-3 1904,10-5-1712,4-1-320,2 1 40,-3 0-88,-3 2-216,-12 1-376,-10 0-272,-15 0 520,-9 0-88,-11-2-112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16676,'2'13'1600,"16"-13"-864,5-1-272,11-4 608,7 1-167,11 0-153,3-1-296,3 4-872,-2-1 1416,-7-3-984,-3-2-16,-9-9-48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17308,'14'-5'448,"0"1"1,1 1 0,0 0 0,-1 1-1,1 1 1,27 0 0,-35 1-425,0 0 0,1 1 0,-1 0 0,0 1-1,0-1 1,0 1 0,-1 0 0,1 1 0,0 0 0,-1 0 0,0 0 0,1 1 0,-1 0-1,-1 0 1,1 0 0,5 6 0,-8-6-29,0-1 0,-1 1 0,1 0 0,-1 0-1,0 0 1,0 0 0,-1 0 0,1 0 0,-1 0 0,0 0 0,0 1 0,1 7-1,-2-3 8,0-1 0,-1 0 0,0 0 0,0 1 0,0-1 0,-4 10 0,-4 6 48,0-1-1,-1 0 1,-21 31-1,-29 35 1412,26-42-920,19-26-186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7 18420,'23'-6'1728,"-19"6"-1184,-5 4-256,-14 11 793,-5 5-329,-7 14-280,-4 9-136,-4 11-328,-5 2-96,3 3-80,1 0-56,9-9-320,2-6-256,13-16 1384,3-18-792,12-25 8,8-12 32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2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14539,'-4'18'1600,"-12"18"-903,-3 3-265,1 7 1408,2 1-1168,13 0-208,3-1-48,11-9-232,8-2-112,5-9-312,-1-8-272,0-5 624,-1-4-216,-9-6-48,-12-3-32</inkml:trace>
  <inkml:trace contextRef="#ctx0" brushRef="#br0" timeOffset="1">1 269 18012,'0'0'1768,"1"0"-1288,14-2-200,9 2 1145,10-1-849,4-2-120,9 0-688,2-1-408,1-2 632,-2-3-112,-2-6-112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18340,'10'6'1896,"0"0"-1344,9-5-255,2 0 1239,9-1-1072,3 0-312,5 0-784,-3 0-288,-3 0 768,-5-2-224,-13 0-169</inkml:trace>
  <inkml:trace contextRef="#ctx0" brushRef="#br0" timeOffset="1">1 181 12251,'13'13'1656,"10"-6"-792,7-7-368,4-2 1681,2-1-1513,4-4 1536,-1-3-1624,4-8-39,-7-2-9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18124,'-3'4'1688,"0"6"-1312,-7 13-184,-8 9 1329,3 8-1705,1 4-216,7 2-417,1-3-135,6-7-1544,0-4 1968,0-17-449,0-13-255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31 19604,'3'-3'212,"0"1"0,0-1 0,0 1 0,0 0 0,1 0 0,-1 0 0,0 0 0,1 0 0,0 1 0,-1-1 0,1 1 0,0 0 0,-1 0 0,8 0 0,8-1 447,31 0 1,-41 3-358,11-1-45,0 1-1,0 1 1,21 5 0,-30-4-229,-1-1 0,0 2 0,0-1 1,0 1-1,0 1 0,-1 0 0,14 9 0,-21-12-28,0-1-1,0 1 0,0-1 0,-1 1 0,1 0 0,0 0 0,-1-1 0,0 1 0,1 0 0,-1 0 0,0 0 0,0 1 0,0-1 0,0 0 0,-1 0 0,1 1 0,0-1 0,-1 0 0,0 1 0,1 2 0,-2-1 2,1-1 0,-1 1 0,0 0 0,0 0 0,0 0 0,0 0 0,-1-1 0,1 1 0,-1 0 0,0-1 0,-2 4 0,-6 6-21,0-1-1,0-1 0,-1 1 0,-1-2 0,-13 11 0,15-14 17,-15 14-987,24-21 928,1 1 0,-1-1 0,1 1 0,0-1 0,-1 1 0,1 0 0,0-1 0,-1 1 0,1 0 0,0-1 0,0 1 0,0 0 0,-1 0 0,1-1 0,0 1 0,0 0 0,0-1 0,0 1 0,0 0 0,0 0 0,1-1 0,-1 1 0,0 0 0,0-1 0,0 1 0,1 0 0,-1-1 0,0 1 0,1 0 0,-1-1 0,1 1 0,-1-1 0,0 1 0,1 0 0,0-1 0,-1 0 0,1 1 0,8 7-456,6 6-68,0 0-1,-1 1 1,0 0-1,-1 1 1,11 19-1,-21-31 595,-1 0 0,0 0 0,0 0 1,-1 0-1,1 0 0,-1 1 0,0-1 0,0 1 0,0-1 0,0 1 1,-1-1-1,0 1 0,0-1 0,0 1 0,-1-1 0,1 1 0,-1-1 1,0 1-1,0-1 0,-1 1 0,1-1 0,-1 0 0,0 0 0,0 0 1,-1 0-1,1 0 0,-1 0 0,0-1 0,-3 4 0,-3 2 274,-1 0 1,0-1-1,-1 0 0,0-1 0,0 0 0,0-1 0,-1 0 0,0-1 1,0 0-1,0-1 0,-1 0 0,1-1 0,-1-1 0,0 0 0,0 0 0,0-1 1,0-1-1,0 0 0,0-1 0,-22-4 0,29 3-240,0 1-1,1-1 1,-1 0-1,1 0 1,0-1 0,0 0-1,0 0 1,0 0-1,0 0 1,0-1 0,1 0-1,0 0 1,-7-7-1,9 7-15,-1 0 0,1-1 1,0 1-1,0-1 0,0 1 0,1-1 0,-1 0 0,1 1 0,0-1 0,1 0 0,-1 0 1,1 0-1,0 0 0,0 1 0,0-1 0,2-7 0,9-31-120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17612,'28'-1'2248,"7"-4"-1424,13-3-359,5-2 1719,8 1-1384,1 2-240,-3 1-800,-5 3-448,-11 3 568,-11 0-152,-18 3-152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15347,'29'9'1721,"11"-6"-937,4-5-320,5-1 816,1-1-488,1 0 769,-4-3-993,-4-9-232,-3-1-16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4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14291,'10'3'395,"1"-1"0,-1 0 0,0-1 0,1 0 0,-1-1 0,1 0 0,-1 0 0,18-4 0,5 1 135,628-43 2725,-344 33-3203,414-36 27,-622 34-109,189-24 404,1 22 370,-182 16-603,194-24 0,-183 5-108,216-3 0,-155 25-55,85 0 119,-1-22-420,-182 0 6,-72 15 265,0 0 0,1 1 0,-1 1 0,1 1 0,-1 0 0,33 3 0,-5 2-48,69-3 0,-67-2 73,56 6 0,-96-3 18,1 1 1,-1 1-1,1-1 0,11 7 0,5 0-12,-22-8 1,0-1 1,0 1-1,0-1 0,0 0 1,0 0-1,0-1 0,0 1 0,0-1 1,0 0-1,0 0 0,0 0 1,0-1-1,0 1 0,0-1 0,-1 0 1,5-2-1,14-7-184,-3 2 232,-6 2-118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39 18788,'13'-7'493,"0"2"0,0-1 1,0 2-1,1 0 0,0 0 0,-1 1 1,1 1-1,0 0 0,1 1 0,-1 1 0,17 1 1,-29-1-475,1 1 1,-1-1-1,0 1 1,0-1-1,1 1 1,-1 0 0,0 0-1,0 0 1,0 0-1,0 0 1,0 0-1,0 1 1,0-1-1,0 1 1,-1-1 0,4 4-1,-5-4-22,1 1 1,0-1-1,-1 0 0,1 1 0,-1-1 1,1 0-1,-1 1 0,0-1 1,1 1-1,-1-1 0,0 1 0,0-1 1,0 1-1,0-1 0,0 1 0,-1-1 1,1 0-1,0 1 0,-1-1 0,1 1 1,-1-1-1,1 0 0,-1 1 1,0-1-1,1 0 0,-3 3 0,-5 6-55,0 0-1,-1-1 1,0 0 0,0 0-1,-1-1 1,-1 0-1,-19 12 1,9-8-78,-1-1-1,-1-1 1,-26 9 0,32-17-426,18-2 530,1 0 1,0 0 0,-1 0 0,1 1-1,0-1 1,-1 0 0,1 1 0,-1-1 0,1 1-1,-1-1 1,1 1 0,-1 0 0,1-1-1,1 2 1,2 2-8,0-1 0,0 1 0,0 0 0,0 0 0,-1 1-1,0 0 1,1-1 0,-2 1 0,7 11 0,-1 2-35,13 34 1,-17-38 84,0 1 0,1-1 0,1-1 0,9 15 0,-15-27 15,0 0 0,-1 0-1,1 0 1,0 0 0,0 0-1,0 0 1,0-1 0,0 1-1,0 0 1,0 0-1,0-1 1,0 1 0,0 0-1,0-1 1,1 1 0,-1-1-1,0 0 1,0 1 0,0-1-1,1 0 1,-1 0-1,0 0 1,1 1 0,-1-2-1,0 1 1,0 0 0,1 0-1,-1 0 1,0 0 0,1-1-1,-1 1 1,0-1 0,0 1-1,0-1 1,0 1-1,1-1 1,-1 0 0,0 1-1,0-1 1,0 0 0,0 0-1,1-1 1,4-4 134,-1 0 1,1 0-1,-1-1 0,0 0 1,4-7-1,1-3 391,15-34 0,-22 45-586,-1-1 0,0 0-1,0 0 1,0 0 0,-1 0 0,0-1 0,0 1 0,-1-10-1,0 15 15,0 1-1,-1-1 0,1 1 0,0-1 0,-1 1 1,1-1-1,-1 1 0,0-1 0,1 1 0,-1-1 0,0 1 1,0 0-1,-1-2 0,-2 0-229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4 320 17340,'-2'35'512,"0"1"0,3-1 0,7 57 0,-5-61-350,30 235 518,-33-265-675,10 40 556,-10-40-542,1-1 0,-1 0-1,0 1 1,0-1 0,0 1 0,0-1-1,1 0 1,-1 1 0,0-1-1,1 1 1,-1-1 0,0 0 0,0 1-1,1-1 1,-1 0 0,1 0-1,-1 1 1,0-1 0,1 0-1,-1 0 1,1 1 0,-1-1 0,0 0-1,1 0 1,-1 0 0,1 0-1,0 0 1,0 0 20,0-1 0,0 0 0,0 1 0,0-1-1,0 0 1,0 0 0,-1 0 0,1 0 0,0 0 0,-1 0 0,1 0-1,0 0 1,-1 0 0,1 0 0,-1 0 0,1-2 0,10-27 402,-1-1 1,-1 0 0,-2-1-1,6-60 1,-5-132 194,-10 177-638,-1 0 0,-3 1-1,-1 0 1,-19-59-1,26 104-1,1 1-1,-1 0 0,0 0 1,0-1-1,0 1 1,0 0-1,0 0 0,0-1 1,0 1-1,1 0 1,-1 0-1,0-1 0,0 1 1,0 0-1,1 0 1,-1 0-1,0 0 0,0-1 1,1 1-1,-1 0 1,0 0-1,0 0 0,1 0 1,-1 0-1,0 0 0,0 0 1,1-1-1,-1 1 1,0 0-1,0 0 0,1 0 1,-1 0-1,0 0 1,1 0-1,-1 0 0,0 1 1,0-1-1,1 0 1,-1 0-1,0 0 0,1 0 1,-1 0-1,0 0 0,0 0 1,0 1-1,1-1 1,-1 0-1,26 7-42,-12-3 6,77 14-76,1-4 0,1-3 0,169-4 0,-176-12-427,122-22-1,83-32-224,-249 49 736,69-17 4,81-16 778,-187 42-683,-1 1 1,1-1-1,0 1 0,0 0 0,0 0 1,6 1-1,-10-1-49,1 0-1,-1 1 1,0-1-1,0 1 0,1-1 1,-1 1-1,0-1 1,0 1-1,0 0 1,0 0-1,0-1 1,0 1-1,0 0 1,0 0-1,0 0 0,0 0 1,0 0-1,-1 1 1,1-1-1,0 0 1,-1 0-1,1 0 1,-1 1-1,1-1 1,-1 0-1,0 0 1,1 1-1,-1 1 0,1 12 58,-1 0-1,-1 0 0,0 0 1,-1 0-1,-7 27 0,2-9 44,-1 2-23,5-26-183,0 0 1,1 0 0,0 0-1,1 0 1,0 0-1,1 0 1,0 1 0,0-1-1,2 13 1,-1-20 61,-1-1-1,1 0 1,-1 0 0,1 0 0,0 0-1,0 0 1,-1 0 0,1 0-1,0 0 1,0 0 0,0 0-1,0 0 1,0-1 0,0 1 0,0 0-1,3 0 1,3-1-285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1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0 340 19636,'12'-4'366,"0"-1"0,0-1 0,-1 1 0,0-2 0,0 0 0,-1 0 0,0-1 0,16-15 1,-3 3 412,23-18-99,-3-1-1,-1-2 1,69-89-1,-117 141-651,2-1-1,0 1 1,-4 14-1,3-7-29,4-14-4,-29 103 13,27-94-39,1 1-1,0-1 0,1 1 0,1-1 1,0 1-1,2 15 0,-2-28-24,0 0 1,0 0-1,0 0 0,0 0 0,1 0 0,-1 0 1,0 0-1,0 0 0,1-1 0,-1 1 0,0 0 1,1 0-1,-1 0 0,1-1 0,-1 1 0,1 0 0,0 0 1,-1-1-1,1 1 0,0-1 0,-1 1 0,1 0 1,0-1-1,0 1 0,-1-1 0,1 0 0,0 1 1,0-1-1,0 0 0,1 1 0,0-1-53,0 0 1,-1-1-1,1 1 0,0 0 1,0-1-1,0 1 0,-1-1 1,1 0-1,0 0 1,-1 0-1,1 0 0,0 0 1,-1 0-1,2-1 0,11-11-547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1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16852,'2'9'2024,"1"-2"-1280,7-1-224,4-2 1009,5-1-593,2-3-64,3 0-688,2-2-472,-3-3 344,-4-1-88,-8 1-184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1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19820,'-3'2'248,"0"0"-1,1 0 1,-1 0 0,0 0-1,1 1 1,0-1 0,-1 1-1,1-1 1,0 1-1,0 0 1,-1 3 0,-17 37 1103,12-17-1171,2 0 1,-5 44 0,8-46-184,-2 1 0,0 0 0,-12 33 0,-19 18-254,51-82 354,33-23 214,1 3-1,2 2 1,57-19 0,-46 19-748,-52 19 203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0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31 14539,'-6'3'1448,"2"-2"-767,1-1 1951,13 2-1696,6-1-63,11 2-217,5 0-112,6 0-168,4-2-64,5-1-136,0 0-88,-1-4-528,-6-2-416,-5-5 728,-4-1-120,-5-2-112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0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15235,'9'-3'1745,"0"2"-953,5-4-272,6-2 1056,6-3-480,11 0-375,0 0-89,8-1-288,1 1-248,0-2-776,-5 2 640,-1 1-80,-4-1-88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2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16035,'2'9'1241,"-8"12"-969,-10 5-152,-5 12 440,-3 0-208,-2 5-128,-2 0-80,6-1-104,-1-2-16,4-10 8,5-4-8,5-12-152,2-5-48,7-11-368,4-8 232,9-21 184,6-5-88,7-11-104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2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5 14563,'8'-4'1640,"-5"4"-1135,-7 11-177,-5 6 904,-1 10-464,0 6-152,0 8-320,-1 0-88,4 4-40,2-2-16,5-6-64,0-3-88,3-5-408,1-9-272,-1-6 568,2-2-96,-7-8-88</inkml:trace>
  <inkml:trace contextRef="#ctx0" brushRef="#br0" timeOffset="1">1 259 19476,'1'2'1552,"11"-2"-1183,3 0-177,10-1 552,4-3-512,8-5 1128,0-2-1216,-3-9 40,-2-2 16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2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17780,'17'-10'719,"0"1"0,1 1-1,0 0 1,32-8 0,-37 13-447,0 0-1,1 1 1,-1 0 0,0 1 0,1 1-1,-1 0 1,23 3 0,-31-2-237,-1 0 1,-1 0 0,1 0 0,0 1-1,0-1 1,0 1 0,-1 0-1,1 0 1,0 0 0,-1 0 0,6 6-1,-8-7-35,0 1 1,0-1-1,1 0 0,-2 1 0,1-1 0,0 1 0,0-1 0,0 1 0,-1 0 0,1-1 1,-1 1-1,1 0 0,-1 0 0,0-1 0,0 1 0,0 0 0,0 0 0,0-1 1,0 1-1,0 0 0,0-1 0,-1 1 0,1 0 0,-1 0 0,1-1 0,-1 1 0,0-1 1,1 1-1,-3 2 0,-4 6-24,0-1 0,-1 0 0,0 0 0,-1-1 1,0 0-1,0 0 0,0-1 0,-1 0 0,-13 6 0,-28 22-172,50-34 175,0-1-1,1 0 1,-1 1-1,0 0 1,0-1 0,1 1-1,-1-1 1,0 1-1,1 0 1,-1 0 0,1-1-1,-1 1 1,1 0-1,-1 0 1,1 0-1,-1-1 1,1 1 0,0 0-1,0 0 1,-1 0-1,1 0 1,0 0 0,0 0-1,0 1 1,0-1-35,1 0 0,0 0 0,-1 0 1,1 0-1,0-1 0,-1 1 0,1 0 0,0 0 1,0-1-1,-1 1 0,1-1 0,0 1 0,0-1 1,0 1-1,0-1 0,0 1 0,0-1 0,1 0 1,7 3-205,-1-2 0,1 1 0,-1-1 0,11 0 0,18-2-207,6-2-80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4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0 398 11394,'19'1'5122,"20"-1"-4166,443-20 1910,-346 2-2820,667-65 190,-225 39-125,-42 13-100,-218 17 5,-117 0-1,126-6-16,-2 19 77,-33 0-1,-198-5-29,149-31 0,38-4 252,-258 40-257,-11 1-43,1-1 0,-1 0 0,0-1-1,24-6 1,-36 8-9,1 0 0,-1-1 0,1 1 0,-1 0 0,0 0 0,1-1 0,-1 1-1,0 0 1,0 0 0,1-1 0,-1 1 0,0 0 0,0-1 0,1 1 0,-1 0 0,0-1 0,0 1 0,0-1-1,0 1 1,1 0 0,-1-1 0,0 1 0,0-1 0,0 1 0,0 0 0,0-1 0,0 1 0,0-1-1,0 1 1,0 0 0,0-1 0,0 1 0,-1-1 0,1 1 0,0 0 0,0-1 0,0 1 0,0-1 0,-1 1-1,1 0 1,0-1 0,0 1 0,-1 0 0,1-1 0,0 1 0,0 0 0,-1 0 0,1-1 0,0 1-1,-1 0 1,1 0 0,-1 0 0,0-1 0,-22-16-79,-16-3-128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2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22 18908,'13'5'1928,"4"-4"-1399,7-2-233,4-4 832,3 0-648,1-1-280,1 2-760,-3-1-360,-10 4 736,-7 1-216,-10 0-169</inkml:trace>
  <inkml:trace contextRef="#ctx0" brushRef="#br0" timeOffset="1">1 211 16091,'23'3'1641,"7"-3"-985,3-3-280,6-1 720,-2 3-216,0 1-816,-3-3 1321,-2-1-1193,1-6-8,-3-9-80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2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10 18204,'9'-9'3813,"-16"23"-1734,1-3-1946,-100 228 285,41-88-332,62-144-86,-1-1-2,2 1 0,-1-1-1,1 1 1,-4 13-1,6-20 3,0 1-1,0-1 0,0 1 0,0-1 1,1 0-1,-1 1 0,0-1 0,0 1 1,0-1-1,0 1 0,0-1 1,0 0-1,1 1 0,-1-1 0,0 1 1,0-1-1,1 0 0,-1 1 1,0-1-1,0 0 0,1 1 0,-1-1 1,0 0-1,1 0 0,-1 1 0,1-1 1,-1 0-1,0 0 0,1 0 1,-1 1-1,1-1 0,-1 0 0,0 0 1,1 0-1,-1 0 0,1 0 0,-1 0 1,1 0-1,-1 0 0,1 0 1,-1 0-1,0 0 0,1 0 0,-1 0 1,1 0-1,0-1 0,22-5 12,-20 5-8,29-11-9,117-37 383,-129 44-490,0 1 0,1 0-1,0 2 1,0 0 0,29 2 0,-14 9 682,-17-4-627,-12-5-41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17820,'8'31'1667,"63"287"-569,-60-265-989,-9-40-60,0-6 62,-1 0 0,1 0 0,4 13 0,-6-19-98,1-1 0,-1 0-1,0 0 1,0 1-1,0-1 1,0 0 0,0 0-1,0 0 1,0 1 0,1-1-1,-1 0 1,0 0 0,0 0-1,0 0 1,1 1 0,-1-1-1,0 0 1,0 0 0,0 0-1,1 0 1,-1 0 0,0 0-1,0 0 1,1 0 0,-1 1-1,0-1 1,0 0 0,0 0-1,1 0 1,-1 0 0,0 0-1,0 0 1,1 0 0,-1-1-1,0 1 1,0 0 0,1 0-1,-1 0 1,0 0 0,0 0-1,1 0 1,-1 0-1,0 0 1,0-1 0,8-9 409,0-11-78,-1 0-1,-1-1 1,-1 1-1,-1-1 1,1-27-1,0 7 40,6-45 42,-4 0 0,-7-156 0,0 242-433,0 1 1,0 0 0,0-1-1,0 1 1,0 0 0,0-1 0,0 1-1,0 0 1,0-1 0,0 1-1,1 0 1,-1-1 0,0 1 0,0 0-1,0-1 1,0 1 0,1 0-1,-1 0 1,0-1 0,0 1 0,1 0-1,-1 0 1,0-1 0,1 1-1,-1 0 1,0 0 0,0 0 0,1 0-1,-1-1 1,0 1 0,1 0-1,-1 0 1,0 0 0,1 0-1,-1 0 1,0 0 0,1 0 0,-1 0-1,1 0 1,17 2-126,-10-1 53,65 0-186,0-3 0,75-12 0,88-4-1053,-235 18 1304,1 0 0,-1 0 1,0 0-1,0 0 0,0 0 1,0 0-1,0 0 0,0 1 0,0-1 1,0 0-1,0 1 0,0-1 1,0 1-1,0-1 0,0 1 1,0-1-1,0 1 0,0 0 1,0-1-1,0 1 0,0 0 1,-1 0-1,1 0 0,0-1 1,-1 1-1,1 0 0,-1 0 1,1 2-1,1 1 5,-2 0 0,1 0-1,0 0 1,-1 0 0,0 0 0,0 6 0,0-2 12,-11 164 52,5-109-1560,8-56-1000,1-12 1735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3:05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 18244,'2'0'111,"-1"-1"0,1 1 1,-1 0-1,1 0 0,0 0 0,-1 0 0,1 0 1,-1 1-1,1-1 0,-1 0 0,1 1 1,-1-1-1,1 1 0,-1-1 0,0 1 0,1 0 1,-1 0-1,0-1 0,1 1 0,-1 0 0,0 0 1,0 0-1,0 1 0,0-1 0,0 0 1,0 0-1,0 1 0,0-1 0,0 0 0,-1 1 1,1-1-1,-1 1 0,1-1 0,-1 0 1,1 4-1,2 6 155,-1 0 0,-1 0 0,0 1 0,0 10 0,0-7-168,0 16-46,-1 0-1,-1 0 1,-2 1 0,-1-1 0,-1 0 0,-2-1 0,-1 0 0,-1 0 0,-20 43 0,28-72-52,1 0 1,-1 0 0,1 0 0,-1 0 0,1 0 0,0-1-1,-1 1 1,1 0 0,0 0 0,0 0 0,0 0 0,0 0-1,0 0 1,0 0 0,0 0 0,0 2 0,0-3-1,1 1 1,-1-1-1,0 1 1,1-1-1,-1 0 1,0 1-1,1-1 0,-1 0 1,0 1-1,1-1 1,-1 0-1,1 0 1,-1 1-1,1-1 1,-1 0-1,0 0 1,1 0-1,-1 0 0,1 0 1,-1 1-1,1-1 1,-1 0-1,2 0 1,3-1 1,1 1 1,0-1 0,-1 0 0,10-3 0,-2 1 0,33-4-207,-29 5 14,-1-1 0,0 0-1,0-1 1,26-10 0,-12-2-23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3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0 882 10130,'7'-4'372,"-1"0"0,0-1 0,0 1 0,-1-1 0,1 0 0,-1-1 0,-1 0 0,1 1 0,-1-1 0,8-13 0,-11 15-47,1 1 0,-1 0 0,0-1 0,0 1 0,0-1 0,0 1 1,0-1-1,-1 1 0,1-1 0,-1 0 0,0 1 0,-1-1 0,1 1 0,0-1 1,-1 0-1,0 1 0,0-1 0,0 1 0,0-1 0,-1 1 0,1 0 0,-1 0 1,-3-6-1,4 8-271,0-1 1,0 0-1,0 1 1,0-1-1,0 0 0,1 0 1,-1 0-1,1 1 1,-1-1-1,1 0 1,0 0-1,0 0 1,0 0-1,0 0 0,0 0 1,0 1-1,0-1 1,1 0-1,-1 0 1,1 0-1,-1 0 1,2-2-1,2-3-113,0-1 1,0 0-1,10-11 0,-1 0 106,146-223 459,-124 194-423,2 3 1,83-79-1,-103 110-86,1 1 0,1 0 0,0 1 0,0 1 0,28-11 0,108-33 18,-117 43-1,-35 11-10,25-5-104,-26 6 86,-1 0 0,1 0-1,-1 0 1,1 1 0,-1-1-1,0 0 1,1 1 0,-1-1-1,1 1 1,-1 0 0,0-1-1,0 1 1,1 0 0,-1 0-1,0 0 1,0 0 0,2 1-1,2 3-553,-7-5-427,-13-6 39,7 6 537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3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84 14099,'-1'-4'532,"1"1"0,0-1 0,0 1 0,0-1 0,0 1 0,0-1 0,2-6 0,-1 8-350,0 0 1,0 0-1,0 1 0,0-1 1,1 1-1,-1-1 0,0 1 1,1-1-1,-1 1 0,1 0 1,0-1-1,-1 1 1,1 0-1,0 0 0,3-1 1,7-3-128,1 0 0,-1 2 0,1-1 0,-1 2 1,1-1-1,0 2 0,0 0 0,0 0 1,0 1-1,0 1 0,16 2 0,-24-2-59,-1 0 0,0 0 0,0 0 0,1 1 0,-1-1 0,0 1 0,0 0 1,0 0-1,0 0 0,-1 1 0,1-1 0,-1 1 0,1 0 0,-1 0 0,0 0 0,4 5 0,-4-3-1,0 0 1,-1 0 0,1 0 0,-1 0-1,0 1 1,0-1 0,-1 1-1,0-1 1,0 1 0,0-1-1,0 8 1,-1 3 6,-1-1-1,-1 1 1,0-1-1,-1 1 1,0-1-1,-1 0 1,-1 0-1,-9 18 1,-1-4 678,-21 30 0,28-46-640,2-2 215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3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17988,'0'3'1704,"-2"4"-1328,1 15-168,-5 5 993,0 10-1113,1 5-232,-1 4-329,2-2-175,1-5-264,-1-5-272,-1-9 704,-1-10-232,2-18-9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3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17340,'16'-5'723,"-1"0"-1,1 2 1,0-1 0,0 2 0,0 0 0,1 1-1,21 2 1,-26-1-569,0 2-1,0-1 1,0 2 0,0-1-1,0 2 1,-1-1 0,1 2-1,-1-1 1,0 2-1,14 8 1,-23-12-152,0-1 0,0 0 0,0 1 1,0 0-1,0-1 0,0 1 0,0 0 0,-1 0 0,1 0 1,-1 0-1,1 0 0,-1 0 0,0 1 0,0-1 0,0 0 1,0 1-1,0-1 0,-1 0 0,1 1 0,-1-1 0,0 1 1,1-1-1,-1 4 0,-1-2-3,0-1 1,0 1-1,0 0 0,0-1 1,-1 1-1,0-1 1,1 1-1,-1-1 0,0 0 1,-1 0-1,1 0 1,-1 0-1,1 0 0,-6 4 1,-2 1-32,1-1 0,-23 12 0,32-18 12,0-1 1,0 0 0,0 0 0,-1 1 0,1-1-1,0 0 1,0 0 0,0 1 0,-1-1 0,1 0-1,0 1 1,0-1 0,0 0 0,0 1 0,0-1 0,0 0-1,0 0 1,0 1 0,0-1 0,0 0 0,0 1-1,0-1 1,0 0 0,0 1 0,0-1 0,0 0-1,0 1 1,0-1 0,0 0 0,0 1 0,1-1-1,-1 0 1,0 0 0,0 1 0,0-1 0,1 0-1,-1 0 1,0 1 0,0-1 0,0 0 0,1 0-1,-1 0 1,0 1 0,1-1 0,16 15-445,-10-10 203,4 6-10,0 0 0,-1 1 0,0 0 0,-1 0 0,0 1 0,-1 0 0,7 16 0,-13-24 274,0-1 1,0 1-1,0 0 1,-1-1-1,0 1 1,0 0-1,0 0 1,-1 0-1,0 0 0,0 0 1,0 0-1,0 0 1,-1 0-1,0 0 1,0-1-1,0 1 1,0 0-1,-1 0 1,0-1-1,0 1 0,0-1 1,-1 1-1,1-1 1,-1 0-1,0 0 1,-4 4-1,0-1 238,-1 0 0,0-1 0,0 0 0,0 0 0,0-1 0,-1 0-1,0-1 1,0 0 0,-20 6 0,14-6 162,0 0-1,0-2 1,0 0 0,-1 0 0,-27-2-1,39 0-426,1 0 0,-1-1-1,0 0 1,0 0 0,1 0-1,-1 0 1,1 0 0,-1-1 0,1 1-1,-6-4 1,8 4-13,0 0 1,0 0-1,-1 0 1,1 0-1,0 0 1,0 0-1,1-1 1,-1 1-1,0 0 0,0 0 1,0-1-1,1 1 1,-1 0-1,1-1 1,-1 1-1,1-1 1,0 1-1,-1-1 1,1 1-1,0-1 0,0 1 1,0-1-1,0 1 1,0-1-1,0 1 1,1 0-1,-1-1 1,0 1-1,1-1 0,0-1 1,12-20-391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34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16556,'-2'1'1872,"6"2"-1048,9-2-344,8-1 1657,8 0-1017,10 0-512,2 0-184,6 0-432,2 0-256,-4 2-544,-7-1-312,-9-1 848,-8 0-225,-10 2-223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3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17220,'26'6'1616,"13"-6"-1056,4 0-248,3 0 536,-1-2-384,1-2-119,0-5-33,0-5-280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4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14923,'12'466'1890,"33"597"102,-45-1038-1955,31 490 1195,-27-483-1161,1 0-1,2-1 1,0 0 0,3 0 0,16 38 0,-24-76-647,-3-8 521,-5-12-129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3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68 16732,'1'-2'292,"-1"0"0,1 0 0,-1 0 1,1 0-1,0 0 0,0 0 0,0 0 1,0 0-1,1 0 0,-1 0 1,0 1-1,1-1 0,-1 0 0,1 1 1,-1 0-1,1-1 0,0 1 0,0 0 1,0 0-1,2-2 0,5-2 391,1 0 0,17-6-1,-21 9-576,1 0-1,-1 1 1,1-1-1,-1 1 1,1 1-1,-1-1 1,1 1-1,-1 0 1,10 2 0,-14-2-102,0 0 0,-1 1 0,1-1 0,0 1 0,-1-1 0,1 1 0,0 0 1,-1 0-1,1 0 0,-1 0 0,0 0 0,1 0 0,-1 0 0,0 0 0,1 1 1,-1-1-1,0 0 0,0 1 0,0-1 0,0 1 0,-1-1 0,1 1 0,0-1 1,0 1-1,-1 0 0,1-1 0,-1 1 0,0 0 0,1 0 0,-1-1 0,0 1 1,0 0-1,0 0 0,0-1 0,-1 1 0,1 0 0,0 0 0,-1-1 0,0 3 1,-2 7-25,0-1 1,-1 1 0,-1-1 0,1 0 0,-2 0 0,1-1 0,-1 1 0,-14 16-1,-6 2-50,-33 31-1,52-53 59,5-3 1,-1-1 0,1 0 0,0 1 0,-1-1 0,0 0 0,1-1 0,-1 1 0,0 0 0,0-1 0,-4 2 0,4-5-137,8-4 21,-4 6 113,0-1 1,0 0-1,0 0 0,0 1 0,0-1 1,1 1-1,-1-1 0,0 1 0,0-1 1,0 1-1,1 0 0,-1 0 1,0-1-1,0 1 0,1 0 0,1 0 1,0 1-4,0 0 1,0 1 0,0-1 0,0 0-1,0 1 1,0 0 0,-1-1-1,1 1 1,-1 0 0,1 1-1,-1-1 1,0 0 0,1 1 0,-1-1-1,-1 1 1,4 3 0,3 8 2,0 1 0,6 15 0,-5-8-5,-6-17 25,0 1 1,0 0-1,0-1 0,1 0 0,-1 0 0,6 6 0,-8-10 17,0 0 0,0-1 0,0 1 0,1 0 0,-1 0 0,0 0-1,0-1 1,0 1 0,1-1 0,-1 1 0,0-1 0,1 1 0,-1-1-1,0 0 1,1 0 0,-1 0 0,0 0 0,1 0 0,-1 0 0,1 0-1,-1 0 1,0 0 0,1 0 0,-1-1 0,0 1 0,1-1-1,-1 1 1,0-1 0,0 1 0,1-1 0,-1 0 0,0 0 0,2-1-1,4-4 77,-1-1-1,1 0 1,-1 0-1,-1-1 0,1 1 1,-1-1-1,-1 0 0,1-1 1,-1 1-1,-1-1 0,0 0 1,0 0-1,0 0 0,-1 0 1,1-16-1,-5 19-2193,5 1 1444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3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12819,'3'7'423,"0"0"1,0 0-1,-1 1 0,1-1 1,-2 0-1,1 1 1,-1 0-1,1 9 0,2 14 190,13 88 668,-11-74-1039,1 0-1,13 45 1,-20-89-226,0 0 1,1 0-1,-1 0 0,0 0 0,1 0 0,-1 0 1,0-1-1,1 1 0,-1 0 0,1 0 0,-1-1 1,1 1-1,0 0 0,-1 0 0,1-1 1,1 2-1,-2-2 6,1 0 1,-1 0 0,1 0-1,-1 0 1,0 0 0,1 0-1,-1 0 1,0 0 0,1 0-1,-1 0 1,0-1 0,1 1-1,-1 0 1,0 0 0,1 0-1,-1 0 1,0-1 0,1 1-1,-1 0 1,0 0 0,1-1-1,-1 1 1,0 0 0,0-1-1,0 1 1,1 0 0,-1-1-1,2-3 132,1 0 1,-1-1-1,-1 1 0,1 0 0,1-9 0,9-50 506,-4-2-1,2-97 1,-2 9-670,-8 153 7,0-1 0,0 1 0,0-1 0,0 0 0,0 1 0,0-1 0,0 1 0,0-1 0,0 0 0,1 1 0,-1-1 0,0 1 0,0-1 0,1 1 0,-1-1 0,0 1 0,1-1 0,-1 1 0,0-1 0,1 1 0,-1 0 0,1-1 0,-1 1 0,1 0 0,-1-1 0,1 1 0,-1 0 0,1-1 0,-1 1 0,1 0 0,-1 0 0,1 0 1,0-1-1,-1 1 0,1 0 0,-1 0 0,1 0 0,-1 0 0,1 0 0,0 0 0,-1 0 0,1 0 0,-1 1 0,1-1 0,0 0 0,-1 0 0,1 0 0,0 1 0,11 0-35,90 6 40,-16-1 58,281-5 163,-261-7-277,155-29-1,100-53-26,83-14 151,-431 99-82,-7 2 4,0 0 0,0 0-1,-1 0 1,1 1 0,0 0 0,8 1 0,-14-1 14,1 0 1,-1 1-1,1-1 1,-1 1-1,1-1 1,-1 1-1,1-1 1,-1 1-1,0-1 1,1 1-1,-1-1 1,0 1-1,0-1 1,1 1-1,-1-1 0,0 1 1,0 0-1,0-1 1,0 1-1,1-1 1,-1 1-1,0 0 1,0-1-1,0 1 1,0-1-1,-1 1 1,1 0-1,0-1 1,0 1-1,0-1 1,0 1-1,-1 0 1,1-1-1,-1 1 1,-8 26 446,7-23-365,-2 7-6,0 1 1,1-1 0,0 1-1,0 0 1,2 0 0,-1 0 0,1 0-1,1 17 1,1-29-118,-1 1 0,0 0 0,0 0 0,0 0 1,0-1-1,1 1 0,-1 0 0,0 0 0,1 0 0,-1-1 1,0 1-1,1 0 0,-1-1 0,1 1 0,-1 0 0,1-1 0,0 1 1,-1-1-1,1 1 0,0-1 0,-1 1 0,1-1 0,0 1 0,-1-1 1,1 0-1,0 1 0,0-1 0,0 0 0,-1 0 0,1 1 1,0-1-1,0 0 0,0 0 0,0 0 0,-1 0 0,1 0 0,1-1 1,12-3-369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3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0 432 13643,'165'-185'7564,"-58"68"-5613,10-12-656,-123 155-999,-54 136-300,52-132-22,1-1-1,2 1 0,-4 52 1,9-80 22,0 0 1,0 0 0,0-1 0,1 1-1,-1 0 1,0 0 0,1 0 0,-1 0-1,1 0 1,0 0 0,-1 0 0,1-1 0,0 1-1,0 0 1,0-1 0,0 1 0,1 0-1,-1-1 1,2 2 0,-3-3-15,1 1-1,0-1 1,0 1 0,-1-1 0,1 0-1,0 0 1,-1 1 0,1-1 0,0 0-1,0 0 1,0 0 0,-1 0 0,1 0-1,0 0 1,0 0 0,0 0 0,-1 0-1,1 0 1,1 0 0,0-1-54,-1 0 0,1 0 0,0 0-1,-1 1 1,1-2 0,-1 1 0,1 0 0,-1 0 0,1 0 0,-1-1 0,2-1 0,5-8-100,-1 0 0,9-18 0,1-4-147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39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 19564,'-1'7'1569,"1"-3"-1097,4 2-160,6-3 760,6-2-192,8 1-320,3-2-96,5 0-80,1 0-8,-2-2-408,1-2-520,-6 0 536,-13-6-112,-9-3-128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4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21 17220,'14'-19'3799,"-12"17"-1817,-6 9-607,0-2-1131,-151 259 218,90-152-2881,115-199-3588,43-74-345,-24 58 8751,-58 94 222,-9 17-644,-8 28 78,4-27-1930,-3 23 146,2-1 0,1 1 0,5 58 0,0-59-1428,15 59 0,-15-80 727,-3-6-155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4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35 18476,'-2'0'1896,"1"-2"-1368,4 2-271,5 0 1031,2-1-712,5 1-344,3-2-760,4 1-400,1-5 760,1-4-184,-4-3-129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4:4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18940,'1'-2'320,"1"0"0,-1 0 0,1 1 0,-1-1 1,1 0-1,0 1 0,0 0 0,0-1 0,0 1 0,0 0 0,0 0 0,0 0 0,0 0 0,0 1 0,4-2 1,38-6 1137,-36 7-1186,0-1-147,51-4 387,-55 6-489,0 0-1,0 1 1,1-1-1,-1 0 1,0 1-1,0 0 1,-1 0-1,1 1 1,0-1-1,0 1 1,0-1-1,3 3 1,-6-3-21,-1-1 1,1 1 0,0-1 0,-1 1-1,1-1 1,-1 1 0,1-1 0,-1 1-1,1 0 1,-1-1 0,1 1 0,-1 0-1,0-1 1,1 1 0,-1 0 0,0-1-1,0 1 1,1 0 0,-1 0 0,0 0-1,0-1 1,0 1 0,0 0 0,0 0-1,0-1 1,0 2 0,-1 0-3,1 0 1,-1-1-1,0 1 1,0 0-1,0-1 0,0 1 1,0-1-1,0 1 1,0-1-1,0 1 1,-2 0-1,-6 5-11,1 0-1,-2 0 1,-9 5 0,13-9 13,-20 13-234,-1-1 1,0-1 0,-34 11-1,59-24-66,3-1 74,11-4-51,20-3 32,-25 7 239,-1 0 0,0 0 1,0 1-1,0 0 0,0 0 0,0 1 1,0-1-1,0 1 0,8 4 0,0 2-207,0 0-1,17 15 1,-28-21 139,-2-1-14,0 0 1,1 0-1,-1-1 1,0 1-1,1 0 0,-1-1 1,1 1-1,-1-1 1,1 1-1,-1-1 1,1 0-1,0 0 0,-1 1 1,1-1-1,-1 0 1,1 0-1,0-1 1,-1 1-1,1 0 1,-1-1-1,1 1 0,-1-1 1,1 1-1,2-2 1,2-2-52,0 0 0,0 0 0,0 0 0,7-8 0,5-2-309,4-2 32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6:5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19468,'0'0'144,"0"-1"-1,1 1 1,-1 0 0,0-1-1,0 1 1,0 0 0,1-1-1,-1 1 1,0 0 0,0 0-1,1-1 1,-1 1 0,0 0-1,1 0 1,-1-1-1,0 1 1,1 0 0,-1 0-1,0 0 1,1 0 0,-1-1-1,0 1 1,1 0 0,-1 0-1,0 0 1,1 0 0,-1 0-1,1 0 1,-1 0 0,1 0-1,-2 16 2215,1-13-2435,-10 52 739,4-30-1002,2 1 0,1-1-1,0 38 1,3-60 64,0-2 166,0 0-1,0 0 1,0 0 0,0 0 0,1 0-1,-1 0 1,0 0 0,0 0 0,1 0-1,-1 0 1,0 0 0,1 0 0,-1-1-1,2 2 1,-1 0-498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6:5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21685,'3'-4'241,"-1"1"1,1 0-1,0 0 1,-1 0 0,1 1-1,1-1 1,-1 1-1,0-1 1,0 1 0,1 0-1,0 0 1,-1 1-1,7-3 1,6-1 368,30-6 0,-38 9-303,-1 1-166,23-6 383,37-2 0,-60 9-497,1-1 1,-1 1-1,1 1 0,0-1 0,-1 1 0,1 0 0,-1 1 1,1 0-1,-1 0 0,10 5 0,-15-6-28,0 0 1,0 0-1,0 1 0,0-1 1,0 1-1,0-1 0,0 1 1,0 0-1,-1 0 1,1 0-1,-1 0 0,1 0 1,-1 0-1,0 0 0,0 0 1,0 0-1,0 1 0,0-1 1,0 0-1,-1 1 0,1-1 1,-1 1-1,0-1 1,0 0-1,1 1 0,-2-1 1,1 1-1,0-1 0,0 1 1,-1-1-1,1 1 0,-1-1 1,0 0-1,-1 3 0,-4 9 4,0-1-1,-1 0 1,0-1-1,-15 20 1,10-15 27,12-17-37,-1 1-1,1-1 1,0 0 0,0 0 0,0 1-1,0-1 1,-1 0 0,1 0 0,0 1-1,0-1 1,0 0 0,0 1-1,0-1 1,0 0 0,0 1 0,0-1-1,0 0 1,0 1 0,0-1-1,0 0 1,0 0 0,0 1 0,0-1-1,0 0 1,0 1 0,0-1 0,0 0-1,1 0 1,-1 1 0,0-1-1,0 0 1,0 1 0,1-1 0,-1 0-1,0 0 1,0 0 0,0 1 0,1-1-1,-1 0 1,0 0 0,0 0-1,1 1 1,-1-1 0,0 0 0,1 0-1,-1 0 1,0 0 0,0 0 0,1 0-1,-1 0 1,1 0 0,22 3-319,-14-3 167,-5 1 100,1 0 1,-1 0-1,0 0 0,0 0 0,0 0 1,-1 1-1,1 0 0,0 0 0,0 0 1,-1 0-1,1 0 0,-1 1 0,4 3 1,-5-4 41,-1 1 0,1-1 0,-1 0 0,0 1 1,0-1-1,0 1 0,0-1 0,0 1 0,0-1 0,-1 1 1,1 0-1,-1-1 0,0 1 0,0 0 0,0-1 1,0 1-1,0 0 0,0-1 0,-1 1 0,1 0 1,-3 4-1,0 3 48,-1 0-1,-1-1 1,1 1 0,-2-1-1,1 0 1,-1-1 0,-1 1-1,1-1 1,-1-1 0,-1 1-1,-12 10 1,8-9 172,1-1 1,-1 0-1,-1-1 1,1 0-1,-1 0 0,0-2 1,-28 9-1,29-12-21,1 0 0,-1-1 0,1 0-1,-1-1 1,1 0 0,-1-1 0,-17-3 0,25 3-191,0 0-1,-1-1 1,1 1 0,0-1-1,-1 0 1,1 0 0,0 0-1,0-1 1,-6-4 0,8 5-101,1 0 1,-1 0-1,1 1 1,-1-1-1,1 0 0,0 0 1,-1-1-1,1 1 1,0 0-1,0 0 1,1-1-1,-1 1 0,0 0 1,1-1-1,0 1 1,-1-1-1,1 1 1,0 0-1,0-4 0,1 4 52,-1-1-1,0 1 0,1-1 0,-1 1 0,1-1 1,0 1-1,-1 0 0,1-1 0,0 1 0,1 0 0,-1 0 1,0 0-1,1-1 0,-1 1 0,1 1 0,0-1 1,-1 0-1,4-2 0,21-16-687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6:5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17908,'2'-4'295,"-1"0"1,1 1-1,0-1 0,0 0 1,0 1-1,0-1 0,1 1 1,0 0-1,-1 0 0,1 0 1,0 0-1,0 0 0,1 1 1,4-4-1,4-2 631,1 1-1,23-10 1,-18 9-299,1 1 1,24-5-1,-38 11-553,1-1 0,-1 1 0,0 1 0,1-1 0,-1 1 0,1 0-1,-1 1 1,1-1 0,-1 1 0,1 0 0,-1 0 0,1 1-1,4 1 1,-9-2-63,0-1-1,1 1 0,-1 0 0,0-1 0,0 1 1,-1 0-1,1 0 0,0 0 0,0 0 0,0 0 1,0 0-1,-1 0 0,1 0 0,0 0 0,-1 0 1,1 0-1,-1 0 0,1 0 0,-1 1 1,0-1-1,0 0 0,1 0 0,-1 1 0,0-1 1,0 0-1,0 0 0,0 1 0,0-1 0,0 0 1,-1 0-1,1 0 0,0 1 0,-1 0 0,-2 5 12,1 0 0,-1-1 0,-1 1 1,-5 8-1,6-11-17,-19 28 77,-52 57 1,11-15-27,60-71-60,1 0 0,-1 1-1,1-1 1,0 1 0,0 0-1,-1 4 1,2-7 0,1-1 0,0 1 1,0 0-1,0 0 0,0-1 0,-1 1 0,1 0 0,0-1 0,0 1 1,0 0-1,1 0 0,-1-1 0,0 1 0,0 0 0,0-1 1,0 1-1,1 0 0,-1 0 0,0-1 0,1 1 0,-1-1 0,0 1 1,1 0-1,-1-1 0,1 1 0,-1-1 0,1 1 0,-1-1 0,1 1 1,0-1-1,-1 1 0,1-1 0,-1 0 0,1 1 0,0-1 1,0 0-1,-1 0 0,1 1 0,0-1 0,-1 0 0,2 0 0,8 3-257,0-1-1,0 0 0,1-1 0,-1 0 0,0-1 0,1 0 1,-1-1-1,0 0 0,1 0 0,-1-1 0,11-4 0,8-7-306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4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15259,'-1'1'111,"0"-1"0,0 0-1,0 1 1,0-1 0,1 1-1,-1-1 1,0 1 0,0-1-1,1 1 1,-1 0 0,0-1-1,1 1 1,-1 0 0,0-1-1,1 1 1,-1 0 0,1 0-1,0 0 1,-1 0 0,1-1-1,-1 1 1,1 0 0,0 0-1,0 0 1,-1 1 0,-6 34 4,5-22 173,-21 117 702,5 1 0,0 189 1,34 269-694,0-164-214,-16-396-82,3 33-40,3-135-1519,-5 41 1275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6:5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20828,'2'-7'2161,"2"0"-1561,13 1-280,5 0 1264,8 2-1031,3-2-193,4 2-376,0 1-240,-2 3-457,-6 3-271,-11 4-472,-6 0 2176,-15-1-1120,-7 1-104,-10-1 80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6:5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 15659,'-6'7'1777,"7"-3"-817,6-2-256,9-2 944,3-3-271,8 0-345,2 0-312,5 0-880,2-1-472,3 1 616,-4 1-264,-2 2-200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6:5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21285,'0'16'2314,"-1"-1"1,-7 30 0,-25 62-1729,1-3-790,31-102 200,0-1-1,1 1 1,-1-1-1,1 1 1,0 0-1,-1-1 1,1 1-1,0-1 0,0 1 1,0 0-1,0-1 1,0 1-1,1-1 1,-1 1-1,0-1 1,1 1-1,-1 0 1,1-1-1,0 1 0,-1-1 1,1 0-1,0 1 1,0-1-1,0 0 1,0 1-1,0-1 1,0 0-1,0 0 0,0 0 1,1 0-1,1 1 1,2 0-6,0 0-1,0-1 1,0 0 0,0 0 0,0-1 0,0 1-1,1-1 1,7-1 0,8 0-355,0 0 0,0-2 0,28-7 0,-40 7 25,0 1 0,0-1 0,0-1 0,0 0 0,-1 0 0,1 0 0,-1-1 0,0 0 0,13-13 0,-6-2-453,-11-3-267</inkml:trace>
  <inkml:trace contextRef="#ctx0" brushRef="#br0" timeOffset="1">240 152 17148,'-3'22'2048,"0"2"-1008,-4 1-408,4 2 1073,2 2-353,1 1-312,1-3-312,2-1-928,0-3-488,1-5 584,2-2-144,-2-7-120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6:5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 14779,'1'-1'421,"8"-3"4256,-13 19-1946,4-15-2721,-12 34 980,-14 40-498,2 0-1,-21 122 1,43-185-494,1 0 0,0-1 0,1 1 0,0 0 1,4 20-1,-4-28-50,1-1 0,-1 1 0,1-1 1,0 1-1,0-1 0,0 0 0,1 1 0,-1-1 0,0 0 1,1 0-1,0 0 0,-1 0 0,1 0 0,0 0 0,0-1 1,0 1-1,0 0 0,0-1 0,0 0 0,1 1 0,-1-1 1,0 0-1,1 0 0,-1 0 0,1-1 0,-1 1 1,1 0-1,-1-1 0,5 0 0,3 1-56,-1-1 0,1-1-1,0 1 1,-1-2 0,14-2 0,17-7-307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6:5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16123,'0'1'116,"0"-1"0,0 0 0,1 0 0,-1 1 0,0-1 0,1 0 0,-1 1 0,0-1 0,1 0 0,-1 0 0,0 0 0,1 0 0,-1 1 0,0-1 0,1 0 0,-1 0 0,1 0 0,-1 0 0,0 0 0,1 0-1,-1 0 1,1 0 0,-1 0 0,0 0 0,1 0 0,-1 0 0,1 0 0,-1 0 0,0 0 0,1-1 0,-1 1 0,1 0 0,-1 0 0,0 0 0,1-1 0,17-8 1076,-14 7-629,38-22 1799,47-34 0,-57 34-1996,-1-1 0,-2-1 0,48-55 0,-75 80-222,-2 4-45,-5 15-6,-10 25-68,14-40-16,-1 4-13,-13 33-149,3 0 1,-10 51-1,21-89 80,1 0 0,0 0 0,0 1 0,-1-1 0,2 0 0,-1 0 1,0 0-1,0 1 0,2 2 0,-2-5 7,0 1 0,0 0 0,1-1 0,-1 1 0,1 0 0,-1-1 0,1 1 0,-1-1 0,1 1 0,-1 0 0,1-1 0,-1 1 0,1-1 0,-1 0 0,1 1 0,0-1 0,-1 1 0,1-1 0,1 0 0,1 1-84,0-1 0,1 0-1,-1 1 1,1-2 0,-1 1 0,0 0 0,1-1 0,-1 1 0,0-1 0,4-1 0,18-5-590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6:5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17172,'2'1'1880,"3"2"-1032,0-3-328,5 5 1201,2-4-457,7 0-648,1-1-432,5-1-1016,6-6 872,1-3-216,1-3-152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0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13 21509,'0'8'1760,"-6"6"-1264,-3 7-200,-8 7 768,-2 5-311,-2 5-377,-4 4-128,1 1-304,1-3-184,5-10-425,0-4-327,13-7-480,2-11 1024,8-8-72,4-10-288,11-13 7</inkml:trace>
  <inkml:trace contextRef="#ctx0" brushRef="#br0" timeOffset="1">285 1 15211,'-6'15'1945,"-10"11"-953,-1 4-416,-2 8 1857,2-1-1241,4 3-480,3 3-96,10-4-328,3-4-120,6-4-320,1-6-240,0-5-544,0-1 744,-5-9-24,-2-3-136,-6-2-136</inkml:trace>
  <inkml:trace contextRef="#ctx0" brushRef="#br0" timeOffset="2">57 289 19068,'-9'-6'2113,"11"5"-1201,6-4-376,9 1 1264,6 0-520,4-2-679,5 4-489,1-3-1137,0-2 993,-10-3-264,-6-2-136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0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17340,'0'-1'165,"1"-1"0,-1 1 0,1 0 0,0 0 0,-1 0 0,1 0 0,0 0 0,0 0 0,0 0 0,0 0 0,0 0 0,0 0 0,0 0 0,0 0 0,0 1 0,1-1 1,-1 1-1,0-1 0,0 1 0,1-1 0,1 0 0,33-6 1349,-33 7-1255,12-3 131,0 2 1,0-1 0,0 2 0,0 0-1,-1 1 1,1 0 0,17 4 0,-31-5-373,0 0 0,0 1 0,0-1 0,0 0 0,0 1 1,0-1-1,0 0 0,0 1 0,0 0 0,-1-1 0,1 1 1,0-1-1,0 1 0,0 0 0,-1-1 0,1 1 0,0 0 1,-1 0-1,1 0 0,-1-1 0,1 1 0,0 1 0,-1-1-8,0 0-1,0 0 0,0 0 1,-1 0-1,1 0 0,0 0 0,0 0 1,-1 0-1,1 0 0,0-1 1,-1 1-1,1 0 0,-1 0 1,1 0-1,-1-1 0,1 1 0,-1 0 1,0 0-1,0 0 0,-7 5 12,1 0 0,-1 0 0,-15 7 0,16-9 9,-12 7 6,7-4-17,0 0-1,0 1 1,-19 17 0,30-25-19,0 1 1,0-1-1,1 1 0,-1 0 1,0-1-1,1 1 1,-1 0-1,1 0 1,-1 0-1,1-1 1,-1 1-1,1 0 0,-1 0 1,1 0-1,0 0 1,0 0-1,-1 0 1,1-1-1,0 1 1,0 0-1,0 0 0,0 0 1,0 0-1,0 0 1,0 0-1,0 0 1,0 0-1,1 1 1,0-1-22,0 1 0,0-1 0,0 0 0,0 0 0,1 0 0,-1 0 0,0 0 0,1 0 0,-1 0 0,1 0 1,-1 0-1,1-1 0,-1 1 0,3 0 0,7 2-451,0 0-1,1-1 1,14 1 0,-1-2-701,0-1 1,49-7-1,-30 0 139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01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9 16900,'0'0'74,"0"0"1,0 0 0,0 0 0,0-1-1,-1 1 1,1 0 0,0 0-1,0-1 1,0 1 0,0 0 0,0 0-1,0 0 1,-1-1 0,1 1-1,0 0 1,0 0 0,0-1 0,0 1-1,0 0 1,0 0 0,0-1 0,0 1-1,0 0 1,0 0 0,0-1-1,0 1 1,1 0 0,-1 0 0,0-1-1,0 1 1,0 0 0,0 0 0,0-1-1,0 1 1,1 0 0,-1 0-1,0 0 1,0-1 0,10 6 1894,12 15-215,-14-9-1612,0 1 0,-1 0 0,-1 0 0,1 0 0,-2 1 0,0 0 0,-1 1 0,0-1 0,-1 1 0,0-1 0,-1 1 0,-1 0 0,0 0 0,-1 0 0,-2 23 0,-1-13-133,-1 0 0,-1-1 0,0 0 0,-2 0 0,-1 0 1,-1-1-1,0-1 0,-18 29 0,19-36-129,-2 0 1,0 0-1,0-1 1,-1-1 0,0 0-1,-2 0 1,1-1-1,-1 0 1,0-2-1,-1 1 1,-24 11-1,-9-3-148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04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 16363,'4'-10'2753,"1"3"-1425,0-2-583,-3 6 2591,-1 8-2023,-1 5-233,-3 8-424,0 5-232,2 6-488,-2 2-240,2 4-408,-1-4-216,1-3-417,-1-5-231,1-5 992,-2-6-352,-1-10-89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5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1 471 12579,'4'4'173,"0"0"0,1 0 0,0-1 0,0 1 0,0-1 0,1 0-1,-1-1 1,1 1 0,-1-1 0,1 0 0,0 0 0,0-1 0,0 0 0,10 1 0,12 0 313,54-2 0,-56-1-185,27-3 85,-1-1 0,96-24 0,100-44 358,-113 31-363,-41 15-97,2 4 0,182-20 1,19 27-226,148-14-14,-166-13 49,20-2 17,2 26-91,-60 28-133,155-5 13,-118-29 85,-82 6 2,-67 6 50,150-7-89,-211 20 124,0-3 1,93-15-1,-66-4-4310,-76 17 3703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0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19164,'1'-5'230,"1"1"1,0-1-1,0 1 0,0-1 1,1 1-1,0 0 0,0 0 0,0 0 1,0 0-1,0 0 0,1 1 1,0 0-1,-1 0 0,1 0 0,0 0 1,1 0-1,-1 1 0,0-1 1,1 1-1,0 1 0,-1-1 0,1 1 1,8-2-1,1 0 15,-1 1-1,0 0 1,1 2 0,-1-1-1,1 1 1,0 1 0,21 4-1,-29-4-230,-1 1-1,1-1 1,-1 1-1,0 0 1,1 0 0,-1 1-1,0 0 1,0 0-1,-1 0 1,1 0-1,7 8 1,-9-9-19,-1 1 0,0 0 0,0-1 1,-1 1-1,1 0 0,-1 0 0,1 0 1,-1 0-1,0 0 0,0 0 1,0 0-1,-1 0 0,1 0 0,-1 1 1,1-1-1,-1 0 0,0 0 0,-1 1 1,1-1-1,0 0 0,-1 0 0,-1 5 1,-2 2-7,0 0 0,-1-1 1,0 0-1,0 1 0,-1-1 0,0-1 1,-1 0-1,0 1 0,-15 12 1,-11 15 95,33-36-87,0 1 0,0-1-1,0 0 1,0 0 0,0 1-1,0-1 1,0 0-1,0 1 1,0-1 0,0 0-1,0 0 1,0 1 0,1-1-1,-1 0 1,0 0-1,0 0 1,0 1 0,0-1-1,0 0 1,1 0 0,-1 1-1,0-1 1,0 0-1,0 0 1,1 0 0,-1 0-1,0 0 1,0 1 0,1-1-1,-1 0 1,0 0-1,0 0 1,1 0 0,-1 0-1,0 0 1,1 0 0,-1 0-1,14 5-35,-12-4 21,6 2-63,0 1-1,0 0 1,0 1-1,-1 0 1,1 0-1,-1 1 1,0 0-1,-1 0 1,7 8-1,-11-12 62,0 0-1,-1 0 0,1 0 0,-1 0 0,0 0 0,1 0 0,-1 0 0,0 0 0,0 0 0,-1 0 0,1 0 0,0 1 0,-1-1 0,1 0 0,-1 1 0,0-1 0,0 1 0,0-1 0,0 0 0,0 1 0,0-1 0,-1 0 0,1 1 0,-1-1 0,0 0 0,1 0 1,-1 1-1,0-1 0,0 0 0,-1 0 0,1 0 0,0 0 0,-1 0 0,1 0 0,-1-1 0,1 1 0,-1 0 0,-4 2 0,-2 2 133,0-1-1,0 0 1,-1-1 0,0 1-1,0-2 1,0 1 0,-1-1 0,-12 2-1,6-2 105,0 0-1,0-2 1,0 0-1,-21-1 0,35 0-264,0 0-1,0 0 1,0-1-1,0 1 1,0 0-1,0-1 1,0 0-1,0 1 1,0-1-1,0 0 0,0 0 1,0 0-1,0 0 1,1-1-1,-1 1 1,-2-3-1,3 3-5,0-1-1,0 1 0,1 0 0,-1-1 1,1 1-1,-1 0 0,1-1 1,-1 1-1,1 0 0,0-1 1,0 1-1,0-1 0,0 1 1,0-1-1,0 1 0,0-1 1,0 1-1,0 0 0,1-1 0,-1 1 1,1-1-1,-1 1 0,1 0 1,-1-1-1,2 0 0,7-14-533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0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 14563,'-4'4'11296,"1"-4"-8921,0-13-5077,3 10 2583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0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16588,'1'1'116,"-1"-1"1,0 1-1,1-1 1,-1 0-1,0 1 1,1-1-1,-1 0 1,1 1-1,-1-1 1,1 0-1,-1 1 1,1-1-1,-1 0 1,1 0-1,-1 0 1,1 1-1,-1-1 1,1 0 0,-1 0-1,1 0 1,-1 0-1,1 0 1,-1 0-1,1 0 1,-1 0-1,1 0 1,-1 0-1,1 0 1,-1-1-1,2 1 1,20-7 663,-14 5 2,177-46 3733,102 8-3430,-275 40-1511,1-2-1,-1 0 1,23-6 0,-31 7 294,0-1 1,0 1-1,-1-1 1,1 0 0,-1 0-1,1 0 1,-1 0 0,0-1-1,0 1 1,0-1-1,0 0 1,0 0 0,-1 0-1,1 0 1,2-6-1,-1 3-225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0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17828,'11'-1'1113,"0"0"0,1-1 1,-1-1-1,19-6 0,-16 5-347,0 0 0,18-2-1,-28 5-673,1 1-1,-1 0 1,1 0 0,-1 0-1,1 0 1,-1 1-1,1 0 1,-1 0-1,1 0 1,-1 0-1,6 3 1,-8-3-86,0 0 1,0 0 0,0 0-1,-1 1 1,1-1 0,0 0-1,0 1 1,-1-1-1,1 1 1,-1 0 0,1-1-1,-1 1 1,0 0 0,0 0-1,0 0 1,0 0 0,0 0-1,0 0 1,0 0-1,0 4 1,0-2-13,-1 0-1,0 0 1,0 0 0,0 0-1,-1 0 1,0 0 0,1 0-1,-1-1 1,-1 1 0,-2 7-1,-2 1-7,0-1-1,0 0 1,-2 0-1,1 0 1,-2-1-1,-9 10 1,13-15 45,3-2 13,-1 0 0,1 0 1,-1-1-1,0 1 0,0-1 1,0 0-1,0 0 0,0 0 1,-1 0-1,-6 2 0,57-13 654,-12 4-1355,1-2-1,-1-2 1,0-1-1,50-22 1,-37 3-9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0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19076,'53'93'3988,"-40"-75"-3593,-2 1 1,0 0-1,-1 0 1,-1 1-1,-1 0 1,7 30-1,-11-27-380,-2-1-1,0 0 1,-2 1 0,0 0-1,-2-1 1,-1 0-1,0 1 1,-1-1 0,-14 38-1,3-17-488,-3-1 0,-1 0-1,-46 71 1,54-96 248,0-1 0,-1 0 0,-1-1 0,0-1 0,-1 1 0,-1-2 0,0 0 0,-18 11 0,-19 3-424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0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6 13587,'0'0'65,"0"-1"-1,-1 1 1,1 0 0,0-1-1,-1 1 1,1 0 0,-1-1 0,1 1-1,0 0 1,-1-1 0,1 1 0,-1 0-1,1 0 1,-1-1 0,1 1-1,-1 0 1,1 0 0,-1 0 0,1 0-1,-1 0 1,1 0 0,-1 0-1,1 0 1,-1 0 0,1 0 0,-1 0-1,1 0 1,-1 0 0,1 0-1,-1 0 1,0 1 0,-17 8 346,14-7-205,-18 13 363,1 1 0,0 1 0,1 0 0,1 2 0,1 0 0,0 1 0,1 1 0,2 1-1,-25 43 1,27-39-285,0 0-1,2 2 1,1-1-1,1 1 1,2 1-1,1-1 1,0 1-1,-1 52 1,7-69-238,0 0 0,1 0 0,0 0-1,1-1 1,0 1 0,1 0 0,1-1 0,5 14 0,-6-19-91,0 1 1,1 0 0,0-1-1,1 1 1,0-1-1,0 0 1,0-1-1,0 1 1,1-1-1,0 0 1,0 0-1,0-1 1,12 6 0,1-2-130,-1-1 0,1-1 0,0-1 0,0-1 0,1 0 0,-1-2 0,34 1 1,15-2-274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0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18780,'1'-1'202,"0"0"1,-1-1-1,1 1 0,0 0 1,0 0-1,0 0 0,0 0 1,0 0-1,0 0 0,0 0 1,1 0-1,-1 0 1,0 1-1,0-1 0,1 0 1,-1 1-1,0-1 0,1 1 1,-1-1-1,1 1 0,2 0 1,35-7 1856,-35 7-1690,11-2 121,1 1 1,22 2-1,-34-1-467,0 0-1,0 1 1,-1 0 0,1-1 0,0 1 0,0 1 0,0-1 0,-1 0-1,1 1 1,-1 0 0,1 0 0,-1 0 0,0 0 0,0 0 0,4 4 0,-6-4-26,0-1 1,0 1-1,-1-1 1,1 1-1,0 0 1,-1 0-1,1-1 1,-1 1-1,1 0 1,-1 0-1,0 0 1,0-1-1,0 1 1,0 0-1,0 0 1,0 0-1,-1-1 1,1 1-1,0 0 1,-1 0-1,1-1 1,-1 1-1,0 0 1,0-1-1,0 1 1,0 0 0,0-1-1,0 1 1,0-1-1,-2 2 1,-5 7-24,-1 0-1,-1 0 1,-11 8 0,13-10 7,-90 73-167,97-80 183,1-1 1,0 0-1,-1 0 1,1 0 0,0 1-1,-1-1 1,1 0-1,0 0 1,0 1-1,-1-1 1,1 0-1,0 1 1,0-1-1,-1 0 1,1 1 0,0-1-1,0 0 1,0 1-1,-1-1 1,1 1-1,0-1 1,0 0-1,0 1 1,0-1-1,0 1 1,0-1 0,0 0-1,0 1 1,0-1-1,0 1 1,0-1-1,0 0 1,0 1-1,0-1 1,1 1-1,-1-1 1,0 0 0,0 1-1,0-1 1,1 0-1,-1 1 1,2 0-7,-1 0 1,1-1 0,0 1-1,-1-1 1,1 1 0,0-1-1,0 0 1,-1 1 0,1-1-1,2 0 1,50-4-897,-52 3 778,143-22-2696,-87 14 2160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11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17612,'5'-7'2552,"-2"1"-1511,-3 10-497,0 6 2864,-3 8-2463,1 2-265,0 8-360,1 1-288,2 4-240,1-3-96,3-3-136,2-2-129,1-5-295,-1-6-184,-1-8-424,-4-6 984,-4-7-96,-4-3-105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1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0 355 16299,'0'-1'1897,"6"1"-897,7 0-320,8-2 1401,5-2-649,10-2-680,4 0-376,12-1-864,1 1-224,1-2 592,-6 4-280,0 4-216</inkml:trace>
  <inkml:trace contextRef="#ctx0" brushRef="#br0" timeOffset="1">1041 1 20260,'6'9'1697,"-15"6"-1289,-5 4-200,-11 8 920,0 5-496,-6 6-440,-4 3-168,2 2-192,3-3-136,7-6-272,3-4-160,8-8-368,5-7-105,10-13-647,8-6 1216,6-15-224,6-7-145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1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14859,'3'-1'1881,"-5"7"-1185,-8 14-344,-1 3 1784,-3 8-1392,-1 2-279,4 6-321,2 0-40,8-5-40,2-1-48,8-6-136,1-2-152,3-8-385,-3-4-71,0-10 536,-4-2-152,-6-2-144</inkml:trace>
  <inkml:trace contextRef="#ctx0" brushRef="#br0" timeOffset="1">3 206 17732,'-3'-2'1880,"10"2"-976,8 0-343,10 0 1311,7 0-624,8 0-808,3 0-456,6 0-744,-2-5 832,-1-3-328,-2-2-168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5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24 15195,'12'-9'862,"7"-5"4255,-19 14-5081,0 0 1,0-1 0,0 1 0,0 0 0,1 0 0,-1 0 0,0 0 0,0 0 0,0 0 0,0 0 0,0 0 0,0 0 0,0 0 0,0 0 0,0 0-1,1 0 1,-1 0 0,0 0 0,0 0 0,0 0 0,0 0 0,0 0 0,0 0 0,0 1 0,0-1 0,0 0 0,0 0 0,0 0 0,1 0 0,-1 0-1,0 0 1,0 0 0,0 0 0,0 0 0,0 0 0,0 0 0,0 0 0,0 0 0,0 0 0,0 1 0,0-1 0,0 0 0,0 0 0,0 0 0,0 0 0,0 0-1,0 0 1,0 0 0,0 0 0,0 0 0,0 1 0,0-1 0,0 0 0,0 0 0,0 0 0,0 0 0,0 0 0,0 0 0,-6 15 551,-18 30-416,11-22-123,2 0-1,0 1 0,-10 31 1,20-53-46,1 0 0,-1 0 1,1 0-1,-1 0 0,1 0 1,0 0-1,0 0 1,0 0-1,0 0 0,0-1 1,0 1-1,1 0 0,-1 0 1,1 0-1,-1 0 1,1 0-1,0 0 0,0-1 1,-1 1-1,1 0 1,0 0-1,2 1 0,-1-1 20,1 0-1,-1 0 1,0-1-1,1 1 1,0-1-1,-1 0 1,1 0-1,-1 0 0,1 0 1,0 0-1,0 0 1,0-1-1,0 0 1,5 1-1,16-1 237,-1 0-1,1-2 0,38-7 1,72-23-264,-79 18-1486,-32 3 1382,-18 8-268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1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19388,'4'-4'327,"1"0"0,0-1 0,0 2 0,0-1 0,0 0 0,0 1 0,1 0 0,-1 0 0,1 1 0,0 0 1,0 0-1,0 0 0,0 0 0,0 1 0,0 0 0,7 0 0,8 0 125,0 0 0,-1 2 0,32 4 0,-46-4-430,-1 0 0,1 0 0,-1 0 0,0 1 0,0 0 0,1 0 0,5 4 0,-10-6-26,-1 1 0,1-1 0,0 1 0,0-1 0,0 1 0,-1 0 0,1-1 0,0 1 0,-1 0 0,1 0 0,-1 0 0,1-1 0,-1 1 0,1 0 0,-1 0 0,1 0 0,-1 0 0,0 0 0,0 0 0,1 0 0,-1 0 0,0 0 0,0 0 0,0 0 0,0 0 0,0 0 0,0 0 0,0 0 0,-1 0 0,1 0 0,0 0 0,0 0 0,-1 0 0,1 0 0,-1-1 0,1 1 0,-1 0 0,1 0 0,-1 0 0,1 0 0,-1-1 0,0 1 0,1 0 0,-1-1 0,0 1 0,-1 1 0,-98 85-306,99-86 305,-1 0 1,1 0 0,0 0 0,0 1 0,0-1 0,0 1 0,0-1-1,1 0 1,-1 1 0,0-1 0,1 1 0,-1 0 0,1-1-1,-1 1 1,1 2 0,0-3-18,0 0 0,0-1 1,0 1-1,1 0 0,-1 0 0,0 0 0,1-1 0,-1 1 0,0 0 1,1 0-1,-1-1 0,1 1 0,0 0 0,-1-1 0,1 1 0,-1-1 1,1 1-1,0 0 0,-1-1 0,1 0 0,0 1 0,0-1 0,-1 1 1,1-1-1,0 0 0,0 1 0,0-1 0,0 0 0,-1 0 0,3 0 0,6 2-163,0-1-1,0 0 0,1-1 0,-1 0 1,0-1-1,13-2 0,11-2-174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1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18836,'12'7'1752,"12"-5"-1007,12-4-249,14-2 744,9-2-336,10-4-296,2 3-280,-3-4-656,-7 1-464,-15-2 640,-14 2-216,-22 3-168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1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18508,'28'0'1976,"12"-2"-1159,6-3-353,9-2 984,2 1-456,0-1-608,-3 1-520,-7-3 192,-6 4-128,-11 5-192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1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1 428 20180,'4'-1'261,"0"0"0,0 0-1,0 0 1,-1 0 0,1-1-1,0 1 1,0-1 0,-1 0-1,1-1 1,4-3-1,4-2 117,28-17 472,-1-3 1,-2-1 0,59-59 0,-70 60-867,-1 0 1,-2-2 0,-1 0-1,-1-2 1,20-40-1,-38 63-126,-5 10-39,-7 12-27,-7 26 8,1 0 1,2 1 0,-13 71-1,-1 127-2478,26-217 2175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2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0 16331,'7'2'1457,"-15"8"-913,-14 4-232,-2 9 736,-8 7-304,-3 10-232,-4 3-47,-3 6-145,-1 2-40,6 0-120,3-3-8,6-6-120,7-8-216,7-9-600,2-8-153,11-16 729,-4-2-184,10-24-128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26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19964,'2'7'1441,"-1"6"-1097,1 4-168,6 10 488,2 3-248,6 6-216,4 3-40,7 1-8,5-3-104,5-5-376,0-5-232,1-7 1664,-5-6-1104,-5-5 0,-2-5 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2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20244,'3'0'348,"66"3"3225,-63-2-3507,-1 0 1,1 0-1,-1 0 0,1 1 1,-1 0-1,1 0 1,-1 0-1,0 1 1,8 5-1,-12-7-80,0 0 0,1 0 0,-1 0-1,0 0 1,0 0 0,0 1 0,0-1-1,0 0 1,-1 0 0,1 1 0,0-1 0,-1 1-1,1-1 1,-1 1 0,1-1 0,-1 1-1,1-1 1,-1 1 0,0-1 0,0 1-1,0-1 1,0 1 0,0 0 0,0-1 0,-1 1-1,1-1 1,0 1 0,-1-1 0,1 1-1,-1-1 1,1 1 0,-1-1 0,0 0-1,0 1 1,0-1 0,1 0 0,-1 0-1,-2 2 1,-4 6-81,-1-1-1,0 1 0,-1-2 1,-9 8-1,12-10 54,-85 64-332,90-69 370,1 0 0,-1 1 0,1-1 0,-1 1 0,0-1 0,1 1 0,0-1 0,-1 1 0,1-1 0,-1 1 0,1 0 0,0-1 0,-1 1 0,1-1 0,0 1 0,-1 0 0,1-1 0,0 1 0,0 0 0,0-1 0,0 1 0,0 0 0,0 0 0,0 0 1,0 0-1,1-1 0,-1 1 1,1-1-1,-1 1 0,1-1 1,-1 1-1,1-1 0,-1 0 1,1 1-1,-1-1 1,1 0-1,-1 1 0,1-1 1,0 0-1,-1 1 0,1-1 1,0 0-1,0 0 0,43 4-88,-33-4 73,-2 0 21,0 0 1,0 1 0,0 1 0,0-1 0,-1 1-1,1 0 1,0 1 0,14 7 0,-16-9 210,-4-4-178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2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16900,'-7'13'1896,"0"6"-1312,-3 5-280,0 6 1769,0 6-1649,1 4-312,5 2-440,0-1-224,4-5-321,0-6-111,3-10 624,-2-5-232,2-15-248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2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18452,'9'6'1552,"10"-2"-1048,4-1-248,11-1 457,3-2-521,6-5 88,2-2 56,-4-3-280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2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20876,'1'3'1537,"4"7"-1161,-1 1-184,7 5 568,2 1-320,6 3-280,4 0-160,7-5-416,6-4-280,4-9-512,1-5-593,0-10 1297,-3-4-320,-5-8-248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4:5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17732,'-2'2'344,"-1"0"0,1 0 0,0 0 0,-1 0-1,1 0 1,0 0 0,0 1 0,0-1 0,0 1 0,1-1 0,-1 1 0,1 0 0,-2 2 0,-13 42 613,14-39-804,-6 24-179,1 0-1,2 1 1,1 0-1,2 0 1,1 0-1,5 55 1,-4-87-84,4 22-464,-4-23 561,0 1 0,0-1 0,0 1 1,0-1-1,0 0 0,0 1 0,0-1 1,0 1-1,1-1 0,-1 0 0,0 1 1,0-1-1,0 0 0,0 1 0,1-1 1,-1 0-1,0 1 0,0-1 0,0 0 1,1 1-1,-1-1 0,0 0 0,1 0 1,-1 1-1,0-1 0,1 0 0,-1 0 1,0 0-1,1 1 0,-1-1 0,0 0 0,1 0 1,-1 0-1,1 0 0,-1 0 0,0 0 1,1 0-1,-1 0 0,1 0 0,-1 0 1,0 0-1,1 0 0,-1 0 0,1 0 1,-1 0-1,0 0 0,1-1 0,12-12-349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2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16604,'-27'25'1752,"-6"9"-928,-1 5-312,1 10 881,1 1-249,9 3-320,5 0-280,9-4-800,5-5-448,4-7 616,1-7-144,1-10-184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2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18956,'1'-3'229,"1"1"-1,-1 0 1,1 0 0,-1 0 0,1 1-1,0-1 1,0 0 0,0 1-1,0-1 1,0 1 0,0-1 0,0 1-1,0 0 1,0 0 0,3-1-1,1 0 148,1-1 1,-1 1-1,1 1 0,9-2 0,-12 2-327,0 1 1,0 0 0,0 0-1,0 0 1,0 1-1,0-1 1,0 1 0,0 0-1,0 0 1,-1 0-1,1 1 1,0-1-1,-1 1 1,1 0 0,0 0-1,-1 0 1,0 1-1,0-1 1,0 1 0,4 4-1,-5-5-54,0 1 1,0 0-1,0 0 1,0 0-1,-1 0 0,0 0 1,1 0-1,-1 0 0,0 0 1,-1 1-1,1-1 1,0 0-1,-1 1 0,0-1 1,0 0-1,0 1 0,0-1 1,0 0-1,-1 1 1,1-1-1,-1 0 0,0 1 1,0-1-1,-3 5 0,-4 6-28,0 0-1,-1-1 0,-1 0 1,0 0-1,0-1 0,-23 19 1,-16 20-72,48-49 88,-1 0-1,1-1 1,-1 1-1,1 0 1,0 0 0,0 0-1,0 0 1,0 1-1,0-1 1,0 0-1,0 3 1,1-5-7,0 1 0,0 0 0,0 0 0,1-1 0,-1 1 0,0 0 0,0-1 0,0 1 0,1 0 0,-1-1 1,1 1-1,-1 0 0,0-1 0,1 1 0,-1 0 0,1-1 0,-1 1 0,1-1 0,-1 1 0,1-1 0,0 0 0,-1 1 0,1-1 1,0 1-1,-1-1 0,1 0 0,0 0 0,-1 1 0,1-1 0,0 0 0,0 0 0,-1 0 0,1 0 0,0 0 0,1 0 0,10 2-205,0-1-1,0-1 1,1 0-1,17-3 1,-11 1 35,24-1-222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3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17620,'-9'5'1568,"3"6"-1000,-1 2-224,4 4 681,2 2-369,1 2-360,3 2-312,4-3-1073,0-5 1057,2-8-280,-2-3-136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3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26 19132,'-7'0'2209,"3"2"-1233,1-2-440,9-2 1424,7-1-615,10-1-545,5 1-232,8-1-312,4 1-96,9 0-216,0 2-136,-1-1-248,-3 2-184,-6 0-489,-6 0-343,-6-1 1008,-1-1-320,-8 2-112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3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16828,'5'7'2072,"6"-4"-1256,18-6-256,5-3 1017,13 1-641,5-5-112,8-2-208,3-1-256,-1 0-1048,-5-1 1744,-7 1-1056,-5 0-16,-9 3-56</inkml:trace>
  <inkml:trace contextRef="#ctx0" brushRef="#br0" timeOffset="1">671 205 17740,'-1'1'135,"0"-1"-1,0 1 1,1 0 0,-1-1 0,0 1-1,0 0 1,1-1 0,-1 1 0,0 0-1,1 0 1,-1 0 0,1 0 0,-1-1-1,1 1 1,-1 0 0,1 0 0,0 0-1,-1 0 1,1 2 0,0-3-54,1 0-1,-1 1 1,1-1-1,-1 0 1,0 1-1,1-1 1,-1 0-1,1 1 1,-1-1-1,1 0 1,-1 0-1,1 1 1,-1-1-1,1 0 1,0 0 0,-1 0-1,1 0 1,-1 0-1,1 0 1,-1 0-1,1 0 1,-1 0-1,1 0 1,0 0-1,45-10 1968,1-3-1795,-1-3 0,0-2-1,-2-1 1,0-3 0,-2-1 0,41-30 0,-77 49-330,1-1 1,-1 0 0,-1-1 0,1 1-1,7-10 1,-13 15 69,0 0-1,0 0 0,0 0 1,1-1-1,-1 1 0,0 0 1,0 0-1,0-1 0,1 1 1,-1 0-1,0-1 0,0 1 1,0 0-1,0 0 0,0-1 1,0 1-1,0 0 0,0-1 1,0 1-1,0 0 1,0-1-1,0 1 0,0 0 1,0-1-1,0 1 0,0 0 1,0 0-1,0-1 0,0 1 1,0 0-1,0-1 0,-1 1 1,1 0-1,0 0 0,0-1 1,0 1-1,-1 0 0,1 0 1,0-1-1,0 1 1,0 0-1,-1 0 0,1 0 1,0-1-1,-1 1 0,1 0 1,0 0-1,0 0 0,-1 0 1,1 0-1,0 0 0,-1 0 1,1 0-1,0-1 0,-1 1 1,1 0-1,0 0 0,-1 0 1,1 1-1,0-1 1,0 0-1,-1 0 0,1 0 1,0 0-1,-1 0 0,1 0 1,0 0-1,-1 1 0,-22 4-187,9 1 162,0 2-1,-1-1 0,2 1 0,0 1 0,0 1 0,0 0 1,1 0-1,-15 18 0,10-9 151,2 0-1,0 1 1,1 0-1,-20 40 1,28-47 12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3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20028,'2'-16'2083,"2"25"-976,3 30-86,1 21-475,1 5-465,2-1 0,23 76 0,-33-137-81,-1-1 0,1 0-1,0 0 1,0 0 0,0 0 0,0 0-1,0 0 1,0 0 0,1 0 0,-1 0 0,0-1-1,1 1 1,0 0 0,-1-1 0,1 1-1,4 1 1,-5-2 1,1-1 0,-1 0 0,0 0 0,1 0 0,-1 0 0,0 0 0,1 0 0,-1 0 0,0 0-1,0-1 1,1 1 0,-1-1 0,0 1 0,0-1 0,1 1 0,-1-1 0,0 1 0,0-1 0,0 0 0,0 0 0,0 0 0,0 0 0,0 0-1,0 0 1,0 0 0,0 0 0,-1 0 0,1 0 0,1-2 0,8-14 23,0-1 1,-1-1-1,-1 0 1,-1 0-1,-1 0 1,5-24-1,-4 17 8,0 2-24,-1 0 1,-1 0 0,-1-1-1,-1 0 1,-1-41 0,-2 68-64,0-1-1,0 0 1,1 1 0,-1-1 0,0 0-1,0 1 1,1-1 0,-1 0 0,1 1-1,-1-1 1,1 0 0,-1 1 0,1-1-1,0 0 1,0 0 0,-1 0 0,1 0 0,0 0-1,0 0 1,0 0 0,0 0 0,0 0-1,0 0 1,1-1 0,-1 1 0,0 0-1,0-1 1,1 1 0,-1-1 0,0 1-1,1-1 1,-1 0 0,0 1 0,1-1 0,2 0-1,13-3-208,4-6-41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3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126 183 20700,'0'-1'131,"0"0"0,0-1 0,1 1 0,-1 0 0,0 0 0,0 0 0,0-1 0,0 1 0,0 0 0,-1 0-1,1 0 1,0 0 0,0-1 0,-1 1 0,1 0 0,-1 0 0,1 0 0,-1 0 0,0 0 0,1 0 0,-1 0-1,0 0 1,1 0 0,-1 0 0,0 0 0,0 1 0,0-1 0,0 0 0,0 1 0,0-1 0,0 0 0,0 1 0,0-1-1,0 1 1,-1 0 0,1-1 0,-1 1 0,-1-1-32,0 1 1,1-1-1,-1 1 0,1 0 1,-1-1-1,1 2 0,-1-1 0,0 0 1,1 0-1,-1 1 0,1-1 1,-1 1-1,1 0 0,-1 0 1,1 0-1,-4 2 0,1 1-148,0 1-1,0-1 1,0 1-1,1 0 1,0 0 0,0 1-1,0-1 1,1 1-1,-1 0 1,2 0-1,-5 11 1,6-15-6,0 0 0,1 0 1,-1 0-1,0 0 0,1 0 1,0 1-1,0-1 0,-1 0 0,1 0 1,0 0-1,1 0 0,-1 0 1,0 0-1,1 0 0,-1 1 0,1-1 1,-1 0-1,1 0 0,0 0 1,0-1-1,0 1 0,0 0 0,0 0 1,1 0-1,-1-1 0,0 1 1,1-1-1,-1 1 0,1-1 0,0 1 1,-1-1-1,1 0 0,0 0 1,0 0-1,0 0 0,0 0 0,0 0 1,0-1-1,3 2 0,34 6-953,-28-6 668,0 0-1,-1 1 0,17 6 1,-23-7 267,0 0 0,-1 0-1,1 0 1,-1 0 0,1 1 0,-1 0 0,0-1 0,0 1 0,0 0 0,0 1 0,-1-1-1,1 0 1,2 6 0,0 2-27,0 1 0,-1 0 0,0-1 0,-1 1-1,0 1 1,-1-1 0,-1 0 0,1 1 0,-2 22 0,-1-15 170,-1-1 0,-1 1 0,0-1 1,-2 0-1,-10 29 0,13-41 81,-1-1 1,0 0-1,-1 0 0,1-1 1,-1 1-1,0 0 0,-1-1 1,1 0-1,-1 0 0,-9 7 1,12-11-83,1 0 0,-1 0 1,0 0-1,0 0 0,0 0 0,0 0 1,0-1-1,0 1 0,0-1 0,0 1 1,0-1-1,0 0 0,0 0 0,0 0 1,0 0-1,-3 0 0,3-1-22,0 0-1,0 1 1,-1-1-1,1 0 0,0-1 1,0 1-1,0 0 1,0-1-1,0 1 1,0-1-1,1 1 1,-1-1-1,0 0 0,1 0 1,0 0-1,-1 0 1,0-2-1,-2-2-78,2 1-1,-1-1 0,1 0 1,0 0-1,0 0 1,0 0-1,1 0 1,0 0-1,0 0 0,1 0 1,-1-1-1,1 1 1,1 0-1,-1 0 1,1-1-1,0 1 1,1 0-1,-1 0 0,1 0 1,0 0-1,1 1 1,-1-1-1,1 0 1,4-5-1,6-8-89,1 0 0,0 1 0,1 1 0,1 0 0,23-18 1,77-63 135,-48 44 310,76-81-1,-141 131-288,37-44 364,-37 45-341,-1-1-1,0 1 1,0-1-1,0 0 0,0 0 1,-1 0-1,1 0 0,-1-1 1,0 1-1,0 0 1,0-7-1,-1 10-37,0 0 0,0 0 0,0 0-1,0 0 1,-1 0 0,1 0 0,0 0 0,0 0 0,-1 0 0,1 0 0,-1 0 0,1 0-1,-1 0 1,1 0 0,-1 0 0,1 1 0,-1-1 0,0 0 0,0 0 0,1 1 0,-1-1-1,-2-1 1,1 1 13,0 0-1,0 0 1,-1 0-1,1 1 1,0-1-1,-1 1 0,1-1 1,0 1-1,-5 0 1,-3 0 53,0 1 1,0 0 0,-19 5-1,14-1-54,1 0-1,-1 0 1,1 2-1,0 0 1,1 0-1,0 1 1,-20 17-1,26-20-91,1 0-1,0 1 0,0-1 0,1 2 0,-1-1 0,1 1 0,1-1 1,-1 1-1,1 0 0,0 1 0,1-1 0,0 1 0,0 0 0,1 0 1,-3 15-1,4-19 65,1-1 0,0 0 1,0 1-1,0-1 0,0 1 0,0-1 1,1 1-1,0-1 0,-1 0 1,1 1-1,1-1 0,-1 0 1,0 0-1,1 0 0,0 0 1,-1 0-1,1 0 0,0 0 0,1 0 1,-1-1-1,4 4 0,13 5-176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33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29 18468,'-8'20'2488,"-1"-4"-1351,5-9 2632,5-13-3401,8-14-80,0-2-160,2-2-352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13267,'1'3'87,"1"-1"0,-1 0 0,0 0 0,1 0 0,0 0 0,-1 0 0,1-1 0,0 1 0,0 0 0,0-1 0,0 1 0,0-1 0,0 0 1,1 0-1,-1 0 0,0 0 0,1 0 0,-1 0 0,1-1 0,-1 1 0,6 0 0,5 0 179,1 0 0,26-3 0,-24 1 40,390-36 1756,-163 12-1501,513-23-650,6 22-968,252-13 812,-968 36 263,533-23 762,-2 35-2580,-569-9 1719,1 1-13,-1 0 0,0-1 0,0 0 0,0 0 0,0-1 0,0 0 0,0 0 0,11-4 0,-9 1 12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3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25 427 15491,'-21'18'4898,"17"-17"-1423,11-13-2087,9-11-1222,1 1 0,2 0 0,37-34 0,72-45 166,-40 33 158,-81 63-388,1-1 0,-1-1 1,0 1-1,-1-1 0,0 0 0,0-1 1,0 1-1,-1-1 0,0 0 0,0 0 1,-1-1-1,0 0 0,-1 1 1,0-1-1,3-12 0,-6 12 29,-3 12-143,-7 13-109,8-12 131,-29 54-26,3 2 0,3 0 0,2 2 0,3 1 0,-16 86 0,24-92-320,2 0 0,-2 78 0,12-136 254,0 0 0,0 1 0,0-1 0,-1 0 1,1 0-1,0 0 0,0 1 0,-1-1 0,1 0 0,0 0 0,-1 1 1,1-1-1,0 0 0,-1 1 0,1-1 0,-1 0 0,0 1 0,0-1 1,-1-2-213,-2-3-210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35:4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10 398 15563,'-9'7'4273,"18"-12"-2563,19-13-794,31-31-179,68-74 1,-46 42-547,33-34-86,-98 102-130,-15 13 24,-1 0 0,0 0 0,0-1 0,0 1 0,0 0 0,0 0 1,0 0-1,0 0 0,1 0 0,-1 0 0,0 0 0,0 0 0,0 0 0,0 0 0,0 0 1,0 0-1,1 0 0,-1 0 0,0 0 0,0 0 0,0 0 0,0 0 0,0 0 0,0 0 0,0 0 1,1 1-1,-1-1 0,0 0 0,0 0 0,0 0 0,0 0 0,0 0 0,0 0 0,0 0 1,0 0-1,0 0 0,0 0 0,1 1 0,-1-1 0,0 0 0,0 0 0,0 0 0,0 0 0,0 0 1,0 0-1,0 0 0,0 1 0,0-1 0,0 0 0,0 0 0,0 0 0,0 0 0,0 0 1,0 0-1,0 1 0,0-1 0,0 0 0,0 0 0,0 0 0,0 0 0,-13 34-80,-5 3 24,-5 11-85,1 1-1,-27 93 1,48-137 71,0-1 1,0 0-1,1 1 1,-1-1-1,1 1 1,0-1-1,0 1 1,0-1 0,2 6-1,-2-9 25,0 0 0,1-1 0,-1 1 0,0 0 0,1-1 0,-1 1 0,1 0 0,-1-1 0,0 1 0,1-1 0,0 1-1,-1-1 1,1 1 0,-1-1 0,1 1 0,-1-1 0,1 1 0,0-1 0,-1 0 0,1 1 0,1-1 0,0 0-72,0 1-1,0-1 1,-1 0-1,1 0 1,0-1 0,0 1-1,0 0 1,-1-1 0,1 1-1,0-1 1,0 1-1,2-2 1,8-4-554,-1 0 0,0 0 0,19-14-1,-11 4-53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7:3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10 338 11674,'0'1'-72,"-9"19"4598,8-17-1351,9-10-1788,59-83-107,90-156 0,-156 244-1284,1 0 0,-1 1 0,1-1 0,-1 1 0,1 0 0,0-1 0,0 1 0,0 0 0,-1 0 0,1 0 0,0 1 0,0-1 0,0 0-1,1 1 1,-1-1 0,0 1 0,0 0 0,0-1 0,0 1 0,0 0 0,1 1 0,1-1 0,-3 2 0,-1-1 1,0 1-1,0 0 0,0-1 0,0 1 1,-1 0-1,1-1 0,0 1 1,-1-1-1,1 1 0,-1 0 1,0-1-1,1 1 0,-1-1 0,-1 2 1,-1 3-3,-13 48 95,3 1 1,-13 104 0,13 115-1004,20-305-3715,-6 10 3663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1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15619,'0'0'31,"1"1"-1,-1-1 0,0 0 1,0 0-1,1 0 0,-1 0 1,0 0-1,0 1 0,1-1 1,-1 0-1,0 0 0,0 0 1,0 1-1,1-1 0,-1 0 0,0 0 1,0 0-1,0 1 0,0-1 1,0 0-1,0 0 0,0 1 1,1-1-1,-1 0 0,0 1 1,0-1-1,0 0 0,0 0 1,0 1-1,0-1 0,0 0 1,0 0-1,0 1 0,0-1 1,-1 0-1,1 1 0,0-1 1,0 0-1,0 0 0,0 1 1,0-1-1,-1 0 0,-5 19 19,3-12 111,-5 18 49,1 1 1,1-1 0,1 1 0,-1 40 0,4 111 146,3-144-269,12 305 738,0 10 296,-25 1-352,-67 412 1680,71-694-3476,11-92 840,-1-19-70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1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12931,'62'-8'720,"67"-1"0,-40 7-215,170-26 0,-186 12-406,-28 6-676,45-5 0,-154 23-1565,37-7 2113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1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12459,'9'0'445,"0"0"1,0 0 0,0-1 0,-1 0-1,1 0 1,0-1 0,14-5 0,21-3 782,58-4 623,180-2-1,106 29-2010,-75-2-486,422-32-435,1-39 1003,-397 30 138,-82 6 23,116-10 720,-351 32-705,-14 1-61,-1 0 0,1 0 0,-1 1 0,1 0 0,-1 0 0,1 1 0,-1-1 0,14 5 0,-20-5-43,-1 0-1,0 0 1,1 0 0,-1 0 0,0 0 0,1 1 0,-1-1 0,0 0 0,0 0 0,1 0 0,-1 1 0,0-1-1,1 0 1,-1 0 0,0 1 0,0-1 0,0 0 0,1 0 0,-1 1 0,0-1 0,0 0 0,0 1 0,0-1-1,0 0 1,1 1 0,-1-1 0,0 0 0,0 1 0,0-1 0,0 0 0,0 1 0,0-1 0,0 0 0,0 1-1,0-1 1,0 0 0,0 1 0,0-1 0,-1 0 0,1 1 0,-12 9-499,9-9 338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1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18092,'-17'5'1695,"17"-5"-1668,-1 0-1,1 0 0,0 0 0,0 0 1,0 0-1,0 0 0,0 0 1,0 1-1,0-1 0,-1 0 1,1 0-1,0 0 0,0 0 1,0 0-1,0 0 0,0 0 1,0 1-1,0-1 0,0 0 1,0 0-1,0 0 0,0 0 1,0 0-1,0 1 0,0-1 1,0 0-1,0 0 0,0 0 1,0 0-1,0 0 0,0 0 1,0 1-1,0-1 0,0 0 1,0 0-1,0 0 0,0 0 0,0 0 1,0 0-1,1 1 0,-1-1 1,0 0-1,0 0 0,0 0 1,0 0-1,0 0 0,0 0 1,0 0-1,1 0 0,27 12 1241,-23-10-1255,214 51 895,-157-42-863,-2 4 1,87 31-1,-143-45-42,0 1 0,0 0-1,-1 0 1,1 0-1,0 0 1,5 6 0,-8-7-1,0 0 1,0 0 0,0 0 0,-1 0 0,1 0-1,0 0 1,-1 0 0,1 0 0,-1 1 0,1-1-1,-1 0 1,1 0 0,-1 0 0,0 1-1,0-1 1,0 0 0,0 1 0,0-1 0,0 0-1,0 0 1,0 1 0,0-1 0,0 0 0,-1 0-1,1 1 1,0-1 0,-2 2 0,-4 7 24,0-1 0,0 1 1,-1-1-1,-1-1 0,1 1 1,-2-1-1,-13 11 0,-3 3 44,-36 36 96,-9 7-249,-84 100 0,136-142 21,12-19-67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1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35 517 15419,'-1'1'60,"-6"7"413,1 0 1,0 0-1,-7 13 0,13-21-448,0 0 0,0 0 0,-1 0 0,1 0 1,0 1-1,0-1 0,0 0 0,0 0 0,0 0 0,0 1 1,-1-1-1,1 0 0,0 0 0,0 1 0,0-1 1,0 0-1,0 0 0,0 0 0,0 1 0,0-1 0,0 0 1,0 0-1,0 1 0,0-1 0,0 0 0,0 0 1,0 0-1,1 1 0,-1-1 0,0 0 0,0 0 0,0 1 1,0-1-1,0 0 0,0 0 0,1 0 0,-1 0 1,0 1-1,0-1 0,1 0 0,10-2 912,17-14 297,35-27-28,-1-3-1,-3-2 1,67-71-1,-82 73-841,57-64 262,-84 89-553,-1 0 0,-1-1 0,18-35 0,-33 56-73,0-1 0,1 1 0,0-1 1,-1 1-1,1-1 0,0 1 0,0 0 0,0-1 0,0 1 0,0 0 0,0 0 0,0 0 1,2-2-1,0 19-22,-1 3 6,0-2-66,2-1 1,0 1-1,1 0 1,0-1-1,1 0 1,1-1-1,12 21 1,-12-25-108,0 0 1,1-1-1,1 0 1,0 0-1,0-1 1,1 0-1,0 0 1,0-1-1,1-1 1,14 8-1,20 6-230,-3-5-138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1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875 102 11154,'9'-4'339,"22"-8"1016,0-2 0,-1-2 0,45-30 0,-74 46-1339,-1 0 0,0 0 0,0 0 0,0 0 0,0 0 0,1 0 0,-1 0 0,0-1 0,0 1 0,0 0 0,0 0 0,0 0 0,1 0 0,-1 0 0,0 0 0,0-1 0,0 1 0,0 0 0,0 0 0,0 0 0,0 0 0,0 0 0,1-1 0,-1 1 0,0 0 0,0 0 0,0 0 0,0-1 0,0 1 0,0 0 0,0 0 0,0 0 0,0 0 0,0-1 0,0 1 1,0 0-1,0 0 0,0 0 0,-1 0 0,1-1 0,0 1 0,0 0 0,0 0 0,0 0 0,0 0 0,0-1 0,0 1 0,0 0 0,0 0 0,-1 0 0,1 0 0,0 0 0,0 0 0,0-1 0,0 1 0,-1 0 0,1 0 0,0 0 0,0 0 0,0 0 0,0 0 0,-1 0 0,1 0 0,0 0 0,0 0 0,0 0 0,-1 0 0,-12-2 182,-39 3-129,-1 2-1,0 3 1,1 2-1,0 2 1,1 2 0,-62 24-1,72-20-77,0 3 0,1 1 0,1 1 0,1 2 0,2 2 0,0 2 0,-56 54 0,60-49 27,1 2 1,2 2-1,-29 44 1,45-58 4,0 1-1,2 0 1,0 0 0,2 1 0,1 0-1,0 1 1,-4 30 0,6-14 43,2 1-1,2 0 1,2-1-1,5 44 1,-2-56-6,2-1 0,0 0-1,2 0 1,1 0 0,2-1 0,21 45 0,-23-58-33,1 0 1,0 0 0,1-2-1,0 1 1,1-1-1,0-1 1,1 1-1,0-2 1,17 12-1,-9-10 6,0-1 0,1-1 0,-1 0 0,2-2 0,40 12 0,-7-9 109,1-3 0,0-2 1,0-2-1,84-6 0,-5-8 313,-1-6 1,207-51-1,-267 48-411,0-2 1,-1-4-1,116-57 1,-161 67-51,0-1 1,-1-1-1,-1-1 1,-1-2 0,-1 0-1,-1-2 1,0 0 0,-2-2-1,0 0 1,-2-1-1,25-44 1,-36 55 14,-1-1 0,-1 0 0,-1 0 0,0 0 0,0-1 0,-2 1 0,0-1 0,0 0 0,-2 0 0,0-30 0,-3 32 1,0-1 1,0 1-1,-1 0 0,-1 0 1,0 0-1,-1 1 0,-1-1 1,0 1-1,-1 0 0,0 1 1,-1 0-1,-11-15 0,-1 4-1,-2 1 0,0 0 0,-46-33 0,-82-42 34,40 40-742,-205-75-1,272 115-101,18 9 175,-1 0 0,1 1 0,-1 2 0,0 0 0,-30 0 0,-11 4-449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1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1 560 16612,'1'0'229,"0"1"0,0-1 0,0 0 0,1 0 1,-1 0-1,0 0 0,0 0 0,1 0 1,-1 0-1,0 0 0,0 0 0,1 0 1,-1-1-1,0 1 0,0-1 0,0 1 0,1-1 1,0 0-1,25-16 1653,-13 8-1593,292-191 174,-236 151-411,-22 14-27,50-46 1,-76 61-9,-2-1 0,0-2 1,-1 1-1,19-33 0,-27 31-259,-10 24 236,-3 16-79,-6 38 294,2 1 0,3 0 0,2 0-1,9 87 1,-8-141-260,1 0-1,-1 0 0,0 0 1,0 0-1,0-1 1,1 1-1,-1 0 0,0 0 1,1 0-1,-1 0 1,1 0-1,-1 0 1,1 0-1,0-1 0,-1 1 1,1 0-1,0 0 1,-1-1-1,1 1 0,0-1 1,0 1-1,0 0 1,1 0-1,0-1-95,1 1 1,-1-1-1,0 1 0,0-1 1,1 0-1,-1 0 1,0 0-1,1 0 0,3-1 1,9-3-358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2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17468,'0'12'1680,"2"2"-1280,16-13-184,11-3 720,15-7-535,4-1-57,13-3-168,2 0-176,6-4-392,-4 0-193,-12-5 473,-9-2-80,-17 0-88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7:18:2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15387,'121'-27'4504,"-72"19"-3378,84-5-1,-123 13-1073,0 0 1,0 0-1,0 1 0,12 3 0,-20-4-51,1 1-1,-1-1 0,0 1 1,1 0-1,-1 0 0,0 0 1,0 0-1,1 1 1,-1-1-1,0 0 0,0 1 1,0 0-1,0-1 0,-1 1 1,1 0-1,0 0 0,-1 0 1,0 0-1,1 0 0,-1 0 1,0 1-1,1 2 0,0 2-2,-1 1-1,0-1 1,-1 0-1,0 0 1,0 1 0,0-1-1,-1 0 1,0 1-1,-1-1 1,1 0-1,-1 0 1,-1 0-1,-3 7 1,-8 17-2,-25 43 0,33-65 4,-123 199-350,117-192 304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5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75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99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544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47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06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9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22.05.2023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22.05.2023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22.05.2023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22.05.2023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22.05.2023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22.05.2023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22.05.2023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22.05.2023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22.05.2023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22.05.2023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22.05.2023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22.05.2023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3.xml"/><Relationship Id="rId41" Type="http://schemas.openxmlformats.org/officeDocument/2006/relationships/customXml" Target="../ink/ink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40" Type="http://schemas.openxmlformats.org/officeDocument/2006/relationships/image" Target="../media/image19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.png"/><Relationship Id="rId671" Type="http://schemas.openxmlformats.org/officeDocument/2006/relationships/customXml" Target="../ink/ink354.xml"/><Relationship Id="rId21" Type="http://schemas.openxmlformats.org/officeDocument/2006/relationships/image" Target="../media/image30.png"/><Relationship Id="rId324" Type="http://schemas.openxmlformats.org/officeDocument/2006/relationships/customXml" Target="../ink/ink180.xml"/><Relationship Id="rId531" Type="http://schemas.openxmlformats.org/officeDocument/2006/relationships/image" Target="../media/image285.png"/><Relationship Id="rId629" Type="http://schemas.openxmlformats.org/officeDocument/2006/relationships/customXml" Target="../ink/ink333.xml"/><Relationship Id="rId170" Type="http://schemas.openxmlformats.org/officeDocument/2006/relationships/customXml" Target="../ink/ink103.xml"/><Relationship Id="rId268" Type="http://schemas.openxmlformats.org/officeDocument/2006/relationships/customXml" Target="../ink/ink152.xml"/><Relationship Id="rId475" Type="http://schemas.openxmlformats.org/officeDocument/2006/relationships/image" Target="../media/image257.png"/><Relationship Id="rId682" Type="http://schemas.openxmlformats.org/officeDocument/2006/relationships/image" Target="../media/image360.png"/><Relationship Id="rId32" Type="http://schemas.openxmlformats.org/officeDocument/2006/relationships/customXml" Target="../ink/ink34.xml"/><Relationship Id="rId128" Type="http://schemas.openxmlformats.org/officeDocument/2006/relationships/customXml" Target="../ink/ink82.xml"/><Relationship Id="rId335" Type="http://schemas.openxmlformats.org/officeDocument/2006/relationships/image" Target="../media/image187.png"/><Relationship Id="rId542" Type="http://schemas.openxmlformats.org/officeDocument/2006/relationships/customXml" Target="../ink/ink289.xml"/><Relationship Id="rId181" Type="http://schemas.openxmlformats.org/officeDocument/2006/relationships/image" Target="../media/image110.png"/><Relationship Id="rId402" Type="http://schemas.openxmlformats.org/officeDocument/2006/relationships/customXml" Target="../ink/ink219.xml"/><Relationship Id="rId279" Type="http://schemas.openxmlformats.org/officeDocument/2006/relationships/image" Target="../media/image159.png"/><Relationship Id="rId486" Type="http://schemas.openxmlformats.org/officeDocument/2006/relationships/customXml" Target="../ink/ink261.xml"/><Relationship Id="rId693" Type="http://schemas.openxmlformats.org/officeDocument/2006/relationships/customXml" Target="../ink/ink365.xml"/><Relationship Id="rId707" Type="http://schemas.openxmlformats.org/officeDocument/2006/relationships/customXml" Target="../ink/ink372.xml"/><Relationship Id="rId43" Type="http://schemas.openxmlformats.org/officeDocument/2006/relationships/image" Target="../media/image41.png"/><Relationship Id="rId139" Type="http://schemas.openxmlformats.org/officeDocument/2006/relationships/image" Target="../media/image89.png"/><Relationship Id="rId346" Type="http://schemas.openxmlformats.org/officeDocument/2006/relationships/customXml" Target="../ink/ink191.xml"/><Relationship Id="rId553" Type="http://schemas.openxmlformats.org/officeDocument/2006/relationships/customXml" Target="../ink/ink295.xml"/><Relationship Id="rId192" Type="http://schemas.openxmlformats.org/officeDocument/2006/relationships/customXml" Target="../ink/ink114.xml"/><Relationship Id="rId206" Type="http://schemas.openxmlformats.org/officeDocument/2006/relationships/customXml" Target="../ink/ink121.xml"/><Relationship Id="rId413" Type="http://schemas.openxmlformats.org/officeDocument/2006/relationships/image" Target="../media/image226.png"/><Relationship Id="rId497" Type="http://schemas.openxmlformats.org/officeDocument/2006/relationships/image" Target="../media/image268.png"/><Relationship Id="rId620" Type="http://schemas.openxmlformats.org/officeDocument/2006/relationships/image" Target="../media/image329.png"/><Relationship Id="rId718" Type="http://schemas.openxmlformats.org/officeDocument/2006/relationships/image" Target="../media/image378.png"/><Relationship Id="rId357" Type="http://schemas.openxmlformats.org/officeDocument/2006/relationships/image" Target="../media/image198.png"/><Relationship Id="rId54" Type="http://schemas.openxmlformats.org/officeDocument/2006/relationships/customXml" Target="../ink/ink45.xml"/><Relationship Id="rId217" Type="http://schemas.openxmlformats.org/officeDocument/2006/relationships/image" Target="../media/image128.png"/><Relationship Id="rId564" Type="http://schemas.openxmlformats.org/officeDocument/2006/relationships/image" Target="../media/image301.png"/><Relationship Id="rId424" Type="http://schemas.openxmlformats.org/officeDocument/2006/relationships/customXml" Target="../ink/ink230.xml"/><Relationship Id="rId631" Type="http://schemas.openxmlformats.org/officeDocument/2006/relationships/customXml" Target="../ink/ink334.xml"/><Relationship Id="rId729" Type="http://schemas.openxmlformats.org/officeDocument/2006/relationships/customXml" Target="../ink/ink383.xml"/><Relationship Id="rId270" Type="http://schemas.openxmlformats.org/officeDocument/2006/relationships/customXml" Target="../ink/ink153.xml"/><Relationship Id="rId65" Type="http://schemas.openxmlformats.org/officeDocument/2006/relationships/image" Target="../media/image52.png"/><Relationship Id="rId130" Type="http://schemas.openxmlformats.org/officeDocument/2006/relationships/customXml" Target="../ink/ink83.xml"/><Relationship Id="rId368" Type="http://schemas.openxmlformats.org/officeDocument/2006/relationships/customXml" Target="../ink/ink202.xml"/><Relationship Id="rId575" Type="http://schemas.openxmlformats.org/officeDocument/2006/relationships/customXml" Target="../ink/ink306.xml"/><Relationship Id="rId228" Type="http://schemas.openxmlformats.org/officeDocument/2006/relationships/customXml" Target="../ink/ink132.xml"/><Relationship Id="rId435" Type="http://schemas.openxmlformats.org/officeDocument/2006/relationships/image" Target="../media/image237.png"/><Relationship Id="rId642" Type="http://schemas.openxmlformats.org/officeDocument/2006/relationships/image" Target="../media/image340.png"/><Relationship Id="rId281" Type="http://schemas.openxmlformats.org/officeDocument/2006/relationships/image" Target="../media/image160.png"/><Relationship Id="rId502" Type="http://schemas.openxmlformats.org/officeDocument/2006/relationships/customXml" Target="../ink/ink269.xml"/><Relationship Id="rId76" Type="http://schemas.openxmlformats.org/officeDocument/2006/relationships/customXml" Target="../ink/ink56.xml"/><Relationship Id="rId141" Type="http://schemas.openxmlformats.org/officeDocument/2006/relationships/image" Target="../media/image90.png"/><Relationship Id="rId379" Type="http://schemas.openxmlformats.org/officeDocument/2006/relationships/image" Target="../media/image209.png"/><Relationship Id="rId586" Type="http://schemas.openxmlformats.org/officeDocument/2006/relationships/image" Target="../media/image312.png"/><Relationship Id="rId7" Type="http://schemas.openxmlformats.org/officeDocument/2006/relationships/image" Target="../media/image23.png"/><Relationship Id="rId239" Type="http://schemas.openxmlformats.org/officeDocument/2006/relationships/image" Target="../media/image139.png"/><Relationship Id="rId446" Type="http://schemas.openxmlformats.org/officeDocument/2006/relationships/customXml" Target="../ink/ink241.xml"/><Relationship Id="rId653" Type="http://schemas.openxmlformats.org/officeDocument/2006/relationships/customXml" Target="../ink/ink345.xml"/><Relationship Id="rId292" Type="http://schemas.openxmlformats.org/officeDocument/2006/relationships/customXml" Target="../ink/ink164.xml"/><Relationship Id="rId306" Type="http://schemas.openxmlformats.org/officeDocument/2006/relationships/customXml" Target="../ink/ink171.xml"/><Relationship Id="rId87" Type="http://schemas.openxmlformats.org/officeDocument/2006/relationships/image" Target="../media/image63.png"/><Relationship Id="rId513" Type="http://schemas.openxmlformats.org/officeDocument/2006/relationships/image" Target="../media/image276.png"/><Relationship Id="rId597" Type="http://schemas.openxmlformats.org/officeDocument/2006/relationships/customXml" Target="../ink/ink317.xml"/><Relationship Id="rId720" Type="http://schemas.openxmlformats.org/officeDocument/2006/relationships/image" Target="../media/image379.png"/><Relationship Id="rId152" Type="http://schemas.openxmlformats.org/officeDocument/2006/relationships/customXml" Target="../ink/ink94.xml"/><Relationship Id="rId457" Type="http://schemas.openxmlformats.org/officeDocument/2006/relationships/image" Target="../media/image248.png"/><Relationship Id="rId664" Type="http://schemas.openxmlformats.org/officeDocument/2006/relationships/image" Target="../media/image351.png"/><Relationship Id="rId14" Type="http://schemas.openxmlformats.org/officeDocument/2006/relationships/customXml" Target="../ink/ink25.xml"/><Relationship Id="rId317" Type="http://schemas.openxmlformats.org/officeDocument/2006/relationships/image" Target="../media/image178.png"/><Relationship Id="rId524" Type="http://schemas.openxmlformats.org/officeDocument/2006/relationships/customXml" Target="../ink/ink280.xml"/><Relationship Id="rId731" Type="http://schemas.openxmlformats.org/officeDocument/2006/relationships/customXml" Target="../ink/ink384.xml"/><Relationship Id="rId98" Type="http://schemas.openxmlformats.org/officeDocument/2006/relationships/customXml" Target="../ink/ink67.xml"/><Relationship Id="rId163" Type="http://schemas.openxmlformats.org/officeDocument/2006/relationships/image" Target="../media/image101.png"/><Relationship Id="rId370" Type="http://schemas.openxmlformats.org/officeDocument/2006/relationships/customXml" Target="../ink/ink203.xml"/><Relationship Id="rId230" Type="http://schemas.openxmlformats.org/officeDocument/2006/relationships/customXml" Target="../ink/ink133.xml"/><Relationship Id="rId468" Type="http://schemas.openxmlformats.org/officeDocument/2006/relationships/customXml" Target="../ink/ink252.xml"/><Relationship Id="rId675" Type="http://schemas.openxmlformats.org/officeDocument/2006/relationships/customXml" Target="../ink/ink356.xml"/><Relationship Id="rId25" Type="http://schemas.openxmlformats.org/officeDocument/2006/relationships/image" Target="../media/image32.png"/><Relationship Id="rId328" Type="http://schemas.openxmlformats.org/officeDocument/2006/relationships/customXml" Target="../ink/ink182.xml"/><Relationship Id="rId535" Type="http://schemas.openxmlformats.org/officeDocument/2006/relationships/image" Target="../media/image287.png"/><Relationship Id="rId742" Type="http://schemas.openxmlformats.org/officeDocument/2006/relationships/image" Target="../media/image390.png"/><Relationship Id="rId174" Type="http://schemas.openxmlformats.org/officeDocument/2006/relationships/customXml" Target="../ink/ink105.xml"/><Relationship Id="rId381" Type="http://schemas.openxmlformats.org/officeDocument/2006/relationships/image" Target="../media/image210.png"/><Relationship Id="rId602" Type="http://schemas.openxmlformats.org/officeDocument/2006/relationships/image" Target="../media/image320.png"/><Relationship Id="rId241" Type="http://schemas.openxmlformats.org/officeDocument/2006/relationships/image" Target="../media/image140.png"/><Relationship Id="rId479" Type="http://schemas.openxmlformats.org/officeDocument/2006/relationships/image" Target="../media/image259.png"/><Relationship Id="rId686" Type="http://schemas.openxmlformats.org/officeDocument/2006/relationships/image" Target="../media/image362.png"/><Relationship Id="rId36" Type="http://schemas.openxmlformats.org/officeDocument/2006/relationships/customXml" Target="../ink/ink36.xml"/><Relationship Id="rId339" Type="http://schemas.openxmlformats.org/officeDocument/2006/relationships/image" Target="../media/image189.png"/><Relationship Id="rId546" Type="http://schemas.openxmlformats.org/officeDocument/2006/relationships/customXml" Target="../ink/ink291.xml"/><Relationship Id="rId101" Type="http://schemas.openxmlformats.org/officeDocument/2006/relationships/image" Target="../media/image70.png"/><Relationship Id="rId185" Type="http://schemas.openxmlformats.org/officeDocument/2006/relationships/image" Target="../media/image112.png"/><Relationship Id="rId406" Type="http://schemas.openxmlformats.org/officeDocument/2006/relationships/customXml" Target="../ink/ink221.xml"/><Relationship Id="rId392" Type="http://schemas.openxmlformats.org/officeDocument/2006/relationships/customXml" Target="../ink/ink214.xml"/><Relationship Id="rId613" Type="http://schemas.openxmlformats.org/officeDocument/2006/relationships/customXml" Target="../ink/ink325.xml"/><Relationship Id="rId697" Type="http://schemas.openxmlformats.org/officeDocument/2006/relationships/customXml" Target="../ink/ink367.xml"/><Relationship Id="rId252" Type="http://schemas.openxmlformats.org/officeDocument/2006/relationships/customXml" Target="../ink/ink144.xml"/><Relationship Id="rId47" Type="http://schemas.openxmlformats.org/officeDocument/2006/relationships/image" Target="../media/image43.png"/><Relationship Id="rId112" Type="http://schemas.openxmlformats.org/officeDocument/2006/relationships/customXml" Target="../ink/ink74.xml"/><Relationship Id="rId557" Type="http://schemas.openxmlformats.org/officeDocument/2006/relationships/customXml" Target="../ink/ink297.xml"/><Relationship Id="rId196" Type="http://schemas.openxmlformats.org/officeDocument/2006/relationships/customXml" Target="../ink/ink116.xml"/><Relationship Id="rId417" Type="http://schemas.openxmlformats.org/officeDocument/2006/relationships/image" Target="../media/image228.png"/><Relationship Id="rId624" Type="http://schemas.openxmlformats.org/officeDocument/2006/relationships/image" Target="../media/image331.png"/><Relationship Id="rId263" Type="http://schemas.openxmlformats.org/officeDocument/2006/relationships/image" Target="../media/image151.png"/><Relationship Id="rId470" Type="http://schemas.openxmlformats.org/officeDocument/2006/relationships/customXml" Target="../ink/ink253.xml"/><Relationship Id="rId58" Type="http://schemas.openxmlformats.org/officeDocument/2006/relationships/customXml" Target="../ink/ink47.xml"/><Relationship Id="rId123" Type="http://schemas.openxmlformats.org/officeDocument/2006/relationships/image" Target="../media/image81.png"/><Relationship Id="rId330" Type="http://schemas.openxmlformats.org/officeDocument/2006/relationships/customXml" Target="../ink/ink183.xml"/><Relationship Id="rId568" Type="http://schemas.openxmlformats.org/officeDocument/2006/relationships/image" Target="../media/image303.png"/><Relationship Id="rId428" Type="http://schemas.openxmlformats.org/officeDocument/2006/relationships/customXml" Target="../ink/ink232.xml"/><Relationship Id="rId635" Type="http://schemas.openxmlformats.org/officeDocument/2006/relationships/customXml" Target="../ink/ink336.xml"/><Relationship Id="rId274" Type="http://schemas.openxmlformats.org/officeDocument/2006/relationships/customXml" Target="../ink/ink155.xml"/><Relationship Id="rId481" Type="http://schemas.openxmlformats.org/officeDocument/2006/relationships/image" Target="../media/image260.png"/><Relationship Id="rId702" Type="http://schemas.openxmlformats.org/officeDocument/2006/relationships/image" Target="../media/image370.png"/><Relationship Id="rId69" Type="http://schemas.openxmlformats.org/officeDocument/2006/relationships/image" Target="../media/image54.png"/><Relationship Id="rId134" Type="http://schemas.openxmlformats.org/officeDocument/2006/relationships/customXml" Target="../ink/ink85.xml"/><Relationship Id="rId579" Type="http://schemas.openxmlformats.org/officeDocument/2006/relationships/customXml" Target="../ink/ink308.xml"/><Relationship Id="rId341" Type="http://schemas.openxmlformats.org/officeDocument/2006/relationships/image" Target="../media/image190.png"/><Relationship Id="rId439" Type="http://schemas.openxmlformats.org/officeDocument/2006/relationships/image" Target="../media/image239.png"/><Relationship Id="rId646" Type="http://schemas.openxmlformats.org/officeDocument/2006/relationships/image" Target="../media/image342.png"/><Relationship Id="rId201" Type="http://schemas.openxmlformats.org/officeDocument/2006/relationships/image" Target="../media/image120.png"/><Relationship Id="rId285" Type="http://schemas.openxmlformats.org/officeDocument/2006/relationships/image" Target="../media/image162.png"/><Relationship Id="rId506" Type="http://schemas.openxmlformats.org/officeDocument/2006/relationships/customXml" Target="../ink/ink271.xml"/><Relationship Id="rId492" Type="http://schemas.openxmlformats.org/officeDocument/2006/relationships/customXml" Target="../ink/ink264.xml"/><Relationship Id="rId713" Type="http://schemas.openxmlformats.org/officeDocument/2006/relationships/customXml" Target="../ink/ink375.xml"/><Relationship Id="rId145" Type="http://schemas.openxmlformats.org/officeDocument/2006/relationships/image" Target="../media/image92.png"/><Relationship Id="rId352" Type="http://schemas.openxmlformats.org/officeDocument/2006/relationships/customXml" Target="../ink/ink194.xml"/><Relationship Id="rId212" Type="http://schemas.openxmlformats.org/officeDocument/2006/relationships/customXml" Target="../ink/ink124.xml"/><Relationship Id="rId657" Type="http://schemas.openxmlformats.org/officeDocument/2006/relationships/customXml" Target="../ink/ink347.xml"/><Relationship Id="rId296" Type="http://schemas.openxmlformats.org/officeDocument/2006/relationships/customXml" Target="../ink/ink166.xml"/><Relationship Id="rId517" Type="http://schemas.openxmlformats.org/officeDocument/2006/relationships/image" Target="../media/image278.png"/><Relationship Id="rId724" Type="http://schemas.openxmlformats.org/officeDocument/2006/relationships/image" Target="../media/image381.png"/><Relationship Id="rId60" Type="http://schemas.openxmlformats.org/officeDocument/2006/relationships/customXml" Target="../ink/ink48.xml"/><Relationship Id="rId156" Type="http://schemas.openxmlformats.org/officeDocument/2006/relationships/customXml" Target="../ink/ink96.xml"/><Relationship Id="rId363" Type="http://schemas.openxmlformats.org/officeDocument/2006/relationships/image" Target="../media/image201.png"/><Relationship Id="rId570" Type="http://schemas.openxmlformats.org/officeDocument/2006/relationships/image" Target="../media/image304.png"/><Relationship Id="rId223" Type="http://schemas.openxmlformats.org/officeDocument/2006/relationships/image" Target="../media/image131.png"/><Relationship Id="rId430" Type="http://schemas.openxmlformats.org/officeDocument/2006/relationships/customXml" Target="../ink/ink233.xml"/><Relationship Id="rId668" Type="http://schemas.openxmlformats.org/officeDocument/2006/relationships/image" Target="../media/image353.png"/><Relationship Id="rId18" Type="http://schemas.openxmlformats.org/officeDocument/2006/relationships/customXml" Target="../ink/ink27.xml"/><Relationship Id="rId528" Type="http://schemas.openxmlformats.org/officeDocument/2006/relationships/customXml" Target="../ink/ink282.xml"/><Relationship Id="rId735" Type="http://schemas.openxmlformats.org/officeDocument/2006/relationships/customXml" Target="../ink/ink386.xml"/><Relationship Id="rId167" Type="http://schemas.openxmlformats.org/officeDocument/2006/relationships/image" Target="../media/image103.png"/><Relationship Id="rId374" Type="http://schemas.openxmlformats.org/officeDocument/2006/relationships/customXml" Target="../ink/ink205.xml"/><Relationship Id="rId581" Type="http://schemas.openxmlformats.org/officeDocument/2006/relationships/customXml" Target="../ink/ink309.xml"/><Relationship Id="rId71" Type="http://schemas.openxmlformats.org/officeDocument/2006/relationships/image" Target="../media/image55.png"/><Relationship Id="rId234" Type="http://schemas.openxmlformats.org/officeDocument/2006/relationships/customXml" Target="../ink/ink135.xml"/><Relationship Id="rId679" Type="http://schemas.openxmlformats.org/officeDocument/2006/relationships/customXml" Target="../ink/ink358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4.png"/><Relationship Id="rId441" Type="http://schemas.openxmlformats.org/officeDocument/2006/relationships/image" Target="../media/image240.png"/><Relationship Id="rId539" Type="http://schemas.openxmlformats.org/officeDocument/2006/relationships/image" Target="../media/image289.png"/><Relationship Id="rId746" Type="http://schemas.openxmlformats.org/officeDocument/2006/relationships/image" Target="../media/image392.png"/><Relationship Id="rId178" Type="http://schemas.openxmlformats.org/officeDocument/2006/relationships/customXml" Target="../ink/ink107.xml"/><Relationship Id="rId301" Type="http://schemas.openxmlformats.org/officeDocument/2006/relationships/image" Target="../media/image170.png"/><Relationship Id="rId82" Type="http://schemas.openxmlformats.org/officeDocument/2006/relationships/customXml" Target="../ink/ink59.xml"/><Relationship Id="rId385" Type="http://schemas.openxmlformats.org/officeDocument/2006/relationships/image" Target="../media/image212.png"/><Relationship Id="rId592" Type="http://schemas.openxmlformats.org/officeDocument/2006/relationships/image" Target="../media/image315.png"/><Relationship Id="rId606" Type="http://schemas.openxmlformats.org/officeDocument/2006/relationships/image" Target="../media/image322.png"/><Relationship Id="rId245" Type="http://schemas.openxmlformats.org/officeDocument/2006/relationships/image" Target="../media/image142.png"/><Relationship Id="rId452" Type="http://schemas.openxmlformats.org/officeDocument/2006/relationships/customXml" Target="../ink/ink244.xml"/><Relationship Id="rId105" Type="http://schemas.openxmlformats.org/officeDocument/2006/relationships/image" Target="../media/image72.png"/><Relationship Id="rId312" Type="http://schemas.openxmlformats.org/officeDocument/2006/relationships/customXml" Target="../ink/ink174.xml"/><Relationship Id="rId93" Type="http://schemas.openxmlformats.org/officeDocument/2006/relationships/image" Target="../media/image66.png"/><Relationship Id="rId189" Type="http://schemas.openxmlformats.org/officeDocument/2006/relationships/image" Target="../media/image114.png"/><Relationship Id="rId396" Type="http://schemas.openxmlformats.org/officeDocument/2006/relationships/customXml" Target="../ink/ink216.xml"/><Relationship Id="rId617" Type="http://schemas.openxmlformats.org/officeDocument/2006/relationships/customXml" Target="../ink/ink327.xml"/><Relationship Id="rId256" Type="http://schemas.openxmlformats.org/officeDocument/2006/relationships/customXml" Target="../ink/ink146.xml"/><Relationship Id="rId463" Type="http://schemas.openxmlformats.org/officeDocument/2006/relationships/image" Target="../media/image251.png"/><Relationship Id="rId670" Type="http://schemas.openxmlformats.org/officeDocument/2006/relationships/image" Target="../media/image354.png"/><Relationship Id="rId116" Type="http://schemas.openxmlformats.org/officeDocument/2006/relationships/customXml" Target="../ink/ink76.xml"/><Relationship Id="rId323" Type="http://schemas.openxmlformats.org/officeDocument/2006/relationships/image" Target="../media/image181.png"/><Relationship Id="rId530" Type="http://schemas.openxmlformats.org/officeDocument/2006/relationships/customXml" Target="../ink/ink283.xml"/><Relationship Id="rId20" Type="http://schemas.openxmlformats.org/officeDocument/2006/relationships/customXml" Target="../ink/ink28.xml"/><Relationship Id="rId62" Type="http://schemas.openxmlformats.org/officeDocument/2006/relationships/customXml" Target="../ink/ink49.xml"/><Relationship Id="rId365" Type="http://schemas.openxmlformats.org/officeDocument/2006/relationships/image" Target="../media/image202.png"/><Relationship Id="rId572" Type="http://schemas.openxmlformats.org/officeDocument/2006/relationships/image" Target="../media/image305.png"/><Relationship Id="rId628" Type="http://schemas.openxmlformats.org/officeDocument/2006/relationships/image" Target="../media/image333.png"/><Relationship Id="rId225" Type="http://schemas.openxmlformats.org/officeDocument/2006/relationships/image" Target="../media/image132.png"/><Relationship Id="rId267" Type="http://schemas.openxmlformats.org/officeDocument/2006/relationships/image" Target="../media/image153.png"/><Relationship Id="rId432" Type="http://schemas.openxmlformats.org/officeDocument/2006/relationships/customXml" Target="../ink/ink234.xml"/><Relationship Id="rId474" Type="http://schemas.openxmlformats.org/officeDocument/2006/relationships/customXml" Target="../ink/ink255.xml"/><Relationship Id="rId127" Type="http://schemas.openxmlformats.org/officeDocument/2006/relationships/image" Target="../media/image83.png"/><Relationship Id="rId681" Type="http://schemas.openxmlformats.org/officeDocument/2006/relationships/customXml" Target="../ink/ink359.xml"/><Relationship Id="rId737" Type="http://schemas.openxmlformats.org/officeDocument/2006/relationships/customXml" Target="../ink/ink387.xml"/><Relationship Id="rId31" Type="http://schemas.openxmlformats.org/officeDocument/2006/relationships/image" Target="../media/image35.png"/><Relationship Id="rId73" Type="http://schemas.openxmlformats.org/officeDocument/2006/relationships/image" Target="../media/image56.png"/><Relationship Id="rId169" Type="http://schemas.openxmlformats.org/officeDocument/2006/relationships/image" Target="../media/image104.png"/><Relationship Id="rId334" Type="http://schemas.openxmlformats.org/officeDocument/2006/relationships/customXml" Target="../ink/ink185.xml"/><Relationship Id="rId376" Type="http://schemas.openxmlformats.org/officeDocument/2006/relationships/customXml" Target="../ink/ink206.xml"/><Relationship Id="rId541" Type="http://schemas.openxmlformats.org/officeDocument/2006/relationships/image" Target="../media/image290.png"/><Relationship Id="rId583" Type="http://schemas.openxmlformats.org/officeDocument/2006/relationships/customXml" Target="../ink/ink310.xml"/><Relationship Id="rId639" Type="http://schemas.openxmlformats.org/officeDocument/2006/relationships/customXml" Target="../ink/ink338.xml"/><Relationship Id="rId4" Type="http://schemas.openxmlformats.org/officeDocument/2006/relationships/customXml" Target="../ink/ink20.xml"/><Relationship Id="rId180" Type="http://schemas.openxmlformats.org/officeDocument/2006/relationships/customXml" Target="../ink/ink108.xml"/><Relationship Id="rId236" Type="http://schemas.openxmlformats.org/officeDocument/2006/relationships/customXml" Target="../ink/ink136.xml"/><Relationship Id="rId278" Type="http://schemas.openxmlformats.org/officeDocument/2006/relationships/customXml" Target="../ink/ink157.xml"/><Relationship Id="rId401" Type="http://schemas.openxmlformats.org/officeDocument/2006/relationships/image" Target="../media/image220.png"/><Relationship Id="rId443" Type="http://schemas.openxmlformats.org/officeDocument/2006/relationships/image" Target="../media/image241.png"/><Relationship Id="rId650" Type="http://schemas.openxmlformats.org/officeDocument/2006/relationships/image" Target="../media/image344.png"/><Relationship Id="rId303" Type="http://schemas.openxmlformats.org/officeDocument/2006/relationships/image" Target="../media/image171.png"/><Relationship Id="rId485" Type="http://schemas.openxmlformats.org/officeDocument/2006/relationships/image" Target="../media/image262.png"/><Relationship Id="rId692" Type="http://schemas.openxmlformats.org/officeDocument/2006/relationships/image" Target="../media/image365.png"/><Relationship Id="rId706" Type="http://schemas.openxmlformats.org/officeDocument/2006/relationships/image" Target="../media/image372.png"/><Relationship Id="rId42" Type="http://schemas.openxmlformats.org/officeDocument/2006/relationships/customXml" Target="../ink/ink39.xml"/><Relationship Id="rId84" Type="http://schemas.openxmlformats.org/officeDocument/2006/relationships/customXml" Target="../ink/ink60.xml"/><Relationship Id="rId138" Type="http://schemas.openxmlformats.org/officeDocument/2006/relationships/customXml" Target="../ink/ink87.xml"/><Relationship Id="rId345" Type="http://schemas.openxmlformats.org/officeDocument/2006/relationships/image" Target="../media/image192.png"/><Relationship Id="rId387" Type="http://schemas.openxmlformats.org/officeDocument/2006/relationships/image" Target="../media/image213.png"/><Relationship Id="rId510" Type="http://schemas.openxmlformats.org/officeDocument/2006/relationships/customXml" Target="../ink/ink273.xml"/><Relationship Id="rId552" Type="http://schemas.openxmlformats.org/officeDocument/2006/relationships/image" Target="../media/image295.png"/><Relationship Id="rId594" Type="http://schemas.openxmlformats.org/officeDocument/2006/relationships/image" Target="../media/image316.png"/><Relationship Id="rId608" Type="http://schemas.openxmlformats.org/officeDocument/2006/relationships/image" Target="../media/image323.png"/><Relationship Id="rId191" Type="http://schemas.openxmlformats.org/officeDocument/2006/relationships/image" Target="../media/image115.png"/><Relationship Id="rId205" Type="http://schemas.openxmlformats.org/officeDocument/2006/relationships/image" Target="../media/image122.png"/><Relationship Id="rId247" Type="http://schemas.openxmlformats.org/officeDocument/2006/relationships/image" Target="../media/image143.png"/><Relationship Id="rId412" Type="http://schemas.openxmlformats.org/officeDocument/2006/relationships/customXml" Target="../ink/ink224.xml"/><Relationship Id="rId107" Type="http://schemas.openxmlformats.org/officeDocument/2006/relationships/image" Target="../media/image73.png"/><Relationship Id="rId289" Type="http://schemas.openxmlformats.org/officeDocument/2006/relationships/image" Target="../media/image164.png"/><Relationship Id="rId454" Type="http://schemas.openxmlformats.org/officeDocument/2006/relationships/customXml" Target="../ink/ink245.xml"/><Relationship Id="rId496" Type="http://schemas.openxmlformats.org/officeDocument/2006/relationships/customXml" Target="../ink/ink266.xml"/><Relationship Id="rId661" Type="http://schemas.openxmlformats.org/officeDocument/2006/relationships/customXml" Target="../ink/ink349.xml"/><Relationship Id="rId717" Type="http://schemas.openxmlformats.org/officeDocument/2006/relationships/customXml" Target="../ink/ink377.xml"/><Relationship Id="rId11" Type="http://schemas.openxmlformats.org/officeDocument/2006/relationships/image" Target="../media/image25.png"/><Relationship Id="rId53" Type="http://schemas.openxmlformats.org/officeDocument/2006/relationships/image" Target="../media/image46.png"/><Relationship Id="rId149" Type="http://schemas.openxmlformats.org/officeDocument/2006/relationships/image" Target="../media/image94.png"/><Relationship Id="rId314" Type="http://schemas.openxmlformats.org/officeDocument/2006/relationships/customXml" Target="../ink/ink175.xml"/><Relationship Id="rId356" Type="http://schemas.openxmlformats.org/officeDocument/2006/relationships/customXml" Target="../ink/ink196.xml"/><Relationship Id="rId398" Type="http://schemas.openxmlformats.org/officeDocument/2006/relationships/customXml" Target="../ink/ink217.xml"/><Relationship Id="rId521" Type="http://schemas.openxmlformats.org/officeDocument/2006/relationships/image" Target="../media/image280.png"/><Relationship Id="rId563" Type="http://schemas.openxmlformats.org/officeDocument/2006/relationships/customXml" Target="../ink/ink300.xml"/><Relationship Id="rId619" Type="http://schemas.openxmlformats.org/officeDocument/2006/relationships/customXml" Target="../ink/ink328.xml"/><Relationship Id="rId95" Type="http://schemas.openxmlformats.org/officeDocument/2006/relationships/image" Target="../media/image67.png"/><Relationship Id="rId160" Type="http://schemas.openxmlformats.org/officeDocument/2006/relationships/customXml" Target="../ink/ink98.xml"/><Relationship Id="rId216" Type="http://schemas.openxmlformats.org/officeDocument/2006/relationships/customXml" Target="../ink/ink126.xml"/><Relationship Id="rId423" Type="http://schemas.openxmlformats.org/officeDocument/2006/relationships/image" Target="../media/image231.png"/><Relationship Id="rId258" Type="http://schemas.openxmlformats.org/officeDocument/2006/relationships/customXml" Target="../ink/ink147.xml"/><Relationship Id="rId465" Type="http://schemas.openxmlformats.org/officeDocument/2006/relationships/image" Target="../media/image252.png"/><Relationship Id="rId630" Type="http://schemas.openxmlformats.org/officeDocument/2006/relationships/image" Target="../media/image334.png"/><Relationship Id="rId672" Type="http://schemas.openxmlformats.org/officeDocument/2006/relationships/image" Target="../media/image355.png"/><Relationship Id="rId728" Type="http://schemas.openxmlformats.org/officeDocument/2006/relationships/image" Target="../media/image383.png"/><Relationship Id="rId22" Type="http://schemas.openxmlformats.org/officeDocument/2006/relationships/customXml" Target="../ink/ink29.xml"/><Relationship Id="rId64" Type="http://schemas.openxmlformats.org/officeDocument/2006/relationships/customXml" Target="../ink/ink50.xml"/><Relationship Id="rId118" Type="http://schemas.openxmlformats.org/officeDocument/2006/relationships/customXml" Target="../ink/ink77.xml"/><Relationship Id="rId325" Type="http://schemas.openxmlformats.org/officeDocument/2006/relationships/image" Target="../media/image182.png"/><Relationship Id="rId367" Type="http://schemas.openxmlformats.org/officeDocument/2006/relationships/image" Target="../media/image203.png"/><Relationship Id="rId532" Type="http://schemas.openxmlformats.org/officeDocument/2006/relationships/customXml" Target="../ink/ink284.xml"/><Relationship Id="rId574" Type="http://schemas.openxmlformats.org/officeDocument/2006/relationships/image" Target="../media/image306.png"/><Relationship Id="rId171" Type="http://schemas.openxmlformats.org/officeDocument/2006/relationships/image" Target="../media/image105.png"/><Relationship Id="rId227" Type="http://schemas.openxmlformats.org/officeDocument/2006/relationships/image" Target="../media/image133.png"/><Relationship Id="rId269" Type="http://schemas.openxmlformats.org/officeDocument/2006/relationships/image" Target="../media/image154.png"/><Relationship Id="rId434" Type="http://schemas.openxmlformats.org/officeDocument/2006/relationships/customXml" Target="../ink/ink235.xml"/><Relationship Id="rId476" Type="http://schemas.openxmlformats.org/officeDocument/2006/relationships/customXml" Target="../ink/ink256.xml"/><Relationship Id="rId641" Type="http://schemas.openxmlformats.org/officeDocument/2006/relationships/customXml" Target="../ink/ink339.xml"/><Relationship Id="rId683" Type="http://schemas.openxmlformats.org/officeDocument/2006/relationships/customXml" Target="../ink/ink360.xml"/><Relationship Id="rId739" Type="http://schemas.openxmlformats.org/officeDocument/2006/relationships/customXml" Target="../ink/ink388.xml"/><Relationship Id="rId33" Type="http://schemas.openxmlformats.org/officeDocument/2006/relationships/image" Target="../media/image36.png"/><Relationship Id="rId129" Type="http://schemas.openxmlformats.org/officeDocument/2006/relationships/image" Target="../media/image84.png"/><Relationship Id="rId280" Type="http://schemas.openxmlformats.org/officeDocument/2006/relationships/customXml" Target="../ink/ink158.xml"/><Relationship Id="rId336" Type="http://schemas.openxmlformats.org/officeDocument/2006/relationships/customXml" Target="../ink/ink186.xml"/><Relationship Id="rId501" Type="http://schemas.openxmlformats.org/officeDocument/2006/relationships/image" Target="../media/image270.png"/><Relationship Id="rId543" Type="http://schemas.openxmlformats.org/officeDocument/2006/relationships/image" Target="../media/image291.png"/><Relationship Id="rId75" Type="http://schemas.openxmlformats.org/officeDocument/2006/relationships/image" Target="../media/image57.png"/><Relationship Id="rId140" Type="http://schemas.openxmlformats.org/officeDocument/2006/relationships/customXml" Target="../ink/ink88.xml"/><Relationship Id="rId182" Type="http://schemas.openxmlformats.org/officeDocument/2006/relationships/customXml" Target="../ink/ink109.xml"/><Relationship Id="rId378" Type="http://schemas.openxmlformats.org/officeDocument/2006/relationships/customXml" Target="../ink/ink207.xml"/><Relationship Id="rId403" Type="http://schemas.openxmlformats.org/officeDocument/2006/relationships/image" Target="../media/image221.png"/><Relationship Id="rId585" Type="http://schemas.openxmlformats.org/officeDocument/2006/relationships/customXml" Target="../ink/ink311.xml"/><Relationship Id="rId6" Type="http://schemas.openxmlformats.org/officeDocument/2006/relationships/customXml" Target="../ink/ink21.xml"/><Relationship Id="rId238" Type="http://schemas.openxmlformats.org/officeDocument/2006/relationships/customXml" Target="../ink/ink137.xml"/><Relationship Id="rId445" Type="http://schemas.openxmlformats.org/officeDocument/2006/relationships/image" Target="../media/image242.png"/><Relationship Id="rId487" Type="http://schemas.openxmlformats.org/officeDocument/2006/relationships/image" Target="../media/image263.png"/><Relationship Id="rId610" Type="http://schemas.openxmlformats.org/officeDocument/2006/relationships/image" Target="../media/image324.png"/><Relationship Id="rId652" Type="http://schemas.openxmlformats.org/officeDocument/2006/relationships/image" Target="../media/image345.png"/><Relationship Id="rId694" Type="http://schemas.openxmlformats.org/officeDocument/2006/relationships/image" Target="../media/image366.png"/><Relationship Id="rId708" Type="http://schemas.openxmlformats.org/officeDocument/2006/relationships/image" Target="../media/image373.png"/><Relationship Id="rId291" Type="http://schemas.openxmlformats.org/officeDocument/2006/relationships/image" Target="../media/image165.png"/><Relationship Id="rId305" Type="http://schemas.openxmlformats.org/officeDocument/2006/relationships/image" Target="../media/image172.png"/><Relationship Id="rId347" Type="http://schemas.openxmlformats.org/officeDocument/2006/relationships/image" Target="../media/image193.png"/><Relationship Id="rId512" Type="http://schemas.openxmlformats.org/officeDocument/2006/relationships/customXml" Target="../ink/ink274.xml"/><Relationship Id="rId44" Type="http://schemas.openxmlformats.org/officeDocument/2006/relationships/customXml" Target="../ink/ink40.xml"/><Relationship Id="rId86" Type="http://schemas.openxmlformats.org/officeDocument/2006/relationships/customXml" Target="../ink/ink61.xml"/><Relationship Id="rId151" Type="http://schemas.openxmlformats.org/officeDocument/2006/relationships/image" Target="../media/image95.png"/><Relationship Id="rId389" Type="http://schemas.openxmlformats.org/officeDocument/2006/relationships/image" Target="../media/image214.png"/><Relationship Id="rId554" Type="http://schemas.openxmlformats.org/officeDocument/2006/relationships/image" Target="../media/image296.png"/><Relationship Id="rId596" Type="http://schemas.openxmlformats.org/officeDocument/2006/relationships/image" Target="../media/image317.png"/><Relationship Id="rId193" Type="http://schemas.openxmlformats.org/officeDocument/2006/relationships/image" Target="../media/image116.png"/><Relationship Id="rId207" Type="http://schemas.openxmlformats.org/officeDocument/2006/relationships/image" Target="../media/image123.png"/><Relationship Id="rId249" Type="http://schemas.openxmlformats.org/officeDocument/2006/relationships/image" Target="../media/image144.png"/><Relationship Id="rId414" Type="http://schemas.openxmlformats.org/officeDocument/2006/relationships/customXml" Target="../ink/ink225.xml"/><Relationship Id="rId456" Type="http://schemas.openxmlformats.org/officeDocument/2006/relationships/customXml" Target="../ink/ink246.xml"/><Relationship Id="rId498" Type="http://schemas.openxmlformats.org/officeDocument/2006/relationships/customXml" Target="../ink/ink267.xml"/><Relationship Id="rId621" Type="http://schemas.openxmlformats.org/officeDocument/2006/relationships/customXml" Target="../ink/ink329.xml"/><Relationship Id="rId663" Type="http://schemas.openxmlformats.org/officeDocument/2006/relationships/customXml" Target="../ink/ink350.xml"/><Relationship Id="rId13" Type="http://schemas.openxmlformats.org/officeDocument/2006/relationships/image" Target="../media/image26.png"/><Relationship Id="rId109" Type="http://schemas.openxmlformats.org/officeDocument/2006/relationships/image" Target="../media/image74.png"/><Relationship Id="rId260" Type="http://schemas.openxmlformats.org/officeDocument/2006/relationships/customXml" Target="../ink/ink148.xml"/><Relationship Id="rId316" Type="http://schemas.openxmlformats.org/officeDocument/2006/relationships/customXml" Target="../ink/ink176.xml"/><Relationship Id="rId523" Type="http://schemas.openxmlformats.org/officeDocument/2006/relationships/image" Target="../media/image281.png"/><Relationship Id="rId719" Type="http://schemas.openxmlformats.org/officeDocument/2006/relationships/customXml" Target="../ink/ink378.xml"/><Relationship Id="rId55" Type="http://schemas.openxmlformats.org/officeDocument/2006/relationships/image" Target="../media/image47.png"/><Relationship Id="rId97" Type="http://schemas.openxmlformats.org/officeDocument/2006/relationships/image" Target="../media/image68.png"/><Relationship Id="rId120" Type="http://schemas.openxmlformats.org/officeDocument/2006/relationships/customXml" Target="../ink/ink78.xml"/><Relationship Id="rId358" Type="http://schemas.openxmlformats.org/officeDocument/2006/relationships/customXml" Target="../ink/ink197.xml"/><Relationship Id="rId565" Type="http://schemas.openxmlformats.org/officeDocument/2006/relationships/customXml" Target="../ink/ink301.xml"/><Relationship Id="rId730" Type="http://schemas.openxmlformats.org/officeDocument/2006/relationships/image" Target="../media/image384.png"/><Relationship Id="rId162" Type="http://schemas.openxmlformats.org/officeDocument/2006/relationships/customXml" Target="../ink/ink99.xml"/><Relationship Id="rId218" Type="http://schemas.openxmlformats.org/officeDocument/2006/relationships/customXml" Target="../ink/ink127.xml"/><Relationship Id="rId425" Type="http://schemas.openxmlformats.org/officeDocument/2006/relationships/image" Target="../media/image232.png"/><Relationship Id="rId467" Type="http://schemas.openxmlformats.org/officeDocument/2006/relationships/image" Target="../media/image253.png"/><Relationship Id="rId632" Type="http://schemas.openxmlformats.org/officeDocument/2006/relationships/image" Target="../media/image335.png"/><Relationship Id="rId271" Type="http://schemas.openxmlformats.org/officeDocument/2006/relationships/image" Target="../media/image155.png"/><Relationship Id="rId674" Type="http://schemas.openxmlformats.org/officeDocument/2006/relationships/image" Target="../media/image356.png"/><Relationship Id="rId24" Type="http://schemas.openxmlformats.org/officeDocument/2006/relationships/customXml" Target="../ink/ink30.xml"/><Relationship Id="rId66" Type="http://schemas.openxmlformats.org/officeDocument/2006/relationships/customXml" Target="../ink/ink51.xml"/><Relationship Id="rId131" Type="http://schemas.openxmlformats.org/officeDocument/2006/relationships/image" Target="../media/image85.png"/><Relationship Id="rId327" Type="http://schemas.openxmlformats.org/officeDocument/2006/relationships/image" Target="../media/image183.png"/><Relationship Id="rId369" Type="http://schemas.openxmlformats.org/officeDocument/2006/relationships/image" Target="../media/image204.png"/><Relationship Id="rId534" Type="http://schemas.openxmlformats.org/officeDocument/2006/relationships/customXml" Target="../ink/ink285.xml"/><Relationship Id="rId576" Type="http://schemas.openxmlformats.org/officeDocument/2006/relationships/image" Target="../media/image307.png"/><Relationship Id="rId741" Type="http://schemas.openxmlformats.org/officeDocument/2006/relationships/customXml" Target="../ink/ink389.xml"/><Relationship Id="rId173" Type="http://schemas.openxmlformats.org/officeDocument/2006/relationships/image" Target="../media/image106.png"/><Relationship Id="rId229" Type="http://schemas.openxmlformats.org/officeDocument/2006/relationships/image" Target="../media/image134.png"/><Relationship Id="rId380" Type="http://schemas.openxmlformats.org/officeDocument/2006/relationships/customXml" Target="../ink/ink208.xml"/><Relationship Id="rId436" Type="http://schemas.openxmlformats.org/officeDocument/2006/relationships/customXml" Target="../ink/ink236.xml"/><Relationship Id="rId601" Type="http://schemas.openxmlformats.org/officeDocument/2006/relationships/customXml" Target="../ink/ink319.xml"/><Relationship Id="rId643" Type="http://schemas.openxmlformats.org/officeDocument/2006/relationships/customXml" Target="../ink/ink340.xml"/><Relationship Id="rId240" Type="http://schemas.openxmlformats.org/officeDocument/2006/relationships/customXml" Target="../ink/ink138.xml"/><Relationship Id="rId478" Type="http://schemas.openxmlformats.org/officeDocument/2006/relationships/customXml" Target="../ink/ink257.xml"/><Relationship Id="rId685" Type="http://schemas.openxmlformats.org/officeDocument/2006/relationships/customXml" Target="../ink/ink361.xml"/><Relationship Id="rId35" Type="http://schemas.openxmlformats.org/officeDocument/2006/relationships/image" Target="../media/image37.png"/><Relationship Id="rId77" Type="http://schemas.openxmlformats.org/officeDocument/2006/relationships/image" Target="../media/image58.png"/><Relationship Id="rId100" Type="http://schemas.openxmlformats.org/officeDocument/2006/relationships/customXml" Target="../ink/ink68.xml"/><Relationship Id="rId282" Type="http://schemas.openxmlformats.org/officeDocument/2006/relationships/customXml" Target="../ink/ink159.xml"/><Relationship Id="rId338" Type="http://schemas.openxmlformats.org/officeDocument/2006/relationships/customXml" Target="../ink/ink187.xml"/><Relationship Id="rId503" Type="http://schemas.openxmlformats.org/officeDocument/2006/relationships/image" Target="../media/image271.png"/><Relationship Id="rId545" Type="http://schemas.openxmlformats.org/officeDocument/2006/relationships/image" Target="../media/image292.png"/><Relationship Id="rId587" Type="http://schemas.openxmlformats.org/officeDocument/2006/relationships/customXml" Target="../ink/ink312.xml"/><Relationship Id="rId710" Type="http://schemas.openxmlformats.org/officeDocument/2006/relationships/image" Target="../media/image374.png"/><Relationship Id="rId8" Type="http://schemas.openxmlformats.org/officeDocument/2006/relationships/customXml" Target="../ink/ink22.xml"/><Relationship Id="rId142" Type="http://schemas.openxmlformats.org/officeDocument/2006/relationships/customXml" Target="../ink/ink89.xml"/><Relationship Id="rId184" Type="http://schemas.openxmlformats.org/officeDocument/2006/relationships/customXml" Target="../ink/ink110.xml"/><Relationship Id="rId391" Type="http://schemas.openxmlformats.org/officeDocument/2006/relationships/image" Target="../media/image215.png"/><Relationship Id="rId405" Type="http://schemas.openxmlformats.org/officeDocument/2006/relationships/image" Target="../media/image222.png"/><Relationship Id="rId447" Type="http://schemas.openxmlformats.org/officeDocument/2006/relationships/image" Target="../media/image243.png"/><Relationship Id="rId612" Type="http://schemas.openxmlformats.org/officeDocument/2006/relationships/image" Target="../media/image325.png"/><Relationship Id="rId251" Type="http://schemas.openxmlformats.org/officeDocument/2006/relationships/image" Target="../media/image145.png"/><Relationship Id="rId489" Type="http://schemas.openxmlformats.org/officeDocument/2006/relationships/image" Target="../media/image264.png"/><Relationship Id="rId654" Type="http://schemas.openxmlformats.org/officeDocument/2006/relationships/image" Target="../media/image346.png"/><Relationship Id="rId696" Type="http://schemas.openxmlformats.org/officeDocument/2006/relationships/image" Target="../media/image367.png"/><Relationship Id="rId46" Type="http://schemas.openxmlformats.org/officeDocument/2006/relationships/customXml" Target="../ink/ink41.xml"/><Relationship Id="rId293" Type="http://schemas.openxmlformats.org/officeDocument/2006/relationships/image" Target="../media/image166.png"/><Relationship Id="rId307" Type="http://schemas.openxmlformats.org/officeDocument/2006/relationships/image" Target="../media/image173.png"/><Relationship Id="rId349" Type="http://schemas.openxmlformats.org/officeDocument/2006/relationships/image" Target="../media/image194.png"/><Relationship Id="rId514" Type="http://schemas.openxmlformats.org/officeDocument/2006/relationships/customXml" Target="../ink/ink275.xml"/><Relationship Id="rId556" Type="http://schemas.openxmlformats.org/officeDocument/2006/relationships/image" Target="../media/image297.png"/><Relationship Id="rId721" Type="http://schemas.openxmlformats.org/officeDocument/2006/relationships/customXml" Target="../ink/ink379.xml"/><Relationship Id="rId88" Type="http://schemas.openxmlformats.org/officeDocument/2006/relationships/customXml" Target="../ink/ink62.xml"/><Relationship Id="rId111" Type="http://schemas.openxmlformats.org/officeDocument/2006/relationships/image" Target="../media/image75.png"/><Relationship Id="rId153" Type="http://schemas.openxmlformats.org/officeDocument/2006/relationships/image" Target="../media/image96.png"/><Relationship Id="rId195" Type="http://schemas.openxmlformats.org/officeDocument/2006/relationships/image" Target="../media/image117.png"/><Relationship Id="rId209" Type="http://schemas.openxmlformats.org/officeDocument/2006/relationships/image" Target="../media/image124.png"/><Relationship Id="rId360" Type="http://schemas.openxmlformats.org/officeDocument/2006/relationships/customXml" Target="../ink/ink198.xml"/><Relationship Id="rId416" Type="http://schemas.openxmlformats.org/officeDocument/2006/relationships/customXml" Target="../ink/ink226.xml"/><Relationship Id="rId598" Type="http://schemas.openxmlformats.org/officeDocument/2006/relationships/image" Target="../media/image318.png"/><Relationship Id="rId220" Type="http://schemas.openxmlformats.org/officeDocument/2006/relationships/customXml" Target="../ink/ink128.xml"/><Relationship Id="rId458" Type="http://schemas.openxmlformats.org/officeDocument/2006/relationships/customXml" Target="../ink/ink247.xml"/><Relationship Id="rId623" Type="http://schemas.openxmlformats.org/officeDocument/2006/relationships/customXml" Target="../ink/ink330.xml"/><Relationship Id="rId665" Type="http://schemas.openxmlformats.org/officeDocument/2006/relationships/customXml" Target="../ink/ink351.xml"/><Relationship Id="rId15" Type="http://schemas.openxmlformats.org/officeDocument/2006/relationships/image" Target="../media/image27.png"/><Relationship Id="rId57" Type="http://schemas.openxmlformats.org/officeDocument/2006/relationships/image" Target="../media/image48.png"/><Relationship Id="rId262" Type="http://schemas.openxmlformats.org/officeDocument/2006/relationships/customXml" Target="../ink/ink149.xml"/><Relationship Id="rId318" Type="http://schemas.openxmlformats.org/officeDocument/2006/relationships/customXml" Target="../ink/ink177.xml"/><Relationship Id="rId525" Type="http://schemas.openxmlformats.org/officeDocument/2006/relationships/image" Target="../media/image282.png"/><Relationship Id="rId567" Type="http://schemas.openxmlformats.org/officeDocument/2006/relationships/customXml" Target="../ink/ink302.xml"/><Relationship Id="rId732" Type="http://schemas.openxmlformats.org/officeDocument/2006/relationships/image" Target="../media/image385.png"/><Relationship Id="rId99" Type="http://schemas.openxmlformats.org/officeDocument/2006/relationships/image" Target="../media/image69.png"/><Relationship Id="rId122" Type="http://schemas.openxmlformats.org/officeDocument/2006/relationships/customXml" Target="../ink/ink79.xml"/><Relationship Id="rId164" Type="http://schemas.openxmlformats.org/officeDocument/2006/relationships/customXml" Target="../ink/ink100.xml"/><Relationship Id="rId371" Type="http://schemas.openxmlformats.org/officeDocument/2006/relationships/image" Target="../media/image205.png"/><Relationship Id="rId427" Type="http://schemas.openxmlformats.org/officeDocument/2006/relationships/image" Target="../media/image233.png"/><Relationship Id="rId469" Type="http://schemas.openxmlformats.org/officeDocument/2006/relationships/image" Target="../media/image254.png"/><Relationship Id="rId634" Type="http://schemas.openxmlformats.org/officeDocument/2006/relationships/image" Target="../media/image336.png"/><Relationship Id="rId676" Type="http://schemas.openxmlformats.org/officeDocument/2006/relationships/image" Target="../media/image357.png"/><Relationship Id="rId26" Type="http://schemas.openxmlformats.org/officeDocument/2006/relationships/customXml" Target="../ink/ink31.xml"/><Relationship Id="rId231" Type="http://schemas.openxmlformats.org/officeDocument/2006/relationships/image" Target="../media/image135.png"/><Relationship Id="rId273" Type="http://schemas.openxmlformats.org/officeDocument/2006/relationships/image" Target="../media/image156.png"/><Relationship Id="rId329" Type="http://schemas.openxmlformats.org/officeDocument/2006/relationships/image" Target="../media/image184.png"/><Relationship Id="rId480" Type="http://schemas.openxmlformats.org/officeDocument/2006/relationships/customXml" Target="../ink/ink258.xml"/><Relationship Id="rId536" Type="http://schemas.openxmlformats.org/officeDocument/2006/relationships/customXml" Target="../ink/ink286.xml"/><Relationship Id="rId701" Type="http://schemas.openxmlformats.org/officeDocument/2006/relationships/customXml" Target="../ink/ink369.xml"/><Relationship Id="rId68" Type="http://schemas.openxmlformats.org/officeDocument/2006/relationships/customXml" Target="../ink/ink52.xml"/><Relationship Id="rId133" Type="http://schemas.openxmlformats.org/officeDocument/2006/relationships/image" Target="../media/image86.png"/><Relationship Id="rId175" Type="http://schemas.openxmlformats.org/officeDocument/2006/relationships/image" Target="../media/image107.png"/><Relationship Id="rId340" Type="http://schemas.openxmlformats.org/officeDocument/2006/relationships/customXml" Target="../ink/ink188.xml"/><Relationship Id="rId578" Type="http://schemas.openxmlformats.org/officeDocument/2006/relationships/image" Target="../media/image308.png"/><Relationship Id="rId743" Type="http://schemas.openxmlformats.org/officeDocument/2006/relationships/customXml" Target="../ink/ink390.xml"/><Relationship Id="rId200" Type="http://schemas.openxmlformats.org/officeDocument/2006/relationships/customXml" Target="../ink/ink118.xml"/><Relationship Id="rId382" Type="http://schemas.openxmlformats.org/officeDocument/2006/relationships/customXml" Target="../ink/ink209.xml"/><Relationship Id="rId438" Type="http://schemas.openxmlformats.org/officeDocument/2006/relationships/customXml" Target="../ink/ink237.xml"/><Relationship Id="rId603" Type="http://schemas.openxmlformats.org/officeDocument/2006/relationships/customXml" Target="../ink/ink320.xml"/><Relationship Id="rId645" Type="http://schemas.openxmlformats.org/officeDocument/2006/relationships/customXml" Target="../ink/ink341.xml"/><Relationship Id="rId687" Type="http://schemas.openxmlformats.org/officeDocument/2006/relationships/customXml" Target="../ink/ink362.xml"/><Relationship Id="rId242" Type="http://schemas.openxmlformats.org/officeDocument/2006/relationships/customXml" Target="../ink/ink139.xml"/><Relationship Id="rId284" Type="http://schemas.openxmlformats.org/officeDocument/2006/relationships/customXml" Target="../ink/ink160.xml"/><Relationship Id="rId491" Type="http://schemas.openxmlformats.org/officeDocument/2006/relationships/image" Target="../media/image265.png"/><Relationship Id="rId505" Type="http://schemas.openxmlformats.org/officeDocument/2006/relationships/image" Target="../media/image272.png"/><Relationship Id="rId712" Type="http://schemas.openxmlformats.org/officeDocument/2006/relationships/image" Target="../media/image375.png"/><Relationship Id="rId37" Type="http://schemas.openxmlformats.org/officeDocument/2006/relationships/image" Target="../media/image38.png"/><Relationship Id="rId79" Type="http://schemas.openxmlformats.org/officeDocument/2006/relationships/image" Target="../media/image59.png"/><Relationship Id="rId102" Type="http://schemas.openxmlformats.org/officeDocument/2006/relationships/customXml" Target="../ink/ink69.xml"/><Relationship Id="rId144" Type="http://schemas.openxmlformats.org/officeDocument/2006/relationships/customXml" Target="../ink/ink90.xml"/><Relationship Id="rId547" Type="http://schemas.openxmlformats.org/officeDocument/2006/relationships/customXml" Target="../ink/ink292.xml"/><Relationship Id="rId589" Type="http://schemas.openxmlformats.org/officeDocument/2006/relationships/customXml" Target="../ink/ink313.xml"/><Relationship Id="rId90" Type="http://schemas.openxmlformats.org/officeDocument/2006/relationships/customXml" Target="../ink/ink63.xml"/><Relationship Id="rId186" Type="http://schemas.openxmlformats.org/officeDocument/2006/relationships/customXml" Target="../ink/ink111.xml"/><Relationship Id="rId351" Type="http://schemas.openxmlformats.org/officeDocument/2006/relationships/image" Target="../media/image195.png"/><Relationship Id="rId393" Type="http://schemas.openxmlformats.org/officeDocument/2006/relationships/image" Target="../media/image216.png"/><Relationship Id="rId407" Type="http://schemas.openxmlformats.org/officeDocument/2006/relationships/image" Target="../media/image223.png"/><Relationship Id="rId449" Type="http://schemas.openxmlformats.org/officeDocument/2006/relationships/image" Target="../media/image244.png"/><Relationship Id="rId614" Type="http://schemas.openxmlformats.org/officeDocument/2006/relationships/image" Target="../media/image326.png"/><Relationship Id="rId656" Type="http://schemas.openxmlformats.org/officeDocument/2006/relationships/image" Target="../media/image347.png"/><Relationship Id="rId211" Type="http://schemas.openxmlformats.org/officeDocument/2006/relationships/image" Target="../media/image125.png"/><Relationship Id="rId253" Type="http://schemas.openxmlformats.org/officeDocument/2006/relationships/image" Target="../media/image146.png"/><Relationship Id="rId295" Type="http://schemas.openxmlformats.org/officeDocument/2006/relationships/image" Target="../media/image167.png"/><Relationship Id="rId309" Type="http://schemas.openxmlformats.org/officeDocument/2006/relationships/image" Target="../media/image174.png"/><Relationship Id="rId460" Type="http://schemas.openxmlformats.org/officeDocument/2006/relationships/customXml" Target="../ink/ink248.xml"/><Relationship Id="rId516" Type="http://schemas.openxmlformats.org/officeDocument/2006/relationships/customXml" Target="../ink/ink276.xml"/><Relationship Id="rId698" Type="http://schemas.openxmlformats.org/officeDocument/2006/relationships/image" Target="../media/image368.png"/><Relationship Id="rId48" Type="http://schemas.openxmlformats.org/officeDocument/2006/relationships/customXml" Target="../ink/ink42.xml"/><Relationship Id="rId113" Type="http://schemas.openxmlformats.org/officeDocument/2006/relationships/image" Target="../media/image76.png"/><Relationship Id="rId320" Type="http://schemas.openxmlformats.org/officeDocument/2006/relationships/customXml" Target="../ink/ink178.xml"/><Relationship Id="rId558" Type="http://schemas.openxmlformats.org/officeDocument/2006/relationships/image" Target="../media/image298.png"/><Relationship Id="rId723" Type="http://schemas.openxmlformats.org/officeDocument/2006/relationships/customXml" Target="../ink/ink380.xml"/><Relationship Id="rId155" Type="http://schemas.openxmlformats.org/officeDocument/2006/relationships/image" Target="../media/image97.png"/><Relationship Id="rId197" Type="http://schemas.openxmlformats.org/officeDocument/2006/relationships/image" Target="../media/image118.png"/><Relationship Id="rId362" Type="http://schemas.openxmlformats.org/officeDocument/2006/relationships/customXml" Target="../ink/ink199.xml"/><Relationship Id="rId418" Type="http://schemas.openxmlformats.org/officeDocument/2006/relationships/customXml" Target="../ink/ink227.xml"/><Relationship Id="rId625" Type="http://schemas.openxmlformats.org/officeDocument/2006/relationships/customXml" Target="../ink/ink331.xml"/><Relationship Id="rId222" Type="http://schemas.openxmlformats.org/officeDocument/2006/relationships/customXml" Target="../ink/ink129.xml"/><Relationship Id="rId264" Type="http://schemas.openxmlformats.org/officeDocument/2006/relationships/customXml" Target="../ink/ink150.xml"/><Relationship Id="rId471" Type="http://schemas.openxmlformats.org/officeDocument/2006/relationships/image" Target="../media/image255.png"/><Relationship Id="rId667" Type="http://schemas.openxmlformats.org/officeDocument/2006/relationships/customXml" Target="../ink/ink352.xml"/><Relationship Id="rId17" Type="http://schemas.openxmlformats.org/officeDocument/2006/relationships/image" Target="../media/image28.png"/><Relationship Id="rId59" Type="http://schemas.openxmlformats.org/officeDocument/2006/relationships/image" Target="../media/image49.png"/><Relationship Id="rId124" Type="http://schemas.openxmlformats.org/officeDocument/2006/relationships/customXml" Target="../ink/ink80.xml"/><Relationship Id="rId527" Type="http://schemas.openxmlformats.org/officeDocument/2006/relationships/image" Target="../media/image283.png"/><Relationship Id="rId569" Type="http://schemas.openxmlformats.org/officeDocument/2006/relationships/customXml" Target="../ink/ink303.xml"/><Relationship Id="rId734" Type="http://schemas.openxmlformats.org/officeDocument/2006/relationships/image" Target="../media/image386.png"/><Relationship Id="rId70" Type="http://schemas.openxmlformats.org/officeDocument/2006/relationships/customXml" Target="../ink/ink53.xml"/><Relationship Id="rId166" Type="http://schemas.openxmlformats.org/officeDocument/2006/relationships/customXml" Target="../ink/ink101.xml"/><Relationship Id="rId331" Type="http://schemas.openxmlformats.org/officeDocument/2006/relationships/image" Target="../media/image185.png"/><Relationship Id="rId373" Type="http://schemas.openxmlformats.org/officeDocument/2006/relationships/image" Target="../media/image206.png"/><Relationship Id="rId429" Type="http://schemas.openxmlformats.org/officeDocument/2006/relationships/image" Target="../media/image234.png"/><Relationship Id="rId580" Type="http://schemas.openxmlformats.org/officeDocument/2006/relationships/image" Target="../media/image309.png"/><Relationship Id="rId636" Type="http://schemas.openxmlformats.org/officeDocument/2006/relationships/image" Target="../media/image33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6.png"/><Relationship Id="rId440" Type="http://schemas.openxmlformats.org/officeDocument/2006/relationships/customXml" Target="../ink/ink238.xml"/><Relationship Id="rId678" Type="http://schemas.openxmlformats.org/officeDocument/2006/relationships/image" Target="../media/image358.png"/><Relationship Id="rId28" Type="http://schemas.openxmlformats.org/officeDocument/2006/relationships/customXml" Target="../ink/ink32.xml"/><Relationship Id="rId275" Type="http://schemas.openxmlformats.org/officeDocument/2006/relationships/image" Target="../media/image157.png"/><Relationship Id="rId300" Type="http://schemas.openxmlformats.org/officeDocument/2006/relationships/customXml" Target="../ink/ink168.xml"/><Relationship Id="rId482" Type="http://schemas.openxmlformats.org/officeDocument/2006/relationships/customXml" Target="../ink/ink259.xml"/><Relationship Id="rId538" Type="http://schemas.openxmlformats.org/officeDocument/2006/relationships/customXml" Target="../ink/ink287.xml"/><Relationship Id="rId703" Type="http://schemas.openxmlformats.org/officeDocument/2006/relationships/customXml" Target="../ink/ink370.xml"/><Relationship Id="rId745" Type="http://schemas.openxmlformats.org/officeDocument/2006/relationships/customXml" Target="../ink/ink391.xml"/><Relationship Id="rId81" Type="http://schemas.openxmlformats.org/officeDocument/2006/relationships/image" Target="../media/image60.png"/><Relationship Id="rId135" Type="http://schemas.openxmlformats.org/officeDocument/2006/relationships/image" Target="../media/image87.png"/><Relationship Id="rId177" Type="http://schemas.openxmlformats.org/officeDocument/2006/relationships/image" Target="../media/image108.png"/><Relationship Id="rId342" Type="http://schemas.openxmlformats.org/officeDocument/2006/relationships/customXml" Target="../ink/ink189.xml"/><Relationship Id="rId384" Type="http://schemas.openxmlformats.org/officeDocument/2006/relationships/customXml" Target="../ink/ink210.xml"/><Relationship Id="rId591" Type="http://schemas.openxmlformats.org/officeDocument/2006/relationships/customXml" Target="../ink/ink314.xml"/><Relationship Id="rId605" Type="http://schemas.openxmlformats.org/officeDocument/2006/relationships/customXml" Target="../ink/ink321.xml"/><Relationship Id="rId202" Type="http://schemas.openxmlformats.org/officeDocument/2006/relationships/customXml" Target="../ink/ink119.xml"/><Relationship Id="rId244" Type="http://schemas.openxmlformats.org/officeDocument/2006/relationships/customXml" Target="../ink/ink140.xml"/><Relationship Id="rId647" Type="http://schemas.openxmlformats.org/officeDocument/2006/relationships/customXml" Target="../ink/ink342.xml"/><Relationship Id="rId689" Type="http://schemas.openxmlformats.org/officeDocument/2006/relationships/customXml" Target="../ink/ink363.xml"/><Relationship Id="rId39" Type="http://schemas.openxmlformats.org/officeDocument/2006/relationships/image" Target="../media/image39.png"/><Relationship Id="rId286" Type="http://schemas.openxmlformats.org/officeDocument/2006/relationships/customXml" Target="../ink/ink161.xml"/><Relationship Id="rId451" Type="http://schemas.openxmlformats.org/officeDocument/2006/relationships/image" Target="../media/image245.png"/><Relationship Id="rId493" Type="http://schemas.openxmlformats.org/officeDocument/2006/relationships/image" Target="../media/image266.png"/><Relationship Id="rId507" Type="http://schemas.openxmlformats.org/officeDocument/2006/relationships/image" Target="../media/image273.png"/><Relationship Id="rId549" Type="http://schemas.openxmlformats.org/officeDocument/2006/relationships/customXml" Target="../ink/ink293.xml"/><Relationship Id="rId714" Type="http://schemas.openxmlformats.org/officeDocument/2006/relationships/image" Target="../media/image376.png"/><Relationship Id="rId50" Type="http://schemas.openxmlformats.org/officeDocument/2006/relationships/customXml" Target="../ink/ink43.xml"/><Relationship Id="rId104" Type="http://schemas.openxmlformats.org/officeDocument/2006/relationships/customXml" Target="../ink/ink70.xml"/><Relationship Id="rId146" Type="http://schemas.openxmlformats.org/officeDocument/2006/relationships/customXml" Target="../ink/ink91.xml"/><Relationship Id="rId188" Type="http://schemas.openxmlformats.org/officeDocument/2006/relationships/customXml" Target="../ink/ink112.xml"/><Relationship Id="rId311" Type="http://schemas.openxmlformats.org/officeDocument/2006/relationships/image" Target="../media/image175.png"/><Relationship Id="rId353" Type="http://schemas.openxmlformats.org/officeDocument/2006/relationships/image" Target="../media/image196.png"/><Relationship Id="rId395" Type="http://schemas.openxmlformats.org/officeDocument/2006/relationships/image" Target="../media/image217.png"/><Relationship Id="rId409" Type="http://schemas.openxmlformats.org/officeDocument/2006/relationships/image" Target="../media/image224.png"/><Relationship Id="rId560" Type="http://schemas.openxmlformats.org/officeDocument/2006/relationships/image" Target="../media/image299.png"/><Relationship Id="rId92" Type="http://schemas.openxmlformats.org/officeDocument/2006/relationships/customXml" Target="../ink/ink64.xml"/><Relationship Id="rId213" Type="http://schemas.openxmlformats.org/officeDocument/2006/relationships/image" Target="../media/image126.png"/><Relationship Id="rId420" Type="http://schemas.openxmlformats.org/officeDocument/2006/relationships/customXml" Target="../ink/ink228.xml"/><Relationship Id="rId616" Type="http://schemas.openxmlformats.org/officeDocument/2006/relationships/image" Target="../media/image327.png"/><Relationship Id="rId658" Type="http://schemas.openxmlformats.org/officeDocument/2006/relationships/image" Target="../media/image348.png"/><Relationship Id="rId255" Type="http://schemas.openxmlformats.org/officeDocument/2006/relationships/image" Target="../media/image147.png"/><Relationship Id="rId297" Type="http://schemas.openxmlformats.org/officeDocument/2006/relationships/image" Target="../media/image168.png"/><Relationship Id="rId462" Type="http://schemas.openxmlformats.org/officeDocument/2006/relationships/customXml" Target="../ink/ink249.xml"/><Relationship Id="rId518" Type="http://schemas.openxmlformats.org/officeDocument/2006/relationships/customXml" Target="../ink/ink277.xml"/><Relationship Id="rId725" Type="http://schemas.openxmlformats.org/officeDocument/2006/relationships/customXml" Target="../ink/ink381.xml"/><Relationship Id="rId115" Type="http://schemas.openxmlformats.org/officeDocument/2006/relationships/image" Target="../media/image77.png"/><Relationship Id="rId157" Type="http://schemas.openxmlformats.org/officeDocument/2006/relationships/image" Target="../media/image98.png"/><Relationship Id="rId322" Type="http://schemas.openxmlformats.org/officeDocument/2006/relationships/customXml" Target="../ink/ink179.xml"/><Relationship Id="rId364" Type="http://schemas.openxmlformats.org/officeDocument/2006/relationships/customXml" Target="../ink/ink200.xml"/><Relationship Id="rId61" Type="http://schemas.openxmlformats.org/officeDocument/2006/relationships/image" Target="../media/image50.png"/><Relationship Id="rId199" Type="http://schemas.openxmlformats.org/officeDocument/2006/relationships/image" Target="../media/image119.png"/><Relationship Id="rId571" Type="http://schemas.openxmlformats.org/officeDocument/2006/relationships/customXml" Target="../ink/ink304.xml"/><Relationship Id="rId627" Type="http://schemas.openxmlformats.org/officeDocument/2006/relationships/customXml" Target="../ink/ink332.xml"/><Relationship Id="rId669" Type="http://schemas.openxmlformats.org/officeDocument/2006/relationships/customXml" Target="../ink/ink353.xml"/><Relationship Id="rId19" Type="http://schemas.openxmlformats.org/officeDocument/2006/relationships/image" Target="../media/image29.png"/><Relationship Id="rId224" Type="http://schemas.openxmlformats.org/officeDocument/2006/relationships/customXml" Target="../ink/ink130.xml"/><Relationship Id="rId266" Type="http://schemas.openxmlformats.org/officeDocument/2006/relationships/customXml" Target="../ink/ink151.xml"/><Relationship Id="rId431" Type="http://schemas.openxmlformats.org/officeDocument/2006/relationships/image" Target="../media/image235.png"/><Relationship Id="rId473" Type="http://schemas.openxmlformats.org/officeDocument/2006/relationships/image" Target="../media/image256.png"/><Relationship Id="rId529" Type="http://schemas.openxmlformats.org/officeDocument/2006/relationships/image" Target="../media/image284.png"/><Relationship Id="rId680" Type="http://schemas.openxmlformats.org/officeDocument/2006/relationships/image" Target="../media/image359.png"/><Relationship Id="rId736" Type="http://schemas.openxmlformats.org/officeDocument/2006/relationships/image" Target="../media/image387.png"/><Relationship Id="rId30" Type="http://schemas.openxmlformats.org/officeDocument/2006/relationships/customXml" Target="../ink/ink33.xml"/><Relationship Id="rId126" Type="http://schemas.openxmlformats.org/officeDocument/2006/relationships/customXml" Target="../ink/ink81.xml"/><Relationship Id="rId168" Type="http://schemas.openxmlformats.org/officeDocument/2006/relationships/customXml" Target="../ink/ink102.xml"/><Relationship Id="rId333" Type="http://schemas.openxmlformats.org/officeDocument/2006/relationships/image" Target="../media/image186.png"/><Relationship Id="rId540" Type="http://schemas.openxmlformats.org/officeDocument/2006/relationships/customXml" Target="../ink/ink288.xml"/><Relationship Id="rId72" Type="http://schemas.openxmlformats.org/officeDocument/2006/relationships/customXml" Target="../ink/ink54.xml"/><Relationship Id="rId375" Type="http://schemas.openxmlformats.org/officeDocument/2006/relationships/image" Target="../media/image207.png"/><Relationship Id="rId582" Type="http://schemas.openxmlformats.org/officeDocument/2006/relationships/image" Target="../media/image310.png"/><Relationship Id="rId638" Type="http://schemas.openxmlformats.org/officeDocument/2006/relationships/image" Target="../media/image338.png"/><Relationship Id="rId3" Type="http://schemas.openxmlformats.org/officeDocument/2006/relationships/image" Target="../media/image21.png"/><Relationship Id="rId235" Type="http://schemas.openxmlformats.org/officeDocument/2006/relationships/image" Target="../media/image137.png"/><Relationship Id="rId277" Type="http://schemas.openxmlformats.org/officeDocument/2006/relationships/image" Target="../media/image158.png"/><Relationship Id="rId400" Type="http://schemas.openxmlformats.org/officeDocument/2006/relationships/customXml" Target="../ink/ink218.xml"/><Relationship Id="rId442" Type="http://schemas.openxmlformats.org/officeDocument/2006/relationships/customXml" Target="../ink/ink239.xml"/><Relationship Id="rId484" Type="http://schemas.openxmlformats.org/officeDocument/2006/relationships/customXml" Target="../ink/ink260.xml"/><Relationship Id="rId705" Type="http://schemas.openxmlformats.org/officeDocument/2006/relationships/customXml" Target="../ink/ink371.xml"/><Relationship Id="rId137" Type="http://schemas.openxmlformats.org/officeDocument/2006/relationships/image" Target="../media/image88.png"/><Relationship Id="rId302" Type="http://schemas.openxmlformats.org/officeDocument/2006/relationships/customXml" Target="../ink/ink169.xml"/><Relationship Id="rId344" Type="http://schemas.openxmlformats.org/officeDocument/2006/relationships/customXml" Target="../ink/ink190.xml"/><Relationship Id="rId691" Type="http://schemas.openxmlformats.org/officeDocument/2006/relationships/customXml" Target="../ink/ink364.xml"/><Relationship Id="rId41" Type="http://schemas.openxmlformats.org/officeDocument/2006/relationships/image" Target="../media/image40.png"/><Relationship Id="rId83" Type="http://schemas.openxmlformats.org/officeDocument/2006/relationships/image" Target="../media/image61.png"/><Relationship Id="rId179" Type="http://schemas.openxmlformats.org/officeDocument/2006/relationships/image" Target="../media/image109.png"/><Relationship Id="rId386" Type="http://schemas.openxmlformats.org/officeDocument/2006/relationships/customXml" Target="../ink/ink211.xml"/><Relationship Id="rId551" Type="http://schemas.openxmlformats.org/officeDocument/2006/relationships/customXml" Target="../ink/ink294.xml"/><Relationship Id="rId593" Type="http://schemas.openxmlformats.org/officeDocument/2006/relationships/customXml" Target="../ink/ink315.xml"/><Relationship Id="rId607" Type="http://schemas.openxmlformats.org/officeDocument/2006/relationships/customXml" Target="../ink/ink322.xml"/><Relationship Id="rId649" Type="http://schemas.openxmlformats.org/officeDocument/2006/relationships/customXml" Target="../ink/ink343.xml"/><Relationship Id="rId190" Type="http://schemas.openxmlformats.org/officeDocument/2006/relationships/customXml" Target="../ink/ink113.xml"/><Relationship Id="rId204" Type="http://schemas.openxmlformats.org/officeDocument/2006/relationships/customXml" Target="../ink/ink120.xml"/><Relationship Id="rId246" Type="http://schemas.openxmlformats.org/officeDocument/2006/relationships/customXml" Target="../ink/ink141.xml"/><Relationship Id="rId288" Type="http://schemas.openxmlformats.org/officeDocument/2006/relationships/customXml" Target="../ink/ink162.xml"/><Relationship Id="rId411" Type="http://schemas.openxmlformats.org/officeDocument/2006/relationships/image" Target="../media/image225.png"/><Relationship Id="rId453" Type="http://schemas.openxmlformats.org/officeDocument/2006/relationships/image" Target="../media/image246.png"/><Relationship Id="rId509" Type="http://schemas.openxmlformats.org/officeDocument/2006/relationships/image" Target="../media/image274.png"/><Relationship Id="rId660" Type="http://schemas.openxmlformats.org/officeDocument/2006/relationships/image" Target="../media/image349.png"/><Relationship Id="rId106" Type="http://schemas.openxmlformats.org/officeDocument/2006/relationships/customXml" Target="../ink/ink71.xml"/><Relationship Id="rId313" Type="http://schemas.openxmlformats.org/officeDocument/2006/relationships/image" Target="../media/image176.png"/><Relationship Id="rId495" Type="http://schemas.openxmlformats.org/officeDocument/2006/relationships/image" Target="../media/image267.png"/><Relationship Id="rId716" Type="http://schemas.openxmlformats.org/officeDocument/2006/relationships/image" Target="../media/image377.png"/><Relationship Id="rId10" Type="http://schemas.openxmlformats.org/officeDocument/2006/relationships/customXml" Target="../ink/ink23.xml"/><Relationship Id="rId52" Type="http://schemas.openxmlformats.org/officeDocument/2006/relationships/customXml" Target="../ink/ink44.xml"/><Relationship Id="rId94" Type="http://schemas.openxmlformats.org/officeDocument/2006/relationships/customXml" Target="../ink/ink65.xml"/><Relationship Id="rId148" Type="http://schemas.openxmlformats.org/officeDocument/2006/relationships/customXml" Target="../ink/ink92.xml"/><Relationship Id="rId355" Type="http://schemas.openxmlformats.org/officeDocument/2006/relationships/image" Target="../media/image197.png"/><Relationship Id="rId397" Type="http://schemas.openxmlformats.org/officeDocument/2006/relationships/image" Target="../media/image218.png"/><Relationship Id="rId520" Type="http://schemas.openxmlformats.org/officeDocument/2006/relationships/customXml" Target="../ink/ink278.xml"/><Relationship Id="rId562" Type="http://schemas.openxmlformats.org/officeDocument/2006/relationships/image" Target="../media/image300.png"/><Relationship Id="rId618" Type="http://schemas.openxmlformats.org/officeDocument/2006/relationships/image" Target="../media/image328.png"/><Relationship Id="rId215" Type="http://schemas.openxmlformats.org/officeDocument/2006/relationships/image" Target="../media/image127.png"/><Relationship Id="rId257" Type="http://schemas.openxmlformats.org/officeDocument/2006/relationships/image" Target="../media/image148.png"/><Relationship Id="rId422" Type="http://schemas.openxmlformats.org/officeDocument/2006/relationships/customXml" Target="../ink/ink229.xml"/><Relationship Id="rId464" Type="http://schemas.openxmlformats.org/officeDocument/2006/relationships/customXml" Target="../ink/ink250.xml"/><Relationship Id="rId299" Type="http://schemas.openxmlformats.org/officeDocument/2006/relationships/image" Target="../media/image169.png"/><Relationship Id="rId727" Type="http://schemas.openxmlformats.org/officeDocument/2006/relationships/customXml" Target="../ink/ink382.xml"/><Relationship Id="rId63" Type="http://schemas.openxmlformats.org/officeDocument/2006/relationships/image" Target="../media/image51.png"/><Relationship Id="rId159" Type="http://schemas.openxmlformats.org/officeDocument/2006/relationships/image" Target="../media/image99.png"/><Relationship Id="rId366" Type="http://schemas.openxmlformats.org/officeDocument/2006/relationships/customXml" Target="../ink/ink201.xml"/><Relationship Id="rId573" Type="http://schemas.openxmlformats.org/officeDocument/2006/relationships/customXml" Target="../ink/ink305.xml"/><Relationship Id="rId226" Type="http://schemas.openxmlformats.org/officeDocument/2006/relationships/customXml" Target="../ink/ink131.xml"/><Relationship Id="rId433" Type="http://schemas.openxmlformats.org/officeDocument/2006/relationships/image" Target="../media/image236.png"/><Relationship Id="rId640" Type="http://schemas.openxmlformats.org/officeDocument/2006/relationships/image" Target="../media/image339.png"/><Relationship Id="rId738" Type="http://schemas.openxmlformats.org/officeDocument/2006/relationships/image" Target="../media/image388.png"/><Relationship Id="rId74" Type="http://schemas.openxmlformats.org/officeDocument/2006/relationships/customXml" Target="../ink/ink55.xml"/><Relationship Id="rId377" Type="http://schemas.openxmlformats.org/officeDocument/2006/relationships/image" Target="../media/image208.png"/><Relationship Id="rId500" Type="http://schemas.openxmlformats.org/officeDocument/2006/relationships/customXml" Target="../ink/ink268.xml"/><Relationship Id="rId584" Type="http://schemas.openxmlformats.org/officeDocument/2006/relationships/image" Target="../media/image311.png"/><Relationship Id="rId5" Type="http://schemas.openxmlformats.org/officeDocument/2006/relationships/image" Target="../media/image22.png"/><Relationship Id="rId237" Type="http://schemas.openxmlformats.org/officeDocument/2006/relationships/image" Target="../media/image138.png"/><Relationship Id="rId444" Type="http://schemas.openxmlformats.org/officeDocument/2006/relationships/customXml" Target="../ink/ink240.xml"/><Relationship Id="rId651" Type="http://schemas.openxmlformats.org/officeDocument/2006/relationships/customXml" Target="../ink/ink344.xml"/><Relationship Id="rId290" Type="http://schemas.openxmlformats.org/officeDocument/2006/relationships/customXml" Target="../ink/ink163.xml"/><Relationship Id="rId304" Type="http://schemas.openxmlformats.org/officeDocument/2006/relationships/customXml" Target="../ink/ink170.xml"/><Relationship Id="rId388" Type="http://schemas.openxmlformats.org/officeDocument/2006/relationships/customXml" Target="../ink/ink212.xml"/><Relationship Id="rId511" Type="http://schemas.openxmlformats.org/officeDocument/2006/relationships/image" Target="../media/image275.png"/><Relationship Id="rId609" Type="http://schemas.openxmlformats.org/officeDocument/2006/relationships/customXml" Target="../ink/ink323.xml"/><Relationship Id="rId85" Type="http://schemas.openxmlformats.org/officeDocument/2006/relationships/image" Target="../media/image62.png"/><Relationship Id="rId150" Type="http://schemas.openxmlformats.org/officeDocument/2006/relationships/customXml" Target="../ink/ink93.xml"/><Relationship Id="rId595" Type="http://schemas.openxmlformats.org/officeDocument/2006/relationships/customXml" Target="../ink/ink316.xml"/><Relationship Id="rId248" Type="http://schemas.openxmlformats.org/officeDocument/2006/relationships/customXml" Target="../ink/ink142.xml"/><Relationship Id="rId455" Type="http://schemas.openxmlformats.org/officeDocument/2006/relationships/image" Target="../media/image247.png"/><Relationship Id="rId662" Type="http://schemas.openxmlformats.org/officeDocument/2006/relationships/image" Target="../media/image350.png"/><Relationship Id="rId12" Type="http://schemas.openxmlformats.org/officeDocument/2006/relationships/customXml" Target="../ink/ink24.xml"/><Relationship Id="rId108" Type="http://schemas.openxmlformats.org/officeDocument/2006/relationships/customXml" Target="../ink/ink72.xml"/><Relationship Id="rId315" Type="http://schemas.openxmlformats.org/officeDocument/2006/relationships/image" Target="../media/image177.png"/><Relationship Id="rId522" Type="http://schemas.openxmlformats.org/officeDocument/2006/relationships/customXml" Target="../ink/ink279.xml"/><Relationship Id="rId96" Type="http://schemas.openxmlformats.org/officeDocument/2006/relationships/customXml" Target="../ink/ink66.xml"/><Relationship Id="rId161" Type="http://schemas.openxmlformats.org/officeDocument/2006/relationships/image" Target="../media/image100.png"/><Relationship Id="rId399" Type="http://schemas.openxmlformats.org/officeDocument/2006/relationships/image" Target="../media/image219.png"/><Relationship Id="rId259" Type="http://schemas.openxmlformats.org/officeDocument/2006/relationships/image" Target="../media/image149.png"/><Relationship Id="rId466" Type="http://schemas.openxmlformats.org/officeDocument/2006/relationships/customXml" Target="../ink/ink251.xml"/><Relationship Id="rId673" Type="http://schemas.openxmlformats.org/officeDocument/2006/relationships/customXml" Target="../ink/ink355.xml"/><Relationship Id="rId23" Type="http://schemas.openxmlformats.org/officeDocument/2006/relationships/image" Target="../media/image31.png"/><Relationship Id="rId119" Type="http://schemas.openxmlformats.org/officeDocument/2006/relationships/image" Target="../media/image79.png"/><Relationship Id="rId326" Type="http://schemas.openxmlformats.org/officeDocument/2006/relationships/customXml" Target="../ink/ink181.xml"/><Relationship Id="rId533" Type="http://schemas.openxmlformats.org/officeDocument/2006/relationships/image" Target="../media/image286.png"/><Relationship Id="rId740" Type="http://schemas.openxmlformats.org/officeDocument/2006/relationships/image" Target="../media/image389.png"/><Relationship Id="rId172" Type="http://schemas.openxmlformats.org/officeDocument/2006/relationships/customXml" Target="../ink/ink104.xml"/><Relationship Id="rId477" Type="http://schemas.openxmlformats.org/officeDocument/2006/relationships/image" Target="../media/image258.png"/><Relationship Id="rId600" Type="http://schemas.openxmlformats.org/officeDocument/2006/relationships/image" Target="../media/image319.png"/><Relationship Id="rId684" Type="http://schemas.openxmlformats.org/officeDocument/2006/relationships/image" Target="../media/image361.png"/><Relationship Id="rId337" Type="http://schemas.openxmlformats.org/officeDocument/2006/relationships/image" Target="../media/image188.png"/><Relationship Id="rId34" Type="http://schemas.openxmlformats.org/officeDocument/2006/relationships/customXml" Target="../ink/ink35.xml"/><Relationship Id="rId544" Type="http://schemas.openxmlformats.org/officeDocument/2006/relationships/customXml" Target="../ink/ink290.xml"/><Relationship Id="rId183" Type="http://schemas.openxmlformats.org/officeDocument/2006/relationships/image" Target="../media/image111.png"/><Relationship Id="rId390" Type="http://schemas.openxmlformats.org/officeDocument/2006/relationships/customXml" Target="../ink/ink213.xml"/><Relationship Id="rId404" Type="http://schemas.openxmlformats.org/officeDocument/2006/relationships/customXml" Target="../ink/ink220.xml"/><Relationship Id="rId611" Type="http://schemas.openxmlformats.org/officeDocument/2006/relationships/customXml" Target="../ink/ink324.xml"/><Relationship Id="rId250" Type="http://schemas.openxmlformats.org/officeDocument/2006/relationships/customXml" Target="../ink/ink143.xml"/><Relationship Id="rId488" Type="http://schemas.openxmlformats.org/officeDocument/2006/relationships/customXml" Target="../ink/ink262.xml"/><Relationship Id="rId695" Type="http://schemas.openxmlformats.org/officeDocument/2006/relationships/customXml" Target="../ink/ink366.xml"/><Relationship Id="rId709" Type="http://schemas.openxmlformats.org/officeDocument/2006/relationships/customXml" Target="../ink/ink373.xml"/><Relationship Id="rId45" Type="http://schemas.openxmlformats.org/officeDocument/2006/relationships/image" Target="../media/image42.png"/><Relationship Id="rId110" Type="http://schemas.openxmlformats.org/officeDocument/2006/relationships/customXml" Target="../ink/ink73.xml"/><Relationship Id="rId348" Type="http://schemas.openxmlformats.org/officeDocument/2006/relationships/customXml" Target="../ink/ink192.xml"/><Relationship Id="rId555" Type="http://schemas.openxmlformats.org/officeDocument/2006/relationships/customXml" Target="../ink/ink296.xml"/><Relationship Id="rId194" Type="http://schemas.openxmlformats.org/officeDocument/2006/relationships/customXml" Target="../ink/ink115.xml"/><Relationship Id="rId208" Type="http://schemas.openxmlformats.org/officeDocument/2006/relationships/customXml" Target="../ink/ink122.xml"/><Relationship Id="rId415" Type="http://schemas.openxmlformats.org/officeDocument/2006/relationships/image" Target="../media/image227.png"/><Relationship Id="rId622" Type="http://schemas.openxmlformats.org/officeDocument/2006/relationships/image" Target="../media/image330.png"/><Relationship Id="rId261" Type="http://schemas.openxmlformats.org/officeDocument/2006/relationships/image" Target="../media/image150.png"/><Relationship Id="rId499" Type="http://schemas.openxmlformats.org/officeDocument/2006/relationships/image" Target="../media/image269.png"/><Relationship Id="rId56" Type="http://schemas.openxmlformats.org/officeDocument/2006/relationships/customXml" Target="../ink/ink46.xml"/><Relationship Id="rId359" Type="http://schemas.openxmlformats.org/officeDocument/2006/relationships/image" Target="../media/image199.png"/><Relationship Id="rId566" Type="http://schemas.openxmlformats.org/officeDocument/2006/relationships/image" Target="../media/image302.png"/><Relationship Id="rId121" Type="http://schemas.openxmlformats.org/officeDocument/2006/relationships/image" Target="../media/image80.png"/><Relationship Id="rId219" Type="http://schemas.openxmlformats.org/officeDocument/2006/relationships/image" Target="../media/image129.png"/><Relationship Id="rId426" Type="http://schemas.openxmlformats.org/officeDocument/2006/relationships/customXml" Target="../ink/ink231.xml"/><Relationship Id="rId633" Type="http://schemas.openxmlformats.org/officeDocument/2006/relationships/customXml" Target="../ink/ink335.xml"/><Relationship Id="rId67" Type="http://schemas.openxmlformats.org/officeDocument/2006/relationships/image" Target="../media/image53.png"/><Relationship Id="rId272" Type="http://schemas.openxmlformats.org/officeDocument/2006/relationships/customXml" Target="../ink/ink154.xml"/><Relationship Id="rId577" Type="http://schemas.openxmlformats.org/officeDocument/2006/relationships/customXml" Target="../ink/ink307.xml"/><Relationship Id="rId700" Type="http://schemas.openxmlformats.org/officeDocument/2006/relationships/image" Target="../media/image369.png"/><Relationship Id="rId132" Type="http://schemas.openxmlformats.org/officeDocument/2006/relationships/customXml" Target="../ink/ink84.xml"/><Relationship Id="rId437" Type="http://schemas.openxmlformats.org/officeDocument/2006/relationships/image" Target="../media/image238.png"/><Relationship Id="rId644" Type="http://schemas.openxmlformats.org/officeDocument/2006/relationships/image" Target="../media/image341.png"/><Relationship Id="rId283" Type="http://schemas.openxmlformats.org/officeDocument/2006/relationships/image" Target="../media/image161.png"/><Relationship Id="rId490" Type="http://schemas.openxmlformats.org/officeDocument/2006/relationships/customXml" Target="../ink/ink263.xml"/><Relationship Id="rId504" Type="http://schemas.openxmlformats.org/officeDocument/2006/relationships/customXml" Target="../ink/ink270.xml"/><Relationship Id="rId711" Type="http://schemas.openxmlformats.org/officeDocument/2006/relationships/customXml" Target="../ink/ink374.xml"/><Relationship Id="rId78" Type="http://schemas.openxmlformats.org/officeDocument/2006/relationships/customXml" Target="../ink/ink57.xml"/><Relationship Id="rId143" Type="http://schemas.openxmlformats.org/officeDocument/2006/relationships/image" Target="../media/image91.png"/><Relationship Id="rId350" Type="http://schemas.openxmlformats.org/officeDocument/2006/relationships/customXml" Target="../ink/ink193.xml"/><Relationship Id="rId588" Type="http://schemas.openxmlformats.org/officeDocument/2006/relationships/image" Target="../media/image313.png"/><Relationship Id="rId9" Type="http://schemas.openxmlformats.org/officeDocument/2006/relationships/image" Target="../media/image24.png"/><Relationship Id="rId210" Type="http://schemas.openxmlformats.org/officeDocument/2006/relationships/customXml" Target="../ink/ink123.xml"/><Relationship Id="rId448" Type="http://schemas.openxmlformats.org/officeDocument/2006/relationships/customXml" Target="../ink/ink242.xml"/><Relationship Id="rId655" Type="http://schemas.openxmlformats.org/officeDocument/2006/relationships/customXml" Target="../ink/ink346.xml"/><Relationship Id="rId294" Type="http://schemas.openxmlformats.org/officeDocument/2006/relationships/customXml" Target="../ink/ink165.xml"/><Relationship Id="rId308" Type="http://schemas.openxmlformats.org/officeDocument/2006/relationships/customXml" Target="../ink/ink172.xml"/><Relationship Id="rId515" Type="http://schemas.openxmlformats.org/officeDocument/2006/relationships/image" Target="../media/image277.png"/><Relationship Id="rId722" Type="http://schemas.openxmlformats.org/officeDocument/2006/relationships/image" Target="../media/image380.png"/><Relationship Id="rId89" Type="http://schemas.openxmlformats.org/officeDocument/2006/relationships/image" Target="../media/image64.png"/><Relationship Id="rId154" Type="http://schemas.openxmlformats.org/officeDocument/2006/relationships/customXml" Target="../ink/ink95.xml"/><Relationship Id="rId361" Type="http://schemas.openxmlformats.org/officeDocument/2006/relationships/image" Target="../media/image200.png"/><Relationship Id="rId599" Type="http://schemas.openxmlformats.org/officeDocument/2006/relationships/customXml" Target="../ink/ink318.xml"/><Relationship Id="rId459" Type="http://schemas.openxmlformats.org/officeDocument/2006/relationships/image" Target="../media/image249.png"/><Relationship Id="rId666" Type="http://schemas.openxmlformats.org/officeDocument/2006/relationships/image" Target="../media/image352.png"/><Relationship Id="rId16" Type="http://schemas.openxmlformats.org/officeDocument/2006/relationships/customXml" Target="../ink/ink26.xml"/><Relationship Id="rId221" Type="http://schemas.openxmlformats.org/officeDocument/2006/relationships/image" Target="../media/image130.png"/><Relationship Id="rId319" Type="http://schemas.openxmlformats.org/officeDocument/2006/relationships/image" Target="../media/image179.png"/><Relationship Id="rId526" Type="http://schemas.openxmlformats.org/officeDocument/2006/relationships/customXml" Target="../ink/ink281.xml"/><Relationship Id="rId733" Type="http://schemas.openxmlformats.org/officeDocument/2006/relationships/customXml" Target="../ink/ink385.xml"/><Relationship Id="rId165" Type="http://schemas.openxmlformats.org/officeDocument/2006/relationships/image" Target="../media/image102.png"/><Relationship Id="rId372" Type="http://schemas.openxmlformats.org/officeDocument/2006/relationships/customXml" Target="../ink/ink204.xml"/><Relationship Id="rId677" Type="http://schemas.openxmlformats.org/officeDocument/2006/relationships/customXml" Target="../ink/ink357.xml"/><Relationship Id="rId232" Type="http://schemas.openxmlformats.org/officeDocument/2006/relationships/customXml" Target="../ink/ink134.xml"/><Relationship Id="rId27" Type="http://schemas.openxmlformats.org/officeDocument/2006/relationships/image" Target="../media/image33.png"/><Relationship Id="rId537" Type="http://schemas.openxmlformats.org/officeDocument/2006/relationships/image" Target="../media/image288.png"/><Relationship Id="rId744" Type="http://schemas.openxmlformats.org/officeDocument/2006/relationships/image" Target="../media/image391.png"/><Relationship Id="rId80" Type="http://schemas.openxmlformats.org/officeDocument/2006/relationships/customXml" Target="../ink/ink58.xml"/><Relationship Id="rId176" Type="http://schemas.openxmlformats.org/officeDocument/2006/relationships/customXml" Target="../ink/ink106.xml"/><Relationship Id="rId383" Type="http://schemas.openxmlformats.org/officeDocument/2006/relationships/image" Target="../media/image211.png"/><Relationship Id="rId590" Type="http://schemas.openxmlformats.org/officeDocument/2006/relationships/image" Target="../media/image314.png"/><Relationship Id="rId604" Type="http://schemas.openxmlformats.org/officeDocument/2006/relationships/image" Target="../media/image321.png"/><Relationship Id="rId243" Type="http://schemas.openxmlformats.org/officeDocument/2006/relationships/image" Target="../media/image141.png"/><Relationship Id="rId450" Type="http://schemas.openxmlformats.org/officeDocument/2006/relationships/customXml" Target="../ink/ink243.xml"/><Relationship Id="rId688" Type="http://schemas.openxmlformats.org/officeDocument/2006/relationships/image" Target="../media/image363.png"/><Relationship Id="rId38" Type="http://schemas.openxmlformats.org/officeDocument/2006/relationships/customXml" Target="../ink/ink37.xml"/><Relationship Id="rId103" Type="http://schemas.openxmlformats.org/officeDocument/2006/relationships/image" Target="../media/image71.png"/><Relationship Id="rId310" Type="http://schemas.openxmlformats.org/officeDocument/2006/relationships/customXml" Target="../ink/ink173.xml"/><Relationship Id="rId548" Type="http://schemas.openxmlformats.org/officeDocument/2006/relationships/image" Target="../media/image293.png"/><Relationship Id="rId91" Type="http://schemas.openxmlformats.org/officeDocument/2006/relationships/image" Target="../media/image65.png"/><Relationship Id="rId187" Type="http://schemas.openxmlformats.org/officeDocument/2006/relationships/image" Target="../media/image113.png"/><Relationship Id="rId394" Type="http://schemas.openxmlformats.org/officeDocument/2006/relationships/customXml" Target="../ink/ink215.xml"/><Relationship Id="rId408" Type="http://schemas.openxmlformats.org/officeDocument/2006/relationships/customXml" Target="../ink/ink222.xml"/><Relationship Id="rId615" Type="http://schemas.openxmlformats.org/officeDocument/2006/relationships/customXml" Target="../ink/ink326.xml"/><Relationship Id="rId254" Type="http://schemas.openxmlformats.org/officeDocument/2006/relationships/customXml" Target="../ink/ink145.xml"/><Relationship Id="rId699" Type="http://schemas.openxmlformats.org/officeDocument/2006/relationships/customXml" Target="../ink/ink368.xml"/><Relationship Id="rId49" Type="http://schemas.openxmlformats.org/officeDocument/2006/relationships/image" Target="../media/image44.png"/><Relationship Id="rId114" Type="http://schemas.openxmlformats.org/officeDocument/2006/relationships/customXml" Target="../ink/ink75.xml"/><Relationship Id="rId461" Type="http://schemas.openxmlformats.org/officeDocument/2006/relationships/image" Target="../media/image250.png"/><Relationship Id="rId559" Type="http://schemas.openxmlformats.org/officeDocument/2006/relationships/customXml" Target="../ink/ink298.xml"/><Relationship Id="rId198" Type="http://schemas.openxmlformats.org/officeDocument/2006/relationships/customXml" Target="../ink/ink117.xml"/><Relationship Id="rId321" Type="http://schemas.openxmlformats.org/officeDocument/2006/relationships/image" Target="../media/image180.png"/><Relationship Id="rId419" Type="http://schemas.openxmlformats.org/officeDocument/2006/relationships/image" Target="../media/image229.png"/><Relationship Id="rId626" Type="http://schemas.openxmlformats.org/officeDocument/2006/relationships/image" Target="../media/image332.png"/><Relationship Id="rId265" Type="http://schemas.openxmlformats.org/officeDocument/2006/relationships/image" Target="../media/image152.png"/><Relationship Id="rId472" Type="http://schemas.openxmlformats.org/officeDocument/2006/relationships/customXml" Target="../ink/ink254.xml"/><Relationship Id="rId125" Type="http://schemas.openxmlformats.org/officeDocument/2006/relationships/image" Target="../media/image82.png"/><Relationship Id="rId332" Type="http://schemas.openxmlformats.org/officeDocument/2006/relationships/customXml" Target="../ink/ink184.xml"/><Relationship Id="rId637" Type="http://schemas.openxmlformats.org/officeDocument/2006/relationships/customXml" Target="../ink/ink337.xml"/><Relationship Id="rId276" Type="http://schemas.openxmlformats.org/officeDocument/2006/relationships/customXml" Target="../ink/ink156.xml"/><Relationship Id="rId483" Type="http://schemas.openxmlformats.org/officeDocument/2006/relationships/image" Target="../media/image261.png"/><Relationship Id="rId690" Type="http://schemas.openxmlformats.org/officeDocument/2006/relationships/image" Target="../media/image364.png"/><Relationship Id="rId704" Type="http://schemas.openxmlformats.org/officeDocument/2006/relationships/image" Target="../media/image371.png"/><Relationship Id="rId40" Type="http://schemas.openxmlformats.org/officeDocument/2006/relationships/customXml" Target="../ink/ink38.xml"/><Relationship Id="rId136" Type="http://schemas.openxmlformats.org/officeDocument/2006/relationships/customXml" Target="../ink/ink86.xml"/><Relationship Id="rId343" Type="http://schemas.openxmlformats.org/officeDocument/2006/relationships/image" Target="../media/image191.png"/><Relationship Id="rId550" Type="http://schemas.openxmlformats.org/officeDocument/2006/relationships/image" Target="../media/image294.png"/><Relationship Id="rId203" Type="http://schemas.openxmlformats.org/officeDocument/2006/relationships/image" Target="../media/image121.png"/><Relationship Id="rId648" Type="http://schemas.openxmlformats.org/officeDocument/2006/relationships/image" Target="../media/image343.png"/><Relationship Id="rId287" Type="http://schemas.openxmlformats.org/officeDocument/2006/relationships/image" Target="../media/image163.png"/><Relationship Id="rId410" Type="http://schemas.openxmlformats.org/officeDocument/2006/relationships/customXml" Target="../ink/ink223.xml"/><Relationship Id="rId494" Type="http://schemas.openxmlformats.org/officeDocument/2006/relationships/customXml" Target="../ink/ink265.xml"/><Relationship Id="rId508" Type="http://schemas.openxmlformats.org/officeDocument/2006/relationships/customXml" Target="../ink/ink272.xml"/><Relationship Id="rId715" Type="http://schemas.openxmlformats.org/officeDocument/2006/relationships/customXml" Target="../ink/ink376.xml"/><Relationship Id="rId147" Type="http://schemas.openxmlformats.org/officeDocument/2006/relationships/image" Target="../media/image93.png"/><Relationship Id="rId354" Type="http://schemas.openxmlformats.org/officeDocument/2006/relationships/customXml" Target="../ink/ink195.xml"/><Relationship Id="rId51" Type="http://schemas.openxmlformats.org/officeDocument/2006/relationships/image" Target="../media/image45.png"/><Relationship Id="rId561" Type="http://schemas.openxmlformats.org/officeDocument/2006/relationships/customXml" Target="../ink/ink299.xml"/><Relationship Id="rId659" Type="http://schemas.openxmlformats.org/officeDocument/2006/relationships/customXml" Target="../ink/ink348.xml"/><Relationship Id="rId214" Type="http://schemas.openxmlformats.org/officeDocument/2006/relationships/customXml" Target="../ink/ink125.xml"/><Relationship Id="rId298" Type="http://schemas.openxmlformats.org/officeDocument/2006/relationships/customXml" Target="../ink/ink167.xml"/><Relationship Id="rId421" Type="http://schemas.openxmlformats.org/officeDocument/2006/relationships/image" Target="../media/image230.png"/><Relationship Id="rId519" Type="http://schemas.openxmlformats.org/officeDocument/2006/relationships/image" Target="../media/image279.png"/><Relationship Id="rId158" Type="http://schemas.openxmlformats.org/officeDocument/2006/relationships/customXml" Target="../ink/ink97.xml"/><Relationship Id="rId726" Type="http://schemas.openxmlformats.org/officeDocument/2006/relationships/image" Target="../media/image382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9.png"/><Relationship Id="rId671" Type="http://schemas.openxmlformats.org/officeDocument/2006/relationships/image" Target="../media/image726.png"/><Relationship Id="rId769" Type="http://schemas.openxmlformats.org/officeDocument/2006/relationships/image" Target="../media/image775.png"/><Relationship Id="rId21" Type="http://schemas.openxmlformats.org/officeDocument/2006/relationships/customXml" Target="../ink/ink401.xml"/><Relationship Id="rId324" Type="http://schemas.openxmlformats.org/officeDocument/2006/relationships/customXml" Target="../ink/ink553.xml"/><Relationship Id="rId531" Type="http://schemas.openxmlformats.org/officeDocument/2006/relationships/image" Target="../media/image656.png"/><Relationship Id="rId629" Type="http://schemas.openxmlformats.org/officeDocument/2006/relationships/image" Target="../media/image705.png"/><Relationship Id="rId170" Type="http://schemas.openxmlformats.org/officeDocument/2006/relationships/customXml" Target="../ink/ink476.xml"/><Relationship Id="rId836" Type="http://schemas.openxmlformats.org/officeDocument/2006/relationships/customXml" Target="../ink/ink809.xml"/><Relationship Id="rId268" Type="http://schemas.openxmlformats.org/officeDocument/2006/relationships/customXml" Target="../ink/ink525.xml"/><Relationship Id="rId475" Type="http://schemas.openxmlformats.org/officeDocument/2006/relationships/image" Target="../media/image628.png"/><Relationship Id="rId682" Type="http://schemas.openxmlformats.org/officeDocument/2006/relationships/customXml" Target="../ink/ink732.xml"/><Relationship Id="rId32" Type="http://schemas.openxmlformats.org/officeDocument/2006/relationships/image" Target="../media/image407.png"/><Relationship Id="rId128" Type="http://schemas.openxmlformats.org/officeDocument/2006/relationships/customXml" Target="../ink/ink455.xml"/><Relationship Id="rId335" Type="http://schemas.openxmlformats.org/officeDocument/2006/relationships/image" Target="../media/image558.png"/><Relationship Id="rId542" Type="http://schemas.openxmlformats.org/officeDocument/2006/relationships/customXml" Target="../ink/ink662.xml"/><Relationship Id="rId181" Type="http://schemas.openxmlformats.org/officeDocument/2006/relationships/image" Target="../media/image481.png"/><Relationship Id="rId402" Type="http://schemas.openxmlformats.org/officeDocument/2006/relationships/customXml" Target="../ink/ink592.xml"/><Relationship Id="rId847" Type="http://schemas.openxmlformats.org/officeDocument/2006/relationships/image" Target="../media/image814.png"/><Relationship Id="rId279" Type="http://schemas.openxmlformats.org/officeDocument/2006/relationships/image" Target="../media/image530.png"/><Relationship Id="rId486" Type="http://schemas.openxmlformats.org/officeDocument/2006/relationships/customXml" Target="../ink/ink634.xml"/><Relationship Id="rId693" Type="http://schemas.openxmlformats.org/officeDocument/2006/relationships/image" Target="../media/image737.png"/><Relationship Id="rId707" Type="http://schemas.openxmlformats.org/officeDocument/2006/relationships/image" Target="../media/image744.png"/><Relationship Id="rId43" Type="http://schemas.openxmlformats.org/officeDocument/2006/relationships/customXml" Target="../ink/ink412.xml"/><Relationship Id="rId139" Type="http://schemas.openxmlformats.org/officeDocument/2006/relationships/image" Target="../media/image460.png"/><Relationship Id="rId346" Type="http://schemas.openxmlformats.org/officeDocument/2006/relationships/customXml" Target="../ink/ink564.xml"/><Relationship Id="rId553" Type="http://schemas.openxmlformats.org/officeDocument/2006/relationships/image" Target="../media/image667.png"/><Relationship Id="rId760" Type="http://schemas.openxmlformats.org/officeDocument/2006/relationships/customXml" Target="../ink/ink771.xml"/><Relationship Id="rId192" Type="http://schemas.openxmlformats.org/officeDocument/2006/relationships/customXml" Target="../ink/ink487.xml"/><Relationship Id="rId206" Type="http://schemas.openxmlformats.org/officeDocument/2006/relationships/customXml" Target="../ink/ink494.xml"/><Relationship Id="rId413" Type="http://schemas.openxmlformats.org/officeDocument/2006/relationships/image" Target="../media/image597.png"/><Relationship Id="rId858" Type="http://schemas.openxmlformats.org/officeDocument/2006/relationships/customXml" Target="../ink/ink820.xml"/><Relationship Id="rId497" Type="http://schemas.openxmlformats.org/officeDocument/2006/relationships/image" Target="../media/image639.png"/><Relationship Id="rId620" Type="http://schemas.openxmlformats.org/officeDocument/2006/relationships/customXml" Target="../ink/ink701.xml"/><Relationship Id="rId718" Type="http://schemas.openxmlformats.org/officeDocument/2006/relationships/customXml" Target="../ink/ink750.xml"/><Relationship Id="rId357" Type="http://schemas.openxmlformats.org/officeDocument/2006/relationships/image" Target="../media/image569.png"/><Relationship Id="rId54" Type="http://schemas.openxmlformats.org/officeDocument/2006/relationships/image" Target="../media/image418.png"/><Relationship Id="rId217" Type="http://schemas.openxmlformats.org/officeDocument/2006/relationships/image" Target="../media/image499.png"/><Relationship Id="rId564" Type="http://schemas.openxmlformats.org/officeDocument/2006/relationships/customXml" Target="../ink/ink673.xml"/><Relationship Id="rId771" Type="http://schemas.openxmlformats.org/officeDocument/2006/relationships/image" Target="../media/image776.png"/><Relationship Id="rId869" Type="http://schemas.openxmlformats.org/officeDocument/2006/relationships/image" Target="../media/image825.png"/><Relationship Id="rId424" Type="http://schemas.openxmlformats.org/officeDocument/2006/relationships/customXml" Target="../ink/ink603.xml"/><Relationship Id="rId631" Type="http://schemas.openxmlformats.org/officeDocument/2006/relationships/image" Target="../media/image706.png"/><Relationship Id="rId729" Type="http://schemas.openxmlformats.org/officeDocument/2006/relationships/image" Target="../media/image755.png"/><Relationship Id="rId270" Type="http://schemas.openxmlformats.org/officeDocument/2006/relationships/customXml" Target="../ink/ink526.xml"/><Relationship Id="rId65" Type="http://schemas.openxmlformats.org/officeDocument/2006/relationships/customXml" Target="../ink/ink423.xml"/><Relationship Id="rId130" Type="http://schemas.openxmlformats.org/officeDocument/2006/relationships/customXml" Target="../ink/ink456.xml"/><Relationship Id="rId368" Type="http://schemas.openxmlformats.org/officeDocument/2006/relationships/customXml" Target="../ink/ink575.xml"/><Relationship Id="rId575" Type="http://schemas.openxmlformats.org/officeDocument/2006/relationships/image" Target="../media/image678.png"/><Relationship Id="rId782" Type="http://schemas.openxmlformats.org/officeDocument/2006/relationships/customXml" Target="../ink/ink782.xml"/><Relationship Id="rId228" Type="http://schemas.openxmlformats.org/officeDocument/2006/relationships/customXml" Target="../ink/ink505.xml"/><Relationship Id="rId435" Type="http://schemas.openxmlformats.org/officeDocument/2006/relationships/image" Target="../media/image608.png"/><Relationship Id="rId642" Type="http://schemas.openxmlformats.org/officeDocument/2006/relationships/customXml" Target="../ink/ink712.xml"/><Relationship Id="rId281" Type="http://schemas.openxmlformats.org/officeDocument/2006/relationships/image" Target="../media/image531.png"/><Relationship Id="rId502" Type="http://schemas.openxmlformats.org/officeDocument/2006/relationships/customXml" Target="../ink/ink642.xml"/><Relationship Id="rId76" Type="http://schemas.openxmlformats.org/officeDocument/2006/relationships/image" Target="../media/image429.png"/><Relationship Id="rId141" Type="http://schemas.openxmlformats.org/officeDocument/2006/relationships/image" Target="../media/image461.png"/><Relationship Id="rId379" Type="http://schemas.openxmlformats.org/officeDocument/2006/relationships/image" Target="../media/image580.png"/><Relationship Id="rId586" Type="http://schemas.openxmlformats.org/officeDocument/2006/relationships/customXml" Target="../ink/ink684.xml"/><Relationship Id="rId793" Type="http://schemas.openxmlformats.org/officeDocument/2006/relationships/image" Target="../media/image787.png"/><Relationship Id="rId807" Type="http://schemas.openxmlformats.org/officeDocument/2006/relationships/image" Target="../media/image794.png"/><Relationship Id="rId7" Type="http://schemas.openxmlformats.org/officeDocument/2006/relationships/customXml" Target="../ink/ink394.xml"/><Relationship Id="rId239" Type="http://schemas.openxmlformats.org/officeDocument/2006/relationships/image" Target="../media/image510.png"/><Relationship Id="rId446" Type="http://schemas.openxmlformats.org/officeDocument/2006/relationships/customXml" Target="../ink/ink614.xml"/><Relationship Id="rId653" Type="http://schemas.openxmlformats.org/officeDocument/2006/relationships/image" Target="../media/image717.png"/><Relationship Id="rId292" Type="http://schemas.openxmlformats.org/officeDocument/2006/relationships/customXml" Target="../ink/ink537.xml"/><Relationship Id="rId306" Type="http://schemas.openxmlformats.org/officeDocument/2006/relationships/customXml" Target="../ink/ink544.xml"/><Relationship Id="rId860" Type="http://schemas.openxmlformats.org/officeDocument/2006/relationships/customXml" Target="../ink/ink821.xml"/><Relationship Id="rId87" Type="http://schemas.openxmlformats.org/officeDocument/2006/relationships/customXml" Target="../ink/ink434.xml"/><Relationship Id="rId513" Type="http://schemas.openxmlformats.org/officeDocument/2006/relationships/image" Target="../media/image647.png"/><Relationship Id="rId597" Type="http://schemas.openxmlformats.org/officeDocument/2006/relationships/image" Target="../media/image689.png"/><Relationship Id="rId720" Type="http://schemas.openxmlformats.org/officeDocument/2006/relationships/customXml" Target="../ink/ink751.xml"/><Relationship Id="rId818" Type="http://schemas.openxmlformats.org/officeDocument/2006/relationships/customXml" Target="../ink/ink800.xml"/><Relationship Id="rId152" Type="http://schemas.openxmlformats.org/officeDocument/2006/relationships/customXml" Target="../ink/ink467.xml"/><Relationship Id="rId457" Type="http://schemas.openxmlformats.org/officeDocument/2006/relationships/image" Target="../media/image619.png"/><Relationship Id="rId664" Type="http://schemas.openxmlformats.org/officeDocument/2006/relationships/customXml" Target="../ink/ink723.xml"/><Relationship Id="rId871" Type="http://schemas.openxmlformats.org/officeDocument/2006/relationships/image" Target="../media/image826.png"/><Relationship Id="rId14" Type="http://schemas.openxmlformats.org/officeDocument/2006/relationships/image" Target="../media/image398.png"/><Relationship Id="rId317" Type="http://schemas.openxmlformats.org/officeDocument/2006/relationships/image" Target="../media/image549.png"/><Relationship Id="rId524" Type="http://schemas.openxmlformats.org/officeDocument/2006/relationships/customXml" Target="../ink/ink653.xml"/><Relationship Id="rId731" Type="http://schemas.openxmlformats.org/officeDocument/2006/relationships/image" Target="../media/image756.png"/><Relationship Id="rId98" Type="http://schemas.openxmlformats.org/officeDocument/2006/relationships/image" Target="../media/image440.png"/><Relationship Id="rId163" Type="http://schemas.openxmlformats.org/officeDocument/2006/relationships/image" Target="../media/image472.png"/><Relationship Id="rId370" Type="http://schemas.openxmlformats.org/officeDocument/2006/relationships/customXml" Target="../ink/ink576.xml"/><Relationship Id="rId829" Type="http://schemas.openxmlformats.org/officeDocument/2006/relationships/image" Target="../media/image805.png"/><Relationship Id="rId230" Type="http://schemas.openxmlformats.org/officeDocument/2006/relationships/customXml" Target="../ink/ink506.xml"/><Relationship Id="rId468" Type="http://schemas.openxmlformats.org/officeDocument/2006/relationships/customXml" Target="../ink/ink625.xml"/><Relationship Id="rId675" Type="http://schemas.openxmlformats.org/officeDocument/2006/relationships/image" Target="../media/image728.png"/><Relationship Id="rId882" Type="http://schemas.openxmlformats.org/officeDocument/2006/relationships/customXml" Target="../ink/ink832.xml"/><Relationship Id="rId25" Type="http://schemas.openxmlformats.org/officeDocument/2006/relationships/customXml" Target="../ink/ink403.xml"/><Relationship Id="rId328" Type="http://schemas.openxmlformats.org/officeDocument/2006/relationships/customXml" Target="../ink/ink555.xml"/><Relationship Id="rId535" Type="http://schemas.openxmlformats.org/officeDocument/2006/relationships/image" Target="../media/image658.png"/><Relationship Id="rId742" Type="http://schemas.openxmlformats.org/officeDocument/2006/relationships/customXml" Target="../ink/ink762.xml"/><Relationship Id="rId174" Type="http://schemas.openxmlformats.org/officeDocument/2006/relationships/customXml" Target="../ink/ink478.xml"/><Relationship Id="rId381" Type="http://schemas.openxmlformats.org/officeDocument/2006/relationships/image" Target="../media/image581.png"/><Relationship Id="rId602" Type="http://schemas.openxmlformats.org/officeDocument/2006/relationships/customXml" Target="../ink/ink692.xml"/><Relationship Id="rId241" Type="http://schemas.openxmlformats.org/officeDocument/2006/relationships/image" Target="../media/image511.png"/><Relationship Id="rId479" Type="http://schemas.openxmlformats.org/officeDocument/2006/relationships/image" Target="../media/image630.png"/><Relationship Id="rId686" Type="http://schemas.openxmlformats.org/officeDocument/2006/relationships/customXml" Target="../ink/ink734.xml"/><Relationship Id="rId36" Type="http://schemas.openxmlformats.org/officeDocument/2006/relationships/image" Target="../media/image409.png"/><Relationship Id="rId339" Type="http://schemas.openxmlformats.org/officeDocument/2006/relationships/image" Target="../media/image560.png"/><Relationship Id="rId546" Type="http://schemas.openxmlformats.org/officeDocument/2006/relationships/customXml" Target="../ink/ink664.xml"/><Relationship Id="rId753" Type="http://schemas.openxmlformats.org/officeDocument/2006/relationships/image" Target="../media/image767.png"/><Relationship Id="rId101" Type="http://schemas.openxmlformats.org/officeDocument/2006/relationships/customXml" Target="../ink/ink441.xml"/><Relationship Id="rId185" Type="http://schemas.openxmlformats.org/officeDocument/2006/relationships/image" Target="../media/image483.png"/><Relationship Id="rId406" Type="http://schemas.openxmlformats.org/officeDocument/2006/relationships/customXml" Target="../ink/ink594.xml"/><Relationship Id="rId392" Type="http://schemas.openxmlformats.org/officeDocument/2006/relationships/customXml" Target="../ink/ink587.xml"/><Relationship Id="rId613" Type="http://schemas.openxmlformats.org/officeDocument/2006/relationships/image" Target="../media/image697.png"/><Relationship Id="rId697" Type="http://schemas.openxmlformats.org/officeDocument/2006/relationships/image" Target="../media/image739.png"/><Relationship Id="rId820" Type="http://schemas.openxmlformats.org/officeDocument/2006/relationships/customXml" Target="../ink/ink801.xml"/><Relationship Id="rId252" Type="http://schemas.openxmlformats.org/officeDocument/2006/relationships/customXml" Target="../ink/ink517.xml"/><Relationship Id="rId47" Type="http://schemas.openxmlformats.org/officeDocument/2006/relationships/customXml" Target="../ink/ink414.xml"/><Relationship Id="rId112" Type="http://schemas.openxmlformats.org/officeDocument/2006/relationships/customXml" Target="../ink/ink447.xml"/><Relationship Id="rId557" Type="http://schemas.openxmlformats.org/officeDocument/2006/relationships/image" Target="../media/image669.png"/><Relationship Id="rId764" Type="http://schemas.openxmlformats.org/officeDocument/2006/relationships/customXml" Target="../ink/ink773.xml"/><Relationship Id="rId196" Type="http://schemas.openxmlformats.org/officeDocument/2006/relationships/customXml" Target="../ink/ink489.xml"/><Relationship Id="rId417" Type="http://schemas.openxmlformats.org/officeDocument/2006/relationships/image" Target="../media/image599.png"/><Relationship Id="rId624" Type="http://schemas.openxmlformats.org/officeDocument/2006/relationships/customXml" Target="../ink/ink703.xml"/><Relationship Id="rId831" Type="http://schemas.openxmlformats.org/officeDocument/2006/relationships/image" Target="../media/image806.png"/><Relationship Id="rId263" Type="http://schemas.openxmlformats.org/officeDocument/2006/relationships/image" Target="../media/image522.png"/><Relationship Id="rId470" Type="http://schemas.openxmlformats.org/officeDocument/2006/relationships/customXml" Target="../ink/ink626.xml"/><Relationship Id="rId58" Type="http://schemas.openxmlformats.org/officeDocument/2006/relationships/image" Target="../media/image420.png"/><Relationship Id="rId123" Type="http://schemas.openxmlformats.org/officeDocument/2006/relationships/image" Target="../media/image452.png"/><Relationship Id="rId330" Type="http://schemas.openxmlformats.org/officeDocument/2006/relationships/customXml" Target="../ink/ink556.xml"/><Relationship Id="rId568" Type="http://schemas.openxmlformats.org/officeDocument/2006/relationships/customXml" Target="../ink/ink675.xml"/><Relationship Id="rId775" Type="http://schemas.openxmlformats.org/officeDocument/2006/relationships/image" Target="../media/image778.png"/><Relationship Id="rId428" Type="http://schemas.openxmlformats.org/officeDocument/2006/relationships/customXml" Target="../ink/ink605.xml"/><Relationship Id="rId635" Type="http://schemas.openxmlformats.org/officeDocument/2006/relationships/image" Target="../media/image708.png"/><Relationship Id="rId842" Type="http://schemas.openxmlformats.org/officeDocument/2006/relationships/customXml" Target="../ink/ink812.xml"/><Relationship Id="rId274" Type="http://schemas.openxmlformats.org/officeDocument/2006/relationships/customXml" Target="../ink/ink528.xml"/><Relationship Id="rId481" Type="http://schemas.openxmlformats.org/officeDocument/2006/relationships/image" Target="../media/image631.png"/><Relationship Id="rId702" Type="http://schemas.openxmlformats.org/officeDocument/2006/relationships/customXml" Target="../ink/ink742.xml"/><Relationship Id="rId69" Type="http://schemas.openxmlformats.org/officeDocument/2006/relationships/customXml" Target="../ink/ink425.xml"/><Relationship Id="rId134" Type="http://schemas.openxmlformats.org/officeDocument/2006/relationships/customXml" Target="../ink/ink458.xml"/><Relationship Id="rId579" Type="http://schemas.openxmlformats.org/officeDocument/2006/relationships/image" Target="../media/image680.png"/><Relationship Id="rId786" Type="http://schemas.openxmlformats.org/officeDocument/2006/relationships/customXml" Target="../ink/ink784.xml"/><Relationship Id="rId341" Type="http://schemas.openxmlformats.org/officeDocument/2006/relationships/image" Target="../media/image561.png"/><Relationship Id="rId439" Type="http://schemas.openxmlformats.org/officeDocument/2006/relationships/image" Target="../media/image610.png"/><Relationship Id="rId646" Type="http://schemas.openxmlformats.org/officeDocument/2006/relationships/customXml" Target="../ink/ink714.xml"/><Relationship Id="rId201" Type="http://schemas.openxmlformats.org/officeDocument/2006/relationships/image" Target="../media/image491.png"/><Relationship Id="rId285" Type="http://schemas.openxmlformats.org/officeDocument/2006/relationships/image" Target="../media/image533.png"/><Relationship Id="rId506" Type="http://schemas.openxmlformats.org/officeDocument/2006/relationships/customXml" Target="../ink/ink644.xml"/><Relationship Id="rId853" Type="http://schemas.openxmlformats.org/officeDocument/2006/relationships/image" Target="../media/image817.png"/><Relationship Id="rId492" Type="http://schemas.openxmlformats.org/officeDocument/2006/relationships/customXml" Target="../ink/ink637.xml"/><Relationship Id="rId713" Type="http://schemas.openxmlformats.org/officeDocument/2006/relationships/image" Target="../media/image747.png"/><Relationship Id="rId797" Type="http://schemas.openxmlformats.org/officeDocument/2006/relationships/image" Target="../media/image789.png"/><Relationship Id="rId145" Type="http://schemas.openxmlformats.org/officeDocument/2006/relationships/image" Target="../media/image463.png"/><Relationship Id="rId352" Type="http://schemas.openxmlformats.org/officeDocument/2006/relationships/customXml" Target="../ink/ink567.xml"/><Relationship Id="rId212" Type="http://schemas.openxmlformats.org/officeDocument/2006/relationships/customXml" Target="../ink/ink497.xml"/><Relationship Id="rId657" Type="http://schemas.openxmlformats.org/officeDocument/2006/relationships/image" Target="../media/image719.png"/><Relationship Id="rId864" Type="http://schemas.openxmlformats.org/officeDocument/2006/relationships/customXml" Target="../ink/ink823.xml"/><Relationship Id="rId296" Type="http://schemas.openxmlformats.org/officeDocument/2006/relationships/customXml" Target="../ink/ink539.xml"/><Relationship Id="rId517" Type="http://schemas.openxmlformats.org/officeDocument/2006/relationships/image" Target="../media/image649.png"/><Relationship Id="rId724" Type="http://schemas.openxmlformats.org/officeDocument/2006/relationships/customXml" Target="../ink/ink753.xml"/><Relationship Id="rId60" Type="http://schemas.openxmlformats.org/officeDocument/2006/relationships/image" Target="../media/image421.png"/><Relationship Id="rId156" Type="http://schemas.openxmlformats.org/officeDocument/2006/relationships/customXml" Target="../ink/ink469.xml"/><Relationship Id="rId363" Type="http://schemas.openxmlformats.org/officeDocument/2006/relationships/image" Target="../media/image572.png"/><Relationship Id="rId570" Type="http://schemas.openxmlformats.org/officeDocument/2006/relationships/customXml" Target="../ink/ink676.xml"/><Relationship Id="rId223" Type="http://schemas.openxmlformats.org/officeDocument/2006/relationships/image" Target="../media/image502.png"/><Relationship Id="rId430" Type="http://schemas.openxmlformats.org/officeDocument/2006/relationships/customXml" Target="../ink/ink606.xml"/><Relationship Id="rId668" Type="http://schemas.openxmlformats.org/officeDocument/2006/relationships/customXml" Target="../ink/ink725.xml"/><Relationship Id="rId875" Type="http://schemas.openxmlformats.org/officeDocument/2006/relationships/image" Target="../media/image828.png"/><Relationship Id="rId18" Type="http://schemas.openxmlformats.org/officeDocument/2006/relationships/image" Target="../media/image400.png"/><Relationship Id="rId528" Type="http://schemas.openxmlformats.org/officeDocument/2006/relationships/customXml" Target="../ink/ink655.xml"/><Relationship Id="rId735" Type="http://schemas.openxmlformats.org/officeDocument/2006/relationships/image" Target="../media/image758.png"/><Relationship Id="rId167" Type="http://schemas.openxmlformats.org/officeDocument/2006/relationships/image" Target="../media/image474.png"/><Relationship Id="rId374" Type="http://schemas.openxmlformats.org/officeDocument/2006/relationships/customXml" Target="../ink/ink578.xml"/><Relationship Id="rId581" Type="http://schemas.openxmlformats.org/officeDocument/2006/relationships/image" Target="../media/image681.png"/><Relationship Id="rId71" Type="http://schemas.openxmlformats.org/officeDocument/2006/relationships/customXml" Target="../ink/ink426.xml"/><Relationship Id="rId234" Type="http://schemas.openxmlformats.org/officeDocument/2006/relationships/customXml" Target="../ink/ink508.xml"/><Relationship Id="rId679" Type="http://schemas.openxmlformats.org/officeDocument/2006/relationships/image" Target="../media/image730.png"/><Relationship Id="rId802" Type="http://schemas.openxmlformats.org/officeDocument/2006/relationships/customXml" Target="../ink/ink792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405.xml"/><Relationship Id="rId441" Type="http://schemas.openxmlformats.org/officeDocument/2006/relationships/image" Target="../media/image611.png"/><Relationship Id="rId539" Type="http://schemas.openxmlformats.org/officeDocument/2006/relationships/image" Target="../media/image660.png"/><Relationship Id="rId746" Type="http://schemas.openxmlformats.org/officeDocument/2006/relationships/customXml" Target="../ink/ink764.xml"/><Relationship Id="rId178" Type="http://schemas.openxmlformats.org/officeDocument/2006/relationships/customXml" Target="../ink/ink480.xml"/><Relationship Id="rId301" Type="http://schemas.openxmlformats.org/officeDocument/2006/relationships/image" Target="../media/image541.png"/><Relationship Id="rId82" Type="http://schemas.openxmlformats.org/officeDocument/2006/relationships/image" Target="../media/image432.png"/><Relationship Id="rId385" Type="http://schemas.openxmlformats.org/officeDocument/2006/relationships/image" Target="../media/image583.png"/><Relationship Id="rId592" Type="http://schemas.openxmlformats.org/officeDocument/2006/relationships/customXml" Target="../ink/ink687.xml"/><Relationship Id="rId606" Type="http://schemas.openxmlformats.org/officeDocument/2006/relationships/customXml" Target="../ink/ink694.xml"/><Relationship Id="rId813" Type="http://schemas.openxmlformats.org/officeDocument/2006/relationships/image" Target="../media/image797.png"/><Relationship Id="rId245" Type="http://schemas.openxmlformats.org/officeDocument/2006/relationships/image" Target="../media/image513.png"/><Relationship Id="rId452" Type="http://schemas.openxmlformats.org/officeDocument/2006/relationships/customXml" Target="../ink/ink617.xml"/><Relationship Id="rId105" Type="http://schemas.openxmlformats.org/officeDocument/2006/relationships/customXml" Target="../ink/ink443.xml"/><Relationship Id="rId312" Type="http://schemas.openxmlformats.org/officeDocument/2006/relationships/customXml" Target="../ink/ink547.xml"/><Relationship Id="rId757" Type="http://schemas.openxmlformats.org/officeDocument/2006/relationships/image" Target="../media/image769.png"/><Relationship Id="rId93" Type="http://schemas.openxmlformats.org/officeDocument/2006/relationships/customXml" Target="../ink/ink437.xml"/><Relationship Id="rId189" Type="http://schemas.openxmlformats.org/officeDocument/2006/relationships/image" Target="../media/image485.png"/><Relationship Id="rId396" Type="http://schemas.openxmlformats.org/officeDocument/2006/relationships/customXml" Target="../ink/ink589.xml"/><Relationship Id="rId617" Type="http://schemas.openxmlformats.org/officeDocument/2006/relationships/image" Target="../media/image699.png"/><Relationship Id="rId824" Type="http://schemas.openxmlformats.org/officeDocument/2006/relationships/customXml" Target="../ink/ink803.xml"/><Relationship Id="rId256" Type="http://schemas.openxmlformats.org/officeDocument/2006/relationships/customXml" Target="../ink/ink519.xml"/><Relationship Id="rId463" Type="http://schemas.openxmlformats.org/officeDocument/2006/relationships/image" Target="../media/image622.png"/><Relationship Id="rId670" Type="http://schemas.openxmlformats.org/officeDocument/2006/relationships/customXml" Target="../ink/ink726.xml"/><Relationship Id="rId116" Type="http://schemas.openxmlformats.org/officeDocument/2006/relationships/customXml" Target="../ink/ink449.xml"/><Relationship Id="rId323" Type="http://schemas.openxmlformats.org/officeDocument/2006/relationships/image" Target="../media/image552.png"/><Relationship Id="rId530" Type="http://schemas.openxmlformats.org/officeDocument/2006/relationships/customXml" Target="../ink/ink656.xml"/><Relationship Id="rId768" Type="http://schemas.openxmlformats.org/officeDocument/2006/relationships/customXml" Target="../ink/ink775.xml"/><Relationship Id="rId20" Type="http://schemas.openxmlformats.org/officeDocument/2006/relationships/image" Target="../media/image401.png"/><Relationship Id="rId628" Type="http://schemas.openxmlformats.org/officeDocument/2006/relationships/customXml" Target="../ink/ink705.xml"/><Relationship Id="rId835" Type="http://schemas.openxmlformats.org/officeDocument/2006/relationships/image" Target="../media/image808.png"/><Relationship Id="rId267" Type="http://schemas.openxmlformats.org/officeDocument/2006/relationships/image" Target="../media/image524.png"/><Relationship Id="rId474" Type="http://schemas.openxmlformats.org/officeDocument/2006/relationships/customXml" Target="../ink/ink628.xml"/><Relationship Id="rId127" Type="http://schemas.openxmlformats.org/officeDocument/2006/relationships/image" Target="../media/image454.png"/><Relationship Id="rId681" Type="http://schemas.openxmlformats.org/officeDocument/2006/relationships/image" Target="../media/image731.png"/><Relationship Id="rId779" Type="http://schemas.openxmlformats.org/officeDocument/2006/relationships/image" Target="../media/image780.png"/><Relationship Id="rId31" Type="http://schemas.openxmlformats.org/officeDocument/2006/relationships/customXml" Target="../ink/ink406.xml"/><Relationship Id="rId334" Type="http://schemas.openxmlformats.org/officeDocument/2006/relationships/customXml" Target="../ink/ink558.xml"/><Relationship Id="rId541" Type="http://schemas.openxmlformats.org/officeDocument/2006/relationships/image" Target="../media/image661.png"/><Relationship Id="rId639" Type="http://schemas.openxmlformats.org/officeDocument/2006/relationships/image" Target="../media/image710.png"/><Relationship Id="rId180" Type="http://schemas.openxmlformats.org/officeDocument/2006/relationships/customXml" Target="../ink/ink481.xml"/><Relationship Id="rId278" Type="http://schemas.openxmlformats.org/officeDocument/2006/relationships/customXml" Target="../ink/ink530.xml"/><Relationship Id="rId401" Type="http://schemas.openxmlformats.org/officeDocument/2006/relationships/image" Target="../media/image591.png"/><Relationship Id="rId846" Type="http://schemas.openxmlformats.org/officeDocument/2006/relationships/customXml" Target="../ink/ink814.xml"/><Relationship Id="rId485" Type="http://schemas.openxmlformats.org/officeDocument/2006/relationships/image" Target="../media/image633.png"/><Relationship Id="rId692" Type="http://schemas.openxmlformats.org/officeDocument/2006/relationships/customXml" Target="../ink/ink737.xml"/><Relationship Id="rId706" Type="http://schemas.openxmlformats.org/officeDocument/2006/relationships/customXml" Target="../ink/ink744.xml"/><Relationship Id="rId42" Type="http://schemas.openxmlformats.org/officeDocument/2006/relationships/image" Target="../media/image412.png"/><Relationship Id="rId138" Type="http://schemas.openxmlformats.org/officeDocument/2006/relationships/customXml" Target="../ink/ink460.xml"/><Relationship Id="rId345" Type="http://schemas.openxmlformats.org/officeDocument/2006/relationships/image" Target="../media/image563.png"/><Relationship Id="rId552" Type="http://schemas.openxmlformats.org/officeDocument/2006/relationships/customXml" Target="../ink/ink667.xml"/><Relationship Id="rId191" Type="http://schemas.openxmlformats.org/officeDocument/2006/relationships/image" Target="../media/image486.png"/><Relationship Id="rId205" Type="http://schemas.openxmlformats.org/officeDocument/2006/relationships/image" Target="../media/image493.png"/><Relationship Id="rId412" Type="http://schemas.openxmlformats.org/officeDocument/2006/relationships/customXml" Target="../ink/ink597.xml"/><Relationship Id="rId857" Type="http://schemas.openxmlformats.org/officeDocument/2006/relationships/image" Target="../media/image819.png"/><Relationship Id="rId289" Type="http://schemas.openxmlformats.org/officeDocument/2006/relationships/image" Target="../media/image535.png"/><Relationship Id="rId496" Type="http://schemas.openxmlformats.org/officeDocument/2006/relationships/customXml" Target="../ink/ink639.xml"/><Relationship Id="rId717" Type="http://schemas.openxmlformats.org/officeDocument/2006/relationships/image" Target="../media/image749.png"/><Relationship Id="rId53" Type="http://schemas.openxmlformats.org/officeDocument/2006/relationships/customXml" Target="../ink/ink417.xml"/><Relationship Id="rId149" Type="http://schemas.openxmlformats.org/officeDocument/2006/relationships/image" Target="../media/image465.png"/><Relationship Id="rId356" Type="http://schemas.openxmlformats.org/officeDocument/2006/relationships/customXml" Target="../ink/ink569.xml"/><Relationship Id="rId563" Type="http://schemas.openxmlformats.org/officeDocument/2006/relationships/image" Target="../media/image672.png"/><Relationship Id="rId770" Type="http://schemas.openxmlformats.org/officeDocument/2006/relationships/customXml" Target="../ink/ink776.xml"/><Relationship Id="rId216" Type="http://schemas.openxmlformats.org/officeDocument/2006/relationships/customXml" Target="../ink/ink499.xml"/><Relationship Id="rId423" Type="http://schemas.openxmlformats.org/officeDocument/2006/relationships/image" Target="../media/image602.png"/><Relationship Id="rId868" Type="http://schemas.openxmlformats.org/officeDocument/2006/relationships/customXml" Target="../ink/ink825.xml"/><Relationship Id="rId630" Type="http://schemas.openxmlformats.org/officeDocument/2006/relationships/customXml" Target="../ink/ink706.xml"/><Relationship Id="rId728" Type="http://schemas.openxmlformats.org/officeDocument/2006/relationships/customXml" Target="../ink/ink755.xml"/><Relationship Id="rId64" Type="http://schemas.openxmlformats.org/officeDocument/2006/relationships/image" Target="../media/image423.png"/><Relationship Id="rId367" Type="http://schemas.openxmlformats.org/officeDocument/2006/relationships/image" Target="../media/image574.png"/><Relationship Id="rId574" Type="http://schemas.openxmlformats.org/officeDocument/2006/relationships/customXml" Target="../ink/ink678.xml"/><Relationship Id="rId227" Type="http://schemas.openxmlformats.org/officeDocument/2006/relationships/image" Target="../media/image504.png"/><Relationship Id="rId781" Type="http://schemas.openxmlformats.org/officeDocument/2006/relationships/image" Target="../media/image781.png"/><Relationship Id="rId879" Type="http://schemas.openxmlformats.org/officeDocument/2006/relationships/image" Target="../media/image830.png"/><Relationship Id="rId434" Type="http://schemas.openxmlformats.org/officeDocument/2006/relationships/customXml" Target="../ink/ink608.xml"/><Relationship Id="rId641" Type="http://schemas.openxmlformats.org/officeDocument/2006/relationships/image" Target="../media/image711.png"/><Relationship Id="rId739" Type="http://schemas.openxmlformats.org/officeDocument/2006/relationships/image" Target="../media/image760.png"/><Relationship Id="rId280" Type="http://schemas.openxmlformats.org/officeDocument/2006/relationships/customXml" Target="../ink/ink531.xml"/><Relationship Id="rId501" Type="http://schemas.openxmlformats.org/officeDocument/2006/relationships/image" Target="../media/image641.png"/><Relationship Id="rId75" Type="http://schemas.openxmlformats.org/officeDocument/2006/relationships/customXml" Target="../ink/ink428.xml"/><Relationship Id="rId140" Type="http://schemas.openxmlformats.org/officeDocument/2006/relationships/customXml" Target="../ink/ink461.xml"/><Relationship Id="rId378" Type="http://schemas.openxmlformats.org/officeDocument/2006/relationships/customXml" Target="../ink/ink580.xml"/><Relationship Id="rId585" Type="http://schemas.openxmlformats.org/officeDocument/2006/relationships/image" Target="../media/image683.png"/><Relationship Id="rId792" Type="http://schemas.openxmlformats.org/officeDocument/2006/relationships/customXml" Target="../ink/ink787.xml"/><Relationship Id="rId806" Type="http://schemas.openxmlformats.org/officeDocument/2006/relationships/customXml" Target="../ink/ink794.xml"/><Relationship Id="rId6" Type="http://schemas.openxmlformats.org/officeDocument/2006/relationships/image" Target="../media/image394.png"/><Relationship Id="rId238" Type="http://schemas.openxmlformats.org/officeDocument/2006/relationships/customXml" Target="../ink/ink510.xml"/><Relationship Id="rId445" Type="http://schemas.openxmlformats.org/officeDocument/2006/relationships/image" Target="../media/image613.png"/><Relationship Id="rId652" Type="http://schemas.openxmlformats.org/officeDocument/2006/relationships/customXml" Target="../ink/ink717.xml"/><Relationship Id="rId291" Type="http://schemas.openxmlformats.org/officeDocument/2006/relationships/image" Target="../media/image536.png"/><Relationship Id="rId305" Type="http://schemas.openxmlformats.org/officeDocument/2006/relationships/image" Target="../media/image543.png"/><Relationship Id="rId512" Type="http://schemas.openxmlformats.org/officeDocument/2006/relationships/customXml" Target="../ink/ink647.xml"/><Relationship Id="rId86" Type="http://schemas.openxmlformats.org/officeDocument/2006/relationships/image" Target="../media/image434.png"/><Relationship Id="rId151" Type="http://schemas.openxmlformats.org/officeDocument/2006/relationships/image" Target="../media/image466.png"/><Relationship Id="rId389" Type="http://schemas.openxmlformats.org/officeDocument/2006/relationships/image" Target="../media/image585.png"/><Relationship Id="rId596" Type="http://schemas.openxmlformats.org/officeDocument/2006/relationships/customXml" Target="../ink/ink689.xml"/><Relationship Id="rId817" Type="http://schemas.openxmlformats.org/officeDocument/2006/relationships/image" Target="../media/image799.png"/><Relationship Id="rId249" Type="http://schemas.openxmlformats.org/officeDocument/2006/relationships/image" Target="../media/image515.png"/><Relationship Id="rId456" Type="http://schemas.openxmlformats.org/officeDocument/2006/relationships/customXml" Target="../ink/ink619.xml"/><Relationship Id="rId663" Type="http://schemas.openxmlformats.org/officeDocument/2006/relationships/image" Target="../media/image722.png"/><Relationship Id="rId870" Type="http://schemas.openxmlformats.org/officeDocument/2006/relationships/customXml" Target="../ink/ink826.xml"/><Relationship Id="rId13" Type="http://schemas.openxmlformats.org/officeDocument/2006/relationships/customXml" Target="../ink/ink397.xml"/><Relationship Id="rId109" Type="http://schemas.openxmlformats.org/officeDocument/2006/relationships/customXml" Target="../ink/ink445.xml"/><Relationship Id="rId316" Type="http://schemas.openxmlformats.org/officeDocument/2006/relationships/customXml" Target="../ink/ink549.xml"/><Relationship Id="rId523" Type="http://schemas.openxmlformats.org/officeDocument/2006/relationships/image" Target="../media/image652.png"/><Relationship Id="rId97" Type="http://schemas.openxmlformats.org/officeDocument/2006/relationships/customXml" Target="../ink/ink439.xml"/><Relationship Id="rId730" Type="http://schemas.openxmlformats.org/officeDocument/2006/relationships/customXml" Target="../ink/ink756.xml"/><Relationship Id="rId828" Type="http://schemas.openxmlformats.org/officeDocument/2006/relationships/customXml" Target="../ink/ink805.xml"/><Relationship Id="rId162" Type="http://schemas.openxmlformats.org/officeDocument/2006/relationships/customXml" Target="../ink/ink472.xml"/><Relationship Id="rId467" Type="http://schemas.openxmlformats.org/officeDocument/2006/relationships/image" Target="../media/image624.png"/><Relationship Id="rId674" Type="http://schemas.openxmlformats.org/officeDocument/2006/relationships/customXml" Target="../ink/ink728.xml"/><Relationship Id="rId881" Type="http://schemas.openxmlformats.org/officeDocument/2006/relationships/image" Target="../media/image831.png"/><Relationship Id="rId24" Type="http://schemas.openxmlformats.org/officeDocument/2006/relationships/image" Target="../media/image403.png"/><Relationship Id="rId327" Type="http://schemas.openxmlformats.org/officeDocument/2006/relationships/image" Target="../media/image554.png"/><Relationship Id="rId534" Type="http://schemas.openxmlformats.org/officeDocument/2006/relationships/customXml" Target="../ink/ink658.xml"/><Relationship Id="rId741" Type="http://schemas.openxmlformats.org/officeDocument/2006/relationships/image" Target="../media/image761.png"/><Relationship Id="rId839" Type="http://schemas.openxmlformats.org/officeDocument/2006/relationships/image" Target="../media/image810.png"/><Relationship Id="rId173" Type="http://schemas.openxmlformats.org/officeDocument/2006/relationships/image" Target="../media/image477.png"/><Relationship Id="rId380" Type="http://schemas.openxmlformats.org/officeDocument/2006/relationships/customXml" Target="../ink/ink581.xml"/><Relationship Id="rId601" Type="http://schemas.openxmlformats.org/officeDocument/2006/relationships/image" Target="../media/image691.png"/><Relationship Id="rId240" Type="http://schemas.openxmlformats.org/officeDocument/2006/relationships/customXml" Target="../ink/ink511.xml"/><Relationship Id="rId478" Type="http://schemas.openxmlformats.org/officeDocument/2006/relationships/customXml" Target="../ink/ink630.xml"/><Relationship Id="rId685" Type="http://schemas.openxmlformats.org/officeDocument/2006/relationships/image" Target="../media/image733.png"/><Relationship Id="rId35" Type="http://schemas.openxmlformats.org/officeDocument/2006/relationships/customXml" Target="../ink/ink408.xml"/><Relationship Id="rId100" Type="http://schemas.openxmlformats.org/officeDocument/2006/relationships/image" Target="../media/image441.png"/><Relationship Id="rId338" Type="http://schemas.openxmlformats.org/officeDocument/2006/relationships/customXml" Target="../ink/ink560.xml"/><Relationship Id="rId545" Type="http://schemas.openxmlformats.org/officeDocument/2006/relationships/image" Target="../media/image663.png"/><Relationship Id="rId752" Type="http://schemas.openxmlformats.org/officeDocument/2006/relationships/customXml" Target="../ink/ink767.xml"/><Relationship Id="rId184" Type="http://schemas.openxmlformats.org/officeDocument/2006/relationships/customXml" Target="../ink/ink483.xml"/><Relationship Id="rId391" Type="http://schemas.openxmlformats.org/officeDocument/2006/relationships/image" Target="../media/image586.png"/><Relationship Id="rId405" Type="http://schemas.openxmlformats.org/officeDocument/2006/relationships/image" Target="../media/image593.png"/><Relationship Id="rId612" Type="http://schemas.openxmlformats.org/officeDocument/2006/relationships/customXml" Target="../ink/ink697.xml"/><Relationship Id="rId251" Type="http://schemas.openxmlformats.org/officeDocument/2006/relationships/image" Target="../media/image516.png"/><Relationship Id="rId489" Type="http://schemas.openxmlformats.org/officeDocument/2006/relationships/image" Target="../media/image635.png"/><Relationship Id="rId696" Type="http://schemas.openxmlformats.org/officeDocument/2006/relationships/customXml" Target="../ink/ink739.xml"/><Relationship Id="rId46" Type="http://schemas.openxmlformats.org/officeDocument/2006/relationships/image" Target="../media/image414.png"/><Relationship Id="rId349" Type="http://schemas.openxmlformats.org/officeDocument/2006/relationships/image" Target="../media/image565.png"/><Relationship Id="rId556" Type="http://schemas.openxmlformats.org/officeDocument/2006/relationships/customXml" Target="../ink/ink669.xml"/><Relationship Id="rId763" Type="http://schemas.openxmlformats.org/officeDocument/2006/relationships/image" Target="../media/image772.png"/><Relationship Id="rId111" Type="http://schemas.openxmlformats.org/officeDocument/2006/relationships/image" Target="../media/image446.png"/><Relationship Id="rId195" Type="http://schemas.openxmlformats.org/officeDocument/2006/relationships/image" Target="../media/image488.png"/><Relationship Id="rId209" Type="http://schemas.openxmlformats.org/officeDocument/2006/relationships/image" Target="../media/image495.png"/><Relationship Id="rId416" Type="http://schemas.openxmlformats.org/officeDocument/2006/relationships/customXml" Target="../ink/ink599.xml"/><Relationship Id="rId623" Type="http://schemas.openxmlformats.org/officeDocument/2006/relationships/image" Target="../media/image702.png"/><Relationship Id="rId830" Type="http://schemas.openxmlformats.org/officeDocument/2006/relationships/customXml" Target="../ink/ink806.xml"/><Relationship Id="rId57" Type="http://schemas.openxmlformats.org/officeDocument/2006/relationships/customXml" Target="../ink/ink419.xml"/><Relationship Id="rId262" Type="http://schemas.openxmlformats.org/officeDocument/2006/relationships/customXml" Target="../ink/ink522.xml"/><Relationship Id="rId567" Type="http://schemas.openxmlformats.org/officeDocument/2006/relationships/image" Target="../media/image674.png"/><Relationship Id="rId99" Type="http://schemas.openxmlformats.org/officeDocument/2006/relationships/customXml" Target="../ink/ink440.xml"/><Relationship Id="rId122" Type="http://schemas.openxmlformats.org/officeDocument/2006/relationships/customXml" Target="../ink/ink452.xml"/><Relationship Id="rId164" Type="http://schemas.openxmlformats.org/officeDocument/2006/relationships/customXml" Target="../ink/ink473.xml"/><Relationship Id="rId371" Type="http://schemas.openxmlformats.org/officeDocument/2006/relationships/image" Target="../media/image576.png"/><Relationship Id="rId774" Type="http://schemas.openxmlformats.org/officeDocument/2006/relationships/customXml" Target="../ink/ink778.xml"/><Relationship Id="rId427" Type="http://schemas.openxmlformats.org/officeDocument/2006/relationships/image" Target="../media/image604.png"/><Relationship Id="rId469" Type="http://schemas.openxmlformats.org/officeDocument/2006/relationships/image" Target="../media/image625.png"/><Relationship Id="rId634" Type="http://schemas.openxmlformats.org/officeDocument/2006/relationships/customXml" Target="../ink/ink708.xml"/><Relationship Id="rId676" Type="http://schemas.openxmlformats.org/officeDocument/2006/relationships/customXml" Target="../ink/ink729.xml"/><Relationship Id="rId841" Type="http://schemas.openxmlformats.org/officeDocument/2006/relationships/image" Target="../media/image811.png"/><Relationship Id="rId883" Type="http://schemas.openxmlformats.org/officeDocument/2006/relationships/image" Target="../media/image832.png"/><Relationship Id="rId26" Type="http://schemas.openxmlformats.org/officeDocument/2006/relationships/image" Target="../media/image404.png"/><Relationship Id="rId231" Type="http://schemas.openxmlformats.org/officeDocument/2006/relationships/image" Target="../media/image506.png"/><Relationship Id="rId273" Type="http://schemas.openxmlformats.org/officeDocument/2006/relationships/image" Target="../media/image527.png"/><Relationship Id="rId329" Type="http://schemas.openxmlformats.org/officeDocument/2006/relationships/image" Target="../media/image555.png"/><Relationship Id="rId480" Type="http://schemas.openxmlformats.org/officeDocument/2006/relationships/customXml" Target="../ink/ink631.xml"/><Relationship Id="rId536" Type="http://schemas.openxmlformats.org/officeDocument/2006/relationships/customXml" Target="../ink/ink659.xml"/><Relationship Id="rId701" Type="http://schemas.openxmlformats.org/officeDocument/2006/relationships/image" Target="../media/image741.png"/><Relationship Id="rId68" Type="http://schemas.openxmlformats.org/officeDocument/2006/relationships/image" Target="../media/image425.png"/><Relationship Id="rId133" Type="http://schemas.openxmlformats.org/officeDocument/2006/relationships/image" Target="../media/image457.png"/><Relationship Id="rId175" Type="http://schemas.openxmlformats.org/officeDocument/2006/relationships/image" Target="../media/image478.png"/><Relationship Id="rId340" Type="http://schemas.openxmlformats.org/officeDocument/2006/relationships/customXml" Target="../ink/ink561.xml"/><Relationship Id="rId578" Type="http://schemas.openxmlformats.org/officeDocument/2006/relationships/customXml" Target="../ink/ink680.xml"/><Relationship Id="rId743" Type="http://schemas.openxmlformats.org/officeDocument/2006/relationships/image" Target="../media/image762.png"/><Relationship Id="rId785" Type="http://schemas.openxmlformats.org/officeDocument/2006/relationships/image" Target="../media/image783.png"/><Relationship Id="rId200" Type="http://schemas.openxmlformats.org/officeDocument/2006/relationships/customXml" Target="../ink/ink491.xml"/><Relationship Id="rId382" Type="http://schemas.openxmlformats.org/officeDocument/2006/relationships/customXml" Target="../ink/ink582.xml"/><Relationship Id="rId438" Type="http://schemas.openxmlformats.org/officeDocument/2006/relationships/customXml" Target="../ink/ink610.xml"/><Relationship Id="rId603" Type="http://schemas.openxmlformats.org/officeDocument/2006/relationships/image" Target="../media/image692.png"/><Relationship Id="rId645" Type="http://schemas.openxmlformats.org/officeDocument/2006/relationships/image" Target="../media/image713.png"/><Relationship Id="rId687" Type="http://schemas.openxmlformats.org/officeDocument/2006/relationships/image" Target="../media/image734.png"/><Relationship Id="rId810" Type="http://schemas.openxmlformats.org/officeDocument/2006/relationships/customXml" Target="../ink/ink796.xml"/><Relationship Id="rId852" Type="http://schemas.openxmlformats.org/officeDocument/2006/relationships/customXml" Target="../ink/ink817.xml"/><Relationship Id="rId242" Type="http://schemas.openxmlformats.org/officeDocument/2006/relationships/customXml" Target="../ink/ink512.xml"/><Relationship Id="rId284" Type="http://schemas.openxmlformats.org/officeDocument/2006/relationships/customXml" Target="../ink/ink533.xml"/><Relationship Id="rId491" Type="http://schemas.openxmlformats.org/officeDocument/2006/relationships/image" Target="../media/image636.png"/><Relationship Id="rId505" Type="http://schemas.openxmlformats.org/officeDocument/2006/relationships/image" Target="../media/image643.png"/><Relationship Id="rId712" Type="http://schemas.openxmlformats.org/officeDocument/2006/relationships/customXml" Target="../ink/ink747.xml"/><Relationship Id="rId37" Type="http://schemas.openxmlformats.org/officeDocument/2006/relationships/customXml" Target="../ink/ink409.xml"/><Relationship Id="rId79" Type="http://schemas.openxmlformats.org/officeDocument/2006/relationships/customXml" Target="../ink/ink430.xml"/><Relationship Id="rId102" Type="http://schemas.openxmlformats.org/officeDocument/2006/relationships/image" Target="../media/image442.png"/><Relationship Id="rId144" Type="http://schemas.openxmlformats.org/officeDocument/2006/relationships/customXml" Target="../ink/ink463.xml"/><Relationship Id="rId547" Type="http://schemas.openxmlformats.org/officeDocument/2006/relationships/image" Target="../media/image664.png"/><Relationship Id="rId589" Type="http://schemas.openxmlformats.org/officeDocument/2006/relationships/image" Target="../media/image685.png"/><Relationship Id="rId754" Type="http://schemas.openxmlformats.org/officeDocument/2006/relationships/customXml" Target="../ink/ink768.xml"/><Relationship Id="rId796" Type="http://schemas.openxmlformats.org/officeDocument/2006/relationships/customXml" Target="../ink/ink789.xml"/><Relationship Id="rId90" Type="http://schemas.openxmlformats.org/officeDocument/2006/relationships/image" Target="../media/image436.png"/><Relationship Id="rId186" Type="http://schemas.openxmlformats.org/officeDocument/2006/relationships/customXml" Target="../ink/ink484.xml"/><Relationship Id="rId351" Type="http://schemas.openxmlformats.org/officeDocument/2006/relationships/image" Target="../media/image566.png"/><Relationship Id="rId393" Type="http://schemas.openxmlformats.org/officeDocument/2006/relationships/image" Target="../media/image587.png"/><Relationship Id="rId407" Type="http://schemas.openxmlformats.org/officeDocument/2006/relationships/image" Target="../media/image594.png"/><Relationship Id="rId449" Type="http://schemas.openxmlformats.org/officeDocument/2006/relationships/image" Target="../media/image615.png"/><Relationship Id="rId614" Type="http://schemas.openxmlformats.org/officeDocument/2006/relationships/customXml" Target="../ink/ink698.xml"/><Relationship Id="rId656" Type="http://schemas.openxmlformats.org/officeDocument/2006/relationships/customXml" Target="../ink/ink719.xml"/><Relationship Id="rId821" Type="http://schemas.openxmlformats.org/officeDocument/2006/relationships/image" Target="../media/image801.png"/><Relationship Id="rId863" Type="http://schemas.openxmlformats.org/officeDocument/2006/relationships/image" Target="../media/image822.png"/><Relationship Id="rId211" Type="http://schemas.openxmlformats.org/officeDocument/2006/relationships/image" Target="../media/image496.png"/><Relationship Id="rId253" Type="http://schemas.openxmlformats.org/officeDocument/2006/relationships/image" Target="../media/image517.png"/><Relationship Id="rId295" Type="http://schemas.openxmlformats.org/officeDocument/2006/relationships/image" Target="../media/image538.png"/><Relationship Id="rId309" Type="http://schemas.openxmlformats.org/officeDocument/2006/relationships/image" Target="../media/image545.png"/><Relationship Id="rId460" Type="http://schemas.openxmlformats.org/officeDocument/2006/relationships/customXml" Target="../ink/ink621.xml"/><Relationship Id="rId516" Type="http://schemas.openxmlformats.org/officeDocument/2006/relationships/customXml" Target="../ink/ink649.xml"/><Relationship Id="rId698" Type="http://schemas.openxmlformats.org/officeDocument/2006/relationships/customXml" Target="../ink/ink740.xml"/><Relationship Id="rId48" Type="http://schemas.openxmlformats.org/officeDocument/2006/relationships/image" Target="../media/image415.png"/><Relationship Id="rId113" Type="http://schemas.openxmlformats.org/officeDocument/2006/relationships/image" Target="../media/image447.png"/><Relationship Id="rId320" Type="http://schemas.openxmlformats.org/officeDocument/2006/relationships/customXml" Target="../ink/ink551.xml"/><Relationship Id="rId558" Type="http://schemas.openxmlformats.org/officeDocument/2006/relationships/customXml" Target="../ink/ink670.xml"/><Relationship Id="rId723" Type="http://schemas.openxmlformats.org/officeDocument/2006/relationships/image" Target="../media/image752.png"/><Relationship Id="rId765" Type="http://schemas.openxmlformats.org/officeDocument/2006/relationships/image" Target="../media/image773.png"/><Relationship Id="rId155" Type="http://schemas.openxmlformats.org/officeDocument/2006/relationships/image" Target="../media/image468.png"/><Relationship Id="rId197" Type="http://schemas.openxmlformats.org/officeDocument/2006/relationships/image" Target="../media/image489.png"/><Relationship Id="rId362" Type="http://schemas.openxmlformats.org/officeDocument/2006/relationships/customXml" Target="../ink/ink572.xml"/><Relationship Id="rId418" Type="http://schemas.openxmlformats.org/officeDocument/2006/relationships/customXml" Target="../ink/ink600.xml"/><Relationship Id="rId625" Type="http://schemas.openxmlformats.org/officeDocument/2006/relationships/image" Target="../media/image703.png"/><Relationship Id="rId832" Type="http://schemas.openxmlformats.org/officeDocument/2006/relationships/customXml" Target="../ink/ink807.xml"/><Relationship Id="rId222" Type="http://schemas.openxmlformats.org/officeDocument/2006/relationships/customXml" Target="../ink/ink502.xml"/><Relationship Id="rId264" Type="http://schemas.openxmlformats.org/officeDocument/2006/relationships/customXml" Target="../ink/ink523.xml"/><Relationship Id="rId471" Type="http://schemas.openxmlformats.org/officeDocument/2006/relationships/image" Target="../media/image626.png"/><Relationship Id="rId667" Type="http://schemas.openxmlformats.org/officeDocument/2006/relationships/image" Target="../media/image724.png"/><Relationship Id="rId874" Type="http://schemas.openxmlformats.org/officeDocument/2006/relationships/customXml" Target="../ink/ink828.xml"/><Relationship Id="rId17" Type="http://schemas.openxmlformats.org/officeDocument/2006/relationships/customXml" Target="../ink/ink399.xml"/><Relationship Id="rId59" Type="http://schemas.openxmlformats.org/officeDocument/2006/relationships/customXml" Target="../ink/ink420.xml"/><Relationship Id="rId124" Type="http://schemas.openxmlformats.org/officeDocument/2006/relationships/customXml" Target="../ink/ink453.xml"/><Relationship Id="rId527" Type="http://schemas.openxmlformats.org/officeDocument/2006/relationships/image" Target="../media/image654.png"/><Relationship Id="rId569" Type="http://schemas.openxmlformats.org/officeDocument/2006/relationships/image" Target="../media/image675.png"/><Relationship Id="rId734" Type="http://schemas.openxmlformats.org/officeDocument/2006/relationships/customXml" Target="../ink/ink758.xml"/><Relationship Id="rId776" Type="http://schemas.openxmlformats.org/officeDocument/2006/relationships/customXml" Target="../ink/ink779.xml"/><Relationship Id="rId70" Type="http://schemas.openxmlformats.org/officeDocument/2006/relationships/image" Target="../media/image426.png"/><Relationship Id="rId166" Type="http://schemas.openxmlformats.org/officeDocument/2006/relationships/customXml" Target="../ink/ink474.xml"/><Relationship Id="rId331" Type="http://schemas.openxmlformats.org/officeDocument/2006/relationships/image" Target="../media/image556.png"/><Relationship Id="rId373" Type="http://schemas.openxmlformats.org/officeDocument/2006/relationships/image" Target="../media/image577.png"/><Relationship Id="rId429" Type="http://schemas.openxmlformats.org/officeDocument/2006/relationships/image" Target="../media/image605.png"/><Relationship Id="rId580" Type="http://schemas.openxmlformats.org/officeDocument/2006/relationships/customXml" Target="../ink/ink681.xml"/><Relationship Id="rId636" Type="http://schemas.openxmlformats.org/officeDocument/2006/relationships/customXml" Target="../ink/ink709.xml"/><Relationship Id="rId801" Type="http://schemas.openxmlformats.org/officeDocument/2006/relationships/image" Target="../media/image79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07.png"/><Relationship Id="rId440" Type="http://schemas.openxmlformats.org/officeDocument/2006/relationships/customXml" Target="../ink/ink611.xml"/><Relationship Id="rId678" Type="http://schemas.openxmlformats.org/officeDocument/2006/relationships/customXml" Target="../ink/ink730.xml"/><Relationship Id="rId843" Type="http://schemas.openxmlformats.org/officeDocument/2006/relationships/image" Target="../media/image812.png"/><Relationship Id="rId885" Type="http://schemas.openxmlformats.org/officeDocument/2006/relationships/image" Target="../media/image833.png"/><Relationship Id="rId28" Type="http://schemas.openxmlformats.org/officeDocument/2006/relationships/image" Target="../media/image405.png"/><Relationship Id="rId275" Type="http://schemas.openxmlformats.org/officeDocument/2006/relationships/image" Target="../media/image528.png"/><Relationship Id="rId300" Type="http://schemas.openxmlformats.org/officeDocument/2006/relationships/customXml" Target="../ink/ink541.xml"/><Relationship Id="rId482" Type="http://schemas.openxmlformats.org/officeDocument/2006/relationships/customXml" Target="../ink/ink632.xml"/><Relationship Id="rId538" Type="http://schemas.openxmlformats.org/officeDocument/2006/relationships/customXml" Target="../ink/ink660.xml"/><Relationship Id="rId703" Type="http://schemas.openxmlformats.org/officeDocument/2006/relationships/image" Target="../media/image742.png"/><Relationship Id="rId745" Type="http://schemas.openxmlformats.org/officeDocument/2006/relationships/image" Target="../media/image763.png"/><Relationship Id="rId81" Type="http://schemas.openxmlformats.org/officeDocument/2006/relationships/customXml" Target="../ink/ink431.xml"/><Relationship Id="rId135" Type="http://schemas.openxmlformats.org/officeDocument/2006/relationships/image" Target="../media/image458.png"/><Relationship Id="rId177" Type="http://schemas.openxmlformats.org/officeDocument/2006/relationships/image" Target="../media/image479.png"/><Relationship Id="rId342" Type="http://schemas.openxmlformats.org/officeDocument/2006/relationships/customXml" Target="../ink/ink562.xml"/><Relationship Id="rId384" Type="http://schemas.openxmlformats.org/officeDocument/2006/relationships/customXml" Target="../ink/ink583.xml"/><Relationship Id="rId591" Type="http://schemas.openxmlformats.org/officeDocument/2006/relationships/image" Target="../media/image686.png"/><Relationship Id="rId605" Type="http://schemas.openxmlformats.org/officeDocument/2006/relationships/image" Target="../media/image693.png"/><Relationship Id="rId787" Type="http://schemas.openxmlformats.org/officeDocument/2006/relationships/image" Target="../media/image784.png"/><Relationship Id="rId812" Type="http://schemas.openxmlformats.org/officeDocument/2006/relationships/customXml" Target="../ink/ink797.xml"/><Relationship Id="rId202" Type="http://schemas.openxmlformats.org/officeDocument/2006/relationships/customXml" Target="../ink/ink492.xml"/><Relationship Id="rId244" Type="http://schemas.openxmlformats.org/officeDocument/2006/relationships/customXml" Target="../ink/ink513.xml"/><Relationship Id="rId647" Type="http://schemas.openxmlformats.org/officeDocument/2006/relationships/image" Target="../media/image714.png"/><Relationship Id="rId689" Type="http://schemas.openxmlformats.org/officeDocument/2006/relationships/image" Target="../media/image735.png"/><Relationship Id="rId854" Type="http://schemas.openxmlformats.org/officeDocument/2006/relationships/customXml" Target="../ink/ink818.xml"/><Relationship Id="rId39" Type="http://schemas.openxmlformats.org/officeDocument/2006/relationships/customXml" Target="../ink/ink410.xml"/><Relationship Id="rId286" Type="http://schemas.openxmlformats.org/officeDocument/2006/relationships/customXml" Target="../ink/ink534.xml"/><Relationship Id="rId451" Type="http://schemas.openxmlformats.org/officeDocument/2006/relationships/image" Target="../media/image616.png"/><Relationship Id="rId493" Type="http://schemas.openxmlformats.org/officeDocument/2006/relationships/image" Target="../media/image637.png"/><Relationship Id="rId507" Type="http://schemas.openxmlformats.org/officeDocument/2006/relationships/image" Target="../media/image644.png"/><Relationship Id="rId549" Type="http://schemas.openxmlformats.org/officeDocument/2006/relationships/image" Target="../media/image665.png"/><Relationship Id="rId714" Type="http://schemas.openxmlformats.org/officeDocument/2006/relationships/customXml" Target="../ink/ink748.xml"/><Relationship Id="rId756" Type="http://schemas.openxmlformats.org/officeDocument/2006/relationships/customXml" Target="../ink/ink769.xml"/><Relationship Id="rId50" Type="http://schemas.openxmlformats.org/officeDocument/2006/relationships/image" Target="../media/image416.png"/><Relationship Id="rId104" Type="http://schemas.openxmlformats.org/officeDocument/2006/relationships/image" Target="../media/image443.png"/><Relationship Id="rId146" Type="http://schemas.openxmlformats.org/officeDocument/2006/relationships/customXml" Target="../ink/ink464.xml"/><Relationship Id="rId188" Type="http://schemas.openxmlformats.org/officeDocument/2006/relationships/customXml" Target="../ink/ink485.xml"/><Relationship Id="rId311" Type="http://schemas.openxmlformats.org/officeDocument/2006/relationships/image" Target="../media/image546.png"/><Relationship Id="rId353" Type="http://schemas.openxmlformats.org/officeDocument/2006/relationships/image" Target="../media/image567.png"/><Relationship Id="rId395" Type="http://schemas.openxmlformats.org/officeDocument/2006/relationships/image" Target="../media/image588.png"/><Relationship Id="rId409" Type="http://schemas.openxmlformats.org/officeDocument/2006/relationships/image" Target="../media/image595.png"/><Relationship Id="rId560" Type="http://schemas.openxmlformats.org/officeDocument/2006/relationships/customXml" Target="../ink/ink671.xml"/><Relationship Id="rId798" Type="http://schemas.openxmlformats.org/officeDocument/2006/relationships/customXml" Target="../ink/ink790.xml"/><Relationship Id="rId92" Type="http://schemas.openxmlformats.org/officeDocument/2006/relationships/image" Target="../media/image437.png"/><Relationship Id="rId213" Type="http://schemas.openxmlformats.org/officeDocument/2006/relationships/image" Target="../media/image497.png"/><Relationship Id="rId420" Type="http://schemas.openxmlformats.org/officeDocument/2006/relationships/customXml" Target="../ink/ink601.xml"/><Relationship Id="rId616" Type="http://schemas.openxmlformats.org/officeDocument/2006/relationships/customXml" Target="../ink/ink699.xml"/><Relationship Id="rId658" Type="http://schemas.openxmlformats.org/officeDocument/2006/relationships/customXml" Target="../ink/ink720.xml"/><Relationship Id="rId823" Type="http://schemas.openxmlformats.org/officeDocument/2006/relationships/image" Target="../media/image802.png"/><Relationship Id="rId865" Type="http://schemas.openxmlformats.org/officeDocument/2006/relationships/image" Target="../media/image823.png"/><Relationship Id="rId255" Type="http://schemas.openxmlformats.org/officeDocument/2006/relationships/image" Target="../media/image518.png"/><Relationship Id="rId297" Type="http://schemas.openxmlformats.org/officeDocument/2006/relationships/image" Target="../media/image539.png"/><Relationship Id="rId462" Type="http://schemas.openxmlformats.org/officeDocument/2006/relationships/customXml" Target="../ink/ink622.xml"/><Relationship Id="rId518" Type="http://schemas.openxmlformats.org/officeDocument/2006/relationships/customXml" Target="../ink/ink650.xml"/><Relationship Id="rId725" Type="http://schemas.openxmlformats.org/officeDocument/2006/relationships/image" Target="../media/image753.png"/><Relationship Id="rId115" Type="http://schemas.openxmlformats.org/officeDocument/2006/relationships/image" Target="../media/image448.png"/><Relationship Id="rId157" Type="http://schemas.openxmlformats.org/officeDocument/2006/relationships/image" Target="../media/image469.png"/><Relationship Id="rId322" Type="http://schemas.openxmlformats.org/officeDocument/2006/relationships/customXml" Target="../ink/ink552.xml"/><Relationship Id="rId364" Type="http://schemas.openxmlformats.org/officeDocument/2006/relationships/customXml" Target="../ink/ink573.xml"/><Relationship Id="rId767" Type="http://schemas.openxmlformats.org/officeDocument/2006/relationships/image" Target="../media/image774.png"/><Relationship Id="rId61" Type="http://schemas.openxmlformats.org/officeDocument/2006/relationships/customXml" Target="../ink/ink421.xml"/><Relationship Id="rId199" Type="http://schemas.openxmlformats.org/officeDocument/2006/relationships/image" Target="../media/image490.png"/><Relationship Id="rId571" Type="http://schemas.openxmlformats.org/officeDocument/2006/relationships/image" Target="../media/image676.png"/><Relationship Id="rId627" Type="http://schemas.openxmlformats.org/officeDocument/2006/relationships/image" Target="../media/image704.png"/><Relationship Id="rId669" Type="http://schemas.openxmlformats.org/officeDocument/2006/relationships/image" Target="../media/image725.png"/><Relationship Id="rId834" Type="http://schemas.openxmlformats.org/officeDocument/2006/relationships/customXml" Target="../ink/ink808.xml"/><Relationship Id="rId876" Type="http://schemas.openxmlformats.org/officeDocument/2006/relationships/customXml" Target="../ink/ink829.xml"/><Relationship Id="rId19" Type="http://schemas.openxmlformats.org/officeDocument/2006/relationships/customXml" Target="../ink/ink400.xml"/><Relationship Id="rId224" Type="http://schemas.openxmlformats.org/officeDocument/2006/relationships/customXml" Target="../ink/ink503.xml"/><Relationship Id="rId266" Type="http://schemas.openxmlformats.org/officeDocument/2006/relationships/customXml" Target="../ink/ink524.xml"/><Relationship Id="rId431" Type="http://schemas.openxmlformats.org/officeDocument/2006/relationships/image" Target="../media/image606.png"/><Relationship Id="rId473" Type="http://schemas.openxmlformats.org/officeDocument/2006/relationships/image" Target="../media/image627.png"/><Relationship Id="rId529" Type="http://schemas.openxmlformats.org/officeDocument/2006/relationships/image" Target="../media/image655.png"/><Relationship Id="rId680" Type="http://schemas.openxmlformats.org/officeDocument/2006/relationships/customXml" Target="../ink/ink731.xml"/><Relationship Id="rId736" Type="http://schemas.openxmlformats.org/officeDocument/2006/relationships/customXml" Target="../ink/ink759.xml"/><Relationship Id="rId30" Type="http://schemas.openxmlformats.org/officeDocument/2006/relationships/image" Target="../media/image406.png"/><Relationship Id="rId126" Type="http://schemas.openxmlformats.org/officeDocument/2006/relationships/customXml" Target="../ink/ink454.xml"/><Relationship Id="rId168" Type="http://schemas.openxmlformats.org/officeDocument/2006/relationships/customXml" Target="../ink/ink475.xml"/><Relationship Id="rId333" Type="http://schemas.openxmlformats.org/officeDocument/2006/relationships/image" Target="../media/image557.png"/><Relationship Id="rId540" Type="http://schemas.openxmlformats.org/officeDocument/2006/relationships/customXml" Target="../ink/ink661.xml"/><Relationship Id="rId778" Type="http://schemas.openxmlformats.org/officeDocument/2006/relationships/customXml" Target="../ink/ink780.xml"/><Relationship Id="rId72" Type="http://schemas.openxmlformats.org/officeDocument/2006/relationships/image" Target="../media/image427.png"/><Relationship Id="rId375" Type="http://schemas.openxmlformats.org/officeDocument/2006/relationships/image" Target="../media/image578.png"/><Relationship Id="rId582" Type="http://schemas.openxmlformats.org/officeDocument/2006/relationships/customXml" Target="../ink/ink682.xml"/><Relationship Id="rId638" Type="http://schemas.openxmlformats.org/officeDocument/2006/relationships/customXml" Target="../ink/ink710.xml"/><Relationship Id="rId803" Type="http://schemas.openxmlformats.org/officeDocument/2006/relationships/image" Target="../media/image792.png"/><Relationship Id="rId845" Type="http://schemas.openxmlformats.org/officeDocument/2006/relationships/image" Target="../media/image813.png"/><Relationship Id="rId3" Type="http://schemas.openxmlformats.org/officeDocument/2006/relationships/customXml" Target="../ink/ink392.xml"/><Relationship Id="rId235" Type="http://schemas.openxmlformats.org/officeDocument/2006/relationships/image" Target="../media/image508.png"/><Relationship Id="rId277" Type="http://schemas.openxmlformats.org/officeDocument/2006/relationships/image" Target="../media/image529.png"/><Relationship Id="rId400" Type="http://schemas.openxmlformats.org/officeDocument/2006/relationships/customXml" Target="../ink/ink591.xml"/><Relationship Id="rId442" Type="http://schemas.openxmlformats.org/officeDocument/2006/relationships/customXml" Target="../ink/ink612.xml"/><Relationship Id="rId484" Type="http://schemas.openxmlformats.org/officeDocument/2006/relationships/customXml" Target="../ink/ink633.xml"/><Relationship Id="rId705" Type="http://schemas.openxmlformats.org/officeDocument/2006/relationships/image" Target="../media/image743.png"/><Relationship Id="rId137" Type="http://schemas.openxmlformats.org/officeDocument/2006/relationships/image" Target="../media/image459.png"/><Relationship Id="rId302" Type="http://schemas.openxmlformats.org/officeDocument/2006/relationships/customXml" Target="../ink/ink542.xml"/><Relationship Id="rId344" Type="http://schemas.openxmlformats.org/officeDocument/2006/relationships/customXml" Target="../ink/ink563.xml"/><Relationship Id="rId691" Type="http://schemas.openxmlformats.org/officeDocument/2006/relationships/image" Target="../media/image736.png"/><Relationship Id="rId747" Type="http://schemas.openxmlformats.org/officeDocument/2006/relationships/image" Target="../media/image764.png"/><Relationship Id="rId789" Type="http://schemas.openxmlformats.org/officeDocument/2006/relationships/image" Target="../media/image785.png"/><Relationship Id="rId41" Type="http://schemas.openxmlformats.org/officeDocument/2006/relationships/customXml" Target="../ink/ink411.xml"/><Relationship Id="rId83" Type="http://schemas.openxmlformats.org/officeDocument/2006/relationships/customXml" Target="../ink/ink432.xml"/><Relationship Id="rId179" Type="http://schemas.openxmlformats.org/officeDocument/2006/relationships/image" Target="../media/image480.png"/><Relationship Id="rId386" Type="http://schemas.openxmlformats.org/officeDocument/2006/relationships/customXml" Target="../ink/ink584.xml"/><Relationship Id="rId551" Type="http://schemas.openxmlformats.org/officeDocument/2006/relationships/image" Target="../media/image666.png"/><Relationship Id="rId593" Type="http://schemas.openxmlformats.org/officeDocument/2006/relationships/image" Target="../media/image687.png"/><Relationship Id="rId607" Type="http://schemas.openxmlformats.org/officeDocument/2006/relationships/image" Target="../media/image694.png"/><Relationship Id="rId649" Type="http://schemas.openxmlformats.org/officeDocument/2006/relationships/image" Target="../media/image715.png"/><Relationship Id="rId814" Type="http://schemas.openxmlformats.org/officeDocument/2006/relationships/customXml" Target="../ink/ink798.xml"/><Relationship Id="rId856" Type="http://schemas.openxmlformats.org/officeDocument/2006/relationships/customXml" Target="../ink/ink819.xml"/><Relationship Id="rId190" Type="http://schemas.openxmlformats.org/officeDocument/2006/relationships/customXml" Target="../ink/ink486.xml"/><Relationship Id="rId204" Type="http://schemas.openxmlformats.org/officeDocument/2006/relationships/customXml" Target="../ink/ink493.xml"/><Relationship Id="rId246" Type="http://schemas.openxmlformats.org/officeDocument/2006/relationships/customXml" Target="../ink/ink514.xml"/><Relationship Id="rId288" Type="http://schemas.openxmlformats.org/officeDocument/2006/relationships/customXml" Target="../ink/ink535.xml"/><Relationship Id="rId411" Type="http://schemas.openxmlformats.org/officeDocument/2006/relationships/image" Target="../media/image596.png"/><Relationship Id="rId453" Type="http://schemas.openxmlformats.org/officeDocument/2006/relationships/image" Target="../media/image617.png"/><Relationship Id="rId509" Type="http://schemas.openxmlformats.org/officeDocument/2006/relationships/image" Target="../media/image645.png"/><Relationship Id="rId660" Type="http://schemas.openxmlformats.org/officeDocument/2006/relationships/customXml" Target="../ink/ink721.xml"/><Relationship Id="rId106" Type="http://schemas.openxmlformats.org/officeDocument/2006/relationships/image" Target="../media/image444.png"/><Relationship Id="rId313" Type="http://schemas.openxmlformats.org/officeDocument/2006/relationships/image" Target="../media/image547.png"/><Relationship Id="rId495" Type="http://schemas.openxmlformats.org/officeDocument/2006/relationships/image" Target="../media/image638.png"/><Relationship Id="rId716" Type="http://schemas.openxmlformats.org/officeDocument/2006/relationships/customXml" Target="../ink/ink749.xml"/><Relationship Id="rId758" Type="http://schemas.openxmlformats.org/officeDocument/2006/relationships/customXml" Target="../ink/ink770.xml"/><Relationship Id="rId10" Type="http://schemas.openxmlformats.org/officeDocument/2006/relationships/image" Target="../media/image396.png"/><Relationship Id="rId52" Type="http://schemas.openxmlformats.org/officeDocument/2006/relationships/image" Target="../media/image417.png"/><Relationship Id="rId94" Type="http://schemas.openxmlformats.org/officeDocument/2006/relationships/image" Target="../media/image438.png"/><Relationship Id="rId148" Type="http://schemas.openxmlformats.org/officeDocument/2006/relationships/customXml" Target="../ink/ink465.xml"/><Relationship Id="rId355" Type="http://schemas.openxmlformats.org/officeDocument/2006/relationships/image" Target="../media/image568.png"/><Relationship Id="rId397" Type="http://schemas.openxmlformats.org/officeDocument/2006/relationships/image" Target="../media/image589.png"/><Relationship Id="rId520" Type="http://schemas.openxmlformats.org/officeDocument/2006/relationships/customXml" Target="../ink/ink651.xml"/><Relationship Id="rId562" Type="http://schemas.openxmlformats.org/officeDocument/2006/relationships/customXml" Target="../ink/ink672.xml"/><Relationship Id="rId618" Type="http://schemas.openxmlformats.org/officeDocument/2006/relationships/customXml" Target="../ink/ink700.xml"/><Relationship Id="rId825" Type="http://schemas.openxmlformats.org/officeDocument/2006/relationships/image" Target="../media/image803.png"/><Relationship Id="rId215" Type="http://schemas.openxmlformats.org/officeDocument/2006/relationships/image" Target="../media/image498.png"/><Relationship Id="rId257" Type="http://schemas.openxmlformats.org/officeDocument/2006/relationships/image" Target="../media/image519.png"/><Relationship Id="rId422" Type="http://schemas.openxmlformats.org/officeDocument/2006/relationships/customXml" Target="../ink/ink602.xml"/><Relationship Id="rId464" Type="http://schemas.openxmlformats.org/officeDocument/2006/relationships/customXml" Target="../ink/ink623.xml"/><Relationship Id="rId867" Type="http://schemas.openxmlformats.org/officeDocument/2006/relationships/image" Target="../media/image824.png"/><Relationship Id="rId299" Type="http://schemas.openxmlformats.org/officeDocument/2006/relationships/image" Target="../media/image540.png"/><Relationship Id="rId727" Type="http://schemas.openxmlformats.org/officeDocument/2006/relationships/image" Target="../media/image754.png"/><Relationship Id="rId63" Type="http://schemas.openxmlformats.org/officeDocument/2006/relationships/customXml" Target="../ink/ink422.xml"/><Relationship Id="rId159" Type="http://schemas.openxmlformats.org/officeDocument/2006/relationships/image" Target="../media/image470.png"/><Relationship Id="rId366" Type="http://schemas.openxmlformats.org/officeDocument/2006/relationships/customXml" Target="../ink/ink574.xml"/><Relationship Id="rId573" Type="http://schemas.openxmlformats.org/officeDocument/2006/relationships/image" Target="../media/image677.png"/><Relationship Id="rId780" Type="http://schemas.openxmlformats.org/officeDocument/2006/relationships/customXml" Target="../ink/ink781.xml"/><Relationship Id="rId226" Type="http://schemas.openxmlformats.org/officeDocument/2006/relationships/customXml" Target="../ink/ink504.xml"/><Relationship Id="rId433" Type="http://schemas.openxmlformats.org/officeDocument/2006/relationships/image" Target="../media/image607.png"/><Relationship Id="rId878" Type="http://schemas.openxmlformats.org/officeDocument/2006/relationships/customXml" Target="../ink/ink830.xml"/><Relationship Id="rId640" Type="http://schemas.openxmlformats.org/officeDocument/2006/relationships/customXml" Target="../ink/ink711.xml"/><Relationship Id="rId738" Type="http://schemas.openxmlformats.org/officeDocument/2006/relationships/customXml" Target="../ink/ink760.xml"/><Relationship Id="rId74" Type="http://schemas.openxmlformats.org/officeDocument/2006/relationships/image" Target="../media/image428.png"/><Relationship Id="rId377" Type="http://schemas.openxmlformats.org/officeDocument/2006/relationships/image" Target="../media/image579.png"/><Relationship Id="rId500" Type="http://schemas.openxmlformats.org/officeDocument/2006/relationships/customXml" Target="../ink/ink641.xml"/><Relationship Id="rId584" Type="http://schemas.openxmlformats.org/officeDocument/2006/relationships/customXml" Target="../ink/ink683.xml"/><Relationship Id="rId805" Type="http://schemas.openxmlformats.org/officeDocument/2006/relationships/image" Target="../media/image793.png"/><Relationship Id="rId5" Type="http://schemas.openxmlformats.org/officeDocument/2006/relationships/customXml" Target="../ink/ink393.xml"/><Relationship Id="rId237" Type="http://schemas.openxmlformats.org/officeDocument/2006/relationships/image" Target="../media/image509.png"/><Relationship Id="rId791" Type="http://schemas.openxmlformats.org/officeDocument/2006/relationships/image" Target="../media/image786.png"/><Relationship Id="rId444" Type="http://schemas.openxmlformats.org/officeDocument/2006/relationships/customXml" Target="../ink/ink613.xml"/><Relationship Id="rId651" Type="http://schemas.openxmlformats.org/officeDocument/2006/relationships/image" Target="../media/image716.png"/><Relationship Id="rId749" Type="http://schemas.openxmlformats.org/officeDocument/2006/relationships/image" Target="../media/image765.png"/><Relationship Id="rId290" Type="http://schemas.openxmlformats.org/officeDocument/2006/relationships/customXml" Target="../ink/ink536.xml"/><Relationship Id="rId304" Type="http://schemas.openxmlformats.org/officeDocument/2006/relationships/customXml" Target="../ink/ink543.xml"/><Relationship Id="rId388" Type="http://schemas.openxmlformats.org/officeDocument/2006/relationships/customXml" Target="../ink/ink585.xml"/><Relationship Id="rId511" Type="http://schemas.openxmlformats.org/officeDocument/2006/relationships/image" Target="../media/image646.png"/><Relationship Id="rId609" Type="http://schemas.openxmlformats.org/officeDocument/2006/relationships/image" Target="../media/image695.png"/><Relationship Id="rId85" Type="http://schemas.openxmlformats.org/officeDocument/2006/relationships/customXml" Target="../ink/ink433.xml"/><Relationship Id="rId150" Type="http://schemas.openxmlformats.org/officeDocument/2006/relationships/customXml" Target="../ink/ink466.xml"/><Relationship Id="rId595" Type="http://schemas.openxmlformats.org/officeDocument/2006/relationships/image" Target="../media/image688.png"/><Relationship Id="rId816" Type="http://schemas.openxmlformats.org/officeDocument/2006/relationships/customXml" Target="../ink/ink799.xml"/><Relationship Id="rId248" Type="http://schemas.openxmlformats.org/officeDocument/2006/relationships/customXml" Target="../ink/ink515.xml"/><Relationship Id="rId455" Type="http://schemas.openxmlformats.org/officeDocument/2006/relationships/image" Target="../media/image618.png"/><Relationship Id="rId662" Type="http://schemas.openxmlformats.org/officeDocument/2006/relationships/customXml" Target="../ink/ink722.xml"/><Relationship Id="rId12" Type="http://schemas.openxmlformats.org/officeDocument/2006/relationships/image" Target="../media/image397.png"/><Relationship Id="rId108" Type="http://schemas.openxmlformats.org/officeDocument/2006/relationships/image" Target="../media/image445.png"/><Relationship Id="rId315" Type="http://schemas.openxmlformats.org/officeDocument/2006/relationships/image" Target="../media/image548.png"/><Relationship Id="rId522" Type="http://schemas.openxmlformats.org/officeDocument/2006/relationships/customXml" Target="../ink/ink652.xml"/><Relationship Id="rId96" Type="http://schemas.openxmlformats.org/officeDocument/2006/relationships/image" Target="../media/image439.png"/><Relationship Id="rId161" Type="http://schemas.openxmlformats.org/officeDocument/2006/relationships/image" Target="../media/image471.png"/><Relationship Id="rId399" Type="http://schemas.openxmlformats.org/officeDocument/2006/relationships/image" Target="../media/image590.png"/><Relationship Id="rId827" Type="http://schemas.openxmlformats.org/officeDocument/2006/relationships/image" Target="../media/image804.png"/><Relationship Id="rId259" Type="http://schemas.openxmlformats.org/officeDocument/2006/relationships/image" Target="../media/image520.png"/><Relationship Id="rId466" Type="http://schemas.openxmlformats.org/officeDocument/2006/relationships/customXml" Target="../ink/ink624.xml"/><Relationship Id="rId673" Type="http://schemas.openxmlformats.org/officeDocument/2006/relationships/image" Target="../media/image727.png"/><Relationship Id="rId880" Type="http://schemas.openxmlformats.org/officeDocument/2006/relationships/customXml" Target="../ink/ink831.xml"/><Relationship Id="rId23" Type="http://schemas.openxmlformats.org/officeDocument/2006/relationships/customXml" Target="../ink/ink402.xml"/><Relationship Id="rId119" Type="http://schemas.openxmlformats.org/officeDocument/2006/relationships/image" Target="../media/image450.png"/><Relationship Id="rId326" Type="http://schemas.openxmlformats.org/officeDocument/2006/relationships/customXml" Target="../ink/ink554.xml"/><Relationship Id="rId533" Type="http://schemas.openxmlformats.org/officeDocument/2006/relationships/image" Target="../media/image657.png"/><Relationship Id="rId740" Type="http://schemas.openxmlformats.org/officeDocument/2006/relationships/customXml" Target="../ink/ink761.xml"/><Relationship Id="rId838" Type="http://schemas.openxmlformats.org/officeDocument/2006/relationships/customXml" Target="../ink/ink810.xml"/><Relationship Id="rId172" Type="http://schemas.openxmlformats.org/officeDocument/2006/relationships/customXml" Target="../ink/ink477.xml"/><Relationship Id="rId477" Type="http://schemas.openxmlformats.org/officeDocument/2006/relationships/image" Target="../media/image629.png"/><Relationship Id="rId600" Type="http://schemas.openxmlformats.org/officeDocument/2006/relationships/customXml" Target="../ink/ink691.xml"/><Relationship Id="rId684" Type="http://schemas.openxmlformats.org/officeDocument/2006/relationships/customXml" Target="../ink/ink733.xml"/><Relationship Id="rId337" Type="http://schemas.openxmlformats.org/officeDocument/2006/relationships/image" Target="../media/image559.png"/><Relationship Id="rId34" Type="http://schemas.openxmlformats.org/officeDocument/2006/relationships/image" Target="../media/image408.png"/><Relationship Id="rId544" Type="http://schemas.openxmlformats.org/officeDocument/2006/relationships/customXml" Target="../ink/ink663.xml"/><Relationship Id="rId751" Type="http://schemas.openxmlformats.org/officeDocument/2006/relationships/image" Target="../media/image766.png"/><Relationship Id="rId849" Type="http://schemas.openxmlformats.org/officeDocument/2006/relationships/image" Target="../media/image815.png"/><Relationship Id="rId183" Type="http://schemas.openxmlformats.org/officeDocument/2006/relationships/image" Target="../media/image482.png"/><Relationship Id="rId390" Type="http://schemas.openxmlformats.org/officeDocument/2006/relationships/customXml" Target="../ink/ink586.xml"/><Relationship Id="rId404" Type="http://schemas.openxmlformats.org/officeDocument/2006/relationships/customXml" Target="../ink/ink593.xml"/><Relationship Id="rId611" Type="http://schemas.openxmlformats.org/officeDocument/2006/relationships/image" Target="../media/image696.png"/><Relationship Id="rId250" Type="http://schemas.openxmlformats.org/officeDocument/2006/relationships/customXml" Target="../ink/ink516.xml"/><Relationship Id="rId488" Type="http://schemas.openxmlformats.org/officeDocument/2006/relationships/customXml" Target="../ink/ink635.xml"/><Relationship Id="rId695" Type="http://schemas.openxmlformats.org/officeDocument/2006/relationships/image" Target="../media/image738.png"/><Relationship Id="rId709" Type="http://schemas.openxmlformats.org/officeDocument/2006/relationships/image" Target="../media/image745.png"/><Relationship Id="rId45" Type="http://schemas.openxmlformats.org/officeDocument/2006/relationships/customXml" Target="../ink/ink413.xml"/><Relationship Id="rId110" Type="http://schemas.openxmlformats.org/officeDocument/2006/relationships/customXml" Target="../ink/ink446.xml"/><Relationship Id="rId348" Type="http://schemas.openxmlformats.org/officeDocument/2006/relationships/customXml" Target="../ink/ink565.xml"/><Relationship Id="rId555" Type="http://schemas.openxmlformats.org/officeDocument/2006/relationships/image" Target="../media/image668.png"/><Relationship Id="rId762" Type="http://schemas.openxmlformats.org/officeDocument/2006/relationships/customXml" Target="../ink/ink772.xml"/><Relationship Id="rId194" Type="http://schemas.openxmlformats.org/officeDocument/2006/relationships/customXml" Target="../ink/ink488.xml"/><Relationship Id="rId208" Type="http://schemas.openxmlformats.org/officeDocument/2006/relationships/customXml" Target="../ink/ink495.xml"/><Relationship Id="rId415" Type="http://schemas.openxmlformats.org/officeDocument/2006/relationships/image" Target="../media/image598.png"/><Relationship Id="rId622" Type="http://schemas.openxmlformats.org/officeDocument/2006/relationships/customXml" Target="../ink/ink702.xml"/><Relationship Id="rId261" Type="http://schemas.openxmlformats.org/officeDocument/2006/relationships/image" Target="../media/image521.png"/><Relationship Id="rId499" Type="http://schemas.openxmlformats.org/officeDocument/2006/relationships/image" Target="../media/image640.png"/><Relationship Id="rId56" Type="http://schemas.openxmlformats.org/officeDocument/2006/relationships/image" Target="../media/image419.png"/><Relationship Id="rId359" Type="http://schemas.openxmlformats.org/officeDocument/2006/relationships/image" Target="../media/image570.png"/><Relationship Id="rId566" Type="http://schemas.openxmlformats.org/officeDocument/2006/relationships/customXml" Target="../ink/ink674.xml"/><Relationship Id="rId773" Type="http://schemas.openxmlformats.org/officeDocument/2006/relationships/image" Target="../media/image777.png"/><Relationship Id="rId121" Type="http://schemas.openxmlformats.org/officeDocument/2006/relationships/image" Target="../media/image451.png"/><Relationship Id="rId219" Type="http://schemas.openxmlformats.org/officeDocument/2006/relationships/image" Target="../media/image500.png"/><Relationship Id="rId426" Type="http://schemas.openxmlformats.org/officeDocument/2006/relationships/customXml" Target="../ink/ink604.xml"/><Relationship Id="rId633" Type="http://schemas.openxmlformats.org/officeDocument/2006/relationships/image" Target="../media/image707.png"/><Relationship Id="rId840" Type="http://schemas.openxmlformats.org/officeDocument/2006/relationships/customXml" Target="../ink/ink811.xml"/><Relationship Id="rId67" Type="http://schemas.openxmlformats.org/officeDocument/2006/relationships/customXml" Target="../ink/ink424.xml"/><Relationship Id="rId272" Type="http://schemas.openxmlformats.org/officeDocument/2006/relationships/customXml" Target="../ink/ink527.xml"/><Relationship Id="rId577" Type="http://schemas.openxmlformats.org/officeDocument/2006/relationships/image" Target="../media/image679.png"/><Relationship Id="rId700" Type="http://schemas.openxmlformats.org/officeDocument/2006/relationships/customXml" Target="../ink/ink741.xml"/><Relationship Id="rId132" Type="http://schemas.openxmlformats.org/officeDocument/2006/relationships/customXml" Target="../ink/ink457.xml"/><Relationship Id="rId784" Type="http://schemas.openxmlformats.org/officeDocument/2006/relationships/customXml" Target="../ink/ink783.xml"/><Relationship Id="rId437" Type="http://schemas.openxmlformats.org/officeDocument/2006/relationships/image" Target="../media/image609.png"/><Relationship Id="rId644" Type="http://schemas.openxmlformats.org/officeDocument/2006/relationships/customXml" Target="../ink/ink713.xml"/><Relationship Id="rId851" Type="http://schemas.openxmlformats.org/officeDocument/2006/relationships/image" Target="../media/image816.png"/><Relationship Id="rId283" Type="http://schemas.openxmlformats.org/officeDocument/2006/relationships/image" Target="../media/image532.png"/><Relationship Id="rId490" Type="http://schemas.openxmlformats.org/officeDocument/2006/relationships/customXml" Target="../ink/ink636.xml"/><Relationship Id="rId504" Type="http://schemas.openxmlformats.org/officeDocument/2006/relationships/customXml" Target="../ink/ink643.xml"/><Relationship Id="rId711" Type="http://schemas.openxmlformats.org/officeDocument/2006/relationships/image" Target="../media/image746.png"/><Relationship Id="rId78" Type="http://schemas.openxmlformats.org/officeDocument/2006/relationships/image" Target="../media/image430.png"/><Relationship Id="rId143" Type="http://schemas.openxmlformats.org/officeDocument/2006/relationships/image" Target="../media/image462.png"/><Relationship Id="rId350" Type="http://schemas.openxmlformats.org/officeDocument/2006/relationships/customXml" Target="../ink/ink566.xml"/><Relationship Id="rId588" Type="http://schemas.openxmlformats.org/officeDocument/2006/relationships/customXml" Target="../ink/ink685.xml"/><Relationship Id="rId795" Type="http://schemas.openxmlformats.org/officeDocument/2006/relationships/image" Target="../media/image788.png"/><Relationship Id="rId809" Type="http://schemas.openxmlformats.org/officeDocument/2006/relationships/image" Target="../media/image795.png"/><Relationship Id="rId9" Type="http://schemas.openxmlformats.org/officeDocument/2006/relationships/customXml" Target="../ink/ink395.xml"/><Relationship Id="rId210" Type="http://schemas.openxmlformats.org/officeDocument/2006/relationships/customXml" Target="../ink/ink496.xml"/><Relationship Id="rId448" Type="http://schemas.openxmlformats.org/officeDocument/2006/relationships/customXml" Target="../ink/ink615.xml"/><Relationship Id="rId655" Type="http://schemas.openxmlformats.org/officeDocument/2006/relationships/image" Target="../media/image718.png"/><Relationship Id="rId862" Type="http://schemas.openxmlformats.org/officeDocument/2006/relationships/customXml" Target="../ink/ink822.xml"/><Relationship Id="rId294" Type="http://schemas.openxmlformats.org/officeDocument/2006/relationships/customXml" Target="../ink/ink538.xml"/><Relationship Id="rId308" Type="http://schemas.openxmlformats.org/officeDocument/2006/relationships/customXml" Target="../ink/ink545.xml"/><Relationship Id="rId515" Type="http://schemas.openxmlformats.org/officeDocument/2006/relationships/image" Target="../media/image648.png"/><Relationship Id="rId722" Type="http://schemas.openxmlformats.org/officeDocument/2006/relationships/customXml" Target="../ink/ink752.xml"/><Relationship Id="rId89" Type="http://schemas.openxmlformats.org/officeDocument/2006/relationships/customXml" Target="../ink/ink435.xml"/><Relationship Id="rId154" Type="http://schemas.openxmlformats.org/officeDocument/2006/relationships/customXml" Target="../ink/ink468.xml"/><Relationship Id="rId361" Type="http://schemas.openxmlformats.org/officeDocument/2006/relationships/image" Target="../media/image571.png"/><Relationship Id="rId599" Type="http://schemas.openxmlformats.org/officeDocument/2006/relationships/image" Target="../media/image690.png"/><Relationship Id="rId459" Type="http://schemas.openxmlformats.org/officeDocument/2006/relationships/image" Target="../media/image620.png"/><Relationship Id="rId666" Type="http://schemas.openxmlformats.org/officeDocument/2006/relationships/customXml" Target="../ink/ink724.xml"/><Relationship Id="rId873" Type="http://schemas.openxmlformats.org/officeDocument/2006/relationships/image" Target="../media/image827.png"/><Relationship Id="rId16" Type="http://schemas.openxmlformats.org/officeDocument/2006/relationships/image" Target="../media/image399.png"/><Relationship Id="rId221" Type="http://schemas.openxmlformats.org/officeDocument/2006/relationships/image" Target="../media/image501.png"/><Relationship Id="rId319" Type="http://schemas.openxmlformats.org/officeDocument/2006/relationships/image" Target="../media/image550.png"/><Relationship Id="rId526" Type="http://schemas.openxmlformats.org/officeDocument/2006/relationships/customXml" Target="../ink/ink654.xml"/><Relationship Id="rId733" Type="http://schemas.openxmlformats.org/officeDocument/2006/relationships/image" Target="../media/image757.png"/><Relationship Id="rId165" Type="http://schemas.openxmlformats.org/officeDocument/2006/relationships/image" Target="../media/image473.png"/><Relationship Id="rId372" Type="http://schemas.openxmlformats.org/officeDocument/2006/relationships/customXml" Target="../ink/ink577.xml"/><Relationship Id="rId677" Type="http://schemas.openxmlformats.org/officeDocument/2006/relationships/image" Target="../media/image729.png"/><Relationship Id="rId800" Type="http://schemas.openxmlformats.org/officeDocument/2006/relationships/customXml" Target="../ink/ink791.xml"/><Relationship Id="rId232" Type="http://schemas.openxmlformats.org/officeDocument/2006/relationships/customXml" Target="../ink/ink507.xml"/><Relationship Id="rId884" Type="http://schemas.openxmlformats.org/officeDocument/2006/relationships/customXml" Target="../ink/ink833.xml"/><Relationship Id="rId27" Type="http://schemas.openxmlformats.org/officeDocument/2006/relationships/customXml" Target="../ink/ink404.xml"/><Relationship Id="rId537" Type="http://schemas.openxmlformats.org/officeDocument/2006/relationships/image" Target="../media/image659.png"/><Relationship Id="rId744" Type="http://schemas.openxmlformats.org/officeDocument/2006/relationships/customXml" Target="../ink/ink763.xml"/><Relationship Id="rId80" Type="http://schemas.openxmlformats.org/officeDocument/2006/relationships/image" Target="../media/image431.png"/><Relationship Id="rId176" Type="http://schemas.openxmlformats.org/officeDocument/2006/relationships/customXml" Target="../ink/ink479.xml"/><Relationship Id="rId383" Type="http://schemas.openxmlformats.org/officeDocument/2006/relationships/image" Target="../media/image582.png"/><Relationship Id="rId590" Type="http://schemas.openxmlformats.org/officeDocument/2006/relationships/customXml" Target="../ink/ink686.xml"/><Relationship Id="rId604" Type="http://schemas.openxmlformats.org/officeDocument/2006/relationships/customXml" Target="../ink/ink693.xml"/><Relationship Id="rId811" Type="http://schemas.openxmlformats.org/officeDocument/2006/relationships/image" Target="../media/image796.png"/><Relationship Id="rId243" Type="http://schemas.openxmlformats.org/officeDocument/2006/relationships/image" Target="../media/image512.png"/><Relationship Id="rId450" Type="http://schemas.openxmlformats.org/officeDocument/2006/relationships/customXml" Target="../ink/ink616.xml"/><Relationship Id="rId688" Type="http://schemas.openxmlformats.org/officeDocument/2006/relationships/customXml" Target="../ink/ink735.xml"/><Relationship Id="rId38" Type="http://schemas.openxmlformats.org/officeDocument/2006/relationships/image" Target="../media/image410.png"/><Relationship Id="rId103" Type="http://schemas.openxmlformats.org/officeDocument/2006/relationships/customXml" Target="../ink/ink442.xml"/><Relationship Id="rId310" Type="http://schemas.openxmlformats.org/officeDocument/2006/relationships/customXml" Target="../ink/ink546.xml"/><Relationship Id="rId548" Type="http://schemas.openxmlformats.org/officeDocument/2006/relationships/customXml" Target="../ink/ink665.xml"/><Relationship Id="rId755" Type="http://schemas.openxmlformats.org/officeDocument/2006/relationships/image" Target="../media/image768.png"/><Relationship Id="rId91" Type="http://schemas.openxmlformats.org/officeDocument/2006/relationships/customXml" Target="../ink/ink436.xml"/><Relationship Id="rId187" Type="http://schemas.openxmlformats.org/officeDocument/2006/relationships/image" Target="../media/image484.png"/><Relationship Id="rId394" Type="http://schemas.openxmlformats.org/officeDocument/2006/relationships/customXml" Target="../ink/ink588.xml"/><Relationship Id="rId408" Type="http://schemas.openxmlformats.org/officeDocument/2006/relationships/customXml" Target="../ink/ink595.xml"/><Relationship Id="rId615" Type="http://schemas.openxmlformats.org/officeDocument/2006/relationships/image" Target="../media/image698.png"/><Relationship Id="rId822" Type="http://schemas.openxmlformats.org/officeDocument/2006/relationships/customXml" Target="../ink/ink802.xml"/><Relationship Id="rId254" Type="http://schemas.openxmlformats.org/officeDocument/2006/relationships/customXml" Target="../ink/ink518.xml"/><Relationship Id="rId699" Type="http://schemas.openxmlformats.org/officeDocument/2006/relationships/image" Target="../media/image740.png"/><Relationship Id="rId49" Type="http://schemas.openxmlformats.org/officeDocument/2006/relationships/customXml" Target="../ink/ink415.xml"/><Relationship Id="rId114" Type="http://schemas.openxmlformats.org/officeDocument/2006/relationships/customXml" Target="../ink/ink448.xml"/><Relationship Id="rId461" Type="http://schemas.openxmlformats.org/officeDocument/2006/relationships/image" Target="../media/image621.png"/><Relationship Id="rId559" Type="http://schemas.openxmlformats.org/officeDocument/2006/relationships/image" Target="../media/image670.png"/><Relationship Id="rId766" Type="http://schemas.openxmlformats.org/officeDocument/2006/relationships/customXml" Target="../ink/ink774.xml"/><Relationship Id="rId198" Type="http://schemas.openxmlformats.org/officeDocument/2006/relationships/customXml" Target="../ink/ink490.xml"/><Relationship Id="rId321" Type="http://schemas.openxmlformats.org/officeDocument/2006/relationships/image" Target="../media/image551.png"/><Relationship Id="rId419" Type="http://schemas.openxmlformats.org/officeDocument/2006/relationships/image" Target="../media/image600.png"/><Relationship Id="rId626" Type="http://schemas.openxmlformats.org/officeDocument/2006/relationships/customXml" Target="../ink/ink704.xml"/><Relationship Id="rId833" Type="http://schemas.openxmlformats.org/officeDocument/2006/relationships/image" Target="../media/image807.png"/><Relationship Id="rId265" Type="http://schemas.openxmlformats.org/officeDocument/2006/relationships/image" Target="../media/image523.png"/><Relationship Id="rId472" Type="http://schemas.openxmlformats.org/officeDocument/2006/relationships/customXml" Target="../ink/ink627.xml"/><Relationship Id="rId125" Type="http://schemas.openxmlformats.org/officeDocument/2006/relationships/image" Target="../media/image453.png"/><Relationship Id="rId332" Type="http://schemas.openxmlformats.org/officeDocument/2006/relationships/customXml" Target="../ink/ink557.xml"/><Relationship Id="rId777" Type="http://schemas.openxmlformats.org/officeDocument/2006/relationships/image" Target="../media/image779.png"/><Relationship Id="rId637" Type="http://schemas.openxmlformats.org/officeDocument/2006/relationships/image" Target="../media/image709.png"/><Relationship Id="rId844" Type="http://schemas.openxmlformats.org/officeDocument/2006/relationships/customXml" Target="../ink/ink813.xml"/><Relationship Id="rId276" Type="http://schemas.openxmlformats.org/officeDocument/2006/relationships/customXml" Target="../ink/ink529.xml"/><Relationship Id="rId483" Type="http://schemas.openxmlformats.org/officeDocument/2006/relationships/image" Target="../media/image632.png"/><Relationship Id="rId690" Type="http://schemas.openxmlformats.org/officeDocument/2006/relationships/customXml" Target="../ink/ink736.xml"/><Relationship Id="rId704" Type="http://schemas.openxmlformats.org/officeDocument/2006/relationships/customXml" Target="../ink/ink743.xml"/><Relationship Id="rId40" Type="http://schemas.openxmlformats.org/officeDocument/2006/relationships/image" Target="../media/image411.png"/><Relationship Id="rId136" Type="http://schemas.openxmlformats.org/officeDocument/2006/relationships/customXml" Target="../ink/ink459.xml"/><Relationship Id="rId343" Type="http://schemas.openxmlformats.org/officeDocument/2006/relationships/image" Target="../media/image562.png"/><Relationship Id="rId550" Type="http://schemas.openxmlformats.org/officeDocument/2006/relationships/customXml" Target="../ink/ink666.xml"/><Relationship Id="rId788" Type="http://schemas.openxmlformats.org/officeDocument/2006/relationships/customXml" Target="../ink/ink785.xml"/><Relationship Id="rId203" Type="http://schemas.openxmlformats.org/officeDocument/2006/relationships/image" Target="../media/image492.png"/><Relationship Id="rId648" Type="http://schemas.openxmlformats.org/officeDocument/2006/relationships/customXml" Target="../ink/ink715.xml"/><Relationship Id="rId855" Type="http://schemas.openxmlformats.org/officeDocument/2006/relationships/image" Target="../media/image818.png"/><Relationship Id="rId287" Type="http://schemas.openxmlformats.org/officeDocument/2006/relationships/image" Target="../media/image534.png"/><Relationship Id="rId410" Type="http://schemas.openxmlformats.org/officeDocument/2006/relationships/customXml" Target="../ink/ink596.xml"/><Relationship Id="rId494" Type="http://schemas.openxmlformats.org/officeDocument/2006/relationships/customXml" Target="../ink/ink638.xml"/><Relationship Id="rId508" Type="http://schemas.openxmlformats.org/officeDocument/2006/relationships/customXml" Target="../ink/ink645.xml"/><Relationship Id="rId715" Type="http://schemas.openxmlformats.org/officeDocument/2006/relationships/image" Target="../media/image748.png"/><Relationship Id="rId147" Type="http://schemas.openxmlformats.org/officeDocument/2006/relationships/image" Target="../media/image464.png"/><Relationship Id="rId354" Type="http://schemas.openxmlformats.org/officeDocument/2006/relationships/customXml" Target="../ink/ink568.xml"/><Relationship Id="rId799" Type="http://schemas.openxmlformats.org/officeDocument/2006/relationships/image" Target="../media/image790.png"/><Relationship Id="rId51" Type="http://schemas.openxmlformats.org/officeDocument/2006/relationships/customXml" Target="../ink/ink416.xml"/><Relationship Id="rId561" Type="http://schemas.openxmlformats.org/officeDocument/2006/relationships/image" Target="../media/image671.png"/><Relationship Id="rId659" Type="http://schemas.openxmlformats.org/officeDocument/2006/relationships/image" Target="../media/image720.png"/><Relationship Id="rId866" Type="http://schemas.openxmlformats.org/officeDocument/2006/relationships/customXml" Target="../ink/ink824.xml"/><Relationship Id="rId214" Type="http://schemas.openxmlformats.org/officeDocument/2006/relationships/customXml" Target="../ink/ink498.xml"/><Relationship Id="rId298" Type="http://schemas.openxmlformats.org/officeDocument/2006/relationships/customXml" Target="../ink/ink540.xml"/><Relationship Id="rId421" Type="http://schemas.openxmlformats.org/officeDocument/2006/relationships/image" Target="../media/image601.png"/><Relationship Id="rId519" Type="http://schemas.openxmlformats.org/officeDocument/2006/relationships/image" Target="../media/image650.png"/><Relationship Id="rId158" Type="http://schemas.openxmlformats.org/officeDocument/2006/relationships/customXml" Target="../ink/ink470.xml"/><Relationship Id="rId726" Type="http://schemas.openxmlformats.org/officeDocument/2006/relationships/customXml" Target="../ink/ink754.xml"/><Relationship Id="rId62" Type="http://schemas.openxmlformats.org/officeDocument/2006/relationships/image" Target="../media/image422.png"/><Relationship Id="rId365" Type="http://schemas.openxmlformats.org/officeDocument/2006/relationships/image" Target="../media/image573.png"/><Relationship Id="rId572" Type="http://schemas.openxmlformats.org/officeDocument/2006/relationships/customXml" Target="../ink/ink677.xml"/><Relationship Id="rId225" Type="http://schemas.openxmlformats.org/officeDocument/2006/relationships/image" Target="../media/image503.png"/><Relationship Id="rId432" Type="http://schemas.openxmlformats.org/officeDocument/2006/relationships/customXml" Target="../ink/ink607.xml"/><Relationship Id="rId877" Type="http://schemas.openxmlformats.org/officeDocument/2006/relationships/image" Target="../media/image829.png"/><Relationship Id="rId737" Type="http://schemas.openxmlformats.org/officeDocument/2006/relationships/image" Target="../media/image759.png"/><Relationship Id="rId73" Type="http://schemas.openxmlformats.org/officeDocument/2006/relationships/customXml" Target="../ink/ink427.xml"/><Relationship Id="rId169" Type="http://schemas.openxmlformats.org/officeDocument/2006/relationships/image" Target="../media/image475.png"/><Relationship Id="rId376" Type="http://schemas.openxmlformats.org/officeDocument/2006/relationships/customXml" Target="../ink/ink579.xml"/><Relationship Id="rId583" Type="http://schemas.openxmlformats.org/officeDocument/2006/relationships/image" Target="../media/image682.png"/><Relationship Id="rId790" Type="http://schemas.openxmlformats.org/officeDocument/2006/relationships/customXml" Target="../ink/ink786.xml"/><Relationship Id="rId804" Type="http://schemas.openxmlformats.org/officeDocument/2006/relationships/customXml" Target="../ink/ink793.xml"/><Relationship Id="rId4" Type="http://schemas.openxmlformats.org/officeDocument/2006/relationships/image" Target="../media/image393.png"/><Relationship Id="rId236" Type="http://schemas.openxmlformats.org/officeDocument/2006/relationships/customXml" Target="../ink/ink509.xml"/><Relationship Id="rId443" Type="http://schemas.openxmlformats.org/officeDocument/2006/relationships/image" Target="../media/image612.png"/><Relationship Id="rId650" Type="http://schemas.openxmlformats.org/officeDocument/2006/relationships/customXml" Target="../ink/ink716.xml"/><Relationship Id="rId303" Type="http://schemas.openxmlformats.org/officeDocument/2006/relationships/image" Target="../media/image542.png"/><Relationship Id="rId748" Type="http://schemas.openxmlformats.org/officeDocument/2006/relationships/customXml" Target="../ink/ink765.xml"/><Relationship Id="rId84" Type="http://schemas.openxmlformats.org/officeDocument/2006/relationships/image" Target="../media/image433.png"/><Relationship Id="rId387" Type="http://schemas.openxmlformats.org/officeDocument/2006/relationships/image" Target="../media/image584.png"/><Relationship Id="rId510" Type="http://schemas.openxmlformats.org/officeDocument/2006/relationships/customXml" Target="../ink/ink646.xml"/><Relationship Id="rId594" Type="http://schemas.openxmlformats.org/officeDocument/2006/relationships/customXml" Target="../ink/ink688.xml"/><Relationship Id="rId608" Type="http://schemas.openxmlformats.org/officeDocument/2006/relationships/customXml" Target="../ink/ink695.xml"/><Relationship Id="rId815" Type="http://schemas.openxmlformats.org/officeDocument/2006/relationships/image" Target="../media/image798.png"/><Relationship Id="rId247" Type="http://schemas.openxmlformats.org/officeDocument/2006/relationships/image" Target="../media/image514.png"/><Relationship Id="rId107" Type="http://schemas.openxmlformats.org/officeDocument/2006/relationships/customXml" Target="../ink/ink444.xml"/><Relationship Id="rId454" Type="http://schemas.openxmlformats.org/officeDocument/2006/relationships/customXml" Target="../ink/ink618.xml"/><Relationship Id="rId661" Type="http://schemas.openxmlformats.org/officeDocument/2006/relationships/image" Target="../media/image721.png"/><Relationship Id="rId759" Type="http://schemas.openxmlformats.org/officeDocument/2006/relationships/image" Target="../media/image770.png"/><Relationship Id="rId11" Type="http://schemas.openxmlformats.org/officeDocument/2006/relationships/customXml" Target="../ink/ink396.xml"/><Relationship Id="rId314" Type="http://schemas.openxmlformats.org/officeDocument/2006/relationships/customXml" Target="../ink/ink548.xml"/><Relationship Id="rId398" Type="http://schemas.openxmlformats.org/officeDocument/2006/relationships/customXml" Target="../ink/ink590.xml"/><Relationship Id="rId521" Type="http://schemas.openxmlformats.org/officeDocument/2006/relationships/image" Target="../media/image651.png"/><Relationship Id="rId619" Type="http://schemas.openxmlformats.org/officeDocument/2006/relationships/image" Target="../media/image700.png"/><Relationship Id="rId95" Type="http://schemas.openxmlformats.org/officeDocument/2006/relationships/customXml" Target="../ink/ink438.xml"/><Relationship Id="rId160" Type="http://schemas.openxmlformats.org/officeDocument/2006/relationships/customXml" Target="../ink/ink471.xml"/><Relationship Id="rId826" Type="http://schemas.openxmlformats.org/officeDocument/2006/relationships/customXml" Target="../ink/ink804.xml"/><Relationship Id="rId258" Type="http://schemas.openxmlformats.org/officeDocument/2006/relationships/customXml" Target="../ink/ink520.xml"/><Relationship Id="rId465" Type="http://schemas.openxmlformats.org/officeDocument/2006/relationships/image" Target="../media/image623.png"/><Relationship Id="rId672" Type="http://schemas.openxmlformats.org/officeDocument/2006/relationships/customXml" Target="../ink/ink727.xml"/><Relationship Id="rId22" Type="http://schemas.openxmlformats.org/officeDocument/2006/relationships/image" Target="../media/image402.png"/><Relationship Id="rId118" Type="http://schemas.openxmlformats.org/officeDocument/2006/relationships/customXml" Target="../ink/ink450.xml"/><Relationship Id="rId325" Type="http://schemas.openxmlformats.org/officeDocument/2006/relationships/image" Target="../media/image553.png"/><Relationship Id="rId532" Type="http://schemas.openxmlformats.org/officeDocument/2006/relationships/customXml" Target="../ink/ink657.xml"/><Relationship Id="rId171" Type="http://schemas.openxmlformats.org/officeDocument/2006/relationships/image" Target="../media/image476.png"/><Relationship Id="rId837" Type="http://schemas.openxmlformats.org/officeDocument/2006/relationships/image" Target="../media/image809.png"/><Relationship Id="rId269" Type="http://schemas.openxmlformats.org/officeDocument/2006/relationships/image" Target="../media/image525.png"/><Relationship Id="rId476" Type="http://schemas.openxmlformats.org/officeDocument/2006/relationships/customXml" Target="../ink/ink629.xml"/><Relationship Id="rId683" Type="http://schemas.openxmlformats.org/officeDocument/2006/relationships/image" Target="../media/image732.png"/><Relationship Id="rId33" Type="http://schemas.openxmlformats.org/officeDocument/2006/relationships/customXml" Target="../ink/ink407.xml"/><Relationship Id="rId129" Type="http://schemas.openxmlformats.org/officeDocument/2006/relationships/image" Target="../media/image455.png"/><Relationship Id="rId336" Type="http://schemas.openxmlformats.org/officeDocument/2006/relationships/customXml" Target="../ink/ink559.xml"/><Relationship Id="rId543" Type="http://schemas.openxmlformats.org/officeDocument/2006/relationships/image" Target="../media/image662.png"/><Relationship Id="rId182" Type="http://schemas.openxmlformats.org/officeDocument/2006/relationships/customXml" Target="../ink/ink482.xml"/><Relationship Id="rId403" Type="http://schemas.openxmlformats.org/officeDocument/2006/relationships/image" Target="../media/image592.png"/><Relationship Id="rId750" Type="http://schemas.openxmlformats.org/officeDocument/2006/relationships/customXml" Target="../ink/ink766.xml"/><Relationship Id="rId848" Type="http://schemas.openxmlformats.org/officeDocument/2006/relationships/customXml" Target="../ink/ink815.xml"/><Relationship Id="rId487" Type="http://schemas.openxmlformats.org/officeDocument/2006/relationships/image" Target="../media/image634.png"/><Relationship Id="rId610" Type="http://schemas.openxmlformats.org/officeDocument/2006/relationships/customXml" Target="../ink/ink696.xml"/><Relationship Id="rId694" Type="http://schemas.openxmlformats.org/officeDocument/2006/relationships/customXml" Target="../ink/ink738.xml"/><Relationship Id="rId708" Type="http://schemas.openxmlformats.org/officeDocument/2006/relationships/customXml" Target="../ink/ink745.xml"/><Relationship Id="rId347" Type="http://schemas.openxmlformats.org/officeDocument/2006/relationships/image" Target="../media/image564.png"/><Relationship Id="rId44" Type="http://schemas.openxmlformats.org/officeDocument/2006/relationships/image" Target="../media/image413.png"/><Relationship Id="rId554" Type="http://schemas.openxmlformats.org/officeDocument/2006/relationships/customXml" Target="../ink/ink668.xml"/><Relationship Id="rId761" Type="http://schemas.openxmlformats.org/officeDocument/2006/relationships/image" Target="../media/image771.png"/><Relationship Id="rId859" Type="http://schemas.openxmlformats.org/officeDocument/2006/relationships/image" Target="../media/image820.png"/><Relationship Id="rId193" Type="http://schemas.openxmlformats.org/officeDocument/2006/relationships/image" Target="../media/image487.png"/><Relationship Id="rId207" Type="http://schemas.openxmlformats.org/officeDocument/2006/relationships/image" Target="../media/image494.png"/><Relationship Id="rId414" Type="http://schemas.openxmlformats.org/officeDocument/2006/relationships/customXml" Target="../ink/ink598.xml"/><Relationship Id="rId498" Type="http://schemas.openxmlformats.org/officeDocument/2006/relationships/customXml" Target="../ink/ink640.xml"/><Relationship Id="rId621" Type="http://schemas.openxmlformats.org/officeDocument/2006/relationships/image" Target="../media/image701.png"/><Relationship Id="rId260" Type="http://schemas.openxmlformats.org/officeDocument/2006/relationships/customXml" Target="../ink/ink521.xml"/><Relationship Id="rId719" Type="http://schemas.openxmlformats.org/officeDocument/2006/relationships/image" Target="../media/image750.png"/><Relationship Id="rId55" Type="http://schemas.openxmlformats.org/officeDocument/2006/relationships/customXml" Target="../ink/ink418.xml"/><Relationship Id="rId120" Type="http://schemas.openxmlformats.org/officeDocument/2006/relationships/customXml" Target="../ink/ink451.xml"/><Relationship Id="rId358" Type="http://schemas.openxmlformats.org/officeDocument/2006/relationships/customXml" Target="../ink/ink570.xml"/><Relationship Id="rId565" Type="http://schemas.openxmlformats.org/officeDocument/2006/relationships/image" Target="../media/image673.png"/><Relationship Id="rId772" Type="http://schemas.openxmlformats.org/officeDocument/2006/relationships/customXml" Target="../ink/ink777.xml"/><Relationship Id="rId218" Type="http://schemas.openxmlformats.org/officeDocument/2006/relationships/customXml" Target="../ink/ink500.xml"/><Relationship Id="rId425" Type="http://schemas.openxmlformats.org/officeDocument/2006/relationships/image" Target="../media/image603.png"/><Relationship Id="rId632" Type="http://schemas.openxmlformats.org/officeDocument/2006/relationships/customXml" Target="../ink/ink707.xml"/><Relationship Id="rId271" Type="http://schemas.openxmlformats.org/officeDocument/2006/relationships/image" Target="../media/image526.png"/><Relationship Id="rId66" Type="http://schemas.openxmlformats.org/officeDocument/2006/relationships/image" Target="../media/image424.png"/><Relationship Id="rId131" Type="http://schemas.openxmlformats.org/officeDocument/2006/relationships/image" Target="../media/image456.png"/><Relationship Id="rId369" Type="http://schemas.openxmlformats.org/officeDocument/2006/relationships/image" Target="../media/image575.png"/><Relationship Id="rId576" Type="http://schemas.openxmlformats.org/officeDocument/2006/relationships/customXml" Target="../ink/ink679.xml"/><Relationship Id="rId783" Type="http://schemas.openxmlformats.org/officeDocument/2006/relationships/image" Target="../media/image782.png"/><Relationship Id="rId229" Type="http://schemas.openxmlformats.org/officeDocument/2006/relationships/image" Target="../media/image505.png"/><Relationship Id="rId436" Type="http://schemas.openxmlformats.org/officeDocument/2006/relationships/customXml" Target="../ink/ink609.xml"/><Relationship Id="rId643" Type="http://schemas.openxmlformats.org/officeDocument/2006/relationships/image" Target="../media/image712.png"/><Relationship Id="rId850" Type="http://schemas.openxmlformats.org/officeDocument/2006/relationships/customXml" Target="../ink/ink816.xml"/><Relationship Id="rId77" Type="http://schemas.openxmlformats.org/officeDocument/2006/relationships/customXml" Target="../ink/ink429.xml"/><Relationship Id="rId282" Type="http://schemas.openxmlformats.org/officeDocument/2006/relationships/customXml" Target="../ink/ink532.xml"/><Relationship Id="rId503" Type="http://schemas.openxmlformats.org/officeDocument/2006/relationships/image" Target="../media/image642.png"/><Relationship Id="rId587" Type="http://schemas.openxmlformats.org/officeDocument/2006/relationships/image" Target="../media/image684.png"/><Relationship Id="rId710" Type="http://schemas.openxmlformats.org/officeDocument/2006/relationships/customXml" Target="../ink/ink746.xml"/><Relationship Id="rId808" Type="http://schemas.openxmlformats.org/officeDocument/2006/relationships/customXml" Target="../ink/ink795.xml"/><Relationship Id="rId8" Type="http://schemas.openxmlformats.org/officeDocument/2006/relationships/image" Target="../media/image395.png"/><Relationship Id="rId142" Type="http://schemas.openxmlformats.org/officeDocument/2006/relationships/customXml" Target="../ink/ink462.xml"/><Relationship Id="rId447" Type="http://schemas.openxmlformats.org/officeDocument/2006/relationships/image" Target="../media/image614.png"/><Relationship Id="rId794" Type="http://schemas.openxmlformats.org/officeDocument/2006/relationships/customXml" Target="../ink/ink788.xml"/><Relationship Id="rId654" Type="http://schemas.openxmlformats.org/officeDocument/2006/relationships/customXml" Target="../ink/ink718.xml"/><Relationship Id="rId861" Type="http://schemas.openxmlformats.org/officeDocument/2006/relationships/image" Target="../media/image821.png"/><Relationship Id="rId293" Type="http://schemas.openxmlformats.org/officeDocument/2006/relationships/image" Target="../media/image537.png"/><Relationship Id="rId307" Type="http://schemas.openxmlformats.org/officeDocument/2006/relationships/image" Target="../media/image544.png"/><Relationship Id="rId514" Type="http://schemas.openxmlformats.org/officeDocument/2006/relationships/customXml" Target="../ink/ink648.xml"/><Relationship Id="rId721" Type="http://schemas.openxmlformats.org/officeDocument/2006/relationships/image" Target="../media/image751.png"/><Relationship Id="rId88" Type="http://schemas.openxmlformats.org/officeDocument/2006/relationships/image" Target="../media/image435.png"/><Relationship Id="rId153" Type="http://schemas.openxmlformats.org/officeDocument/2006/relationships/image" Target="../media/image467.png"/><Relationship Id="rId360" Type="http://schemas.openxmlformats.org/officeDocument/2006/relationships/customXml" Target="../ink/ink571.xml"/><Relationship Id="rId598" Type="http://schemas.openxmlformats.org/officeDocument/2006/relationships/customXml" Target="../ink/ink690.xml"/><Relationship Id="rId819" Type="http://schemas.openxmlformats.org/officeDocument/2006/relationships/image" Target="../media/image800.png"/><Relationship Id="rId220" Type="http://schemas.openxmlformats.org/officeDocument/2006/relationships/customXml" Target="../ink/ink501.xml"/><Relationship Id="rId458" Type="http://schemas.openxmlformats.org/officeDocument/2006/relationships/customXml" Target="../ink/ink620.xml"/><Relationship Id="rId665" Type="http://schemas.openxmlformats.org/officeDocument/2006/relationships/image" Target="../media/image723.png"/><Relationship Id="rId872" Type="http://schemas.openxmlformats.org/officeDocument/2006/relationships/customXml" Target="../ink/ink827.xml"/><Relationship Id="rId15" Type="http://schemas.openxmlformats.org/officeDocument/2006/relationships/customXml" Target="../ink/ink398.xml"/><Relationship Id="rId318" Type="http://schemas.openxmlformats.org/officeDocument/2006/relationships/customXml" Target="../ink/ink550.xml"/><Relationship Id="rId525" Type="http://schemas.openxmlformats.org/officeDocument/2006/relationships/image" Target="../media/image653.png"/><Relationship Id="rId732" Type="http://schemas.openxmlformats.org/officeDocument/2006/relationships/customXml" Target="../ink/ink75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0.png"/><Relationship Id="rId671" Type="http://schemas.openxmlformats.org/officeDocument/2006/relationships/customXml" Target="../ink/ink1168.xml"/><Relationship Id="rId769" Type="http://schemas.openxmlformats.org/officeDocument/2006/relationships/customXml" Target="../ink/ink1217.xml"/><Relationship Id="rId21" Type="http://schemas.openxmlformats.org/officeDocument/2006/relationships/image" Target="../media/image842.png"/><Relationship Id="rId324" Type="http://schemas.openxmlformats.org/officeDocument/2006/relationships/customXml" Target="../ink/ink994.xml"/><Relationship Id="rId531" Type="http://schemas.openxmlformats.org/officeDocument/2006/relationships/image" Target="../media/image1096.png"/><Relationship Id="rId629" Type="http://schemas.openxmlformats.org/officeDocument/2006/relationships/image" Target="../media/image1145.png"/><Relationship Id="rId170" Type="http://schemas.openxmlformats.org/officeDocument/2006/relationships/customXml" Target="../ink/ink917.xml"/><Relationship Id="rId836" Type="http://schemas.openxmlformats.org/officeDocument/2006/relationships/image" Target="../media/image1248.png"/><Relationship Id="rId268" Type="http://schemas.openxmlformats.org/officeDocument/2006/relationships/customXml" Target="../ink/ink966.xml"/><Relationship Id="rId475" Type="http://schemas.openxmlformats.org/officeDocument/2006/relationships/image" Target="../media/image1068.png"/><Relationship Id="rId682" Type="http://schemas.openxmlformats.org/officeDocument/2006/relationships/image" Target="../media/image1171.png"/><Relationship Id="rId32" Type="http://schemas.openxmlformats.org/officeDocument/2006/relationships/customXml" Target="../ink/ink848.xml"/><Relationship Id="rId128" Type="http://schemas.openxmlformats.org/officeDocument/2006/relationships/customXml" Target="../ink/ink896.xml"/><Relationship Id="rId335" Type="http://schemas.openxmlformats.org/officeDocument/2006/relationships/image" Target="../media/image998.png"/><Relationship Id="rId542" Type="http://schemas.openxmlformats.org/officeDocument/2006/relationships/customXml" Target="../ink/ink1103.xml"/><Relationship Id="rId181" Type="http://schemas.openxmlformats.org/officeDocument/2006/relationships/image" Target="../media/image922.png"/><Relationship Id="rId402" Type="http://schemas.openxmlformats.org/officeDocument/2006/relationships/customXml" Target="../ink/ink1033.xml"/><Relationship Id="rId847" Type="http://schemas.openxmlformats.org/officeDocument/2006/relationships/customXml" Target="../ink/ink1256.xml"/><Relationship Id="rId279" Type="http://schemas.openxmlformats.org/officeDocument/2006/relationships/image" Target="../media/image970.png"/><Relationship Id="rId486" Type="http://schemas.openxmlformats.org/officeDocument/2006/relationships/customXml" Target="../ink/ink1075.xml"/><Relationship Id="rId693" Type="http://schemas.openxmlformats.org/officeDocument/2006/relationships/customXml" Target="../ink/ink1179.xml"/><Relationship Id="rId707" Type="http://schemas.openxmlformats.org/officeDocument/2006/relationships/customXml" Target="../ink/ink1186.xml"/><Relationship Id="rId43" Type="http://schemas.openxmlformats.org/officeDocument/2006/relationships/image" Target="../media/image853.png"/><Relationship Id="rId139" Type="http://schemas.openxmlformats.org/officeDocument/2006/relationships/image" Target="../media/image901.png"/><Relationship Id="rId346" Type="http://schemas.openxmlformats.org/officeDocument/2006/relationships/customXml" Target="../ink/ink1005.xml"/><Relationship Id="rId553" Type="http://schemas.openxmlformats.org/officeDocument/2006/relationships/image" Target="../media/image1107.png"/><Relationship Id="rId760" Type="http://schemas.openxmlformats.org/officeDocument/2006/relationships/image" Target="../media/image1210.png"/><Relationship Id="rId192" Type="http://schemas.openxmlformats.org/officeDocument/2006/relationships/customXml" Target="../ink/ink928.xml"/><Relationship Id="rId206" Type="http://schemas.openxmlformats.org/officeDocument/2006/relationships/customXml" Target="../ink/ink935.xml"/><Relationship Id="rId413" Type="http://schemas.openxmlformats.org/officeDocument/2006/relationships/image" Target="../media/image1037.png"/><Relationship Id="rId858" Type="http://schemas.openxmlformats.org/officeDocument/2006/relationships/image" Target="../media/image1259.png"/><Relationship Id="rId497" Type="http://schemas.openxmlformats.org/officeDocument/2006/relationships/image" Target="../media/image1079.png"/><Relationship Id="rId620" Type="http://schemas.openxmlformats.org/officeDocument/2006/relationships/customXml" Target="../ink/ink1142.xml"/><Relationship Id="rId718" Type="http://schemas.openxmlformats.org/officeDocument/2006/relationships/image" Target="../media/image1189.png"/><Relationship Id="rId357" Type="http://schemas.openxmlformats.org/officeDocument/2006/relationships/image" Target="../media/image1009.png"/><Relationship Id="rId54" Type="http://schemas.openxmlformats.org/officeDocument/2006/relationships/customXml" Target="../ink/ink859.xml"/><Relationship Id="rId217" Type="http://schemas.openxmlformats.org/officeDocument/2006/relationships/image" Target="../media/image940.png"/><Relationship Id="rId564" Type="http://schemas.openxmlformats.org/officeDocument/2006/relationships/customXml" Target="../ink/ink1114.xml"/><Relationship Id="rId771" Type="http://schemas.openxmlformats.org/officeDocument/2006/relationships/customXml" Target="../ink/ink1218.xml"/><Relationship Id="rId869" Type="http://schemas.openxmlformats.org/officeDocument/2006/relationships/customXml" Target="../ink/ink1267.xml"/><Relationship Id="rId424" Type="http://schemas.openxmlformats.org/officeDocument/2006/relationships/customXml" Target="../ink/ink1044.xml"/><Relationship Id="rId631" Type="http://schemas.openxmlformats.org/officeDocument/2006/relationships/image" Target="../media/image1146.png"/><Relationship Id="rId729" Type="http://schemas.openxmlformats.org/officeDocument/2006/relationships/customXml" Target="../ink/ink1197.xml"/><Relationship Id="rId270" Type="http://schemas.openxmlformats.org/officeDocument/2006/relationships/customXml" Target="../ink/ink967.xml"/><Relationship Id="rId65" Type="http://schemas.openxmlformats.org/officeDocument/2006/relationships/image" Target="../media/image864.png"/><Relationship Id="rId130" Type="http://schemas.openxmlformats.org/officeDocument/2006/relationships/customXml" Target="../ink/ink897.xml"/><Relationship Id="rId368" Type="http://schemas.openxmlformats.org/officeDocument/2006/relationships/customXml" Target="../ink/ink1016.xml"/><Relationship Id="rId575" Type="http://schemas.openxmlformats.org/officeDocument/2006/relationships/image" Target="../media/image1118.png"/><Relationship Id="rId782" Type="http://schemas.openxmlformats.org/officeDocument/2006/relationships/image" Target="../media/image1221.png"/><Relationship Id="rId228" Type="http://schemas.openxmlformats.org/officeDocument/2006/relationships/customXml" Target="../ink/ink946.xml"/><Relationship Id="rId435" Type="http://schemas.openxmlformats.org/officeDocument/2006/relationships/image" Target="../media/image1048.png"/><Relationship Id="rId642" Type="http://schemas.openxmlformats.org/officeDocument/2006/relationships/image" Target="../media/image1151.png"/><Relationship Id="rId281" Type="http://schemas.openxmlformats.org/officeDocument/2006/relationships/image" Target="../media/image971.png"/><Relationship Id="rId502" Type="http://schemas.openxmlformats.org/officeDocument/2006/relationships/customXml" Target="../ink/ink1083.xml"/><Relationship Id="rId76" Type="http://schemas.openxmlformats.org/officeDocument/2006/relationships/customXml" Target="../ink/ink870.xml"/><Relationship Id="rId141" Type="http://schemas.openxmlformats.org/officeDocument/2006/relationships/image" Target="../media/image902.png"/><Relationship Id="rId379" Type="http://schemas.openxmlformats.org/officeDocument/2006/relationships/image" Target="../media/image1020.png"/><Relationship Id="rId586" Type="http://schemas.openxmlformats.org/officeDocument/2006/relationships/customXml" Target="../ink/ink1125.xml"/><Relationship Id="rId793" Type="http://schemas.openxmlformats.org/officeDocument/2006/relationships/customXml" Target="../ink/ink1229.xml"/><Relationship Id="rId807" Type="http://schemas.openxmlformats.org/officeDocument/2006/relationships/customXml" Target="../ink/ink1236.xml"/><Relationship Id="rId7" Type="http://schemas.openxmlformats.org/officeDocument/2006/relationships/image" Target="../media/image836.png"/><Relationship Id="rId239" Type="http://schemas.openxmlformats.org/officeDocument/2006/relationships/image" Target="../media/image951.png"/><Relationship Id="rId446" Type="http://schemas.openxmlformats.org/officeDocument/2006/relationships/customXml" Target="../ink/ink1055.xml"/><Relationship Id="rId653" Type="http://schemas.openxmlformats.org/officeDocument/2006/relationships/customXml" Target="../ink/ink1159.xml"/><Relationship Id="rId292" Type="http://schemas.openxmlformats.org/officeDocument/2006/relationships/customXml" Target="../ink/ink978.xml"/><Relationship Id="rId306" Type="http://schemas.openxmlformats.org/officeDocument/2006/relationships/customXml" Target="../ink/ink985.xml"/><Relationship Id="rId860" Type="http://schemas.openxmlformats.org/officeDocument/2006/relationships/image" Target="../media/image1260.png"/><Relationship Id="rId87" Type="http://schemas.openxmlformats.org/officeDocument/2006/relationships/image" Target="../media/image875.png"/><Relationship Id="rId513" Type="http://schemas.openxmlformats.org/officeDocument/2006/relationships/image" Target="../media/image1087.png"/><Relationship Id="rId597" Type="http://schemas.openxmlformats.org/officeDocument/2006/relationships/image" Target="../media/image1129.png"/><Relationship Id="rId720" Type="http://schemas.openxmlformats.org/officeDocument/2006/relationships/image" Target="../media/image1190.png"/><Relationship Id="rId818" Type="http://schemas.openxmlformats.org/officeDocument/2006/relationships/image" Target="../media/image1239.png"/><Relationship Id="rId152" Type="http://schemas.openxmlformats.org/officeDocument/2006/relationships/customXml" Target="../ink/ink908.xml"/><Relationship Id="rId457" Type="http://schemas.openxmlformats.org/officeDocument/2006/relationships/image" Target="../media/image1059.png"/><Relationship Id="rId664" Type="http://schemas.openxmlformats.org/officeDocument/2006/relationships/image" Target="../media/image1162.png"/><Relationship Id="rId871" Type="http://schemas.openxmlformats.org/officeDocument/2006/relationships/customXml" Target="../ink/ink1268.xml"/><Relationship Id="rId14" Type="http://schemas.openxmlformats.org/officeDocument/2006/relationships/customXml" Target="../ink/ink839.xml"/><Relationship Id="rId317" Type="http://schemas.openxmlformats.org/officeDocument/2006/relationships/image" Target="../media/image989.png"/><Relationship Id="rId524" Type="http://schemas.openxmlformats.org/officeDocument/2006/relationships/customXml" Target="../ink/ink1094.xml"/><Relationship Id="rId731" Type="http://schemas.openxmlformats.org/officeDocument/2006/relationships/customXml" Target="../ink/ink1198.xml"/><Relationship Id="rId98" Type="http://schemas.openxmlformats.org/officeDocument/2006/relationships/customXml" Target="../ink/ink881.xml"/><Relationship Id="rId163" Type="http://schemas.openxmlformats.org/officeDocument/2006/relationships/image" Target="../media/image913.png"/><Relationship Id="rId370" Type="http://schemas.openxmlformats.org/officeDocument/2006/relationships/customXml" Target="../ink/ink1017.xml"/><Relationship Id="rId829" Type="http://schemas.openxmlformats.org/officeDocument/2006/relationships/customXml" Target="../ink/ink1247.xml"/><Relationship Id="rId230" Type="http://schemas.openxmlformats.org/officeDocument/2006/relationships/customXml" Target="../ink/ink947.xml"/><Relationship Id="rId468" Type="http://schemas.openxmlformats.org/officeDocument/2006/relationships/customXml" Target="../ink/ink1066.xml"/><Relationship Id="rId675" Type="http://schemas.openxmlformats.org/officeDocument/2006/relationships/customXml" Target="../ink/ink1170.xml"/><Relationship Id="rId882" Type="http://schemas.openxmlformats.org/officeDocument/2006/relationships/image" Target="../media/image1271.png"/><Relationship Id="rId25" Type="http://schemas.openxmlformats.org/officeDocument/2006/relationships/image" Target="../media/image844.png"/><Relationship Id="rId328" Type="http://schemas.openxmlformats.org/officeDocument/2006/relationships/customXml" Target="../ink/ink996.xml"/><Relationship Id="rId535" Type="http://schemas.openxmlformats.org/officeDocument/2006/relationships/image" Target="../media/image1098.png"/><Relationship Id="rId742" Type="http://schemas.openxmlformats.org/officeDocument/2006/relationships/image" Target="../media/image1201.png"/><Relationship Id="rId174" Type="http://schemas.openxmlformats.org/officeDocument/2006/relationships/customXml" Target="../ink/ink919.xml"/><Relationship Id="rId381" Type="http://schemas.openxmlformats.org/officeDocument/2006/relationships/image" Target="../media/image1021.png"/><Relationship Id="rId602" Type="http://schemas.openxmlformats.org/officeDocument/2006/relationships/customXml" Target="../ink/ink1133.xml"/><Relationship Id="rId241" Type="http://schemas.openxmlformats.org/officeDocument/2006/relationships/image" Target="../media/image952.png"/><Relationship Id="rId479" Type="http://schemas.openxmlformats.org/officeDocument/2006/relationships/image" Target="../media/image1070.png"/><Relationship Id="rId686" Type="http://schemas.openxmlformats.org/officeDocument/2006/relationships/image" Target="../media/image1173.png"/><Relationship Id="rId36" Type="http://schemas.openxmlformats.org/officeDocument/2006/relationships/customXml" Target="../ink/ink850.xml"/><Relationship Id="rId339" Type="http://schemas.openxmlformats.org/officeDocument/2006/relationships/image" Target="../media/image1000.png"/><Relationship Id="rId546" Type="http://schemas.openxmlformats.org/officeDocument/2006/relationships/customXml" Target="../ink/ink1105.xml"/><Relationship Id="rId753" Type="http://schemas.openxmlformats.org/officeDocument/2006/relationships/customXml" Target="../ink/ink1209.xml"/><Relationship Id="rId101" Type="http://schemas.openxmlformats.org/officeDocument/2006/relationships/image" Target="../media/image882.png"/><Relationship Id="rId185" Type="http://schemas.openxmlformats.org/officeDocument/2006/relationships/image" Target="../media/image924.png"/><Relationship Id="rId406" Type="http://schemas.openxmlformats.org/officeDocument/2006/relationships/customXml" Target="../ink/ink1035.xml"/><Relationship Id="rId392" Type="http://schemas.openxmlformats.org/officeDocument/2006/relationships/customXml" Target="../ink/ink1028.xml"/><Relationship Id="rId613" Type="http://schemas.openxmlformats.org/officeDocument/2006/relationships/image" Target="../media/image1137.png"/><Relationship Id="rId697" Type="http://schemas.openxmlformats.org/officeDocument/2006/relationships/customXml" Target="../ink/ink1181.xml"/><Relationship Id="rId820" Type="http://schemas.openxmlformats.org/officeDocument/2006/relationships/image" Target="../media/image1240.png"/><Relationship Id="rId252" Type="http://schemas.openxmlformats.org/officeDocument/2006/relationships/customXml" Target="../ink/ink958.xml"/><Relationship Id="rId47" Type="http://schemas.openxmlformats.org/officeDocument/2006/relationships/image" Target="../media/image855.png"/><Relationship Id="rId112" Type="http://schemas.openxmlformats.org/officeDocument/2006/relationships/customXml" Target="../ink/ink888.xml"/><Relationship Id="rId557" Type="http://schemas.openxmlformats.org/officeDocument/2006/relationships/image" Target="../media/image1109.png"/><Relationship Id="rId764" Type="http://schemas.openxmlformats.org/officeDocument/2006/relationships/image" Target="../media/image1212.png"/><Relationship Id="rId196" Type="http://schemas.openxmlformats.org/officeDocument/2006/relationships/customXml" Target="../ink/ink930.xml"/><Relationship Id="rId417" Type="http://schemas.openxmlformats.org/officeDocument/2006/relationships/image" Target="../media/image1039.png"/><Relationship Id="rId624" Type="http://schemas.openxmlformats.org/officeDocument/2006/relationships/customXml" Target="../ink/ink1144.xml"/><Relationship Id="rId831" Type="http://schemas.openxmlformats.org/officeDocument/2006/relationships/customXml" Target="../ink/ink1248.xml"/><Relationship Id="rId263" Type="http://schemas.openxmlformats.org/officeDocument/2006/relationships/image" Target="../media/image962.png"/><Relationship Id="rId470" Type="http://schemas.openxmlformats.org/officeDocument/2006/relationships/customXml" Target="../ink/ink1067.xml"/><Relationship Id="rId58" Type="http://schemas.openxmlformats.org/officeDocument/2006/relationships/customXml" Target="../ink/ink861.xml"/><Relationship Id="rId123" Type="http://schemas.openxmlformats.org/officeDocument/2006/relationships/image" Target="../media/image893.png"/><Relationship Id="rId330" Type="http://schemas.openxmlformats.org/officeDocument/2006/relationships/customXml" Target="../ink/ink997.xml"/><Relationship Id="rId568" Type="http://schemas.openxmlformats.org/officeDocument/2006/relationships/customXml" Target="../ink/ink1116.xml"/><Relationship Id="rId775" Type="http://schemas.openxmlformats.org/officeDocument/2006/relationships/customXml" Target="../ink/ink1220.xml"/><Relationship Id="rId428" Type="http://schemas.openxmlformats.org/officeDocument/2006/relationships/customXml" Target="../ink/ink1046.xml"/><Relationship Id="rId635" Type="http://schemas.openxmlformats.org/officeDocument/2006/relationships/customXml" Target="../ink/ink1150.xml"/><Relationship Id="rId842" Type="http://schemas.openxmlformats.org/officeDocument/2006/relationships/image" Target="../media/image1251.png"/><Relationship Id="rId274" Type="http://schemas.openxmlformats.org/officeDocument/2006/relationships/customXml" Target="../ink/ink969.xml"/><Relationship Id="rId481" Type="http://schemas.openxmlformats.org/officeDocument/2006/relationships/image" Target="../media/image1071.png"/><Relationship Id="rId702" Type="http://schemas.openxmlformats.org/officeDocument/2006/relationships/image" Target="../media/image1181.png"/><Relationship Id="rId69" Type="http://schemas.openxmlformats.org/officeDocument/2006/relationships/image" Target="../media/image866.png"/><Relationship Id="rId134" Type="http://schemas.openxmlformats.org/officeDocument/2006/relationships/customXml" Target="../ink/ink899.xml"/><Relationship Id="rId579" Type="http://schemas.openxmlformats.org/officeDocument/2006/relationships/image" Target="../media/image1120.png"/><Relationship Id="rId786" Type="http://schemas.openxmlformats.org/officeDocument/2006/relationships/image" Target="../media/image1223.png"/><Relationship Id="rId341" Type="http://schemas.openxmlformats.org/officeDocument/2006/relationships/image" Target="../media/image1001.png"/><Relationship Id="rId439" Type="http://schemas.openxmlformats.org/officeDocument/2006/relationships/image" Target="../media/image1050.png"/><Relationship Id="rId646" Type="http://schemas.openxmlformats.org/officeDocument/2006/relationships/image" Target="../media/image1153.png"/><Relationship Id="rId201" Type="http://schemas.openxmlformats.org/officeDocument/2006/relationships/image" Target="../media/image932.png"/><Relationship Id="rId285" Type="http://schemas.openxmlformats.org/officeDocument/2006/relationships/image" Target="../media/image973.png"/><Relationship Id="rId506" Type="http://schemas.openxmlformats.org/officeDocument/2006/relationships/customXml" Target="../ink/ink1085.xml"/><Relationship Id="rId853" Type="http://schemas.openxmlformats.org/officeDocument/2006/relationships/customXml" Target="../ink/ink1259.xml"/><Relationship Id="rId492" Type="http://schemas.openxmlformats.org/officeDocument/2006/relationships/customXml" Target="../ink/ink1078.xml"/><Relationship Id="rId713" Type="http://schemas.openxmlformats.org/officeDocument/2006/relationships/customXml" Target="../ink/ink1189.xml"/><Relationship Id="rId797" Type="http://schemas.openxmlformats.org/officeDocument/2006/relationships/customXml" Target="../ink/ink1231.xml"/><Relationship Id="rId145" Type="http://schemas.openxmlformats.org/officeDocument/2006/relationships/image" Target="../media/image904.png"/><Relationship Id="rId352" Type="http://schemas.openxmlformats.org/officeDocument/2006/relationships/customXml" Target="../ink/ink1008.xml"/><Relationship Id="rId212" Type="http://schemas.openxmlformats.org/officeDocument/2006/relationships/customXml" Target="../ink/ink938.xml"/><Relationship Id="rId657" Type="http://schemas.openxmlformats.org/officeDocument/2006/relationships/customXml" Target="../ink/ink1161.xml"/><Relationship Id="rId864" Type="http://schemas.openxmlformats.org/officeDocument/2006/relationships/image" Target="../media/image1262.png"/><Relationship Id="rId296" Type="http://schemas.openxmlformats.org/officeDocument/2006/relationships/customXml" Target="../ink/ink980.xml"/><Relationship Id="rId517" Type="http://schemas.openxmlformats.org/officeDocument/2006/relationships/image" Target="../media/image1089.png"/><Relationship Id="rId724" Type="http://schemas.openxmlformats.org/officeDocument/2006/relationships/image" Target="../media/image1192.png"/><Relationship Id="rId60" Type="http://schemas.openxmlformats.org/officeDocument/2006/relationships/customXml" Target="../ink/ink862.xml"/><Relationship Id="rId156" Type="http://schemas.openxmlformats.org/officeDocument/2006/relationships/customXml" Target="../ink/ink910.xml"/><Relationship Id="rId363" Type="http://schemas.openxmlformats.org/officeDocument/2006/relationships/image" Target="../media/image1012.png"/><Relationship Id="rId570" Type="http://schemas.openxmlformats.org/officeDocument/2006/relationships/customXml" Target="../ink/ink1117.xml"/><Relationship Id="rId223" Type="http://schemas.openxmlformats.org/officeDocument/2006/relationships/image" Target="../media/image943.png"/><Relationship Id="rId430" Type="http://schemas.openxmlformats.org/officeDocument/2006/relationships/customXml" Target="../ink/ink1047.xml"/><Relationship Id="rId668" Type="http://schemas.openxmlformats.org/officeDocument/2006/relationships/image" Target="../media/image1164.png"/><Relationship Id="rId875" Type="http://schemas.openxmlformats.org/officeDocument/2006/relationships/customXml" Target="../ink/ink1270.xml"/><Relationship Id="rId18" Type="http://schemas.openxmlformats.org/officeDocument/2006/relationships/customXml" Target="../ink/ink841.xml"/><Relationship Id="rId528" Type="http://schemas.openxmlformats.org/officeDocument/2006/relationships/customXml" Target="../ink/ink1096.xml"/><Relationship Id="rId735" Type="http://schemas.openxmlformats.org/officeDocument/2006/relationships/customXml" Target="../ink/ink1200.xml"/><Relationship Id="rId167" Type="http://schemas.openxmlformats.org/officeDocument/2006/relationships/image" Target="../media/image915.png"/><Relationship Id="rId374" Type="http://schemas.openxmlformats.org/officeDocument/2006/relationships/customXml" Target="../ink/ink1019.xml"/><Relationship Id="rId581" Type="http://schemas.openxmlformats.org/officeDocument/2006/relationships/image" Target="../media/image1121.png"/><Relationship Id="rId71" Type="http://schemas.openxmlformats.org/officeDocument/2006/relationships/image" Target="../media/image867.png"/><Relationship Id="rId234" Type="http://schemas.openxmlformats.org/officeDocument/2006/relationships/customXml" Target="../ink/ink949.xml"/><Relationship Id="rId679" Type="http://schemas.openxmlformats.org/officeDocument/2006/relationships/customXml" Target="../ink/ink1172.xml"/><Relationship Id="rId802" Type="http://schemas.openxmlformats.org/officeDocument/2006/relationships/image" Target="../media/image1231.png"/><Relationship Id="rId886" Type="http://schemas.openxmlformats.org/officeDocument/2006/relationships/image" Target="../media/image1273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846.png"/><Relationship Id="rId441" Type="http://schemas.openxmlformats.org/officeDocument/2006/relationships/image" Target="../media/image1051.png"/><Relationship Id="rId539" Type="http://schemas.openxmlformats.org/officeDocument/2006/relationships/image" Target="../media/image1100.png"/><Relationship Id="rId746" Type="http://schemas.openxmlformats.org/officeDocument/2006/relationships/image" Target="../media/image1203.png"/><Relationship Id="rId178" Type="http://schemas.openxmlformats.org/officeDocument/2006/relationships/customXml" Target="../ink/ink921.xml"/><Relationship Id="rId301" Type="http://schemas.openxmlformats.org/officeDocument/2006/relationships/image" Target="../media/image981.png"/><Relationship Id="rId82" Type="http://schemas.openxmlformats.org/officeDocument/2006/relationships/customXml" Target="../ink/ink873.xml"/><Relationship Id="rId385" Type="http://schemas.openxmlformats.org/officeDocument/2006/relationships/image" Target="../media/image1023.png"/><Relationship Id="rId592" Type="http://schemas.openxmlformats.org/officeDocument/2006/relationships/customXml" Target="../ink/ink1128.xml"/><Relationship Id="rId606" Type="http://schemas.openxmlformats.org/officeDocument/2006/relationships/customXml" Target="../ink/ink1135.xml"/><Relationship Id="rId813" Type="http://schemas.openxmlformats.org/officeDocument/2006/relationships/customXml" Target="../ink/ink1239.xml"/><Relationship Id="rId245" Type="http://schemas.openxmlformats.org/officeDocument/2006/relationships/image" Target="../media/image954.png"/><Relationship Id="rId452" Type="http://schemas.openxmlformats.org/officeDocument/2006/relationships/customXml" Target="../ink/ink1058.xml"/><Relationship Id="rId105" Type="http://schemas.openxmlformats.org/officeDocument/2006/relationships/image" Target="../media/image884.png"/><Relationship Id="rId312" Type="http://schemas.openxmlformats.org/officeDocument/2006/relationships/customXml" Target="../ink/ink988.xml"/><Relationship Id="rId757" Type="http://schemas.openxmlformats.org/officeDocument/2006/relationships/customXml" Target="../ink/ink1211.xml"/><Relationship Id="rId93" Type="http://schemas.openxmlformats.org/officeDocument/2006/relationships/image" Target="../media/image878.png"/><Relationship Id="rId189" Type="http://schemas.openxmlformats.org/officeDocument/2006/relationships/image" Target="../media/image926.png"/><Relationship Id="rId396" Type="http://schemas.openxmlformats.org/officeDocument/2006/relationships/customXml" Target="../ink/ink1030.xml"/><Relationship Id="rId617" Type="http://schemas.openxmlformats.org/officeDocument/2006/relationships/image" Target="../media/image1139.png"/><Relationship Id="rId824" Type="http://schemas.openxmlformats.org/officeDocument/2006/relationships/image" Target="../media/image1242.png"/><Relationship Id="rId256" Type="http://schemas.openxmlformats.org/officeDocument/2006/relationships/customXml" Target="../ink/ink960.xml"/><Relationship Id="rId463" Type="http://schemas.openxmlformats.org/officeDocument/2006/relationships/image" Target="../media/image1062.png"/><Relationship Id="rId670" Type="http://schemas.openxmlformats.org/officeDocument/2006/relationships/image" Target="../media/image1165.png"/><Relationship Id="rId116" Type="http://schemas.openxmlformats.org/officeDocument/2006/relationships/customXml" Target="../ink/ink890.xml"/><Relationship Id="rId323" Type="http://schemas.openxmlformats.org/officeDocument/2006/relationships/image" Target="../media/image992.png"/><Relationship Id="rId530" Type="http://schemas.openxmlformats.org/officeDocument/2006/relationships/customXml" Target="../ink/ink1097.xml"/><Relationship Id="rId768" Type="http://schemas.openxmlformats.org/officeDocument/2006/relationships/image" Target="../media/image1214.png"/><Relationship Id="rId20" Type="http://schemas.openxmlformats.org/officeDocument/2006/relationships/customXml" Target="../ink/ink842.xml"/><Relationship Id="rId628" Type="http://schemas.openxmlformats.org/officeDocument/2006/relationships/customXml" Target="../ink/ink1146.xml"/><Relationship Id="rId835" Type="http://schemas.openxmlformats.org/officeDocument/2006/relationships/customXml" Target="../ink/ink1250.xml"/><Relationship Id="rId267" Type="http://schemas.openxmlformats.org/officeDocument/2006/relationships/image" Target="../media/image964.png"/><Relationship Id="rId474" Type="http://schemas.openxmlformats.org/officeDocument/2006/relationships/customXml" Target="../ink/ink1069.xml"/><Relationship Id="rId127" Type="http://schemas.openxmlformats.org/officeDocument/2006/relationships/image" Target="../media/image895.png"/><Relationship Id="rId681" Type="http://schemas.openxmlformats.org/officeDocument/2006/relationships/customXml" Target="../ink/ink1173.xml"/><Relationship Id="rId779" Type="http://schemas.openxmlformats.org/officeDocument/2006/relationships/customXml" Target="../ink/ink1222.xml"/><Relationship Id="rId31" Type="http://schemas.openxmlformats.org/officeDocument/2006/relationships/image" Target="../media/image847.png"/><Relationship Id="rId334" Type="http://schemas.openxmlformats.org/officeDocument/2006/relationships/customXml" Target="../ink/ink999.xml"/><Relationship Id="rId541" Type="http://schemas.openxmlformats.org/officeDocument/2006/relationships/image" Target="../media/image1101.png"/><Relationship Id="rId639" Type="http://schemas.openxmlformats.org/officeDocument/2006/relationships/customXml" Target="../ink/ink1152.xml"/><Relationship Id="rId180" Type="http://schemas.openxmlformats.org/officeDocument/2006/relationships/customXml" Target="../ink/ink922.xml"/><Relationship Id="rId278" Type="http://schemas.openxmlformats.org/officeDocument/2006/relationships/customXml" Target="../ink/ink971.xml"/><Relationship Id="rId401" Type="http://schemas.openxmlformats.org/officeDocument/2006/relationships/image" Target="../media/image1031.png"/><Relationship Id="rId846" Type="http://schemas.openxmlformats.org/officeDocument/2006/relationships/image" Target="../media/image1253.png"/><Relationship Id="rId485" Type="http://schemas.openxmlformats.org/officeDocument/2006/relationships/image" Target="../media/image1073.png"/><Relationship Id="rId692" Type="http://schemas.openxmlformats.org/officeDocument/2006/relationships/image" Target="../media/image1176.png"/><Relationship Id="rId706" Type="http://schemas.openxmlformats.org/officeDocument/2006/relationships/image" Target="../media/image1183.png"/><Relationship Id="rId42" Type="http://schemas.openxmlformats.org/officeDocument/2006/relationships/customXml" Target="../ink/ink853.xml"/><Relationship Id="rId138" Type="http://schemas.openxmlformats.org/officeDocument/2006/relationships/customXml" Target="../ink/ink901.xml"/><Relationship Id="rId345" Type="http://schemas.openxmlformats.org/officeDocument/2006/relationships/image" Target="../media/image1003.png"/><Relationship Id="rId552" Type="http://schemas.openxmlformats.org/officeDocument/2006/relationships/customXml" Target="../ink/ink1108.xml"/><Relationship Id="rId191" Type="http://schemas.openxmlformats.org/officeDocument/2006/relationships/image" Target="../media/image927.png"/><Relationship Id="rId205" Type="http://schemas.openxmlformats.org/officeDocument/2006/relationships/image" Target="../media/image934.png"/><Relationship Id="rId412" Type="http://schemas.openxmlformats.org/officeDocument/2006/relationships/customXml" Target="../ink/ink1038.xml"/><Relationship Id="rId857" Type="http://schemas.openxmlformats.org/officeDocument/2006/relationships/customXml" Target="../ink/ink1261.xml"/><Relationship Id="rId289" Type="http://schemas.openxmlformats.org/officeDocument/2006/relationships/image" Target="../media/image975.png"/><Relationship Id="rId496" Type="http://schemas.openxmlformats.org/officeDocument/2006/relationships/customXml" Target="../ink/ink1080.xml"/><Relationship Id="rId717" Type="http://schemas.openxmlformats.org/officeDocument/2006/relationships/customXml" Target="../ink/ink1191.xml"/><Relationship Id="rId53" Type="http://schemas.openxmlformats.org/officeDocument/2006/relationships/image" Target="../media/image858.png"/><Relationship Id="rId149" Type="http://schemas.openxmlformats.org/officeDocument/2006/relationships/image" Target="../media/image906.png"/><Relationship Id="rId356" Type="http://schemas.openxmlformats.org/officeDocument/2006/relationships/customXml" Target="../ink/ink1010.xml"/><Relationship Id="rId563" Type="http://schemas.openxmlformats.org/officeDocument/2006/relationships/image" Target="../media/image1112.png"/><Relationship Id="rId770" Type="http://schemas.openxmlformats.org/officeDocument/2006/relationships/image" Target="../media/image1215.png"/><Relationship Id="rId216" Type="http://schemas.openxmlformats.org/officeDocument/2006/relationships/customXml" Target="../ink/ink940.xml"/><Relationship Id="rId423" Type="http://schemas.openxmlformats.org/officeDocument/2006/relationships/image" Target="../media/image1042.png"/><Relationship Id="rId868" Type="http://schemas.openxmlformats.org/officeDocument/2006/relationships/image" Target="../media/image1264.png"/><Relationship Id="rId630" Type="http://schemas.openxmlformats.org/officeDocument/2006/relationships/customXml" Target="../ink/ink1147.xml"/><Relationship Id="rId728" Type="http://schemas.openxmlformats.org/officeDocument/2006/relationships/image" Target="../media/image1194.png"/><Relationship Id="rId64" Type="http://schemas.openxmlformats.org/officeDocument/2006/relationships/customXml" Target="../ink/ink864.xml"/><Relationship Id="rId367" Type="http://schemas.openxmlformats.org/officeDocument/2006/relationships/image" Target="../media/image1014.png"/><Relationship Id="rId574" Type="http://schemas.openxmlformats.org/officeDocument/2006/relationships/customXml" Target="../ink/ink1119.xml"/><Relationship Id="rId227" Type="http://schemas.openxmlformats.org/officeDocument/2006/relationships/image" Target="../media/image945.png"/><Relationship Id="rId781" Type="http://schemas.openxmlformats.org/officeDocument/2006/relationships/customXml" Target="../ink/ink1223.xml"/><Relationship Id="rId879" Type="http://schemas.openxmlformats.org/officeDocument/2006/relationships/customXml" Target="../ink/ink1272.xml"/><Relationship Id="rId434" Type="http://schemas.openxmlformats.org/officeDocument/2006/relationships/customXml" Target="../ink/ink1049.xml"/><Relationship Id="rId641" Type="http://schemas.openxmlformats.org/officeDocument/2006/relationships/customXml" Target="../ink/ink1153.xml"/><Relationship Id="rId739" Type="http://schemas.openxmlformats.org/officeDocument/2006/relationships/customXml" Target="../ink/ink1202.xml"/><Relationship Id="rId280" Type="http://schemas.openxmlformats.org/officeDocument/2006/relationships/customXml" Target="../ink/ink972.xml"/><Relationship Id="rId501" Type="http://schemas.openxmlformats.org/officeDocument/2006/relationships/image" Target="../media/image1081.png"/><Relationship Id="rId75" Type="http://schemas.openxmlformats.org/officeDocument/2006/relationships/image" Target="../media/image869.png"/><Relationship Id="rId140" Type="http://schemas.openxmlformats.org/officeDocument/2006/relationships/customXml" Target="../ink/ink902.xml"/><Relationship Id="rId378" Type="http://schemas.openxmlformats.org/officeDocument/2006/relationships/customXml" Target="../ink/ink1021.xml"/><Relationship Id="rId585" Type="http://schemas.openxmlformats.org/officeDocument/2006/relationships/image" Target="../media/image1123.png"/><Relationship Id="rId792" Type="http://schemas.openxmlformats.org/officeDocument/2006/relationships/image" Target="../media/image1226.png"/><Relationship Id="rId806" Type="http://schemas.openxmlformats.org/officeDocument/2006/relationships/image" Target="../media/image1233.png"/><Relationship Id="rId6" Type="http://schemas.openxmlformats.org/officeDocument/2006/relationships/customXml" Target="../ink/ink835.xml"/><Relationship Id="rId238" Type="http://schemas.openxmlformats.org/officeDocument/2006/relationships/customXml" Target="../ink/ink951.xml"/><Relationship Id="rId445" Type="http://schemas.openxmlformats.org/officeDocument/2006/relationships/image" Target="../media/image1053.png"/><Relationship Id="rId652" Type="http://schemas.openxmlformats.org/officeDocument/2006/relationships/image" Target="../media/image1156.png"/><Relationship Id="rId291" Type="http://schemas.openxmlformats.org/officeDocument/2006/relationships/image" Target="../media/image976.png"/><Relationship Id="rId305" Type="http://schemas.openxmlformats.org/officeDocument/2006/relationships/image" Target="../media/image983.png"/><Relationship Id="rId512" Type="http://schemas.openxmlformats.org/officeDocument/2006/relationships/customXml" Target="../ink/ink1088.xml"/><Relationship Id="rId86" Type="http://schemas.openxmlformats.org/officeDocument/2006/relationships/customXml" Target="../ink/ink875.xml"/><Relationship Id="rId151" Type="http://schemas.openxmlformats.org/officeDocument/2006/relationships/image" Target="../media/image907.png"/><Relationship Id="rId389" Type="http://schemas.openxmlformats.org/officeDocument/2006/relationships/image" Target="../media/image1025.png"/><Relationship Id="rId596" Type="http://schemas.openxmlformats.org/officeDocument/2006/relationships/customXml" Target="../ink/ink1130.xml"/><Relationship Id="rId817" Type="http://schemas.openxmlformats.org/officeDocument/2006/relationships/customXml" Target="../ink/ink1241.xml"/><Relationship Id="rId249" Type="http://schemas.openxmlformats.org/officeDocument/2006/relationships/image" Target="../media/image956.png"/><Relationship Id="rId456" Type="http://schemas.openxmlformats.org/officeDocument/2006/relationships/customXml" Target="../ink/ink1060.xml"/><Relationship Id="rId663" Type="http://schemas.openxmlformats.org/officeDocument/2006/relationships/customXml" Target="../ink/ink1164.xml"/><Relationship Id="rId870" Type="http://schemas.openxmlformats.org/officeDocument/2006/relationships/image" Target="../media/image1265.png"/><Relationship Id="rId13" Type="http://schemas.openxmlformats.org/officeDocument/2006/relationships/image" Target="../media/image839.png"/><Relationship Id="rId109" Type="http://schemas.openxmlformats.org/officeDocument/2006/relationships/image" Target="../media/image886.png"/><Relationship Id="rId316" Type="http://schemas.openxmlformats.org/officeDocument/2006/relationships/customXml" Target="../ink/ink990.xml"/><Relationship Id="rId523" Type="http://schemas.openxmlformats.org/officeDocument/2006/relationships/image" Target="../media/image1092.png"/><Relationship Id="rId97" Type="http://schemas.openxmlformats.org/officeDocument/2006/relationships/image" Target="../media/image880.png"/><Relationship Id="rId730" Type="http://schemas.openxmlformats.org/officeDocument/2006/relationships/image" Target="../media/image1195.png"/><Relationship Id="rId828" Type="http://schemas.openxmlformats.org/officeDocument/2006/relationships/image" Target="../media/image1244.png"/><Relationship Id="rId162" Type="http://schemas.openxmlformats.org/officeDocument/2006/relationships/customXml" Target="../ink/ink913.xml"/><Relationship Id="rId467" Type="http://schemas.openxmlformats.org/officeDocument/2006/relationships/image" Target="../media/image1064.png"/><Relationship Id="rId674" Type="http://schemas.openxmlformats.org/officeDocument/2006/relationships/image" Target="../media/image1167.png"/><Relationship Id="rId881" Type="http://schemas.openxmlformats.org/officeDocument/2006/relationships/customXml" Target="../ink/ink1273.xml"/><Relationship Id="rId24" Type="http://schemas.openxmlformats.org/officeDocument/2006/relationships/customXml" Target="../ink/ink844.xml"/><Relationship Id="rId327" Type="http://schemas.openxmlformats.org/officeDocument/2006/relationships/image" Target="../media/image994.png"/><Relationship Id="rId534" Type="http://schemas.openxmlformats.org/officeDocument/2006/relationships/customXml" Target="../ink/ink1099.xml"/><Relationship Id="rId741" Type="http://schemas.openxmlformats.org/officeDocument/2006/relationships/customXml" Target="../ink/ink1203.xml"/><Relationship Id="rId839" Type="http://schemas.openxmlformats.org/officeDocument/2006/relationships/customXml" Target="../ink/ink1252.xml"/><Relationship Id="rId173" Type="http://schemas.openxmlformats.org/officeDocument/2006/relationships/image" Target="../media/image918.png"/><Relationship Id="rId380" Type="http://schemas.openxmlformats.org/officeDocument/2006/relationships/customXml" Target="../ink/ink1022.xml"/><Relationship Id="rId601" Type="http://schemas.openxmlformats.org/officeDocument/2006/relationships/image" Target="../media/image1131.png"/><Relationship Id="rId240" Type="http://schemas.openxmlformats.org/officeDocument/2006/relationships/customXml" Target="../ink/ink952.xml"/><Relationship Id="rId478" Type="http://schemas.openxmlformats.org/officeDocument/2006/relationships/customXml" Target="../ink/ink1071.xml"/><Relationship Id="rId685" Type="http://schemas.openxmlformats.org/officeDocument/2006/relationships/customXml" Target="../ink/ink1175.xml"/><Relationship Id="rId892" Type="http://schemas.openxmlformats.org/officeDocument/2006/relationships/image" Target="../media/image1276.png"/><Relationship Id="rId35" Type="http://schemas.openxmlformats.org/officeDocument/2006/relationships/image" Target="../media/image849.png"/><Relationship Id="rId100" Type="http://schemas.openxmlformats.org/officeDocument/2006/relationships/customXml" Target="../ink/ink882.xml"/><Relationship Id="rId338" Type="http://schemas.openxmlformats.org/officeDocument/2006/relationships/customXml" Target="../ink/ink1001.xml"/><Relationship Id="rId545" Type="http://schemas.openxmlformats.org/officeDocument/2006/relationships/image" Target="../media/image1103.png"/><Relationship Id="rId752" Type="http://schemas.openxmlformats.org/officeDocument/2006/relationships/image" Target="../media/image1206.png"/><Relationship Id="rId184" Type="http://schemas.openxmlformats.org/officeDocument/2006/relationships/customXml" Target="../ink/ink924.xml"/><Relationship Id="rId391" Type="http://schemas.openxmlformats.org/officeDocument/2006/relationships/image" Target="../media/image1026.png"/><Relationship Id="rId405" Type="http://schemas.openxmlformats.org/officeDocument/2006/relationships/image" Target="../media/image1033.png"/><Relationship Id="rId612" Type="http://schemas.openxmlformats.org/officeDocument/2006/relationships/customXml" Target="../ink/ink1138.xml"/><Relationship Id="rId251" Type="http://schemas.openxmlformats.org/officeDocument/2006/relationships/image" Target="../media/image957.png"/><Relationship Id="rId489" Type="http://schemas.openxmlformats.org/officeDocument/2006/relationships/image" Target="../media/image1075.png"/><Relationship Id="rId696" Type="http://schemas.openxmlformats.org/officeDocument/2006/relationships/image" Target="../media/image1178.png"/><Relationship Id="rId46" Type="http://schemas.openxmlformats.org/officeDocument/2006/relationships/customXml" Target="../ink/ink855.xml"/><Relationship Id="rId349" Type="http://schemas.openxmlformats.org/officeDocument/2006/relationships/image" Target="../media/image1005.png"/><Relationship Id="rId556" Type="http://schemas.openxmlformats.org/officeDocument/2006/relationships/customXml" Target="../ink/ink1110.xml"/><Relationship Id="rId763" Type="http://schemas.openxmlformats.org/officeDocument/2006/relationships/customXml" Target="../ink/ink1214.xml"/><Relationship Id="rId111" Type="http://schemas.openxmlformats.org/officeDocument/2006/relationships/image" Target="../media/image887.png"/><Relationship Id="rId195" Type="http://schemas.openxmlformats.org/officeDocument/2006/relationships/image" Target="../media/image929.png"/><Relationship Id="rId209" Type="http://schemas.openxmlformats.org/officeDocument/2006/relationships/image" Target="../media/image936.png"/><Relationship Id="rId416" Type="http://schemas.openxmlformats.org/officeDocument/2006/relationships/customXml" Target="../ink/ink1040.xml"/><Relationship Id="rId623" Type="http://schemas.openxmlformats.org/officeDocument/2006/relationships/image" Target="../media/image1142.png"/><Relationship Id="rId830" Type="http://schemas.openxmlformats.org/officeDocument/2006/relationships/image" Target="../media/image1245.png"/><Relationship Id="rId57" Type="http://schemas.openxmlformats.org/officeDocument/2006/relationships/image" Target="../media/image860.png"/><Relationship Id="rId262" Type="http://schemas.openxmlformats.org/officeDocument/2006/relationships/customXml" Target="../ink/ink963.xml"/><Relationship Id="rId567" Type="http://schemas.openxmlformats.org/officeDocument/2006/relationships/image" Target="../media/image1114.png"/><Relationship Id="rId122" Type="http://schemas.openxmlformats.org/officeDocument/2006/relationships/customXml" Target="../ink/ink893.xml"/><Relationship Id="rId774" Type="http://schemas.openxmlformats.org/officeDocument/2006/relationships/image" Target="../media/image1217.png"/><Relationship Id="rId427" Type="http://schemas.openxmlformats.org/officeDocument/2006/relationships/image" Target="../media/image1044.png"/><Relationship Id="rId469" Type="http://schemas.openxmlformats.org/officeDocument/2006/relationships/image" Target="../media/image1065.png"/><Relationship Id="rId634" Type="http://schemas.openxmlformats.org/officeDocument/2006/relationships/customXml" Target="../ink/ink1149.xml"/><Relationship Id="rId676" Type="http://schemas.openxmlformats.org/officeDocument/2006/relationships/image" Target="../media/image1168.png"/><Relationship Id="rId841" Type="http://schemas.openxmlformats.org/officeDocument/2006/relationships/customXml" Target="../ink/ink1253.xml"/><Relationship Id="rId883" Type="http://schemas.openxmlformats.org/officeDocument/2006/relationships/customXml" Target="../ink/ink1274.xml"/><Relationship Id="rId26" Type="http://schemas.openxmlformats.org/officeDocument/2006/relationships/customXml" Target="../ink/ink845.xml"/><Relationship Id="rId231" Type="http://schemas.openxmlformats.org/officeDocument/2006/relationships/image" Target="../media/image947.png"/><Relationship Id="rId273" Type="http://schemas.openxmlformats.org/officeDocument/2006/relationships/image" Target="../media/image967.png"/><Relationship Id="rId329" Type="http://schemas.openxmlformats.org/officeDocument/2006/relationships/image" Target="../media/image995.png"/><Relationship Id="rId480" Type="http://schemas.openxmlformats.org/officeDocument/2006/relationships/customXml" Target="../ink/ink1072.xml"/><Relationship Id="rId536" Type="http://schemas.openxmlformats.org/officeDocument/2006/relationships/customXml" Target="../ink/ink1100.xml"/><Relationship Id="rId701" Type="http://schemas.openxmlformats.org/officeDocument/2006/relationships/customXml" Target="../ink/ink1183.xml"/><Relationship Id="rId68" Type="http://schemas.openxmlformats.org/officeDocument/2006/relationships/customXml" Target="../ink/ink866.xml"/><Relationship Id="rId133" Type="http://schemas.openxmlformats.org/officeDocument/2006/relationships/image" Target="../media/image898.png"/><Relationship Id="rId175" Type="http://schemas.openxmlformats.org/officeDocument/2006/relationships/image" Target="../media/image919.png"/><Relationship Id="rId340" Type="http://schemas.openxmlformats.org/officeDocument/2006/relationships/customXml" Target="../ink/ink1002.xml"/><Relationship Id="rId578" Type="http://schemas.openxmlformats.org/officeDocument/2006/relationships/customXml" Target="../ink/ink1121.xml"/><Relationship Id="rId743" Type="http://schemas.openxmlformats.org/officeDocument/2006/relationships/customXml" Target="../ink/ink1204.xml"/><Relationship Id="rId785" Type="http://schemas.openxmlformats.org/officeDocument/2006/relationships/customXml" Target="../ink/ink1225.xml"/><Relationship Id="rId200" Type="http://schemas.openxmlformats.org/officeDocument/2006/relationships/customXml" Target="../ink/ink932.xml"/><Relationship Id="rId382" Type="http://schemas.openxmlformats.org/officeDocument/2006/relationships/customXml" Target="../ink/ink1023.xml"/><Relationship Id="rId438" Type="http://schemas.openxmlformats.org/officeDocument/2006/relationships/customXml" Target="../ink/ink1051.xml"/><Relationship Id="rId603" Type="http://schemas.openxmlformats.org/officeDocument/2006/relationships/image" Target="../media/image1132.png"/><Relationship Id="rId645" Type="http://schemas.openxmlformats.org/officeDocument/2006/relationships/customXml" Target="../ink/ink1155.xml"/><Relationship Id="rId687" Type="http://schemas.openxmlformats.org/officeDocument/2006/relationships/customXml" Target="../ink/ink1176.xml"/><Relationship Id="rId810" Type="http://schemas.openxmlformats.org/officeDocument/2006/relationships/image" Target="../media/image1235.png"/><Relationship Id="rId852" Type="http://schemas.openxmlformats.org/officeDocument/2006/relationships/image" Target="../media/image1256.png"/><Relationship Id="rId242" Type="http://schemas.openxmlformats.org/officeDocument/2006/relationships/customXml" Target="../ink/ink953.xml"/><Relationship Id="rId284" Type="http://schemas.openxmlformats.org/officeDocument/2006/relationships/customXml" Target="../ink/ink974.xml"/><Relationship Id="rId491" Type="http://schemas.openxmlformats.org/officeDocument/2006/relationships/image" Target="../media/image1076.png"/><Relationship Id="rId505" Type="http://schemas.openxmlformats.org/officeDocument/2006/relationships/image" Target="../media/image1083.png"/><Relationship Id="rId712" Type="http://schemas.openxmlformats.org/officeDocument/2006/relationships/image" Target="../media/image1186.png"/><Relationship Id="rId37" Type="http://schemas.openxmlformats.org/officeDocument/2006/relationships/image" Target="../media/image850.png"/><Relationship Id="rId79" Type="http://schemas.openxmlformats.org/officeDocument/2006/relationships/image" Target="../media/image871.png"/><Relationship Id="rId102" Type="http://schemas.openxmlformats.org/officeDocument/2006/relationships/customXml" Target="../ink/ink883.xml"/><Relationship Id="rId144" Type="http://schemas.openxmlformats.org/officeDocument/2006/relationships/customXml" Target="../ink/ink904.xml"/><Relationship Id="rId547" Type="http://schemas.openxmlformats.org/officeDocument/2006/relationships/image" Target="../media/image1104.png"/><Relationship Id="rId589" Type="http://schemas.openxmlformats.org/officeDocument/2006/relationships/image" Target="../media/image1125.png"/><Relationship Id="rId754" Type="http://schemas.openxmlformats.org/officeDocument/2006/relationships/image" Target="../media/image1207.png"/><Relationship Id="rId796" Type="http://schemas.openxmlformats.org/officeDocument/2006/relationships/image" Target="../media/image1228.png"/><Relationship Id="rId90" Type="http://schemas.openxmlformats.org/officeDocument/2006/relationships/customXml" Target="../ink/ink877.xml"/><Relationship Id="rId186" Type="http://schemas.openxmlformats.org/officeDocument/2006/relationships/customXml" Target="../ink/ink925.xml"/><Relationship Id="rId351" Type="http://schemas.openxmlformats.org/officeDocument/2006/relationships/image" Target="../media/image1006.png"/><Relationship Id="rId393" Type="http://schemas.openxmlformats.org/officeDocument/2006/relationships/image" Target="../media/image1027.png"/><Relationship Id="rId407" Type="http://schemas.openxmlformats.org/officeDocument/2006/relationships/image" Target="../media/image1034.png"/><Relationship Id="rId449" Type="http://schemas.openxmlformats.org/officeDocument/2006/relationships/image" Target="../media/image1055.png"/><Relationship Id="rId614" Type="http://schemas.openxmlformats.org/officeDocument/2006/relationships/customXml" Target="../ink/ink1139.xml"/><Relationship Id="rId656" Type="http://schemas.openxmlformats.org/officeDocument/2006/relationships/image" Target="../media/image1158.png"/><Relationship Id="rId821" Type="http://schemas.openxmlformats.org/officeDocument/2006/relationships/customXml" Target="../ink/ink1243.xml"/><Relationship Id="rId863" Type="http://schemas.openxmlformats.org/officeDocument/2006/relationships/customXml" Target="../ink/ink1264.xml"/><Relationship Id="rId211" Type="http://schemas.openxmlformats.org/officeDocument/2006/relationships/image" Target="../media/image937.png"/><Relationship Id="rId253" Type="http://schemas.openxmlformats.org/officeDocument/2006/relationships/image" Target="../media/image958.png"/><Relationship Id="rId295" Type="http://schemas.openxmlformats.org/officeDocument/2006/relationships/image" Target="../media/image978.png"/><Relationship Id="rId309" Type="http://schemas.openxmlformats.org/officeDocument/2006/relationships/image" Target="../media/image985.png"/><Relationship Id="rId460" Type="http://schemas.openxmlformats.org/officeDocument/2006/relationships/customXml" Target="../ink/ink1062.xml"/><Relationship Id="rId516" Type="http://schemas.openxmlformats.org/officeDocument/2006/relationships/customXml" Target="../ink/ink1090.xml"/><Relationship Id="rId698" Type="http://schemas.openxmlformats.org/officeDocument/2006/relationships/image" Target="../media/image1179.png"/><Relationship Id="rId48" Type="http://schemas.openxmlformats.org/officeDocument/2006/relationships/customXml" Target="../ink/ink856.xml"/><Relationship Id="rId113" Type="http://schemas.openxmlformats.org/officeDocument/2006/relationships/image" Target="../media/image888.png"/><Relationship Id="rId320" Type="http://schemas.openxmlformats.org/officeDocument/2006/relationships/customXml" Target="../ink/ink992.xml"/><Relationship Id="rId558" Type="http://schemas.openxmlformats.org/officeDocument/2006/relationships/customXml" Target="../ink/ink1111.xml"/><Relationship Id="rId723" Type="http://schemas.openxmlformats.org/officeDocument/2006/relationships/customXml" Target="../ink/ink1194.xml"/><Relationship Id="rId765" Type="http://schemas.openxmlformats.org/officeDocument/2006/relationships/customXml" Target="../ink/ink1215.xml"/><Relationship Id="rId155" Type="http://schemas.openxmlformats.org/officeDocument/2006/relationships/image" Target="../media/image909.png"/><Relationship Id="rId197" Type="http://schemas.openxmlformats.org/officeDocument/2006/relationships/image" Target="../media/image930.png"/><Relationship Id="rId362" Type="http://schemas.openxmlformats.org/officeDocument/2006/relationships/customXml" Target="../ink/ink1013.xml"/><Relationship Id="rId418" Type="http://schemas.openxmlformats.org/officeDocument/2006/relationships/customXml" Target="../ink/ink1041.xml"/><Relationship Id="rId625" Type="http://schemas.openxmlformats.org/officeDocument/2006/relationships/image" Target="../media/image1143.png"/><Relationship Id="rId832" Type="http://schemas.openxmlformats.org/officeDocument/2006/relationships/image" Target="../media/image1246.png"/><Relationship Id="rId222" Type="http://schemas.openxmlformats.org/officeDocument/2006/relationships/customXml" Target="../ink/ink943.xml"/><Relationship Id="rId264" Type="http://schemas.openxmlformats.org/officeDocument/2006/relationships/customXml" Target="../ink/ink964.xml"/><Relationship Id="rId471" Type="http://schemas.openxmlformats.org/officeDocument/2006/relationships/image" Target="../media/image1066.png"/><Relationship Id="rId667" Type="http://schemas.openxmlformats.org/officeDocument/2006/relationships/customXml" Target="../ink/ink1166.xml"/><Relationship Id="rId874" Type="http://schemas.openxmlformats.org/officeDocument/2006/relationships/image" Target="../media/image1267.png"/><Relationship Id="rId17" Type="http://schemas.openxmlformats.org/officeDocument/2006/relationships/image" Target="../media/image840.png"/><Relationship Id="rId59" Type="http://schemas.openxmlformats.org/officeDocument/2006/relationships/image" Target="../media/image861.png"/><Relationship Id="rId124" Type="http://schemas.openxmlformats.org/officeDocument/2006/relationships/customXml" Target="../ink/ink894.xml"/><Relationship Id="rId527" Type="http://schemas.openxmlformats.org/officeDocument/2006/relationships/image" Target="../media/image1094.png"/><Relationship Id="rId569" Type="http://schemas.openxmlformats.org/officeDocument/2006/relationships/image" Target="../media/image1115.png"/><Relationship Id="rId734" Type="http://schemas.openxmlformats.org/officeDocument/2006/relationships/image" Target="../media/image1197.png"/><Relationship Id="rId776" Type="http://schemas.openxmlformats.org/officeDocument/2006/relationships/image" Target="../media/image1218.png"/><Relationship Id="rId70" Type="http://schemas.openxmlformats.org/officeDocument/2006/relationships/customXml" Target="../ink/ink867.xml"/><Relationship Id="rId166" Type="http://schemas.openxmlformats.org/officeDocument/2006/relationships/customXml" Target="../ink/ink915.xml"/><Relationship Id="rId331" Type="http://schemas.openxmlformats.org/officeDocument/2006/relationships/image" Target="../media/image996.png"/><Relationship Id="rId373" Type="http://schemas.openxmlformats.org/officeDocument/2006/relationships/image" Target="../media/image1017.png"/><Relationship Id="rId429" Type="http://schemas.openxmlformats.org/officeDocument/2006/relationships/image" Target="../media/image1045.png"/><Relationship Id="rId580" Type="http://schemas.openxmlformats.org/officeDocument/2006/relationships/customXml" Target="../ink/ink1122.xml"/><Relationship Id="rId636" Type="http://schemas.openxmlformats.org/officeDocument/2006/relationships/image" Target="../media/image1148.png"/><Relationship Id="rId801" Type="http://schemas.openxmlformats.org/officeDocument/2006/relationships/customXml" Target="../ink/ink123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48.png"/><Relationship Id="rId440" Type="http://schemas.openxmlformats.org/officeDocument/2006/relationships/customXml" Target="../ink/ink1052.xml"/><Relationship Id="rId678" Type="http://schemas.openxmlformats.org/officeDocument/2006/relationships/image" Target="../media/image1169.png"/><Relationship Id="rId843" Type="http://schemas.openxmlformats.org/officeDocument/2006/relationships/customXml" Target="../ink/ink1254.xml"/><Relationship Id="rId885" Type="http://schemas.openxmlformats.org/officeDocument/2006/relationships/customXml" Target="../ink/ink1275.xml"/><Relationship Id="rId28" Type="http://schemas.openxmlformats.org/officeDocument/2006/relationships/customXml" Target="../ink/ink846.xml"/><Relationship Id="rId275" Type="http://schemas.openxmlformats.org/officeDocument/2006/relationships/image" Target="../media/image968.png"/><Relationship Id="rId300" Type="http://schemas.openxmlformats.org/officeDocument/2006/relationships/customXml" Target="../ink/ink982.xml"/><Relationship Id="rId482" Type="http://schemas.openxmlformats.org/officeDocument/2006/relationships/customXml" Target="../ink/ink1073.xml"/><Relationship Id="rId538" Type="http://schemas.openxmlformats.org/officeDocument/2006/relationships/customXml" Target="../ink/ink1101.xml"/><Relationship Id="rId703" Type="http://schemas.openxmlformats.org/officeDocument/2006/relationships/customXml" Target="../ink/ink1184.xml"/><Relationship Id="rId745" Type="http://schemas.openxmlformats.org/officeDocument/2006/relationships/customXml" Target="../ink/ink1205.xml"/><Relationship Id="rId81" Type="http://schemas.openxmlformats.org/officeDocument/2006/relationships/image" Target="../media/image872.png"/><Relationship Id="rId135" Type="http://schemas.openxmlformats.org/officeDocument/2006/relationships/image" Target="../media/image899.png"/><Relationship Id="rId177" Type="http://schemas.openxmlformats.org/officeDocument/2006/relationships/image" Target="../media/image920.png"/><Relationship Id="rId342" Type="http://schemas.openxmlformats.org/officeDocument/2006/relationships/customXml" Target="../ink/ink1003.xml"/><Relationship Id="rId384" Type="http://schemas.openxmlformats.org/officeDocument/2006/relationships/customXml" Target="../ink/ink1024.xml"/><Relationship Id="rId591" Type="http://schemas.openxmlformats.org/officeDocument/2006/relationships/image" Target="../media/image1126.png"/><Relationship Id="rId605" Type="http://schemas.openxmlformats.org/officeDocument/2006/relationships/image" Target="../media/image1133.png"/><Relationship Id="rId787" Type="http://schemas.openxmlformats.org/officeDocument/2006/relationships/customXml" Target="../ink/ink1226.xml"/><Relationship Id="rId812" Type="http://schemas.openxmlformats.org/officeDocument/2006/relationships/image" Target="../media/image1236.png"/><Relationship Id="rId202" Type="http://schemas.openxmlformats.org/officeDocument/2006/relationships/customXml" Target="../ink/ink933.xml"/><Relationship Id="rId244" Type="http://schemas.openxmlformats.org/officeDocument/2006/relationships/customXml" Target="../ink/ink954.xml"/><Relationship Id="rId647" Type="http://schemas.openxmlformats.org/officeDocument/2006/relationships/customXml" Target="../ink/ink1156.xml"/><Relationship Id="rId689" Type="http://schemas.openxmlformats.org/officeDocument/2006/relationships/customXml" Target="../ink/ink1177.xml"/><Relationship Id="rId854" Type="http://schemas.openxmlformats.org/officeDocument/2006/relationships/image" Target="../media/image1257.png"/><Relationship Id="rId39" Type="http://schemas.openxmlformats.org/officeDocument/2006/relationships/image" Target="../media/image851.png"/><Relationship Id="rId286" Type="http://schemas.openxmlformats.org/officeDocument/2006/relationships/customXml" Target="../ink/ink975.xml"/><Relationship Id="rId451" Type="http://schemas.openxmlformats.org/officeDocument/2006/relationships/image" Target="../media/image1056.png"/><Relationship Id="rId493" Type="http://schemas.openxmlformats.org/officeDocument/2006/relationships/image" Target="../media/image1077.png"/><Relationship Id="rId507" Type="http://schemas.openxmlformats.org/officeDocument/2006/relationships/image" Target="../media/image1084.png"/><Relationship Id="rId549" Type="http://schemas.openxmlformats.org/officeDocument/2006/relationships/image" Target="../media/image1105.png"/><Relationship Id="rId714" Type="http://schemas.openxmlformats.org/officeDocument/2006/relationships/image" Target="../media/image1187.png"/><Relationship Id="rId756" Type="http://schemas.openxmlformats.org/officeDocument/2006/relationships/image" Target="../media/image1208.png"/><Relationship Id="rId50" Type="http://schemas.openxmlformats.org/officeDocument/2006/relationships/customXml" Target="../ink/ink857.xml"/><Relationship Id="rId104" Type="http://schemas.openxmlformats.org/officeDocument/2006/relationships/customXml" Target="../ink/ink884.xml"/><Relationship Id="rId146" Type="http://schemas.openxmlformats.org/officeDocument/2006/relationships/customXml" Target="../ink/ink905.xml"/><Relationship Id="rId188" Type="http://schemas.openxmlformats.org/officeDocument/2006/relationships/customXml" Target="../ink/ink926.xml"/><Relationship Id="rId311" Type="http://schemas.openxmlformats.org/officeDocument/2006/relationships/image" Target="../media/image986.png"/><Relationship Id="rId353" Type="http://schemas.openxmlformats.org/officeDocument/2006/relationships/image" Target="../media/image1007.png"/><Relationship Id="rId395" Type="http://schemas.openxmlformats.org/officeDocument/2006/relationships/image" Target="../media/image1028.png"/><Relationship Id="rId409" Type="http://schemas.openxmlformats.org/officeDocument/2006/relationships/image" Target="../media/image1035.png"/><Relationship Id="rId560" Type="http://schemas.openxmlformats.org/officeDocument/2006/relationships/customXml" Target="../ink/ink1112.xml"/><Relationship Id="rId798" Type="http://schemas.openxmlformats.org/officeDocument/2006/relationships/image" Target="../media/image1229.png"/><Relationship Id="rId92" Type="http://schemas.openxmlformats.org/officeDocument/2006/relationships/customXml" Target="../ink/ink878.xml"/><Relationship Id="rId213" Type="http://schemas.openxmlformats.org/officeDocument/2006/relationships/image" Target="../media/image938.png"/><Relationship Id="rId420" Type="http://schemas.openxmlformats.org/officeDocument/2006/relationships/customXml" Target="../ink/ink1042.xml"/><Relationship Id="rId616" Type="http://schemas.openxmlformats.org/officeDocument/2006/relationships/customXml" Target="../ink/ink1140.xml"/><Relationship Id="rId658" Type="http://schemas.openxmlformats.org/officeDocument/2006/relationships/image" Target="../media/image1159.png"/><Relationship Id="rId823" Type="http://schemas.openxmlformats.org/officeDocument/2006/relationships/customXml" Target="../ink/ink1244.xml"/><Relationship Id="rId865" Type="http://schemas.openxmlformats.org/officeDocument/2006/relationships/customXml" Target="../ink/ink1265.xml"/><Relationship Id="rId255" Type="http://schemas.openxmlformats.org/officeDocument/2006/relationships/image" Target="../media/image959.png"/><Relationship Id="rId297" Type="http://schemas.openxmlformats.org/officeDocument/2006/relationships/image" Target="../media/image979.png"/><Relationship Id="rId462" Type="http://schemas.openxmlformats.org/officeDocument/2006/relationships/customXml" Target="../ink/ink1063.xml"/><Relationship Id="rId518" Type="http://schemas.openxmlformats.org/officeDocument/2006/relationships/customXml" Target="../ink/ink1091.xml"/><Relationship Id="rId725" Type="http://schemas.openxmlformats.org/officeDocument/2006/relationships/customXml" Target="../ink/ink1195.xml"/><Relationship Id="rId115" Type="http://schemas.openxmlformats.org/officeDocument/2006/relationships/image" Target="../media/image889.png"/><Relationship Id="rId157" Type="http://schemas.openxmlformats.org/officeDocument/2006/relationships/image" Target="../media/image910.png"/><Relationship Id="rId322" Type="http://schemas.openxmlformats.org/officeDocument/2006/relationships/customXml" Target="../ink/ink993.xml"/><Relationship Id="rId364" Type="http://schemas.openxmlformats.org/officeDocument/2006/relationships/customXml" Target="../ink/ink1014.xml"/><Relationship Id="rId767" Type="http://schemas.openxmlformats.org/officeDocument/2006/relationships/customXml" Target="../ink/ink1216.xml"/><Relationship Id="rId61" Type="http://schemas.openxmlformats.org/officeDocument/2006/relationships/image" Target="../media/image862.png"/><Relationship Id="rId199" Type="http://schemas.openxmlformats.org/officeDocument/2006/relationships/image" Target="../media/image931.png"/><Relationship Id="rId571" Type="http://schemas.openxmlformats.org/officeDocument/2006/relationships/image" Target="../media/image1116.png"/><Relationship Id="rId627" Type="http://schemas.openxmlformats.org/officeDocument/2006/relationships/image" Target="../media/image1144.png"/><Relationship Id="rId669" Type="http://schemas.openxmlformats.org/officeDocument/2006/relationships/customXml" Target="../ink/ink1167.xml"/><Relationship Id="rId834" Type="http://schemas.openxmlformats.org/officeDocument/2006/relationships/image" Target="../media/image1247.png"/><Relationship Id="rId876" Type="http://schemas.openxmlformats.org/officeDocument/2006/relationships/image" Target="../media/image1268.png"/><Relationship Id="rId19" Type="http://schemas.openxmlformats.org/officeDocument/2006/relationships/image" Target="../media/image841.png"/><Relationship Id="rId224" Type="http://schemas.openxmlformats.org/officeDocument/2006/relationships/customXml" Target="../ink/ink944.xml"/><Relationship Id="rId266" Type="http://schemas.openxmlformats.org/officeDocument/2006/relationships/customXml" Target="../ink/ink965.xml"/><Relationship Id="rId431" Type="http://schemas.openxmlformats.org/officeDocument/2006/relationships/image" Target="../media/image1046.png"/><Relationship Id="rId473" Type="http://schemas.openxmlformats.org/officeDocument/2006/relationships/image" Target="../media/image1067.png"/><Relationship Id="rId529" Type="http://schemas.openxmlformats.org/officeDocument/2006/relationships/image" Target="../media/image1095.png"/><Relationship Id="rId680" Type="http://schemas.openxmlformats.org/officeDocument/2006/relationships/image" Target="../media/image1170.png"/><Relationship Id="rId736" Type="http://schemas.openxmlformats.org/officeDocument/2006/relationships/image" Target="../media/image1198.png"/><Relationship Id="rId30" Type="http://schemas.openxmlformats.org/officeDocument/2006/relationships/customXml" Target="../ink/ink847.xml"/><Relationship Id="rId126" Type="http://schemas.openxmlformats.org/officeDocument/2006/relationships/customXml" Target="../ink/ink895.xml"/><Relationship Id="rId168" Type="http://schemas.openxmlformats.org/officeDocument/2006/relationships/customXml" Target="../ink/ink916.xml"/><Relationship Id="rId333" Type="http://schemas.openxmlformats.org/officeDocument/2006/relationships/image" Target="../media/image997.png"/><Relationship Id="rId540" Type="http://schemas.openxmlformats.org/officeDocument/2006/relationships/customXml" Target="../ink/ink1102.xml"/><Relationship Id="rId778" Type="http://schemas.openxmlformats.org/officeDocument/2006/relationships/image" Target="../media/image1219.png"/><Relationship Id="rId72" Type="http://schemas.openxmlformats.org/officeDocument/2006/relationships/customXml" Target="../ink/ink868.xml"/><Relationship Id="rId375" Type="http://schemas.openxmlformats.org/officeDocument/2006/relationships/image" Target="../media/image1018.png"/><Relationship Id="rId582" Type="http://schemas.openxmlformats.org/officeDocument/2006/relationships/customXml" Target="../ink/ink1123.xml"/><Relationship Id="rId638" Type="http://schemas.openxmlformats.org/officeDocument/2006/relationships/image" Target="../media/image1149.png"/><Relationship Id="rId803" Type="http://schemas.openxmlformats.org/officeDocument/2006/relationships/customXml" Target="../ink/ink1234.xml"/><Relationship Id="rId845" Type="http://schemas.openxmlformats.org/officeDocument/2006/relationships/customXml" Target="../ink/ink1255.xml"/><Relationship Id="rId3" Type="http://schemas.openxmlformats.org/officeDocument/2006/relationships/image" Target="../media/image834.png"/><Relationship Id="rId235" Type="http://schemas.openxmlformats.org/officeDocument/2006/relationships/image" Target="../media/image949.png"/><Relationship Id="rId277" Type="http://schemas.openxmlformats.org/officeDocument/2006/relationships/image" Target="../media/image969.png"/><Relationship Id="rId400" Type="http://schemas.openxmlformats.org/officeDocument/2006/relationships/customXml" Target="../ink/ink1032.xml"/><Relationship Id="rId442" Type="http://schemas.openxmlformats.org/officeDocument/2006/relationships/customXml" Target="../ink/ink1053.xml"/><Relationship Id="rId484" Type="http://schemas.openxmlformats.org/officeDocument/2006/relationships/customXml" Target="../ink/ink1074.xml"/><Relationship Id="rId705" Type="http://schemas.openxmlformats.org/officeDocument/2006/relationships/customXml" Target="../ink/ink1185.xml"/><Relationship Id="rId887" Type="http://schemas.openxmlformats.org/officeDocument/2006/relationships/customXml" Target="../ink/ink1276.xml"/><Relationship Id="rId137" Type="http://schemas.openxmlformats.org/officeDocument/2006/relationships/image" Target="../media/image900.png"/><Relationship Id="rId302" Type="http://schemas.openxmlformats.org/officeDocument/2006/relationships/customXml" Target="../ink/ink983.xml"/><Relationship Id="rId344" Type="http://schemas.openxmlformats.org/officeDocument/2006/relationships/customXml" Target="../ink/ink1004.xml"/><Relationship Id="rId691" Type="http://schemas.openxmlformats.org/officeDocument/2006/relationships/customXml" Target="../ink/ink1178.xml"/><Relationship Id="rId747" Type="http://schemas.openxmlformats.org/officeDocument/2006/relationships/customXml" Target="../ink/ink1206.xml"/><Relationship Id="rId789" Type="http://schemas.openxmlformats.org/officeDocument/2006/relationships/customXml" Target="../ink/ink1227.xml"/><Relationship Id="rId41" Type="http://schemas.openxmlformats.org/officeDocument/2006/relationships/image" Target="../media/image852.png"/><Relationship Id="rId83" Type="http://schemas.openxmlformats.org/officeDocument/2006/relationships/image" Target="../media/image873.png"/><Relationship Id="rId179" Type="http://schemas.openxmlformats.org/officeDocument/2006/relationships/image" Target="../media/image921.png"/><Relationship Id="rId386" Type="http://schemas.openxmlformats.org/officeDocument/2006/relationships/customXml" Target="../ink/ink1025.xml"/><Relationship Id="rId551" Type="http://schemas.openxmlformats.org/officeDocument/2006/relationships/image" Target="../media/image1106.png"/><Relationship Id="rId593" Type="http://schemas.openxmlformats.org/officeDocument/2006/relationships/image" Target="../media/image1127.png"/><Relationship Id="rId607" Type="http://schemas.openxmlformats.org/officeDocument/2006/relationships/image" Target="../media/image1134.png"/><Relationship Id="rId649" Type="http://schemas.openxmlformats.org/officeDocument/2006/relationships/customXml" Target="../ink/ink1157.xml"/><Relationship Id="rId814" Type="http://schemas.openxmlformats.org/officeDocument/2006/relationships/image" Target="../media/image1237.png"/><Relationship Id="rId856" Type="http://schemas.openxmlformats.org/officeDocument/2006/relationships/image" Target="../media/image1258.png"/><Relationship Id="rId190" Type="http://schemas.openxmlformats.org/officeDocument/2006/relationships/customXml" Target="../ink/ink927.xml"/><Relationship Id="rId204" Type="http://schemas.openxmlformats.org/officeDocument/2006/relationships/customXml" Target="../ink/ink934.xml"/><Relationship Id="rId246" Type="http://schemas.openxmlformats.org/officeDocument/2006/relationships/customXml" Target="../ink/ink955.xml"/><Relationship Id="rId288" Type="http://schemas.openxmlformats.org/officeDocument/2006/relationships/customXml" Target="../ink/ink976.xml"/><Relationship Id="rId411" Type="http://schemas.openxmlformats.org/officeDocument/2006/relationships/image" Target="../media/image1036.png"/><Relationship Id="rId453" Type="http://schemas.openxmlformats.org/officeDocument/2006/relationships/image" Target="../media/image1057.png"/><Relationship Id="rId509" Type="http://schemas.openxmlformats.org/officeDocument/2006/relationships/image" Target="../media/image1085.png"/><Relationship Id="rId660" Type="http://schemas.openxmlformats.org/officeDocument/2006/relationships/image" Target="../media/image1160.png"/><Relationship Id="rId106" Type="http://schemas.openxmlformats.org/officeDocument/2006/relationships/customXml" Target="../ink/ink885.xml"/><Relationship Id="rId313" Type="http://schemas.openxmlformats.org/officeDocument/2006/relationships/image" Target="../media/image987.png"/><Relationship Id="rId495" Type="http://schemas.openxmlformats.org/officeDocument/2006/relationships/image" Target="../media/image1078.png"/><Relationship Id="rId716" Type="http://schemas.openxmlformats.org/officeDocument/2006/relationships/image" Target="../media/image1188.png"/><Relationship Id="rId758" Type="http://schemas.openxmlformats.org/officeDocument/2006/relationships/image" Target="../media/image1209.png"/><Relationship Id="rId10" Type="http://schemas.openxmlformats.org/officeDocument/2006/relationships/customXml" Target="../ink/ink837.xml"/><Relationship Id="rId52" Type="http://schemas.openxmlformats.org/officeDocument/2006/relationships/customXml" Target="../ink/ink858.xml"/><Relationship Id="rId94" Type="http://schemas.openxmlformats.org/officeDocument/2006/relationships/customXml" Target="../ink/ink879.xml"/><Relationship Id="rId148" Type="http://schemas.openxmlformats.org/officeDocument/2006/relationships/customXml" Target="../ink/ink906.xml"/><Relationship Id="rId355" Type="http://schemas.openxmlformats.org/officeDocument/2006/relationships/image" Target="../media/image1008.png"/><Relationship Id="rId397" Type="http://schemas.openxmlformats.org/officeDocument/2006/relationships/image" Target="../media/image1029.png"/><Relationship Id="rId520" Type="http://schemas.openxmlformats.org/officeDocument/2006/relationships/customXml" Target="../ink/ink1092.xml"/><Relationship Id="rId562" Type="http://schemas.openxmlformats.org/officeDocument/2006/relationships/customXml" Target="../ink/ink1113.xml"/><Relationship Id="rId618" Type="http://schemas.openxmlformats.org/officeDocument/2006/relationships/customXml" Target="../ink/ink1141.xml"/><Relationship Id="rId825" Type="http://schemas.openxmlformats.org/officeDocument/2006/relationships/customXml" Target="../ink/ink1245.xml"/><Relationship Id="rId215" Type="http://schemas.openxmlformats.org/officeDocument/2006/relationships/image" Target="../media/image939.png"/><Relationship Id="rId257" Type="http://schemas.openxmlformats.org/officeDocument/2006/relationships/image" Target="../media/image960.png"/><Relationship Id="rId422" Type="http://schemas.openxmlformats.org/officeDocument/2006/relationships/customXml" Target="../ink/ink1043.xml"/><Relationship Id="rId464" Type="http://schemas.openxmlformats.org/officeDocument/2006/relationships/customXml" Target="../ink/ink1064.xml"/><Relationship Id="rId867" Type="http://schemas.openxmlformats.org/officeDocument/2006/relationships/customXml" Target="../ink/ink1266.xml"/><Relationship Id="rId299" Type="http://schemas.openxmlformats.org/officeDocument/2006/relationships/image" Target="../media/image980.png"/><Relationship Id="rId727" Type="http://schemas.openxmlformats.org/officeDocument/2006/relationships/customXml" Target="../ink/ink1196.xml"/><Relationship Id="rId63" Type="http://schemas.openxmlformats.org/officeDocument/2006/relationships/image" Target="../media/image863.png"/><Relationship Id="rId159" Type="http://schemas.openxmlformats.org/officeDocument/2006/relationships/image" Target="../media/image911.png"/><Relationship Id="rId366" Type="http://schemas.openxmlformats.org/officeDocument/2006/relationships/customXml" Target="../ink/ink1015.xml"/><Relationship Id="rId573" Type="http://schemas.openxmlformats.org/officeDocument/2006/relationships/image" Target="../media/image1117.png"/><Relationship Id="rId780" Type="http://schemas.openxmlformats.org/officeDocument/2006/relationships/image" Target="../media/image1220.png"/><Relationship Id="rId226" Type="http://schemas.openxmlformats.org/officeDocument/2006/relationships/customXml" Target="../ink/ink945.xml"/><Relationship Id="rId433" Type="http://schemas.openxmlformats.org/officeDocument/2006/relationships/image" Target="../media/image1047.png"/><Relationship Id="rId878" Type="http://schemas.openxmlformats.org/officeDocument/2006/relationships/image" Target="../media/image1269.png"/><Relationship Id="rId640" Type="http://schemas.openxmlformats.org/officeDocument/2006/relationships/image" Target="../media/image1150.png"/><Relationship Id="rId738" Type="http://schemas.openxmlformats.org/officeDocument/2006/relationships/image" Target="../media/image1199.png"/><Relationship Id="rId74" Type="http://schemas.openxmlformats.org/officeDocument/2006/relationships/customXml" Target="../ink/ink869.xml"/><Relationship Id="rId377" Type="http://schemas.openxmlformats.org/officeDocument/2006/relationships/image" Target="../media/image1019.png"/><Relationship Id="rId500" Type="http://schemas.openxmlformats.org/officeDocument/2006/relationships/customXml" Target="../ink/ink1082.xml"/><Relationship Id="rId584" Type="http://schemas.openxmlformats.org/officeDocument/2006/relationships/customXml" Target="../ink/ink1124.xml"/><Relationship Id="rId805" Type="http://schemas.openxmlformats.org/officeDocument/2006/relationships/customXml" Target="../ink/ink1235.xml"/><Relationship Id="rId5" Type="http://schemas.openxmlformats.org/officeDocument/2006/relationships/image" Target="../media/image835.png"/><Relationship Id="rId237" Type="http://schemas.openxmlformats.org/officeDocument/2006/relationships/image" Target="../media/image950.png"/><Relationship Id="rId791" Type="http://schemas.openxmlformats.org/officeDocument/2006/relationships/customXml" Target="../ink/ink1228.xml"/><Relationship Id="rId889" Type="http://schemas.openxmlformats.org/officeDocument/2006/relationships/customXml" Target="../ink/ink1277.xml"/><Relationship Id="rId444" Type="http://schemas.openxmlformats.org/officeDocument/2006/relationships/customXml" Target="../ink/ink1054.xml"/><Relationship Id="rId651" Type="http://schemas.openxmlformats.org/officeDocument/2006/relationships/customXml" Target="../ink/ink1158.xml"/><Relationship Id="rId749" Type="http://schemas.openxmlformats.org/officeDocument/2006/relationships/customXml" Target="../ink/ink1207.xml"/><Relationship Id="rId290" Type="http://schemas.openxmlformats.org/officeDocument/2006/relationships/customXml" Target="../ink/ink977.xml"/><Relationship Id="rId304" Type="http://schemas.openxmlformats.org/officeDocument/2006/relationships/customXml" Target="../ink/ink984.xml"/><Relationship Id="rId388" Type="http://schemas.openxmlformats.org/officeDocument/2006/relationships/customXml" Target="../ink/ink1026.xml"/><Relationship Id="rId511" Type="http://schemas.openxmlformats.org/officeDocument/2006/relationships/image" Target="../media/image1086.png"/><Relationship Id="rId609" Type="http://schemas.openxmlformats.org/officeDocument/2006/relationships/image" Target="../media/image1135.png"/><Relationship Id="rId85" Type="http://schemas.openxmlformats.org/officeDocument/2006/relationships/image" Target="../media/image874.png"/><Relationship Id="rId150" Type="http://schemas.openxmlformats.org/officeDocument/2006/relationships/customXml" Target="../ink/ink907.xml"/><Relationship Id="rId595" Type="http://schemas.openxmlformats.org/officeDocument/2006/relationships/image" Target="../media/image1128.png"/><Relationship Id="rId816" Type="http://schemas.openxmlformats.org/officeDocument/2006/relationships/image" Target="../media/image1238.png"/><Relationship Id="rId248" Type="http://schemas.openxmlformats.org/officeDocument/2006/relationships/customXml" Target="../ink/ink956.xml"/><Relationship Id="rId455" Type="http://schemas.openxmlformats.org/officeDocument/2006/relationships/image" Target="../media/image1058.png"/><Relationship Id="rId662" Type="http://schemas.openxmlformats.org/officeDocument/2006/relationships/image" Target="../media/image1161.png"/><Relationship Id="rId12" Type="http://schemas.openxmlformats.org/officeDocument/2006/relationships/customXml" Target="../ink/ink838.xml"/><Relationship Id="rId108" Type="http://schemas.openxmlformats.org/officeDocument/2006/relationships/customXml" Target="../ink/ink886.xml"/><Relationship Id="rId315" Type="http://schemas.openxmlformats.org/officeDocument/2006/relationships/image" Target="../media/image988.png"/><Relationship Id="rId522" Type="http://schemas.openxmlformats.org/officeDocument/2006/relationships/customXml" Target="../ink/ink1093.xml"/><Relationship Id="rId96" Type="http://schemas.openxmlformats.org/officeDocument/2006/relationships/customXml" Target="../ink/ink880.xml"/><Relationship Id="rId161" Type="http://schemas.openxmlformats.org/officeDocument/2006/relationships/image" Target="../media/image912.png"/><Relationship Id="rId399" Type="http://schemas.openxmlformats.org/officeDocument/2006/relationships/image" Target="../media/image1030.png"/><Relationship Id="rId827" Type="http://schemas.openxmlformats.org/officeDocument/2006/relationships/customXml" Target="../ink/ink1246.xml"/><Relationship Id="rId259" Type="http://schemas.openxmlformats.org/officeDocument/2006/relationships/image" Target="../media/image202.png"/><Relationship Id="rId466" Type="http://schemas.openxmlformats.org/officeDocument/2006/relationships/customXml" Target="../ink/ink1065.xml"/><Relationship Id="rId673" Type="http://schemas.openxmlformats.org/officeDocument/2006/relationships/customXml" Target="../ink/ink1169.xml"/><Relationship Id="rId880" Type="http://schemas.openxmlformats.org/officeDocument/2006/relationships/image" Target="../media/image1270.png"/><Relationship Id="rId23" Type="http://schemas.openxmlformats.org/officeDocument/2006/relationships/image" Target="../media/image843.png"/><Relationship Id="rId119" Type="http://schemas.openxmlformats.org/officeDocument/2006/relationships/image" Target="../media/image891.png"/><Relationship Id="rId326" Type="http://schemas.openxmlformats.org/officeDocument/2006/relationships/customXml" Target="../ink/ink995.xml"/><Relationship Id="rId533" Type="http://schemas.openxmlformats.org/officeDocument/2006/relationships/image" Target="../media/image1097.png"/><Relationship Id="rId740" Type="http://schemas.openxmlformats.org/officeDocument/2006/relationships/image" Target="../media/image1200.png"/><Relationship Id="rId838" Type="http://schemas.openxmlformats.org/officeDocument/2006/relationships/image" Target="../media/image1249.png"/><Relationship Id="rId172" Type="http://schemas.openxmlformats.org/officeDocument/2006/relationships/customXml" Target="../ink/ink918.xml"/><Relationship Id="rId477" Type="http://schemas.openxmlformats.org/officeDocument/2006/relationships/image" Target="../media/image1069.png"/><Relationship Id="rId600" Type="http://schemas.openxmlformats.org/officeDocument/2006/relationships/customXml" Target="../ink/ink1132.xml"/><Relationship Id="rId684" Type="http://schemas.openxmlformats.org/officeDocument/2006/relationships/image" Target="../media/image1172.png"/><Relationship Id="rId337" Type="http://schemas.openxmlformats.org/officeDocument/2006/relationships/image" Target="../media/image999.png"/><Relationship Id="rId891" Type="http://schemas.openxmlformats.org/officeDocument/2006/relationships/customXml" Target="../ink/ink1278.xml"/><Relationship Id="rId34" Type="http://schemas.openxmlformats.org/officeDocument/2006/relationships/customXml" Target="../ink/ink849.xml"/><Relationship Id="rId544" Type="http://schemas.openxmlformats.org/officeDocument/2006/relationships/customXml" Target="../ink/ink1104.xml"/><Relationship Id="rId751" Type="http://schemas.openxmlformats.org/officeDocument/2006/relationships/customXml" Target="../ink/ink1208.xml"/><Relationship Id="rId849" Type="http://schemas.openxmlformats.org/officeDocument/2006/relationships/customXml" Target="../ink/ink1257.xml"/><Relationship Id="rId183" Type="http://schemas.openxmlformats.org/officeDocument/2006/relationships/image" Target="../media/image923.png"/><Relationship Id="rId390" Type="http://schemas.openxmlformats.org/officeDocument/2006/relationships/customXml" Target="../ink/ink1027.xml"/><Relationship Id="rId404" Type="http://schemas.openxmlformats.org/officeDocument/2006/relationships/customXml" Target="../ink/ink1034.xml"/><Relationship Id="rId611" Type="http://schemas.openxmlformats.org/officeDocument/2006/relationships/image" Target="../media/image1136.png"/><Relationship Id="rId250" Type="http://schemas.openxmlformats.org/officeDocument/2006/relationships/customXml" Target="../ink/ink957.xml"/><Relationship Id="rId488" Type="http://schemas.openxmlformats.org/officeDocument/2006/relationships/customXml" Target="../ink/ink1076.xml"/><Relationship Id="rId695" Type="http://schemas.openxmlformats.org/officeDocument/2006/relationships/customXml" Target="../ink/ink1180.xml"/><Relationship Id="rId709" Type="http://schemas.openxmlformats.org/officeDocument/2006/relationships/customXml" Target="../ink/ink1187.xml"/><Relationship Id="rId45" Type="http://schemas.openxmlformats.org/officeDocument/2006/relationships/image" Target="../media/image854.png"/><Relationship Id="rId110" Type="http://schemas.openxmlformats.org/officeDocument/2006/relationships/customXml" Target="../ink/ink887.xml"/><Relationship Id="rId348" Type="http://schemas.openxmlformats.org/officeDocument/2006/relationships/customXml" Target="../ink/ink1006.xml"/><Relationship Id="rId555" Type="http://schemas.openxmlformats.org/officeDocument/2006/relationships/image" Target="../media/image1108.png"/><Relationship Id="rId762" Type="http://schemas.openxmlformats.org/officeDocument/2006/relationships/image" Target="../media/image1211.png"/><Relationship Id="rId194" Type="http://schemas.openxmlformats.org/officeDocument/2006/relationships/customXml" Target="../ink/ink929.xml"/><Relationship Id="rId208" Type="http://schemas.openxmlformats.org/officeDocument/2006/relationships/customXml" Target="../ink/ink936.xml"/><Relationship Id="rId415" Type="http://schemas.openxmlformats.org/officeDocument/2006/relationships/image" Target="../media/image1038.png"/><Relationship Id="rId622" Type="http://schemas.openxmlformats.org/officeDocument/2006/relationships/customXml" Target="../ink/ink1143.xml"/><Relationship Id="rId261" Type="http://schemas.openxmlformats.org/officeDocument/2006/relationships/image" Target="../media/image961.png"/><Relationship Id="rId499" Type="http://schemas.openxmlformats.org/officeDocument/2006/relationships/image" Target="../media/image1080.png"/><Relationship Id="rId56" Type="http://schemas.openxmlformats.org/officeDocument/2006/relationships/customXml" Target="../ink/ink860.xml"/><Relationship Id="rId359" Type="http://schemas.openxmlformats.org/officeDocument/2006/relationships/image" Target="../media/image1010.png"/><Relationship Id="rId566" Type="http://schemas.openxmlformats.org/officeDocument/2006/relationships/customXml" Target="../ink/ink1115.xml"/><Relationship Id="rId773" Type="http://schemas.openxmlformats.org/officeDocument/2006/relationships/customXml" Target="../ink/ink1219.xml"/><Relationship Id="rId121" Type="http://schemas.openxmlformats.org/officeDocument/2006/relationships/image" Target="../media/image892.png"/><Relationship Id="rId219" Type="http://schemas.openxmlformats.org/officeDocument/2006/relationships/image" Target="../media/image941.png"/><Relationship Id="rId426" Type="http://schemas.openxmlformats.org/officeDocument/2006/relationships/customXml" Target="../ink/ink1045.xml"/><Relationship Id="rId633" Type="http://schemas.openxmlformats.org/officeDocument/2006/relationships/image" Target="../media/image1147.png"/><Relationship Id="rId840" Type="http://schemas.openxmlformats.org/officeDocument/2006/relationships/image" Target="../media/image1250.png"/><Relationship Id="rId67" Type="http://schemas.openxmlformats.org/officeDocument/2006/relationships/image" Target="../media/image865.png"/><Relationship Id="rId272" Type="http://schemas.openxmlformats.org/officeDocument/2006/relationships/customXml" Target="../ink/ink968.xml"/><Relationship Id="rId577" Type="http://schemas.openxmlformats.org/officeDocument/2006/relationships/image" Target="../media/image1119.png"/><Relationship Id="rId700" Type="http://schemas.openxmlformats.org/officeDocument/2006/relationships/image" Target="../media/image1180.png"/><Relationship Id="rId132" Type="http://schemas.openxmlformats.org/officeDocument/2006/relationships/customXml" Target="../ink/ink898.xml"/><Relationship Id="rId784" Type="http://schemas.openxmlformats.org/officeDocument/2006/relationships/image" Target="../media/image1222.png"/><Relationship Id="rId437" Type="http://schemas.openxmlformats.org/officeDocument/2006/relationships/image" Target="../media/image1049.png"/><Relationship Id="rId644" Type="http://schemas.openxmlformats.org/officeDocument/2006/relationships/image" Target="../media/image1152.png"/><Relationship Id="rId851" Type="http://schemas.openxmlformats.org/officeDocument/2006/relationships/customXml" Target="../ink/ink1258.xml"/><Relationship Id="rId283" Type="http://schemas.openxmlformats.org/officeDocument/2006/relationships/image" Target="../media/image972.png"/><Relationship Id="rId490" Type="http://schemas.openxmlformats.org/officeDocument/2006/relationships/customXml" Target="../ink/ink1077.xml"/><Relationship Id="rId504" Type="http://schemas.openxmlformats.org/officeDocument/2006/relationships/customXml" Target="../ink/ink1084.xml"/><Relationship Id="rId711" Type="http://schemas.openxmlformats.org/officeDocument/2006/relationships/customXml" Target="../ink/ink1188.xml"/><Relationship Id="rId78" Type="http://schemas.openxmlformats.org/officeDocument/2006/relationships/customXml" Target="../ink/ink871.xml"/><Relationship Id="rId143" Type="http://schemas.openxmlformats.org/officeDocument/2006/relationships/image" Target="../media/image903.png"/><Relationship Id="rId350" Type="http://schemas.openxmlformats.org/officeDocument/2006/relationships/customXml" Target="../ink/ink1007.xml"/><Relationship Id="rId588" Type="http://schemas.openxmlformats.org/officeDocument/2006/relationships/customXml" Target="../ink/ink1126.xml"/><Relationship Id="rId795" Type="http://schemas.openxmlformats.org/officeDocument/2006/relationships/customXml" Target="../ink/ink1230.xml"/><Relationship Id="rId809" Type="http://schemas.openxmlformats.org/officeDocument/2006/relationships/customXml" Target="../ink/ink1237.xml"/><Relationship Id="rId9" Type="http://schemas.openxmlformats.org/officeDocument/2006/relationships/image" Target="../media/image837.png"/><Relationship Id="rId210" Type="http://schemas.openxmlformats.org/officeDocument/2006/relationships/customXml" Target="../ink/ink937.xml"/><Relationship Id="rId448" Type="http://schemas.openxmlformats.org/officeDocument/2006/relationships/customXml" Target="../ink/ink1056.xml"/><Relationship Id="rId655" Type="http://schemas.openxmlformats.org/officeDocument/2006/relationships/customXml" Target="../ink/ink1160.xml"/><Relationship Id="rId862" Type="http://schemas.openxmlformats.org/officeDocument/2006/relationships/image" Target="../media/image1261.png"/><Relationship Id="rId294" Type="http://schemas.openxmlformats.org/officeDocument/2006/relationships/customXml" Target="../ink/ink979.xml"/><Relationship Id="rId308" Type="http://schemas.openxmlformats.org/officeDocument/2006/relationships/customXml" Target="../ink/ink986.xml"/><Relationship Id="rId515" Type="http://schemas.openxmlformats.org/officeDocument/2006/relationships/image" Target="../media/image1088.png"/><Relationship Id="rId722" Type="http://schemas.openxmlformats.org/officeDocument/2006/relationships/image" Target="../media/image1191.png"/><Relationship Id="rId89" Type="http://schemas.openxmlformats.org/officeDocument/2006/relationships/image" Target="../media/image876.png"/><Relationship Id="rId154" Type="http://schemas.openxmlformats.org/officeDocument/2006/relationships/customXml" Target="../ink/ink909.xml"/><Relationship Id="rId361" Type="http://schemas.openxmlformats.org/officeDocument/2006/relationships/image" Target="../media/image1011.png"/><Relationship Id="rId599" Type="http://schemas.openxmlformats.org/officeDocument/2006/relationships/image" Target="../media/image1130.png"/><Relationship Id="rId459" Type="http://schemas.openxmlformats.org/officeDocument/2006/relationships/image" Target="../media/image1060.png"/><Relationship Id="rId666" Type="http://schemas.openxmlformats.org/officeDocument/2006/relationships/image" Target="../media/image1163.png"/><Relationship Id="rId873" Type="http://schemas.openxmlformats.org/officeDocument/2006/relationships/customXml" Target="../ink/ink1269.xml"/><Relationship Id="rId16" Type="http://schemas.openxmlformats.org/officeDocument/2006/relationships/customXml" Target="../ink/ink840.xml"/><Relationship Id="rId221" Type="http://schemas.openxmlformats.org/officeDocument/2006/relationships/image" Target="../media/image942.png"/><Relationship Id="rId319" Type="http://schemas.openxmlformats.org/officeDocument/2006/relationships/image" Target="../media/image990.png"/><Relationship Id="rId526" Type="http://schemas.openxmlformats.org/officeDocument/2006/relationships/customXml" Target="../ink/ink1095.xml"/><Relationship Id="rId733" Type="http://schemas.openxmlformats.org/officeDocument/2006/relationships/customXml" Target="../ink/ink1199.xml"/><Relationship Id="rId165" Type="http://schemas.openxmlformats.org/officeDocument/2006/relationships/image" Target="../media/image914.png"/><Relationship Id="rId372" Type="http://schemas.openxmlformats.org/officeDocument/2006/relationships/customXml" Target="../ink/ink1018.xml"/><Relationship Id="rId677" Type="http://schemas.openxmlformats.org/officeDocument/2006/relationships/customXml" Target="../ink/ink1171.xml"/><Relationship Id="rId800" Type="http://schemas.openxmlformats.org/officeDocument/2006/relationships/image" Target="../media/image1230.png"/><Relationship Id="rId232" Type="http://schemas.openxmlformats.org/officeDocument/2006/relationships/customXml" Target="../ink/ink948.xml"/><Relationship Id="rId884" Type="http://schemas.openxmlformats.org/officeDocument/2006/relationships/image" Target="../media/image1272.png"/><Relationship Id="rId27" Type="http://schemas.openxmlformats.org/officeDocument/2006/relationships/image" Target="../media/image845.png"/><Relationship Id="rId537" Type="http://schemas.openxmlformats.org/officeDocument/2006/relationships/image" Target="../media/image1099.png"/><Relationship Id="rId744" Type="http://schemas.openxmlformats.org/officeDocument/2006/relationships/image" Target="../media/image1202.png"/><Relationship Id="rId80" Type="http://schemas.openxmlformats.org/officeDocument/2006/relationships/customXml" Target="../ink/ink872.xml"/><Relationship Id="rId176" Type="http://schemas.openxmlformats.org/officeDocument/2006/relationships/customXml" Target="../ink/ink920.xml"/><Relationship Id="rId383" Type="http://schemas.openxmlformats.org/officeDocument/2006/relationships/image" Target="../media/image1022.png"/><Relationship Id="rId590" Type="http://schemas.openxmlformats.org/officeDocument/2006/relationships/customXml" Target="../ink/ink1127.xml"/><Relationship Id="rId604" Type="http://schemas.openxmlformats.org/officeDocument/2006/relationships/customXml" Target="../ink/ink1134.xml"/><Relationship Id="rId811" Type="http://schemas.openxmlformats.org/officeDocument/2006/relationships/customXml" Target="../ink/ink1238.xml"/><Relationship Id="rId243" Type="http://schemas.openxmlformats.org/officeDocument/2006/relationships/image" Target="../media/image953.png"/><Relationship Id="rId450" Type="http://schemas.openxmlformats.org/officeDocument/2006/relationships/customXml" Target="../ink/ink1057.xml"/><Relationship Id="rId688" Type="http://schemas.openxmlformats.org/officeDocument/2006/relationships/image" Target="../media/image1174.png"/><Relationship Id="rId38" Type="http://schemas.openxmlformats.org/officeDocument/2006/relationships/customXml" Target="../ink/ink851.xml"/><Relationship Id="rId103" Type="http://schemas.openxmlformats.org/officeDocument/2006/relationships/image" Target="../media/image883.png"/><Relationship Id="rId310" Type="http://schemas.openxmlformats.org/officeDocument/2006/relationships/customXml" Target="../ink/ink987.xml"/><Relationship Id="rId548" Type="http://schemas.openxmlformats.org/officeDocument/2006/relationships/customXml" Target="../ink/ink1106.xml"/><Relationship Id="rId755" Type="http://schemas.openxmlformats.org/officeDocument/2006/relationships/customXml" Target="../ink/ink1210.xml"/><Relationship Id="rId91" Type="http://schemas.openxmlformats.org/officeDocument/2006/relationships/image" Target="../media/image877.png"/><Relationship Id="rId187" Type="http://schemas.openxmlformats.org/officeDocument/2006/relationships/image" Target="../media/image925.png"/><Relationship Id="rId394" Type="http://schemas.openxmlformats.org/officeDocument/2006/relationships/customXml" Target="../ink/ink1029.xml"/><Relationship Id="rId408" Type="http://schemas.openxmlformats.org/officeDocument/2006/relationships/customXml" Target="../ink/ink1036.xml"/><Relationship Id="rId615" Type="http://schemas.openxmlformats.org/officeDocument/2006/relationships/image" Target="../media/image1138.png"/><Relationship Id="rId822" Type="http://schemas.openxmlformats.org/officeDocument/2006/relationships/image" Target="../media/image1241.png"/><Relationship Id="rId254" Type="http://schemas.openxmlformats.org/officeDocument/2006/relationships/customXml" Target="../ink/ink959.xml"/><Relationship Id="rId699" Type="http://schemas.openxmlformats.org/officeDocument/2006/relationships/customXml" Target="../ink/ink1182.xml"/><Relationship Id="rId49" Type="http://schemas.openxmlformats.org/officeDocument/2006/relationships/image" Target="../media/image856.png"/><Relationship Id="rId114" Type="http://schemas.openxmlformats.org/officeDocument/2006/relationships/customXml" Target="../ink/ink889.xml"/><Relationship Id="rId461" Type="http://schemas.openxmlformats.org/officeDocument/2006/relationships/image" Target="../media/image1061.png"/><Relationship Id="rId559" Type="http://schemas.openxmlformats.org/officeDocument/2006/relationships/image" Target="../media/image1110.png"/><Relationship Id="rId766" Type="http://schemas.openxmlformats.org/officeDocument/2006/relationships/image" Target="../media/image1213.png"/><Relationship Id="rId198" Type="http://schemas.openxmlformats.org/officeDocument/2006/relationships/customXml" Target="../ink/ink931.xml"/><Relationship Id="rId321" Type="http://schemas.openxmlformats.org/officeDocument/2006/relationships/image" Target="../media/image991.png"/><Relationship Id="rId419" Type="http://schemas.openxmlformats.org/officeDocument/2006/relationships/image" Target="../media/image1040.png"/><Relationship Id="rId626" Type="http://schemas.openxmlformats.org/officeDocument/2006/relationships/customXml" Target="../ink/ink1145.xml"/><Relationship Id="rId833" Type="http://schemas.openxmlformats.org/officeDocument/2006/relationships/customXml" Target="../ink/ink1249.xml"/><Relationship Id="rId265" Type="http://schemas.openxmlformats.org/officeDocument/2006/relationships/image" Target="../media/image963.png"/><Relationship Id="rId472" Type="http://schemas.openxmlformats.org/officeDocument/2006/relationships/customXml" Target="../ink/ink1068.xml"/><Relationship Id="rId125" Type="http://schemas.openxmlformats.org/officeDocument/2006/relationships/image" Target="../media/image894.png"/><Relationship Id="rId332" Type="http://schemas.openxmlformats.org/officeDocument/2006/relationships/customXml" Target="../ink/ink998.xml"/><Relationship Id="rId777" Type="http://schemas.openxmlformats.org/officeDocument/2006/relationships/customXml" Target="../ink/ink1221.xml"/><Relationship Id="rId637" Type="http://schemas.openxmlformats.org/officeDocument/2006/relationships/customXml" Target="../ink/ink1151.xml"/><Relationship Id="rId844" Type="http://schemas.openxmlformats.org/officeDocument/2006/relationships/image" Target="../media/image1252.png"/><Relationship Id="rId276" Type="http://schemas.openxmlformats.org/officeDocument/2006/relationships/customXml" Target="../ink/ink970.xml"/><Relationship Id="rId483" Type="http://schemas.openxmlformats.org/officeDocument/2006/relationships/image" Target="../media/image1072.png"/><Relationship Id="rId690" Type="http://schemas.openxmlformats.org/officeDocument/2006/relationships/image" Target="../media/image1175.png"/><Relationship Id="rId704" Type="http://schemas.openxmlformats.org/officeDocument/2006/relationships/image" Target="../media/image1182.png"/><Relationship Id="rId40" Type="http://schemas.openxmlformats.org/officeDocument/2006/relationships/customXml" Target="../ink/ink852.xml"/><Relationship Id="rId136" Type="http://schemas.openxmlformats.org/officeDocument/2006/relationships/customXml" Target="../ink/ink900.xml"/><Relationship Id="rId343" Type="http://schemas.openxmlformats.org/officeDocument/2006/relationships/image" Target="../media/image1002.png"/><Relationship Id="rId550" Type="http://schemas.openxmlformats.org/officeDocument/2006/relationships/customXml" Target="../ink/ink1107.xml"/><Relationship Id="rId788" Type="http://schemas.openxmlformats.org/officeDocument/2006/relationships/image" Target="../media/image1224.png"/><Relationship Id="rId203" Type="http://schemas.openxmlformats.org/officeDocument/2006/relationships/image" Target="../media/image933.png"/><Relationship Id="rId648" Type="http://schemas.openxmlformats.org/officeDocument/2006/relationships/image" Target="../media/image1154.png"/><Relationship Id="rId855" Type="http://schemas.openxmlformats.org/officeDocument/2006/relationships/customXml" Target="../ink/ink1260.xml"/><Relationship Id="rId287" Type="http://schemas.openxmlformats.org/officeDocument/2006/relationships/image" Target="../media/image974.png"/><Relationship Id="rId410" Type="http://schemas.openxmlformats.org/officeDocument/2006/relationships/customXml" Target="../ink/ink1037.xml"/><Relationship Id="rId494" Type="http://schemas.openxmlformats.org/officeDocument/2006/relationships/customXml" Target="../ink/ink1079.xml"/><Relationship Id="rId508" Type="http://schemas.openxmlformats.org/officeDocument/2006/relationships/customXml" Target="../ink/ink1086.xml"/><Relationship Id="rId715" Type="http://schemas.openxmlformats.org/officeDocument/2006/relationships/customXml" Target="../ink/ink1190.xml"/><Relationship Id="rId147" Type="http://schemas.openxmlformats.org/officeDocument/2006/relationships/image" Target="../media/image905.png"/><Relationship Id="rId354" Type="http://schemas.openxmlformats.org/officeDocument/2006/relationships/customXml" Target="../ink/ink1009.xml"/><Relationship Id="rId799" Type="http://schemas.openxmlformats.org/officeDocument/2006/relationships/customXml" Target="../ink/ink1232.xml"/><Relationship Id="rId51" Type="http://schemas.openxmlformats.org/officeDocument/2006/relationships/image" Target="../media/image857.png"/><Relationship Id="rId561" Type="http://schemas.openxmlformats.org/officeDocument/2006/relationships/image" Target="../media/image1111.png"/><Relationship Id="rId659" Type="http://schemas.openxmlformats.org/officeDocument/2006/relationships/customXml" Target="../ink/ink1162.xml"/><Relationship Id="rId866" Type="http://schemas.openxmlformats.org/officeDocument/2006/relationships/image" Target="../media/image1263.png"/><Relationship Id="rId214" Type="http://schemas.openxmlformats.org/officeDocument/2006/relationships/customXml" Target="../ink/ink939.xml"/><Relationship Id="rId298" Type="http://schemas.openxmlformats.org/officeDocument/2006/relationships/customXml" Target="../ink/ink981.xml"/><Relationship Id="rId421" Type="http://schemas.openxmlformats.org/officeDocument/2006/relationships/image" Target="../media/image1041.png"/><Relationship Id="rId519" Type="http://schemas.openxmlformats.org/officeDocument/2006/relationships/image" Target="../media/image1090.png"/><Relationship Id="rId158" Type="http://schemas.openxmlformats.org/officeDocument/2006/relationships/customXml" Target="../ink/ink911.xml"/><Relationship Id="rId726" Type="http://schemas.openxmlformats.org/officeDocument/2006/relationships/image" Target="../media/image1193.png"/><Relationship Id="rId62" Type="http://schemas.openxmlformats.org/officeDocument/2006/relationships/customXml" Target="../ink/ink863.xml"/><Relationship Id="rId365" Type="http://schemas.openxmlformats.org/officeDocument/2006/relationships/image" Target="../media/image1013.png"/><Relationship Id="rId572" Type="http://schemas.openxmlformats.org/officeDocument/2006/relationships/customXml" Target="../ink/ink1118.xml"/><Relationship Id="rId225" Type="http://schemas.openxmlformats.org/officeDocument/2006/relationships/image" Target="../media/image944.png"/><Relationship Id="rId432" Type="http://schemas.openxmlformats.org/officeDocument/2006/relationships/customXml" Target="../ink/ink1048.xml"/><Relationship Id="rId877" Type="http://schemas.openxmlformats.org/officeDocument/2006/relationships/customXml" Target="../ink/ink1271.xml"/><Relationship Id="rId737" Type="http://schemas.openxmlformats.org/officeDocument/2006/relationships/customXml" Target="../ink/ink1201.xml"/><Relationship Id="rId73" Type="http://schemas.openxmlformats.org/officeDocument/2006/relationships/image" Target="../media/image868.png"/><Relationship Id="rId169" Type="http://schemas.openxmlformats.org/officeDocument/2006/relationships/image" Target="../media/image916.png"/><Relationship Id="rId376" Type="http://schemas.openxmlformats.org/officeDocument/2006/relationships/customXml" Target="../ink/ink1020.xml"/><Relationship Id="rId583" Type="http://schemas.openxmlformats.org/officeDocument/2006/relationships/image" Target="../media/image1122.png"/><Relationship Id="rId790" Type="http://schemas.openxmlformats.org/officeDocument/2006/relationships/image" Target="../media/image1225.png"/><Relationship Id="rId804" Type="http://schemas.openxmlformats.org/officeDocument/2006/relationships/image" Target="../media/image1232.png"/><Relationship Id="rId4" Type="http://schemas.openxmlformats.org/officeDocument/2006/relationships/customXml" Target="../ink/ink834.xml"/><Relationship Id="rId236" Type="http://schemas.openxmlformats.org/officeDocument/2006/relationships/customXml" Target="../ink/ink950.xml"/><Relationship Id="rId443" Type="http://schemas.openxmlformats.org/officeDocument/2006/relationships/image" Target="../media/image1052.png"/><Relationship Id="rId650" Type="http://schemas.openxmlformats.org/officeDocument/2006/relationships/image" Target="../media/image1155.png"/><Relationship Id="rId888" Type="http://schemas.openxmlformats.org/officeDocument/2006/relationships/image" Target="../media/image1274.png"/><Relationship Id="rId303" Type="http://schemas.openxmlformats.org/officeDocument/2006/relationships/image" Target="../media/image982.png"/><Relationship Id="rId748" Type="http://schemas.openxmlformats.org/officeDocument/2006/relationships/image" Target="../media/image1204.png"/><Relationship Id="rId84" Type="http://schemas.openxmlformats.org/officeDocument/2006/relationships/customXml" Target="../ink/ink874.xml"/><Relationship Id="rId387" Type="http://schemas.openxmlformats.org/officeDocument/2006/relationships/image" Target="../media/image1024.png"/><Relationship Id="rId510" Type="http://schemas.openxmlformats.org/officeDocument/2006/relationships/customXml" Target="../ink/ink1087.xml"/><Relationship Id="rId594" Type="http://schemas.openxmlformats.org/officeDocument/2006/relationships/customXml" Target="../ink/ink1129.xml"/><Relationship Id="rId608" Type="http://schemas.openxmlformats.org/officeDocument/2006/relationships/customXml" Target="../ink/ink1136.xml"/><Relationship Id="rId815" Type="http://schemas.openxmlformats.org/officeDocument/2006/relationships/customXml" Target="../ink/ink1240.xml"/><Relationship Id="rId247" Type="http://schemas.openxmlformats.org/officeDocument/2006/relationships/image" Target="../media/image955.png"/><Relationship Id="rId107" Type="http://schemas.openxmlformats.org/officeDocument/2006/relationships/image" Target="../media/image885.png"/><Relationship Id="rId454" Type="http://schemas.openxmlformats.org/officeDocument/2006/relationships/customXml" Target="../ink/ink1059.xml"/><Relationship Id="rId661" Type="http://schemas.openxmlformats.org/officeDocument/2006/relationships/customXml" Target="../ink/ink1163.xml"/><Relationship Id="rId759" Type="http://schemas.openxmlformats.org/officeDocument/2006/relationships/customXml" Target="../ink/ink1212.xml"/><Relationship Id="rId11" Type="http://schemas.openxmlformats.org/officeDocument/2006/relationships/image" Target="../media/image838.png"/><Relationship Id="rId314" Type="http://schemas.openxmlformats.org/officeDocument/2006/relationships/customXml" Target="../ink/ink989.xml"/><Relationship Id="rId398" Type="http://schemas.openxmlformats.org/officeDocument/2006/relationships/customXml" Target="../ink/ink1031.xml"/><Relationship Id="rId521" Type="http://schemas.openxmlformats.org/officeDocument/2006/relationships/image" Target="../media/image1091.png"/><Relationship Id="rId619" Type="http://schemas.openxmlformats.org/officeDocument/2006/relationships/image" Target="../media/image1140.png"/><Relationship Id="rId95" Type="http://schemas.openxmlformats.org/officeDocument/2006/relationships/image" Target="../media/image879.png"/><Relationship Id="rId160" Type="http://schemas.openxmlformats.org/officeDocument/2006/relationships/customXml" Target="../ink/ink912.xml"/><Relationship Id="rId826" Type="http://schemas.openxmlformats.org/officeDocument/2006/relationships/image" Target="../media/image1243.png"/><Relationship Id="rId258" Type="http://schemas.openxmlformats.org/officeDocument/2006/relationships/customXml" Target="../ink/ink961.xml"/><Relationship Id="rId465" Type="http://schemas.openxmlformats.org/officeDocument/2006/relationships/image" Target="../media/image1063.png"/><Relationship Id="rId672" Type="http://schemas.openxmlformats.org/officeDocument/2006/relationships/image" Target="../media/image1166.png"/><Relationship Id="rId22" Type="http://schemas.openxmlformats.org/officeDocument/2006/relationships/customXml" Target="../ink/ink843.xml"/><Relationship Id="rId118" Type="http://schemas.openxmlformats.org/officeDocument/2006/relationships/customXml" Target="../ink/ink891.xml"/><Relationship Id="rId325" Type="http://schemas.openxmlformats.org/officeDocument/2006/relationships/image" Target="../media/image993.png"/><Relationship Id="rId532" Type="http://schemas.openxmlformats.org/officeDocument/2006/relationships/customXml" Target="../ink/ink1098.xml"/><Relationship Id="rId171" Type="http://schemas.openxmlformats.org/officeDocument/2006/relationships/image" Target="../media/image917.png"/><Relationship Id="rId837" Type="http://schemas.openxmlformats.org/officeDocument/2006/relationships/customXml" Target="../ink/ink1251.xml"/><Relationship Id="rId269" Type="http://schemas.openxmlformats.org/officeDocument/2006/relationships/image" Target="../media/image965.png"/><Relationship Id="rId476" Type="http://schemas.openxmlformats.org/officeDocument/2006/relationships/customXml" Target="../ink/ink1070.xml"/><Relationship Id="rId683" Type="http://schemas.openxmlformats.org/officeDocument/2006/relationships/customXml" Target="../ink/ink1174.xml"/><Relationship Id="rId890" Type="http://schemas.openxmlformats.org/officeDocument/2006/relationships/image" Target="../media/image1275.png"/><Relationship Id="rId33" Type="http://schemas.openxmlformats.org/officeDocument/2006/relationships/image" Target="../media/image848.png"/><Relationship Id="rId129" Type="http://schemas.openxmlformats.org/officeDocument/2006/relationships/image" Target="../media/image896.png"/><Relationship Id="rId336" Type="http://schemas.openxmlformats.org/officeDocument/2006/relationships/customXml" Target="../ink/ink1000.xml"/><Relationship Id="rId543" Type="http://schemas.openxmlformats.org/officeDocument/2006/relationships/image" Target="../media/image1102.png"/><Relationship Id="rId182" Type="http://schemas.openxmlformats.org/officeDocument/2006/relationships/customXml" Target="../ink/ink923.xml"/><Relationship Id="rId403" Type="http://schemas.openxmlformats.org/officeDocument/2006/relationships/image" Target="../media/image1032.png"/><Relationship Id="rId750" Type="http://schemas.openxmlformats.org/officeDocument/2006/relationships/image" Target="../media/image1205.png"/><Relationship Id="rId848" Type="http://schemas.openxmlformats.org/officeDocument/2006/relationships/image" Target="../media/image1254.png"/><Relationship Id="rId487" Type="http://schemas.openxmlformats.org/officeDocument/2006/relationships/image" Target="../media/image1074.png"/><Relationship Id="rId610" Type="http://schemas.openxmlformats.org/officeDocument/2006/relationships/customXml" Target="../ink/ink1137.xml"/><Relationship Id="rId694" Type="http://schemas.openxmlformats.org/officeDocument/2006/relationships/image" Target="../media/image1177.png"/><Relationship Id="rId708" Type="http://schemas.openxmlformats.org/officeDocument/2006/relationships/image" Target="../media/image1184.png"/><Relationship Id="rId347" Type="http://schemas.openxmlformats.org/officeDocument/2006/relationships/image" Target="../media/image1004.png"/><Relationship Id="rId44" Type="http://schemas.openxmlformats.org/officeDocument/2006/relationships/customXml" Target="../ink/ink854.xml"/><Relationship Id="rId554" Type="http://schemas.openxmlformats.org/officeDocument/2006/relationships/customXml" Target="../ink/ink1109.xml"/><Relationship Id="rId761" Type="http://schemas.openxmlformats.org/officeDocument/2006/relationships/customXml" Target="../ink/ink1213.xml"/><Relationship Id="rId859" Type="http://schemas.openxmlformats.org/officeDocument/2006/relationships/customXml" Target="../ink/ink1262.xml"/><Relationship Id="rId193" Type="http://schemas.openxmlformats.org/officeDocument/2006/relationships/image" Target="../media/image928.png"/><Relationship Id="rId207" Type="http://schemas.openxmlformats.org/officeDocument/2006/relationships/image" Target="../media/image935.png"/><Relationship Id="rId414" Type="http://schemas.openxmlformats.org/officeDocument/2006/relationships/customXml" Target="../ink/ink1039.xml"/><Relationship Id="rId498" Type="http://schemas.openxmlformats.org/officeDocument/2006/relationships/customXml" Target="../ink/ink1081.xml"/><Relationship Id="rId621" Type="http://schemas.openxmlformats.org/officeDocument/2006/relationships/image" Target="../media/image1141.png"/><Relationship Id="rId260" Type="http://schemas.openxmlformats.org/officeDocument/2006/relationships/customXml" Target="../ink/ink962.xml"/><Relationship Id="rId719" Type="http://schemas.openxmlformats.org/officeDocument/2006/relationships/customXml" Target="../ink/ink1192.xml"/><Relationship Id="rId55" Type="http://schemas.openxmlformats.org/officeDocument/2006/relationships/image" Target="../media/image859.png"/><Relationship Id="rId120" Type="http://schemas.openxmlformats.org/officeDocument/2006/relationships/customXml" Target="../ink/ink892.xml"/><Relationship Id="rId358" Type="http://schemas.openxmlformats.org/officeDocument/2006/relationships/customXml" Target="../ink/ink1011.xml"/><Relationship Id="rId565" Type="http://schemas.openxmlformats.org/officeDocument/2006/relationships/image" Target="../media/image1113.png"/><Relationship Id="rId772" Type="http://schemas.openxmlformats.org/officeDocument/2006/relationships/image" Target="../media/image1216.png"/><Relationship Id="rId218" Type="http://schemas.openxmlformats.org/officeDocument/2006/relationships/customXml" Target="../ink/ink941.xml"/><Relationship Id="rId425" Type="http://schemas.openxmlformats.org/officeDocument/2006/relationships/image" Target="../media/image1043.png"/><Relationship Id="rId632" Type="http://schemas.openxmlformats.org/officeDocument/2006/relationships/customXml" Target="../ink/ink1148.xml"/><Relationship Id="rId271" Type="http://schemas.openxmlformats.org/officeDocument/2006/relationships/image" Target="../media/image966.png"/><Relationship Id="rId66" Type="http://schemas.openxmlformats.org/officeDocument/2006/relationships/customXml" Target="../ink/ink865.xml"/><Relationship Id="rId131" Type="http://schemas.openxmlformats.org/officeDocument/2006/relationships/image" Target="../media/image897.png"/><Relationship Id="rId369" Type="http://schemas.openxmlformats.org/officeDocument/2006/relationships/image" Target="../media/image1015.png"/><Relationship Id="rId576" Type="http://schemas.openxmlformats.org/officeDocument/2006/relationships/customXml" Target="../ink/ink1120.xml"/><Relationship Id="rId783" Type="http://schemas.openxmlformats.org/officeDocument/2006/relationships/customXml" Target="../ink/ink1224.xml"/><Relationship Id="rId229" Type="http://schemas.openxmlformats.org/officeDocument/2006/relationships/image" Target="../media/image946.png"/><Relationship Id="rId436" Type="http://schemas.openxmlformats.org/officeDocument/2006/relationships/customXml" Target="../ink/ink1050.xml"/><Relationship Id="rId643" Type="http://schemas.openxmlformats.org/officeDocument/2006/relationships/customXml" Target="../ink/ink1154.xml"/><Relationship Id="rId850" Type="http://schemas.openxmlformats.org/officeDocument/2006/relationships/image" Target="../media/image1255.png"/><Relationship Id="rId77" Type="http://schemas.openxmlformats.org/officeDocument/2006/relationships/image" Target="../media/image870.png"/><Relationship Id="rId282" Type="http://schemas.openxmlformats.org/officeDocument/2006/relationships/customXml" Target="../ink/ink973.xml"/><Relationship Id="rId503" Type="http://schemas.openxmlformats.org/officeDocument/2006/relationships/image" Target="../media/image1082.png"/><Relationship Id="rId587" Type="http://schemas.openxmlformats.org/officeDocument/2006/relationships/image" Target="../media/image1124.png"/><Relationship Id="rId710" Type="http://schemas.openxmlformats.org/officeDocument/2006/relationships/image" Target="../media/image1185.png"/><Relationship Id="rId808" Type="http://schemas.openxmlformats.org/officeDocument/2006/relationships/image" Target="../media/image1234.png"/><Relationship Id="rId8" Type="http://schemas.openxmlformats.org/officeDocument/2006/relationships/customXml" Target="../ink/ink836.xml"/><Relationship Id="rId142" Type="http://schemas.openxmlformats.org/officeDocument/2006/relationships/customXml" Target="../ink/ink903.xml"/><Relationship Id="rId447" Type="http://schemas.openxmlformats.org/officeDocument/2006/relationships/image" Target="../media/image1054.png"/><Relationship Id="rId794" Type="http://schemas.openxmlformats.org/officeDocument/2006/relationships/image" Target="../media/image1227.png"/><Relationship Id="rId654" Type="http://schemas.openxmlformats.org/officeDocument/2006/relationships/image" Target="../media/image1157.png"/><Relationship Id="rId861" Type="http://schemas.openxmlformats.org/officeDocument/2006/relationships/customXml" Target="../ink/ink1263.xml"/><Relationship Id="rId293" Type="http://schemas.openxmlformats.org/officeDocument/2006/relationships/image" Target="../media/image977.png"/><Relationship Id="rId307" Type="http://schemas.openxmlformats.org/officeDocument/2006/relationships/image" Target="../media/image984.png"/><Relationship Id="rId514" Type="http://schemas.openxmlformats.org/officeDocument/2006/relationships/customXml" Target="../ink/ink1089.xml"/><Relationship Id="rId721" Type="http://schemas.openxmlformats.org/officeDocument/2006/relationships/customXml" Target="../ink/ink1193.xml"/><Relationship Id="rId88" Type="http://schemas.openxmlformats.org/officeDocument/2006/relationships/customXml" Target="../ink/ink876.xml"/><Relationship Id="rId153" Type="http://schemas.openxmlformats.org/officeDocument/2006/relationships/image" Target="../media/image908.png"/><Relationship Id="rId360" Type="http://schemas.openxmlformats.org/officeDocument/2006/relationships/customXml" Target="../ink/ink1012.xml"/><Relationship Id="rId598" Type="http://schemas.openxmlformats.org/officeDocument/2006/relationships/customXml" Target="../ink/ink1131.xml"/><Relationship Id="rId819" Type="http://schemas.openxmlformats.org/officeDocument/2006/relationships/customXml" Target="../ink/ink1242.xml"/><Relationship Id="rId220" Type="http://schemas.openxmlformats.org/officeDocument/2006/relationships/customXml" Target="../ink/ink942.xml"/><Relationship Id="rId458" Type="http://schemas.openxmlformats.org/officeDocument/2006/relationships/customXml" Target="../ink/ink1061.xml"/><Relationship Id="rId665" Type="http://schemas.openxmlformats.org/officeDocument/2006/relationships/customXml" Target="../ink/ink1165.xml"/><Relationship Id="rId872" Type="http://schemas.openxmlformats.org/officeDocument/2006/relationships/image" Target="../media/image1266.png"/><Relationship Id="rId15" Type="http://schemas.openxmlformats.org/officeDocument/2006/relationships/image" Target="../media/image22.png"/><Relationship Id="rId318" Type="http://schemas.openxmlformats.org/officeDocument/2006/relationships/customXml" Target="../ink/ink991.xml"/><Relationship Id="rId525" Type="http://schemas.openxmlformats.org/officeDocument/2006/relationships/image" Target="../media/image1093.png"/><Relationship Id="rId732" Type="http://schemas.openxmlformats.org/officeDocument/2006/relationships/image" Target="../media/image1196.png"/><Relationship Id="rId99" Type="http://schemas.openxmlformats.org/officeDocument/2006/relationships/image" Target="../media/image881.png"/><Relationship Id="rId164" Type="http://schemas.openxmlformats.org/officeDocument/2006/relationships/customXml" Target="../ink/ink914.xml"/><Relationship Id="rId371" Type="http://schemas.openxmlformats.org/officeDocument/2006/relationships/image" Target="../media/image101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36.xml"/><Relationship Id="rId671" Type="http://schemas.openxmlformats.org/officeDocument/2006/relationships/image" Target="../media/image1607.png"/><Relationship Id="rId769" Type="http://schemas.openxmlformats.org/officeDocument/2006/relationships/image" Target="../media/image1656.png"/><Relationship Id="rId976" Type="http://schemas.openxmlformats.org/officeDocument/2006/relationships/customXml" Target="../ink/ink1766.xml"/><Relationship Id="rId21" Type="http://schemas.openxmlformats.org/officeDocument/2006/relationships/customXml" Target="../ink/ink1288.xml"/><Relationship Id="rId324" Type="http://schemas.openxmlformats.org/officeDocument/2006/relationships/image" Target="../media/image1434.png"/><Relationship Id="rId531" Type="http://schemas.openxmlformats.org/officeDocument/2006/relationships/customXml" Target="../ink/ink1543.xml"/><Relationship Id="rId629" Type="http://schemas.openxmlformats.org/officeDocument/2006/relationships/image" Target="../media/image1586.png"/><Relationship Id="rId170" Type="http://schemas.openxmlformats.org/officeDocument/2006/relationships/image" Target="../media/image1358.png"/><Relationship Id="rId836" Type="http://schemas.openxmlformats.org/officeDocument/2006/relationships/customXml" Target="../ink/ink1696.xml"/><Relationship Id="rId268" Type="http://schemas.openxmlformats.org/officeDocument/2006/relationships/image" Target="../media/image1407.png"/><Relationship Id="rId475" Type="http://schemas.openxmlformats.org/officeDocument/2006/relationships/customXml" Target="../ink/ink1515.xml"/><Relationship Id="rId682" Type="http://schemas.openxmlformats.org/officeDocument/2006/relationships/customXml" Target="../ink/ink1619.xml"/><Relationship Id="rId903" Type="http://schemas.openxmlformats.org/officeDocument/2006/relationships/image" Target="../media/image1723.png"/><Relationship Id="rId32" Type="http://schemas.openxmlformats.org/officeDocument/2006/relationships/image" Target="../media/image1291.png"/><Relationship Id="rId128" Type="http://schemas.openxmlformats.org/officeDocument/2006/relationships/image" Target="../media/image1337.png"/><Relationship Id="rId335" Type="http://schemas.openxmlformats.org/officeDocument/2006/relationships/customXml" Target="../ink/ink1445.xml"/><Relationship Id="rId542" Type="http://schemas.openxmlformats.org/officeDocument/2006/relationships/image" Target="../media/image1543.png"/><Relationship Id="rId181" Type="http://schemas.openxmlformats.org/officeDocument/2006/relationships/customXml" Target="../ink/ink1368.xml"/><Relationship Id="rId402" Type="http://schemas.openxmlformats.org/officeDocument/2006/relationships/image" Target="../media/image1473.png"/><Relationship Id="rId847" Type="http://schemas.openxmlformats.org/officeDocument/2006/relationships/image" Target="../media/image1695.png"/><Relationship Id="rId279" Type="http://schemas.openxmlformats.org/officeDocument/2006/relationships/customXml" Target="../ink/ink1417.xml"/><Relationship Id="rId486" Type="http://schemas.openxmlformats.org/officeDocument/2006/relationships/image" Target="../media/image1515.png"/><Relationship Id="rId693" Type="http://schemas.openxmlformats.org/officeDocument/2006/relationships/image" Target="../media/image1618.png"/><Relationship Id="rId707" Type="http://schemas.openxmlformats.org/officeDocument/2006/relationships/image" Target="../media/image1625.png"/><Relationship Id="rId914" Type="http://schemas.openxmlformats.org/officeDocument/2006/relationships/customXml" Target="../ink/ink1735.xml"/><Relationship Id="rId43" Type="http://schemas.openxmlformats.org/officeDocument/2006/relationships/customXml" Target="../ink/ink1299.xml"/><Relationship Id="rId139" Type="http://schemas.openxmlformats.org/officeDocument/2006/relationships/customXml" Target="../ink/ink1347.xml"/><Relationship Id="rId346" Type="http://schemas.openxmlformats.org/officeDocument/2006/relationships/image" Target="../media/image1445.png"/><Relationship Id="rId553" Type="http://schemas.openxmlformats.org/officeDocument/2006/relationships/customXml" Target="../ink/ink1554.xml"/><Relationship Id="rId760" Type="http://schemas.openxmlformats.org/officeDocument/2006/relationships/customXml" Target="../ink/ink1658.xml"/><Relationship Id="rId192" Type="http://schemas.openxmlformats.org/officeDocument/2006/relationships/image" Target="../media/image1369.png"/><Relationship Id="rId206" Type="http://schemas.openxmlformats.org/officeDocument/2006/relationships/image" Target="../media/image1376.png"/><Relationship Id="rId413" Type="http://schemas.openxmlformats.org/officeDocument/2006/relationships/customXml" Target="../ink/ink1484.xml"/><Relationship Id="rId858" Type="http://schemas.openxmlformats.org/officeDocument/2006/relationships/customXml" Target="../ink/ink1707.xml"/><Relationship Id="rId497" Type="http://schemas.openxmlformats.org/officeDocument/2006/relationships/customXml" Target="../ink/ink1526.xml"/><Relationship Id="rId620" Type="http://schemas.openxmlformats.org/officeDocument/2006/relationships/customXml" Target="../ink/ink1588.xml"/><Relationship Id="rId718" Type="http://schemas.openxmlformats.org/officeDocument/2006/relationships/customXml" Target="../ink/ink1637.xml"/><Relationship Id="rId925" Type="http://schemas.openxmlformats.org/officeDocument/2006/relationships/image" Target="../media/image1734.png"/><Relationship Id="rId357" Type="http://schemas.openxmlformats.org/officeDocument/2006/relationships/customXml" Target="../ink/ink1456.xml"/><Relationship Id="rId54" Type="http://schemas.openxmlformats.org/officeDocument/2006/relationships/image" Target="../media/image1302.png"/><Relationship Id="rId217" Type="http://schemas.openxmlformats.org/officeDocument/2006/relationships/customXml" Target="../ink/ink1386.xml"/><Relationship Id="rId564" Type="http://schemas.openxmlformats.org/officeDocument/2006/relationships/customXml" Target="../ink/ink1560.xml"/><Relationship Id="rId771" Type="http://schemas.openxmlformats.org/officeDocument/2006/relationships/image" Target="../media/image1657.png"/><Relationship Id="rId869" Type="http://schemas.openxmlformats.org/officeDocument/2006/relationships/image" Target="../media/image1706.png"/><Relationship Id="rId424" Type="http://schemas.openxmlformats.org/officeDocument/2006/relationships/image" Target="../media/image1484.png"/><Relationship Id="rId631" Type="http://schemas.openxmlformats.org/officeDocument/2006/relationships/image" Target="../media/image1587.png"/><Relationship Id="rId729" Type="http://schemas.openxmlformats.org/officeDocument/2006/relationships/image" Target="../media/image1636.png"/><Relationship Id="rId270" Type="http://schemas.openxmlformats.org/officeDocument/2006/relationships/image" Target="../media/image1408.png"/><Relationship Id="rId936" Type="http://schemas.openxmlformats.org/officeDocument/2006/relationships/customXml" Target="../ink/ink1746.xml"/><Relationship Id="rId65" Type="http://schemas.openxmlformats.org/officeDocument/2006/relationships/customXml" Target="../ink/ink1310.xml"/><Relationship Id="rId130" Type="http://schemas.openxmlformats.org/officeDocument/2006/relationships/image" Target="../media/image1338.png"/><Relationship Id="rId368" Type="http://schemas.openxmlformats.org/officeDocument/2006/relationships/image" Target="../media/image1456.png"/><Relationship Id="rId575" Type="http://schemas.openxmlformats.org/officeDocument/2006/relationships/image" Target="../media/image1559.png"/><Relationship Id="rId782" Type="http://schemas.openxmlformats.org/officeDocument/2006/relationships/customXml" Target="../ink/ink1669.xml"/><Relationship Id="rId228" Type="http://schemas.openxmlformats.org/officeDocument/2006/relationships/image" Target="../media/image1387.png"/><Relationship Id="rId435" Type="http://schemas.openxmlformats.org/officeDocument/2006/relationships/customXml" Target="../ink/ink1495.xml"/><Relationship Id="rId642" Type="http://schemas.openxmlformats.org/officeDocument/2006/relationships/customXml" Target="../ink/ink1599.xml"/><Relationship Id="rId281" Type="http://schemas.openxmlformats.org/officeDocument/2006/relationships/customXml" Target="../ink/ink1418.xml"/><Relationship Id="rId502" Type="http://schemas.openxmlformats.org/officeDocument/2006/relationships/image" Target="../media/image1523.png"/><Relationship Id="rId947" Type="http://schemas.openxmlformats.org/officeDocument/2006/relationships/image" Target="../media/image1745.png"/><Relationship Id="rId76" Type="http://schemas.openxmlformats.org/officeDocument/2006/relationships/image" Target="../media/image1311.png"/><Relationship Id="rId141" Type="http://schemas.openxmlformats.org/officeDocument/2006/relationships/customXml" Target="../ink/ink1348.xml"/><Relationship Id="rId379" Type="http://schemas.openxmlformats.org/officeDocument/2006/relationships/customXml" Target="../ink/ink1467.xml"/><Relationship Id="rId586" Type="http://schemas.openxmlformats.org/officeDocument/2006/relationships/customXml" Target="../ink/ink1571.xml"/><Relationship Id="rId793" Type="http://schemas.openxmlformats.org/officeDocument/2006/relationships/image" Target="../media/image1668.png"/><Relationship Id="rId807" Type="http://schemas.openxmlformats.org/officeDocument/2006/relationships/image" Target="../media/image1675.png"/><Relationship Id="rId7" Type="http://schemas.openxmlformats.org/officeDocument/2006/relationships/customXml" Target="../ink/ink1281.xml"/><Relationship Id="rId239" Type="http://schemas.openxmlformats.org/officeDocument/2006/relationships/customXml" Target="../ink/ink1397.xml"/><Relationship Id="rId446" Type="http://schemas.openxmlformats.org/officeDocument/2006/relationships/image" Target="../media/image1495.png"/><Relationship Id="rId653" Type="http://schemas.openxmlformats.org/officeDocument/2006/relationships/image" Target="../media/image1598.png"/><Relationship Id="rId292" Type="http://schemas.openxmlformats.org/officeDocument/2006/relationships/image" Target="../media/image1419.png"/><Relationship Id="rId306" Type="http://schemas.openxmlformats.org/officeDocument/2006/relationships/image" Target="../media/image1426.png"/><Relationship Id="rId860" Type="http://schemas.openxmlformats.org/officeDocument/2006/relationships/customXml" Target="../ink/ink1708.xml"/><Relationship Id="rId958" Type="http://schemas.openxmlformats.org/officeDocument/2006/relationships/customXml" Target="../ink/ink1757.xml"/><Relationship Id="rId87" Type="http://schemas.openxmlformats.org/officeDocument/2006/relationships/customXml" Target="../ink/ink1321.xml"/><Relationship Id="rId513" Type="http://schemas.openxmlformats.org/officeDocument/2006/relationships/customXml" Target="../ink/ink1534.xml"/><Relationship Id="rId597" Type="http://schemas.openxmlformats.org/officeDocument/2006/relationships/image" Target="../media/image1570.png"/><Relationship Id="rId720" Type="http://schemas.openxmlformats.org/officeDocument/2006/relationships/customXml" Target="../ink/ink1638.xml"/><Relationship Id="rId818" Type="http://schemas.openxmlformats.org/officeDocument/2006/relationships/customXml" Target="../ink/ink1687.xml"/><Relationship Id="rId152" Type="http://schemas.openxmlformats.org/officeDocument/2006/relationships/image" Target="../media/image1349.png"/><Relationship Id="rId457" Type="http://schemas.openxmlformats.org/officeDocument/2006/relationships/customXml" Target="../ink/ink1506.xml"/><Relationship Id="rId664" Type="http://schemas.openxmlformats.org/officeDocument/2006/relationships/customXml" Target="../ink/ink1610.xml"/><Relationship Id="rId871" Type="http://schemas.openxmlformats.org/officeDocument/2006/relationships/image" Target="../media/image1707.png"/><Relationship Id="rId969" Type="http://schemas.openxmlformats.org/officeDocument/2006/relationships/image" Target="../media/image1756.png"/><Relationship Id="rId14" Type="http://schemas.openxmlformats.org/officeDocument/2006/relationships/image" Target="../media/image1282.png"/><Relationship Id="rId317" Type="http://schemas.openxmlformats.org/officeDocument/2006/relationships/customXml" Target="../ink/ink1436.xml"/><Relationship Id="rId524" Type="http://schemas.openxmlformats.org/officeDocument/2006/relationships/image" Target="../media/image1534.png"/><Relationship Id="rId731" Type="http://schemas.openxmlformats.org/officeDocument/2006/relationships/image" Target="../media/image1637.png"/><Relationship Id="rId98" Type="http://schemas.openxmlformats.org/officeDocument/2006/relationships/image" Target="../media/image1322.png"/><Relationship Id="rId163" Type="http://schemas.openxmlformats.org/officeDocument/2006/relationships/customXml" Target="../ink/ink1359.xml"/><Relationship Id="rId370" Type="http://schemas.openxmlformats.org/officeDocument/2006/relationships/image" Target="../media/image1457.png"/><Relationship Id="rId829" Type="http://schemas.openxmlformats.org/officeDocument/2006/relationships/image" Target="../media/image1686.png"/><Relationship Id="rId230" Type="http://schemas.openxmlformats.org/officeDocument/2006/relationships/image" Target="../media/image1388.png"/><Relationship Id="rId468" Type="http://schemas.openxmlformats.org/officeDocument/2006/relationships/image" Target="../media/image1506.png"/><Relationship Id="rId675" Type="http://schemas.openxmlformats.org/officeDocument/2006/relationships/image" Target="../media/image1609.png"/><Relationship Id="rId882" Type="http://schemas.openxmlformats.org/officeDocument/2006/relationships/customXml" Target="../ink/ink1719.xml"/><Relationship Id="rId25" Type="http://schemas.openxmlformats.org/officeDocument/2006/relationships/customXml" Target="../ink/ink1290.xml"/><Relationship Id="rId328" Type="http://schemas.openxmlformats.org/officeDocument/2006/relationships/image" Target="../media/image1436.png"/><Relationship Id="rId535" Type="http://schemas.openxmlformats.org/officeDocument/2006/relationships/customXml" Target="../ink/ink1545.xml"/><Relationship Id="rId742" Type="http://schemas.openxmlformats.org/officeDocument/2006/relationships/customXml" Target="../ink/ink1649.xml"/><Relationship Id="rId174" Type="http://schemas.openxmlformats.org/officeDocument/2006/relationships/image" Target="../media/image1360.png"/><Relationship Id="rId381" Type="http://schemas.openxmlformats.org/officeDocument/2006/relationships/customXml" Target="../ink/ink1468.xml"/><Relationship Id="rId602" Type="http://schemas.openxmlformats.org/officeDocument/2006/relationships/customXml" Target="../ink/ink1579.xml"/><Relationship Id="rId241" Type="http://schemas.openxmlformats.org/officeDocument/2006/relationships/customXml" Target="../ink/ink1398.xml"/><Relationship Id="rId479" Type="http://schemas.openxmlformats.org/officeDocument/2006/relationships/customXml" Target="../ink/ink1517.xml"/><Relationship Id="rId686" Type="http://schemas.openxmlformats.org/officeDocument/2006/relationships/customXml" Target="../ink/ink1621.xml"/><Relationship Id="rId893" Type="http://schemas.openxmlformats.org/officeDocument/2006/relationships/image" Target="../media/image1718.png"/><Relationship Id="rId907" Type="http://schemas.openxmlformats.org/officeDocument/2006/relationships/image" Target="../media/image1725.png"/><Relationship Id="rId36" Type="http://schemas.openxmlformats.org/officeDocument/2006/relationships/image" Target="../media/image1293.png"/><Relationship Id="rId339" Type="http://schemas.openxmlformats.org/officeDocument/2006/relationships/customXml" Target="../ink/ink1447.xml"/><Relationship Id="rId546" Type="http://schemas.openxmlformats.org/officeDocument/2006/relationships/image" Target="../media/image1545.png"/><Relationship Id="rId753" Type="http://schemas.openxmlformats.org/officeDocument/2006/relationships/image" Target="../media/image1648.png"/><Relationship Id="rId101" Type="http://schemas.openxmlformats.org/officeDocument/2006/relationships/customXml" Target="../ink/ink1328.xml"/><Relationship Id="rId185" Type="http://schemas.openxmlformats.org/officeDocument/2006/relationships/customXml" Target="../ink/ink1370.xml"/><Relationship Id="rId406" Type="http://schemas.openxmlformats.org/officeDocument/2006/relationships/image" Target="../media/image1475.png"/><Relationship Id="rId960" Type="http://schemas.openxmlformats.org/officeDocument/2006/relationships/customXml" Target="../ink/ink1758.xml"/><Relationship Id="rId392" Type="http://schemas.openxmlformats.org/officeDocument/2006/relationships/image" Target="../media/image1468.png"/><Relationship Id="rId613" Type="http://schemas.openxmlformats.org/officeDocument/2006/relationships/image" Target="../media/image1578.png"/><Relationship Id="rId697" Type="http://schemas.openxmlformats.org/officeDocument/2006/relationships/image" Target="../media/image1620.png"/><Relationship Id="rId820" Type="http://schemas.openxmlformats.org/officeDocument/2006/relationships/customXml" Target="../ink/ink1688.xml"/><Relationship Id="rId918" Type="http://schemas.openxmlformats.org/officeDocument/2006/relationships/customXml" Target="../ink/ink1737.xml"/><Relationship Id="rId252" Type="http://schemas.openxmlformats.org/officeDocument/2006/relationships/image" Target="../media/image1399.png"/><Relationship Id="rId47" Type="http://schemas.openxmlformats.org/officeDocument/2006/relationships/customXml" Target="../ink/ink1301.xml"/><Relationship Id="rId112" Type="http://schemas.openxmlformats.org/officeDocument/2006/relationships/image" Target="../media/image1329.png"/><Relationship Id="rId557" Type="http://schemas.openxmlformats.org/officeDocument/2006/relationships/customXml" Target="../ink/ink1556.xml"/><Relationship Id="rId764" Type="http://schemas.openxmlformats.org/officeDocument/2006/relationships/customXml" Target="../ink/ink1660.xml"/><Relationship Id="rId971" Type="http://schemas.openxmlformats.org/officeDocument/2006/relationships/image" Target="../media/image1757.png"/><Relationship Id="rId196" Type="http://schemas.openxmlformats.org/officeDocument/2006/relationships/image" Target="../media/image1371.png"/><Relationship Id="rId417" Type="http://schemas.openxmlformats.org/officeDocument/2006/relationships/customXml" Target="../ink/ink1486.xml"/><Relationship Id="rId624" Type="http://schemas.openxmlformats.org/officeDocument/2006/relationships/customXml" Target="../ink/ink1590.xml"/><Relationship Id="rId831" Type="http://schemas.openxmlformats.org/officeDocument/2006/relationships/image" Target="../media/image1687.png"/><Relationship Id="rId263" Type="http://schemas.openxmlformats.org/officeDocument/2006/relationships/customXml" Target="../ink/ink1409.xml"/><Relationship Id="rId470" Type="http://schemas.openxmlformats.org/officeDocument/2006/relationships/image" Target="../media/image1507.png"/><Relationship Id="rId929" Type="http://schemas.openxmlformats.org/officeDocument/2006/relationships/image" Target="../media/image1736.png"/><Relationship Id="rId58" Type="http://schemas.openxmlformats.org/officeDocument/2006/relationships/image" Target="../media/image1304.png"/><Relationship Id="rId123" Type="http://schemas.openxmlformats.org/officeDocument/2006/relationships/customXml" Target="../ink/ink1339.xml"/><Relationship Id="rId330" Type="http://schemas.openxmlformats.org/officeDocument/2006/relationships/image" Target="../media/image1437.png"/><Relationship Id="rId568" Type="http://schemas.openxmlformats.org/officeDocument/2006/relationships/customXml" Target="../ink/ink1562.xml"/><Relationship Id="rId775" Type="http://schemas.openxmlformats.org/officeDocument/2006/relationships/image" Target="../media/image1659.png"/><Relationship Id="rId428" Type="http://schemas.openxmlformats.org/officeDocument/2006/relationships/image" Target="../media/image1486.png"/><Relationship Id="rId635" Type="http://schemas.openxmlformats.org/officeDocument/2006/relationships/image" Target="../media/image1589.png"/><Relationship Id="rId842" Type="http://schemas.openxmlformats.org/officeDocument/2006/relationships/customXml" Target="../ink/ink1699.xml"/><Relationship Id="rId274" Type="http://schemas.openxmlformats.org/officeDocument/2006/relationships/image" Target="../media/image1410.png"/><Relationship Id="rId481" Type="http://schemas.openxmlformats.org/officeDocument/2006/relationships/customXml" Target="../ink/ink1518.xml"/><Relationship Id="rId702" Type="http://schemas.openxmlformats.org/officeDocument/2006/relationships/customXml" Target="../ink/ink1629.xml"/><Relationship Id="rId69" Type="http://schemas.openxmlformats.org/officeDocument/2006/relationships/customXml" Target="../ink/ink1312.xml"/><Relationship Id="rId134" Type="http://schemas.openxmlformats.org/officeDocument/2006/relationships/image" Target="../media/image1340.png"/><Relationship Id="rId579" Type="http://schemas.openxmlformats.org/officeDocument/2006/relationships/image" Target="../media/image1561.png"/><Relationship Id="rId786" Type="http://schemas.openxmlformats.org/officeDocument/2006/relationships/customXml" Target="../ink/ink1671.xml"/><Relationship Id="rId341" Type="http://schemas.openxmlformats.org/officeDocument/2006/relationships/customXml" Target="../ink/ink1448.xml"/><Relationship Id="rId439" Type="http://schemas.openxmlformats.org/officeDocument/2006/relationships/customXml" Target="../ink/ink1497.xml"/><Relationship Id="rId646" Type="http://schemas.openxmlformats.org/officeDocument/2006/relationships/customXml" Target="../ink/ink1601.xml"/><Relationship Id="rId201" Type="http://schemas.openxmlformats.org/officeDocument/2006/relationships/customXml" Target="../ink/ink1378.xml"/><Relationship Id="rId285" Type="http://schemas.openxmlformats.org/officeDocument/2006/relationships/customXml" Target="../ink/ink1420.xml"/><Relationship Id="rId506" Type="http://schemas.openxmlformats.org/officeDocument/2006/relationships/image" Target="../media/image1525.png"/><Relationship Id="rId853" Type="http://schemas.openxmlformats.org/officeDocument/2006/relationships/image" Target="../media/image1698.png"/><Relationship Id="rId492" Type="http://schemas.openxmlformats.org/officeDocument/2006/relationships/image" Target="../media/image1518.png"/><Relationship Id="rId713" Type="http://schemas.openxmlformats.org/officeDocument/2006/relationships/image" Target="../media/image1628.png"/><Relationship Id="rId797" Type="http://schemas.openxmlformats.org/officeDocument/2006/relationships/image" Target="../media/image1670.png"/><Relationship Id="rId920" Type="http://schemas.openxmlformats.org/officeDocument/2006/relationships/customXml" Target="../ink/ink1738.xml"/><Relationship Id="rId145" Type="http://schemas.openxmlformats.org/officeDocument/2006/relationships/customXml" Target="../ink/ink1350.xml"/><Relationship Id="rId352" Type="http://schemas.openxmlformats.org/officeDocument/2006/relationships/image" Target="../media/image1448.png"/><Relationship Id="rId212" Type="http://schemas.openxmlformats.org/officeDocument/2006/relationships/image" Target="../media/image1379.png"/><Relationship Id="rId657" Type="http://schemas.openxmlformats.org/officeDocument/2006/relationships/image" Target="../media/image1600.png"/><Relationship Id="rId864" Type="http://schemas.openxmlformats.org/officeDocument/2006/relationships/customXml" Target="../ink/ink1710.xml"/><Relationship Id="rId296" Type="http://schemas.openxmlformats.org/officeDocument/2006/relationships/image" Target="../media/image1421.png"/><Relationship Id="rId517" Type="http://schemas.openxmlformats.org/officeDocument/2006/relationships/customXml" Target="../ink/ink1536.xml"/><Relationship Id="rId724" Type="http://schemas.openxmlformats.org/officeDocument/2006/relationships/customXml" Target="../ink/ink1640.xml"/><Relationship Id="rId931" Type="http://schemas.openxmlformats.org/officeDocument/2006/relationships/image" Target="../media/image1737.png"/><Relationship Id="rId60" Type="http://schemas.openxmlformats.org/officeDocument/2006/relationships/image" Target="../media/image1305.png"/><Relationship Id="rId156" Type="http://schemas.openxmlformats.org/officeDocument/2006/relationships/image" Target="../media/image1351.png"/><Relationship Id="rId363" Type="http://schemas.openxmlformats.org/officeDocument/2006/relationships/customXml" Target="../ink/ink1459.xml"/><Relationship Id="rId570" Type="http://schemas.openxmlformats.org/officeDocument/2006/relationships/customXml" Target="../ink/ink1563.xml"/><Relationship Id="rId223" Type="http://schemas.openxmlformats.org/officeDocument/2006/relationships/customXml" Target="../ink/ink1389.xml"/><Relationship Id="rId430" Type="http://schemas.openxmlformats.org/officeDocument/2006/relationships/image" Target="../media/image1487.png"/><Relationship Id="rId668" Type="http://schemas.openxmlformats.org/officeDocument/2006/relationships/customXml" Target="../ink/ink1612.xml"/><Relationship Id="rId875" Type="http://schemas.openxmlformats.org/officeDocument/2006/relationships/image" Target="../media/image1709.png"/><Relationship Id="rId18" Type="http://schemas.openxmlformats.org/officeDocument/2006/relationships/image" Target="../media/image1284.png"/><Relationship Id="rId528" Type="http://schemas.openxmlformats.org/officeDocument/2006/relationships/image" Target="../media/image1536.png"/><Relationship Id="rId735" Type="http://schemas.openxmlformats.org/officeDocument/2006/relationships/image" Target="../media/image1639.png"/><Relationship Id="rId942" Type="http://schemas.openxmlformats.org/officeDocument/2006/relationships/customXml" Target="../ink/ink1749.xml"/><Relationship Id="rId167" Type="http://schemas.openxmlformats.org/officeDocument/2006/relationships/customXml" Target="../ink/ink1361.xml"/><Relationship Id="rId374" Type="http://schemas.openxmlformats.org/officeDocument/2006/relationships/image" Target="../media/image1459.png"/><Relationship Id="rId581" Type="http://schemas.openxmlformats.org/officeDocument/2006/relationships/image" Target="../media/image1562.png"/><Relationship Id="rId71" Type="http://schemas.openxmlformats.org/officeDocument/2006/relationships/customXml" Target="../ink/ink1313.xml"/><Relationship Id="rId234" Type="http://schemas.openxmlformats.org/officeDocument/2006/relationships/image" Target="../media/image1390.png"/><Relationship Id="rId679" Type="http://schemas.openxmlformats.org/officeDocument/2006/relationships/image" Target="../media/image1611.png"/><Relationship Id="rId802" Type="http://schemas.openxmlformats.org/officeDocument/2006/relationships/customXml" Target="../ink/ink1679.xml"/><Relationship Id="rId886" Type="http://schemas.openxmlformats.org/officeDocument/2006/relationships/customXml" Target="../ink/ink1721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292.xml"/><Relationship Id="rId441" Type="http://schemas.openxmlformats.org/officeDocument/2006/relationships/customXml" Target="../ink/ink1498.xml"/><Relationship Id="rId539" Type="http://schemas.openxmlformats.org/officeDocument/2006/relationships/customXml" Target="../ink/ink1547.xml"/><Relationship Id="rId746" Type="http://schemas.openxmlformats.org/officeDocument/2006/relationships/customXml" Target="../ink/ink1651.xml"/><Relationship Id="rId178" Type="http://schemas.openxmlformats.org/officeDocument/2006/relationships/image" Target="../media/image1362.png"/><Relationship Id="rId301" Type="http://schemas.openxmlformats.org/officeDocument/2006/relationships/customXml" Target="../ink/ink1428.xml"/><Relationship Id="rId953" Type="http://schemas.openxmlformats.org/officeDocument/2006/relationships/image" Target="../media/image1748.png"/><Relationship Id="rId82" Type="http://schemas.openxmlformats.org/officeDocument/2006/relationships/image" Target="../media/image1314.png"/><Relationship Id="rId385" Type="http://schemas.openxmlformats.org/officeDocument/2006/relationships/customXml" Target="../ink/ink1470.xml"/><Relationship Id="rId592" Type="http://schemas.openxmlformats.org/officeDocument/2006/relationships/customXml" Target="../ink/ink1574.xml"/><Relationship Id="rId606" Type="http://schemas.openxmlformats.org/officeDocument/2006/relationships/customXml" Target="../ink/ink1581.xml"/><Relationship Id="rId813" Type="http://schemas.openxmlformats.org/officeDocument/2006/relationships/image" Target="../media/image1678.png"/><Relationship Id="rId245" Type="http://schemas.openxmlformats.org/officeDocument/2006/relationships/customXml" Target="../ink/ink1400.xml"/><Relationship Id="rId452" Type="http://schemas.openxmlformats.org/officeDocument/2006/relationships/image" Target="../media/image1498.png"/><Relationship Id="rId897" Type="http://schemas.openxmlformats.org/officeDocument/2006/relationships/image" Target="../media/image1720.png"/><Relationship Id="rId105" Type="http://schemas.openxmlformats.org/officeDocument/2006/relationships/customXml" Target="../ink/ink1330.xml"/><Relationship Id="rId312" Type="http://schemas.openxmlformats.org/officeDocument/2006/relationships/image" Target="../media/image1429.png"/><Relationship Id="rId757" Type="http://schemas.openxmlformats.org/officeDocument/2006/relationships/image" Target="../media/image1650.png"/><Relationship Id="rId964" Type="http://schemas.openxmlformats.org/officeDocument/2006/relationships/customXml" Target="../ink/ink1760.xml"/><Relationship Id="rId93" Type="http://schemas.openxmlformats.org/officeDocument/2006/relationships/customXml" Target="../ink/ink1324.xml"/><Relationship Id="rId189" Type="http://schemas.openxmlformats.org/officeDocument/2006/relationships/customXml" Target="../ink/ink1372.xml"/><Relationship Id="rId396" Type="http://schemas.openxmlformats.org/officeDocument/2006/relationships/image" Target="../media/image1470.png"/><Relationship Id="rId617" Type="http://schemas.openxmlformats.org/officeDocument/2006/relationships/image" Target="../media/image1580.png"/><Relationship Id="rId824" Type="http://schemas.openxmlformats.org/officeDocument/2006/relationships/customXml" Target="../ink/ink1690.xml"/><Relationship Id="rId256" Type="http://schemas.openxmlformats.org/officeDocument/2006/relationships/image" Target="../media/image1401.png"/><Relationship Id="rId463" Type="http://schemas.openxmlformats.org/officeDocument/2006/relationships/customXml" Target="../ink/ink1509.xml"/><Relationship Id="rId670" Type="http://schemas.openxmlformats.org/officeDocument/2006/relationships/customXml" Target="../ink/ink1613.xml"/><Relationship Id="rId116" Type="http://schemas.openxmlformats.org/officeDocument/2006/relationships/image" Target="../media/image1331.png"/><Relationship Id="rId323" Type="http://schemas.openxmlformats.org/officeDocument/2006/relationships/customXml" Target="../ink/ink1439.xml"/><Relationship Id="rId530" Type="http://schemas.openxmlformats.org/officeDocument/2006/relationships/image" Target="../media/image1537.png"/><Relationship Id="rId768" Type="http://schemas.openxmlformats.org/officeDocument/2006/relationships/customXml" Target="../ink/ink1662.xml"/><Relationship Id="rId975" Type="http://schemas.openxmlformats.org/officeDocument/2006/relationships/image" Target="../media/image1759.png"/><Relationship Id="rId20" Type="http://schemas.openxmlformats.org/officeDocument/2006/relationships/image" Target="../media/image1285.png"/><Relationship Id="rId628" Type="http://schemas.openxmlformats.org/officeDocument/2006/relationships/customXml" Target="../ink/ink1592.xml"/><Relationship Id="rId835" Type="http://schemas.openxmlformats.org/officeDocument/2006/relationships/image" Target="../media/image1689.png"/><Relationship Id="rId267" Type="http://schemas.openxmlformats.org/officeDocument/2006/relationships/customXml" Target="../ink/ink1411.xml"/><Relationship Id="rId474" Type="http://schemas.openxmlformats.org/officeDocument/2006/relationships/image" Target="../media/image1509.png"/><Relationship Id="rId127" Type="http://schemas.openxmlformats.org/officeDocument/2006/relationships/customXml" Target="../ink/ink1341.xml"/><Relationship Id="rId681" Type="http://schemas.openxmlformats.org/officeDocument/2006/relationships/image" Target="../media/image1612.png"/><Relationship Id="rId779" Type="http://schemas.openxmlformats.org/officeDocument/2006/relationships/image" Target="../media/image1661.png"/><Relationship Id="rId902" Type="http://schemas.openxmlformats.org/officeDocument/2006/relationships/customXml" Target="../ink/ink1729.xml"/><Relationship Id="rId31" Type="http://schemas.openxmlformats.org/officeDocument/2006/relationships/customXml" Target="../ink/ink1293.xml"/><Relationship Id="rId334" Type="http://schemas.openxmlformats.org/officeDocument/2006/relationships/image" Target="../media/image1439.png"/><Relationship Id="rId541" Type="http://schemas.openxmlformats.org/officeDocument/2006/relationships/customXml" Target="../ink/ink1548.xml"/><Relationship Id="rId639" Type="http://schemas.openxmlformats.org/officeDocument/2006/relationships/image" Target="../media/image1591.png"/><Relationship Id="rId180" Type="http://schemas.openxmlformats.org/officeDocument/2006/relationships/image" Target="../media/image1363.png"/><Relationship Id="rId278" Type="http://schemas.openxmlformats.org/officeDocument/2006/relationships/image" Target="../media/image1412.png"/><Relationship Id="rId401" Type="http://schemas.openxmlformats.org/officeDocument/2006/relationships/customXml" Target="../ink/ink1478.xml"/><Relationship Id="rId846" Type="http://schemas.openxmlformats.org/officeDocument/2006/relationships/customXml" Target="../ink/ink1701.xml"/><Relationship Id="rId485" Type="http://schemas.openxmlformats.org/officeDocument/2006/relationships/customXml" Target="../ink/ink1520.xml"/><Relationship Id="rId692" Type="http://schemas.openxmlformats.org/officeDocument/2006/relationships/customXml" Target="../ink/ink1624.xml"/><Relationship Id="rId706" Type="http://schemas.openxmlformats.org/officeDocument/2006/relationships/customXml" Target="../ink/ink1631.xml"/><Relationship Id="rId913" Type="http://schemas.openxmlformats.org/officeDocument/2006/relationships/image" Target="../media/image1728.png"/><Relationship Id="rId42" Type="http://schemas.openxmlformats.org/officeDocument/2006/relationships/image" Target="../media/image1296.png"/><Relationship Id="rId138" Type="http://schemas.openxmlformats.org/officeDocument/2006/relationships/image" Target="../media/image1342.png"/><Relationship Id="rId345" Type="http://schemas.openxmlformats.org/officeDocument/2006/relationships/customXml" Target="../ink/ink1450.xml"/><Relationship Id="rId552" Type="http://schemas.openxmlformats.org/officeDocument/2006/relationships/image" Target="../media/image1548.png"/><Relationship Id="rId191" Type="http://schemas.openxmlformats.org/officeDocument/2006/relationships/customXml" Target="../ink/ink1373.xml"/><Relationship Id="rId205" Type="http://schemas.openxmlformats.org/officeDocument/2006/relationships/customXml" Target="../ink/ink1380.xml"/><Relationship Id="rId412" Type="http://schemas.openxmlformats.org/officeDocument/2006/relationships/image" Target="../media/image1478.png"/><Relationship Id="rId857" Type="http://schemas.openxmlformats.org/officeDocument/2006/relationships/image" Target="../media/image1700.png"/><Relationship Id="rId289" Type="http://schemas.openxmlformats.org/officeDocument/2006/relationships/customXml" Target="../ink/ink1422.xml"/><Relationship Id="rId496" Type="http://schemas.openxmlformats.org/officeDocument/2006/relationships/image" Target="../media/image1520.png"/><Relationship Id="rId717" Type="http://schemas.openxmlformats.org/officeDocument/2006/relationships/image" Target="../media/image1630.png"/><Relationship Id="rId924" Type="http://schemas.openxmlformats.org/officeDocument/2006/relationships/customXml" Target="../ink/ink1740.xml"/><Relationship Id="rId53" Type="http://schemas.openxmlformats.org/officeDocument/2006/relationships/customXml" Target="../ink/ink1304.xml"/><Relationship Id="rId149" Type="http://schemas.openxmlformats.org/officeDocument/2006/relationships/customXml" Target="../ink/ink1352.xml"/><Relationship Id="rId356" Type="http://schemas.openxmlformats.org/officeDocument/2006/relationships/image" Target="../media/image1450.png"/><Relationship Id="rId563" Type="http://schemas.openxmlformats.org/officeDocument/2006/relationships/image" Target="../media/image1553.png"/><Relationship Id="rId770" Type="http://schemas.openxmlformats.org/officeDocument/2006/relationships/customXml" Target="../ink/ink1663.xml"/><Relationship Id="rId216" Type="http://schemas.openxmlformats.org/officeDocument/2006/relationships/image" Target="../media/image1381.png"/><Relationship Id="rId423" Type="http://schemas.openxmlformats.org/officeDocument/2006/relationships/customXml" Target="../ink/ink1489.xml"/><Relationship Id="rId868" Type="http://schemas.openxmlformats.org/officeDocument/2006/relationships/customXml" Target="../ink/ink1712.xml"/><Relationship Id="rId630" Type="http://schemas.openxmlformats.org/officeDocument/2006/relationships/customXml" Target="../ink/ink1593.xml"/><Relationship Id="rId728" Type="http://schemas.openxmlformats.org/officeDocument/2006/relationships/customXml" Target="../ink/ink1642.xml"/><Relationship Id="rId935" Type="http://schemas.openxmlformats.org/officeDocument/2006/relationships/image" Target="../media/image1739.png"/><Relationship Id="rId64" Type="http://schemas.openxmlformats.org/officeDocument/2006/relationships/image" Target="../media/image1307.png"/><Relationship Id="rId367" Type="http://schemas.openxmlformats.org/officeDocument/2006/relationships/customXml" Target="../ink/ink1461.xml"/><Relationship Id="rId574" Type="http://schemas.openxmlformats.org/officeDocument/2006/relationships/customXml" Target="../ink/ink1565.xml"/><Relationship Id="rId227" Type="http://schemas.openxmlformats.org/officeDocument/2006/relationships/customXml" Target="../ink/ink1391.xml"/><Relationship Id="rId781" Type="http://schemas.openxmlformats.org/officeDocument/2006/relationships/image" Target="../media/image1662.png"/><Relationship Id="rId879" Type="http://schemas.openxmlformats.org/officeDocument/2006/relationships/image" Target="../media/image1711.png"/><Relationship Id="rId434" Type="http://schemas.openxmlformats.org/officeDocument/2006/relationships/image" Target="../media/image1489.png"/><Relationship Id="rId641" Type="http://schemas.openxmlformats.org/officeDocument/2006/relationships/image" Target="../media/image1592.png"/><Relationship Id="rId739" Type="http://schemas.openxmlformats.org/officeDocument/2006/relationships/image" Target="../media/image1641.png"/><Relationship Id="rId280" Type="http://schemas.openxmlformats.org/officeDocument/2006/relationships/image" Target="../media/image1413.png"/><Relationship Id="rId501" Type="http://schemas.openxmlformats.org/officeDocument/2006/relationships/customXml" Target="../ink/ink1528.xml"/><Relationship Id="rId946" Type="http://schemas.openxmlformats.org/officeDocument/2006/relationships/customXml" Target="../ink/ink1751.xml"/><Relationship Id="rId75" Type="http://schemas.openxmlformats.org/officeDocument/2006/relationships/customXml" Target="../ink/ink1315.xml"/><Relationship Id="rId140" Type="http://schemas.openxmlformats.org/officeDocument/2006/relationships/image" Target="../media/image1343.png"/><Relationship Id="rId378" Type="http://schemas.openxmlformats.org/officeDocument/2006/relationships/image" Target="../media/image1461.png"/><Relationship Id="rId585" Type="http://schemas.openxmlformats.org/officeDocument/2006/relationships/image" Target="../media/image1564.png"/><Relationship Id="rId792" Type="http://schemas.openxmlformats.org/officeDocument/2006/relationships/customXml" Target="../ink/ink1674.xml"/><Relationship Id="rId806" Type="http://schemas.openxmlformats.org/officeDocument/2006/relationships/customXml" Target="../ink/ink1681.xml"/><Relationship Id="rId6" Type="http://schemas.openxmlformats.org/officeDocument/2006/relationships/image" Target="../media/image1278.png"/><Relationship Id="rId238" Type="http://schemas.openxmlformats.org/officeDocument/2006/relationships/image" Target="../media/image1392.png"/><Relationship Id="rId445" Type="http://schemas.openxmlformats.org/officeDocument/2006/relationships/customXml" Target="../ink/ink1500.xml"/><Relationship Id="rId652" Type="http://schemas.openxmlformats.org/officeDocument/2006/relationships/customXml" Target="../ink/ink1604.xml"/><Relationship Id="rId291" Type="http://schemas.openxmlformats.org/officeDocument/2006/relationships/customXml" Target="../ink/ink1423.xml"/><Relationship Id="rId305" Type="http://schemas.openxmlformats.org/officeDocument/2006/relationships/customXml" Target="../ink/ink1430.xml"/><Relationship Id="rId512" Type="http://schemas.openxmlformats.org/officeDocument/2006/relationships/image" Target="../media/image1528.png"/><Relationship Id="rId957" Type="http://schemas.openxmlformats.org/officeDocument/2006/relationships/image" Target="../media/image1750.png"/><Relationship Id="rId86" Type="http://schemas.openxmlformats.org/officeDocument/2006/relationships/image" Target="../media/image1316.png"/><Relationship Id="rId151" Type="http://schemas.openxmlformats.org/officeDocument/2006/relationships/customXml" Target="../ink/ink1353.xml"/><Relationship Id="rId389" Type="http://schemas.openxmlformats.org/officeDocument/2006/relationships/customXml" Target="../ink/ink1472.xml"/><Relationship Id="rId596" Type="http://schemas.openxmlformats.org/officeDocument/2006/relationships/customXml" Target="../ink/ink1576.xml"/><Relationship Id="rId817" Type="http://schemas.openxmlformats.org/officeDocument/2006/relationships/image" Target="../media/image1680.png"/><Relationship Id="rId249" Type="http://schemas.openxmlformats.org/officeDocument/2006/relationships/customXml" Target="../ink/ink1402.xml"/><Relationship Id="rId456" Type="http://schemas.openxmlformats.org/officeDocument/2006/relationships/image" Target="../media/image1500.png"/><Relationship Id="rId663" Type="http://schemas.openxmlformats.org/officeDocument/2006/relationships/image" Target="../media/image1603.png"/><Relationship Id="rId870" Type="http://schemas.openxmlformats.org/officeDocument/2006/relationships/customXml" Target="../ink/ink1713.xml"/><Relationship Id="rId13" Type="http://schemas.openxmlformats.org/officeDocument/2006/relationships/customXml" Target="../ink/ink1284.xml"/><Relationship Id="rId109" Type="http://schemas.openxmlformats.org/officeDocument/2006/relationships/customXml" Target="../ink/ink1332.xml"/><Relationship Id="rId316" Type="http://schemas.openxmlformats.org/officeDocument/2006/relationships/image" Target="../media/image289.png"/><Relationship Id="rId523" Type="http://schemas.openxmlformats.org/officeDocument/2006/relationships/customXml" Target="../ink/ink1539.xml"/><Relationship Id="rId968" Type="http://schemas.openxmlformats.org/officeDocument/2006/relationships/customXml" Target="../ink/ink1762.xml"/><Relationship Id="rId97" Type="http://schemas.openxmlformats.org/officeDocument/2006/relationships/customXml" Target="../ink/ink1326.xml"/><Relationship Id="rId730" Type="http://schemas.openxmlformats.org/officeDocument/2006/relationships/customXml" Target="../ink/ink1643.xml"/><Relationship Id="rId828" Type="http://schemas.openxmlformats.org/officeDocument/2006/relationships/customXml" Target="../ink/ink1692.xml"/><Relationship Id="rId162" Type="http://schemas.openxmlformats.org/officeDocument/2006/relationships/image" Target="../media/image1354.png"/><Relationship Id="rId467" Type="http://schemas.openxmlformats.org/officeDocument/2006/relationships/customXml" Target="../ink/ink1511.xml"/><Relationship Id="rId674" Type="http://schemas.openxmlformats.org/officeDocument/2006/relationships/customXml" Target="../ink/ink1615.xml"/><Relationship Id="rId881" Type="http://schemas.openxmlformats.org/officeDocument/2006/relationships/image" Target="../media/image1712.png"/><Relationship Id="rId24" Type="http://schemas.openxmlformats.org/officeDocument/2006/relationships/image" Target="../media/image1287.png"/><Relationship Id="rId327" Type="http://schemas.openxmlformats.org/officeDocument/2006/relationships/customXml" Target="../ink/ink1441.xml"/><Relationship Id="rId534" Type="http://schemas.openxmlformats.org/officeDocument/2006/relationships/image" Target="../media/image1539.png"/><Relationship Id="rId741" Type="http://schemas.openxmlformats.org/officeDocument/2006/relationships/image" Target="../media/image1642.png"/><Relationship Id="rId839" Type="http://schemas.openxmlformats.org/officeDocument/2006/relationships/image" Target="../media/image1691.png"/><Relationship Id="rId173" Type="http://schemas.openxmlformats.org/officeDocument/2006/relationships/customXml" Target="../ink/ink1364.xml"/><Relationship Id="rId380" Type="http://schemas.openxmlformats.org/officeDocument/2006/relationships/image" Target="../media/image1462.png"/><Relationship Id="rId601" Type="http://schemas.openxmlformats.org/officeDocument/2006/relationships/image" Target="../media/image1572.png"/><Relationship Id="rId240" Type="http://schemas.openxmlformats.org/officeDocument/2006/relationships/image" Target="../media/image1393.png"/><Relationship Id="rId478" Type="http://schemas.openxmlformats.org/officeDocument/2006/relationships/image" Target="../media/image1511.png"/><Relationship Id="rId685" Type="http://schemas.openxmlformats.org/officeDocument/2006/relationships/image" Target="../media/image1614.png"/><Relationship Id="rId892" Type="http://schemas.openxmlformats.org/officeDocument/2006/relationships/customXml" Target="../ink/ink1724.xml"/><Relationship Id="rId906" Type="http://schemas.openxmlformats.org/officeDocument/2006/relationships/customXml" Target="../ink/ink1731.xml"/><Relationship Id="rId35" Type="http://schemas.openxmlformats.org/officeDocument/2006/relationships/customXml" Target="../ink/ink1295.xml"/><Relationship Id="rId100" Type="http://schemas.openxmlformats.org/officeDocument/2006/relationships/image" Target="../media/image1323.png"/><Relationship Id="rId338" Type="http://schemas.openxmlformats.org/officeDocument/2006/relationships/image" Target="../media/image1441.png"/><Relationship Id="rId545" Type="http://schemas.openxmlformats.org/officeDocument/2006/relationships/customXml" Target="../ink/ink1550.xml"/><Relationship Id="rId752" Type="http://schemas.openxmlformats.org/officeDocument/2006/relationships/customXml" Target="../ink/ink1654.xml"/><Relationship Id="rId184" Type="http://schemas.openxmlformats.org/officeDocument/2006/relationships/image" Target="../media/image1365.png"/><Relationship Id="rId391" Type="http://schemas.openxmlformats.org/officeDocument/2006/relationships/customXml" Target="../ink/ink1473.xml"/><Relationship Id="rId405" Type="http://schemas.openxmlformats.org/officeDocument/2006/relationships/customXml" Target="../ink/ink1480.xml"/><Relationship Id="rId612" Type="http://schemas.openxmlformats.org/officeDocument/2006/relationships/customXml" Target="../ink/ink1584.xml"/><Relationship Id="rId251" Type="http://schemas.openxmlformats.org/officeDocument/2006/relationships/customXml" Target="../ink/ink1403.xml"/><Relationship Id="rId489" Type="http://schemas.openxmlformats.org/officeDocument/2006/relationships/customXml" Target="../ink/ink1522.xml"/><Relationship Id="rId696" Type="http://schemas.openxmlformats.org/officeDocument/2006/relationships/customXml" Target="../ink/ink1626.xml"/><Relationship Id="rId917" Type="http://schemas.openxmlformats.org/officeDocument/2006/relationships/image" Target="../media/image1730.png"/><Relationship Id="rId46" Type="http://schemas.openxmlformats.org/officeDocument/2006/relationships/image" Target="../media/image1298.png"/><Relationship Id="rId349" Type="http://schemas.openxmlformats.org/officeDocument/2006/relationships/customXml" Target="../ink/ink1452.xml"/><Relationship Id="rId556" Type="http://schemas.openxmlformats.org/officeDocument/2006/relationships/image" Target="../media/image1550.png"/><Relationship Id="rId763" Type="http://schemas.openxmlformats.org/officeDocument/2006/relationships/image" Target="../media/image1653.png"/><Relationship Id="rId111" Type="http://schemas.openxmlformats.org/officeDocument/2006/relationships/customXml" Target="../ink/ink1333.xml"/><Relationship Id="rId195" Type="http://schemas.openxmlformats.org/officeDocument/2006/relationships/customXml" Target="../ink/ink1375.xml"/><Relationship Id="rId209" Type="http://schemas.openxmlformats.org/officeDocument/2006/relationships/customXml" Target="../ink/ink1382.xml"/><Relationship Id="rId416" Type="http://schemas.openxmlformats.org/officeDocument/2006/relationships/image" Target="../media/image1480.png"/><Relationship Id="rId970" Type="http://schemas.openxmlformats.org/officeDocument/2006/relationships/customXml" Target="../ink/ink1763.xml"/><Relationship Id="rId623" Type="http://schemas.openxmlformats.org/officeDocument/2006/relationships/image" Target="../media/image1583.png"/><Relationship Id="rId830" Type="http://schemas.openxmlformats.org/officeDocument/2006/relationships/customXml" Target="../ink/ink1693.xml"/><Relationship Id="rId928" Type="http://schemas.openxmlformats.org/officeDocument/2006/relationships/customXml" Target="../ink/ink1742.xml"/><Relationship Id="rId57" Type="http://schemas.openxmlformats.org/officeDocument/2006/relationships/customXml" Target="../ink/ink1306.xml"/><Relationship Id="rId262" Type="http://schemas.openxmlformats.org/officeDocument/2006/relationships/image" Target="../media/image1404.png"/><Relationship Id="rId567" Type="http://schemas.openxmlformats.org/officeDocument/2006/relationships/image" Target="../media/image1555.png"/><Relationship Id="rId122" Type="http://schemas.openxmlformats.org/officeDocument/2006/relationships/image" Target="../media/image1334.png"/><Relationship Id="rId774" Type="http://schemas.openxmlformats.org/officeDocument/2006/relationships/customXml" Target="../ink/ink1665.xml"/><Relationship Id="rId427" Type="http://schemas.openxmlformats.org/officeDocument/2006/relationships/customXml" Target="../ink/ink1491.xml"/><Relationship Id="rId634" Type="http://schemas.openxmlformats.org/officeDocument/2006/relationships/customXml" Target="../ink/ink1595.xml"/><Relationship Id="rId841" Type="http://schemas.openxmlformats.org/officeDocument/2006/relationships/image" Target="../media/image1692.png"/><Relationship Id="rId273" Type="http://schemas.openxmlformats.org/officeDocument/2006/relationships/customXml" Target="../ink/ink1414.xml"/><Relationship Id="rId480" Type="http://schemas.openxmlformats.org/officeDocument/2006/relationships/image" Target="../media/image1512.png"/><Relationship Id="rId701" Type="http://schemas.openxmlformats.org/officeDocument/2006/relationships/image" Target="../media/image1622.png"/><Relationship Id="rId939" Type="http://schemas.openxmlformats.org/officeDocument/2006/relationships/image" Target="../media/image1741.png"/><Relationship Id="rId68" Type="http://schemas.openxmlformats.org/officeDocument/2006/relationships/image" Target="../media/image1309.png"/><Relationship Id="rId133" Type="http://schemas.openxmlformats.org/officeDocument/2006/relationships/customXml" Target="../ink/ink1344.xml"/><Relationship Id="rId340" Type="http://schemas.openxmlformats.org/officeDocument/2006/relationships/image" Target="../media/image1442.png"/><Relationship Id="rId578" Type="http://schemas.openxmlformats.org/officeDocument/2006/relationships/customXml" Target="../ink/ink1567.xml"/><Relationship Id="rId785" Type="http://schemas.openxmlformats.org/officeDocument/2006/relationships/image" Target="../media/image1664.png"/><Relationship Id="rId200" Type="http://schemas.openxmlformats.org/officeDocument/2006/relationships/image" Target="../media/image1373.png"/><Relationship Id="rId438" Type="http://schemas.openxmlformats.org/officeDocument/2006/relationships/image" Target="../media/image1491.png"/><Relationship Id="rId645" Type="http://schemas.openxmlformats.org/officeDocument/2006/relationships/image" Target="../media/image1594.png"/><Relationship Id="rId852" Type="http://schemas.openxmlformats.org/officeDocument/2006/relationships/customXml" Target="../ink/ink1704.xml"/><Relationship Id="rId284" Type="http://schemas.openxmlformats.org/officeDocument/2006/relationships/image" Target="../media/image1415.png"/><Relationship Id="rId491" Type="http://schemas.openxmlformats.org/officeDocument/2006/relationships/customXml" Target="../ink/ink1523.xml"/><Relationship Id="rId505" Type="http://schemas.openxmlformats.org/officeDocument/2006/relationships/customXml" Target="../ink/ink1530.xml"/><Relationship Id="rId712" Type="http://schemas.openxmlformats.org/officeDocument/2006/relationships/customXml" Target="../ink/ink1634.xml"/><Relationship Id="rId79" Type="http://schemas.openxmlformats.org/officeDocument/2006/relationships/customXml" Target="../ink/ink1317.xml"/><Relationship Id="rId144" Type="http://schemas.openxmlformats.org/officeDocument/2006/relationships/image" Target="../media/image1345.png"/><Relationship Id="rId589" Type="http://schemas.openxmlformats.org/officeDocument/2006/relationships/image" Target="../media/image1566.png"/><Relationship Id="rId796" Type="http://schemas.openxmlformats.org/officeDocument/2006/relationships/customXml" Target="../ink/ink1676.xml"/><Relationship Id="rId351" Type="http://schemas.openxmlformats.org/officeDocument/2006/relationships/customXml" Target="../ink/ink1453.xml"/><Relationship Id="rId449" Type="http://schemas.openxmlformats.org/officeDocument/2006/relationships/customXml" Target="../ink/ink1502.xml"/><Relationship Id="rId656" Type="http://schemas.openxmlformats.org/officeDocument/2006/relationships/customXml" Target="../ink/ink1606.xml"/><Relationship Id="rId863" Type="http://schemas.openxmlformats.org/officeDocument/2006/relationships/image" Target="../media/image1703.png"/><Relationship Id="rId211" Type="http://schemas.openxmlformats.org/officeDocument/2006/relationships/customXml" Target="../ink/ink1383.xml"/><Relationship Id="rId295" Type="http://schemas.openxmlformats.org/officeDocument/2006/relationships/customXml" Target="../ink/ink1425.xml"/><Relationship Id="rId309" Type="http://schemas.openxmlformats.org/officeDocument/2006/relationships/customXml" Target="../ink/ink1432.xml"/><Relationship Id="rId516" Type="http://schemas.openxmlformats.org/officeDocument/2006/relationships/image" Target="../media/image1530.png"/><Relationship Id="rId723" Type="http://schemas.openxmlformats.org/officeDocument/2006/relationships/image" Target="../media/image1633.png"/><Relationship Id="rId930" Type="http://schemas.openxmlformats.org/officeDocument/2006/relationships/customXml" Target="../ink/ink1743.xml"/><Relationship Id="rId155" Type="http://schemas.openxmlformats.org/officeDocument/2006/relationships/customXml" Target="../ink/ink1355.xml"/><Relationship Id="rId362" Type="http://schemas.openxmlformats.org/officeDocument/2006/relationships/image" Target="../media/image1453.png"/><Relationship Id="rId222" Type="http://schemas.openxmlformats.org/officeDocument/2006/relationships/image" Target="../media/image1384.png"/><Relationship Id="rId667" Type="http://schemas.openxmlformats.org/officeDocument/2006/relationships/image" Target="../media/image1605.png"/><Relationship Id="rId874" Type="http://schemas.openxmlformats.org/officeDocument/2006/relationships/customXml" Target="../ink/ink1715.xml"/><Relationship Id="rId17" Type="http://schemas.openxmlformats.org/officeDocument/2006/relationships/customXml" Target="../ink/ink1286.xml"/><Relationship Id="rId527" Type="http://schemas.openxmlformats.org/officeDocument/2006/relationships/customXml" Target="../ink/ink1541.xml"/><Relationship Id="rId734" Type="http://schemas.openxmlformats.org/officeDocument/2006/relationships/customXml" Target="../ink/ink1645.xml"/><Relationship Id="rId941" Type="http://schemas.openxmlformats.org/officeDocument/2006/relationships/image" Target="../media/image1742.png"/><Relationship Id="rId70" Type="http://schemas.openxmlformats.org/officeDocument/2006/relationships/image" Target="../media/image1310.png"/><Relationship Id="rId166" Type="http://schemas.openxmlformats.org/officeDocument/2006/relationships/image" Target="../media/image1356.png"/><Relationship Id="rId373" Type="http://schemas.openxmlformats.org/officeDocument/2006/relationships/customXml" Target="../ink/ink1464.xml"/><Relationship Id="rId580" Type="http://schemas.openxmlformats.org/officeDocument/2006/relationships/customXml" Target="../ink/ink1568.xml"/><Relationship Id="rId801" Type="http://schemas.openxmlformats.org/officeDocument/2006/relationships/image" Target="../media/image167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394.xml"/><Relationship Id="rId440" Type="http://schemas.openxmlformats.org/officeDocument/2006/relationships/image" Target="../media/image1492.png"/><Relationship Id="rId678" Type="http://schemas.openxmlformats.org/officeDocument/2006/relationships/customXml" Target="../ink/ink1617.xml"/><Relationship Id="rId885" Type="http://schemas.openxmlformats.org/officeDocument/2006/relationships/image" Target="../media/image1714.png"/><Relationship Id="rId28" Type="http://schemas.openxmlformats.org/officeDocument/2006/relationships/image" Target="../media/image1289.png"/><Relationship Id="rId300" Type="http://schemas.openxmlformats.org/officeDocument/2006/relationships/image" Target="../media/image1423.png"/><Relationship Id="rId538" Type="http://schemas.openxmlformats.org/officeDocument/2006/relationships/image" Target="../media/image1541.png"/><Relationship Id="rId745" Type="http://schemas.openxmlformats.org/officeDocument/2006/relationships/image" Target="../media/image1644.png"/><Relationship Id="rId952" Type="http://schemas.openxmlformats.org/officeDocument/2006/relationships/customXml" Target="../ink/ink1754.xml"/><Relationship Id="rId81" Type="http://schemas.openxmlformats.org/officeDocument/2006/relationships/customXml" Target="../ink/ink1318.xml"/><Relationship Id="rId177" Type="http://schemas.openxmlformats.org/officeDocument/2006/relationships/customXml" Target="../ink/ink1366.xml"/><Relationship Id="rId384" Type="http://schemas.openxmlformats.org/officeDocument/2006/relationships/image" Target="../media/image1464.png"/><Relationship Id="rId591" Type="http://schemas.openxmlformats.org/officeDocument/2006/relationships/image" Target="../media/image1567.png"/><Relationship Id="rId605" Type="http://schemas.openxmlformats.org/officeDocument/2006/relationships/image" Target="../media/image1574.png"/><Relationship Id="rId812" Type="http://schemas.openxmlformats.org/officeDocument/2006/relationships/customXml" Target="../ink/ink1684.xml"/><Relationship Id="rId244" Type="http://schemas.openxmlformats.org/officeDocument/2006/relationships/image" Target="../media/image1395.png"/><Relationship Id="rId689" Type="http://schemas.openxmlformats.org/officeDocument/2006/relationships/image" Target="../media/image1616.png"/><Relationship Id="rId896" Type="http://schemas.openxmlformats.org/officeDocument/2006/relationships/customXml" Target="../ink/ink1726.xml"/><Relationship Id="rId39" Type="http://schemas.openxmlformats.org/officeDocument/2006/relationships/customXml" Target="../ink/ink1297.xml"/><Relationship Id="rId451" Type="http://schemas.openxmlformats.org/officeDocument/2006/relationships/customXml" Target="../ink/ink1503.xml"/><Relationship Id="rId549" Type="http://schemas.openxmlformats.org/officeDocument/2006/relationships/customXml" Target="../ink/ink1552.xml"/><Relationship Id="rId756" Type="http://schemas.openxmlformats.org/officeDocument/2006/relationships/customXml" Target="../ink/ink1656.xml"/><Relationship Id="rId104" Type="http://schemas.openxmlformats.org/officeDocument/2006/relationships/image" Target="../media/image1325.png"/><Relationship Id="rId188" Type="http://schemas.openxmlformats.org/officeDocument/2006/relationships/image" Target="../media/image1367.png"/><Relationship Id="rId311" Type="http://schemas.openxmlformats.org/officeDocument/2006/relationships/customXml" Target="../ink/ink1433.xml"/><Relationship Id="rId395" Type="http://schemas.openxmlformats.org/officeDocument/2006/relationships/customXml" Target="../ink/ink1475.xml"/><Relationship Id="rId409" Type="http://schemas.openxmlformats.org/officeDocument/2006/relationships/customXml" Target="../ink/ink1482.xml"/><Relationship Id="rId963" Type="http://schemas.openxmlformats.org/officeDocument/2006/relationships/image" Target="../media/image1753.png"/><Relationship Id="rId92" Type="http://schemas.openxmlformats.org/officeDocument/2006/relationships/image" Target="../media/image1319.png"/><Relationship Id="rId616" Type="http://schemas.openxmlformats.org/officeDocument/2006/relationships/customXml" Target="../ink/ink1586.xml"/><Relationship Id="rId823" Type="http://schemas.openxmlformats.org/officeDocument/2006/relationships/image" Target="../media/image1683.png"/><Relationship Id="rId255" Type="http://schemas.openxmlformats.org/officeDocument/2006/relationships/customXml" Target="../ink/ink1405.xml"/><Relationship Id="rId462" Type="http://schemas.openxmlformats.org/officeDocument/2006/relationships/image" Target="../media/image1503.png"/><Relationship Id="rId115" Type="http://schemas.openxmlformats.org/officeDocument/2006/relationships/customXml" Target="../ink/ink1335.xml"/><Relationship Id="rId322" Type="http://schemas.openxmlformats.org/officeDocument/2006/relationships/image" Target="../media/image1433.png"/><Relationship Id="rId767" Type="http://schemas.openxmlformats.org/officeDocument/2006/relationships/image" Target="../media/image1655.png"/><Relationship Id="rId974" Type="http://schemas.openxmlformats.org/officeDocument/2006/relationships/customXml" Target="../ink/ink1765.xml"/><Relationship Id="rId61" Type="http://schemas.openxmlformats.org/officeDocument/2006/relationships/customXml" Target="../ink/ink1308.xml"/><Relationship Id="rId199" Type="http://schemas.openxmlformats.org/officeDocument/2006/relationships/customXml" Target="../ink/ink1377.xml"/><Relationship Id="rId571" Type="http://schemas.openxmlformats.org/officeDocument/2006/relationships/image" Target="../media/image1557.png"/><Relationship Id="rId627" Type="http://schemas.openxmlformats.org/officeDocument/2006/relationships/image" Target="../media/image1585.png"/><Relationship Id="rId669" Type="http://schemas.openxmlformats.org/officeDocument/2006/relationships/image" Target="../media/image1606.png"/><Relationship Id="rId834" Type="http://schemas.openxmlformats.org/officeDocument/2006/relationships/customXml" Target="../ink/ink1695.xml"/><Relationship Id="rId876" Type="http://schemas.openxmlformats.org/officeDocument/2006/relationships/customXml" Target="../ink/ink1716.xml"/><Relationship Id="rId19" Type="http://schemas.openxmlformats.org/officeDocument/2006/relationships/customXml" Target="../ink/ink1287.xml"/><Relationship Id="rId224" Type="http://schemas.openxmlformats.org/officeDocument/2006/relationships/image" Target="../media/image1385.png"/><Relationship Id="rId266" Type="http://schemas.openxmlformats.org/officeDocument/2006/relationships/image" Target="../media/image1406.png"/><Relationship Id="rId431" Type="http://schemas.openxmlformats.org/officeDocument/2006/relationships/customXml" Target="../ink/ink1493.xml"/><Relationship Id="rId473" Type="http://schemas.openxmlformats.org/officeDocument/2006/relationships/customXml" Target="../ink/ink1514.xml"/><Relationship Id="rId529" Type="http://schemas.openxmlformats.org/officeDocument/2006/relationships/customXml" Target="../ink/ink1542.xml"/><Relationship Id="rId680" Type="http://schemas.openxmlformats.org/officeDocument/2006/relationships/customXml" Target="../ink/ink1618.xml"/><Relationship Id="rId736" Type="http://schemas.openxmlformats.org/officeDocument/2006/relationships/customXml" Target="../ink/ink1646.xml"/><Relationship Id="rId901" Type="http://schemas.openxmlformats.org/officeDocument/2006/relationships/image" Target="../media/image1722.png"/><Relationship Id="rId30" Type="http://schemas.openxmlformats.org/officeDocument/2006/relationships/image" Target="../media/image1290.png"/><Relationship Id="rId126" Type="http://schemas.openxmlformats.org/officeDocument/2006/relationships/image" Target="../media/image1336.png"/><Relationship Id="rId168" Type="http://schemas.openxmlformats.org/officeDocument/2006/relationships/image" Target="../media/image1357.png"/><Relationship Id="rId333" Type="http://schemas.openxmlformats.org/officeDocument/2006/relationships/customXml" Target="../ink/ink1444.xml"/><Relationship Id="rId540" Type="http://schemas.openxmlformats.org/officeDocument/2006/relationships/image" Target="../media/image1542.png"/><Relationship Id="rId778" Type="http://schemas.openxmlformats.org/officeDocument/2006/relationships/customXml" Target="../ink/ink1667.xml"/><Relationship Id="rId943" Type="http://schemas.openxmlformats.org/officeDocument/2006/relationships/image" Target="../media/image1743.png"/><Relationship Id="rId72" Type="http://schemas.openxmlformats.org/officeDocument/2006/relationships/image" Target="../media/image192.png"/><Relationship Id="rId375" Type="http://schemas.openxmlformats.org/officeDocument/2006/relationships/customXml" Target="../ink/ink1465.xml"/><Relationship Id="rId582" Type="http://schemas.openxmlformats.org/officeDocument/2006/relationships/customXml" Target="../ink/ink1569.xml"/><Relationship Id="rId638" Type="http://schemas.openxmlformats.org/officeDocument/2006/relationships/customXml" Target="../ink/ink1597.xml"/><Relationship Id="rId803" Type="http://schemas.openxmlformats.org/officeDocument/2006/relationships/image" Target="../media/image1673.png"/><Relationship Id="rId845" Type="http://schemas.openxmlformats.org/officeDocument/2006/relationships/image" Target="../media/image1694.png"/><Relationship Id="rId3" Type="http://schemas.openxmlformats.org/officeDocument/2006/relationships/customXml" Target="../ink/ink1279.xml"/><Relationship Id="rId235" Type="http://schemas.openxmlformats.org/officeDocument/2006/relationships/customXml" Target="../ink/ink1395.xml"/><Relationship Id="rId277" Type="http://schemas.openxmlformats.org/officeDocument/2006/relationships/customXml" Target="../ink/ink1416.xml"/><Relationship Id="rId400" Type="http://schemas.openxmlformats.org/officeDocument/2006/relationships/image" Target="../media/image1472.png"/><Relationship Id="rId442" Type="http://schemas.openxmlformats.org/officeDocument/2006/relationships/image" Target="../media/image1493.png"/><Relationship Id="rId484" Type="http://schemas.openxmlformats.org/officeDocument/2006/relationships/image" Target="../media/image1514.png"/><Relationship Id="rId705" Type="http://schemas.openxmlformats.org/officeDocument/2006/relationships/image" Target="../media/image1624.png"/><Relationship Id="rId887" Type="http://schemas.openxmlformats.org/officeDocument/2006/relationships/image" Target="../media/image1715.png"/><Relationship Id="rId137" Type="http://schemas.openxmlformats.org/officeDocument/2006/relationships/customXml" Target="../ink/ink1346.xml"/><Relationship Id="rId302" Type="http://schemas.openxmlformats.org/officeDocument/2006/relationships/image" Target="../media/image1424.png"/><Relationship Id="rId344" Type="http://schemas.openxmlformats.org/officeDocument/2006/relationships/image" Target="../media/image1444.png"/><Relationship Id="rId691" Type="http://schemas.openxmlformats.org/officeDocument/2006/relationships/image" Target="../media/image1617.png"/><Relationship Id="rId747" Type="http://schemas.openxmlformats.org/officeDocument/2006/relationships/image" Target="../media/image1645.png"/><Relationship Id="rId789" Type="http://schemas.openxmlformats.org/officeDocument/2006/relationships/image" Target="../media/image1666.png"/><Relationship Id="rId912" Type="http://schemas.openxmlformats.org/officeDocument/2006/relationships/customXml" Target="../ink/ink1734.xml"/><Relationship Id="rId954" Type="http://schemas.openxmlformats.org/officeDocument/2006/relationships/customXml" Target="../ink/ink1755.xml"/><Relationship Id="rId41" Type="http://schemas.openxmlformats.org/officeDocument/2006/relationships/customXml" Target="../ink/ink1298.xml"/><Relationship Id="rId83" Type="http://schemas.openxmlformats.org/officeDocument/2006/relationships/customXml" Target="../ink/ink1319.xml"/><Relationship Id="rId179" Type="http://schemas.openxmlformats.org/officeDocument/2006/relationships/customXml" Target="../ink/ink1367.xml"/><Relationship Id="rId386" Type="http://schemas.openxmlformats.org/officeDocument/2006/relationships/image" Target="../media/image1465.png"/><Relationship Id="rId551" Type="http://schemas.openxmlformats.org/officeDocument/2006/relationships/customXml" Target="../ink/ink1553.xml"/><Relationship Id="rId593" Type="http://schemas.openxmlformats.org/officeDocument/2006/relationships/image" Target="../media/image1568.png"/><Relationship Id="rId607" Type="http://schemas.openxmlformats.org/officeDocument/2006/relationships/image" Target="../media/image1575.png"/><Relationship Id="rId649" Type="http://schemas.openxmlformats.org/officeDocument/2006/relationships/image" Target="../media/image1596.png"/><Relationship Id="rId814" Type="http://schemas.openxmlformats.org/officeDocument/2006/relationships/customXml" Target="../ink/ink1685.xml"/><Relationship Id="rId856" Type="http://schemas.openxmlformats.org/officeDocument/2006/relationships/customXml" Target="../ink/ink1706.xml"/><Relationship Id="rId190" Type="http://schemas.openxmlformats.org/officeDocument/2006/relationships/image" Target="../media/image1368.png"/><Relationship Id="rId204" Type="http://schemas.openxmlformats.org/officeDocument/2006/relationships/image" Target="../media/image1375.png"/><Relationship Id="rId246" Type="http://schemas.openxmlformats.org/officeDocument/2006/relationships/image" Target="../media/image1396.png"/><Relationship Id="rId288" Type="http://schemas.openxmlformats.org/officeDocument/2006/relationships/image" Target="../media/image1417.png"/><Relationship Id="rId411" Type="http://schemas.openxmlformats.org/officeDocument/2006/relationships/customXml" Target="../ink/ink1483.xml"/><Relationship Id="rId453" Type="http://schemas.openxmlformats.org/officeDocument/2006/relationships/customXml" Target="../ink/ink1504.xml"/><Relationship Id="rId509" Type="http://schemas.openxmlformats.org/officeDocument/2006/relationships/customXml" Target="../ink/ink1532.xml"/><Relationship Id="rId660" Type="http://schemas.openxmlformats.org/officeDocument/2006/relationships/customXml" Target="../ink/ink1608.xml"/><Relationship Id="rId898" Type="http://schemas.openxmlformats.org/officeDocument/2006/relationships/customXml" Target="../ink/ink1727.xml"/><Relationship Id="rId106" Type="http://schemas.openxmlformats.org/officeDocument/2006/relationships/image" Target="../media/image1326.png"/><Relationship Id="rId313" Type="http://schemas.openxmlformats.org/officeDocument/2006/relationships/customXml" Target="../ink/ink1434.xml"/><Relationship Id="rId495" Type="http://schemas.openxmlformats.org/officeDocument/2006/relationships/customXml" Target="../ink/ink1525.xml"/><Relationship Id="rId716" Type="http://schemas.openxmlformats.org/officeDocument/2006/relationships/customXml" Target="../ink/ink1636.xml"/><Relationship Id="rId758" Type="http://schemas.openxmlformats.org/officeDocument/2006/relationships/customXml" Target="../ink/ink1657.xml"/><Relationship Id="rId923" Type="http://schemas.openxmlformats.org/officeDocument/2006/relationships/image" Target="../media/image1733.png"/><Relationship Id="rId965" Type="http://schemas.openxmlformats.org/officeDocument/2006/relationships/image" Target="../media/image1754.png"/><Relationship Id="rId10" Type="http://schemas.openxmlformats.org/officeDocument/2006/relationships/image" Target="../media/image1280.png"/><Relationship Id="rId52" Type="http://schemas.openxmlformats.org/officeDocument/2006/relationships/image" Target="../media/image1301.png"/><Relationship Id="rId94" Type="http://schemas.openxmlformats.org/officeDocument/2006/relationships/image" Target="../media/image1320.png"/><Relationship Id="rId148" Type="http://schemas.openxmlformats.org/officeDocument/2006/relationships/image" Target="../media/image1347.png"/><Relationship Id="rId355" Type="http://schemas.openxmlformats.org/officeDocument/2006/relationships/customXml" Target="../ink/ink1455.xml"/><Relationship Id="rId397" Type="http://schemas.openxmlformats.org/officeDocument/2006/relationships/customXml" Target="../ink/ink1476.xml"/><Relationship Id="rId520" Type="http://schemas.openxmlformats.org/officeDocument/2006/relationships/image" Target="../media/image1532.png"/><Relationship Id="rId562" Type="http://schemas.openxmlformats.org/officeDocument/2006/relationships/customXml" Target="../ink/ink1559.xml"/><Relationship Id="rId618" Type="http://schemas.openxmlformats.org/officeDocument/2006/relationships/customXml" Target="../ink/ink1587.xml"/><Relationship Id="rId825" Type="http://schemas.openxmlformats.org/officeDocument/2006/relationships/image" Target="../media/image1684.png"/><Relationship Id="rId215" Type="http://schemas.openxmlformats.org/officeDocument/2006/relationships/customXml" Target="../ink/ink1385.xml"/><Relationship Id="rId257" Type="http://schemas.openxmlformats.org/officeDocument/2006/relationships/customXml" Target="../ink/ink1406.xml"/><Relationship Id="rId422" Type="http://schemas.openxmlformats.org/officeDocument/2006/relationships/image" Target="../media/image1483.png"/><Relationship Id="rId464" Type="http://schemas.openxmlformats.org/officeDocument/2006/relationships/image" Target="../media/image1504.png"/><Relationship Id="rId867" Type="http://schemas.openxmlformats.org/officeDocument/2006/relationships/image" Target="../media/image1705.png"/><Relationship Id="rId299" Type="http://schemas.openxmlformats.org/officeDocument/2006/relationships/customXml" Target="../ink/ink1427.xml"/><Relationship Id="rId727" Type="http://schemas.openxmlformats.org/officeDocument/2006/relationships/image" Target="../media/image1635.png"/><Relationship Id="rId934" Type="http://schemas.openxmlformats.org/officeDocument/2006/relationships/customXml" Target="../ink/ink1745.xml"/><Relationship Id="rId63" Type="http://schemas.openxmlformats.org/officeDocument/2006/relationships/customXml" Target="../ink/ink1309.xml"/><Relationship Id="rId159" Type="http://schemas.openxmlformats.org/officeDocument/2006/relationships/customXml" Target="../ink/ink1357.xml"/><Relationship Id="rId366" Type="http://schemas.openxmlformats.org/officeDocument/2006/relationships/image" Target="../media/image1455.png"/><Relationship Id="rId573" Type="http://schemas.openxmlformats.org/officeDocument/2006/relationships/image" Target="../media/image1558.png"/><Relationship Id="rId780" Type="http://schemas.openxmlformats.org/officeDocument/2006/relationships/customXml" Target="../ink/ink1668.xml"/><Relationship Id="rId226" Type="http://schemas.openxmlformats.org/officeDocument/2006/relationships/image" Target="../media/image1386.png"/><Relationship Id="rId433" Type="http://schemas.openxmlformats.org/officeDocument/2006/relationships/customXml" Target="../ink/ink1494.xml"/><Relationship Id="rId878" Type="http://schemas.openxmlformats.org/officeDocument/2006/relationships/customXml" Target="../ink/ink1717.xml"/><Relationship Id="rId640" Type="http://schemas.openxmlformats.org/officeDocument/2006/relationships/customXml" Target="../ink/ink1598.xml"/><Relationship Id="rId738" Type="http://schemas.openxmlformats.org/officeDocument/2006/relationships/customXml" Target="../ink/ink1647.xml"/><Relationship Id="rId945" Type="http://schemas.openxmlformats.org/officeDocument/2006/relationships/image" Target="../media/image1744.png"/><Relationship Id="rId74" Type="http://schemas.openxmlformats.org/officeDocument/2006/relationships/image" Target="../media/image166.png"/><Relationship Id="rId377" Type="http://schemas.openxmlformats.org/officeDocument/2006/relationships/customXml" Target="../ink/ink1466.xml"/><Relationship Id="rId500" Type="http://schemas.openxmlformats.org/officeDocument/2006/relationships/image" Target="../media/image1522.png"/><Relationship Id="rId584" Type="http://schemas.openxmlformats.org/officeDocument/2006/relationships/customXml" Target="../ink/ink1570.xml"/><Relationship Id="rId805" Type="http://schemas.openxmlformats.org/officeDocument/2006/relationships/image" Target="../media/image1674.png"/><Relationship Id="rId5" Type="http://schemas.openxmlformats.org/officeDocument/2006/relationships/customXml" Target="../ink/ink1280.xml"/><Relationship Id="rId237" Type="http://schemas.openxmlformats.org/officeDocument/2006/relationships/customXml" Target="../ink/ink1396.xml"/><Relationship Id="rId791" Type="http://schemas.openxmlformats.org/officeDocument/2006/relationships/image" Target="../media/image1667.png"/><Relationship Id="rId889" Type="http://schemas.openxmlformats.org/officeDocument/2006/relationships/image" Target="../media/image1716.png"/><Relationship Id="rId444" Type="http://schemas.openxmlformats.org/officeDocument/2006/relationships/image" Target="../media/image1494.png"/><Relationship Id="rId651" Type="http://schemas.openxmlformats.org/officeDocument/2006/relationships/image" Target="../media/image1597.png"/><Relationship Id="rId749" Type="http://schemas.openxmlformats.org/officeDocument/2006/relationships/image" Target="../media/image1646.png"/><Relationship Id="rId290" Type="http://schemas.openxmlformats.org/officeDocument/2006/relationships/image" Target="../media/image1418.png"/><Relationship Id="rId304" Type="http://schemas.openxmlformats.org/officeDocument/2006/relationships/image" Target="../media/image1425.png"/><Relationship Id="rId388" Type="http://schemas.openxmlformats.org/officeDocument/2006/relationships/image" Target="../media/image1466.png"/><Relationship Id="rId511" Type="http://schemas.openxmlformats.org/officeDocument/2006/relationships/customXml" Target="../ink/ink1533.xml"/><Relationship Id="rId609" Type="http://schemas.openxmlformats.org/officeDocument/2006/relationships/image" Target="../media/image1576.png"/><Relationship Id="rId956" Type="http://schemas.openxmlformats.org/officeDocument/2006/relationships/customXml" Target="../ink/ink1756.xml"/><Relationship Id="rId85" Type="http://schemas.openxmlformats.org/officeDocument/2006/relationships/customXml" Target="../ink/ink1320.xml"/><Relationship Id="rId150" Type="http://schemas.openxmlformats.org/officeDocument/2006/relationships/image" Target="../media/image1348.png"/><Relationship Id="rId595" Type="http://schemas.openxmlformats.org/officeDocument/2006/relationships/image" Target="../media/image1569.png"/><Relationship Id="rId816" Type="http://schemas.openxmlformats.org/officeDocument/2006/relationships/customXml" Target="../ink/ink1686.xml"/><Relationship Id="rId248" Type="http://schemas.openxmlformats.org/officeDocument/2006/relationships/image" Target="../media/image1397.png"/><Relationship Id="rId455" Type="http://schemas.openxmlformats.org/officeDocument/2006/relationships/customXml" Target="../ink/ink1505.xml"/><Relationship Id="rId662" Type="http://schemas.openxmlformats.org/officeDocument/2006/relationships/customXml" Target="../ink/ink1609.xml"/><Relationship Id="rId12" Type="http://schemas.openxmlformats.org/officeDocument/2006/relationships/image" Target="../media/image1281.png"/><Relationship Id="rId108" Type="http://schemas.openxmlformats.org/officeDocument/2006/relationships/image" Target="../media/image1327.png"/><Relationship Id="rId315" Type="http://schemas.openxmlformats.org/officeDocument/2006/relationships/customXml" Target="../ink/ink1435.xml"/><Relationship Id="rId522" Type="http://schemas.openxmlformats.org/officeDocument/2006/relationships/image" Target="../media/image1533.png"/><Relationship Id="rId967" Type="http://schemas.openxmlformats.org/officeDocument/2006/relationships/image" Target="../media/image1755.png"/><Relationship Id="rId96" Type="http://schemas.openxmlformats.org/officeDocument/2006/relationships/image" Target="../media/image1321.png"/><Relationship Id="rId161" Type="http://schemas.openxmlformats.org/officeDocument/2006/relationships/customXml" Target="../ink/ink1358.xml"/><Relationship Id="rId399" Type="http://schemas.openxmlformats.org/officeDocument/2006/relationships/customXml" Target="../ink/ink1477.xml"/><Relationship Id="rId827" Type="http://schemas.openxmlformats.org/officeDocument/2006/relationships/image" Target="../media/image1685.png"/><Relationship Id="rId259" Type="http://schemas.openxmlformats.org/officeDocument/2006/relationships/customXml" Target="../ink/ink1407.xml"/><Relationship Id="rId466" Type="http://schemas.openxmlformats.org/officeDocument/2006/relationships/image" Target="../media/image1505.png"/><Relationship Id="rId673" Type="http://schemas.openxmlformats.org/officeDocument/2006/relationships/image" Target="../media/image1608.png"/><Relationship Id="rId880" Type="http://schemas.openxmlformats.org/officeDocument/2006/relationships/customXml" Target="../ink/ink1718.xml"/><Relationship Id="rId23" Type="http://schemas.openxmlformats.org/officeDocument/2006/relationships/customXml" Target="../ink/ink1289.xml"/><Relationship Id="rId119" Type="http://schemas.openxmlformats.org/officeDocument/2006/relationships/customXml" Target="../ink/ink1337.xml"/><Relationship Id="rId326" Type="http://schemas.openxmlformats.org/officeDocument/2006/relationships/image" Target="../media/image1435.png"/><Relationship Id="rId533" Type="http://schemas.openxmlformats.org/officeDocument/2006/relationships/customXml" Target="../ink/ink1544.xml"/><Relationship Id="rId740" Type="http://schemas.openxmlformats.org/officeDocument/2006/relationships/customXml" Target="../ink/ink1648.xml"/><Relationship Id="rId838" Type="http://schemas.openxmlformats.org/officeDocument/2006/relationships/customXml" Target="../ink/ink1697.xml"/><Relationship Id="rId172" Type="http://schemas.openxmlformats.org/officeDocument/2006/relationships/image" Target="../media/image1359.png"/><Relationship Id="rId477" Type="http://schemas.openxmlformats.org/officeDocument/2006/relationships/customXml" Target="../ink/ink1516.xml"/><Relationship Id="rId600" Type="http://schemas.openxmlformats.org/officeDocument/2006/relationships/customXml" Target="../ink/ink1578.xml"/><Relationship Id="rId684" Type="http://schemas.openxmlformats.org/officeDocument/2006/relationships/customXml" Target="../ink/ink1620.xml"/><Relationship Id="rId337" Type="http://schemas.openxmlformats.org/officeDocument/2006/relationships/customXml" Target="../ink/ink1446.xml"/><Relationship Id="rId891" Type="http://schemas.openxmlformats.org/officeDocument/2006/relationships/image" Target="../media/image1717.png"/><Relationship Id="rId905" Type="http://schemas.openxmlformats.org/officeDocument/2006/relationships/image" Target="../media/image1724.png"/><Relationship Id="rId34" Type="http://schemas.openxmlformats.org/officeDocument/2006/relationships/image" Target="../media/image1292.png"/><Relationship Id="rId544" Type="http://schemas.openxmlformats.org/officeDocument/2006/relationships/image" Target="../media/image1544.png"/><Relationship Id="rId751" Type="http://schemas.openxmlformats.org/officeDocument/2006/relationships/image" Target="../media/image1647.png"/><Relationship Id="rId849" Type="http://schemas.openxmlformats.org/officeDocument/2006/relationships/image" Target="../media/image1696.png"/><Relationship Id="rId183" Type="http://schemas.openxmlformats.org/officeDocument/2006/relationships/customXml" Target="../ink/ink1369.xml"/><Relationship Id="rId390" Type="http://schemas.openxmlformats.org/officeDocument/2006/relationships/image" Target="../media/image1467.png"/><Relationship Id="rId404" Type="http://schemas.openxmlformats.org/officeDocument/2006/relationships/image" Target="../media/image1474.png"/><Relationship Id="rId611" Type="http://schemas.openxmlformats.org/officeDocument/2006/relationships/image" Target="../media/image1577.png"/><Relationship Id="rId250" Type="http://schemas.openxmlformats.org/officeDocument/2006/relationships/image" Target="../media/image1398.png"/><Relationship Id="rId488" Type="http://schemas.openxmlformats.org/officeDocument/2006/relationships/image" Target="../media/image1516.png"/><Relationship Id="rId695" Type="http://schemas.openxmlformats.org/officeDocument/2006/relationships/image" Target="../media/image1619.png"/><Relationship Id="rId709" Type="http://schemas.openxmlformats.org/officeDocument/2006/relationships/image" Target="../media/image1626.png"/><Relationship Id="rId916" Type="http://schemas.openxmlformats.org/officeDocument/2006/relationships/customXml" Target="../ink/ink1736.xml"/><Relationship Id="rId45" Type="http://schemas.openxmlformats.org/officeDocument/2006/relationships/customXml" Target="../ink/ink1300.xml"/><Relationship Id="rId110" Type="http://schemas.openxmlformats.org/officeDocument/2006/relationships/image" Target="../media/image1328.png"/><Relationship Id="rId348" Type="http://schemas.openxmlformats.org/officeDocument/2006/relationships/image" Target="../media/image1446.png"/><Relationship Id="rId555" Type="http://schemas.openxmlformats.org/officeDocument/2006/relationships/customXml" Target="../ink/ink1555.xml"/><Relationship Id="rId762" Type="http://schemas.openxmlformats.org/officeDocument/2006/relationships/customXml" Target="../ink/ink1659.xml"/><Relationship Id="rId194" Type="http://schemas.openxmlformats.org/officeDocument/2006/relationships/image" Target="../media/image1370.png"/><Relationship Id="rId208" Type="http://schemas.openxmlformats.org/officeDocument/2006/relationships/image" Target="../media/image1377.png"/><Relationship Id="rId415" Type="http://schemas.openxmlformats.org/officeDocument/2006/relationships/customXml" Target="../ink/ink1485.xml"/><Relationship Id="rId622" Type="http://schemas.openxmlformats.org/officeDocument/2006/relationships/customXml" Target="../ink/ink1589.xml"/><Relationship Id="rId261" Type="http://schemas.openxmlformats.org/officeDocument/2006/relationships/customXml" Target="../ink/ink1408.xml"/><Relationship Id="rId499" Type="http://schemas.openxmlformats.org/officeDocument/2006/relationships/customXml" Target="../ink/ink1527.xml"/><Relationship Id="rId927" Type="http://schemas.openxmlformats.org/officeDocument/2006/relationships/image" Target="../media/image1735.png"/><Relationship Id="rId56" Type="http://schemas.openxmlformats.org/officeDocument/2006/relationships/image" Target="../media/image1303.png"/><Relationship Id="rId359" Type="http://schemas.openxmlformats.org/officeDocument/2006/relationships/customXml" Target="../ink/ink1457.xml"/><Relationship Id="rId566" Type="http://schemas.openxmlformats.org/officeDocument/2006/relationships/customXml" Target="../ink/ink1561.xml"/><Relationship Id="rId773" Type="http://schemas.openxmlformats.org/officeDocument/2006/relationships/image" Target="../media/image1658.png"/><Relationship Id="rId121" Type="http://schemas.openxmlformats.org/officeDocument/2006/relationships/customXml" Target="../ink/ink1338.xml"/><Relationship Id="rId219" Type="http://schemas.openxmlformats.org/officeDocument/2006/relationships/customXml" Target="../ink/ink1387.xml"/><Relationship Id="rId426" Type="http://schemas.openxmlformats.org/officeDocument/2006/relationships/image" Target="../media/image1485.png"/><Relationship Id="rId633" Type="http://schemas.openxmlformats.org/officeDocument/2006/relationships/image" Target="../media/image1588.png"/><Relationship Id="rId840" Type="http://schemas.openxmlformats.org/officeDocument/2006/relationships/customXml" Target="../ink/ink1698.xml"/><Relationship Id="rId938" Type="http://schemas.openxmlformats.org/officeDocument/2006/relationships/customXml" Target="../ink/ink1747.xml"/><Relationship Id="rId67" Type="http://schemas.openxmlformats.org/officeDocument/2006/relationships/customXml" Target="../ink/ink1311.xml"/><Relationship Id="rId272" Type="http://schemas.openxmlformats.org/officeDocument/2006/relationships/image" Target="../media/image1409.png"/><Relationship Id="rId577" Type="http://schemas.openxmlformats.org/officeDocument/2006/relationships/image" Target="../media/image1560.png"/><Relationship Id="rId700" Type="http://schemas.openxmlformats.org/officeDocument/2006/relationships/customXml" Target="../ink/ink1628.xml"/><Relationship Id="rId132" Type="http://schemas.openxmlformats.org/officeDocument/2006/relationships/image" Target="../media/image1339.png"/><Relationship Id="rId784" Type="http://schemas.openxmlformats.org/officeDocument/2006/relationships/customXml" Target="../ink/ink1670.xml"/><Relationship Id="rId437" Type="http://schemas.openxmlformats.org/officeDocument/2006/relationships/customXml" Target="../ink/ink1496.xml"/><Relationship Id="rId644" Type="http://schemas.openxmlformats.org/officeDocument/2006/relationships/customXml" Target="../ink/ink1600.xml"/><Relationship Id="rId851" Type="http://schemas.openxmlformats.org/officeDocument/2006/relationships/image" Target="../media/image1697.png"/><Relationship Id="rId283" Type="http://schemas.openxmlformats.org/officeDocument/2006/relationships/customXml" Target="../ink/ink1419.xml"/><Relationship Id="rId490" Type="http://schemas.openxmlformats.org/officeDocument/2006/relationships/image" Target="../media/image1517.png"/><Relationship Id="rId504" Type="http://schemas.openxmlformats.org/officeDocument/2006/relationships/image" Target="../media/image1524.png"/><Relationship Id="rId711" Type="http://schemas.openxmlformats.org/officeDocument/2006/relationships/image" Target="../media/image1627.png"/><Relationship Id="rId949" Type="http://schemas.openxmlformats.org/officeDocument/2006/relationships/image" Target="../media/image1746.png"/><Relationship Id="rId78" Type="http://schemas.openxmlformats.org/officeDocument/2006/relationships/image" Target="../media/image1312.png"/><Relationship Id="rId143" Type="http://schemas.openxmlformats.org/officeDocument/2006/relationships/customXml" Target="../ink/ink1349.xml"/><Relationship Id="rId350" Type="http://schemas.openxmlformats.org/officeDocument/2006/relationships/image" Target="../media/image1447.png"/><Relationship Id="rId588" Type="http://schemas.openxmlformats.org/officeDocument/2006/relationships/customXml" Target="../ink/ink1572.xml"/><Relationship Id="rId795" Type="http://schemas.openxmlformats.org/officeDocument/2006/relationships/image" Target="../media/image1669.png"/><Relationship Id="rId809" Type="http://schemas.openxmlformats.org/officeDocument/2006/relationships/image" Target="../media/image1676.png"/><Relationship Id="rId9" Type="http://schemas.openxmlformats.org/officeDocument/2006/relationships/customXml" Target="../ink/ink1282.xml"/><Relationship Id="rId210" Type="http://schemas.openxmlformats.org/officeDocument/2006/relationships/image" Target="../media/image1378.png"/><Relationship Id="rId448" Type="http://schemas.openxmlformats.org/officeDocument/2006/relationships/image" Target="../media/image1496.png"/><Relationship Id="rId655" Type="http://schemas.openxmlformats.org/officeDocument/2006/relationships/image" Target="../media/image1599.png"/><Relationship Id="rId862" Type="http://schemas.openxmlformats.org/officeDocument/2006/relationships/customXml" Target="../ink/ink1709.xml"/><Relationship Id="rId294" Type="http://schemas.openxmlformats.org/officeDocument/2006/relationships/image" Target="../media/image1420.png"/><Relationship Id="rId308" Type="http://schemas.openxmlformats.org/officeDocument/2006/relationships/image" Target="../media/image1427.png"/><Relationship Id="rId515" Type="http://schemas.openxmlformats.org/officeDocument/2006/relationships/customXml" Target="../ink/ink1535.xml"/><Relationship Id="rId722" Type="http://schemas.openxmlformats.org/officeDocument/2006/relationships/customXml" Target="../ink/ink1639.xml"/><Relationship Id="rId89" Type="http://schemas.openxmlformats.org/officeDocument/2006/relationships/customXml" Target="../ink/ink1322.xml"/><Relationship Id="rId154" Type="http://schemas.openxmlformats.org/officeDocument/2006/relationships/image" Target="../media/image1350.png"/><Relationship Id="rId361" Type="http://schemas.openxmlformats.org/officeDocument/2006/relationships/customXml" Target="../ink/ink1458.xml"/><Relationship Id="rId599" Type="http://schemas.openxmlformats.org/officeDocument/2006/relationships/image" Target="../media/image1571.png"/><Relationship Id="rId459" Type="http://schemas.openxmlformats.org/officeDocument/2006/relationships/customXml" Target="../ink/ink1507.xml"/><Relationship Id="rId666" Type="http://schemas.openxmlformats.org/officeDocument/2006/relationships/customXml" Target="../ink/ink1611.xml"/><Relationship Id="rId873" Type="http://schemas.openxmlformats.org/officeDocument/2006/relationships/image" Target="../media/image1708.png"/><Relationship Id="rId16" Type="http://schemas.openxmlformats.org/officeDocument/2006/relationships/image" Target="../media/image1283.png"/><Relationship Id="rId221" Type="http://schemas.openxmlformats.org/officeDocument/2006/relationships/customXml" Target="../ink/ink1388.xml"/><Relationship Id="rId319" Type="http://schemas.openxmlformats.org/officeDocument/2006/relationships/customXml" Target="../ink/ink1437.xml"/><Relationship Id="rId526" Type="http://schemas.openxmlformats.org/officeDocument/2006/relationships/image" Target="../media/image1535.png"/><Relationship Id="rId733" Type="http://schemas.openxmlformats.org/officeDocument/2006/relationships/image" Target="../media/image1638.png"/><Relationship Id="rId940" Type="http://schemas.openxmlformats.org/officeDocument/2006/relationships/customXml" Target="../ink/ink1748.xml"/><Relationship Id="rId165" Type="http://schemas.openxmlformats.org/officeDocument/2006/relationships/customXml" Target="../ink/ink1360.xml"/><Relationship Id="rId372" Type="http://schemas.openxmlformats.org/officeDocument/2006/relationships/image" Target="../media/image1458.png"/><Relationship Id="rId677" Type="http://schemas.openxmlformats.org/officeDocument/2006/relationships/image" Target="../media/image1610.png"/><Relationship Id="rId800" Type="http://schemas.openxmlformats.org/officeDocument/2006/relationships/customXml" Target="../ink/ink1678.xml"/><Relationship Id="rId232" Type="http://schemas.openxmlformats.org/officeDocument/2006/relationships/image" Target="../media/image1389.png"/><Relationship Id="rId884" Type="http://schemas.openxmlformats.org/officeDocument/2006/relationships/customXml" Target="../ink/ink1720.xml"/><Relationship Id="rId27" Type="http://schemas.openxmlformats.org/officeDocument/2006/relationships/customXml" Target="../ink/ink1291.xml"/><Relationship Id="rId537" Type="http://schemas.openxmlformats.org/officeDocument/2006/relationships/customXml" Target="../ink/ink1546.xml"/><Relationship Id="rId744" Type="http://schemas.openxmlformats.org/officeDocument/2006/relationships/customXml" Target="../ink/ink1650.xml"/><Relationship Id="rId951" Type="http://schemas.openxmlformats.org/officeDocument/2006/relationships/image" Target="../media/image1747.png"/><Relationship Id="rId80" Type="http://schemas.openxmlformats.org/officeDocument/2006/relationships/image" Target="../media/image1313.png"/><Relationship Id="rId176" Type="http://schemas.openxmlformats.org/officeDocument/2006/relationships/image" Target="../media/image1361.png"/><Relationship Id="rId383" Type="http://schemas.openxmlformats.org/officeDocument/2006/relationships/customXml" Target="../ink/ink1469.xml"/><Relationship Id="rId590" Type="http://schemas.openxmlformats.org/officeDocument/2006/relationships/customXml" Target="../ink/ink1573.xml"/><Relationship Id="rId604" Type="http://schemas.openxmlformats.org/officeDocument/2006/relationships/customXml" Target="../ink/ink1580.xml"/><Relationship Id="rId811" Type="http://schemas.openxmlformats.org/officeDocument/2006/relationships/image" Target="../media/image1677.png"/><Relationship Id="rId243" Type="http://schemas.openxmlformats.org/officeDocument/2006/relationships/customXml" Target="../ink/ink1399.xml"/><Relationship Id="rId450" Type="http://schemas.openxmlformats.org/officeDocument/2006/relationships/image" Target="../media/image1497.png"/><Relationship Id="rId688" Type="http://schemas.openxmlformats.org/officeDocument/2006/relationships/customXml" Target="../ink/ink1622.xml"/><Relationship Id="rId895" Type="http://schemas.openxmlformats.org/officeDocument/2006/relationships/image" Target="../media/image1719.png"/><Relationship Id="rId909" Type="http://schemas.openxmlformats.org/officeDocument/2006/relationships/image" Target="../media/image1726.png"/><Relationship Id="rId38" Type="http://schemas.openxmlformats.org/officeDocument/2006/relationships/image" Target="../media/image1294.png"/><Relationship Id="rId103" Type="http://schemas.openxmlformats.org/officeDocument/2006/relationships/customXml" Target="../ink/ink1329.xml"/><Relationship Id="rId310" Type="http://schemas.openxmlformats.org/officeDocument/2006/relationships/image" Target="../media/image1428.png"/><Relationship Id="rId548" Type="http://schemas.openxmlformats.org/officeDocument/2006/relationships/image" Target="../media/image1546.png"/><Relationship Id="rId755" Type="http://schemas.openxmlformats.org/officeDocument/2006/relationships/image" Target="../media/image1649.png"/><Relationship Id="rId962" Type="http://schemas.openxmlformats.org/officeDocument/2006/relationships/customXml" Target="../ink/ink1759.xml"/><Relationship Id="rId91" Type="http://schemas.openxmlformats.org/officeDocument/2006/relationships/customXml" Target="../ink/ink1323.xml"/><Relationship Id="rId187" Type="http://schemas.openxmlformats.org/officeDocument/2006/relationships/customXml" Target="../ink/ink1371.xml"/><Relationship Id="rId394" Type="http://schemas.openxmlformats.org/officeDocument/2006/relationships/image" Target="../media/image1469.png"/><Relationship Id="rId408" Type="http://schemas.openxmlformats.org/officeDocument/2006/relationships/image" Target="../media/image1476.png"/><Relationship Id="rId615" Type="http://schemas.openxmlformats.org/officeDocument/2006/relationships/image" Target="../media/image1579.png"/><Relationship Id="rId822" Type="http://schemas.openxmlformats.org/officeDocument/2006/relationships/customXml" Target="../ink/ink1689.xml"/><Relationship Id="rId254" Type="http://schemas.openxmlformats.org/officeDocument/2006/relationships/image" Target="../media/image1400.png"/><Relationship Id="rId699" Type="http://schemas.openxmlformats.org/officeDocument/2006/relationships/image" Target="../media/image1621.png"/><Relationship Id="rId49" Type="http://schemas.openxmlformats.org/officeDocument/2006/relationships/customXml" Target="../ink/ink1302.xml"/><Relationship Id="rId114" Type="http://schemas.openxmlformats.org/officeDocument/2006/relationships/image" Target="../media/image1330.png"/><Relationship Id="rId461" Type="http://schemas.openxmlformats.org/officeDocument/2006/relationships/customXml" Target="../ink/ink1508.xml"/><Relationship Id="rId559" Type="http://schemas.openxmlformats.org/officeDocument/2006/relationships/image" Target="../media/image1551.png"/><Relationship Id="rId766" Type="http://schemas.openxmlformats.org/officeDocument/2006/relationships/customXml" Target="../ink/ink1661.xml"/><Relationship Id="rId198" Type="http://schemas.openxmlformats.org/officeDocument/2006/relationships/image" Target="../media/image1372.png"/><Relationship Id="rId321" Type="http://schemas.openxmlformats.org/officeDocument/2006/relationships/customXml" Target="../ink/ink1438.xml"/><Relationship Id="rId419" Type="http://schemas.openxmlformats.org/officeDocument/2006/relationships/customXml" Target="../ink/ink1487.xml"/><Relationship Id="rId626" Type="http://schemas.openxmlformats.org/officeDocument/2006/relationships/customXml" Target="../ink/ink1591.xml"/><Relationship Id="rId973" Type="http://schemas.openxmlformats.org/officeDocument/2006/relationships/image" Target="../media/image1758.png"/><Relationship Id="rId833" Type="http://schemas.openxmlformats.org/officeDocument/2006/relationships/image" Target="../media/image1688.png"/><Relationship Id="rId265" Type="http://schemas.openxmlformats.org/officeDocument/2006/relationships/customXml" Target="../ink/ink1410.xml"/><Relationship Id="rId472" Type="http://schemas.openxmlformats.org/officeDocument/2006/relationships/image" Target="../media/image1508.png"/><Relationship Id="rId900" Type="http://schemas.openxmlformats.org/officeDocument/2006/relationships/customXml" Target="../ink/ink1728.xml"/><Relationship Id="rId125" Type="http://schemas.openxmlformats.org/officeDocument/2006/relationships/customXml" Target="../ink/ink1340.xml"/><Relationship Id="rId332" Type="http://schemas.openxmlformats.org/officeDocument/2006/relationships/image" Target="../media/image1438.png"/><Relationship Id="rId777" Type="http://schemas.openxmlformats.org/officeDocument/2006/relationships/image" Target="../media/image1660.png"/><Relationship Id="rId637" Type="http://schemas.openxmlformats.org/officeDocument/2006/relationships/image" Target="../media/image1590.png"/><Relationship Id="rId844" Type="http://schemas.openxmlformats.org/officeDocument/2006/relationships/customXml" Target="../ink/ink1700.xml"/><Relationship Id="rId276" Type="http://schemas.openxmlformats.org/officeDocument/2006/relationships/image" Target="../media/image1411.png"/><Relationship Id="rId483" Type="http://schemas.openxmlformats.org/officeDocument/2006/relationships/customXml" Target="../ink/ink1519.xml"/><Relationship Id="rId690" Type="http://schemas.openxmlformats.org/officeDocument/2006/relationships/customXml" Target="../ink/ink1623.xml"/><Relationship Id="rId704" Type="http://schemas.openxmlformats.org/officeDocument/2006/relationships/customXml" Target="../ink/ink1630.xml"/><Relationship Id="rId911" Type="http://schemas.openxmlformats.org/officeDocument/2006/relationships/image" Target="../media/image1727.png"/><Relationship Id="rId40" Type="http://schemas.openxmlformats.org/officeDocument/2006/relationships/image" Target="../media/image1295.png"/><Relationship Id="rId136" Type="http://schemas.openxmlformats.org/officeDocument/2006/relationships/image" Target="../media/image1341.png"/><Relationship Id="rId343" Type="http://schemas.openxmlformats.org/officeDocument/2006/relationships/customXml" Target="../ink/ink1449.xml"/><Relationship Id="rId550" Type="http://schemas.openxmlformats.org/officeDocument/2006/relationships/image" Target="../media/image1547.png"/><Relationship Id="rId788" Type="http://schemas.openxmlformats.org/officeDocument/2006/relationships/customXml" Target="../ink/ink1672.xml"/><Relationship Id="rId203" Type="http://schemas.openxmlformats.org/officeDocument/2006/relationships/customXml" Target="../ink/ink1379.xml"/><Relationship Id="rId648" Type="http://schemas.openxmlformats.org/officeDocument/2006/relationships/customXml" Target="../ink/ink1602.xml"/><Relationship Id="rId855" Type="http://schemas.openxmlformats.org/officeDocument/2006/relationships/image" Target="../media/image1699.png"/><Relationship Id="rId287" Type="http://schemas.openxmlformats.org/officeDocument/2006/relationships/customXml" Target="../ink/ink1421.xml"/><Relationship Id="rId410" Type="http://schemas.openxmlformats.org/officeDocument/2006/relationships/image" Target="../media/image1477.png"/><Relationship Id="rId494" Type="http://schemas.openxmlformats.org/officeDocument/2006/relationships/image" Target="../media/image1519.png"/><Relationship Id="rId508" Type="http://schemas.openxmlformats.org/officeDocument/2006/relationships/image" Target="../media/image1526.png"/><Relationship Id="rId715" Type="http://schemas.openxmlformats.org/officeDocument/2006/relationships/image" Target="../media/image1629.png"/><Relationship Id="rId922" Type="http://schemas.openxmlformats.org/officeDocument/2006/relationships/customXml" Target="../ink/ink1739.xml"/><Relationship Id="rId147" Type="http://schemas.openxmlformats.org/officeDocument/2006/relationships/customXml" Target="../ink/ink1351.xml"/><Relationship Id="rId354" Type="http://schemas.openxmlformats.org/officeDocument/2006/relationships/image" Target="../media/image1449.png"/><Relationship Id="rId799" Type="http://schemas.openxmlformats.org/officeDocument/2006/relationships/image" Target="../media/image1671.png"/><Relationship Id="rId51" Type="http://schemas.openxmlformats.org/officeDocument/2006/relationships/customXml" Target="../ink/ink1303.xml"/><Relationship Id="rId561" Type="http://schemas.openxmlformats.org/officeDocument/2006/relationships/image" Target="../media/image1552.png"/><Relationship Id="rId659" Type="http://schemas.openxmlformats.org/officeDocument/2006/relationships/image" Target="../media/image1601.png"/><Relationship Id="rId866" Type="http://schemas.openxmlformats.org/officeDocument/2006/relationships/customXml" Target="../ink/ink1711.xml"/><Relationship Id="rId214" Type="http://schemas.openxmlformats.org/officeDocument/2006/relationships/image" Target="../media/image1380.png"/><Relationship Id="rId298" Type="http://schemas.openxmlformats.org/officeDocument/2006/relationships/image" Target="../media/image1422.png"/><Relationship Id="rId421" Type="http://schemas.openxmlformats.org/officeDocument/2006/relationships/customXml" Target="../ink/ink1488.xml"/><Relationship Id="rId519" Type="http://schemas.openxmlformats.org/officeDocument/2006/relationships/customXml" Target="../ink/ink1537.xml"/><Relationship Id="rId158" Type="http://schemas.openxmlformats.org/officeDocument/2006/relationships/image" Target="../media/image1352.png"/><Relationship Id="rId726" Type="http://schemas.openxmlformats.org/officeDocument/2006/relationships/customXml" Target="../ink/ink1641.xml"/><Relationship Id="rId933" Type="http://schemas.openxmlformats.org/officeDocument/2006/relationships/image" Target="../media/image1738.png"/><Relationship Id="rId62" Type="http://schemas.openxmlformats.org/officeDocument/2006/relationships/image" Target="../media/image1306.png"/><Relationship Id="rId365" Type="http://schemas.openxmlformats.org/officeDocument/2006/relationships/customXml" Target="../ink/ink1460.xml"/><Relationship Id="rId572" Type="http://schemas.openxmlformats.org/officeDocument/2006/relationships/customXml" Target="../ink/ink1564.xml"/><Relationship Id="rId225" Type="http://schemas.openxmlformats.org/officeDocument/2006/relationships/customXml" Target="../ink/ink1390.xml"/><Relationship Id="rId432" Type="http://schemas.openxmlformats.org/officeDocument/2006/relationships/image" Target="../media/image1488.png"/><Relationship Id="rId877" Type="http://schemas.openxmlformats.org/officeDocument/2006/relationships/image" Target="../media/image1710.png"/><Relationship Id="rId737" Type="http://schemas.openxmlformats.org/officeDocument/2006/relationships/image" Target="../media/image1640.png"/><Relationship Id="rId944" Type="http://schemas.openxmlformats.org/officeDocument/2006/relationships/customXml" Target="../ink/ink1750.xml"/><Relationship Id="rId73" Type="http://schemas.openxmlformats.org/officeDocument/2006/relationships/customXml" Target="../ink/ink1314.xml"/><Relationship Id="rId169" Type="http://schemas.openxmlformats.org/officeDocument/2006/relationships/customXml" Target="../ink/ink1362.xml"/><Relationship Id="rId376" Type="http://schemas.openxmlformats.org/officeDocument/2006/relationships/image" Target="../media/image1460.png"/><Relationship Id="rId583" Type="http://schemas.openxmlformats.org/officeDocument/2006/relationships/image" Target="../media/image1563.png"/><Relationship Id="rId790" Type="http://schemas.openxmlformats.org/officeDocument/2006/relationships/customXml" Target="../ink/ink1673.xml"/><Relationship Id="rId804" Type="http://schemas.openxmlformats.org/officeDocument/2006/relationships/customXml" Target="../ink/ink1680.xml"/><Relationship Id="rId4" Type="http://schemas.openxmlformats.org/officeDocument/2006/relationships/image" Target="../media/image1277.png"/><Relationship Id="rId236" Type="http://schemas.openxmlformats.org/officeDocument/2006/relationships/image" Target="../media/image1391.png"/><Relationship Id="rId443" Type="http://schemas.openxmlformats.org/officeDocument/2006/relationships/customXml" Target="../ink/ink1499.xml"/><Relationship Id="rId650" Type="http://schemas.openxmlformats.org/officeDocument/2006/relationships/customXml" Target="../ink/ink1603.xml"/><Relationship Id="rId888" Type="http://schemas.openxmlformats.org/officeDocument/2006/relationships/customXml" Target="../ink/ink1722.xml"/><Relationship Id="rId303" Type="http://schemas.openxmlformats.org/officeDocument/2006/relationships/customXml" Target="../ink/ink1429.xml"/><Relationship Id="rId748" Type="http://schemas.openxmlformats.org/officeDocument/2006/relationships/customXml" Target="../ink/ink1652.xml"/><Relationship Id="rId955" Type="http://schemas.openxmlformats.org/officeDocument/2006/relationships/image" Target="../media/image1749.png"/><Relationship Id="rId84" Type="http://schemas.openxmlformats.org/officeDocument/2006/relationships/image" Target="../media/image1315.png"/><Relationship Id="rId387" Type="http://schemas.openxmlformats.org/officeDocument/2006/relationships/customXml" Target="../ink/ink1471.xml"/><Relationship Id="rId510" Type="http://schemas.openxmlformats.org/officeDocument/2006/relationships/image" Target="../media/image1527.png"/><Relationship Id="rId594" Type="http://schemas.openxmlformats.org/officeDocument/2006/relationships/customXml" Target="../ink/ink1575.xml"/><Relationship Id="rId608" Type="http://schemas.openxmlformats.org/officeDocument/2006/relationships/customXml" Target="../ink/ink1582.xml"/><Relationship Id="rId815" Type="http://schemas.openxmlformats.org/officeDocument/2006/relationships/image" Target="../media/image1679.png"/><Relationship Id="rId247" Type="http://schemas.openxmlformats.org/officeDocument/2006/relationships/customXml" Target="../ink/ink1401.xml"/><Relationship Id="rId899" Type="http://schemas.openxmlformats.org/officeDocument/2006/relationships/image" Target="../media/image1721.png"/><Relationship Id="rId107" Type="http://schemas.openxmlformats.org/officeDocument/2006/relationships/customXml" Target="../ink/ink1331.xml"/><Relationship Id="rId454" Type="http://schemas.openxmlformats.org/officeDocument/2006/relationships/image" Target="../media/image1499.png"/><Relationship Id="rId661" Type="http://schemas.openxmlformats.org/officeDocument/2006/relationships/image" Target="../media/image1602.png"/><Relationship Id="rId759" Type="http://schemas.openxmlformats.org/officeDocument/2006/relationships/image" Target="../media/image1651.png"/><Relationship Id="rId966" Type="http://schemas.openxmlformats.org/officeDocument/2006/relationships/customXml" Target="../ink/ink1761.xml"/><Relationship Id="rId11" Type="http://schemas.openxmlformats.org/officeDocument/2006/relationships/customXml" Target="../ink/ink1283.xml"/><Relationship Id="rId314" Type="http://schemas.openxmlformats.org/officeDocument/2006/relationships/image" Target="../media/image1430.png"/><Relationship Id="rId398" Type="http://schemas.openxmlformats.org/officeDocument/2006/relationships/image" Target="../media/image1471.png"/><Relationship Id="rId521" Type="http://schemas.openxmlformats.org/officeDocument/2006/relationships/customXml" Target="../ink/ink1538.xml"/><Relationship Id="rId619" Type="http://schemas.openxmlformats.org/officeDocument/2006/relationships/image" Target="../media/image1581.png"/><Relationship Id="rId95" Type="http://schemas.openxmlformats.org/officeDocument/2006/relationships/customXml" Target="../ink/ink1325.xml"/><Relationship Id="rId160" Type="http://schemas.openxmlformats.org/officeDocument/2006/relationships/image" Target="../media/image1353.png"/><Relationship Id="rId826" Type="http://schemas.openxmlformats.org/officeDocument/2006/relationships/customXml" Target="../ink/ink1691.xml"/><Relationship Id="rId258" Type="http://schemas.openxmlformats.org/officeDocument/2006/relationships/image" Target="../media/image1402.png"/><Relationship Id="rId465" Type="http://schemas.openxmlformats.org/officeDocument/2006/relationships/customXml" Target="../ink/ink1510.xml"/><Relationship Id="rId672" Type="http://schemas.openxmlformats.org/officeDocument/2006/relationships/customXml" Target="../ink/ink1614.xml"/><Relationship Id="rId22" Type="http://schemas.openxmlformats.org/officeDocument/2006/relationships/image" Target="../media/image1286.png"/><Relationship Id="rId118" Type="http://schemas.openxmlformats.org/officeDocument/2006/relationships/image" Target="../media/image1332.png"/><Relationship Id="rId325" Type="http://schemas.openxmlformats.org/officeDocument/2006/relationships/customXml" Target="../ink/ink1440.xml"/><Relationship Id="rId532" Type="http://schemas.openxmlformats.org/officeDocument/2006/relationships/image" Target="../media/image1538.png"/><Relationship Id="rId977" Type="http://schemas.openxmlformats.org/officeDocument/2006/relationships/image" Target="../media/image1760.png"/><Relationship Id="rId171" Type="http://schemas.openxmlformats.org/officeDocument/2006/relationships/customXml" Target="../ink/ink1363.xml"/><Relationship Id="rId837" Type="http://schemas.openxmlformats.org/officeDocument/2006/relationships/image" Target="../media/image1690.png"/><Relationship Id="rId269" Type="http://schemas.openxmlformats.org/officeDocument/2006/relationships/customXml" Target="../ink/ink1412.xml"/><Relationship Id="rId476" Type="http://schemas.openxmlformats.org/officeDocument/2006/relationships/image" Target="../media/image1510.png"/><Relationship Id="rId683" Type="http://schemas.openxmlformats.org/officeDocument/2006/relationships/image" Target="../media/image1613.png"/><Relationship Id="rId890" Type="http://schemas.openxmlformats.org/officeDocument/2006/relationships/customXml" Target="../ink/ink1723.xml"/><Relationship Id="rId904" Type="http://schemas.openxmlformats.org/officeDocument/2006/relationships/customXml" Target="../ink/ink1730.xml"/><Relationship Id="rId33" Type="http://schemas.openxmlformats.org/officeDocument/2006/relationships/customXml" Target="../ink/ink1294.xml"/><Relationship Id="rId129" Type="http://schemas.openxmlformats.org/officeDocument/2006/relationships/customXml" Target="../ink/ink1342.xml"/><Relationship Id="rId336" Type="http://schemas.openxmlformats.org/officeDocument/2006/relationships/image" Target="../media/image1440.png"/><Relationship Id="rId543" Type="http://schemas.openxmlformats.org/officeDocument/2006/relationships/customXml" Target="../ink/ink1549.xml"/><Relationship Id="rId182" Type="http://schemas.openxmlformats.org/officeDocument/2006/relationships/image" Target="../media/image1364.png"/><Relationship Id="rId403" Type="http://schemas.openxmlformats.org/officeDocument/2006/relationships/customXml" Target="../ink/ink1479.xml"/><Relationship Id="rId750" Type="http://schemas.openxmlformats.org/officeDocument/2006/relationships/customXml" Target="../ink/ink1653.xml"/><Relationship Id="rId848" Type="http://schemas.openxmlformats.org/officeDocument/2006/relationships/customXml" Target="../ink/ink1702.xml"/><Relationship Id="rId487" Type="http://schemas.openxmlformats.org/officeDocument/2006/relationships/customXml" Target="../ink/ink1521.xml"/><Relationship Id="rId610" Type="http://schemas.openxmlformats.org/officeDocument/2006/relationships/customXml" Target="../ink/ink1583.xml"/><Relationship Id="rId694" Type="http://schemas.openxmlformats.org/officeDocument/2006/relationships/customXml" Target="../ink/ink1625.xml"/><Relationship Id="rId708" Type="http://schemas.openxmlformats.org/officeDocument/2006/relationships/customXml" Target="../ink/ink1632.xml"/><Relationship Id="rId915" Type="http://schemas.openxmlformats.org/officeDocument/2006/relationships/image" Target="../media/image1729.png"/><Relationship Id="rId347" Type="http://schemas.openxmlformats.org/officeDocument/2006/relationships/customXml" Target="../ink/ink1451.xml"/><Relationship Id="rId44" Type="http://schemas.openxmlformats.org/officeDocument/2006/relationships/image" Target="../media/image1297.png"/><Relationship Id="rId554" Type="http://schemas.openxmlformats.org/officeDocument/2006/relationships/image" Target="../media/image1549.png"/><Relationship Id="rId761" Type="http://schemas.openxmlformats.org/officeDocument/2006/relationships/image" Target="../media/image1652.png"/><Relationship Id="rId859" Type="http://schemas.openxmlformats.org/officeDocument/2006/relationships/image" Target="../media/image1701.png"/><Relationship Id="rId193" Type="http://schemas.openxmlformats.org/officeDocument/2006/relationships/customXml" Target="../ink/ink1374.xml"/><Relationship Id="rId207" Type="http://schemas.openxmlformats.org/officeDocument/2006/relationships/customXml" Target="../ink/ink1381.xml"/><Relationship Id="rId414" Type="http://schemas.openxmlformats.org/officeDocument/2006/relationships/image" Target="../media/image1479.png"/><Relationship Id="rId498" Type="http://schemas.openxmlformats.org/officeDocument/2006/relationships/image" Target="../media/image1521.png"/><Relationship Id="rId621" Type="http://schemas.openxmlformats.org/officeDocument/2006/relationships/image" Target="../media/image1582.png"/><Relationship Id="rId260" Type="http://schemas.openxmlformats.org/officeDocument/2006/relationships/image" Target="../media/image1403.png"/><Relationship Id="rId719" Type="http://schemas.openxmlformats.org/officeDocument/2006/relationships/image" Target="../media/image1631.png"/><Relationship Id="rId926" Type="http://schemas.openxmlformats.org/officeDocument/2006/relationships/customXml" Target="../ink/ink1741.xml"/><Relationship Id="rId55" Type="http://schemas.openxmlformats.org/officeDocument/2006/relationships/customXml" Target="../ink/ink1305.xml"/><Relationship Id="rId120" Type="http://schemas.openxmlformats.org/officeDocument/2006/relationships/image" Target="../media/image1333.png"/><Relationship Id="rId358" Type="http://schemas.openxmlformats.org/officeDocument/2006/relationships/image" Target="../media/image1451.png"/><Relationship Id="rId565" Type="http://schemas.openxmlformats.org/officeDocument/2006/relationships/image" Target="../media/image1554.png"/><Relationship Id="rId772" Type="http://schemas.openxmlformats.org/officeDocument/2006/relationships/customXml" Target="../ink/ink1664.xml"/><Relationship Id="rId218" Type="http://schemas.openxmlformats.org/officeDocument/2006/relationships/image" Target="../media/image1382.png"/><Relationship Id="rId425" Type="http://schemas.openxmlformats.org/officeDocument/2006/relationships/customXml" Target="../ink/ink1490.xml"/><Relationship Id="rId632" Type="http://schemas.openxmlformats.org/officeDocument/2006/relationships/customXml" Target="../ink/ink1594.xml"/><Relationship Id="rId271" Type="http://schemas.openxmlformats.org/officeDocument/2006/relationships/customXml" Target="../ink/ink1413.xml"/><Relationship Id="rId937" Type="http://schemas.openxmlformats.org/officeDocument/2006/relationships/image" Target="../media/image1740.png"/><Relationship Id="rId66" Type="http://schemas.openxmlformats.org/officeDocument/2006/relationships/image" Target="../media/image1308.png"/><Relationship Id="rId131" Type="http://schemas.openxmlformats.org/officeDocument/2006/relationships/customXml" Target="../ink/ink1343.xml"/><Relationship Id="rId369" Type="http://schemas.openxmlformats.org/officeDocument/2006/relationships/customXml" Target="../ink/ink1462.xml"/><Relationship Id="rId576" Type="http://schemas.openxmlformats.org/officeDocument/2006/relationships/customXml" Target="../ink/ink1566.xml"/><Relationship Id="rId783" Type="http://schemas.openxmlformats.org/officeDocument/2006/relationships/image" Target="../media/image1663.png"/><Relationship Id="rId229" Type="http://schemas.openxmlformats.org/officeDocument/2006/relationships/customXml" Target="../ink/ink1392.xml"/><Relationship Id="rId436" Type="http://schemas.openxmlformats.org/officeDocument/2006/relationships/image" Target="../media/image1490.png"/><Relationship Id="rId643" Type="http://schemas.openxmlformats.org/officeDocument/2006/relationships/image" Target="../media/image1593.png"/><Relationship Id="rId850" Type="http://schemas.openxmlformats.org/officeDocument/2006/relationships/customXml" Target="../ink/ink1703.xml"/><Relationship Id="rId948" Type="http://schemas.openxmlformats.org/officeDocument/2006/relationships/customXml" Target="../ink/ink1752.xml"/><Relationship Id="rId77" Type="http://schemas.openxmlformats.org/officeDocument/2006/relationships/customXml" Target="../ink/ink1316.xml"/><Relationship Id="rId282" Type="http://schemas.openxmlformats.org/officeDocument/2006/relationships/image" Target="../media/image1414.png"/><Relationship Id="rId503" Type="http://schemas.openxmlformats.org/officeDocument/2006/relationships/customXml" Target="../ink/ink1529.xml"/><Relationship Id="rId587" Type="http://schemas.openxmlformats.org/officeDocument/2006/relationships/image" Target="../media/image1565.png"/><Relationship Id="rId710" Type="http://schemas.openxmlformats.org/officeDocument/2006/relationships/customXml" Target="../ink/ink1633.xml"/><Relationship Id="rId808" Type="http://schemas.openxmlformats.org/officeDocument/2006/relationships/customXml" Target="../ink/ink1682.xml"/><Relationship Id="rId8" Type="http://schemas.openxmlformats.org/officeDocument/2006/relationships/image" Target="../media/image1279.png"/><Relationship Id="rId142" Type="http://schemas.openxmlformats.org/officeDocument/2006/relationships/image" Target="../media/image1344.png"/><Relationship Id="rId447" Type="http://schemas.openxmlformats.org/officeDocument/2006/relationships/customXml" Target="../ink/ink1501.xml"/><Relationship Id="rId794" Type="http://schemas.openxmlformats.org/officeDocument/2006/relationships/customXml" Target="../ink/ink1675.xml"/><Relationship Id="rId654" Type="http://schemas.openxmlformats.org/officeDocument/2006/relationships/customXml" Target="../ink/ink1605.xml"/><Relationship Id="rId861" Type="http://schemas.openxmlformats.org/officeDocument/2006/relationships/image" Target="../media/image1702.png"/><Relationship Id="rId959" Type="http://schemas.openxmlformats.org/officeDocument/2006/relationships/image" Target="../media/image1751.png"/><Relationship Id="rId293" Type="http://schemas.openxmlformats.org/officeDocument/2006/relationships/customXml" Target="../ink/ink1424.xml"/><Relationship Id="rId307" Type="http://schemas.openxmlformats.org/officeDocument/2006/relationships/customXml" Target="../ink/ink1431.xml"/><Relationship Id="rId514" Type="http://schemas.openxmlformats.org/officeDocument/2006/relationships/image" Target="../media/image1529.png"/><Relationship Id="rId721" Type="http://schemas.openxmlformats.org/officeDocument/2006/relationships/image" Target="../media/image1632.png"/><Relationship Id="rId88" Type="http://schemas.openxmlformats.org/officeDocument/2006/relationships/image" Target="../media/image1317.png"/><Relationship Id="rId153" Type="http://schemas.openxmlformats.org/officeDocument/2006/relationships/customXml" Target="../ink/ink1354.xml"/><Relationship Id="rId360" Type="http://schemas.openxmlformats.org/officeDocument/2006/relationships/image" Target="../media/image1452.png"/><Relationship Id="rId598" Type="http://schemas.openxmlformats.org/officeDocument/2006/relationships/customXml" Target="../ink/ink1577.xml"/><Relationship Id="rId819" Type="http://schemas.openxmlformats.org/officeDocument/2006/relationships/image" Target="../media/image1681.png"/><Relationship Id="rId220" Type="http://schemas.openxmlformats.org/officeDocument/2006/relationships/image" Target="../media/image1383.png"/><Relationship Id="rId458" Type="http://schemas.openxmlformats.org/officeDocument/2006/relationships/image" Target="../media/image1501.png"/><Relationship Id="rId665" Type="http://schemas.openxmlformats.org/officeDocument/2006/relationships/image" Target="../media/image1604.png"/><Relationship Id="rId872" Type="http://schemas.openxmlformats.org/officeDocument/2006/relationships/customXml" Target="../ink/ink1714.xml"/><Relationship Id="rId15" Type="http://schemas.openxmlformats.org/officeDocument/2006/relationships/customXml" Target="../ink/ink1285.xml"/><Relationship Id="rId318" Type="http://schemas.openxmlformats.org/officeDocument/2006/relationships/image" Target="../media/image1431.png"/><Relationship Id="rId525" Type="http://schemas.openxmlformats.org/officeDocument/2006/relationships/customXml" Target="../ink/ink1540.xml"/><Relationship Id="rId732" Type="http://schemas.openxmlformats.org/officeDocument/2006/relationships/customXml" Target="../ink/ink1644.xml"/><Relationship Id="rId99" Type="http://schemas.openxmlformats.org/officeDocument/2006/relationships/customXml" Target="../ink/ink1327.xml"/><Relationship Id="rId164" Type="http://schemas.openxmlformats.org/officeDocument/2006/relationships/image" Target="../media/image1355.png"/><Relationship Id="rId371" Type="http://schemas.openxmlformats.org/officeDocument/2006/relationships/customXml" Target="../ink/ink1463.xml"/><Relationship Id="rId469" Type="http://schemas.openxmlformats.org/officeDocument/2006/relationships/customXml" Target="../ink/ink1512.xml"/><Relationship Id="rId676" Type="http://schemas.openxmlformats.org/officeDocument/2006/relationships/customXml" Target="../ink/ink1616.xml"/><Relationship Id="rId883" Type="http://schemas.openxmlformats.org/officeDocument/2006/relationships/image" Target="../media/image1713.png"/><Relationship Id="rId26" Type="http://schemas.openxmlformats.org/officeDocument/2006/relationships/image" Target="../media/image1288.png"/><Relationship Id="rId231" Type="http://schemas.openxmlformats.org/officeDocument/2006/relationships/customXml" Target="../ink/ink1393.xml"/><Relationship Id="rId329" Type="http://schemas.openxmlformats.org/officeDocument/2006/relationships/customXml" Target="../ink/ink1442.xml"/><Relationship Id="rId536" Type="http://schemas.openxmlformats.org/officeDocument/2006/relationships/image" Target="../media/image1540.png"/><Relationship Id="rId175" Type="http://schemas.openxmlformats.org/officeDocument/2006/relationships/customXml" Target="../ink/ink1365.xml"/><Relationship Id="rId743" Type="http://schemas.openxmlformats.org/officeDocument/2006/relationships/image" Target="../media/image1643.png"/><Relationship Id="rId950" Type="http://schemas.openxmlformats.org/officeDocument/2006/relationships/customXml" Target="../ink/ink1753.xml"/><Relationship Id="rId382" Type="http://schemas.openxmlformats.org/officeDocument/2006/relationships/image" Target="../media/image1463.png"/><Relationship Id="rId603" Type="http://schemas.openxmlformats.org/officeDocument/2006/relationships/image" Target="../media/image1573.png"/><Relationship Id="rId687" Type="http://schemas.openxmlformats.org/officeDocument/2006/relationships/image" Target="../media/image1615.png"/><Relationship Id="rId810" Type="http://schemas.openxmlformats.org/officeDocument/2006/relationships/customXml" Target="../ink/ink1683.xml"/><Relationship Id="rId908" Type="http://schemas.openxmlformats.org/officeDocument/2006/relationships/customXml" Target="../ink/ink1732.xml"/><Relationship Id="rId242" Type="http://schemas.openxmlformats.org/officeDocument/2006/relationships/image" Target="../media/image1394.png"/><Relationship Id="rId894" Type="http://schemas.openxmlformats.org/officeDocument/2006/relationships/customXml" Target="../ink/ink1725.xml"/><Relationship Id="rId37" Type="http://schemas.openxmlformats.org/officeDocument/2006/relationships/customXml" Target="../ink/ink1296.xml"/><Relationship Id="rId102" Type="http://schemas.openxmlformats.org/officeDocument/2006/relationships/image" Target="../media/image1324.png"/><Relationship Id="rId547" Type="http://schemas.openxmlformats.org/officeDocument/2006/relationships/customXml" Target="../ink/ink1551.xml"/><Relationship Id="rId754" Type="http://schemas.openxmlformats.org/officeDocument/2006/relationships/customXml" Target="../ink/ink1655.xml"/><Relationship Id="rId961" Type="http://schemas.openxmlformats.org/officeDocument/2006/relationships/image" Target="../media/image1752.png"/><Relationship Id="rId90" Type="http://schemas.openxmlformats.org/officeDocument/2006/relationships/image" Target="../media/image1318.png"/><Relationship Id="rId186" Type="http://schemas.openxmlformats.org/officeDocument/2006/relationships/image" Target="../media/image1366.png"/><Relationship Id="rId393" Type="http://schemas.openxmlformats.org/officeDocument/2006/relationships/customXml" Target="../ink/ink1474.xml"/><Relationship Id="rId407" Type="http://schemas.openxmlformats.org/officeDocument/2006/relationships/customXml" Target="../ink/ink1481.xml"/><Relationship Id="rId614" Type="http://schemas.openxmlformats.org/officeDocument/2006/relationships/customXml" Target="../ink/ink1585.xml"/><Relationship Id="rId821" Type="http://schemas.openxmlformats.org/officeDocument/2006/relationships/image" Target="../media/image1682.png"/><Relationship Id="rId253" Type="http://schemas.openxmlformats.org/officeDocument/2006/relationships/customXml" Target="../ink/ink1404.xml"/><Relationship Id="rId460" Type="http://schemas.openxmlformats.org/officeDocument/2006/relationships/image" Target="../media/image1502.png"/><Relationship Id="rId698" Type="http://schemas.openxmlformats.org/officeDocument/2006/relationships/customXml" Target="../ink/ink1627.xml"/><Relationship Id="rId919" Type="http://schemas.openxmlformats.org/officeDocument/2006/relationships/image" Target="../media/image1731.png"/><Relationship Id="rId48" Type="http://schemas.openxmlformats.org/officeDocument/2006/relationships/image" Target="../media/image1299.png"/><Relationship Id="rId113" Type="http://schemas.openxmlformats.org/officeDocument/2006/relationships/customXml" Target="../ink/ink1334.xml"/><Relationship Id="rId320" Type="http://schemas.openxmlformats.org/officeDocument/2006/relationships/image" Target="../media/image1432.png"/><Relationship Id="rId558" Type="http://schemas.openxmlformats.org/officeDocument/2006/relationships/customXml" Target="../ink/ink1557.xml"/><Relationship Id="rId765" Type="http://schemas.openxmlformats.org/officeDocument/2006/relationships/image" Target="../media/image1654.png"/><Relationship Id="rId972" Type="http://schemas.openxmlformats.org/officeDocument/2006/relationships/customXml" Target="../ink/ink1764.xml"/><Relationship Id="rId197" Type="http://schemas.openxmlformats.org/officeDocument/2006/relationships/customXml" Target="../ink/ink1376.xml"/><Relationship Id="rId418" Type="http://schemas.openxmlformats.org/officeDocument/2006/relationships/image" Target="../media/image1481.png"/><Relationship Id="rId625" Type="http://schemas.openxmlformats.org/officeDocument/2006/relationships/image" Target="../media/image1584.png"/><Relationship Id="rId832" Type="http://schemas.openxmlformats.org/officeDocument/2006/relationships/customXml" Target="../ink/ink1694.xml"/><Relationship Id="rId264" Type="http://schemas.openxmlformats.org/officeDocument/2006/relationships/image" Target="../media/image1405.png"/><Relationship Id="rId471" Type="http://schemas.openxmlformats.org/officeDocument/2006/relationships/customXml" Target="../ink/ink1513.xml"/><Relationship Id="rId59" Type="http://schemas.openxmlformats.org/officeDocument/2006/relationships/customXml" Target="../ink/ink1307.xml"/><Relationship Id="rId124" Type="http://schemas.openxmlformats.org/officeDocument/2006/relationships/image" Target="../media/image1335.png"/><Relationship Id="rId569" Type="http://schemas.openxmlformats.org/officeDocument/2006/relationships/image" Target="../media/image1556.png"/><Relationship Id="rId776" Type="http://schemas.openxmlformats.org/officeDocument/2006/relationships/customXml" Target="../ink/ink1666.xml"/><Relationship Id="rId331" Type="http://schemas.openxmlformats.org/officeDocument/2006/relationships/customXml" Target="../ink/ink1443.xml"/><Relationship Id="rId429" Type="http://schemas.openxmlformats.org/officeDocument/2006/relationships/customXml" Target="../ink/ink1492.xml"/><Relationship Id="rId636" Type="http://schemas.openxmlformats.org/officeDocument/2006/relationships/customXml" Target="../ink/ink1596.xml"/><Relationship Id="rId843" Type="http://schemas.openxmlformats.org/officeDocument/2006/relationships/image" Target="../media/image1693.png"/><Relationship Id="rId275" Type="http://schemas.openxmlformats.org/officeDocument/2006/relationships/customXml" Target="../ink/ink1415.xml"/><Relationship Id="rId482" Type="http://schemas.openxmlformats.org/officeDocument/2006/relationships/image" Target="../media/image1513.png"/><Relationship Id="rId703" Type="http://schemas.openxmlformats.org/officeDocument/2006/relationships/image" Target="../media/image1623.png"/><Relationship Id="rId910" Type="http://schemas.openxmlformats.org/officeDocument/2006/relationships/customXml" Target="../ink/ink1733.xml"/><Relationship Id="rId135" Type="http://schemas.openxmlformats.org/officeDocument/2006/relationships/customXml" Target="../ink/ink1345.xml"/><Relationship Id="rId342" Type="http://schemas.openxmlformats.org/officeDocument/2006/relationships/image" Target="../media/image1443.png"/><Relationship Id="rId787" Type="http://schemas.openxmlformats.org/officeDocument/2006/relationships/image" Target="../media/image1665.png"/><Relationship Id="rId202" Type="http://schemas.openxmlformats.org/officeDocument/2006/relationships/image" Target="../media/image1374.png"/><Relationship Id="rId647" Type="http://schemas.openxmlformats.org/officeDocument/2006/relationships/image" Target="../media/image1595.png"/><Relationship Id="rId854" Type="http://schemas.openxmlformats.org/officeDocument/2006/relationships/customXml" Target="../ink/ink1705.xml"/><Relationship Id="rId286" Type="http://schemas.openxmlformats.org/officeDocument/2006/relationships/image" Target="../media/image1416.png"/><Relationship Id="rId493" Type="http://schemas.openxmlformats.org/officeDocument/2006/relationships/customXml" Target="../ink/ink1524.xml"/><Relationship Id="rId507" Type="http://schemas.openxmlformats.org/officeDocument/2006/relationships/customXml" Target="../ink/ink1531.xml"/><Relationship Id="rId714" Type="http://schemas.openxmlformats.org/officeDocument/2006/relationships/customXml" Target="../ink/ink1635.xml"/><Relationship Id="rId921" Type="http://schemas.openxmlformats.org/officeDocument/2006/relationships/image" Target="../media/image1732.png"/><Relationship Id="rId50" Type="http://schemas.openxmlformats.org/officeDocument/2006/relationships/image" Target="../media/image1300.png"/><Relationship Id="rId146" Type="http://schemas.openxmlformats.org/officeDocument/2006/relationships/image" Target="../media/image1346.png"/><Relationship Id="rId353" Type="http://schemas.openxmlformats.org/officeDocument/2006/relationships/customXml" Target="../ink/ink1454.xml"/><Relationship Id="rId560" Type="http://schemas.openxmlformats.org/officeDocument/2006/relationships/customXml" Target="../ink/ink1558.xml"/><Relationship Id="rId798" Type="http://schemas.openxmlformats.org/officeDocument/2006/relationships/customXml" Target="../ink/ink1677.xml"/><Relationship Id="rId213" Type="http://schemas.openxmlformats.org/officeDocument/2006/relationships/customXml" Target="../ink/ink1384.xml"/><Relationship Id="rId420" Type="http://schemas.openxmlformats.org/officeDocument/2006/relationships/image" Target="../media/image1482.png"/><Relationship Id="rId658" Type="http://schemas.openxmlformats.org/officeDocument/2006/relationships/customXml" Target="../ink/ink1607.xml"/><Relationship Id="rId865" Type="http://schemas.openxmlformats.org/officeDocument/2006/relationships/image" Target="../media/image1704.png"/><Relationship Id="rId297" Type="http://schemas.openxmlformats.org/officeDocument/2006/relationships/customXml" Target="../ink/ink1426.xml"/><Relationship Id="rId518" Type="http://schemas.openxmlformats.org/officeDocument/2006/relationships/image" Target="../media/image1531.png"/><Relationship Id="rId725" Type="http://schemas.openxmlformats.org/officeDocument/2006/relationships/image" Target="../media/image1634.png"/><Relationship Id="rId932" Type="http://schemas.openxmlformats.org/officeDocument/2006/relationships/customXml" Target="../ink/ink1744.xml"/><Relationship Id="rId157" Type="http://schemas.openxmlformats.org/officeDocument/2006/relationships/customXml" Target="../ink/ink1356.xml"/><Relationship Id="rId364" Type="http://schemas.openxmlformats.org/officeDocument/2006/relationships/image" Target="../media/image145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24.xml"/><Relationship Id="rId299" Type="http://schemas.openxmlformats.org/officeDocument/2006/relationships/customXml" Target="../ink/ink1915.xml"/><Relationship Id="rId21" Type="http://schemas.openxmlformats.org/officeDocument/2006/relationships/customXml" Target="../ink/ink1776.xml"/><Relationship Id="rId63" Type="http://schemas.openxmlformats.org/officeDocument/2006/relationships/customXml" Target="../ink/ink1797.xml"/><Relationship Id="rId159" Type="http://schemas.openxmlformats.org/officeDocument/2006/relationships/customXml" Target="../ink/ink1845.xml"/><Relationship Id="rId324" Type="http://schemas.openxmlformats.org/officeDocument/2006/relationships/image" Target="../media/image1921.png"/><Relationship Id="rId366" Type="http://schemas.openxmlformats.org/officeDocument/2006/relationships/image" Target="../media/image1942.png"/><Relationship Id="rId170" Type="http://schemas.openxmlformats.org/officeDocument/2006/relationships/image" Target="../media/image1844.png"/><Relationship Id="rId226" Type="http://schemas.openxmlformats.org/officeDocument/2006/relationships/image" Target="../media/image1872.png"/><Relationship Id="rId268" Type="http://schemas.openxmlformats.org/officeDocument/2006/relationships/image" Target="../media/image1893.png"/><Relationship Id="rId32" Type="http://schemas.openxmlformats.org/officeDocument/2006/relationships/image" Target="../media/image1775.png"/><Relationship Id="rId74" Type="http://schemas.openxmlformats.org/officeDocument/2006/relationships/image" Target="../media/image1796.png"/><Relationship Id="rId128" Type="http://schemas.openxmlformats.org/officeDocument/2006/relationships/image" Target="../media/image1823.png"/><Relationship Id="rId335" Type="http://schemas.openxmlformats.org/officeDocument/2006/relationships/customXml" Target="../ink/ink1933.xml"/><Relationship Id="rId377" Type="http://schemas.openxmlformats.org/officeDocument/2006/relationships/customXml" Target="../ink/ink1954.xml"/><Relationship Id="rId5" Type="http://schemas.openxmlformats.org/officeDocument/2006/relationships/customXml" Target="../ink/ink1768.xml"/><Relationship Id="rId181" Type="http://schemas.openxmlformats.org/officeDocument/2006/relationships/customXml" Target="../ink/ink1856.xml"/><Relationship Id="rId237" Type="http://schemas.openxmlformats.org/officeDocument/2006/relationships/customXml" Target="../ink/ink1884.xml"/><Relationship Id="rId279" Type="http://schemas.openxmlformats.org/officeDocument/2006/relationships/customXml" Target="../ink/ink1905.xml"/><Relationship Id="rId43" Type="http://schemas.openxmlformats.org/officeDocument/2006/relationships/customXml" Target="../ink/ink1787.xml"/><Relationship Id="rId139" Type="http://schemas.openxmlformats.org/officeDocument/2006/relationships/customXml" Target="../ink/ink1835.xml"/><Relationship Id="rId290" Type="http://schemas.openxmlformats.org/officeDocument/2006/relationships/image" Target="../media/image1904.png"/><Relationship Id="rId304" Type="http://schemas.openxmlformats.org/officeDocument/2006/relationships/image" Target="../media/image1911.png"/><Relationship Id="rId346" Type="http://schemas.openxmlformats.org/officeDocument/2006/relationships/image" Target="../media/image1932.png"/><Relationship Id="rId388" Type="http://schemas.openxmlformats.org/officeDocument/2006/relationships/image" Target="../media/image1953.png"/><Relationship Id="rId85" Type="http://schemas.openxmlformats.org/officeDocument/2006/relationships/customXml" Target="../ink/ink1808.xml"/><Relationship Id="rId150" Type="http://schemas.openxmlformats.org/officeDocument/2006/relationships/image" Target="../media/image1834.png"/><Relationship Id="rId192" Type="http://schemas.openxmlformats.org/officeDocument/2006/relationships/image" Target="../media/image1855.png"/><Relationship Id="rId206" Type="http://schemas.openxmlformats.org/officeDocument/2006/relationships/image" Target="../media/image1862.png"/><Relationship Id="rId248" Type="http://schemas.openxmlformats.org/officeDocument/2006/relationships/image" Target="../media/image1883.png"/><Relationship Id="rId12" Type="http://schemas.openxmlformats.org/officeDocument/2006/relationships/image" Target="../media/image1765.png"/><Relationship Id="rId108" Type="http://schemas.openxmlformats.org/officeDocument/2006/relationships/image" Target="../media/image1813.png"/><Relationship Id="rId315" Type="http://schemas.openxmlformats.org/officeDocument/2006/relationships/customXml" Target="../ink/ink1923.xml"/><Relationship Id="rId357" Type="http://schemas.openxmlformats.org/officeDocument/2006/relationships/customXml" Target="../ink/ink1944.xml"/><Relationship Id="rId54" Type="http://schemas.openxmlformats.org/officeDocument/2006/relationships/image" Target="../media/image1786.png"/><Relationship Id="rId96" Type="http://schemas.openxmlformats.org/officeDocument/2006/relationships/image" Target="../media/image1807.png"/><Relationship Id="rId161" Type="http://schemas.openxmlformats.org/officeDocument/2006/relationships/customXml" Target="../ink/ink1846.xml"/><Relationship Id="rId217" Type="http://schemas.openxmlformats.org/officeDocument/2006/relationships/customXml" Target="../ink/ink1874.xml"/><Relationship Id="rId259" Type="http://schemas.openxmlformats.org/officeDocument/2006/relationships/customXml" Target="../ink/ink1895.xml"/><Relationship Id="rId23" Type="http://schemas.openxmlformats.org/officeDocument/2006/relationships/customXml" Target="../ink/ink1777.xml"/><Relationship Id="rId119" Type="http://schemas.openxmlformats.org/officeDocument/2006/relationships/customXml" Target="../ink/ink1825.xml"/><Relationship Id="rId270" Type="http://schemas.openxmlformats.org/officeDocument/2006/relationships/image" Target="../media/image1894.png"/><Relationship Id="rId326" Type="http://schemas.openxmlformats.org/officeDocument/2006/relationships/image" Target="../media/image1922.png"/><Relationship Id="rId65" Type="http://schemas.openxmlformats.org/officeDocument/2006/relationships/customXml" Target="../ink/ink1798.xml"/><Relationship Id="rId130" Type="http://schemas.openxmlformats.org/officeDocument/2006/relationships/image" Target="../media/image1824.png"/><Relationship Id="rId368" Type="http://schemas.openxmlformats.org/officeDocument/2006/relationships/image" Target="../media/image1943.png"/><Relationship Id="rId172" Type="http://schemas.openxmlformats.org/officeDocument/2006/relationships/image" Target="../media/image1845.png"/><Relationship Id="rId228" Type="http://schemas.openxmlformats.org/officeDocument/2006/relationships/image" Target="../media/image1873.png"/><Relationship Id="rId281" Type="http://schemas.openxmlformats.org/officeDocument/2006/relationships/customXml" Target="../ink/ink1906.xml"/><Relationship Id="rId337" Type="http://schemas.openxmlformats.org/officeDocument/2006/relationships/customXml" Target="../ink/ink1934.xml"/><Relationship Id="rId34" Type="http://schemas.openxmlformats.org/officeDocument/2006/relationships/image" Target="../media/image1776.png"/><Relationship Id="rId76" Type="http://schemas.openxmlformats.org/officeDocument/2006/relationships/image" Target="../media/image1797.png"/><Relationship Id="rId141" Type="http://schemas.openxmlformats.org/officeDocument/2006/relationships/customXml" Target="../ink/ink1836.xml"/><Relationship Id="rId379" Type="http://schemas.openxmlformats.org/officeDocument/2006/relationships/customXml" Target="../ink/ink1955.xml"/><Relationship Id="rId7" Type="http://schemas.openxmlformats.org/officeDocument/2006/relationships/customXml" Target="../ink/ink1769.xml"/><Relationship Id="rId183" Type="http://schemas.openxmlformats.org/officeDocument/2006/relationships/customXml" Target="../ink/ink1857.xml"/><Relationship Id="rId239" Type="http://schemas.openxmlformats.org/officeDocument/2006/relationships/customXml" Target="../ink/ink1885.xml"/><Relationship Id="rId390" Type="http://schemas.openxmlformats.org/officeDocument/2006/relationships/image" Target="../media/image1954.png"/><Relationship Id="rId250" Type="http://schemas.openxmlformats.org/officeDocument/2006/relationships/image" Target="../media/image1884.png"/><Relationship Id="rId292" Type="http://schemas.openxmlformats.org/officeDocument/2006/relationships/image" Target="../media/image1905.png"/><Relationship Id="rId306" Type="http://schemas.openxmlformats.org/officeDocument/2006/relationships/image" Target="../media/image1912.png"/><Relationship Id="rId45" Type="http://schemas.openxmlformats.org/officeDocument/2006/relationships/customXml" Target="../ink/ink1788.xml"/><Relationship Id="rId87" Type="http://schemas.openxmlformats.org/officeDocument/2006/relationships/customXml" Target="../ink/ink1809.xml"/><Relationship Id="rId110" Type="http://schemas.openxmlformats.org/officeDocument/2006/relationships/image" Target="../media/image1814.png"/><Relationship Id="rId348" Type="http://schemas.openxmlformats.org/officeDocument/2006/relationships/image" Target="../media/image1933.png"/><Relationship Id="rId152" Type="http://schemas.openxmlformats.org/officeDocument/2006/relationships/image" Target="../media/image1835.png"/><Relationship Id="rId194" Type="http://schemas.openxmlformats.org/officeDocument/2006/relationships/image" Target="../media/image1856.png"/><Relationship Id="rId208" Type="http://schemas.openxmlformats.org/officeDocument/2006/relationships/image" Target="../media/image1863.png"/><Relationship Id="rId261" Type="http://schemas.openxmlformats.org/officeDocument/2006/relationships/customXml" Target="../ink/ink1896.xml"/><Relationship Id="rId14" Type="http://schemas.openxmlformats.org/officeDocument/2006/relationships/image" Target="../media/image1766.png"/><Relationship Id="rId56" Type="http://schemas.openxmlformats.org/officeDocument/2006/relationships/image" Target="../media/image1787.png"/><Relationship Id="rId317" Type="http://schemas.openxmlformats.org/officeDocument/2006/relationships/customXml" Target="../ink/ink1924.xml"/><Relationship Id="rId359" Type="http://schemas.openxmlformats.org/officeDocument/2006/relationships/customXml" Target="../ink/ink1945.xml"/><Relationship Id="rId98" Type="http://schemas.openxmlformats.org/officeDocument/2006/relationships/image" Target="../media/image1808.png"/><Relationship Id="rId121" Type="http://schemas.openxmlformats.org/officeDocument/2006/relationships/customXml" Target="../ink/ink1826.xml"/><Relationship Id="rId163" Type="http://schemas.openxmlformats.org/officeDocument/2006/relationships/customXml" Target="../ink/ink1847.xml"/><Relationship Id="rId219" Type="http://schemas.openxmlformats.org/officeDocument/2006/relationships/customXml" Target="../ink/ink1875.xml"/><Relationship Id="rId370" Type="http://schemas.openxmlformats.org/officeDocument/2006/relationships/image" Target="../media/image1944.png"/><Relationship Id="rId230" Type="http://schemas.openxmlformats.org/officeDocument/2006/relationships/image" Target="../media/image1874.png"/><Relationship Id="rId25" Type="http://schemas.openxmlformats.org/officeDocument/2006/relationships/customXml" Target="../ink/ink1778.xml"/><Relationship Id="rId67" Type="http://schemas.openxmlformats.org/officeDocument/2006/relationships/customXml" Target="../ink/ink1799.xml"/><Relationship Id="rId272" Type="http://schemas.openxmlformats.org/officeDocument/2006/relationships/image" Target="../media/image1895.png"/><Relationship Id="rId328" Type="http://schemas.openxmlformats.org/officeDocument/2006/relationships/image" Target="../media/image1923.png"/><Relationship Id="rId132" Type="http://schemas.openxmlformats.org/officeDocument/2006/relationships/image" Target="../media/image1825.png"/><Relationship Id="rId174" Type="http://schemas.openxmlformats.org/officeDocument/2006/relationships/image" Target="../media/image1846.png"/><Relationship Id="rId381" Type="http://schemas.openxmlformats.org/officeDocument/2006/relationships/customXml" Target="../ink/ink1956.xml"/><Relationship Id="rId241" Type="http://schemas.openxmlformats.org/officeDocument/2006/relationships/customXml" Target="../ink/ink1886.xml"/><Relationship Id="rId36" Type="http://schemas.openxmlformats.org/officeDocument/2006/relationships/image" Target="../media/image1777.png"/><Relationship Id="rId283" Type="http://schemas.openxmlformats.org/officeDocument/2006/relationships/customXml" Target="../ink/ink1907.xml"/><Relationship Id="rId339" Type="http://schemas.openxmlformats.org/officeDocument/2006/relationships/customXml" Target="../ink/ink1935.xml"/><Relationship Id="rId78" Type="http://schemas.openxmlformats.org/officeDocument/2006/relationships/image" Target="../media/image1798.png"/><Relationship Id="rId101" Type="http://schemas.openxmlformats.org/officeDocument/2006/relationships/customXml" Target="../ink/ink1816.xml"/><Relationship Id="rId143" Type="http://schemas.openxmlformats.org/officeDocument/2006/relationships/customXml" Target="../ink/ink1837.xml"/><Relationship Id="rId185" Type="http://schemas.openxmlformats.org/officeDocument/2006/relationships/customXml" Target="../ink/ink1858.xml"/><Relationship Id="rId350" Type="http://schemas.openxmlformats.org/officeDocument/2006/relationships/image" Target="../media/image1934.png"/><Relationship Id="rId9" Type="http://schemas.openxmlformats.org/officeDocument/2006/relationships/customXml" Target="../ink/ink1770.xml"/><Relationship Id="rId210" Type="http://schemas.openxmlformats.org/officeDocument/2006/relationships/image" Target="../media/image1864.png"/><Relationship Id="rId392" Type="http://schemas.openxmlformats.org/officeDocument/2006/relationships/image" Target="../media/image1955.png"/><Relationship Id="rId252" Type="http://schemas.openxmlformats.org/officeDocument/2006/relationships/image" Target="../media/image1885.png"/><Relationship Id="rId294" Type="http://schemas.openxmlformats.org/officeDocument/2006/relationships/image" Target="../media/image1906.png"/><Relationship Id="rId308" Type="http://schemas.openxmlformats.org/officeDocument/2006/relationships/image" Target="../media/image1913.png"/><Relationship Id="rId47" Type="http://schemas.openxmlformats.org/officeDocument/2006/relationships/customXml" Target="../ink/ink1789.xml"/><Relationship Id="rId89" Type="http://schemas.openxmlformats.org/officeDocument/2006/relationships/customXml" Target="../ink/ink1810.xml"/><Relationship Id="rId112" Type="http://schemas.openxmlformats.org/officeDocument/2006/relationships/image" Target="../media/image1815.png"/><Relationship Id="rId154" Type="http://schemas.openxmlformats.org/officeDocument/2006/relationships/image" Target="../media/image1836.png"/><Relationship Id="rId361" Type="http://schemas.openxmlformats.org/officeDocument/2006/relationships/customXml" Target="../ink/ink1946.xml"/><Relationship Id="rId196" Type="http://schemas.openxmlformats.org/officeDocument/2006/relationships/image" Target="../media/image1857.png"/><Relationship Id="rId16" Type="http://schemas.openxmlformats.org/officeDocument/2006/relationships/image" Target="../media/image1767.png"/><Relationship Id="rId221" Type="http://schemas.openxmlformats.org/officeDocument/2006/relationships/customXml" Target="../ink/ink1876.xml"/><Relationship Id="rId242" Type="http://schemas.openxmlformats.org/officeDocument/2006/relationships/image" Target="../media/image1880.png"/><Relationship Id="rId263" Type="http://schemas.openxmlformats.org/officeDocument/2006/relationships/customXml" Target="../ink/ink1897.xml"/><Relationship Id="rId284" Type="http://schemas.openxmlformats.org/officeDocument/2006/relationships/image" Target="../media/image1901.png"/><Relationship Id="rId319" Type="http://schemas.openxmlformats.org/officeDocument/2006/relationships/customXml" Target="../ink/ink1925.xml"/><Relationship Id="rId37" Type="http://schemas.openxmlformats.org/officeDocument/2006/relationships/customXml" Target="../ink/ink1784.xml"/><Relationship Id="rId58" Type="http://schemas.openxmlformats.org/officeDocument/2006/relationships/image" Target="../media/image1788.png"/><Relationship Id="rId79" Type="http://schemas.openxmlformats.org/officeDocument/2006/relationships/customXml" Target="../ink/ink1805.xml"/><Relationship Id="rId102" Type="http://schemas.openxmlformats.org/officeDocument/2006/relationships/image" Target="../media/image1810.png"/><Relationship Id="rId123" Type="http://schemas.openxmlformats.org/officeDocument/2006/relationships/customXml" Target="../ink/ink1827.xml"/><Relationship Id="rId144" Type="http://schemas.openxmlformats.org/officeDocument/2006/relationships/image" Target="../media/image1831.png"/><Relationship Id="rId330" Type="http://schemas.openxmlformats.org/officeDocument/2006/relationships/image" Target="../media/image1924.png"/><Relationship Id="rId90" Type="http://schemas.openxmlformats.org/officeDocument/2006/relationships/image" Target="../media/image1804.png"/><Relationship Id="rId165" Type="http://schemas.openxmlformats.org/officeDocument/2006/relationships/customXml" Target="../ink/ink1848.xml"/><Relationship Id="rId186" Type="http://schemas.openxmlformats.org/officeDocument/2006/relationships/image" Target="../media/image1852.png"/><Relationship Id="rId351" Type="http://schemas.openxmlformats.org/officeDocument/2006/relationships/customXml" Target="../ink/ink1941.xml"/><Relationship Id="rId372" Type="http://schemas.openxmlformats.org/officeDocument/2006/relationships/image" Target="../media/image1945.png"/><Relationship Id="rId393" Type="http://schemas.openxmlformats.org/officeDocument/2006/relationships/customXml" Target="../ink/ink1962.xml"/><Relationship Id="rId211" Type="http://schemas.openxmlformats.org/officeDocument/2006/relationships/customXml" Target="../ink/ink1871.xml"/><Relationship Id="rId232" Type="http://schemas.openxmlformats.org/officeDocument/2006/relationships/image" Target="../media/image1875.png"/><Relationship Id="rId253" Type="http://schemas.openxmlformats.org/officeDocument/2006/relationships/customXml" Target="../ink/ink1892.xml"/><Relationship Id="rId274" Type="http://schemas.openxmlformats.org/officeDocument/2006/relationships/image" Target="../media/image1896.png"/><Relationship Id="rId295" Type="http://schemas.openxmlformats.org/officeDocument/2006/relationships/customXml" Target="../ink/ink1913.xml"/><Relationship Id="rId309" Type="http://schemas.openxmlformats.org/officeDocument/2006/relationships/customXml" Target="../ink/ink1920.xml"/><Relationship Id="rId27" Type="http://schemas.openxmlformats.org/officeDocument/2006/relationships/customXml" Target="../ink/ink1779.xml"/><Relationship Id="rId48" Type="http://schemas.openxmlformats.org/officeDocument/2006/relationships/image" Target="../media/image1783.png"/><Relationship Id="rId69" Type="http://schemas.openxmlformats.org/officeDocument/2006/relationships/customXml" Target="../ink/ink1800.xml"/><Relationship Id="rId113" Type="http://schemas.openxmlformats.org/officeDocument/2006/relationships/customXml" Target="../ink/ink1822.xml"/><Relationship Id="rId134" Type="http://schemas.openxmlformats.org/officeDocument/2006/relationships/image" Target="../media/image1826.png"/><Relationship Id="rId320" Type="http://schemas.openxmlformats.org/officeDocument/2006/relationships/image" Target="../media/image1919.png"/><Relationship Id="rId80" Type="http://schemas.openxmlformats.org/officeDocument/2006/relationships/image" Target="../media/image1799.png"/><Relationship Id="rId155" Type="http://schemas.openxmlformats.org/officeDocument/2006/relationships/customXml" Target="../ink/ink1843.xml"/><Relationship Id="rId176" Type="http://schemas.openxmlformats.org/officeDocument/2006/relationships/image" Target="../media/image1847.png"/><Relationship Id="rId197" Type="http://schemas.openxmlformats.org/officeDocument/2006/relationships/customXml" Target="../ink/ink1864.xml"/><Relationship Id="rId341" Type="http://schemas.openxmlformats.org/officeDocument/2006/relationships/customXml" Target="../ink/ink1936.xml"/><Relationship Id="rId362" Type="http://schemas.openxmlformats.org/officeDocument/2006/relationships/image" Target="../media/image1940.png"/><Relationship Id="rId383" Type="http://schemas.openxmlformats.org/officeDocument/2006/relationships/customXml" Target="../ink/ink1957.xml"/><Relationship Id="rId201" Type="http://schemas.openxmlformats.org/officeDocument/2006/relationships/customXml" Target="../ink/ink1866.xml"/><Relationship Id="rId222" Type="http://schemas.openxmlformats.org/officeDocument/2006/relationships/image" Target="../media/image1870.png"/><Relationship Id="rId243" Type="http://schemas.openxmlformats.org/officeDocument/2006/relationships/customXml" Target="../ink/ink1887.xml"/><Relationship Id="rId264" Type="http://schemas.openxmlformats.org/officeDocument/2006/relationships/image" Target="../media/image1891.png"/><Relationship Id="rId285" Type="http://schemas.openxmlformats.org/officeDocument/2006/relationships/customXml" Target="../ink/ink1908.xml"/><Relationship Id="rId17" Type="http://schemas.openxmlformats.org/officeDocument/2006/relationships/customXml" Target="../ink/ink1774.xml"/><Relationship Id="rId38" Type="http://schemas.openxmlformats.org/officeDocument/2006/relationships/image" Target="../media/image1778.png"/><Relationship Id="rId59" Type="http://schemas.openxmlformats.org/officeDocument/2006/relationships/customXml" Target="../ink/ink1795.xml"/><Relationship Id="rId103" Type="http://schemas.openxmlformats.org/officeDocument/2006/relationships/customXml" Target="../ink/ink1817.xml"/><Relationship Id="rId124" Type="http://schemas.openxmlformats.org/officeDocument/2006/relationships/image" Target="../media/image1821.png"/><Relationship Id="rId310" Type="http://schemas.openxmlformats.org/officeDocument/2006/relationships/image" Target="../media/image1914.png"/><Relationship Id="rId70" Type="http://schemas.openxmlformats.org/officeDocument/2006/relationships/image" Target="../media/image1794.png"/><Relationship Id="rId91" Type="http://schemas.openxmlformats.org/officeDocument/2006/relationships/customXml" Target="../ink/ink1811.xml"/><Relationship Id="rId145" Type="http://schemas.openxmlformats.org/officeDocument/2006/relationships/customXml" Target="../ink/ink1838.xml"/><Relationship Id="rId166" Type="http://schemas.openxmlformats.org/officeDocument/2006/relationships/image" Target="../media/image1842.png"/><Relationship Id="rId187" Type="http://schemas.openxmlformats.org/officeDocument/2006/relationships/customXml" Target="../ink/ink1859.xml"/><Relationship Id="rId331" Type="http://schemas.openxmlformats.org/officeDocument/2006/relationships/customXml" Target="../ink/ink1931.xml"/><Relationship Id="rId352" Type="http://schemas.openxmlformats.org/officeDocument/2006/relationships/image" Target="../media/image1935.png"/><Relationship Id="rId373" Type="http://schemas.openxmlformats.org/officeDocument/2006/relationships/customXml" Target="../ink/ink1952.xml"/><Relationship Id="rId394" Type="http://schemas.openxmlformats.org/officeDocument/2006/relationships/image" Target="../media/image1956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865.png"/><Relationship Id="rId233" Type="http://schemas.openxmlformats.org/officeDocument/2006/relationships/customXml" Target="../ink/ink1882.xml"/><Relationship Id="rId254" Type="http://schemas.openxmlformats.org/officeDocument/2006/relationships/image" Target="../media/image1886.png"/><Relationship Id="rId28" Type="http://schemas.openxmlformats.org/officeDocument/2006/relationships/image" Target="../media/image1773.png"/><Relationship Id="rId49" Type="http://schemas.openxmlformats.org/officeDocument/2006/relationships/customXml" Target="../ink/ink1790.xml"/><Relationship Id="rId114" Type="http://schemas.openxmlformats.org/officeDocument/2006/relationships/image" Target="../media/image1816.png"/><Relationship Id="rId275" Type="http://schemas.openxmlformats.org/officeDocument/2006/relationships/customXml" Target="../ink/ink1903.xml"/><Relationship Id="rId296" Type="http://schemas.openxmlformats.org/officeDocument/2006/relationships/image" Target="../media/image1907.png"/><Relationship Id="rId300" Type="http://schemas.openxmlformats.org/officeDocument/2006/relationships/image" Target="../media/image1909.png"/><Relationship Id="rId60" Type="http://schemas.openxmlformats.org/officeDocument/2006/relationships/image" Target="../media/image1789.png"/><Relationship Id="rId81" Type="http://schemas.openxmlformats.org/officeDocument/2006/relationships/customXml" Target="../ink/ink1806.xml"/><Relationship Id="rId135" Type="http://schemas.openxmlformats.org/officeDocument/2006/relationships/customXml" Target="../ink/ink1833.xml"/><Relationship Id="rId156" Type="http://schemas.openxmlformats.org/officeDocument/2006/relationships/image" Target="../media/image1837.png"/><Relationship Id="rId177" Type="http://schemas.openxmlformats.org/officeDocument/2006/relationships/customXml" Target="../ink/ink1854.xml"/><Relationship Id="rId198" Type="http://schemas.openxmlformats.org/officeDocument/2006/relationships/image" Target="../media/image1858.png"/><Relationship Id="rId321" Type="http://schemas.openxmlformats.org/officeDocument/2006/relationships/customXml" Target="../ink/ink1926.xml"/><Relationship Id="rId342" Type="http://schemas.openxmlformats.org/officeDocument/2006/relationships/image" Target="../media/image1930.png"/><Relationship Id="rId363" Type="http://schemas.openxmlformats.org/officeDocument/2006/relationships/customXml" Target="../ink/ink1947.xml"/><Relationship Id="rId384" Type="http://schemas.openxmlformats.org/officeDocument/2006/relationships/image" Target="../media/image1951.png"/><Relationship Id="rId202" Type="http://schemas.openxmlformats.org/officeDocument/2006/relationships/image" Target="../media/image1860.png"/><Relationship Id="rId223" Type="http://schemas.openxmlformats.org/officeDocument/2006/relationships/customXml" Target="../ink/ink1877.xml"/><Relationship Id="rId244" Type="http://schemas.openxmlformats.org/officeDocument/2006/relationships/image" Target="../media/image1881.png"/><Relationship Id="rId18" Type="http://schemas.openxmlformats.org/officeDocument/2006/relationships/image" Target="../media/image1768.png"/><Relationship Id="rId39" Type="http://schemas.openxmlformats.org/officeDocument/2006/relationships/customXml" Target="../ink/ink1785.xml"/><Relationship Id="rId265" Type="http://schemas.openxmlformats.org/officeDocument/2006/relationships/customXml" Target="../ink/ink1898.xml"/><Relationship Id="rId286" Type="http://schemas.openxmlformats.org/officeDocument/2006/relationships/image" Target="../media/image1902.png"/><Relationship Id="rId50" Type="http://schemas.openxmlformats.org/officeDocument/2006/relationships/image" Target="../media/image1784.png"/><Relationship Id="rId104" Type="http://schemas.openxmlformats.org/officeDocument/2006/relationships/image" Target="../media/image1811.png"/><Relationship Id="rId125" Type="http://schemas.openxmlformats.org/officeDocument/2006/relationships/customXml" Target="../ink/ink1828.xml"/><Relationship Id="rId146" Type="http://schemas.openxmlformats.org/officeDocument/2006/relationships/image" Target="../media/image1832.png"/><Relationship Id="rId167" Type="http://schemas.openxmlformats.org/officeDocument/2006/relationships/customXml" Target="../ink/ink1849.xml"/><Relationship Id="rId188" Type="http://schemas.openxmlformats.org/officeDocument/2006/relationships/image" Target="../media/image1853.png"/><Relationship Id="rId311" Type="http://schemas.openxmlformats.org/officeDocument/2006/relationships/customXml" Target="../ink/ink1921.xml"/><Relationship Id="rId332" Type="http://schemas.openxmlformats.org/officeDocument/2006/relationships/image" Target="../media/image1925.png"/><Relationship Id="rId353" Type="http://schemas.openxmlformats.org/officeDocument/2006/relationships/customXml" Target="../ink/ink1942.xml"/><Relationship Id="rId374" Type="http://schemas.openxmlformats.org/officeDocument/2006/relationships/image" Target="../media/image1946.png"/><Relationship Id="rId395" Type="http://schemas.openxmlformats.org/officeDocument/2006/relationships/customXml" Target="../ink/ink1963.xml"/><Relationship Id="rId71" Type="http://schemas.openxmlformats.org/officeDocument/2006/relationships/customXml" Target="../ink/ink1801.xml"/><Relationship Id="rId92" Type="http://schemas.openxmlformats.org/officeDocument/2006/relationships/image" Target="../media/image1805.png"/><Relationship Id="rId213" Type="http://schemas.openxmlformats.org/officeDocument/2006/relationships/customXml" Target="../ink/ink1872.xml"/><Relationship Id="rId234" Type="http://schemas.openxmlformats.org/officeDocument/2006/relationships/image" Target="../media/image1876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780.xml"/><Relationship Id="rId255" Type="http://schemas.openxmlformats.org/officeDocument/2006/relationships/customXml" Target="../ink/ink1893.xml"/><Relationship Id="rId276" Type="http://schemas.openxmlformats.org/officeDocument/2006/relationships/image" Target="../media/image1897.png"/><Relationship Id="rId297" Type="http://schemas.openxmlformats.org/officeDocument/2006/relationships/customXml" Target="../ink/ink1914.xml"/><Relationship Id="rId40" Type="http://schemas.openxmlformats.org/officeDocument/2006/relationships/image" Target="../media/image1779.png"/><Relationship Id="rId115" Type="http://schemas.openxmlformats.org/officeDocument/2006/relationships/customXml" Target="../ink/ink1823.xml"/><Relationship Id="rId136" Type="http://schemas.openxmlformats.org/officeDocument/2006/relationships/image" Target="../media/image1827.png"/><Relationship Id="rId157" Type="http://schemas.openxmlformats.org/officeDocument/2006/relationships/customXml" Target="../ink/ink1844.xml"/><Relationship Id="rId178" Type="http://schemas.openxmlformats.org/officeDocument/2006/relationships/image" Target="../media/image1848.png"/><Relationship Id="rId301" Type="http://schemas.openxmlformats.org/officeDocument/2006/relationships/customXml" Target="../ink/ink1916.xml"/><Relationship Id="rId322" Type="http://schemas.openxmlformats.org/officeDocument/2006/relationships/image" Target="../media/image1920.png"/><Relationship Id="rId343" Type="http://schemas.openxmlformats.org/officeDocument/2006/relationships/customXml" Target="../ink/ink1937.xml"/><Relationship Id="rId364" Type="http://schemas.openxmlformats.org/officeDocument/2006/relationships/image" Target="../media/image1941.png"/><Relationship Id="rId61" Type="http://schemas.openxmlformats.org/officeDocument/2006/relationships/customXml" Target="../ink/ink1796.xml"/><Relationship Id="rId82" Type="http://schemas.openxmlformats.org/officeDocument/2006/relationships/image" Target="../media/image1800.png"/><Relationship Id="rId199" Type="http://schemas.openxmlformats.org/officeDocument/2006/relationships/customXml" Target="../ink/ink1865.xml"/><Relationship Id="rId203" Type="http://schemas.openxmlformats.org/officeDocument/2006/relationships/customXml" Target="../ink/ink1867.xml"/><Relationship Id="rId385" Type="http://schemas.openxmlformats.org/officeDocument/2006/relationships/customXml" Target="../ink/ink1958.xml"/><Relationship Id="rId19" Type="http://schemas.openxmlformats.org/officeDocument/2006/relationships/customXml" Target="../ink/ink1775.xml"/><Relationship Id="rId224" Type="http://schemas.openxmlformats.org/officeDocument/2006/relationships/image" Target="../media/image1871.png"/><Relationship Id="rId245" Type="http://schemas.openxmlformats.org/officeDocument/2006/relationships/customXml" Target="../ink/ink1888.xml"/><Relationship Id="rId266" Type="http://schemas.openxmlformats.org/officeDocument/2006/relationships/image" Target="../media/image1892.png"/><Relationship Id="rId287" Type="http://schemas.openxmlformats.org/officeDocument/2006/relationships/customXml" Target="../ink/ink1909.xml"/><Relationship Id="rId30" Type="http://schemas.openxmlformats.org/officeDocument/2006/relationships/image" Target="../media/image1774.png"/><Relationship Id="rId105" Type="http://schemas.openxmlformats.org/officeDocument/2006/relationships/customXml" Target="../ink/ink1818.xml"/><Relationship Id="rId126" Type="http://schemas.openxmlformats.org/officeDocument/2006/relationships/image" Target="../media/image1822.png"/><Relationship Id="rId147" Type="http://schemas.openxmlformats.org/officeDocument/2006/relationships/customXml" Target="../ink/ink1839.xml"/><Relationship Id="rId168" Type="http://schemas.openxmlformats.org/officeDocument/2006/relationships/image" Target="../media/image1843.png"/><Relationship Id="rId312" Type="http://schemas.openxmlformats.org/officeDocument/2006/relationships/image" Target="../media/image1915.png"/><Relationship Id="rId333" Type="http://schemas.openxmlformats.org/officeDocument/2006/relationships/customXml" Target="../ink/ink1932.xml"/><Relationship Id="rId354" Type="http://schemas.openxmlformats.org/officeDocument/2006/relationships/image" Target="../media/image1936.png"/><Relationship Id="rId51" Type="http://schemas.openxmlformats.org/officeDocument/2006/relationships/customXml" Target="../ink/ink1791.xml"/><Relationship Id="rId72" Type="http://schemas.openxmlformats.org/officeDocument/2006/relationships/image" Target="../media/image1795.png"/><Relationship Id="rId93" Type="http://schemas.openxmlformats.org/officeDocument/2006/relationships/customXml" Target="../ink/ink1812.xml"/><Relationship Id="rId189" Type="http://schemas.openxmlformats.org/officeDocument/2006/relationships/customXml" Target="../ink/ink1860.xml"/><Relationship Id="rId375" Type="http://schemas.openxmlformats.org/officeDocument/2006/relationships/customXml" Target="../ink/ink1953.xml"/><Relationship Id="rId396" Type="http://schemas.openxmlformats.org/officeDocument/2006/relationships/image" Target="../media/image1957.png"/><Relationship Id="rId3" Type="http://schemas.openxmlformats.org/officeDocument/2006/relationships/customXml" Target="../ink/ink1767.xml"/><Relationship Id="rId214" Type="http://schemas.openxmlformats.org/officeDocument/2006/relationships/image" Target="../media/image1866.png"/><Relationship Id="rId235" Type="http://schemas.openxmlformats.org/officeDocument/2006/relationships/customXml" Target="../ink/ink1883.xml"/><Relationship Id="rId256" Type="http://schemas.openxmlformats.org/officeDocument/2006/relationships/image" Target="../media/image1887.png"/><Relationship Id="rId277" Type="http://schemas.openxmlformats.org/officeDocument/2006/relationships/customXml" Target="../ink/ink1904.xml"/><Relationship Id="rId298" Type="http://schemas.openxmlformats.org/officeDocument/2006/relationships/image" Target="../media/image1908.png"/><Relationship Id="rId116" Type="http://schemas.openxmlformats.org/officeDocument/2006/relationships/image" Target="../media/image1817.png"/><Relationship Id="rId137" Type="http://schemas.openxmlformats.org/officeDocument/2006/relationships/customXml" Target="../ink/ink1834.xml"/><Relationship Id="rId158" Type="http://schemas.openxmlformats.org/officeDocument/2006/relationships/image" Target="../media/image1838.png"/><Relationship Id="rId302" Type="http://schemas.openxmlformats.org/officeDocument/2006/relationships/image" Target="../media/image1910.png"/><Relationship Id="rId323" Type="http://schemas.openxmlformats.org/officeDocument/2006/relationships/customXml" Target="../ink/ink1927.xml"/><Relationship Id="rId344" Type="http://schemas.openxmlformats.org/officeDocument/2006/relationships/image" Target="../media/image1931.png"/><Relationship Id="rId20" Type="http://schemas.openxmlformats.org/officeDocument/2006/relationships/image" Target="../media/image1769.png"/><Relationship Id="rId41" Type="http://schemas.openxmlformats.org/officeDocument/2006/relationships/customXml" Target="../ink/ink1786.xml"/><Relationship Id="rId62" Type="http://schemas.openxmlformats.org/officeDocument/2006/relationships/image" Target="../media/image1790.png"/><Relationship Id="rId83" Type="http://schemas.openxmlformats.org/officeDocument/2006/relationships/customXml" Target="../ink/ink1807.xml"/><Relationship Id="rId179" Type="http://schemas.openxmlformats.org/officeDocument/2006/relationships/customXml" Target="../ink/ink1855.xml"/><Relationship Id="rId365" Type="http://schemas.openxmlformats.org/officeDocument/2006/relationships/customXml" Target="../ink/ink1948.xml"/><Relationship Id="rId386" Type="http://schemas.openxmlformats.org/officeDocument/2006/relationships/image" Target="../media/image1952.png"/><Relationship Id="rId190" Type="http://schemas.openxmlformats.org/officeDocument/2006/relationships/image" Target="../media/image1854.png"/><Relationship Id="rId204" Type="http://schemas.openxmlformats.org/officeDocument/2006/relationships/image" Target="../media/image1861.png"/><Relationship Id="rId225" Type="http://schemas.openxmlformats.org/officeDocument/2006/relationships/customXml" Target="../ink/ink1878.xml"/><Relationship Id="rId246" Type="http://schemas.openxmlformats.org/officeDocument/2006/relationships/image" Target="../media/image1882.png"/><Relationship Id="rId267" Type="http://schemas.openxmlformats.org/officeDocument/2006/relationships/customXml" Target="../ink/ink1899.xml"/><Relationship Id="rId288" Type="http://schemas.openxmlformats.org/officeDocument/2006/relationships/image" Target="../media/image1903.png"/><Relationship Id="rId106" Type="http://schemas.openxmlformats.org/officeDocument/2006/relationships/image" Target="../media/image1812.png"/><Relationship Id="rId127" Type="http://schemas.openxmlformats.org/officeDocument/2006/relationships/customXml" Target="../ink/ink1829.xml"/><Relationship Id="rId313" Type="http://schemas.openxmlformats.org/officeDocument/2006/relationships/customXml" Target="../ink/ink1922.xml"/><Relationship Id="rId10" Type="http://schemas.openxmlformats.org/officeDocument/2006/relationships/image" Target="../media/image1764.png"/><Relationship Id="rId31" Type="http://schemas.openxmlformats.org/officeDocument/2006/relationships/customXml" Target="../ink/ink1781.xml"/><Relationship Id="rId52" Type="http://schemas.openxmlformats.org/officeDocument/2006/relationships/image" Target="../media/image1785.png"/><Relationship Id="rId73" Type="http://schemas.openxmlformats.org/officeDocument/2006/relationships/customXml" Target="../ink/ink1802.xml"/><Relationship Id="rId94" Type="http://schemas.openxmlformats.org/officeDocument/2006/relationships/image" Target="../media/image1806.png"/><Relationship Id="rId148" Type="http://schemas.openxmlformats.org/officeDocument/2006/relationships/image" Target="../media/image1833.png"/><Relationship Id="rId169" Type="http://schemas.openxmlformats.org/officeDocument/2006/relationships/customXml" Target="../ink/ink1850.xml"/><Relationship Id="rId334" Type="http://schemas.openxmlformats.org/officeDocument/2006/relationships/image" Target="../media/image1926.png"/><Relationship Id="rId355" Type="http://schemas.openxmlformats.org/officeDocument/2006/relationships/customXml" Target="../ink/ink1943.xml"/><Relationship Id="rId376" Type="http://schemas.openxmlformats.org/officeDocument/2006/relationships/image" Target="../media/image1947.png"/><Relationship Id="rId4" Type="http://schemas.openxmlformats.org/officeDocument/2006/relationships/image" Target="../media/image1761.png"/><Relationship Id="rId180" Type="http://schemas.openxmlformats.org/officeDocument/2006/relationships/image" Target="../media/image1849.png"/><Relationship Id="rId215" Type="http://schemas.openxmlformats.org/officeDocument/2006/relationships/customXml" Target="../ink/ink1873.xml"/><Relationship Id="rId236" Type="http://schemas.openxmlformats.org/officeDocument/2006/relationships/image" Target="../media/image1877.png"/><Relationship Id="rId257" Type="http://schemas.openxmlformats.org/officeDocument/2006/relationships/customXml" Target="../ink/ink1894.xml"/><Relationship Id="rId278" Type="http://schemas.openxmlformats.org/officeDocument/2006/relationships/image" Target="../media/image1898.png"/><Relationship Id="rId303" Type="http://schemas.openxmlformats.org/officeDocument/2006/relationships/customXml" Target="../ink/ink1917.xml"/><Relationship Id="rId42" Type="http://schemas.openxmlformats.org/officeDocument/2006/relationships/image" Target="../media/image1780.png"/><Relationship Id="rId84" Type="http://schemas.openxmlformats.org/officeDocument/2006/relationships/image" Target="../media/image1801.png"/><Relationship Id="rId138" Type="http://schemas.openxmlformats.org/officeDocument/2006/relationships/image" Target="../media/image1828.png"/><Relationship Id="rId345" Type="http://schemas.openxmlformats.org/officeDocument/2006/relationships/customXml" Target="../ink/ink1938.xml"/><Relationship Id="rId387" Type="http://schemas.openxmlformats.org/officeDocument/2006/relationships/customXml" Target="../ink/ink1959.xml"/><Relationship Id="rId191" Type="http://schemas.openxmlformats.org/officeDocument/2006/relationships/customXml" Target="../ink/ink1861.xml"/><Relationship Id="rId205" Type="http://schemas.openxmlformats.org/officeDocument/2006/relationships/customXml" Target="../ink/ink1868.xml"/><Relationship Id="rId247" Type="http://schemas.openxmlformats.org/officeDocument/2006/relationships/customXml" Target="../ink/ink1889.xml"/><Relationship Id="rId107" Type="http://schemas.openxmlformats.org/officeDocument/2006/relationships/customXml" Target="../ink/ink1819.xml"/><Relationship Id="rId289" Type="http://schemas.openxmlformats.org/officeDocument/2006/relationships/customXml" Target="../ink/ink1910.xml"/><Relationship Id="rId11" Type="http://schemas.openxmlformats.org/officeDocument/2006/relationships/customXml" Target="../ink/ink1771.xml"/><Relationship Id="rId53" Type="http://schemas.openxmlformats.org/officeDocument/2006/relationships/customXml" Target="../ink/ink1792.xml"/><Relationship Id="rId149" Type="http://schemas.openxmlformats.org/officeDocument/2006/relationships/customXml" Target="../ink/ink1840.xml"/><Relationship Id="rId314" Type="http://schemas.openxmlformats.org/officeDocument/2006/relationships/image" Target="../media/image1916.png"/><Relationship Id="rId356" Type="http://schemas.openxmlformats.org/officeDocument/2006/relationships/image" Target="../media/image1937.png"/><Relationship Id="rId95" Type="http://schemas.openxmlformats.org/officeDocument/2006/relationships/customXml" Target="../ink/ink1813.xml"/><Relationship Id="rId160" Type="http://schemas.openxmlformats.org/officeDocument/2006/relationships/image" Target="../media/image1839.png"/><Relationship Id="rId216" Type="http://schemas.openxmlformats.org/officeDocument/2006/relationships/image" Target="../media/image1867.png"/><Relationship Id="rId258" Type="http://schemas.openxmlformats.org/officeDocument/2006/relationships/image" Target="../media/image1888.png"/><Relationship Id="rId22" Type="http://schemas.openxmlformats.org/officeDocument/2006/relationships/image" Target="../media/image1770.png"/><Relationship Id="rId64" Type="http://schemas.openxmlformats.org/officeDocument/2006/relationships/image" Target="../media/image1791.png"/><Relationship Id="rId118" Type="http://schemas.openxmlformats.org/officeDocument/2006/relationships/image" Target="../media/image1818.png"/><Relationship Id="rId325" Type="http://schemas.openxmlformats.org/officeDocument/2006/relationships/customXml" Target="../ink/ink1928.xml"/><Relationship Id="rId367" Type="http://schemas.openxmlformats.org/officeDocument/2006/relationships/customXml" Target="../ink/ink1949.xml"/><Relationship Id="rId171" Type="http://schemas.openxmlformats.org/officeDocument/2006/relationships/customXml" Target="../ink/ink1851.xml"/><Relationship Id="rId227" Type="http://schemas.openxmlformats.org/officeDocument/2006/relationships/customXml" Target="../ink/ink1879.xml"/><Relationship Id="rId269" Type="http://schemas.openxmlformats.org/officeDocument/2006/relationships/customXml" Target="../ink/ink1900.xml"/><Relationship Id="rId33" Type="http://schemas.openxmlformats.org/officeDocument/2006/relationships/customXml" Target="../ink/ink1782.xml"/><Relationship Id="rId129" Type="http://schemas.openxmlformats.org/officeDocument/2006/relationships/customXml" Target="../ink/ink1830.xml"/><Relationship Id="rId280" Type="http://schemas.openxmlformats.org/officeDocument/2006/relationships/image" Target="../media/image1899.png"/><Relationship Id="rId336" Type="http://schemas.openxmlformats.org/officeDocument/2006/relationships/image" Target="../media/image1927.png"/><Relationship Id="rId75" Type="http://schemas.openxmlformats.org/officeDocument/2006/relationships/customXml" Target="../ink/ink1803.xml"/><Relationship Id="rId140" Type="http://schemas.openxmlformats.org/officeDocument/2006/relationships/image" Target="../media/image1829.png"/><Relationship Id="rId182" Type="http://schemas.openxmlformats.org/officeDocument/2006/relationships/image" Target="../media/image1850.png"/><Relationship Id="rId378" Type="http://schemas.openxmlformats.org/officeDocument/2006/relationships/image" Target="../media/image1948.png"/><Relationship Id="rId6" Type="http://schemas.openxmlformats.org/officeDocument/2006/relationships/image" Target="../media/image1762.png"/><Relationship Id="rId238" Type="http://schemas.openxmlformats.org/officeDocument/2006/relationships/image" Target="../media/image1878.png"/><Relationship Id="rId291" Type="http://schemas.openxmlformats.org/officeDocument/2006/relationships/customXml" Target="../ink/ink1911.xml"/><Relationship Id="rId305" Type="http://schemas.openxmlformats.org/officeDocument/2006/relationships/customXml" Target="../ink/ink1918.xml"/><Relationship Id="rId347" Type="http://schemas.openxmlformats.org/officeDocument/2006/relationships/customXml" Target="../ink/ink1939.xml"/><Relationship Id="rId44" Type="http://schemas.openxmlformats.org/officeDocument/2006/relationships/image" Target="../media/image1781.png"/><Relationship Id="rId86" Type="http://schemas.openxmlformats.org/officeDocument/2006/relationships/image" Target="../media/image1802.png"/><Relationship Id="rId151" Type="http://schemas.openxmlformats.org/officeDocument/2006/relationships/customXml" Target="../ink/ink1841.xml"/><Relationship Id="rId389" Type="http://schemas.openxmlformats.org/officeDocument/2006/relationships/customXml" Target="../ink/ink1960.xml"/><Relationship Id="rId193" Type="http://schemas.openxmlformats.org/officeDocument/2006/relationships/customXml" Target="../ink/ink1862.xml"/><Relationship Id="rId207" Type="http://schemas.openxmlformats.org/officeDocument/2006/relationships/customXml" Target="../ink/ink1869.xml"/><Relationship Id="rId249" Type="http://schemas.openxmlformats.org/officeDocument/2006/relationships/customXml" Target="../ink/ink1890.xml"/><Relationship Id="rId13" Type="http://schemas.openxmlformats.org/officeDocument/2006/relationships/customXml" Target="../ink/ink1772.xml"/><Relationship Id="rId109" Type="http://schemas.openxmlformats.org/officeDocument/2006/relationships/customXml" Target="../ink/ink1820.xml"/><Relationship Id="rId260" Type="http://schemas.openxmlformats.org/officeDocument/2006/relationships/image" Target="../media/image1889.png"/><Relationship Id="rId316" Type="http://schemas.openxmlformats.org/officeDocument/2006/relationships/image" Target="../media/image1917.png"/><Relationship Id="rId55" Type="http://schemas.openxmlformats.org/officeDocument/2006/relationships/customXml" Target="../ink/ink1793.xml"/><Relationship Id="rId97" Type="http://schemas.openxmlformats.org/officeDocument/2006/relationships/customXml" Target="../ink/ink1814.xml"/><Relationship Id="rId120" Type="http://schemas.openxmlformats.org/officeDocument/2006/relationships/image" Target="../media/image1819.png"/><Relationship Id="rId358" Type="http://schemas.openxmlformats.org/officeDocument/2006/relationships/image" Target="../media/image1938.png"/><Relationship Id="rId162" Type="http://schemas.openxmlformats.org/officeDocument/2006/relationships/image" Target="../media/image1840.png"/><Relationship Id="rId218" Type="http://schemas.openxmlformats.org/officeDocument/2006/relationships/image" Target="../media/image1868.png"/><Relationship Id="rId271" Type="http://schemas.openxmlformats.org/officeDocument/2006/relationships/customXml" Target="../ink/ink1901.xml"/><Relationship Id="rId24" Type="http://schemas.openxmlformats.org/officeDocument/2006/relationships/image" Target="../media/image1771.png"/><Relationship Id="rId66" Type="http://schemas.openxmlformats.org/officeDocument/2006/relationships/image" Target="../media/image1792.png"/><Relationship Id="rId131" Type="http://schemas.openxmlformats.org/officeDocument/2006/relationships/customXml" Target="../ink/ink1831.xml"/><Relationship Id="rId327" Type="http://schemas.openxmlformats.org/officeDocument/2006/relationships/customXml" Target="../ink/ink1929.xml"/><Relationship Id="rId369" Type="http://schemas.openxmlformats.org/officeDocument/2006/relationships/customXml" Target="../ink/ink1950.xml"/><Relationship Id="rId173" Type="http://schemas.openxmlformats.org/officeDocument/2006/relationships/customXml" Target="../ink/ink1852.xml"/><Relationship Id="rId229" Type="http://schemas.openxmlformats.org/officeDocument/2006/relationships/customXml" Target="../ink/ink1880.xml"/><Relationship Id="rId380" Type="http://schemas.openxmlformats.org/officeDocument/2006/relationships/image" Target="../media/image1949.png"/><Relationship Id="rId240" Type="http://schemas.openxmlformats.org/officeDocument/2006/relationships/image" Target="../media/image1879.png"/><Relationship Id="rId35" Type="http://schemas.openxmlformats.org/officeDocument/2006/relationships/customXml" Target="../ink/ink1783.xml"/><Relationship Id="rId77" Type="http://schemas.openxmlformats.org/officeDocument/2006/relationships/customXml" Target="../ink/ink1804.xml"/><Relationship Id="rId100" Type="http://schemas.openxmlformats.org/officeDocument/2006/relationships/image" Target="../media/image1809.png"/><Relationship Id="rId282" Type="http://schemas.openxmlformats.org/officeDocument/2006/relationships/image" Target="../media/image1900.png"/><Relationship Id="rId338" Type="http://schemas.openxmlformats.org/officeDocument/2006/relationships/image" Target="../media/image1928.png"/><Relationship Id="rId8" Type="http://schemas.openxmlformats.org/officeDocument/2006/relationships/image" Target="../media/image1763.png"/><Relationship Id="rId142" Type="http://schemas.openxmlformats.org/officeDocument/2006/relationships/image" Target="../media/image1830.png"/><Relationship Id="rId184" Type="http://schemas.openxmlformats.org/officeDocument/2006/relationships/image" Target="../media/image1851.png"/><Relationship Id="rId391" Type="http://schemas.openxmlformats.org/officeDocument/2006/relationships/customXml" Target="../ink/ink1961.xml"/><Relationship Id="rId251" Type="http://schemas.openxmlformats.org/officeDocument/2006/relationships/customXml" Target="../ink/ink1891.xml"/><Relationship Id="rId46" Type="http://schemas.openxmlformats.org/officeDocument/2006/relationships/image" Target="../media/image1782.png"/><Relationship Id="rId293" Type="http://schemas.openxmlformats.org/officeDocument/2006/relationships/customXml" Target="../ink/ink1912.xml"/><Relationship Id="rId307" Type="http://schemas.openxmlformats.org/officeDocument/2006/relationships/customXml" Target="../ink/ink1919.xml"/><Relationship Id="rId349" Type="http://schemas.openxmlformats.org/officeDocument/2006/relationships/customXml" Target="../ink/ink1940.xml"/><Relationship Id="rId88" Type="http://schemas.openxmlformats.org/officeDocument/2006/relationships/image" Target="../media/image1803.png"/><Relationship Id="rId111" Type="http://schemas.openxmlformats.org/officeDocument/2006/relationships/customXml" Target="../ink/ink1821.xml"/><Relationship Id="rId153" Type="http://schemas.openxmlformats.org/officeDocument/2006/relationships/customXml" Target="../ink/ink1842.xml"/><Relationship Id="rId195" Type="http://schemas.openxmlformats.org/officeDocument/2006/relationships/customXml" Target="../ink/ink1863.xml"/><Relationship Id="rId209" Type="http://schemas.openxmlformats.org/officeDocument/2006/relationships/customXml" Target="../ink/ink1870.xml"/><Relationship Id="rId360" Type="http://schemas.openxmlformats.org/officeDocument/2006/relationships/image" Target="../media/image1939.png"/><Relationship Id="rId220" Type="http://schemas.openxmlformats.org/officeDocument/2006/relationships/image" Target="../media/image1869.png"/><Relationship Id="rId15" Type="http://schemas.openxmlformats.org/officeDocument/2006/relationships/customXml" Target="../ink/ink1773.xml"/><Relationship Id="rId57" Type="http://schemas.openxmlformats.org/officeDocument/2006/relationships/customXml" Target="../ink/ink1794.xml"/><Relationship Id="rId262" Type="http://schemas.openxmlformats.org/officeDocument/2006/relationships/image" Target="../media/image1890.png"/><Relationship Id="rId318" Type="http://schemas.openxmlformats.org/officeDocument/2006/relationships/image" Target="../media/image1918.png"/><Relationship Id="rId99" Type="http://schemas.openxmlformats.org/officeDocument/2006/relationships/customXml" Target="../ink/ink1815.xml"/><Relationship Id="rId122" Type="http://schemas.openxmlformats.org/officeDocument/2006/relationships/image" Target="../media/image1820.png"/><Relationship Id="rId164" Type="http://schemas.openxmlformats.org/officeDocument/2006/relationships/image" Target="../media/image1841.png"/><Relationship Id="rId371" Type="http://schemas.openxmlformats.org/officeDocument/2006/relationships/customXml" Target="../ink/ink1951.xml"/><Relationship Id="rId26" Type="http://schemas.openxmlformats.org/officeDocument/2006/relationships/image" Target="../media/image1772.png"/><Relationship Id="rId231" Type="http://schemas.openxmlformats.org/officeDocument/2006/relationships/customXml" Target="../ink/ink1881.xml"/><Relationship Id="rId273" Type="http://schemas.openxmlformats.org/officeDocument/2006/relationships/customXml" Target="../ink/ink1902.xml"/><Relationship Id="rId329" Type="http://schemas.openxmlformats.org/officeDocument/2006/relationships/customXml" Target="../ink/ink1930.xml"/><Relationship Id="rId68" Type="http://schemas.openxmlformats.org/officeDocument/2006/relationships/image" Target="../media/image1793.png"/><Relationship Id="rId133" Type="http://schemas.openxmlformats.org/officeDocument/2006/relationships/customXml" Target="../ink/ink1832.xml"/><Relationship Id="rId175" Type="http://schemas.openxmlformats.org/officeDocument/2006/relationships/customXml" Target="../ink/ink1853.xml"/><Relationship Id="rId340" Type="http://schemas.openxmlformats.org/officeDocument/2006/relationships/image" Target="../media/image1929.png"/><Relationship Id="rId200" Type="http://schemas.openxmlformats.org/officeDocument/2006/relationships/image" Target="../media/image1859.png"/><Relationship Id="rId382" Type="http://schemas.openxmlformats.org/officeDocument/2006/relationships/image" Target="../media/image19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14:cNvPr>
              <p14:cNvContentPartPr/>
              <p14:nvPr/>
            </p14:nvContentPartPr>
            <p14:xfrm>
              <a:off x="11567684" y="1341622"/>
              <a:ext cx="334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8684" y="1332622"/>
                <a:ext cx="511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B1CB0D4-566D-84CD-6145-D576B6EE313E}"/>
              </a:ext>
            </a:extLst>
          </p:cNvPr>
          <p:cNvGrpSpPr/>
          <p:nvPr/>
        </p:nvGrpSpPr>
        <p:grpSpPr>
          <a:xfrm>
            <a:off x="11439884" y="519742"/>
            <a:ext cx="344880" cy="246960"/>
            <a:chOff x="11439884" y="519742"/>
            <a:chExt cx="3448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14:cNvPr>
                <p14:cNvContentPartPr/>
                <p14:nvPr/>
              </p14:nvContentPartPr>
              <p14:xfrm>
                <a:off x="11508284" y="519742"/>
                <a:ext cx="138600" cy="246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99644" y="510742"/>
                  <a:ext cx="156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14:cNvPr>
                <p14:cNvContentPartPr/>
                <p14:nvPr/>
              </p14:nvContentPartPr>
              <p14:xfrm>
                <a:off x="11439884" y="542422"/>
                <a:ext cx="344880" cy="202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30884" y="533422"/>
                  <a:ext cx="3625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5B01F20-3CBB-48D0-8747-02422213AE57}"/>
              </a:ext>
            </a:extLst>
          </p:cNvPr>
          <p:cNvGrpSpPr/>
          <p:nvPr/>
        </p:nvGrpSpPr>
        <p:grpSpPr>
          <a:xfrm>
            <a:off x="11094800" y="1085347"/>
            <a:ext cx="403200" cy="407160"/>
            <a:chOff x="11094800" y="1085347"/>
            <a:chExt cx="4032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14:cNvPr>
                <p14:cNvContentPartPr/>
                <p14:nvPr/>
              </p14:nvContentPartPr>
              <p14:xfrm>
                <a:off x="11237360" y="1085347"/>
                <a:ext cx="132120" cy="348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33040" y="1081027"/>
                  <a:ext cx="140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14:cNvPr>
                <p14:cNvContentPartPr/>
                <p14:nvPr/>
              </p14:nvContentPartPr>
              <p14:xfrm>
                <a:off x="11094800" y="1147987"/>
                <a:ext cx="403200" cy="344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90480" y="1143667"/>
                  <a:ext cx="41184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1787947-3093-4FA1-96C8-02A90180A01E}"/>
              </a:ext>
            </a:extLst>
          </p:cNvPr>
          <p:cNvGrpSpPr/>
          <p:nvPr/>
        </p:nvGrpSpPr>
        <p:grpSpPr>
          <a:xfrm>
            <a:off x="10969053" y="361147"/>
            <a:ext cx="289800" cy="230040"/>
            <a:chOff x="10969053" y="361147"/>
            <a:chExt cx="2898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14:cNvPr>
                <p14:cNvContentPartPr/>
                <p14:nvPr/>
              </p14:nvContentPartPr>
              <p14:xfrm>
                <a:off x="10969053" y="375187"/>
                <a:ext cx="197280" cy="216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64733" y="370867"/>
                  <a:ext cx="205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14:cNvPr>
                <p14:cNvContentPartPr/>
                <p14:nvPr/>
              </p14:nvContentPartPr>
              <p14:xfrm>
                <a:off x="10978413" y="361147"/>
                <a:ext cx="280440" cy="230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74093" y="356827"/>
                  <a:ext cx="2890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1C225D-5A6E-43D6-8545-D0A4DA55C69B}"/>
              </a:ext>
            </a:extLst>
          </p:cNvPr>
          <p:cNvGrpSpPr/>
          <p:nvPr/>
        </p:nvGrpSpPr>
        <p:grpSpPr>
          <a:xfrm>
            <a:off x="11529102" y="1547947"/>
            <a:ext cx="280800" cy="304200"/>
            <a:chOff x="11529102" y="1547947"/>
            <a:chExt cx="2808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14:cNvPr>
                <p14:cNvContentPartPr/>
                <p14:nvPr/>
              </p14:nvContentPartPr>
              <p14:xfrm>
                <a:off x="11576982" y="1569187"/>
                <a:ext cx="201960" cy="282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72662" y="1564867"/>
                  <a:ext cx="210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14:cNvPr>
                <p14:cNvContentPartPr/>
                <p14:nvPr/>
              </p14:nvContentPartPr>
              <p14:xfrm>
                <a:off x="11529102" y="1547947"/>
                <a:ext cx="280800" cy="244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24782" y="1543627"/>
                  <a:ext cx="28944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73CC36B-61EC-40D5-9888-4D979B3DE6BC}"/>
              </a:ext>
            </a:extLst>
          </p:cNvPr>
          <p:cNvGrpSpPr/>
          <p:nvPr/>
        </p:nvGrpSpPr>
        <p:grpSpPr>
          <a:xfrm>
            <a:off x="10418413" y="533107"/>
            <a:ext cx="226080" cy="267120"/>
            <a:chOff x="10418413" y="533107"/>
            <a:chExt cx="22608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14:cNvPr>
                <p14:cNvContentPartPr/>
                <p14:nvPr/>
              </p14:nvContentPartPr>
              <p14:xfrm>
                <a:off x="10418413" y="533107"/>
                <a:ext cx="149760" cy="267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14093" y="528787"/>
                  <a:ext cx="158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14:cNvPr>
                <p14:cNvContentPartPr/>
                <p14:nvPr/>
              </p14:nvContentPartPr>
              <p14:xfrm>
                <a:off x="10427053" y="545347"/>
                <a:ext cx="217440" cy="252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2733" y="541027"/>
                  <a:ext cx="22608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A8C9F60-E873-27D2-5671-276AB58ED616}"/>
              </a:ext>
            </a:extLst>
          </p:cNvPr>
          <p:cNvGrpSpPr/>
          <p:nvPr/>
        </p:nvGrpSpPr>
        <p:grpSpPr>
          <a:xfrm>
            <a:off x="10185480" y="1623862"/>
            <a:ext cx="376920" cy="280440"/>
            <a:chOff x="10185480" y="1623862"/>
            <a:chExt cx="3769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BE310F5-C330-624A-7AEB-97FF1E91CAC1}"/>
                    </a:ext>
                  </a:extLst>
                </p14:cNvPr>
                <p14:cNvContentPartPr/>
                <p14:nvPr/>
              </p14:nvContentPartPr>
              <p14:xfrm>
                <a:off x="10185480" y="1670662"/>
                <a:ext cx="176400" cy="233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BE310F5-C330-624A-7AEB-97FF1E91CA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76480" y="1662022"/>
                  <a:ext cx="194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3B183DA-4050-97AA-50A0-7A79624F8751}"/>
                    </a:ext>
                  </a:extLst>
                </p14:cNvPr>
                <p14:cNvContentPartPr/>
                <p14:nvPr/>
              </p14:nvContentPartPr>
              <p14:xfrm>
                <a:off x="10189440" y="1623862"/>
                <a:ext cx="372960" cy="273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3B183DA-4050-97AA-50A0-7A79624F87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80800" y="1614862"/>
                  <a:ext cx="39060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781CC81-5E03-2BDC-D792-BD170C022B8E}"/>
              </a:ext>
            </a:extLst>
          </p:cNvPr>
          <p:cNvGrpSpPr/>
          <p:nvPr/>
        </p:nvGrpSpPr>
        <p:grpSpPr>
          <a:xfrm>
            <a:off x="9970920" y="2191942"/>
            <a:ext cx="282960" cy="264960"/>
            <a:chOff x="9970920" y="2191942"/>
            <a:chExt cx="28296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5398BC8-9405-D27F-692C-7BFE177C3FA7}"/>
                    </a:ext>
                  </a:extLst>
                </p14:cNvPr>
                <p14:cNvContentPartPr/>
                <p14:nvPr/>
              </p14:nvContentPartPr>
              <p14:xfrm>
                <a:off x="9981000" y="2274382"/>
                <a:ext cx="168120" cy="109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5398BC8-9405-D27F-692C-7BFE177C3F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76680" y="2270062"/>
                  <a:ext cx="176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B2DB53-809B-485D-C543-FB9D47A6C101}"/>
                    </a:ext>
                  </a:extLst>
                </p14:cNvPr>
                <p14:cNvContentPartPr/>
                <p14:nvPr/>
              </p14:nvContentPartPr>
              <p14:xfrm>
                <a:off x="9970920" y="2191942"/>
                <a:ext cx="282960" cy="264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B2DB53-809B-485D-C543-FB9D47A6C1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66600" y="2187622"/>
                  <a:ext cx="291600" cy="27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CB38714-D650-838C-576E-FEA91A13CB44}"/>
                  </a:ext>
                </a:extLst>
              </p14:cNvPr>
              <p14:cNvContentPartPr/>
              <p14:nvPr/>
            </p14:nvContentPartPr>
            <p14:xfrm>
              <a:off x="1797120" y="2930302"/>
              <a:ext cx="2520" cy="126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CB38714-D650-838C-576E-FEA91A13CB4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92800" y="2925982"/>
                <a:ext cx="1116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734F184-A604-6DCC-69AC-A38640AEDE72}"/>
              </a:ext>
            </a:extLst>
          </p:cNvPr>
          <p:cNvGrpSpPr/>
          <p:nvPr/>
        </p:nvGrpSpPr>
        <p:grpSpPr>
          <a:xfrm>
            <a:off x="9642960" y="751942"/>
            <a:ext cx="284040" cy="265320"/>
            <a:chOff x="9642960" y="751942"/>
            <a:chExt cx="28404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BE0D4B3-13FE-04E7-8C4B-39ADC6E8ABCC}"/>
                    </a:ext>
                  </a:extLst>
                </p14:cNvPr>
                <p14:cNvContentPartPr/>
                <p14:nvPr/>
              </p14:nvContentPartPr>
              <p14:xfrm>
                <a:off x="9763920" y="1002502"/>
                <a:ext cx="7560" cy="14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BE0D4B3-13FE-04E7-8C4B-39ADC6E8AB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59600" y="998182"/>
                  <a:ext cx="16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3BFD95D-3A25-FF03-EAD2-C157061A025E}"/>
                    </a:ext>
                  </a:extLst>
                </p14:cNvPr>
                <p14:cNvContentPartPr/>
                <p14:nvPr/>
              </p14:nvContentPartPr>
              <p14:xfrm>
                <a:off x="9642960" y="803782"/>
                <a:ext cx="255600" cy="197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3BFD95D-3A25-FF03-EAD2-C157061A02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38640" y="799462"/>
                  <a:ext cx="264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C2DE300-D64B-5BD5-C1D1-936DD4C78641}"/>
                    </a:ext>
                  </a:extLst>
                </p14:cNvPr>
                <p14:cNvContentPartPr/>
                <p14:nvPr/>
              </p14:nvContentPartPr>
              <p14:xfrm>
                <a:off x="9755640" y="751942"/>
                <a:ext cx="171360" cy="239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C2DE300-D64B-5BD5-C1D1-936DD4C786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51320" y="747622"/>
                  <a:ext cx="180000" cy="24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588786F-561E-DE28-AD99-D3CE1D613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2" y="79893"/>
            <a:ext cx="5492478" cy="25884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BAB4C4F-0FAC-4827-2EB8-BD02A54EE815}"/>
                  </a:ext>
                </a:extLst>
              </p14:cNvPr>
              <p14:cNvContentPartPr/>
              <p14:nvPr/>
            </p14:nvContentPartPr>
            <p14:xfrm>
              <a:off x="1750680" y="1445662"/>
              <a:ext cx="3960" cy="28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BAB4C4F-0FAC-4827-2EB8-BD02A54EE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6360" y="1441342"/>
                <a:ext cx="1260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EE9EF3C-2EE1-9C93-0395-EE6E665069BA}"/>
                  </a:ext>
                </a:extLst>
              </p14:cNvPr>
              <p14:cNvContentPartPr/>
              <p14:nvPr/>
            </p14:nvContentPartPr>
            <p14:xfrm>
              <a:off x="3464640" y="323182"/>
              <a:ext cx="242280" cy="298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EE9EF3C-2EE1-9C93-0395-EE6E665069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0320" y="318862"/>
                <a:ext cx="2509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56595D1-2CAA-1ECF-57B6-94E12756FDC4}"/>
                  </a:ext>
                </a:extLst>
              </p14:cNvPr>
              <p14:cNvContentPartPr/>
              <p14:nvPr/>
            </p14:nvContentPartPr>
            <p14:xfrm>
              <a:off x="2806920" y="493462"/>
              <a:ext cx="319320" cy="133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56595D1-2CAA-1ECF-57B6-94E12756FD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2600" y="489142"/>
                <a:ext cx="327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67E3839-AE9C-0A57-2D40-BCC99931CD13}"/>
                  </a:ext>
                </a:extLst>
              </p14:cNvPr>
              <p14:cNvContentPartPr/>
              <p14:nvPr/>
            </p14:nvContentPartPr>
            <p14:xfrm>
              <a:off x="2816640" y="492382"/>
              <a:ext cx="320400" cy="37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67E3839-AE9C-0A57-2D40-BCC99931CD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2320" y="488062"/>
                <a:ext cx="3290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143DAE2-C059-D242-23CC-ECA890A48B4B}"/>
                  </a:ext>
                </a:extLst>
              </p14:cNvPr>
              <p14:cNvContentPartPr/>
              <p14:nvPr/>
            </p14:nvContentPartPr>
            <p14:xfrm>
              <a:off x="1268640" y="612982"/>
              <a:ext cx="414000" cy="608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143DAE2-C059-D242-23CC-ECA890A48B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64320" y="608662"/>
                <a:ext cx="422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BD0F370B-A3D7-AA60-7409-DB43B32045D3}"/>
                  </a:ext>
                </a:extLst>
              </p14:cNvPr>
              <p14:cNvContentPartPr/>
              <p14:nvPr/>
            </p14:nvContentPartPr>
            <p14:xfrm>
              <a:off x="1636920" y="834382"/>
              <a:ext cx="682920" cy="428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D0F370B-A3D7-AA60-7409-DB43B32045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32600" y="830062"/>
                <a:ext cx="6915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96B4D74-7844-C9D6-54C4-905EB19DECA7}"/>
                  </a:ext>
                </a:extLst>
              </p14:cNvPr>
              <p14:cNvContentPartPr/>
              <p14:nvPr/>
            </p14:nvContentPartPr>
            <p14:xfrm>
              <a:off x="7707600" y="689302"/>
              <a:ext cx="162720" cy="1123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96B4D74-7844-C9D6-54C4-905EB19DECA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03280" y="684982"/>
                <a:ext cx="1713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E7AF5849-1713-B2FB-880B-1EDE26014AA4}"/>
                  </a:ext>
                </a:extLst>
              </p14:cNvPr>
              <p14:cNvContentPartPr/>
              <p14:nvPr/>
            </p14:nvContentPartPr>
            <p14:xfrm>
              <a:off x="6870600" y="1080262"/>
              <a:ext cx="113760" cy="1094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E7AF5849-1713-B2FB-880B-1EDE26014A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66280" y="1075942"/>
                <a:ext cx="122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952E4540-54B7-8542-EAB0-452BF9ED3E7B}"/>
                  </a:ext>
                </a:extLst>
              </p14:cNvPr>
              <p14:cNvContentPartPr/>
              <p14:nvPr/>
            </p14:nvContentPartPr>
            <p14:xfrm>
              <a:off x="6144840" y="1318222"/>
              <a:ext cx="8640" cy="172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952E4540-54B7-8542-EAB0-452BF9ED3E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40520" y="1313902"/>
                <a:ext cx="172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BF1120A5-1E7F-024D-E9A9-8219A5429C4A}"/>
                  </a:ext>
                </a:extLst>
              </p14:cNvPr>
              <p14:cNvContentPartPr/>
              <p14:nvPr/>
            </p14:nvContentPartPr>
            <p14:xfrm>
              <a:off x="6783480" y="19702"/>
              <a:ext cx="840240" cy="3880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BF1120A5-1E7F-024D-E9A9-8219A5429C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79160" y="15382"/>
                <a:ext cx="8488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31B7B1B-8B22-B032-6332-166AFE3A26A1}"/>
                  </a:ext>
                </a:extLst>
              </p14:cNvPr>
              <p14:cNvContentPartPr/>
              <p14:nvPr/>
            </p14:nvContentPartPr>
            <p14:xfrm>
              <a:off x="956520" y="4214782"/>
              <a:ext cx="314640" cy="3744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31B7B1B-8B22-B032-6332-166AFE3A26A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52200" y="4210462"/>
                <a:ext cx="323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2D0C295-9C0F-4878-2BB5-25B683D245AD}"/>
                  </a:ext>
                </a:extLst>
              </p14:cNvPr>
              <p14:cNvContentPartPr/>
              <p14:nvPr/>
            </p14:nvContentPartPr>
            <p14:xfrm>
              <a:off x="1086480" y="6242662"/>
              <a:ext cx="10800" cy="97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2D0C295-9C0F-4878-2BB5-25B683D245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82160" y="623834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B997A300-1D1D-8B6C-4FD6-27AA4C847770}"/>
                  </a:ext>
                </a:extLst>
              </p14:cNvPr>
              <p14:cNvContentPartPr/>
              <p14:nvPr/>
            </p14:nvContentPartPr>
            <p14:xfrm>
              <a:off x="1094400" y="6241222"/>
              <a:ext cx="10440" cy="5832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B997A300-1D1D-8B6C-4FD6-27AA4C84777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90080" y="6236902"/>
                <a:ext cx="190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565C900-487F-3835-6FBE-F2BBBF88E316}"/>
                  </a:ext>
                </a:extLst>
              </p14:cNvPr>
              <p14:cNvContentPartPr/>
              <p14:nvPr/>
            </p14:nvContentPartPr>
            <p14:xfrm>
              <a:off x="5328360" y="6205582"/>
              <a:ext cx="9720" cy="28296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565C900-487F-3835-6FBE-F2BBBF88E3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24040" y="6201262"/>
                <a:ext cx="183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A2C2F41C-6E29-9278-DBCC-FC4BC637B1C2}"/>
                  </a:ext>
                </a:extLst>
              </p14:cNvPr>
              <p14:cNvContentPartPr/>
              <p14:nvPr/>
            </p14:nvContentPartPr>
            <p14:xfrm>
              <a:off x="1013760" y="3369862"/>
              <a:ext cx="152640" cy="540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A2C2F41C-6E29-9278-DBCC-FC4BC637B1C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09440" y="3365542"/>
                <a:ext cx="1612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F39B5C0C-2054-6A75-C838-9B98987AEBDE}"/>
                  </a:ext>
                </a:extLst>
              </p14:cNvPr>
              <p14:cNvContentPartPr/>
              <p14:nvPr/>
            </p14:nvContentPartPr>
            <p14:xfrm>
              <a:off x="987840" y="3011662"/>
              <a:ext cx="174240" cy="266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F39B5C0C-2054-6A75-C838-9B98987AEBD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83520" y="3007342"/>
                <a:ext cx="182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418EE319-66D9-A095-BD8E-366E6F71861D}"/>
                  </a:ext>
                </a:extLst>
              </p14:cNvPr>
              <p14:cNvContentPartPr/>
              <p14:nvPr/>
            </p14:nvContentPartPr>
            <p14:xfrm>
              <a:off x="1060560" y="2912302"/>
              <a:ext cx="73080" cy="34930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418EE319-66D9-A095-BD8E-366E6F7186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56240" y="2907982"/>
                <a:ext cx="81720" cy="35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EFD8AB9-56E6-E150-1063-4453BF332570}"/>
                  </a:ext>
                </a:extLst>
              </p14:cNvPr>
              <p14:cNvContentPartPr/>
              <p14:nvPr/>
            </p14:nvContentPartPr>
            <p14:xfrm>
              <a:off x="965160" y="6248062"/>
              <a:ext cx="6320520" cy="1861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EFD8AB9-56E6-E150-1063-4453BF33257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0840" y="6243742"/>
                <a:ext cx="63291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89D95087-DC0B-C2F2-D532-666BB1F8C253}"/>
                  </a:ext>
                </a:extLst>
              </p14:cNvPr>
              <p14:cNvContentPartPr/>
              <p14:nvPr/>
            </p14:nvContentPartPr>
            <p14:xfrm>
              <a:off x="7266960" y="6283342"/>
              <a:ext cx="169200" cy="2253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89D95087-DC0B-C2F2-D532-666BB1F8C25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62640" y="6279022"/>
                <a:ext cx="1778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ECAD8D5E-E279-EDDD-9401-CC514D449B99}"/>
                  </a:ext>
                </a:extLst>
              </p14:cNvPr>
              <p14:cNvContentPartPr/>
              <p14:nvPr/>
            </p14:nvContentPartPr>
            <p14:xfrm>
              <a:off x="7120800" y="6500782"/>
              <a:ext cx="239040" cy="1609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ECAD8D5E-E279-EDDD-9401-CC514D449B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16480" y="6496462"/>
                <a:ext cx="2476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784A73F1-F9A0-AC5D-65E2-503FE6510809}"/>
                  </a:ext>
                </a:extLst>
              </p14:cNvPr>
              <p14:cNvContentPartPr/>
              <p14:nvPr/>
            </p14:nvContentPartPr>
            <p14:xfrm>
              <a:off x="1030680" y="5743702"/>
              <a:ext cx="144360" cy="237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784A73F1-F9A0-AC5D-65E2-503FE65108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26360" y="5739382"/>
                <a:ext cx="153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D73AA09B-098F-2509-F3CB-E685567BCE26}"/>
                  </a:ext>
                </a:extLst>
              </p14:cNvPr>
              <p14:cNvContentPartPr/>
              <p14:nvPr/>
            </p14:nvContentPartPr>
            <p14:xfrm>
              <a:off x="1055520" y="5181742"/>
              <a:ext cx="139320" cy="532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D73AA09B-098F-2509-F3CB-E685567BCE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51200" y="5177422"/>
                <a:ext cx="147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C5E4D57E-7C10-E489-EEDB-DCED29844410}"/>
                  </a:ext>
                </a:extLst>
              </p14:cNvPr>
              <p14:cNvContentPartPr/>
              <p14:nvPr/>
            </p14:nvContentPartPr>
            <p14:xfrm>
              <a:off x="1056600" y="4613302"/>
              <a:ext cx="104040" cy="3708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C5E4D57E-7C10-E489-EEDB-DCED298444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52280" y="4608982"/>
                <a:ext cx="112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3EB3DA93-9C74-BC79-F197-8A7EBB0C7CE5}"/>
                  </a:ext>
                </a:extLst>
              </p14:cNvPr>
              <p14:cNvContentPartPr/>
              <p14:nvPr/>
            </p14:nvContentPartPr>
            <p14:xfrm>
              <a:off x="1027800" y="3825262"/>
              <a:ext cx="168120" cy="410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3EB3DA93-9C74-BC79-F197-8A7EBB0C7CE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23480" y="3820942"/>
                <a:ext cx="1767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150A3F0-C339-CAFB-888D-28B5F541F51E}"/>
                  </a:ext>
                </a:extLst>
              </p14:cNvPr>
              <p14:cNvContentPartPr/>
              <p14:nvPr/>
            </p14:nvContentPartPr>
            <p14:xfrm>
              <a:off x="747000" y="5727142"/>
              <a:ext cx="111960" cy="1558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150A3F0-C339-CAFB-888D-28B5F541F5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2680" y="5722822"/>
                <a:ext cx="120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3FA5C503-6007-897D-461B-819516285685}"/>
                  </a:ext>
                </a:extLst>
              </p14:cNvPr>
              <p14:cNvContentPartPr/>
              <p14:nvPr/>
            </p14:nvContentPartPr>
            <p14:xfrm>
              <a:off x="802800" y="5115502"/>
              <a:ext cx="99360" cy="2271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3FA5C503-6007-897D-461B-81951628568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8480" y="5111182"/>
                <a:ext cx="1080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B16AB2D4-6402-8015-1029-6195EEF07B87}"/>
                  </a:ext>
                </a:extLst>
              </p14:cNvPr>
              <p14:cNvContentPartPr/>
              <p14:nvPr/>
            </p14:nvContentPartPr>
            <p14:xfrm>
              <a:off x="750600" y="4623742"/>
              <a:ext cx="86760" cy="1580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B16AB2D4-6402-8015-1029-6195EEF07B8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46280" y="4619422"/>
                <a:ext cx="954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0280457D-53B6-3462-D2E7-E40FF656A738}"/>
                  </a:ext>
                </a:extLst>
              </p14:cNvPr>
              <p14:cNvContentPartPr/>
              <p14:nvPr/>
            </p14:nvContentPartPr>
            <p14:xfrm>
              <a:off x="720720" y="4154662"/>
              <a:ext cx="120240" cy="2070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0280457D-53B6-3462-D2E7-E40FF656A73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6400" y="4150342"/>
                <a:ext cx="1288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20B11FF9-FC2A-D24A-D394-EDB21950684D}"/>
                  </a:ext>
                </a:extLst>
              </p14:cNvPr>
              <p14:cNvContentPartPr/>
              <p14:nvPr/>
            </p14:nvContentPartPr>
            <p14:xfrm>
              <a:off x="774360" y="3825262"/>
              <a:ext cx="70200" cy="14508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20B11FF9-FC2A-D24A-D394-EDB21950684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0040" y="3820942"/>
                <a:ext cx="788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FA63F00-C6DC-E89E-88F4-42D3C15F07B7}"/>
                  </a:ext>
                </a:extLst>
              </p14:cNvPr>
              <p14:cNvContentPartPr/>
              <p14:nvPr/>
            </p14:nvContentPartPr>
            <p14:xfrm>
              <a:off x="791280" y="3797182"/>
              <a:ext cx="58320" cy="360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FA63F00-C6DC-E89E-88F4-42D3C15F07B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6960" y="3792862"/>
                <a:ext cx="66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3EAD100C-52DF-D9C2-98FD-EA9BBF14AE6E}"/>
                  </a:ext>
                </a:extLst>
              </p14:cNvPr>
              <p14:cNvContentPartPr/>
              <p14:nvPr/>
            </p14:nvContentPartPr>
            <p14:xfrm>
              <a:off x="822240" y="3384622"/>
              <a:ext cx="75960" cy="1692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3EAD100C-52DF-D9C2-98FD-EA9BBF14AE6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7920" y="3380302"/>
                <a:ext cx="846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49417FE-1B49-EC57-55E2-0BD97B541D6A}"/>
                  </a:ext>
                </a:extLst>
              </p14:cNvPr>
              <p14:cNvContentPartPr/>
              <p14:nvPr/>
            </p14:nvContentPartPr>
            <p14:xfrm>
              <a:off x="3337200" y="6145462"/>
              <a:ext cx="7560" cy="27864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49417FE-1B49-EC57-55E2-0BD97B541D6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32880" y="6141142"/>
                <a:ext cx="162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A97C1F97-CB56-694A-8D02-9A05E664D96D}"/>
                  </a:ext>
                </a:extLst>
              </p14:cNvPr>
              <p14:cNvContentPartPr/>
              <p14:nvPr/>
            </p14:nvContentPartPr>
            <p14:xfrm>
              <a:off x="3245400" y="6513022"/>
              <a:ext cx="117360" cy="2192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A97C1F97-CB56-694A-8D02-9A05E664D96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241080" y="6508702"/>
                <a:ext cx="1260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53D8521D-8D4A-71A7-C9C4-499E1C50B553}"/>
                  </a:ext>
                </a:extLst>
              </p14:cNvPr>
              <p14:cNvContentPartPr/>
              <p14:nvPr/>
            </p14:nvContentPartPr>
            <p14:xfrm>
              <a:off x="3302640" y="6481702"/>
              <a:ext cx="81000" cy="226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53D8521D-8D4A-71A7-C9C4-499E1C50B5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98320" y="6477382"/>
                <a:ext cx="89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9FB80593-AEC7-5EA4-8DF7-C7BD78C67F55}"/>
                  </a:ext>
                </a:extLst>
              </p14:cNvPr>
              <p14:cNvContentPartPr/>
              <p14:nvPr/>
            </p14:nvContentPartPr>
            <p14:xfrm>
              <a:off x="5147280" y="6624622"/>
              <a:ext cx="88920" cy="1152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9FB80593-AEC7-5EA4-8DF7-C7BD78C67F5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42960" y="6620302"/>
                <a:ext cx="975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3C53FBCF-1A38-8CB6-946B-1C8AB205D4F9}"/>
                  </a:ext>
                </a:extLst>
              </p14:cNvPr>
              <p14:cNvContentPartPr/>
              <p14:nvPr/>
            </p14:nvContentPartPr>
            <p14:xfrm>
              <a:off x="5390640" y="6608062"/>
              <a:ext cx="79920" cy="914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3C53FBCF-1A38-8CB6-946B-1C8AB205D4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86320" y="6603742"/>
                <a:ext cx="88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03F2794-43F8-D554-7212-9D0768658E5A}"/>
                  </a:ext>
                </a:extLst>
              </p14:cNvPr>
              <p14:cNvContentPartPr/>
              <p14:nvPr/>
            </p14:nvContentPartPr>
            <p14:xfrm>
              <a:off x="7133760" y="6280462"/>
              <a:ext cx="23040" cy="2145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03F2794-43F8-D554-7212-9D0768658E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29440" y="6276142"/>
                <a:ext cx="31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243D9922-9109-AF0E-6A50-A09D2321F299}"/>
                  </a:ext>
                </a:extLst>
              </p14:cNvPr>
              <p14:cNvContentPartPr/>
              <p14:nvPr/>
            </p14:nvContentPartPr>
            <p14:xfrm>
              <a:off x="7003800" y="6695542"/>
              <a:ext cx="74880" cy="828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243D9922-9109-AF0E-6A50-A09D2321F29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99480" y="6691222"/>
                <a:ext cx="835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6830A972-4425-A864-FEA8-D1E00151219E}"/>
                  </a:ext>
                </a:extLst>
              </p14:cNvPr>
              <p14:cNvContentPartPr/>
              <p14:nvPr/>
            </p14:nvContentPartPr>
            <p14:xfrm>
              <a:off x="7113240" y="6696262"/>
              <a:ext cx="101880" cy="1065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6830A972-4425-A864-FEA8-D1E00151219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08920" y="6691942"/>
                <a:ext cx="1105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0F8413A-A82A-5D0C-1130-1EE8A0DB5236}"/>
                  </a:ext>
                </a:extLst>
              </p14:cNvPr>
              <p14:cNvContentPartPr/>
              <p14:nvPr/>
            </p14:nvContentPartPr>
            <p14:xfrm>
              <a:off x="7140960" y="6654862"/>
              <a:ext cx="88200" cy="190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0F8413A-A82A-5D0C-1130-1EE8A0DB523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36640" y="6650542"/>
                <a:ext cx="96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04625F2A-3492-D529-3E43-5D32F4F30F04}"/>
                  </a:ext>
                </a:extLst>
              </p14:cNvPr>
              <p14:cNvContentPartPr/>
              <p14:nvPr/>
            </p14:nvContentPartPr>
            <p14:xfrm>
              <a:off x="1107360" y="4201102"/>
              <a:ext cx="42480" cy="709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04625F2A-3492-D529-3E43-5D32F4F30F0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03040" y="4196782"/>
                <a:ext cx="51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FEE09020-336F-1B77-840A-4CD8FD25D4E3}"/>
                  </a:ext>
                </a:extLst>
              </p14:cNvPr>
              <p14:cNvContentPartPr/>
              <p14:nvPr/>
            </p14:nvContentPartPr>
            <p14:xfrm>
              <a:off x="5323680" y="6334822"/>
              <a:ext cx="27360" cy="385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FEE09020-336F-1B77-840A-4CD8FD25D4E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319360" y="6330502"/>
                <a:ext cx="36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9FE11668-6F2B-3C0E-68FB-F9EBBAD0E675}"/>
                  </a:ext>
                </a:extLst>
              </p14:cNvPr>
              <p14:cNvContentPartPr/>
              <p14:nvPr/>
            </p14:nvContentPartPr>
            <p14:xfrm>
              <a:off x="1153440" y="4245382"/>
              <a:ext cx="4209840" cy="21330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9FE11668-6F2B-3C0E-68FB-F9EBBAD0E67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49120" y="4241062"/>
                <a:ext cx="4218480" cy="21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1AD45A4E-B8D3-9245-A293-AF78B877FCE7}"/>
                  </a:ext>
                </a:extLst>
              </p14:cNvPr>
              <p14:cNvContentPartPr/>
              <p14:nvPr/>
            </p14:nvContentPartPr>
            <p14:xfrm>
              <a:off x="9006480" y="1221742"/>
              <a:ext cx="11160" cy="72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1AD45A4E-B8D3-9245-A293-AF78B877FCE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002160" y="1217422"/>
                <a:ext cx="198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FF2B6819-ADF9-8EB5-3AE8-9419F921CDB7}"/>
                  </a:ext>
                </a:extLst>
              </p14:cNvPr>
              <p14:cNvContentPartPr/>
              <p14:nvPr/>
            </p14:nvContentPartPr>
            <p14:xfrm>
              <a:off x="9560160" y="-23858"/>
              <a:ext cx="549000" cy="4075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FF2B6819-ADF9-8EB5-3AE8-9419F921CDB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555840" y="-28178"/>
                <a:ext cx="557640" cy="41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0ABD9C90-E310-D6AE-C6BF-186A5AF4A61F}"/>
              </a:ext>
            </a:extLst>
          </p:cNvPr>
          <p:cNvGrpSpPr/>
          <p:nvPr/>
        </p:nvGrpSpPr>
        <p:grpSpPr>
          <a:xfrm>
            <a:off x="2838600" y="6166636"/>
            <a:ext cx="127440" cy="515880"/>
            <a:chOff x="2838600" y="6166636"/>
            <a:chExt cx="12744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D05BF5F-97A8-7C91-AA2F-03600F7E4C21}"/>
                    </a:ext>
                  </a:extLst>
                </p14:cNvPr>
                <p14:cNvContentPartPr/>
                <p14:nvPr/>
              </p14:nvContentPartPr>
              <p14:xfrm>
                <a:off x="2932560" y="6166636"/>
                <a:ext cx="33480" cy="206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D05BF5F-97A8-7C91-AA2F-03600F7E4C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28240" y="6162316"/>
                  <a:ext cx="42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A31B0CF-6AE0-1D61-9EDB-390FDC5AB7EE}"/>
                    </a:ext>
                  </a:extLst>
                </p14:cNvPr>
                <p14:cNvContentPartPr/>
                <p14:nvPr/>
              </p14:nvContentPartPr>
              <p14:xfrm>
                <a:off x="2838600" y="6466876"/>
                <a:ext cx="88200" cy="1717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A31B0CF-6AE0-1D61-9EDB-390FDC5AB7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34280" y="6462556"/>
                  <a:ext cx="96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CA4A1CD-4D76-AB6B-06A6-0AE01550FCB5}"/>
                    </a:ext>
                  </a:extLst>
                </p14:cNvPr>
                <p14:cNvContentPartPr/>
                <p14:nvPr/>
              </p14:nvContentPartPr>
              <p14:xfrm>
                <a:off x="2917800" y="6514036"/>
                <a:ext cx="10080" cy="168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CA4A1CD-4D76-AB6B-06A6-0AE01550FCB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13480" y="6509716"/>
                  <a:ext cx="187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0AC13D48-B37F-BCCA-CA35-81C942FCF704}"/>
              </a:ext>
            </a:extLst>
          </p:cNvPr>
          <p:cNvGrpSpPr/>
          <p:nvPr/>
        </p:nvGrpSpPr>
        <p:grpSpPr>
          <a:xfrm>
            <a:off x="1136880" y="4227316"/>
            <a:ext cx="1807200" cy="2079000"/>
            <a:chOff x="1136880" y="4227316"/>
            <a:chExt cx="1807200" cy="20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D5E4A0E-F155-FCD0-CD36-FF7957181671}"/>
                    </a:ext>
                  </a:extLst>
                </p14:cNvPr>
                <p14:cNvContentPartPr/>
                <p14:nvPr/>
              </p14:nvContentPartPr>
              <p14:xfrm>
                <a:off x="1136880" y="4227316"/>
                <a:ext cx="1807200" cy="20790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D5E4A0E-F155-FCD0-CD36-FF79571816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2560" y="4222996"/>
                  <a:ext cx="1815840" cy="20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47D287A-78CF-E285-A224-C2C9C901BC3B}"/>
                    </a:ext>
                  </a:extLst>
                </p14:cNvPr>
                <p14:cNvContentPartPr/>
                <p14:nvPr/>
              </p14:nvContentPartPr>
              <p14:xfrm>
                <a:off x="2778840" y="5961796"/>
                <a:ext cx="19800" cy="96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47D287A-78CF-E285-A224-C2C9C901BC3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74520" y="5957476"/>
                  <a:ext cx="28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42965C7-1D17-4D98-A207-B736CD7B8C89}"/>
                    </a:ext>
                  </a:extLst>
                </p14:cNvPr>
                <p14:cNvContentPartPr/>
                <p14:nvPr/>
              </p14:nvContentPartPr>
              <p14:xfrm>
                <a:off x="2700360" y="5914636"/>
                <a:ext cx="171720" cy="178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42965C7-1D17-4D98-A207-B736CD7B8C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96040" y="5910316"/>
                  <a:ext cx="1803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BCD67928-538C-2E75-A2F4-2375DBF9CA61}"/>
              </a:ext>
            </a:extLst>
          </p:cNvPr>
          <p:cNvGrpSpPr/>
          <p:nvPr/>
        </p:nvGrpSpPr>
        <p:grpSpPr>
          <a:xfrm>
            <a:off x="4678200" y="5782876"/>
            <a:ext cx="336240" cy="194040"/>
            <a:chOff x="4678200" y="5782876"/>
            <a:chExt cx="33624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D792C42-4354-DC09-A0A7-88D38D2EBA16}"/>
                    </a:ext>
                  </a:extLst>
                </p14:cNvPr>
                <p14:cNvContentPartPr/>
                <p14:nvPr/>
              </p14:nvContentPartPr>
              <p14:xfrm>
                <a:off x="4678200" y="5812756"/>
                <a:ext cx="77400" cy="144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D792C42-4354-DC09-A0A7-88D38D2EBA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73880" y="5808436"/>
                  <a:ext cx="86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39570D6-0104-A1F1-2485-A82A0F126973}"/>
                    </a:ext>
                  </a:extLst>
                </p14:cNvPr>
                <p14:cNvContentPartPr/>
                <p14:nvPr/>
              </p14:nvContentPartPr>
              <p14:xfrm>
                <a:off x="4795920" y="5790076"/>
                <a:ext cx="86040" cy="1868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39570D6-0104-A1F1-2485-A82A0F12697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91600" y="5785756"/>
                  <a:ext cx="94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6379750-0931-E81F-0C01-6C089A078FDA}"/>
                    </a:ext>
                  </a:extLst>
                </p14:cNvPr>
                <p14:cNvContentPartPr/>
                <p14:nvPr/>
              </p14:nvContentPartPr>
              <p14:xfrm>
                <a:off x="4928040" y="5782876"/>
                <a:ext cx="38520" cy="183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6379750-0931-E81F-0C01-6C089A078F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23720" y="5778556"/>
                  <a:ext cx="47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6EE96C8-411E-3473-C7C4-018A1B57015A}"/>
                    </a:ext>
                  </a:extLst>
                </p14:cNvPr>
                <p14:cNvContentPartPr/>
                <p14:nvPr/>
              </p14:nvContentPartPr>
              <p14:xfrm>
                <a:off x="4949640" y="5785396"/>
                <a:ext cx="64800" cy="156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6EE96C8-411E-3473-C7C4-018A1B57015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45320" y="5781076"/>
                  <a:ext cx="734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6C878D6A-3748-F198-A792-222E07A638F0}"/>
              </a:ext>
            </a:extLst>
          </p:cNvPr>
          <p:cNvGrpSpPr/>
          <p:nvPr/>
        </p:nvGrpSpPr>
        <p:grpSpPr>
          <a:xfrm>
            <a:off x="6129720" y="87742"/>
            <a:ext cx="5837040" cy="2043294"/>
            <a:chOff x="6129720" y="87742"/>
            <a:chExt cx="5837040" cy="204329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F028491-50A0-8BE7-EFA3-BFAA358AE3CC}"/>
                    </a:ext>
                  </a:extLst>
                </p14:cNvPr>
                <p14:cNvContentPartPr/>
                <p14:nvPr/>
              </p14:nvContentPartPr>
              <p14:xfrm>
                <a:off x="6906240" y="113662"/>
                <a:ext cx="224280" cy="173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F028491-50A0-8BE7-EFA3-BFAA358AE3C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01920" y="109342"/>
                  <a:ext cx="232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BBF5416-3382-7527-65CA-2F158AAF7758}"/>
                    </a:ext>
                  </a:extLst>
                </p14:cNvPr>
                <p14:cNvContentPartPr/>
                <p14:nvPr/>
              </p14:nvContentPartPr>
              <p14:xfrm>
                <a:off x="7135560" y="157582"/>
                <a:ext cx="94320" cy="142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BBF5416-3382-7527-65CA-2F158AAF77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31240" y="153262"/>
                  <a:ext cx="102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0B31785-3306-D4F9-53E5-C0A64AEBA655}"/>
                    </a:ext>
                  </a:extLst>
                </p14:cNvPr>
                <p14:cNvContentPartPr/>
                <p14:nvPr/>
              </p14:nvContentPartPr>
              <p14:xfrm>
                <a:off x="7321680" y="131662"/>
                <a:ext cx="103680" cy="145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0B31785-3306-D4F9-53E5-C0A64AEBA65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17360" y="127342"/>
                  <a:ext cx="112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0FB7B3C-8C04-CE46-7FFB-432AA3C00319}"/>
                    </a:ext>
                  </a:extLst>
                </p14:cNvPr>
                <p14:cNvContentPartPr/>
                <p14:nvPr/>
              </p14:nvContentPartPr>
              <p14:xfrm>
                <a:off x="7356960" y="119422"/>
                <a:ext cx="83520" cy="156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0FB7B3C-8C04-CE46-7FFB-432AA3C0031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52640" y="115102"/>
                  <a:ext cx="92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471B698-8132-E142-801B-6F639E8356E4}"/>
                    </a:ext>
                  </a:extLst>
                </p14:cNvPr>
                <p14:cNvContentPartPr/>
                <p14:nvPr/>
              </p14:nvContentPartPr>
              <p14:xfrm>
                <a:off x="6666480" y="453502"/>
                <a:ext cx="168120" cy="104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471B698-8132-E142-801B-6F639E8356E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62160" y="449182"/>
                  <a:ext cx="176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201D12F-89B0-1C38-9A31-DF86ABD14B9F}"/>
                    </a:ext>
                  </a:extLst>
                </p14:cNvPr>
                <p14:cNvContentPartPr/>
                <p14:nvPr/>
              </p14:nvContentPartPr>
              <p14:xfrm>
                <a:off x="6652800" y="420022"/>
                <a:ext cx="184680" cy="202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201D12F-89B0-1C38-9A31-DF86ABD14B9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48480" y="415702"/>
                  <a:ext cx="193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B2FC47A-EA31-F26B-AFBE-73B8B671C599}"/>
                    </a:ext>
                  </a:extLst>
                </p14:cNvPr>
                <p14:cNvContentPartPr/>
                <p14:nvPr/>
              </p14:nvContentPartPr>
              <p14:xfrm>
                <a:off x="6747840" y="517222"/>
                <a:ext cx="110160" cy="13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B2FC47A-EA31-F26B-AFBE-73B8B671C5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43520" y="512902"/>
                  <a:ext cx="118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B54CF1E-7A9C-7EF1-4441-0A080DE506A0}"/>
                    </a:ext>
                  </a:extLst>
                </p14:cNvPr>
                <p14:cNvContentPartPr/>
                <p14:nvPr/>
              </p14:nvContentPartPr>
              <p14:xfrm>
                <a:off x="6896880" y="485542"/>
                <a:ext cx="101520" cy="47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B54CF1E-7A9C-7EF1-4441-0A080DE506A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92560" y="481222"/>
                  <a:ext cx="110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4A173AC-9E04-5768-7434-3DE5936AC529}"/>
                    </a:ext>
                  </a:extLst>
                </p14:cNvPr>
                <p14:cNvContentPartPr/>
                <p14:nvPr/>
              </p14:nvContentPartPr>
              <p14:xfrm>
                <a:off x="7017480" y="409582"/>
                <a:ext cx="134640" cy="102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4A173AC-9E04-5768-7434-3DE5936AC52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13160" y="405262"/>
                  <a:ext cx="143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A41BA81-A452-E51D-2D57-E6494B9913CD}"/>
                    </a:ext>
                  </a:extLst>
                </p14:cNvPr>
                <p14:cNvContentPartPr/>
                <p14:nvPr/>
              </p14:nvContentPartPr>
              <p14:xfrm>
                <a:off x="7205040" y="438022"/>
                <a:ext cx="46440" cy="65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A41BA81-A452-E51D-2D57-E6494B9913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00720" y="433702"/>
                  <a:ext cx="55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8A6A461-7714-5833-CF14-4BC33A67251B}"/>
                    </a:ext>
                  </a:extLst>
                </p14:cNvPr>
                <p14:cNvContentPartPr/>
                <p14:nvPr/>
              </p14:nvContentPartPr>
              <p14:xfrm>
                <a:off x="7390800" y="371422"/>
                <a:ext cx="28800" cy="507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8A6A461-7714-5833-CF14-4BC33A67251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86480" y="367102"/>
                  <a:ext cx="374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B661982-B312-922F-D9D8-5E46C1C4C4A9}"/>
                    </a:ext>
                  </a:extLst>
                </p14:cNvPr>
                <p14:cNvContentPartPr/>
                <p14:nvPr/>
              </p14:nvContentPartPr>
              <p14:xfrm>
                <a:off x="7526520" y="399142"/>
                <a:ext cx="139680" cy="91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B661982-B312-922F-D9D8-5E46C1C4C4A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22200" y="394822"/>
                  <a:ext cx="148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99CC56B-32C1-006C-CFBC-BB6F38EBF58D}"/>
                    </a:ext>
                  </a:extLst>
                </p14:cNvPr>
                <p14:cNvContentPartPr/>
                <p14:nvPr/>
              </p14:nvContentPartPr>
              <p14:xfrm>
                <a:off x="7710120" y="434782"/>
                <a:ext cx="151920" cy="61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99CC56B-32C1-006C-CFBC-BB6F38EBF5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05800" y="430462"/>
                  <a:ext cx="160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79BAB28-6975-9978-A4DD-779D2196C9A5}"/>
                    </a:ext>
                  </a:extLst>
                </p14:cNvPr>
                <p14:cNvContentPartPr/>
                <p14:nvPr/>
              </p14:nvContentPartPr>
              <p14:xfrm>
                <a:off x="7848360" y="318862"/>
                <a:ext cx="10800" cy="18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79BAB28-6975-9978-A4DD-779D2196C9A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44040" y="314542"/>
                  <a:ext cx="19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F4A0C1D-3DD9-7051-6C40-7194C34E1A9B}"/>
                    </a:ext>
                  </a:extLst>
                </p14:cNvPr>
                <p14:cNvContentPartPr/>
                <p14:nvPr/>
              </p14:nvContentPartPr>
              <p14:xfrm>
                <a:off x="7885080" y="399862"/>
                <a:ext cx="102960" cy="101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F4A0C1D-3DD9-7051-6C40-7194C34E1A9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80760" y="395542"/>
                  <a:ext cx="111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2CD1147-D0C9-D44C-24BA-09751277A107}"/>
                    </a:ext>
                  </a:extLst>
                </p14:cNvPr>
                <p14:cNvContentPartPr/>
                <p14:nvPr/>
              </p14:nvContentPartPr>
              <p14:xfrm>
                <a:off x="8018640" y="405622"/>
                <a:ext cx="227520" cy="73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2CD1147-D0C9-D44C-24BA-09751277A1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14320" y="401302"/>
                  <a:ext cx="236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507CD64-EBD4-AF81-AF9F-C6FB4F3BE3BC}"/>
                    </a:ext>
                  </a:extLst>
                </p14:cNvPr>
                <p14:cNvContentPartPr/>
                <p14:nvPr/>
              </p14:nvContentPartPr>
              <p14:xfrm>
                <a:off x="7386120" y="877582"/>
                <a:ext cx="18720" cy="267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507CD64-EBD4-AF81-AF9F-C6FB4F3BE3B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81800" y="873262"/>
                  <a:ext cx="27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20DE51A-6028-EB4A-F58B-E57CB2621B72}"/>
                    </a:ext>
                  </a:extLst>
                </p14:cNvPr>
                <p14:cNvContentPartPr/>
                <p14:nvPr/>
              </p14:nvContentPartPr>
              <p14:xfrm>
                <a:off x="6543720" y="560782"/>
                <a:ext cx="1793520" cy="115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20DE51A-6028-EB4A-F58B-E57CB2621B7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39400" y="556462"/>
                  <a:ext cx="1802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BD8697-4196-AA18-3EDD-69CC969605A7}"/>
                    </a:ext>
                  </a:extLst>
                </p14:cNvPr>
                <p14:cNvContentPartPr/>
                <p14:nvPr/>
              </p14:nvContentPartPr>
              <p14:xfrm>
                <a:off x="6580800" y="826102"/>
                <a:ext cx="1724040" cy="143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BD8697-4196-AA18-3EDD-69CC969605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76480" y="821782"/>
                  <a:ext cx="1732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2E65231-07B8-AD41-2EE5-1796EDC08418}"/>
                    </a:ext>
                  </a:extLst>
                </p14:cNvPr>
                <p14:cNvContentPartPr/>
                <p14:nvPr/>
              </p14:nvContentPartPr>
              <p14:xfrm>
                <a:off x="6545160" y="459262"/>
                <a:ext cx="54000" cy="826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2E65231-07B8-AD41-2EE5-1796EDC084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40840" y="454942"/>
                  <a:ext cx="6264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6BCC434-1284-F67C-E23F-1EEC93BBD589}"/>
                    </a:ext>
                  </a:extLst>
                </p14:cNvPr>
                <p14:cNvContentPartPr/>
                <p14:nvPr/>
              </p14:nvContentPartPr>
              <p14:xfrm>
                <a:off x="8303040" y="417502"/>
                <a:ext cx="30600" cy="634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6BCC434-1284-F67C-E23F-1EEC93BBD5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98720" y="413182"/>
                  <a:ext cx="3924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FF9DE31-E82F-31CC-A2D2-B32C24FA2FE3}"/>
                    </a:ext>
                  </a:extLst>
                </p14:cNvPr>
                <p14:cNvContentPartPr/>
                <p14:nvPr/>
              </p14:nvContentPartPr>
              <p14:xfrm>
                <a:off x="6614280" y="1158382"/>
                <a:ext cx="1757880" cy="185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FF9DE31-E82F-31CC-A2D2-B32C24FA2FE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09960" y="1154062"/>
                  <a:ext cx="1766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B174493-1D08-5301-454A-D8FBF1D25AC9}"/>
                    </a:ext>
                  </a:extLst>
                </p14:cNvPr>
                <p14:cNvContentPartPr/>
                <p14:nvPr/>
              </p14:nvContentPartPr>
              <p14:xfrm>
                <a:off x="6811920" y="690742"/>
                <a:ext cx="146160" cy="90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B174493-1D08-5301-454A-D8FBF1D25AC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07600" y="686422"/>
                  <a:ext cx="154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059C80D-9AC5-9626-4627-4C87BFEF31A1}"/>
                    </a:ext>
                  </a:extLst>
                </p14:cNvPr>
                <p14:cNvContentPartPr/>
                <p14:nvPr/>
              </p14:nvContentPartPr>
              <p14:xfrm>
                <a:off x="6939720" y="704422"/>
                <a:ext cx="27360" cy="147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059C80D-9AC5-9626-4627-4C87BFEF31A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35400" y="700102"/>
                  <a:ext cx="36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B967998-5A8A-2F1B-BC41-1FC4DBBBDB7E}"/>
                    </a:ext>
                  </a:extLst>
                </p14:cNvPr>
                <p14:cNvContentPartPr/>
                <p14:nvPr/>
              </p14:nvContentPartPr>
              <p14:xfrm>
                <a:off x="7569720" y="995662"/>
                <a:ext cx="158400" cy="146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B967998-5A8A-2F1B-BC41-1FC4DBBBDB7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65400" y="991342"/>
                  <a:ext cx="167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87B0E47-A981-A117-C210-35FBE7646AA7}"/>
                    </a:ext>
                  </a:extLst>
                </p14:cNvPr>
                <p14:cNvContentPartPr/>
                <p14:nvPr/>
              </p14:nvContentPartPr>
              <p14:xfrm>
                <a:off x="7856640" y="984862"/>
                <a:ext cx="93960" cy="147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87B0E47-A981-A117-C210-35FBE7646AA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52320" y="980542"/>
                  <a:ext cx="102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1D8B29F-8987-D28E-69E1-C9FB617531C3}"/>
                    </a:ext>
                  </a:extLst>
                </p14:cNvPr>
                <p14:cNvContentPartPr/>
                <p14:nvPr/>
              </p14:nvContentPartPr>
              <p14:xfrm>
                <a:off x="9794880" y="127342"/>
                <a:ext cx="13680" cy="106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1D8B29F-8987-D28E-69E1-C9FB617531C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90560" y="123022"/>
                  <a:ext cx="22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092FD7C-EF92-852F-BE7E-4BEBE227A6E8}"/>
                    </a:ext>
                  </a:extLst>
                </p14:cNvPr>
                <p14:cNvContentPartPr/>
                <p14:nvPr/>
              </p14:nvContentPartPr>
              <p14:xfrm>
                <a:off x="9696240" y="87742"/>
                <a:ext cx="221400" cy="165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092FD7C-EF92-852F-BE7E-4BEBE227A6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91920" y="83422"/>
                  <a:ext cx="230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3499802-74C9-7B30-201A-74EDC73A495A}"/>
                    </a:ext>
                  </a:extLst>
                </p14:cNvPr>
                <p14:cNvContentPartPr/>
                <p14:nvPr/>
              </p14:nvContentPartPr>
              <p14:xfrm>
                <a:off x="9448920" y="366742"/>
                <a:ext cx="86400" cy="130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3499802-74C9-7B30-201A-74EDC73A495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44600" y="362422"/>
                  <a:ext cx="95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AE644A9-435A-8DA5-37E3-ABF23F67FF7F}"/>
                    </a:ext>
                  </a:extLst>
                </p14:cNvPr>
                <p14:cNvContentPartPr/>
                <p14:nvPr/>
              </p14:nvContentPartPr>
              <p14:xfrm>
                <a:off x="9497520" y="379702"/>
                <a:ext cx="139320" cy="1195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AE644A9-435A-8DA5-37E3-ABF23F67FF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93200" y="375382"/>
                  <a:ext cx="147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9C7C188-144F-77D3-A5D3-F8EBD2A7A7DF}"/>
                    </a:ext>
                  </a:extLst>
                </p14:cNvPr>
                <p14:cNvContentPartPr/>
                <p14:nvPr/>
              </p14:nvContentPartPr>
              <p14:xfrm>
                <a:off x="10168920" y="342262"/>
                <a:ext cx="216720" cy="93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9C7C188-144F-77D3-A5D3-F8EBD2A7A7D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64600" y="337942"/>
                  <a:ext cx="225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65002A8-2018-B39D-9606-B0A13ADE828E}"/>
                    </a:ext>
                  </a:extLst>
                </p14:cNvPr>
                <p14:cNvContentPartPr/>
                <p14:nvPr/>
              </p14:nvContentPartPr>
              <p14:xfrm>
                <a:off x="9729360" y="402382"/>
                <a:ext cx="65160" cy="826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65002A8-2018-B39D-9606-B0A13ADE82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25040" y="398062"/>
                  <a:ext cx="7380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4E7C0BA-4E3F-6E56-1DE4-F4F11F15A486}"/>
                    </a:ext>
                  </a:extLst>
                </p14:cNvPr>
                <p14:cNvContentPartPr/>
                <p14:nvPr/>
              </p14:nvContentPartPr>
              <p14:xfrm>
                <a:off x="9195120" y="530902"/>
                <a:ext cx="1600560" cy="1346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4E7C0BA-4E3F-6E56-1DE4-F4F11F15A48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90800" y="526582"/>
                  <a:ext cx="1609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702AB57-6632-BB97-8F28-82F9BD47EB51}"/>
                    </a:ext>
                  </a:extLst>
                </p14:cNvPr>
                <p14:cNvContentPartPr/>
                <p14:nvPr/>
              </p14:nvContentPartPr>
              <p14:xfrm>
                <a:off x="9445320" y="691462"/>
                <a:ext cx="89280" cy="125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702AB57-6632-BB97-8F28-82F9BD47EB5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41000" y="687142"/>
                  <a:ext cx="97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D1D3898-6BDF-4F5D-70C1-7CD69368AAB8}"/>
                    </a:ext>
                  </a:extLst>
                </p14:cNvPr>
                <p14:cNvContentPartPr/>
                <p14:nvPr/>
              </p14:nvContentPartPr>
              <p14:xfrm>
                <a:off x="9524520" y="754462"/>
                <a:ext cx="15480" cy="108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D1D3898-6BDF-4F5D-70C1-7CD69368AAB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20200" y="750142"/>
                  <a:ext cx="24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5986304-99F2-53AA-CB0E-16CBDEC54611}"/>
                    </a:ext>
                  </a:extLst>
                </p14:cNvPr>
                <p14:cNvContentPartPr/>
                <p14:nvPr/>
              </p14:nvContentPartPr>
              <p14:xfrm>
                <a:off x="10093320" y="686422"/>
                <a:ext cx="114480" cy="80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5986304-99F2-53AA-CB0E-16CBDEC5461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89000" y="682102"/>
                  <a:ext cx="123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261A32D-A372-2E1E-1E01-EC5C0447E675}"/>
                    </a:ext>
                  </a:extLst>
                </p14:cNvPr>
                <p14:cNvContentPartPr/>
                <p14:nvPr/>
              </p14:nvContentPartPr>
              <p14:xfrm>
                <a:off x="9444960" y="986302"/>
                <a:ext cx="127080" cy="159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261A32D-A372-2E1E-1E01-EC5C0447E6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440640" y="981982"/>
                  <a:ext cx="135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0F9FC23-765B-F73C-BF47-D3FCECD4B64A}"/>
                    </a:ext>
                  </a:extLst>
                </p14:cNvPr>
                <p14:cNvContentPartPr/>
                <p14:nvPr/>
              </p14:nvContentPartPr>
              <p14:xfrm>
                <a:off x="10073160" y="948862"/>
                <a:ext cx="107280" cy="141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0F9FC23-765B-F73C-BF47-D3FCECD4B6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068840" y="944542"/>
                  <a:ext cx="115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4BD7348-97CA-AD19-AA86-251AC074545B}"/>
                    </a:ext>
                  </a:extLst>
                </p14:cNvPr>
                <p14:cNvContentPartPr/>
                <p14:nvPr/>
              </p14:nvContentPartPr>
              <p14:xfrm>
                <a:off x="10168560" y="984502"/>
                <a:ext cx="17280" cy="117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4BD7348-97CA-AD19-AA86-251AC074545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164240" y="980182"/>
                  <a:ext cx="25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002952C-F67C-B54A-A995-171D9D859DF5}"/>
                    </a:ext>
                  </a:extLst>
                </p14:cNvPr>
                <p14:cNvContentPartPr/>
                <p14:nvPr/>
              </p14:nvContentPartPr>
              <p14:xfrm>
                <a:off x="9221040" y="835822"/>
                <a:ext cx="1666080" cy="1508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002952C-F67C-B54A-A995-171D9D859DF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16720" y="831502"/>
                  <a:ext cx="1674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2F74660-F04E-06A6-B7AD-AC98ABBCC543}"/>
                    </a:ext>
                  </a:extLst>
                </p14:cNvPr>
                <p14:cNvContentPartPr/>
                <p14:nvPr/>
              </p14:nvContentPartPr>
              <p14:xfrm>
                <a:off x="9195480" y="652582"/>
                <a:ext cx="22320" cy="527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2F74660-F04E-06A6-B7AD-AC98ABBCC54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191160" y="648262"/>
                  <a:ext cx="309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90C0367-C9C3-23D6-EC4A-38DF8DEC5CB0}"/>
                    </a:ext>
                  </a:extLst>
                </p14:cNvPr>
                <p14:cNvContentPartPr/>
                <p14:nvPr/>
              </p14:nvContentPartPr>
              <p14:xfrm>
                <a:off x="10719360" y="535582"/>
                <a:ext cx="90000" cy="513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90C0367-C9C3-23D6-EC4A-38DF8DEC5CB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15040" y="531262"/>
                  <a:ext cx="9864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809711B-F208-4801-CDAC-5E57947ECB11}"/>
                    </a:ext>
                  </a:extLst>
                </p14:cNvPr>
                <p14:cNvContentPartPr/>
                <p14:nvPr/>
              </p14:nvContentPartPr>
              <p14:xfrm>
                <a:off x="9249840" y="1208062"/>
                <a:ext cx="1527840" cy="122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809711B-F208-4801-CDAC-5E57947ECB1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45520" y="1203742"/>
                  <a:ext cx="1536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73F55F7-3591-CF7A-391D-EEE6416FD169}"/>
                    </a:ext>
                  </a:extLst>
                </p14:cNvPr>
                <p14:cNvContentPartPr/>
                <p14:nvPr/>
              </p14:nvContentPartPr>
              <p14:xfrm>
                <a:off x="6146280" y="1868236"/>
                <a:ext cx="842760" cy="41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73F55F7-3591-CF7A-391D-EEE6416FD16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41960" y="1863916"/>
                  <a:ext cx="851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4BF1805-F582-B4FE-D453-9C8D1D81450A}"/>
                    </a:ext>
                  </a:extLst>
                </p14:cNvPr>
                <p14:cNvContentPartPr/>
                <p14:nvPr/>
              </p14:nvContentPartPr>
              <p14:xfrm>
                <a:off x="6129720" y="1565836"/>
                <a:ext cx="123840" cy="1544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4BF1805-F582-B4FE-D453-9C8D1D81450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25400" y="1561516"/>
                  <a:ext cx="132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791983C-571D-A8C6-1D54-A74FD43DDEA9}"/>
                    </a:ext>
                  </a:extLst>
                </p14:cNvPr>
                <p14:cNvContentPartPr/>
                <p14:nvPr/>
              </p14:nvContentPartPr>
              <p14:xfrm>
                <a:off x="6258240" y="1570156"/>
                <a:ext cx="8640" cy="171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791983C-571D-A8C6-1D54-A74FD43DDEA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53920" y="1565836"/>
                  <a:ext cx="17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1F11DEB-605E-0F67-0DA8-1C4A9F348A18}"/>
                    </a:ext>
                  </a:extLst>
                </p14:cNvPr>
                <p14:cNvContentPartPr/>
                <p14:nvPr/>
              </p14:nvContentPartPr>
              <p14:xfrm>
                <a:off x="6174000" y="1552876"/>
                <a:ext cx="247680" cy="1782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1F11DEB-605E-0F67-0DA8-1C4A9F348A1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69680" y="1548556"/>
                  <a:ext cx="256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DC4408B-93E4-8493-6AD0-8B9DB97C8618}"/>
                    </a:ext>
                  </a:extLst>
                </p14:cNvPr>
                <p14:cNvContentPartPr/>
                <p14:nvPr/>
              </p14:nvContentPartPr>
              <p14:xfrm>
                <a:off x="6466680" y="1660156"/>
                <a:ext cx="57240" cy="1105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DC4408B-93E4-8493-6AD0-8B9DB97C86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62360" y="1655836"/>
                  <a:ext cx="65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FA83B2A-B6B4-16EA-ABDF-E4A6165749DF}"/>
                    </a:ext>
                  </a:extLst>
                </p14:cNvPr>
                <p14:cNvContentPartPr/>
                <p14:nvPr/>
              </p14:nvContentPartPr>
              <p14:xfrm>
                <a:off x="6565320" y="1577716"/>
                <a:ext cx="452160" cy="186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FA83B2A-B6B4-16EA-ABDF-E4A6165749D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61000" y="1573396"/>
                  <a:ext cx="460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DAF826C-762E-C1B6-598C-D141A23654CC}"/>
                    </a:ext>
                  </a:extLst>
                </p14:cNvPr>
                <p14:cNvContentPartPr/>
                <p14:nvPr/>
              </p14:nvContentPartPr>
              <p14:xfrm>
                <a:off x="7229880" y="1558636"/>
                <a:ext cx="141480" cy="1404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DAF826C-762E-C1B6-598C-D141A23654C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25560" y="1554316"/>
                  <a:ext cx="150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DCA1FDC-A5CE-5EDA-E4B9-F3F73A944C15}"/>
                    </a:ext>
                  </a:extLst>
                </p14:cNvPr>
                <p14:cNvContentPartPr/>
                <p14:nvPr/>
              </p14:nvContentPartPr>
              <p14:xfrm>
                <a:off x="7292160" y="1675636"/>
                <a:ext cx="72000" cy="32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DCA1FDC-A5CE-5EDA-E4B9-F3F73A944C1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87840" y="1671316"/>
                  <a:ext cx="80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7998086-E5D4-8AF3-E199-3BB6082847A3}"/>
                    </a:ext>
                  </a:extLst>
                </p14:cNvPr>
                <p14:cNvContentPartPr/>
                <p14:nvPr/>
              </p14:nvContentPartPr>
              <p14:xfrm>
                <a:off x="7386480" y="1630276"/>
                <a:ext cx="181440" cy="1036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7998086-E5D4-8AF3-E199-3BB6082847A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82160" y="1625956"/>
                  <a:ext cx="190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5CD25F8-DFCD-F7D0-256C-7FE3484456CB}"/>
                    </a:ext>
                  </a:extLst>
                </p14:cNvPr>
                <p14:cNvContentPartPr/>
                <p14:nvPr/>
              </p14:nvContentPartPr>
              <p14:xfrm>
                <a:off x="7587360" y="1524076"/>
                <a:ext cx="23400" cy="1944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5CD25F8-DFCD-F7D0-256C-7FE3484456C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83040" y="1519756"/>
                  <a:ext cx="32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067FD45-EAFB-91CA-2438-9341F46D66D5}"/>
                    </a:ext>
                  </a:extLst>
                </p14:cNvPr>
                <p14:cNvContentPartPr/>
                <p14:nvPr/>
              </p14:nvContentPartPr>
              <p14:xfrm>
                <a:off x="7570800" y="1637476"/>
                <a:ext cx="280080" cy="468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067FD45-EAFB-91CA-2438-9341F46D66D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66480" y="1633156"/>
                  <a:ext cx="288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70B2626-A6B0-E1C8-05CB-9CB29E186DE0}"/>
                    </a:ext>
                  </a:extLst>
                </p14:cNvPr>
                <p14:cNvContentPartPr/>
                <p14:nvPr/>
              </p14:nvContentPartPr>
              <p14:xfrm>
                <a:off x="8056440" y="1639276"/>
                <a:ext cx="19080" cy="72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70B2626-A6B0-E1C8-05CB-9CB29E186DE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52120" y="1634956"/>
                  <a:ext cx="27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662D732-7068-BD46-E091-5A80E4A7AE75}"/>
                    </a:ext>
                  </a:extLst>
                </p14:cNvPr>
                <p14:cNvContentPartPr/>
                <p14:nvPr/>
              </p14:nvContentPartPr>
              <p14:xfrm>
                <a:off x="8043120" y="1737556"/>
                <a:ext cx="20880" cy="23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662D732-7068-BD46-E091-5A80E4A7AE7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38800" y="1733236"/>
                  <a:ext cx="29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1B55316-EE5D-B53B-368E-46D4C596A285}"/>
                    </a:ext>
                  </a:extLst>
                </p14:cNvPr>
                <p14:cNvContentPartPr/>
                <p14:nvPr/>
              </p14:nvContentPartPr>
              <p14:xfrm>
                <a:off x="8282520" y="1602556"/>
                <a:ext cx="110880" cy="145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1B55316-EE5D-B53B-368E-46D4C596A28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78200" y="1598236"/>
                  <a:ext cx="119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D39CD92-8E73-7FFE-00B5-4B20CA80F240}"/>
                    </a:ext>
                  </a:extLst>
                </p14:cNvPr>
                <p14:cNvContentPartPr/>
                <p14:nvPr/>
              </p14:nvContentPartPr>
              <p14:xfrm>
                <a:off x="8338320" y="1599316"/>
                <a:ext cx="113760" cy="159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D39CD92-8E73-7FFE-00B5-4B20CA80F24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34000" y="1594996"/>
                  <a:ext cx="122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F1768C9-0C46-37BB-491A-CC0A728FBE4C}"/>
                    </a:ext>
                  </a:extLst>
                </p14:cNvPr>
                <p14:cNvContentPartPr/>
                <p14:nvPr/>
              </p14:nvContentPartPr>
              <p14:xfrm>
                <a:off x="8497080" y="1597876"/>
                <a:ext cx="86040" cy="1562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F1768C9-0C46-37BB-491A-CC0A728FBE4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92760" y="1593556"/>
                  <a:ext cx="94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F9522FF-4883-B841-5AD9-73239FB852BD}"/>
                    </a:ext>
                  </a:extLst>
                </p14:cNvPr>
                <p14:cNvContentPartPr/>
                <p14:nvPr/>
              </p14:nvContentPartPr>
              <p14:xfrm>
                <a:off x="8644680" y="1654036"/>
                <a:ext cx="115920" cy="734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F9522FF-4883-B841-5AD9-73239FB852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640360" y="1649716"/>
                  <a:ext cx="124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79CF32D-2F56-D5BD-A1DC-72922F8A5557}"/>
                    </a:ext>
                  </a:extLst>
                </p14:cNvPr>
                <p14:cNvContentPartPr/>
                <p14:nvPr/>
              </p14:nvContentPartPr>
              <p14:xfrm>
                <a:off x="8830800" y="1627396"/>
                <a:ext cx="65880" cy="93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79CF32D-2F56-D5BD-A1DC-72922F8A555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26480" y="1623076"/>
                  <a:ext cx="74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00D9BB5-D0FE-2D10-6CB1-D98473BD9314}"/>
                    </a:ext>
                  </a:extLst>
                </p14:cNvPr>
                <p14:cNvContentPartPr/>
                <p14:nvPr/>
              </p14:nvContentPartPr>
              <p14:xfrm>
                <a:off x="9142200" y="1610836"/>
                <a:ext cx="323280" cy="831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00D9BB5-D0FE-2D10-6CB1-D98473BD931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137880" y="1606516"/>
                  <a:ext cx="331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2872964-9676-9802-4CBA-2590C907C28E}"/>
                    </a:ext>
                  </a:extLst>
                </p14:cNvPr>
                <p14:cNvContentPartPr/>
                <p14:nvPr/>
              </p14:nvContentPartPr>
              <p14:xfrm>
                <a:off x="9419760" y="1516516"/>
                <a:ext cx="36000" cy="21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2872964-9676-9802-4CBA-2590C907C28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15440" y="1512196"/>
                  <a:ext cx="4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B906C59-B449-45D8-376B-F0030AA5CF5D}"/>
                    </a:ext>
                  </a:extLst>
                </p14:cNvPr>
                <p14:cNvContentPartPr/>
                <p14:nvPr/>
              </p14:nvContentPartPr>
              <p14:xfrm>
                <a:off x="9487800" y="1528036"/>
                <a:ext cx="138960" cy="119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B906C59-B449-45D8-376B-F0030AA5CF5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83480" y="1523716"/>
                  <a:ext cx="147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2AAB476-52BA-B9A7-3A02-73E7508A893E}"/>
                    </a:ext>
                  </a:extLst>
                </p14:cNvPr>
                <p14:cNvContentPartPr/>
                <p14:nvPr/>
              </p14:nvContentPartPr>
              <p14:xfrm>
                <a:off x="9841680" y="1493116"/>
                <a:ext cx="195840" cy="1544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2AAB476-52BA-B9A7-3A02-73E7508A893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37360" y="1488796"/>
                  <a:ext cx="204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DBB2936-3BFB-D9AA-67CE-05A6DE397C53}"/>
                    </a:ext>
                  </a:extLst>
                </p14:cNvPr>
                <p14:cNvContentPartPr/>
                <p14:nvPr/>
              </p14:nvContentPartPr>
              <p14:xfrm>
                <a:off x="10212840" y="1568716"/>
                <a:ext cx="373320" cy="910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DBB2936-3BFB-D9AA-67CE-05A6DE397C5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08520" y="1564396"/>
                  <a:ext cx="381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A9EA772-9140-CBD7-F639-92FFDA74C000}"/>
                    </a:ext>
                  </a:extLst>
                </p14:cNvPr>
                <p14:cNvContentPartPr/>
                <p14:nvPr/>
              </p14:nvContentPartPr>
              <p14:xfrm>
                <a:off x="10597320" y="1490596"/>
                <a:ext cx="16920" cy="381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A9EA772-9140-CBD7-F639-92FFDA74C00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93000" y="1486276"/>
                  <a:ext cx="25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5E0492F-62A3-87DA-0164-ED968458F55E}"/>
                    </a:ext>
                  </a:extLst>
                </p14:cNvPr>
                <p14:cNvContentPartPr/>
                <p14:nvPr/>
              </p14:nvContentPartPr>
              <p14:xfrm>
                <a:off x="10652760" y="1550356"/>
                <a:ext cx="281880" cy="745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5E0492F-62A3-87DA-0164-ED968458F55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648440" y="1546036"/>
                  <a:ext cx="290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4E0CF88-81B3-747A-D054-FB2162ADC6D7}"/>
                    </a:ext>
                  </a:extLst>
                </p14:cNvPr>
                <p14:cNvContentPartPr/>
                <p14:nvPr/>
              </p14:nvContentPartPr>
              <p14:xfrm>
                <a:off x="10131120" y="1664476"/>
                <a:ext cx="701280" cy="82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4E0CF88-81B3-747A-D054-FB2162ADC6D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26800" y="1660156"/>
                  <a:ext cx="709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22DF4E7-3948-C0EF-1321-FBFB55AFAE07}"/>
                    </a:ext>
                  </a:extLst>
                </p14:cNvPr>
                <p14:cNvContentPartPr/>
                <p14:nvPr/>
              </p14:nvContentPartPr>
              <p14:xfrm>
                <a:off x="11072880" y="1479796"/>
                <a:ext cx="9000" cy="1432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22DF4E7-3948-C0EF-1321-FBFB55AFAE0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68560" y="1475476"/>
                  <a:ext cx="17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9E396A2-AAB9-934B-7FB3-0857E5B4D23F}"/>
                    </a:ext>
                  </a:extLst>
                </p14:cNvPr>
                <p14:cNvContentPartPr/>
                <p14:nvPr/>
              </p14:nvContentPartPr>
              <p14:xfrm>
                <a:off x="11064240" y="1461076"/>
                <a:ext cx="157680" cy="90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9E396A2-AAB9-934B-7FB3-0857E5B4D23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059920" y="1456756"/>
                  <a:ext cx="166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725536B-B90B-DAB0-4E63-EE87E7945C73}"/>
                    </a:ext>
                  </a:extLst>
                </p14:cNvPr>
                <p14:cNvContentPartPr/>
                <p14:nvPr/>
              </p14:nvContentPartPr>
              <p14:xfrm>
                <a:off x="11082240" y="1617316"/>
                <a:ext cx="91800" cy="324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725536B-B90B-DAB0-4E63-EE87E7945C7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077920" y="1612996"/>
                  <a:ext cx="100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61C52B3-66F3-8240-C9FD-293A24934C32}"/>
                    </a:ext>
                  </a:extLst>
                </p14:cNvPr>
                <p14:cNvContentPartPr/>
                <p14:nvPr/>
              </p14:nvContentPartPr>
              <p14:xfrm>
                <a:off x="11210040" y="1434436"/>
                <a:ext cx="233640" cy="1767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61C52B3-66F3-8240-C9FD-293A24934C3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205720" y="1430116"/>
                  <a:ext cx="242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A0E0A1F-2E4C-94D9-5E32-6F1D336359C9}"/>
                    </a:ext>
                  </a:extLst>
                </p14:cNvPr>
                <p14:cNvContentPartPr/>
                <p14:nvPr/>
              </p14:nvContentPartPr>
              <p14:xfrm>
                <a:off x="11498040" y="1397716"/>
                <a:ext cx="89280" cy="2185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A0E0A1F-2E4C-94D9-5E32-6F1D336359C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493720" y="1393396"/>
                  <a:ext cx="97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54DD55F-CE45-5F9F-723F-CA6CF7799731}"/>
                    </a:ext>
                  </a:extLst>
                </p14:cNvPr>
                <p14:cNvContentPartPr/>
                <p14:nvPr/>
              </p14:nvContentPartPr>
              <p14:xfrm>
                <a:off x="11644200" y="1394476"/>
                <a:ext cx="322560" cy="2044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54DD55F-CE45-5F9F-723F-CA6CF779973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639880" y="1390156"/>
                  <a:ext cx="331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6418C04-9D63-C8A8-2D22-82BBC57B806E}"/>
                    </a:ext>
                  </a:extLst>
                </p14:cNvPr>
                <p14:cNvContentPartPr/>
                <p14:nvPr/>
              </p14:nvContentPartPr>
              <p14:xfrm>
                <a:off x="11789640" y="1336876"/>
                <a:ext cx="10800" cy="147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6418C04-9D63-C8A8-2D22-82BBC57B806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785320" y="1332556"/>
                  <a:ext cx="19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ACA13EC-FAB3-538C-983B-177CE6C4B0C9}"/>
                    </a:ext>
                  </a:extLst>
                </p14:cNvPr>
                <p14:cNvContentPartPr/>
                <p14:nvPr/>
              </p14:nvContentPartPr>
              <p14:xfrm>
                <a:off x="8303400" y="1936636"/>
                <a:ext cx="65880" cy="1944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ACA13EC-FAB3-538C-983B-177CE6C4B0C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99080" y="1932316"/>
                  <a:ext cx="74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89CDD01-96E7-2F08-160C-ACC1064E1692}"/>
                    </a:ext>
                  </a:extLst>
                </p14:cNvPr>
                <p14:cNvContentPartPr/>
                <p14:nvPr/>
              </p14:nvContentPartPr>
              <p14:xfrm>
                <a:off x="8485200" y="1914676"/>
                <a:ext cx="365760" cy="997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89CDD01-96E7-2F08-160C-ACC1064E169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80880" y="1910356"/>
                  <a:ext cx="374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07A1464-0EB4-95E3-8A64-B65596C038EA}"/>
                    </a:ext>
                  </a:extLst>
                </p14:cNvPr>
                <p14:cNvContentPartPr/>
                <p14:nvPr/>
              </p14:nvContentPartPr>
              <p14:xfrm>
                <a:off x="8987040" y="1886596"/>
                <a:ext cx="104760" cy="123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07A1464-0EB4-95E3-8A64-B65596C038E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82720" y="1882276"/>
                  <a:ext cx="113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BD94CC1-7ECD-67AB-87FF-DA5D82594776}"/>
                    </a:ext>
                  </a:extLst>
                </p14:cNvPr>
                <p14:cNvContentPartPr/>
                <p14:nvPr/>
              </p14:nvContentPartPr>
              <p14:xfrm>
                <a:off x="9120600" y="1879036"/>
                <a:ext cx="107640" cy="1213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BD94CC1-7ECD-67AB-87FF-DA5D8259477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16280" y="1874716"/>
                  <a:ext cx="116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5D12022-47C2-E012-8F07-61A6EC628DDB}"/>
                    </a:ext>
                  </a:extLst>
                </p14:cNvPr>
                <p14:cNvContentPartPr/>
                <p14:nvPr/>
              </p14:nvContentPartPr>
              <p14:xfrm>
                <a:off x="9240480" y="1883716"/>
                <a:ext cx="79560" cy="1152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5D12022-47C2-E012-8F07-61A6EC628DD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236160" y="1879396"/>
                  <a:ext cx="88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1D188FF-9F83-9564-D5F9-C2201A0858A9}"/>
                    </a:ext>
                  </a:extLst>
                </p14:cNvPr>
                <p14:cNvContentPartPr/>
                <p14:nvPr/>
              </p14:nvContentPartPr>
              <p14:xfrm>
                <a:off x="9356760" y="1894516"/>
                <a:ext cx="223200" cy="741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1D188FF-9F83-9564-D5F9-C2201A0858A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352440" y="1890196"/>
                  <a:ext cx="231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36B9F2D-F2B0-D418-FA03-255063156D51}"/>
                    </a:ext>
                  </a:extLst>
                </p14:cNvPr>
                <p14:cNvContentPartPr/>
                <p14:nvPr/>
              </p14:nvContentPartPr>
              <p14:xfrm>
                <a:off x="9696240" y="1798756"/>
                <a:ext cx="38880" cy="2206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36B9F2D-F2B0-D418-FA03-255063156D5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91920" y="1794436"/>
                  <a:ext cx="47520" cy="22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CCCD4B34-9496-9175-2F11-0369BB630A9F}"/>
                  </a:ext>
                </a:extLst>
              </p14:cNvPr>
              <p14:cNvContentPartPr/>
              <p14:nvPr/>
            </p14:nvContentPartPr>
            <p14:xfrm>
              <a:off x="3808440" y="308716"/>
              <a:ext cx="405720" cy="522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CCCD4B34-9496-9175-2F11-0369BB630A9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804120" y="304396"/>
                <a:ext cx="41436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1796BC0E-B4DF-F6F5-4C6C-E7A4EA4AC9B4}"/>
              </a:ext>
            </a:extLst>
          </p:cNvPr>
          <p:cNvGrpSpPr/>
          <p:nvPr/>
        </p:nvGrpSpPr>
        <p:grpSpPr>
          <a:xfrm>
            <a:off x="9964080" y="1755916"/>
            <a:ext cx="1794600" cy="255600"/>
            <a:chOff x="9964080" y="1755916"/>
            <a:chExt cx="179460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9C44227-85E0-5806-3DD5-200985E7B970}"/>
                    </a:ext>
                  </a:extLst>
                </p14:cNvPr>
                <p14:cNvContentPartPr/>
                <p14:nvPr/>
              </p14:nvContentPartPr>
              <p14:xfrm>
                <a:off x="9964080" y="1862836"/>
                <a:ext cx="63360" cy="1335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9C44227-85E0-5806-3DD5-200985E7B97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59760" y="1858516"/>
                  <a:ext cx="72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526908F-897B-9B1F-DCC8-90E1BCAA561B}"/>
                    </a:ext>
                  </a:extLst>
                </p14:cNvPr>
                <p14:cNvContentPartPr/>
                <p14:nvPr/>
              </p14:nvContentPartPr>
              <p14:xfrm>
                <a:off x="9990360" y="1868236"/>
                <a:ext cx="124560" cy="1195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526908F-897B-9B1F-DCC8-90E1BCAA561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986040" y="1863916"/>
                  <a:ext cx="133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6D9DABA-B8CF-0E3D-FDB3-D446CB9F16C1}"/>
                    </a:ext>
                  </a:extLst>
                </p14:cNvPr>
                <p14:cNvContentPartPr/>
                <p14:nvPr/>
              </p14:nvContentPartPr>
              <p14:xfrm>
                <a:off x="10057320" y="1834756"/>
                <a:ext cx="32040" cy="1767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6D9DABA-B8CF-0E3D-FDB3-D446CB9F16C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53000" y="1830436"/>
                  <a:ext cx="40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4C7F9CC-BE1F-3677-2C61-BC57D50D8963}"/>
                    </a:ext>
                  </a:extLst>
                </p14:cNvPr>
                <p14:cNvContentPartPr/>
                <p14:nvPr/>
              </p14:nvContentPartPr>
              <p14:xfrm>
                <a:off x="10154520" y="1898836"/>
                <a:ext cx="20880" cy="882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4C7F9CC-BE1F-3677-2C61-BC57D50D89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150200" y="1894516"/>
                  <a:ext cx="29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6250E01-C4E6-BBED-A30A-053173A851DD}"/>
                    </a:ext>
                  </a:extLst>
                </p14:cNvPr>
                <p14:cNvContentPartPr/>
                <p14:nvPr/>
              </p14:nvContentPartPr>
              <p14:xfrm>
                <a:off x="10204920" y="1876876"/>
                <a:ext cx="170280" cy="734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6250E01-C4E6-BBED-A30A-053173A851D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00600" y="1872556"/>
                  <a:ext cx="178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272253D-2350-4852-4049-52A994154C31}"/>
                    </a:ext>
                  </a:extLst>
                </p14:cNvPr>
                <p14:cNvContentPartPr/>
                <p14:nvPr/>
              </p14:nvContentPartPr>
              <p14:xfrm>
                <a:off x="10204560" y="1835116"/>
                <a:ext cx="11880" cy="50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272253D-2350-4852-4049-52A994154C3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00240" y="1830796"/>
                  <a:ext cx="20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0A1C630-C5A6-BD48-51CA-B92A019B3B5A}"/>
                    </a:ext>
                  </a:extLst>
                </p14:cNvPr>
                <p14:cNvContentPartPr/>
                <p14:nvPr/>
              </p14:nvContentPartPr>
              <p14:xfrm>
                <a:off x="10623600" y="1844836"/>
                <a:ext cx="18000" cy="1303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0A1C630-C5A6-BD48-51CA-B92A019B3B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619280" y="1840516"/>
                  <a:ext cx="2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812438E-BBB6-A50D-207E-9159114A518D}"/>
                    </a:ext>
                  </a:extLst>
                </p14:cNvPr>
                <p14:cNvContentPartPr/>
                <p14:nvPr/>
              </p14:nvContentPartPr>
              <p14:xfrm>
                <a:off x="10548720" y="1773556"/>
                <a:ext cx="163800" cy="1137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812438E-BBB6-A50D-207E-9159114A518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44400" y="1769236"/>
                  <a:ext cx="172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1F2132F-F350-6B5F-F315-E9A803B7FAD3}"/>
                    </a:ext>
                  </a:extLst>
                </p14:cNvPr>
                <p14:cNvContentPartPr/>
                <p14:nvPr/>
              </p14:nvContentPartPr>
              <p14:xfrm>
                <a:off x="10714680" y="1857436"/>
                <a:ext cx="129240" cy="817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1F2132F-F350-6B5F-F315-E9A803B7FAD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710360" y="1853116"/>
                  <a:ext cx="137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79B3758-ADC1-CF21-A6AD-189D72F881BA}"/>
                    </a:ext>
                  </a:extLst>
                </p14:cNvPr>
                <p14:cNvContentPartPr/>
                <p14:nvPr/>
              </p14:nvContentPartPr>
              <p14:xfrm>
                <a:off x="10908000" y="1819276"/>
                <a:ext cx="258840" cy="921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79B3758-ADC1-CF21-A6AD-189D72F881B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903680" y="1814956"/>
                  <a:ext cx="267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F556D4C-B1AD-4A1D-301B-80E0007E8CAF}"/>
                    </a:ext>
                  </a:extLst>
                </p14:cNvPr>
                <p14:cNvContentPartPr/>
                <p14:nvPr/>
              </p14:nvContentPartPr>
              <p14:xfrm>
                <a:off x="11195640" y="1757716"/>
                <a:ext cx="106200" cy="1274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F556D4C-B1AD-4A1D-301B-80E0007E8CA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191320" y="1753396"/>
                  <a:ext cx="114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4FD4B1A-DF1A-436A-561D-79CFFEEDB0B6}"/>
                    </a:ext>
                  </a:extLst>
                </p14:cNvPr>
                <p14:cNvContentPartPr/>
                <p14:nvPr/>
              </p14:nvContentPartPr>
              <p14:xfrm>
                <a:off x="11251800" y="1866076"/>
                <a:ext cx="67320" cy="374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4FD4B1A-DF1A-436A-561D-79CFFEEDB0B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47480" y="1861756"/>
                  <a:ext cx="75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C214C31-2DF4-BA77-4D9D-400051BDFF6C}"/>
                    </a:ext>
                  </a:extLst>
                </p14:cNvPr>
                <p14:cNvContentPartPr/>
                <p14:nvPr/>
              </p14:nvContentPartPr>
              <p14:xfrm>
                <a:off x="11342520" y="1755916"/>
                <a:ext cx="189720" cy="134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C214C31-2DF4-BA77-4D9D-400051BDFF6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338200" y="1751596"/>
                  <a:ext cx="198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99C8924-CD19-94FA-6FBA-F90FB3E5A9DA}"/>
                    </a:ext>
                  </a:extLst>
                </p14:cNvPr>
                <p14:cNvContentPartPr/>
                <p14:nvPr/>
              </p14:nvContentPartPr>
              <p14:xfrm>
                <a:off x="11557080" y="1817836"/>
                <a:ext cx="201600" cy="514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99C8924-CD19-94FA-6FBA-F90FB3E5A9D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52760" y="1813516"/>
                  <a:ext cx="21024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uppieren 357">
            <a:extLst>
              <a:ext uri="{FF2B5EF4-FFF2-40B4-BE49-F238E27FC236}">
                <a16:creationId xmlns:a16="http://schemas.microsoft.com/office/drawing/2014/main" id="{D3297C63-18C1-D246-AC09-F9E7EA1559CF}"/>
              </a:ext>
            </a:extLst>
          </p:cNvPr>
          <p:cNvGrpSpPr/>
          <p:nvPr/>
        </p:nvGrpSpPr>
        <p:grpSpPr>
          <a:xfrm>
            <a:off x="6103440" y="2122756"/>
            <a:ext cx="5993640" cy="1570320"/>
            <a:chOff x="6103440" y="2122756"/>
            <a:chExt cx="5993640" cy="157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32C629B-5639-3D6D-FA92-47FA4088C704}"/>
                    </a:ext>
                  </a:extLst>
                </p14:cNvPr>
                <p14:cNvContentPartPr/>
                <p14:nvPr/>
              </p14:nvContentPartPr>
              <p14:xfrm>
                <a:off x="8335080" y="2221396"/>
                <a:ext cx="28800" cy="1404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32C629B-5639-3D6D-FA92-47FA4088C70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30760" y="2217076"/>
                  <a:ext cx="37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40A1A0E-D753-A0D6-2E1E-40AE46F00733}"/>
                    </a:ext>
                  </a:extLst>
                </p14:cNvPr>
                <p14:cNvContentPartPr/>
                <p14:nvPr/>
              </p14:nvContentPartPr>
              <p14:xfrm>
                <a:off x="8303760" y="2177836"/>
                <a:ext cx="110880" cy="950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40A1A0E-D753-A0D6-2E1E-40AE46F0073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299440" y="2173516"/>
                  <a:ext cx="119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99D1097-996D-3D3B-B494-BF654FFC8CF8}"/>
                    </a:ext>
                  </a:extLst>
                </p14:cNvPr>
                <p14:cNvContentPartPr/>
                <p14:nvPr/>
              </p14:nvContentPartPr>
              <p14:xfrm>
                <a:off x="8473680" y="2208076"/>
                <a:ext cx="42480" cy="871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99D1097-996D-3D3B-B494-BF654FFC8CF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69360" y="2203756"/>
                  <a:ext cx="51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962F2BB-33CD-F292-830C-8A1D09FEDEB6}"/>
                    </a:ext>
                  </a:extLst>
                </p14:cNvPr>
                <p14:cNvContentPartPr/>
                <p14:nvPr/>
              </p14:nvContentPartPr>
              <p14:xfrm>
                <a:off x="8562960" y="2212756"/>
                <a:ext cx="68400" cy="619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962F2BB-33CD-F292-830C-8A1D09FEDEB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558640" y="2208436"/>
                  <a:ext cx="77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0AB4BA0-1516-6926-23FC-DFD08EAACE82}"/>
                    </a:ext>
                  </a:extLst>
                </p14:cNvPr>
                <p14:cNvContentPartPr/>
                <p14:nvPr/>
              </p14:nvContentPartPr>
              <p14:xfrm>
                <a:off x="8780040" y="2134276"/>
                <a:ext cx="97920" cy="2239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0AB4BA0-1516-6926-23FC-DFD08EAACE8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775720" y="2129956"/>
                  <a:ext cx="106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8CFB713-94EE-15A7-16B3-E745C7065165}"/>
                    </a:ext>
                  </a:extLst>
                </p14:cNvPr>
                <p14:cNvContentPartPr/>
                <p14:nvPr/>
              </p14:nvContentPartPr>
              <p14:xfrm>
                <a:off x="8903520" y="2184316"/>
                <a:ext cx="117720" cy="94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8CFB713-94EE-15A7-16B3-E745C706516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899200" y="2179996"/>
                  <a:ext cx="126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EEF8861-7725-D513-FA35-898C5A57AB86}"/>
                    </a:ext>
                  </a:extLst>
                </p14:cNvPr>
                <p14:cNvContentPartPr/>
                <p14:nvPr/>
              </p14:nvContentPartPr>
              <p14:xfrm>
                <a:off x="9034560" y="2122756"/>
                <a:ext cx="69840" cy="1548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EEF8861-7725-D513-FA35-898C5A57AB8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030240" y="2118436"/>
                  <a:ext cx="78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4F18235-1291-FF6F-F23C-AA46415F07FC}"/>
                    </a:ext>
                  </a:extLst>
                </p14:cNvPr>
                <p14:cNvContentPartPr/>
                <p14:nvPr/>
              </p14:nvContentPartPr>
              <p14:xfrm>
                <a:off x="9145080" y="2173516"/>
                <a:ext cx="103320" cy="1281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4F18235-1291-FF6F-F23C-AA46415F07F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40760" y="2169196"/>
                  <a:ext cx="111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1EF36B7-7FED-F140-2433-042BAEC252E2}"/>
                    </a:ext>
                  </a:extLst>
                </p14:cNvPr>
                <p14:cNvContentPartPr/>
                <p14:nvPr/>
              </p14:nvContentPartPr>
              <p14:xfrm>
                <a:off x="6103440" y="2538916"/>
                <a:ext cx="168120" cy="118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1EF36B7-7FED-F140-2433-042BAEC252E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99120" y="2534596"/>
                  <a:ext cx="176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1CDE0A2-C80E-5520-398E-FCB19CE605A5}"/>
                    </a:ext>
                  </a:extLst>
                </p14:cNvPr>
                <p14:cNvContentPartPr/>
                <p14:nvPr/>
              </p14:nvContentPartPr>
              <p14:xfrm>
                <a:off x="6107760" y="2589676"/>
                <a:ext cx="186120" cy="162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1CDE0A2-C80E-5520-398E-FCB19CE605A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03440" y="2585356"/>
                  <a:ext cx="194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F86F06C-375A-17DC-EAD9-4A4AE6F5968E}"/>
                    </a:ext>
                  </a:extLst>
                </p14:cNvPr>
                <p14:cNvContentPartPr/>
                <p14:nvPr/>
              </p14:nvContentPartPr>
              <p14:xfrm>
                <a:off x="6302160" y="2496796"/>
                <a:ext cx="68400" cy="1177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F86F06C-375A-17DC-EAD9-4A4AE6F5968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97840" y="2492476"/>
                  <a:ext cx="77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7C991DC-A347-BA3F-9E3B-17B8CAB1BBF8}"/>
                    </a:ext>
                  </a:extLst>
                </p14:cNvPr>
                <p14:cNvContentPartPr/>
                <p14:nvPr/>
              </p14:nvContentPartPr>
              <p14:xfrm>
                <a:off x="6533640" y="2432356"/>
                <a:ext cx="106200" cy="155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7C991DC-A347-BA3F-9E3B-17B8CAB1BBF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529320" y="2428036"/>
                  <a:ext cx="114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4E18356-7EF3-A4EA-74D0-5554B7F34631}"/>
                    </a:ext>
                  </a:extLst>
                </p14:cNvPr>
                <p14:cNvContentPartPr/>
                <p14:nvPr/>
              </p14:nvContentPartPr>
              <p14:xfrm>
                <a:off x="6654600" y="2531716"/>
                <a:ext cx="100800" cy="63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4E18356-7EF3-A4EA-74D0-5554B7F3463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650280" y="2527396"/>
                  <a:ext cx="109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B0CC95E-4752-49E2-5500-137266F24B84}"/>
                    </a:ext>
                  </a:extLst>
                </p14:cNvPr>
                <p14:cNvContentPartPr/>
                <p14:nvPr/>
              </p14:nvContentPartPr>
              <p14:xfrm>
                <a:off x="6779520" y="2443876"/>
                <a:ext cx="88560" cy="1573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B0CC95E-4752-49E2-5500-137266F24B8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775200" y="2439556"/>
                  <a:ext cx="97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61E1A58-7EC5-1AA7-1489-457618257817}"/>
                    </a:ext>
                  </a:extLst>
                </p14:cNvPr>
                <p14:cNvContentPartPr/>
                <p14:nvPr/>
              </p14:nvContentPartPr>
              <p14:xfrm>
                <a:off x="6903720" y="2526676"/>
                <a:ext cx="170280" cy="464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61E1A58-7EC5-1AA7-1489-45761825781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99400" y="2522356"/>
                  <a:ext cx="178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CDD6B62-8FAC-5CBF-4E4D-88D7E190AFC7}"/>
                    </a:ext>
                  </a:extLst>
                </p14:cNvPr>
                <p14:cNvContentPartPr/>
                <p14:nvPr/>
              </p14:nvContentPartPr>
              <p14:xfrm>
                <a:off x="7254000" y="2460436"/>
                <a:ext cx="75600" cy="1321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CDD6B62-8FAC-5CBF-4E4D-88D7E190AFC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249680" y="2456116"/>
                  <a:ext cx="84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4E38DDA-268C-82A0-51A3-FE24F4BC9C01}"/>
                    </a:ext>
                  </a:extLst>
                </p14:cNvPr>
                <p14:cNvContentPartPr/>
                <p14:nvPr/>
              </p14:nvContentPartPr>
              <p14:xfrm>
                <a:off x="7392240" y="2521276"/>
                <a:ext cx="123120" cy="622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4E38DDA-268C-82A0-51A3-FE24F4BC9C0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387920" y="2516956"/>
                  <a:ext cx="131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BCACDC9-F9F3-CA19-85EF-7E90F9FD79F4}"/>
                    </a:ext>
                  </a:extLst>
                </p14:cNvPr>
                <p14:cNvContentPartPr/>
                <p14:nvPr/>
              </p14:nvContentPartPr>
              <p14:xfrm>
                <a:off x="7501680" y="2424076"/>
                <a:ext cx="6120" cy="136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BCACDC9-F9F3-CA19-85EF-7E90F9FD79F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497360" y="2419756"/>
                  <a:ext cx="14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A0D141C-8E18-4D6A-B32F-9C6B3F6F0F47}"/>
                    </a:ext>
                  </a:extLst>
                </p14:cNvPr>
                <p14:cNvContentPartPr/>
                <p14:nvPr/>
              </p14:nvContentPartPr>
              <p14:xfrm>
                <a:off x="7606080" y="2437396"/>
                <a:ext cx="159840" cy="1393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A0D141C-8E18-4D6A-B32F-9C6B3F6F0F4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601760" y="2433076"/>
                  <a:ext cx="168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91AF39A-6DE3-CE2D-4E7A-89322A71535F}"/>
                    </a:ext>
                  </a:extLst>
                </p14:cNvPr>
                <p14:cNvContentPartPr/>
                <p14:nvPr/>
              </p14:nvContentPartPr>
              <p14:xfrm>
                <a:off x="7768800" y="2523076"/>
                <a:ext cx="167760" cy="709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91AF39A-6DE3-CE2D-4E7A-89322A71535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764480" y="2518756"/>
                  <a:ext cx="176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7F36CBA2-F888-F353-0555-FA80267878F8}"/>
                    </a:ext>
                  </a:extLst>
                </p14:cNvPr>
                <p14:cNvContentPartPr/>
                <p14:nvPr/>
              </p14:nvContentPartPr>
              <p14:xfrm>
                <a:off x="8090280" y="2386276"/>
                <a:ext cx="17640" cy="1839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7F36CBA2-F888-F353-0555-FA80267878F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085960" y="2381956"/>
                  <a:ext cx="26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1208011-BC31-E112-F271-93E17D379B21}"/>
                    </a:ext>
                  </a:extLst>
                </p14:cNvPr>
                <p14:cNvContentPartPr/>
                <p14:nvPr/>
              </p14:nvContentPartPr>
              <p14:xfrm>
                <a:off x="8137800" y="2515876"/>
                <a:ext cx="245160" cy="626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1208011-BC31-E112-F271-93E17D379B2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33480" y="2511556"/>
                  <a:ext cx="253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6E50485-528C-7825-5E36-607687B728DA}"/>
                    </a:ext>
                  </a:extLst>
                </p14:cNvPr>
                <p14:cNvContentPartPr/>
                <p14:nvPr/>
              </p14:nvContentPartPr>
              <p14:xfrm>
                <a:off x="8394840" y="2452156"/>
                <a:ext cx="260280" cy="1054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6E50485-528C-7825-5E36-607687B728D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90520" y="2447836"/>
                  <a:ext cx="268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7F379FD-5DD5-26FD-DB86-95798C4354AD}"/>
                    </a:ext>
                  </a:extLst>
                </p14:cNvPr>
                <p14:cNvContentPartPr/>
                <p14:nvPr/>
              </p14:nvContentPartPr>
              <p14:xfrm>
                <a:off x="8202240" y="2386636"/>
                <a:ext cx="65160" cy="626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7F379FD-5DD5-26FD-DB86-95798C4354A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197920" y="2382316"/>
                  <a:ext cx="73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848CF12-A031-B922-7DD3-727C2ABF0BA4}"/>
                    </a:ext>
                  </a:extLst>
                </p14:cNvPr>
                <p14:cNvContentPartPr/>
                <p14:nvPr/>
              </p14:nvContentPartPr>
              <p14:xfrm>
                <a:off x="8919360" y="2437756"/>
                <a:ext cx="315000" cy="1198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848CF12-A031-B922-7DD3-727C2ABF0BA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915040" y="2433436"/>
                  <a:ext cx="323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F3BCA57-0564-A340-7EA9-C3A83D0931EA}"/>
                    </a:ext>
                  </a:extLst>
                </p14:cNvPr>
                <p14:cNvContentPartPr/>
                <p14:nvPr/>
              </p14:nvContentPartPr>
              <p14:xfrm>
                <a:off x="9195840" y="2362876"/>
                <a:ext cx="13320" cy="25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F3BCA57-0564-A340-7EA9-C3A83D0931E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191520" y="2358556"/>
                  <a:ext cx="21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AED32A0-01F3-F454-35F5-75ECFFBEE1D0}"/>
                    </a:ext>
                  </a:extLst>
                </p14:cNvPr>
                <p14:cNvContentPartPr/>
                <p14:nvPr/>
              </p14:nvContentPartPr>
              <p14:xfrm>
                <a:off x="9424800" y="2390236"/>
                <a:ext cx="296280" cy="3567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AED32A0-01F3-F454-35F5-75ECFFBEE1D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420480" y="2385916"/>
                  <a:ext cx="3049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B61A655-8F16-18D9-2170-4A95F221F484}"/>
                    </a:ext>
                  </a:extLst>
                </p14:cNvPr>
                <p14:cNvContentPartPr/>
                <p14:nvPr/>
              </p14:nvContentPartPr>
              <p14:xfrm>
                <a:off x="9723240" y="2413636"/>
                <a:ext cx="4320" cy="97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B61A655-8F16-18D9-2170-4A95F221F48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718920" y="2409316"/>
                  <a:ext cx="12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5508234-3DFB-014E-33F8-BC23608287C6}"/>
                    </a:ext>
                  </a:extLst>
                </p14:cNvPr>
                <p14:cNvContentPartPr/>
                <p14:nvPr/>
              </p14:nvContentPartPr>
              <p14:xfrm>
                <a:off x="9780480" y="2359636"/>
                <a:ext cx="158040" cy="1857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5508234-3DFB-014E-33F8-BC23608287C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776160" y="2355316"/>
                  <a:ext cx="166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FAD5257-60EE-601B-9FEB-751D709CB1BB}"/>
                    </a:ext>
                  </a:extLst>
                </p14:cNvPr>
                <p14:cNvContentPartPr/>
                <p14:nvPr/>
              </p14:nvContentPartPr>
              <p14:xfrm>
                <a:off x="9974160" y="2438836"/>
                <a:ext cx="197640" cy="946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FAD5257-60EE-601B-9FEB-751D709CB1B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969840" y="2434516"/>
                  <a:ext cx="206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D653D24-5F2A-C3A6-4F0F-EF0883E62B1E}"/>
                    </a:ext>
                  </a:extLst>
                </p14:cNvPr>
                <p14:cNvContentPartPr/>
                <p14:nvPr/>
              </p14:nvContentPartPr>
              <p14:xfrm>
                <a:off x="10297800" y="2455396"/>
                <a:ext cx="139680" cy="979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D653D24-5F2A-C3A6-4F0F-EF0883E62B1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293480" y="2451076"/>
                  <a:ext cx="148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E1DFD74-AA37-87F5-D837-F6ED15F8AC0C}"/>
                    </a:ext>
                  </a:extLst>
                </p14:cNvPr>
                <p14:cNvContentPartPr/>
                <p14:nvPr/>
              </p14:nvContentPartPr>
              <p14:xfrm>
                <a:off x="10497960" y="2365756"/>
                <a:ext cx="98640" cy="1796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E1DFD74-AA37-87F5-D837-F6ED15F8AC0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493640" y="2361436"/>
                  <a:ext cx="107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B72E7EE-6695-686F-BE22-2FC0CB5400DB}"/>
                    </a:ext>
                  </a:extLst>
                </p14:cNvPr>
                <p14:cNvContentPartPr/>
                <p14:nvPr/>
              </p14:nvContentPartPr>
              <p14:xfrm>
                <a:off x="10616400" y="2454316"/>
                <a:ext cx="92880" cy="846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B72E7EE-6695-686F-BE22-2FC0CB5400D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612080" y="2449996"/>
                  <a:ext cx="101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D2966D4-629D-9DC8-A4FA-1832F19276B5}"/>
                    </a:ext>
                  </a:extLst>
                </p14:cNvPr>
                <p14:cNvContentPartPr/>
                <p14:nvPr/>
              </p14:nvContentPartPr>
              <p14:xfrm>
                <a:off x="10744560" y="2368996"/>
                <a:ext cx="360360" cy="1497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D2966D4-629D-9DC8-A4FA-1832F19276B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740240" y="2364676"/>
                  <a:ext cx="369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027712B-E860-D913-D001-F3EFFCE90962}"/>
                    </a:ext>
                  </a:extLst>
                </p14:cNvPr>
                <p14:cNvContentPartPr/>
                <p14:nvPr/>
              </p14:nvContentPartPr>
              <p14:xfrm>
                <a:off x="11121840" y="2327956"/>
                <a:ext cx="258120" cy="1684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027712B-E860-D913-D001-F3EFFCE9096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117520" y="2323636"/>
                  <a:ext cx="266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F08CB16-81BE-3D49-D89A-2F7D923B3BE5}"/>
                    </a:ext>
                  </a:extLst>
                </p14:cNvPr>
                <p14:cNvContentPartPr/>
                <p14:nvPr/>
              </p14:nvContentPartPr>
              <p14:xfrm>
                <a:off x="6534360" y="2740156"/>
                <a:ext cx="132480" cy="1483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F08CB16-81BE-3D49-D89A-2F7D923B3BE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30040" y="2735836"/>
                  <a:ext cx="141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B08FAC4-A74E-57EE-72EB-4676CE9E83EE}"/>
                    </a:ext>
                  </a:extLst>
                </p14:cNvPr>
                <p14:cNvContentPartPr/>
                <p14:nvPr/>
              </p14:nvContentPartPr>
              <p14:xfrm>
                <a:off x="6615360" y="2814676"/>
                <a:ext cx="155520" cy="69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B08FAC4-A74E-57EE-72EB-4676CE9E83E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611040" y="2810356"/>
                  <a:ext cx="164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F58D6A9-4B05-75AA-43FF-CBB4AA250F07}"/>
                    </a:ext>
                  </a:extLst>
                </p14:cNvPr>
                <p14:cNvContentPartPr/>
                <p14:nvPr/>
              </p14:nvContentPartPr>
              <p14:xfrm>
                <a:off x="6795720" y="2803156"/>
                <a:ext cx="64080" cy="993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F58D6A9-4B05-75AA-43FF-CBB4AA250F0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791400" y="2798836"/>
                  <a:ext cx="72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CB17BF1-232E-641D-A130-1C083AF4E0D3}"/>
                    </a:ext>
                  </a:extLst>
                </p14:cNvPr>
                <p14:cNvContentPartPr/>
                <p14:nvPr/>
              </p14:nvContentPartPr>
              <p14:xfrm>
                <a:off x="6896520" y="2705236"/>
                <a:ext cx="255960" cy="1666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CB17BF1-232E-641D-A130-1C083AF4E0D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892200" y="2700916"/>
                  <a:ext cx="264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3A4E35E-2B3B-8C64-581B-2E51D0E5CDB5}"/>
                    </a:ext>
                  </a:extLst>
                </p14:cNvPr>
                <p14:cNvContentPartPr/>
                <p14:nvPr/>
              </p14:nvContentPartPr>
              <p14:xfrm>
                <a:off x="7354800" y="2708836"/>
                <a:ext cx="91080" cy="1591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3A4E35E-2B3B-8C64-581B-2E51D0E5CDB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350480" y="2704516"/>
                  <a:ext cx="99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4EC6401-4117-7B94-BDE3-2442C883323A}"/>
                    </a:ext>
                  </a:extLst>
                </p14:cNvPr>
                <p14:cNvContentPartPr/>
                <p14:nvPr/>
              </p14:nvContentPartPr>
              <p14:xfrm>
                <a:off x="7519680" y="2770036"/>
                <a:ext cx="151560" cy="734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4EC6401-4117-7B94-BDE3-2442C883323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515360" y="2765716"/>
                  <a:ext cx="160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F730094-B717-71FD-B7EC-49170A05320A}"/>
                    </a:ext>
                  </a:extLst>
                </p14:cNvPr>
                <p14:cNvContentPartPr/>
                <p14:nvPr/>
              </p14:nvContentPartPr>
              <p14:xfrm>
                <a:off x="7664760" y="2674636"/>
                <a:ext cx="7920" cy="154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F730094-B717-71FD-B7EC-49170A05320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660440" y="2670316"/>
                  <a:ext cx="16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4334863-B498-2504-9E24-2DCD02202EBD}"/>
                    </a:ext>
                  </a:extLst>
                </p14:cNvPr>
                <p14:cNvContentPartPr/>
                <p14:nvPr/>
              </p14:nvContentPartPr>
              <p14:xfrm>
                <a:off x="7934040" y="2710276"/>
                <a:ext cx="126720" cy="1587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4334863-B498-2504-9E24-2DCD02202EB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29720" y="2705956"/>
                  <a:ext cx="135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7573605-2588-BB70-9501-F3336E1240C5}"/>
                    </a:ext>
                  </a:extLst>
                </p14:cNvPr>
                <p14:cNvContentPartPr/>
                <p14:nvPr/>
              </p14:nvContentPartPr>
              <p14:xfrm>
                <a:off x="8001360" y="2798116"/>
                <a:ext cx="99000" cy="5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7573605-2588-BB70-9501-F3336E1240C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997040" y="2793796"/>
                  <a:ext cx="1076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B56C5A8-4083-34D3-684C-A5C4184FFF4A}"/>
                    </a:ext>
                  </a:extLst>
                </p14:cNvPr>
                <p14:cNvContentPartPr/>
                <p14:nvPr/>
              </p14:nvContentPartPr>
              <p14:xfrm>
                <a:off x="8161560" y="2698036"/>
                <a:ext cx="253800" cy="1494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B56C5A8-4083-34D3-684C-A5C4184FFF4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157240" y="2693716"/>
                  <a:ext cx="262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442B88A-339A-5CDA-7DA8-CC3DB388851F}"/>
                    </a:ext>
                  </a:extLst>
                </p14:cNvPr>
                <p14:cNvContentPartPr/>
                <p14:nvPr/>
              </p14:nvContentPartPr>
              <p14:xfrm>
                <a:off x="8470440" y="2774356"/>
                <a:ext cx="90000" cy="525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442B88A-339A-5CDA-7DA8-CC3DB388851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466120" y="2770036"/>
                  <a:ext cx="98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F427100-5641-0C7C-A4E8-932F9BBEDA6E}"/>
                    </a:ext>
                  </a:extLst>
                </p14:cNvPr>
                <p14:cNvContentPartPr/>
                <p14:nvPr/>
              </p14:nvContentPartPr>
              <p14:xfrm>
                <a:off x="8638920" y="2757796"/>
                <a:ext cx="91440" cy="795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F427100-5641-0C7C-A4E8-932F9BBEDA6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634600" y="2753476"/>
                  <a:ext cx="100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123055D-3462-5E45-A5CA-B172A0326F6B}"/>
                    </a:ext>
                  </a:extLst>
                </p14:cNvPr>
                <p14:cNvContentPartPr/>
                <p14:nvPr/>
              </p14:nvContentPartPr>
              <p14:xfrm>
                <a:off x="9080280" y="2659156"/>
                <a:ext cx="117000" cy="1990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123055D-3462-5E45-A5CA-B172A0326F6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075960" y="2654836"/>
                  <a:ext cx="125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9AC534F-9569-D487-BD85-D701818B60D7}"/>
                    </a:ext>
                  </a:extLst>
                </p14:cNvPr>
                <p14:cNvContentPartPr/>
                <p14:nvPr/>
              </p14:nvContentPartPr>
              <p14:xfrm>
                <a:off x="9258480" y="2686516"/>
                <a:ext cx="66960" cy="1429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9AC534F-9569-D487-BD85-D701818B60D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254160" y="2682196"/>
                  <a:ext cx="75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9D1D86B-6524-7DFA-5D84-AA2255C966FA}"/>
                    </a:ext>
                  </a:extLst>
                </p14:cNvPr>
                <p14:cNvContentPartPr/>
                <p14:nvPr/>
              </p14:nvContentPartPr>
              <p14:xfrm>
                <a:off x="9522720" y="2755276"/>
                <a:ext cx="97200" cy="2012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9D1D86B-6524-7DFA-5D84-AA2255C966F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518400" y="2750956"/>
                  <a:ext cx="105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A5054F7-22DD-E944-79B0-ECE615FAFF1A}"/>
                    </a:ext>
                  </a:extLst>
                </p14:cNvPr>
                <p14:cNvContentPartPr/>
                <p14:nvPr/>
              </p14:nvContentPartPr>
              <p14:xfrm>
                <a:off x="9638640" y="2761396"/>
                <a:ext cx="45720" cy="795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A5054F7-22DD-E944-79B0-ECE615FAFF1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634320" y="2757076"/>
                  <a:ext cx="54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6121F8F-5B84-DBD9-6C27-28403C9DAA80}"/>
                    </a:ext>
                  </a:extLst>
                </p14:cNvPr>
                <p14:cNvContentPartPr/>
                <p14:nvPr/>
              </p14:nvContentPartPr>
              <p14:xfrm>
                <a:off x="9723600" y="2763556"/>
                <a:ext cx="70560" cy="388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6121F8F-5B84-DBD9-6C27-28403C9DAA8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719280" y="2759236"/>
                  <a:ext cx="79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E382A8D-3C3A-22C6-95B9-922C60B1E85C}"/>
                    </a:ext>
                  </a:extLst>
                </p14:cNvPr>
                <p14:cNvContentPartPr/>
                <p14:nvPr/>
              </p14:nvContentPartPr>
              <p14:xfrm>
                <a:off x="9977040" y="2674276"/>
                <a:ext cx="88560" cy="2214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E382A8D-3C3A-22C6-95B9-922C60B1E85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972720" y="2669956"/>
                  <a:ext cx="97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A5F877E-B3E8-96B5-6D0B-18C2B7D2C7A9}"/>
                    </a:ext>
                  </a:extLst>
                </p14:cNvPr>
                <p14:cNvContentPartPr/>
                <p14:nvPr/>
              </p14:nvContentPartPr>
              <p14:xfrm>
                <a:off x="10108080" y="2746636"/>
                <a:ext cx="72720" cy="493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A5F877E-B3E8-96B5-6D0B-18C2B7D2C7A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103760" y="2742316"/>
                  <a:ext cx="81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FBB432A-04EB-9883-3177-EBF5117FAD96}"/>
                    </a:ext>
                  </a:extLst>
                </p14:cNvPr>
                <p14:cNvContentPartPr/>
                <p14:nvPr/>
              </p14:nvContentPartPr>
              <p14:xfrm>
                <a:off x="10211040" y="2659156"/>
                <a:ext cx="200520" cy="1375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FBB432A-04EB-9883-3177-EBF5117FAD9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206720" y="2654836"/>
                  <a:ext cx="209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9E48CEF-EF79-E6DF-32F2-565E67AB7046}"/>
                    </a:ext>
                  </a:extLst>
                </p14:cNvPr>
                <p14:cNvContentPartPr/>
                <p14:nvPr/>
              </p14:nvContentPartPr>
              <p14:xfrm>
                <a:off x="10468080" y="2600476"/>
                <a:ext cx="63360" cy="2145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9E48CEF-EF79-E6DF-32F2-565E67AB704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63760" y="2596156"/>
                  <a:ext cx="72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3F199D2-0D14-73ED-B6A4-287D6A8E40EA}"/>
                    </a:ext>
                  </a:extLst>
                </p14:cNvPr>
                <p14:cNvContentPartPr/>
                <p14:nvPr/>
              </p14:nvContentPartPr>
              <p14:xfrm>
                <a:off x="6131160" y="3198796"/>
                <a:ext cx="159840" cy="230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3F199D2-0D14-73ED-B6A4-287D6A8E40E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26840" y="3194476"/>
                  <a:ext cx="168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68A0DDB-93D2-0DD6-3AC8-DB61EFB7E61C}"/>
                    </a:ext>
                  </a:extLst>
                </p14:cNvPr>
                <p14:cNvContentPartPr/>
                <p14:nvPr/>
              </p14:nvContentPartPr>
              <p14:xfrm>
                <a:off x="6135840" y="3263236"/>
                <a:ext cx="166680" cy="20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68A0DDB-93D2-0DD6-3AC8-DB61EFB7E61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131520" y="3258916"/>
                  <a:ext cx="175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D106378-552E-97DD-118E-5A70C1701E80}"/>
                    </a:ext>
                  </a:extLst>
                </p14:cNvPr>
                <p14:cNvContentPartPr/>
                <p14:nvPr/>
              </p14:nvContentPartPr>
              <p14:xfrm>
                <a:off x="6283440" y="3162076"/>
                <a:ext cx="167400" cy="2048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D106378-552E-97DD-118E-5A70C1701E8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279120" y="3157756"/>
                  <a:ext cx="176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7ED2350-8242-0BEA-70E8-E995FD9598B1}"/>
                    </a:ext>
                  </a:extLst>
                </p14:cNvPr>
                <p14:cNvContentPartPr/>
                <p14:nvPr/>
              </p14:nvContentPartPr>
              <p14:xfrm>
                <a:off x="6628320" y="3140476"/>
                <a:ext cx="16920" cy="1227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7ED2350-8242-0BEA-70E8-E995FD9598B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624000" y="3136156"/>
                  <a:ext cx="25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4FBD1A6-CB08-4C1B-4373-B68B0CE7C0C7}"/>
                    </a:ext>
                  </a:extLst>
                </p14:cNvPr>
                <p14:cNvContentPartPr/>
                <p14:nvPr/>
              </p14:nvContentPartPr>
              <p14:xfrm>
                <a:off x="6573240" y="3098356"/>
                <a:ext cx="137880" cy="2052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4FBD1A6-CB08-4C1B-4373-B68B0CE7C0C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568920" y="3094036"/>
                  <a:ext cx="146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E2B648A-68E4-6272-B460-B65B953E4753}"/>
                    </a:ext>
                  </a:extLst>
                </p14:cNvPr>
                <p14:cNvContentPartPr/>
                <p14:nvPr/>
              </p14:nvContentPartPr>
              <p14:xfrm>
                <a:off x="6780960" y="3200236"/>
                <a:ext cx="211320" cy="838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E2B648A-68E4-6272-B460-B65B953E475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776640" y="3195916"/>
                  <a:ext cx="219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2A3C6A0-4CEF-B472-F1A7-597C37A8CA3B}"/>
                    </a:ext>
                  </a:extLst>
                </p14:cNvPr>
                <p14:cNvContentPartPr/>
                <p14:nvPr/>
              </p14:nvContentPartPr>
              <p14:xfrm>
                <a:off x="6966720" y="3101956"/>
                <a:ext cx="13680" cy="133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2A3C6A0-4CEF-B472-F1A7-597C37A8CA3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962400" y="3097636"/>
                  <a:ext cx="22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031E773-B23E-FC23-53CC-B972749D86C1}"/>
                    </a:ext>
                  </a:extLst>
                </p14:cNvPr>
                <p14:cNvContentPartPr/>
                <p14:nvPr/>
              </p14:nvContentPartPr>
              <p14:xfrm>
                <a:off x="7207200" y="3088636"/>
                <a:ext cx="207720" cy="1530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031E773-B23E-FC23-53CC-B972749D86C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202880" y="3084316"/>
                  <a:ext cx="216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109D609-7205-50D3-304F-F554493D9EAC}"/>
                    </a:ext>
                  </a:extLst>
                </p14:cNvPr>
                <p14:cNvContentPartPr/>
                <p14:nvPr/>
              </p14:nvContentPartPr>
              <p14:xfrm>
                <a:off x="7450560" y="3147676"/>
                <a:ext cx="195120" cy="705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109D609-7205-50D3-304F-F554493D9EA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446240" y="3143356"/>
                  <a:ext cx="203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225058A-0ACC-0EDE-6AD3-52FD64BE2760}"/>
                    </a:ext>
                  </a:extLst>
                </p14:cNvPr>
                <p14:cNvContentPartPr/>
                <p14:nvPr/>
              </p14:nvContentPartPr>
              <p14:xfrm>
                <a:off x="7608240" y="3060196"/>
                <a:ext cx="18000" cy="61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225058A-0ACC-0EDE-6AD3-52FD64BE276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603920" y="3055876"/>
                  <a:ext cx="266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E6A1EFD-75DB-DB79-0A34-4B5019B77F84}"/>
                    </a:ext>
                  </a:extLst>
                </p14:cNvPr>
                <p14:cNvContentPartPr/>
                <p14:nvPr/>
              </p14:nvContentPartPr>
              <p14:xfrm>
                <a:off x="7656120" y="3109516"/>
                <a:ext cx="112320" cy="1220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E6A1EFD-75DB-DB79-0A34-4B5019B77F8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651800" y="3105196"/>
                  <a:ext cx="120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F7C014A-2A62-8AEE-1398-295C34756760}"/>
                    </a:ext>
                  </a:extLst>
                </p14:cNvPr>
                <p14:cNvContentPartPr/>
                <p14:nvPr/>
              </p14:nvContentPartPr>
              <p14:xfrm>
                <a:off x="7797240" y="3125716"/>
                <a:ext cx="246960" cy="633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F7C014A-2A62-8AEE-1398-295C3475676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792920" y="3121396"/>
                  <a:ext cx="255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B0DB5C4-6730-1743-C15B-9875DD6D34FD}"/>
                    </a:ext>
                  </a:extLst>
                </p14:cNvPr>
                <p14:cNvContentPartPr/>
                <p14:nvPr/>
              </p14:nvContentPartPr>
              <p14:xfrm>
                <a:off x="8242560" y="3016276"/>
                <a:ext cx="94680" cy="1990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B0DB5C4-6730-1743-C15B-9875DD6D34F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238240" y="3011956"/>
                  <a:ext cx="103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9D7034B-D5F5-68AE-CE2B-97DE28270432}"/>
                    </a:ext>
                  </a:extLst>
                </p14:cNvPr>
                <p14:cNvContentPartPr/>
                <p14:nvPr/>
              </p14:nvContentPartPr>
              <p14:xfrm>
                <a:off x="8386560" y="3049756"/>
                <a:ext cx="121680" cy="1170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9D7034B-D5F5-68AE-CE2B-97DE2827043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82240" y="3045436"/>
                  <a:ext cx="130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D7A17C0-E939-E08F-F09F-EDFB2F4CD00C}"/>
                    </a:ext>
                  </a:extLst>
                </p14:cNvPr>
                <p14:cNvContentPartPr/>
                <p14:nvPr/>
              </p14:nvContentPartPr>
              <p14:xfrm>
                <a:off x="8549280" y="3045076"/>
                <a:ext cx="94320" cy="1350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D7A17C0-E939-E08F-F09F-EDFB2F4CD00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544960" y="3040756"/>
                  <a:ext cx="102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DE1E87A-E265-4F95-8779-46FCF3AD9D7D}"/>
                    </a:ext>
                  </a:extLst>
                </p14:cNvPr>
                <p14:cNvContentPartPr/>
                <p14:nvPr/>
              </p14:nvContentPartPr>
              <p14:xfrm>
                <a:off x="8678520" y="3034996"/>
                <a:ext cx="85320" cy="1634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DE1E87A-E265-4F95-8779-46FCF3AD9D7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674200" y="3030676"/>
                  <a:ext cx="93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B04DFBC-CE93-6EE8-44E8-6F73154224D6}"/>
                    </a:ext>
                  </a:extLst>
                </p14:cNvPr>
                <p14:cNvContentPartPr/>
                <p14:nvPr/>
              </p14:nvContentPartPr>
              <p14:xfrm>
                <a:off x="8992080" y="3059476"/>
                <a:ext cx="31680" cy="968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B04DFBC-CE93-6EE8-44E8-6F73154224D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987760" y="3055156"/>
                  <a:ext cx="40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9D93784-62D5-B80D-9E19-3B673B637A02}"/>
                    </a:ext>
                  </a:extLst>
                </p14:cNvPr>
                <p14:cNvContentPartPr/>
                <p14:nvPr/>
              </p14:nvContentPartPr>
              <p14:xfrm>
                <a:off x="9055080" y="3058396"/>
                <a:ext cx="102960" cy="1213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9D93784-62D5-B80D-9E19-3B673B637A0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050760" y="3054076"/>
                  <a:ext cx="111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6FE0E38-82AF-6BF5-549F-5DDA9AC93351}"/>
                    </a:ext>
                  </a:extLst>
                </p14:cNvPr>
                <p14:cNvContentPartPr/>
                <p14:nvPr/>
              </p14:nvContentPartPr>
              <p14:xfrm>
                <a:off x="9178560" y="3029596"/>
                <a:ext cx="110160" cy="1335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6FE0E38-82AF-6BF5-549F-5DDA9AC9335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174240" y="3025276"/>
                  <a:ext cx="118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F3BF40D-49D4-B310-4DD1-98F47BEFB73B}"/>
                    </a:ext>
                  </a:extLst>
                </p14:cNvPr>
                <p14:cNvContentPartPr/>
                <p14:nvPr/>
              </p14:nvContentPartPr>
              <p14:xfrm>
                <a:off x="9314280" y="3010516"/>
                <a:ext cx="93240" cy="2350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F3BF40D-49D4-B310-4DD1-98F47BEFB73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309960" y="3006196"/>
                  <a:ext cx="101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CD5E783-20C7-4761-A749-67D990B4A34A}"/>
                    </a:ext>
                  </a:extLst>
                </p14:cNvPr>
                <p14:cNvContentPartPr/>
                <p14:nvPr/>
              </p14:nvContentPartPr>
              <p14:xfrm>
                <a:off x="9409320" y="3093316"/>
                <a:ext cx="113400" cy="1569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CD5E783-20C7-4761-A749-67D990B4A34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405000" y="3088996"/>
                  <a:ext cx="122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79CA046-0A9D-F6CF-A06D-34082D3CE76D}"/>
                    </a:ext>
                  </a:extLst>
                </p14:cNvPr>
                <p14:cNvContentPartPr/>
                <p14:nvPr/>
              </p14:nvContentPartPr>
              <p14:xfrm>
                <a:off x="9527760" y="3104836"/>
                <a:ext cx="55440" cy="723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79CA046-0A9D-F6CF-A06D-34082D3CE76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523440" y="3100516"/>
                  <a:ext cx="64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3C0D029-8DA3-7C9F-0105-404EDE3A6390}"/>
                    </a:ext>
                  </a:extLst>
                </p14:cNvPr>
                <p14:cNvContentPartPr/>
                <p14:nvPr/>
              </p14:nvContentPartPr>
              <p14:xfrm>
                <a:off x="9608040" y="3103396"/>
                <a:ext cx="64080" cy="662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3C0D029-8DA3-7C9F-0105-404EDE3A639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603720" y="3099076"/>
                  <a:ext cx="72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A93DCE6-EEDD-D031-F625-194C515229FB}"/>
                    </a:ext>
                  </a:extLst>
                </p14:cNvPr>
                <p14:cNvContentPartPr/>
                <p14:nvPr/>
              </p14:nvContentPartPr>
              <p14:xfrm>
                <a:off x="9739800" y="3025636"/>
                <a:ext cx="88560" cy="2397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A93DCE6-EEDD-D031-F625-194C515229F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735480" y="3021316"/>
                  <a:ext cx="97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79552CC-56AB-E8A8-AB60-9AC3928B6753}"/>
                    </a:ext>
                  </a:extLst>
                </p14:cNvPr>
                <p14:cNvContentPartPr/>
                <p14:nvPr/>
              </p14:nvContentPartPr>
              <p14:xfrm>
                <a:off x="9876960" y="3120316"/>
                <a:ext cx="97920" cy="475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79552CC-56AB-E8A8-AB60-9AC3928B675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872640" y="3115996"/>
                  <a:ext cx="106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D8C7917-C78F-9698-8D05-C74D75615AE2}"/>
                    </a:ext>
                  </a:extLst>
                </p14:cNvPr>
                <p14:cNvContentPartPr/>
                <p14:nvPr/>
              </p14:nvContentPartPr>
              <p14:xfrm>
                <a:off x="9992880" y="3032836"/>
                <a:ext cx="159840" cy="1281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D8C7917-C78F-9698-8D05-C74D75615AE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988560" y="3028516"/>
                  <a:ext cx="168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A8246F9-9907-A1F6-EB4D-EC3546F00185}"/>
                    </a:ext>
                  </a:extLst>
                </p14:cNvPr>
                <p14:cNvContentPartPr/>
                <p14:nvPr/>
              </p14:nvContentPartPr>
              <p14:xfrm>
                <a:off x="10170000" y="2976676"/>
                <a:ext cx="66240" cy="2419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A8246F9-9907-A1F6-EB4D-EC3546F0018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165680" y="2972356"/>
                  <a:ext cx="74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2A61CC2-64AA-E788-5917-171CEF62F84A}"/>
                    </a:ext>
                  </a:extLst>
                </p14:cNvPr>
                <p14:cNvContentPartPr/>
                <p14:nvPr/>
              </p14:nvContentPartPr>
              <p14:xfrm>
                <a:off x="10569240" y="2982796"/>
                <a:ext cx="2520" cy="1004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2A61CC2-64AA-E788-5917-171CEF62F84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564920" y="2978476"/>
                  <a:ext cx="11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CD197E6-7186-784A-19B3-89DE825F4065}"/>
                    </a:ext>
                  </a:extLst>
                </p14:cNvPr>
                <p14:cNvContentPartPr/>
                <p14:nvPr/>
              </p14:nvContentPartPr>
              <p14:xfrm>
                <a:off x="10479600" y="2971996"/>
                <a:ext cx="162720" cy="1544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CD197E6-7186-784A-19B3-89DE825F406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475280" y="2967676"/>
                  <a:ext cx="171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225611D-034E-1633-1819-DF1ECF7215AE}"/>
                    </a:ext>
                  </a:extLst>
                </p14:cNvPr>
                <p14:cNvContentPartPr/>
                <p14:nvPr/>
              </p14:nvContentPartPr>
              <p14:xfrm>
                <a:off x="10789200" y="2889916"/>
                <a:ext cx="76680" cy="2419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225611D-034E-1633-1819-DF1ECF7215A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784880" y="2885596"/>
                  <a:ext cx="85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D456C1B-97C0-200B-A6DF-56CF6A9BDE8F}"/>
                    </a:ext>
                  </a:extLst>
                </p14:cNvPr>
                <p14:cNvContentPartPr/>
                <p14:nvPr/>
              </p14:nvContentPartPr>
              <p14:xfrm>
                <a:off x="10947600" y="2922676"/>
                <a:ext cx="81000" cy="1339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D456C1B-97C0-200B-A6DF-56CF6A9BDE8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943280" y="2918356"/>
                  <a:ext cx="89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76A9067-77E3-DFFF-61C7-072BEC231D67}"/>
                    </a:ext>
                  </a:extLst>
                </p14:cNvPr>
                <p14:cNvContentPartPr/>
                <p14:nvPr/>
              </p14:nvContentPartPr>
              <p14:xfrm>
                <a:off x="11018160" y="2963716"/>
                <a:ext cx="163440" cy="1328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76A9067-77E3-DFFF-61C7-072BEC231D6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013840" y="2959396"/>
                  <a:ext cx="172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D1DD289-4F4D-E08E-2027-F72A7A06C4C2}"/>
                    </a:ext>
                  </a:extLst>
                </p14:cNvPr>
                <p14:cNvContentPartPr/>
                <p14:nvPr/>
              </p14:nvContentPartPr>
              <p14:xfrm>
                <a:off x="11081160" y="2923036"/>
                <a:ext cx="151200" cy="79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D1DD289-4F4D-E08E-2027-F72A7A06C4C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076840" y="2918716"/>
                  <a:ext cx="159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7C7B6A7-E5B9-3E43-C505-9BE4039E7A05}"/>
                    </a:ext>
                  </a:extLst>
                </p14:cNvPr>
                <p14:cNvContentPartPr/>
                <p14:nvPr/>
              </p14:nvContentPartPr>
              <p14:xfrm>
                <a:off x="11297520" y="2823676"/>
                <a:ext cx="104760" cy="2880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7C7B6A7-E5B9-3E43-C505-9BE4039E7A0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293200" y="2819356"/>
                  <a:ext cx="1134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E96821A-2B05-0AC8-DD89-08E08DA46449}"/>
                    </a:ext>
                  </a:extLst>
                </p14:cNvPr>
                <p14:cNvContentPartPr/>
                <p14:nvPr/>
              </p14:nvContentPartPr>
              <p14:xfrm>
                <a:off x="11375280" y="2970196"/>
                <a:ext cx="119160" cy="1972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E96821A-2B05-0AC8-DD89-08E08DA4644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370960" y="2965876"/>
                  <a:ext cx="127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DAEEBC1-CFF8-3E5F-28C3-391C72D79A84}"/>
                    </a:ext>
                  </a:extLst>
                </p14:cNvPr>
                <p14:cNvContentPartPr/>
                <p14:nvPr/>
              </p14:nvContentPartPr>
              <p14:xfrm>
                <a:off x="11511000" y="2965516"/>
                <a:ext cx="50400" cy="792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DAEEBC1-CFF8-3E5F-28C3-391C72D79A8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506680" y="2961196"/>
                  <a:ext cx="59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8DC5457-E5CF-850C-F37B-DE351FD46040}"/>
                    </a:ext>
                  </a:extLst>
                </p14:cNvPr>
                <p14:cNvContentPartPr/>
                <p14:nvPr/>
              </p14:nvContentPartPr>
              <p14:xfrm>
                <a:off x="11630520" y="2982076"/>
                <a:ext cx="23400" cy="457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8DC5457-E5CF-850C-F37B-DE351FD4604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626200" y="2977756"/>
                  <a:ext cx="32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1F4B4B8-D108-D96F-D3D0-CCAC06F76DEA}"/>
                    </a:ext>
                  </a:extLst>
                </p14:cNvPr>
                <p14:cNvContentPartPr/>
                <p14:nvPr/>
              </p14:nvContentPartPr>
              <p14:xfrm>
                <a:off x="11719800" y="2884516"/>
                <a:ext cx="54000" cy="2379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1F4B4B8-D108-D96F-D3D0-CCAC06F76DE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715480" y="2880196"/>
                  <a:ext cx="62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34CFA69-2909-E472-A13A-712CE3683FD0}"/>
                    </a:ext>
                  </a:extLst>
                </p14:cNvPr>
                <p14:cNvContentPartPr/>
                <p14:nvPr/>
              </p14:nvContentPartPr>
              <p14:xfrm>
                <a:off x="11799000" y="2982796"/>
                <a:ext cx="88200" cy="345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34CFA69-2909-E472-A13A-712CE3683FD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794680" y="2978476"/>
                  <a:ext cx="96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C84F30D-C601-3CCC-713E-860042BEF802}"/>
                    </a:ext>
                  </a:extLst>
                </p14:cNvPr>
                <p14:cNvContentPartPr/>
                <p14:nvPr/>
              </p14:nvContentPartPr>
              <p14:xfrm>
                <a:off x="11901240" y="2815036"/>
                <a:ext cx="195840" cy="2901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C84F30D-C601-3CCC-713E-860042BEF80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896920" y="2810716"/>
                  <a:ext cx="204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B93B5A0-F69E-7643-26CF-59BF382E5429}"/>
                    </a:ext>
                  </a:extLst>
                </p14:cNvPr>
                <p14:cNvContentPartPr/>
                <p14:nvPr/>
              </p14:nvContentPartPr>
              <p14:xfrm>
                <a:off x="6549840" y="3537556"/>
                <a:ext cx="189720" cy="673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B93B5A0-F69E-7643-26CF-59BF382E542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545520" y="3533236"/>
                  <a:ext cx="198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BB52AEB-B253-65B9-E753-1AFE183990B2}"/>
                    </a:ext>
                  </a:extLst>
                </p14:cNvPr>
                <p14:cNvContentPartPr/>
                <p14:nvPr/>
              </p14:nvContentPartPr>
              <p14:xfrm>
                <a:off x="6720120" y="3505516"/>
                <a:ext cx="63720" cy="1875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BB52AEB-B253-65B9-E753-1AFE183990B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715800" y="3501196"/>
                  <a:ext cx="72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4F781EE-9F60-6CD4-0D1A-272117677D29}"/>
                    </a:ext>
                  </a:extLst>
                </p14:cNvPr>
                <p14:cNvContentPartPr/>
                <p14:nvPr/>
              </p14:nvContentPartPr>
              <p14:xfrm>
                <a:off x="7002360" y="3509116"/>
                <a:ext cx="381240" cy="1134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4F781EE-9F60-6CD4-0D1A-272117677D2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998040" y="3504796"/>
                  <a:ext cx="389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B887D86-A11A-660C-B692-07711FD9F97B}"/>
                    </a:ext>
                  </a:extLst>
                </p14:cNvPr>
                <p14:cNvContentPartPr/>
                <p14:nvPr/>
              </p14:nvContentPartPr>
              <p14:xfrm>
                <a:off x="7369560" y="3489316"/>
                <a:ext cx="25200" cy="194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B887D86-A11A-660C-B692-07711FD9F97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365240" y="3484996"/>
                  <a:ext cx="33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194207D-4C86-0E40-122A-62A69D407DFF}"/>
                    </a:ext>
                  </a:extLst>
                </p14:cNvPr>
                <p14:cNvContentPartPr/>
                <p14:nvPr/>
              </p14:nvContentPartPr>
              <p14:xfrm>
                <a:off x="7427520" y="3534676"/>
                <a:ext cx="220680" cy="644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194207D-4C86-0E40-122A-62A69D407DF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423200" y="3530356"/>
                  <a:ext cx="229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1F751E3D-CB64-307A-616C-28391EF12344}"/>
                    </a:ext>
                  </a:extLst>
                </p14:cNvPr>
                <p14:cNvContentPartPr/>
                <p14:nvPr/>
              </p14:nvContentPartPr>
              <p14:xfrm>
                <a:off x="7885800" y="3495076"/>
                <a:ext cx="148320" cy="950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1F751E3D-CB64-307A-616C-28391EF1234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881480" y="3490756"/>
                  <a:ext cx="156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547DA3AE-E946-0D31-F4E4-7BE66B98F00C}"/>
                    </a:ext>
                  </a:extLst>
                </p14:cNvPr>
                <p14:cNvContentPartPr/>
                <p14:nvPr/>
              </p14:nvContentPartPr>
              <p14:xfrm>
                <a:off x="8056440" y="3421276"/>
                <a:ext cx="87480" cy="1674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547DA3AE-E946-0D31-F4E4-7BE66B98F00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52120" y="3416956"/>
                  <a:ext cx="96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393B990-6258-1CCD-9684-D04039449573}"/>
                    </a:ext>
                  </a:extLst>
                </p14:cNvPr>
                <p14:cNvContentPartPr/>
                <p14:nvPr/>
              </p14:nvContentPartPr>
              <p14:xfrm>
                <a:off x="8172000" y="3484996"/>
                <a:ext cx="87840" cy="1130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393B990-6258-1CCD-9684-D0403944957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167680" y="3480676"/>
                  <a:ext cx="96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4FABFE6B-3263-BF5B-BD92-32EB97F5FF05}"/>
                    </a:ext>
                  </a:extLst>
                </p14:cNvPr>
                <p14:cNvContentPartPr/>
                <p14:nvPr/>
              </p14:nvContentPartPr>
              <p14:xfrm>
                <a:off x="8304840" y="3487876"/>
                <a:ext cx="65880" cy="93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4FABFE6B-3263-BF5B-BD92-32EB97F5FF0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300520" y="3483556"/>
                  <a:ext cx="74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1A8E321-5D9E-A429-52D1-BDE0C3E4FFAE}"/>
                    </a:ext>
                  </a:extLst>
                </p14:cNvPr>
                <p14:cNvContentPartPr/>
                <p14:nvPr/>
              </p14:nvContentPartPr>
              <p14:xfrm>
                <a:off x="8451720" y="3442516"/>
                <a:ext cx="213120" cy="1170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1A8E321-5D9E-A429-52D1-BDE0C3E4FFA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447400" y="3438196"/>
                  <a:ext cx="221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762AF80-E130-1150-C778-3503980949E2}"/>
                    </a:ext>
                  </a:extLst>
                </p14:cNvPr>
                <p14:cNvContentPartPr/>
                <p14:nvPr/>
              </p14:nvContentPartPr>
              <p14:xfrm>
                <a:off x="8708040" y="3395356"/>
                <a:ext cx="255960" cy="1584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762AF80-E130-1150-C778-3503980949E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703720" y="3391036"/>
                  <a:ext cx="264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C1BA7FB-4D47-B7DF-22A2-B3905DE338A5}"/>
                    </a:ext>
                  </a:extLst>
                </p14:cNvPr>
                <p14:cNvContentPartPr/>
                <p14:nvPr/>
              </p14:nvContentPartPr>
              <p14:xfrm>
                <a:off x="9111600" y="3385636"/>
                <a:ext cx="140040" cy="1159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C1BA7FB-4D47-B7DF-22A2-B3905DE338A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107280" y="3381316"/>
                  <a:ext cx="148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69EB051-FDBB-8DF6-369D-CE9B64EB0BD7}"/>
                    </a:ext>
                  </a:extLst>
                </p14:cNvPr>
                <p14:cNvContentPartPr/>
                <p14:nvPr/>
              </p14:nvContentPartPr>
              <p14:xfrm>
                <a:off x="9186840" y="3485716"/>
                <a:ext cx="52920" cy="280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69EB051-FDBB-8DF6-369D-CE9B64EB0BD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182520" y="3481396"/>
                  <a:ext cx="61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2AAF943-6980-EA4A-96CE-15AD7FBE2AF1}"/>
                    </a:ext>
                  </a:extLst>
                </p14:cNvPr>
                <p14:cNvContentPartPr/>
                <p14:nvPr/>
              </p14:nvContentPartPr>
              <p14:xfrm>
                <a:off x="9244800" y="3454756"/>
                <a:ext cx="177840" cy="860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2AAF943-6980-EA4A-96CE-15AD7FBE2AF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240480" y="3450436"/>
                  <a:ext cx="186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C64242E-F771-7618-C80C-36F5F9FC947A}"/>
                    </a:ext>
                  </a:extLst>
                </p14:cNvPr>
                <p14:cNvContentPartPr/>
                <p14:nvPr/>
              </p14:nvContentPartPr>
              <p14:xfrm>
                <a:off x="9428760" y="3386716"/>
                <a:ext cx="251640" cy="1260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C64242E-F771-7618-C80C-36F5F9FC947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424440" y="3382396"/>
                  <a:ext cx="260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83EEE8A-418C-8F1F-E6B8-20691123549E}"/>
                    </a:ext>
                  </a:extLst>
                </p14:cNvPr>
                <p14:cNvContentPartPr/>
                <p14:nvPr/>
              </p14:nvContentPartPr>
              <p14:xfrm>
                <a:off x="9765720" y="3456196"/>
                <a:ext cx="105120" cy="709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83EEE8A-418C-8F1F-E6B8-20691123549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761400" y="3451876"/>
                  <a:ext cx="113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437D35D-A955-97B1-2C5A-04B9CE63BC39}"/>
                    </a:ext>
                  </a:extLst>
                </p14:cNvPr>
                <p14:cNvContentPartPr/>
                <p14:nvPr/>
              </p14:nvContentPartPr>
              <p14:xfrm>
                <a:off x="9906120" y="3454396"/>
                <a:ext cx="126360" cy="597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437D35D-A955-97B1-2C5A-04B9CE63BC3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901800" y="3450076"/>
                  <a:ext cx="135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DA4DE1F-B8AE-D1EA-5368-6FE9D78272E5}"/>
                    </a:ext>
                  </a:extLst>
                </p14:cNvPr>
                <p14:cNvContentPartPr/>
                <p14:nvPr/>
              </p14:nvContentPartPr>
              <p14:xfrm>
                <a:off x="10102680" y="3362596"/>
                <a:ext cx="216360" cy="1742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DA4DE1F-B8AE-D1EA-5368-6FE9D78272E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098360" y="3358276"/>
                  <a:ext cx="225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7FCF50F-FE52-43FE-4D4C-6E0C24521648}"/>
                    </a:ext>
                  </a:extLst>
                </p14:cNvPr>
                <p14:cNvContentPartPr/>
                <p14:nvPr/>
              </p14:nvContentPartPr>
              <p14:xfrm>
                <a:off x="10302480" y="3337036"/>
                <a:ext cx="2880" cy="79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7FCF50F-FE52-43FE-4D4C-6E0C2452164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298160" y="3332716"/>
                  <a:ext cx="11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B1C28A8-5BFE-16E5-DE0F-10A796A5C93C}"/>
                    </a:ext>
                  </a:extLst>
                </p14:cNvPr>
                <p14:cNvContentPartPr/>
                <p14:nvPr/>
              </p14:nvContentPartPr>
              <p14:xfrm>
                <a:off x="10371600" y="3336316"/>
                <a:ext cx="33480" cy="1591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B1C28A8-5BFE-16E5-DE0F-10A796A5C93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367280" y="3331996"/>
                  <a:ext cx="42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05AC74F-759D-BD6E-1115-6536CDE3D0D9}"/>
                    </a:ext>
                  </a:extLst>
                </p14:cNvPr>
                <p14:cNvContentPartPr/>
                <p14:nvPr/>
              </p14:nvContentPartPr>
              <p14:xfrm>
                <a:off x="10529640" y="3297796"/>
                <a:ext cx="108000" cy="2055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05AC74F-759D-BD6E-1115-6536CDE3D0D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525320" y="3293476"/>
                  <a:ext cx="116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A6A7E23-5242-3EE5-52D4-C4B970B79B1D}"/>
                    </a:ext>
                  </a:extLst>
                </p14:cNvPr>
                <p14:cNvContentPartPr/>
                <p14:nvPr/>
              </p14:nvContentPartPr>
              <p14:xfrm>
                <a:off x="10689120" y="3402196"/>
                <a:ext cx="188640" cy="777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A6A7E23-5242-3EE5-52D4-C4B970B79B1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684800" y="3397876"/>
                  <a:ext cx="197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DD69D2F-E890-FCA1-8C50-68E4B8E03436}"/>
                    </a:ext>
                  </a:extLst>
                </p14:cNvPr>
                <p14:cNvContentPartPr/>
                <p14:nvPr/>
              </p14:nvContentPartPr>
              <p14:xfrm>
                <a:off x="10873800" y="3281596"/>
                <a:ext cx="1800" cy="18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DD69D2F-E890-FCA1-8C50-68E4B8E034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69480" y="3277276"/>
                  <a:ext cx="104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653E6D1-4ECC-8C76-1204-9CC44D7BF818}"/>
                    </a:ext>
                  </a:extLst>
                </p14:cNvPr>
                <p14:cNvContentPartPr/>
                <p14:nvPr/>
              </p14:nvContentPartPr>
              <p14:xfrm>
                <a:off x="11042280" y="3310756"/>
                <a:ext cx="199800" cy="137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653E6D1-4ECC-8C76-1204-9CC44D7BF81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037960" y="3306436"/>
                  <a:ext cx="208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E71C809-E61F-33F4-3E40-E3D9DB237D3F}"/>
                    </a:ext>
                  </a:extLst>
                </p14:cNvPr>
                <p14:cNvContentPartPr/>
                <p14:nvPr/>
              </p14:nvContentPartPr>
              <p14:xfrm>
                <a:off x="11258280" y="3362596"/>
                <a:ext cx="64800" cy="903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E71C809-E61F-33F4-3E40-E3D9DB237D3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253960" y="3358276"/>
                  <a:ext cx="73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E4BE16E-43DA-9A06-D3C6-87B832AA8F6B}"/>
                    </a:ext>
                  </a:extLst>
                </p14:cNvPr>
                <p14:cNvContentPartPr/>
                <p14:nvPr/>
              </p14:nvContentPartPr>
              <p14:xfrm>
                <a:off x="11344320" y="3283396"/>
                <a:ext cx="68400" cy="1825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E4BE16E-43DA-9A06-D3C6-87B832AA8F6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340000" y="3279076"/>
                  <a:ext cx="77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BBD0919-A0D8-7951-1F61-C256558E5E5F}"/>
                    </a:ext>
                  </a:extLst>
                </p14:cNvPr>
                <p14:cNvContentPartPr/>
                <p14:nvPr/>
              </p14:nvContentPartPr>
              <p14:xfrm>
                <a:off x="11392920" y="3367996"/>
                <a:ext cx="105120" cy="1022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BBD0919-A0D8-7951-1F61-C256558E5E5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388600" y="3363676"/>
                  <a:ext cx="113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6D8BDC4-302F-2C6E-359B-BE6825B0DAB8}"/>
                    </a:ext>
                  </a:extLst>
                </p14:cNvPr>
                <p14:cNvContentPartPr/>
                <p14:nvPr/>
              </p14:nvContentPartPr>
              <p14:xfrm>
                <a:off x="11506320" y="3374476"/>
                <a:ext cx="171360" cy="874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6D8BDC4-302F-2C6E-359B-BE6825B0DAB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502000" y="3370156"/>
                  <a:ext cx="18000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98F7C0F9-7AFF-0495-753C-7D32709FB8DD}"/>
              </a:ext>
            </a:extLst>
          </p:cNvPr>
          <p:cNvGrpSpPr/>
          <p:nvPr/>
        </p:nvGrpSpPr>
        <p:grpSpPr>
          <a:xfrm>
            <a:off x="6581160" y="3708556"/>
            <a:ext cx="752040" cy="165240"/>
            <a:chOff x="6581160" y="3708556"/>
            <a:chExt cx="75204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A6B50EFF-53F1-241E-89DB-369BC51B8043}"/>
                    </a:ext>
                  </a:extLst>
                </p14:cNvPr>
                <p14:cNvContentPartPr/>
                <p14:nvPr/>
              </p14:nvContentPartPr>
              <p14:xfrm>
                <a:off x="6581160" y="3765796"/>
                <a:ext cx="199800" cy="1080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A6B50EFF-53F1-241E-89DB-369BC51B804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576840" y="3761476"/>
                  <a:ext cx="208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61B3554-FF9B-F77B-46A1-71B3851B1BFE}"/>
                    </a:ext>
                  </a:extLst>
                </p14:cNvPr>
                <p14:cNvContentPartPr/>
                <p14:nvPr/>
              </p14:nvContentPartPr>
              <p14:xfrm>
                <a:off x="6759360" y="3723676"/>
                <a:ext cx="14400" cy="75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61B3554-FF9B-F77B-46A1-71B3851B1BF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755040" y="3719356"/>
                  <a:ext cx="23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AB1AC42C-361E-0DD3-A9E9-7DF150F00486}"/>
                    </a:ext>
                  </a:extLst>
                </p14:cNvPr>
                <p14:cNvContentPartPr/>
                <p14:nvPr/>
              </p14:nvContentPartPr>
              <p14:xfrm>
                <a:off x="6954840" y="3708556"/>
                <a:ext cx="114480" cy="1587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AB1AC42C-361E-0DD3-A9E9-7DF150F0048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950520" y="3704236"/>
                  <a:ext cx="123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45A0864-CE1A-D100-7B3D-2A142F4EB35D}"/>
                    </a:ext>
                  </a:extLst>
                </p14:cNvPr>
                <p14:cNvContentPartPr/>
                <p14:nvPr/>
              </p14:nvContentPartPr>
              <p14:xfrm>
                <a:off x="7113960" y="3776236"/>
                <a:ext cx="219240" cy="756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45A0864-CE1A-D100-7B3D-2A142F4EB35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109640" y="3771916"/>
                  <a:ext cx="22788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uppieren 366">
            <a:extLst>
              <a:ext uri="{FF2B5EF4-FFF2-40B4-BE49-F238E27FC236}">
                <a16:creationId xmlns:a16="http://schemas.microsoft.com/office/drawing/2014/main" id="{3358551B-1BC9-F772-70B4-4E3CA5BBEB78}"/>
              </a:ext>
            </a:extLst>
          </p:cNvPr>
          <p:cNvGrpSpPr/>
          <p:nvPr/>
        </p:nvGrpSpPr>
        <p:grpSpPr>
          <a:xfrm>
            <a:off x="7553160" y="3680116"/>
            <a:ext cx="481680" cy="168840"/>
            <a:chOff x="7553160" y="3680116"/>
            <a:chExt cx="48168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C99E131-E27D-09AC-4BC1-8165A8E079E4}"/>
                    </a:ext>
                  </a:extLst>
                </p14:cNvPr>
                <p14:cNvContentPartPr/>
                <p14:nvPr/>
              </p14:nvContentPartPr>
              <p14:xfrm>
                <a:off x="7553160" y="3691996"/>
                <a:ext cx="136800" cy="1123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C99E131-E27D-09AC-4BC1-8165A8E079E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548840" y="3687676"/>
                  <a:ext cx="145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F29FB5E-33BC-587A-46CD-CA7390A56611}"/>
                    </a:ext>
                  </a:extLst>
                </p14:cNvPr>
                <p14:cNvContentPartPr/>
                <p14:nvPr/>
              </p14:nvContentPartPr>
              <p14:xfrm>
                <a:off x="7747560" y="3680116"/>
                <a:ext cx="122760" cy="1512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F29FB5E-33BC-587A-46CD-CA7390A5661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743240" y="3675796"/>
                  <a:ext cx="131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C436105-ADD3-B06A-0E10-30AAD36B168D}"/>
                    </a:ext>
                  </a:extLst>
                </p14:cNvPr>
                <p14:cNvContentPartPr/>
                <p14:nvPr/>
              </p14:nvContentPartPr>
              <p14:xfrm>
                <a:off x="7901640" y="3681196"/>
                <a:ext cx="96840" cy="1566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C436105-ADD3-B06A-0E10-30AAD36B168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897320" y="3676876"/>
                  <a:ext cx="105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4F8752D-3FEC-5ECA-F746-0141BDD2B6E3}"/>
                    </a:ext>
                  </a:extLst>
                </p14:cNvPr>
                <p14:cNvContentPartPr/>
                <p14:nvPr/>
              </p14:nvContentPartPr>
              <p14:xfrm>
                <a:off x="7935840" y="3681916"/>
                <a:ext cx="99000" cy="1670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4F8752D-3FEC-5ECA-F746-0141BDD2B6E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931520" y="3677596"/>
                  <a:ext cx="10764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AF3FCC98-661A-C2AE-C2A6-46C619A75FD9}"/>
                  </a:ext>
                </a:extLst>
              </p14:cNvPr>
              <p14:cNvContentPartPr/>
              <p14:nvPr/>
            </p14:nvContentPartPr>
            <p14:xfrm>
              <a:off x="984960" y="2659516"/>
              <a:ext cx="183240" cy="4716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AF3FCC98-661A-C2AE-C2A6-46C619A75FD9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980640" y="2655196"/>
                <a:ext cx="19188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uppieren 376">
            <a:extLst>
              <a:ext uri="{FF2B5EF4-FFF2-40B4-BE49-F238E27FC236}">
                <a16:creationId xmlns:a16="http://schemas.microsoft.com/office/drawing/2014/main" id="{96680BAE-5330-D546-A8F7-0DCB45407EB4}"/>
              </a:ext>
            </a:extLst>
          </p:cNvPr>
          <p:cNvGrpSpPr/>
          <p:nvPr/>
        </p:nvGrpSpPr>
        <p:grpSpPr>
          <a:xfrm>
            <a:off x="6662520" y="6601876"/>
            <a:ext cx="238680" cy="165600"/>
            <a:chOff x="6662520" y="6601876"/>
            <a:chExt cx="23868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A648E12E-AB86-1A9E-9E21-9C68CBB44832}"/>
                    </a:ext>
                  </a:extLst>
                </p14:cNvPr>
                <p14:cNvContentPartPr/>
                <p14:nvPr/>
              </p14:nvContentPartPr>
              <p14:xfrm>
                <a:off x="6662520" y="6640396"/>
                <a:ext cx="97920" cy="1270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A648E12E-AB86-1A9E-9E21-9C68CBB4483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658200" y="6636076"/>
                  <a:ext cx="106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624C51B7-32EA-D988-49E2-D3CA7921C33B}"/>
                    </a:ext>
                  </a:extLst>
                </p14:cNvPr>
                <p14:cNvContentPartPr/>
                <p14:nvPr/>
              </p14:nvContentPartPr>
              <p14:xfrm>
                <a:off x="6814080" y="6601876"/>
                <a:ext cx="65880" cy="1267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624C51B7-32EA-D988-49E2-D3CA7921C33B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809760" y="6597556"/>
                  <a:ext cx="74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3D199E5-0BE2-317A-9EBE-F17E599C89DE}"/>
                    </a:ext>
                  </a:extLst>
                </p14:cNvPr>
                <p14:cNvContentPartPr/>
                <p14:nvPr/>
              </p14:nvContentPartPr>
              <p14:xfrm>
                <a:off x="6892920" y="6615556"/>
                <a:ext cx="8280" cy="1231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3D199E5-0BE2-317A-9EBE-F17E599C89D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888600" y="6611236"/>
                  <a:ext cx="1692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uppieren 375">
            <a:extLst>
              <a:ext uri="{FF2B5EF4-FFF2-40B4-BE49-F238E27FC236}">
                <a16:creationId xmlns:a16="http://schemas.microsoft.com/office/drawing/2014/main" id="{418D1531-44AF-9DDB-78CF-782F35995994}"/>
              </a:ext>
            </a:extLst>
          </p:cNvPr>
          <p:cNvGrpSpPr/>
          <p:nvPr/>
        </p:nvGrpSpPr>
        <p:grpSpPr>
          <a:xfrm>
            <a:off x="6845040" y="6269956"/>
            <a:ext cx="58680" cy="250560"/>
            <a:chOff x="6845040" y="6269956"/>
            <a:chExt cx="5868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D63DB3E-2EC6-C254-9C3E-0C22A3856B27}"/>
                    </a:ext>
                  </a:extLst>
                </p14:cNvPr>
                <p14:cNvContentPartPr/>
                <p14:nvPr/>
              </p14:nvContentPartPr>
              <p14:xfrm>
                <a:off x="6873840" y="6290836"/>
                <a:ext cx="24120" cy="2250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D63DB3E-2EC6-C254-9C3E-0C22A3856B2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869520" y="6286516"/>
                  <a:ext cx="32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AF8B7E5-9BB1-9B30-4B02-6ACD3FE18F3F}"/>
                    </a:ext>
                  </a:extLst>
                </p14:cNvPr>
                <p14:cNvContentPartPr/>
                <p14:nvPr/>
              </p14:nvContentPartPr>
              <p14:xfrm>
                <a:off x="6845040" y="6269956"/>
                <a:ext cx="58680" cy="2505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AF8B7E5-9BB1-9B30-4B02-6ACD3FE18F3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840720" y="6265636"/>
                  <a:ext cx="6732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6336CD2E-5B86-E882-9F56-527C0268E8F5}"/>
              </a:ext>
            </a:extLst>
          </p:cNvPr>
          <p:cNvGrpSpPr/>
          <p:nvPr/>
        </p:nvGrpSpPr>
        <p:grpSpPr>
          <a:xfrm>
            <a:off x="601920" y="2508022"/>
            <a:ext cx="574920" cy="630360"/>
            <a:chOff x="601920" y="2508022"/>
            <a:chExt cx="574920" cy="63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036004C-B661-8C59-49AC-7D04B0E339DC}"/>
                    </a:ext>
                  </a:extLst>
                </p14:cNvPr>
                <p14:cNvContentPartPr/>
                <p14:nvPr/>
              </p14:nvContentPartPr>
              <p14:xfrm>
                <a:off x="601920" y="2715382"/>
                <a:ext cx="81720" cy="188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036004C-B661-8C59-49AC-7D04B0E339D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97600" y="2711062"/>
                  <a:ext cx="90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30C2DF2-FA8A-03A6-A98C-E15715DD3A90}"/>
                    </a:ext>
                  </a:extLst>
                </p14:cNvPr>
                <p14:cNvContentPartPr/>
                <p14:nvPr/>
              </p14:nvContentPartPr>
              <p14:xfrm>
                <a:off x="644760" y="2682622"/>
                <a:ext cx="137520" cy="206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30C2DF2-FA8A-03A6-A98C-E15715DD3A9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40440" y="2678302"/>
                  <a:ext cx="146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6FE9CEA-E456-F59D-8736-04D5CB7B760B}"/>
                    </a:ext>
                  </a:extLst>
                </p14:cNvPr>
                <p14:cNvContentPartPr/>
                <p14:nvPr/>
              </p14:nvContentPartPr>
              <p14:xfrm>
                <a:off x="1078920" y="2628262"/>
                <a:ext cx="16920" cy="315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6FE9CEA-E456-F59D-8736-04D5CB7B760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74600" y="2623942"/>
                  <a:ext cx="255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5BDA7B8-53EA-096B-2605-7ED402AC3254}"/>
                    </a:ext>
                  </a:extLst>
                </p14:cNvPr>
                <p14:cNvContentPartPr/>
                <p14:nvPr/>
              </p14:nvContentPartPr>
              <p14:xfrm>
                <a:off x="993600" y="2508022"/>
                <a:ext cx="183240" cy="133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5BDA7B8-53EA-096B-2605-7ED402AC325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89280" y="2503702"/>
                  <a:ext cx="191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FE88FF4-B936-F67A-2B4F-5B3BEF1F9C70}"/>
                    </a:ext>
                  </a:extLst>
                </p14:cNvPr>
                <p14:cNvContentPartPr/>
                <p14:nvPr/>
              </p14:nvContentPartPr>
              <p14:xfrm>
                <a:off x="997920" y="2692702"/>
                <a:ext cx="178200" cy="26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FE88FF4-B936-F67A-2B4F-5B3BEF1F9C70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93600" y="2688382"/>
                  <a:ext cx="186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D9692FE-8BE8-8E86-C52A-7CD47F5002F9}"/>
                    </a:ext>
                  </a:extLst>
                </p14:cNvPr>
                <p14:cNvContentPartPr/>
                <p14:nvPr/>
              </p14:nvContentPartPr>
              <p14:xfrm>
                <a:off x="793440" y="3009142"/>
                <a:ext cx="83520" cy="1292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D9692FE-8BE8-8E86-C52A-7CD47F5002F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89120" y="3004822"/>
                  <a:ext cx="92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00D2878-3C58-5B17-DCC5-393EE0B35C94}"/>
                    </a:ext>
                  </a:extLst>
                </p14:cNvPr>
                <p14:cNvContentPartPr/>
                <p14:nvPr/>
              </p14:nvContentPartPr>
              <p14:xfrm>
                <a:off x="844200" y="3064222"/>
                <a:ext cx="66960" cy="42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00D2878-3C58-5B17-DCC5-393EE0B35C9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39880" y="3059902"/>
                  <a:ext cx="75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A4A1822-7256-644D-B655-B8D1095BB76A}"/>
                    </a:ext>
                  </a:extLst>
                </p14:cNvPr>
                <p14:cNvContentPartPr/>
                <p14:nvPr/>
              </p14:nvContentPartPr>
              <p14:xfrm>
                <a:off x="852840" y="2698102"/>
                <a:ext cx="83160" cy="204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A4A1822-7256-644D-B655-B8D1095BB76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48520" y="2693782"/>
                  <a:ext cx="91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DEB1C16-6B44-DE7C-6599-882C68CEE8AE}"/>
                    </a:ext>
                  </a:extLst>
                </p14:cNvPr>
                <p14:cNvContentPartPr/>
                <p14:nvPr/>
              </p14:nvContentPartPr>
              <p14:xfrm>
                <a:off x="959400" y="2663476"/>
                <a:ext cx="152640" cy="687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DEB1C16-6B44-DE7C-6599-882C68CEE8A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55080" y="2659156"/>
                  <a:ext cx="16128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uppieren 381">
            <a:extLst>
              <a:ext uri="{FF2B5EF4-FFF2-40B4-BE49-F238E27FC236}">
                <a16:creationId xmlns:a16="http://schemas.microsoft.com/office/drawing/2014/main" id="{FAA603B5-BB3C-62B1-489F-0A856BEE44FD}"/>
              </a:ext>
            </a:extLst>
          </p:cNvPr>
          <p:cNvGrpSpPr/>
          <p:nvPr/>
        </p:nvGrpSpPr>
        <p:grpSpPr>
          <a:xfrm>
            <a:off x="2881800" y="4746436"/>
            <a:ext cx="83160" cy="266400"/>
            <a:chOff x="2881800" y="4746436"/>
            <a:chExt cx="8316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F09FEA1-F360-1A0F-7767-53377AC9BADD}"/>
                    </a:ext>
                  </a:extLst>
                </p14:cNvPr>
                <p14:cNvContentPartPr/>
                <p14:nvPr/>
              </p14:nvContentPartPr>
              <p14:xfrm>
                <a:off x="2885760" y="4861276"/>
                <a:ext cx="39600" cy="1515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F09FEA1-F360-1A0F-7767-53377AC9BAD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881440" y="4856956"/>
                  <a:ext cx="48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E653436-DFFA-F5B7-5366-161A20FF2B9C}"/>
                    </a:ext>
                  </a:extLst>
                </p14:cNvPr>
                <p14:cNvContentPartPr/>
                <p14:nvPr/>
              </p14:nvContentPartPr>
              <p14:xfrm>
                <a:off x="2881800" y="4746436"/>
                <a:ext cx="83160" cy="1004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E653436-DFFA-F5B7-5366-161A20FF2B9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877480" y="4742116"/>
                  <a:ext cx="9180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A7B96787-DD0A-0174-EAEC-121BF44FDCAC}"/>
                  </a:ext>
                </a:extLst>
              </p14:cNvPr>
              <p14:cNvContentPartPr/>
              <p14:nvPr/>
            </p14:nvContentPartPr>
            <p14:xfrm>
              <a:off x="1092600" y="2683276"/>
              <a:ext cx="4047840" cy="198756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A7B96787-DD0A-0174-EAEC-121BF44FDCAC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1088280" y="2678956"/>
                <a:ext cx="4056480" cy="19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906A54CD-509F-A0A5-FDA5-91B9416ADFB9}"/>
                  </a:ext>
                </a:extLst>
              </p14:cNvPr>
              <p14:cNvContentPartPr/>
              <p14:nvPr/>
            </p14:nvContentPartPr>
            <p14:xfrm>
              <a:off x="1171080" y="4281316"/>
              <a:ext cx="92160" cy="1980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906A54CD-509F-A0A5-FDA5-91B9416ADFB9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1166760" y="4276996"/>
                <a:ext cx="100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E843C0BE-C7B8-B0D2-154D-AE615C01BB37}"/>
                  </a:ext>
                </a:extLst>
              </p14:cNvPr>
              <p14:cNvContentPartPr/>
              <p14:nvPr/>
            </p14:nvContentPartPr>
            <p14:xfrm>
              <a:off x="1165320" y="4221916"/>
              <a:ext cx="97920" cy="1188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E843C0BE-C7B8-B0D2-154D-AE615C01BB37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1161000" y="4217596"/>
                <a:ext cx="106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7A43C6D8-A447-03A0-F1A6-635EC6EB2B88}"/>
                  </a:ext>
                </a:extLst>
              </p14:cNvPr>
              <p14:cNvContentPartPr/>
              <p14:nvPr/>
            </p14:nvContentPartPr>
            <p14:xfrm>
              <a:off x="1156320" y="4234876"/>
              <a:ext cx="238680" cy="5364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7A43C6D8-A447-03A0-F1A6-635EC6EB2B88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1152000" y="4230556"/>
                <a:ext cx="247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47320B35-3198-63B4-E367-FF0BF05C8726}"/>
                  </a:ext>
                </a:extLst>
              </p14:cNvPr>
              <p14:cNvContentPartPr/>
              <p14:nvPr/>
            </p14:nvContentPartPr>
            <p14:xfrm>
              <a:off x="1504080" y="4280956"/>
              <a:ext cx="114840" cy="2556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47320B35-3198-63B4-E367-FF0BF05C8726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1499760" y="4276636"/>
                <a:ext cx="1234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0CA8B4DC-BE7C-C11A-4D9B-A5C450F5B52E}"/>
                  </a:ext>
                </a:extLst>
              </p14:cNvPr>
              <p14:cNvContentPartPr/>
              <p14:nvPr/>
            </p14:nvContentPartPr>
            <p14:xfrm>
              <a:off x="1816560" y="4341796"/>
              <a:ext cx="437040" cy="1908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0CA8B4DC-BE7C-C11A-4D9B-A5C450F5B52E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1812240" y="4337476"/>
                <a:ext cx="4456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935F117B-098D-AE11-8C28-BFDA6A1DC4BF}"/>
                  </a:ext>
                </a:extLst>
              </p14:cNvPr>
              <p14:cNvContentPartPr/>
              <p14:nvPr/>
            </p14:nvContentPartPr>
            <p14:xfrm>
              <a:off x="2480040" y="4397956"/>
              <a:ext cx="853920" cy="17100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935F117B-098D-AE11-8C28-BFDA6A1DC4BF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2475720" y="4393636"/>
                <a:ext cx="8625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9CB861FF-8BB6-FCA0-1B3C-B09A22243330}"/>
                  </a:ext>
                </a:extLst>
              </p14:cNvPr>
              <p14:cNvContentPartPr/>
              <p14:nvPr/>
            </p14:nvContentPartPr>
            <p14:xfrm>
              <a:off x="3525480" y="4598116"/>
              <a:ext cx="603720" cy="2448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9CB861FF-8BB6-FCA0-1B3C-B09A22243330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3521160" y="4593796"/>
                <a:ext cx="61236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67D56824-2938-769C-36EE-EC701B1F97ED}"/>
              </a:ext>
            </a:extLst>
          </p:cNvPr>
          <p:cNvGrpSpPr/>
          <p:nvPr/>
        </p:nvGrpSpPr>
        <p:grpSpPr>
          <a:xfrm>
            <a:off x="4318200" y="4633756"/>
            <a:ext cx="853920" cy="198000"/>
            <a:chOff x="4318200" y="4633756"/>
            <a:chExt cx="85392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3938E29-254C-825A-1558-74885ACCE1DC}"/>
                    </a:ext>
                  </a:extLst>
                </p14:cNvPr>
                <p14:cNvContentPartPr/>
                <p14:nvPr/>
              </p14:nvContentPartPr>
              <p14:xfrm>
                <a:off x="4318200" y="4633756"/>
                <a:ext cx="769680" cy="820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3938E29-254C-825A-1558-74885ACCE1D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313880" y="4629436"/>
                  <a:ext cx="778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795F07F-319E-496A-3A03-79D24919B086}"/>
                    </a:ext>
                  </a:extLst>
                </p14:cNvPr>
                <p14:cNvContentPartPr/>
                <p14:nvPr/>
              </p14:nvContentPartPr>
              <p14:xfrm>
                <a:off x="5101560" y="4662556"/>
                <a:ext cx="27360" cy="100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795F07F-319E-496A-3A03-79D24919B08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097240" y="4658236"/>
                  <a:ext cx="36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D0B9484F-E73F-EDD8-8426-185E0BF65183}"/>
                    </a:ext>
                  </a:extLst>
                </p14:cNvPr>
                <p14:cNvContentPartPr/>
                <p14:nvPr/>
              </p14:nvContentPartPr>
              <p14:xfrm>
                <a:off x="5150520" y="4683436"/>
                <a:ext cx="21600" cy="1483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D0B9484F-E73F-EDD8-8426-185E0BF65183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146200" y="4679116"/>
                  <a:ext cx="3024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CF78A1F4-1070-E991-B532-9FDCB569A3B8}"/>
                  </a:ext>
                </a:extLst>
              </p14:cNvPr>
              <p14:cNvContentPartPr/>
              <p14:nvPr/>
            </p14:nvContentPartPr>
            <p14:xfrm>
              <a:off x="5209920" y="5018596"/>
              <a:ext cx="5400" cy="6948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CF78A1F4-1070-E991-B532-9FDCB569A3B8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5205600" y="5014276"/>
                <a:ext cx="140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2253EC0D-7AB7-629F-CEA6-6132CD260996}"/>
                  </a:ext>
                </a:extLst>
              </p14:cNvPr>
              <p14:cNvContentPartPr/>
              <p14:nvPr/>
            </p14:nvContentPartPr>
            <p14:xfrm>
              <a:off x="5235480" y="5239636"/>
              <a:ext cx="162360" cy="111420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2253EC0D-7AB7-629F-CEA6-6132CD260996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5231160" y="5235316"/>
                <a:ext cx="171000" cy="11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8B2421B7-724E-409D-8371-29CF64596B17}"/>
              </a:ext>
            </a:extLst>
          </p:cNvPr>
          <p:cNvGrpSpPr/>
          <p:nvPr/>
        </p:nvGrpSpPr>
        <p:grpSpPr>
          <a:xfrm>
            <a:off x="2687760" y="5533756"/>
            <a:ext cx="300240" cy="205200"/>
            <a:chOff x="2687760" y="5533756"/>
            <a:chExt cx="30024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145F9C5-658D-8940-36AE-4866CDA19B93}"/>
                    </a:ext>
                  </a:extLst>
                </p14:cNvPr>
                <p14:cNvContentPartPr/>
                <p14:nvPr/>
              </p14:nvContentPartPr>
              <p14:xfrm>
                <a:off x="2687760" y="5586316"/>
                <a:ext cx="225720" cy="198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145F9C5-658D-8940-36AE-4866CDA19B9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683440" y="5581996"/>
                  <a:ext cx="234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8D3F04A3-7516-4FEC-1BEC-D6EE212F677A}"/>
                    </a:ext>
                  </a:extLst>
                </p14:cNvPr>
                <p14:cNvContentPartPr/>
                <p14:nvPr/>
              </p14:nvContentPartPr>
              <p14:xfrm>
                <a:off x="2887920" y="5533756"/>
                <a:ext cx="100080" cy="2052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8D3F04A3-7516-4FEC-1BEC-D6EE212F677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883600" y="5529436"/>
                  <a:ext cx="10872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01D2604C-5437-315C-E61C-08D36F0D303F}"/>
                  </a:ext>
                </a:extLst>
              </p14:cNvPr>
              <p14:cNvContentPartPr/>
              <p14:nvPr/>
            </p14:nvContentPartPr>
            <p14:xfrm>
              <a:off x="5177880" y="4701796"/>
              <a:ext cx="1680120" cy="177192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01D2604C-5437-315C-E61C-08D36F0D303F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5173560" y="4697476"/>
                <a:ext cx="1688760" cy="178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uppieren 424">
            <a:extLst>
              <a:ext uri="{FF2B5EF4-FFF2-40B4-BE49-F238E27FC236}">
                <a16:creationId xmlns:a16="http://schemas.microsoft.com/office/drawing/2014/main" id="{01E94434-2181-A946-D6F4-29AD9E704359}"/>
              </a:ext>
            </a:extLst>
          </p:cNvPr>
          <p:cNvGrpSpPr/>
          <p:nvPr/>
        </p:nvGrpSpPr>
        <p:grpSpPr>
          <a:xfrm>
            <a:off x="4237200" y="3275476"/>
            <a:ext cx="1135800" cy="845280"/>
            <a:chOff x="4237200" y="3275476"/>
            <a:chExt cx="1135800" cy="84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419344D-F38B-E0BD-83D3-6CE16D1ACF14}"/>
                    </a:ext>
                  </a:extLst>
                </p14:cNvPr>
                <p14:cNvContentPartPr/>
                <p14:nvPr/>
              </p14:nvContentPartPr>
              <p14:xfrm>
                <a:off x="4423320" y="3789196"/>
                <a:ext cx="72000" cy="2437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419344D-F38B-E0BD-83D3-6CE16D1ACF1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419000" y="3784876"/>
                  <a:ext cx="80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78F1605-15D4-18E8-1849-03826FFB6CBF}"/>
                    </a:ext>
                  </a:extLst>
                </p14:cNvPr>
                <p14:cNvContentPartPr/>
                <p14:nvPr/>
              </p14:nvContentPartPr>
              <p14:xfrm>
                <a:off x="4399560" y="3929596"/>
                <a:ext cx="125640" cy="1911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78F1605-15D4-18E8-1849-03826FFB6CB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395240" y="3925276"/>
                  <a:ext cx="134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533A9E61-D6EA-DD24-CE54-99A7504530F5}"/>
                    </a:ext>
                  </a:extLst>
                </p14:cNvPr>
                <p14:cNvContentPartPr/>
                <p14:nvPr/>
              </p14:nvContentPartPr>
              <p14:xfrm>
                <a:off x="4237200" y="3448636"/>
                <a:ext cx="72720" cy="2152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533A9E61-D6EA-DD24-CE54-99A7504530F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232880" y="3444316"/>
                  <a:ext cx="81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4907361-412A-FAC9-B473-02479C6C9A90}"/>
                    </a:ext>
                  </a:extLst>
                </p14:cNvPr>
                <p14:cNvContentPartPr/>
                <p14:nvPr/>
              </p14:nvContentPartPr>
              <p14:xfrm>
                <a:off x="4348440" y="3427396"/>
                <a:ext cx="196200" cy="774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4907361-412A-FAC9-B473-02479C6C9A9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344120" y="3423076"/>
                  <a:ext cx="204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BB1C3AD-B0A4-9322-9AAC-7C59A07EC209}"/>
                    </a:ext>
                  </a:extLst>
                </p14:cNvPr>
                <p14:cNvContentPartPr/>
                <p14:nvPr/>
              </p14:nvContentPartPr>
              <p14:xfrm>
                <a:off x="4596840" y="3356476"/>
                <a:ext cx="198000" cy="1069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BB1C3AD-B0A4-9322-9AAC-7C59A07EC20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592520" y="3352156"/>
                  <a:ext cx="206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E53875D5-D5D0-5880-B480-C8A447F52C62}"/>
                    </a:ext>
                  </a:extLst>
                </p14:cNvPr>
                <p14:cNvContentPartPr/>
                <p14:nvPr/>
              </p14:nvContentPartPr>
              <p14:xfrm>
                <a:off x="4766400" y="3289876"/>
                <a:ext cx="16920" cy="198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E53875D5-D5D0-5880-B480-C8A447F52C6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762080" y="3285556"/>
                  <a:ext cx="25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F25026B6-E5E7-D8B5-E75C-560347FC5464}"/>
                    </a:ext>
                  </a:extLst>
                </p14:cNvPr>
                <p14:cNvContentPartPr/>
                <p14:nvPr/>
              </p14:nvContentPartPr>
              <p14:xfrm>
                <a:off x="4803120" y="3345316"/>
                <a:ext cx="92520" cy="1220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F25026B6-E5E7-D8B5-E75C-560347FC546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798800" y="3340996"/>
                  <a:ext cx="101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8890012-2A01-E515-AAE6-20751F782E9E}"/>
                    </a:ext>
                  </a:extLst>
                </p14:cNvPr>
                <p14:cNvContentPartPr/>
                <p14:nvPr/>
              </p14:nvContentPartPr>
              <p14:xfrm>
                <a:off x="4905360" y="3319036"/>
                <a:ext cx="268200" cy="1278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8890012-2A01-E515-AAE6-20751F782E9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901040" y="3314716"/>
                  <a:ext cx="276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E40D4961-C73D-3AED-40A9-EF58BF96D910}"/>
                    </a:ext>
                  </a:extLst>
                </p14:cNvPr>
                <p14:cNvContentPartPr/>
                <p14:nvPr/>
              </p14:nvContentPartPr>
              <p14:xfrm>
                <a:off x="5171760" y="3353596"/>
                <a:ext cx="71280" cy="687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E40D4961-C73D-3AED-40A9-EF58BF96D910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167440" y="3349276"/>
                  <a:ext cx="79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3F1B7FA-56E7-3493-5047-752E6282D633}"/>
                    </a:ext>
                  </a:extLst>
                </p14:cNvPr>
                <p14:cNvContentPartPr/>
                <p14:nvPr/>
              </p14:nvContentPartPr>
              <p14:xfrm>
                <a:off x="5291640" y="3275476"/>
                <a:ext cx="81360" cy="1317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3F1B7FA-56E7-3493-5047-752E6282D63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287320" y="3271156"/>
                  <a:ext cx="90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158F1411-1FB7-7F8F-DDC2-9E0E13B14719}"/>
                    </a:ext>
                  </a:extLst>
                </p14:cNvPr>
                <p14:cNvContentPartPr/>
                <p14:nvPr/>
              </p14:nvContentPartPr>
              <p14:xfrm>
                <a:off x="4843800" y="3696676"/>
                <a:ext cx="15480" cy="1825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158F1411-1FB7-7F8F-DDC2-9E0E13B1471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839480" y="3692356"/>
                  <a:ext cx="24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A6C59998-FED8-3B3F-1A1A-61CE10DBEE6A}"/>
                    </a:ext>
                  </a:extLst>
                </p14:cNvPr>
                <p14:cNvContentPartPr/>
                <p14:nvPr/>
              </p14:nvContentPartPr>
              <p14:xfrm>
                <a:off x="4721040" y="3648796"/>
                <a:ext cx="240120" cy="622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A6C59998-FED8-3B3F-1A1A-61CE10DBEE6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716720" y="3644476"/>
                  <a:ext cx="248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499B4A8-D933-EF86-3B16-4CCD96861D81}"/>
                    </a:ext>
                  </a:extLst>
                </p14:cNvPr>
                <p14:cNvContentPartPr/>
                <p14:nvPr/>
              </p14:nvContentPartPr>
              <p14:xfrm>
                <a:off x="4980600" y="3605956"/>
                <a:ext cx="176040" cy="2581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499B4A8-D933-EF86-3B16-4CCD96861D8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976280" y="3601636"/>
                  <a:ext cx="18468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3EB07B1D-3D9D-B25E-AEB1-D1B9FBFFA625}"/>
                  </a:ext>
                </a:extLst>
              </p14:cNvPr>
              <p14:cNvContentPartPr/>
              <p14:nvPr/>
            </p14:nvContentPartPr>
            <p14:xfrm>
              <a:off x="360000" y="2066596"/>
              <a:ext cx="202680" cy="3708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3EB07B1D-3D9D-B25E-AEB1-D1B9FBFFA625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355680" y="2062276"/>
                <a:ext cx="2113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C793F0DB-8C0D-FC4F-1CEE-C9F4D7479469}"/>
                  </a:ext>
                </a:extLst>
              </p14:cNvPr>
              <p14:cNvContentPartPr/>
              <p14:nvPr/>
            </p14:nvContentPartPr>
            <p14:xfrm>
              <a:off x="635040" y="2027356"/>
              <a:ext cx="839520" cy="4716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C793F0DB-8C0D-FC4F-1CEE-C9F4D7479469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630720" y="2023036"/>
                <a:ext cx="848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44C3D95B-6185-BD13-ED01-2DFB838338F0}"/>
                  </a:ext>
                </a:extLst>
              </p14:cNvPr>
              <p14:cNvContentPartPr/>
              <p14:nvPr/>
            </p14:nvContentPartPr>
            <p14:xfrm>
              <a:off x="5128560" y="4611436"/>
              <a:ext cx="56880" cy="8424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44C3D95B-6185-BD13-ED01-2DFB838338F0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5124240" y="4607116"/>
                <a:ext cx="655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9F7CB639-771A-6AF9-033A-D4CEB9805343}"/>
                  </a:ext>
                </a:extLst>
              </p14:cNvPr>
              <p14:cNvContentPartPr/>
              <p14:nvPr/>
            </p14:nvContentPartPr>
            <p14:xfrm>
              <a:off x="5155920" y="4628356"/>
              <a:ext cx="19800" cy="6588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9F7CB639-771A-6AF9-033A-D4CEB9805343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5151600" y="4624036"/>
                <a:ext cx="28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5338A3EC-2A80-FE5C-10E4-92760BD65878}"/>
                  </a:ext>
                </a:extLst>
              </p14:cNvPr>
              <p14:cNvContentPartPr/>
              <p14:nvPr/>
            </p14:nvContentPartPr>
            <p14:xfrm>
              <a:off x="1095480" y="2217796"/>
              <a:ext cx="6554160" cy="423036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5338A3EC-2A80-FE5C-10E4-92760BD65878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091160" y="2213476"/>
                <a:ext cx="6562800" cy="423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F140C133-A4CA-E87D-CF2A-B8D058F8811E}"/>
              </a:ext>
            </a:extLst>
          </p:cNvPr>
          <p:cNvGrpSpPr/>
          <p:nvPr/>
        </p:nvGrpSpPr>
        <p:grpSpPr>
          <a:xfrm>
            <a:off x="873000" y="2019796"/>
            <a:ext cx="6726960" cy="4613760"/>
            <a:chOff x="873000" y="2019796"/>
            <a:chExt cx="6726960" cy="46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74255EA9-65EB-A001-113D-CED20B424DDC}"/>
                    </a:ext>
                  </a:extLst>
                </p14:cNvPr>
                <p14:cNvContentPartPr/>
                <p14:nvPr/>
              </p14:nvContentPartPr>
              <p14:xfrm>
                <a:off x="6841800" y="6208036"/>
                <a:ext cx="45720" cy="4042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74255EA9-65EB-A001-113D-CED20B424DD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837480" y="6203716"/>
                  <a:ext cx="543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F79D189C-6612-4041-3094-FAC8235BE2E7}"/>
                    </a:ext>
                  </a:extLst>
                </p14:cNvPr>
                <p14:cNvContentPartPr/>
                <p14:nvPr/>
              </p14:nvContentPartPr>
              <p14:xfrm>
                <a:off x="7514640" y="6219196"/>
                <a:ext cx="85320" cy="2754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F79D189C-6612-4041-3094-FAC8235BE2E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510320" y="6214876"/>
                  <a:ext cx="93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48F45612-8DD1-7AA3-8913-BE612D886345}"/>
                    </a:ext>
                  </a:extLst>
                </p14:cNvPr>
                <p14:cNvContentPartPr/>
                <p14:nvPr/>
              </p14:nvContentPartPr>
              <p14:xfrm>
                <a:off x="6946200" y="6433036"/>
                <a:ext cx="528480" cy="2005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48F45612-8DD1-7AA3-8913-BE612D88634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941880" y="6428716"/>
                  <a:ext cx="537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8229FA4-57B4-E645-C587-7003268E8794}"/>
                    </a:ext>
                  </a:extLst>
                </p14:cNvPr>
                <p14:cNvContentPartPr/>
                <p14:nvPr/>
              </p14:nvContentPartPr>
              <p14:xfrm>
                <a:off x="4471560" y="2658076"/>
                <a:ext cx="2741040" cy="37998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8229FA4-57B4-E645-C587-7003268E8794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467240" y="2653756"/>
                  <a:ext cx="2749680" cy="38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D24A9B4-35FF-5B46-A8D8-A8CA0BBBBD02}"/>
                    </a:ext>
                  </a:extLst>
                </p14:cNvPr>
                <p14:cNvContentPartPr/>
                <p14:nvPr/>
              </p14:nvContentPartPr>
              <p14:xfrm>
                <a:off x="984600" y="2638276"/>
                <a:ext cx="211680" cy="727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D24A9B4-35FF-5B46-A8D8-A8CA0BBBBD02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80280" y="2633956"/>
                  <a:ext cx="220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8BC4E6FF-6A79-206C-E940-013FBE314B30}"/>
                    </a:ext>
                  </a:extLst>
                </p14:cNvPr>
                <p14:cNvContentPartPr/>
                <p14:nvPr/>
              </p14:nvContentPartPr>
              <p14:xfrm>
                <a:off x="986760" y="2245876"/>
                <a:ext cx="240840" cy="774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8BC4E6FF-6A79-206C-E940-013FBE314B30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82440" y="2241556"/>
                  <a:ext cx="249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44A2DF71-6E1E-5F79-D4CF-D909948A5613}"/>
                    </a:ext>
                  </a:extLst>
                </p14:cNvPr>
                <p14:cNvContentPartPr/>
                <p14:nvPr/>
              </p14:nvContentPartPr>
              <p14:xfrm>
                <a:off x="1098000" y="2267116"/>
                <a:ext cx="20880" cy="4233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44A2DF71-6E1E-5F79-D4CF-D909948A5613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93680" y="2262796"/>
                  <a:ext cx="295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6021FAC2-E79F-F26B-18DD-8FF6CC832F4D}"/>
                    </a:ext>
                  </a:extLst>
                </p14:cNvPr>
                <p14:cNvContentPartPr/>
                <p14:nvPr/>
              </p14:nvContentPartPr>
              <p14:xfrm>
                <a:off x="896400" y="2301676"/>
                <a:ext cx="182880" cy="3531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6021FAC2-E79F-F26B-18DD-8FF6CC832F4D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92080" y="2297356"/>
                  <a:ext cx="1915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60AAD89-DB5A-F044-0499-6034D0106CF9}"/>
                    </a:ext>
                  </a:extLst>
                </p14:cNvPr>
                <p14:cNvContentPartPr/>
                <p14:nvPr/>
              </p14:nvContentPartPr>
              <p14:xfrm>
                <a:off x="1085040" y="2154076"/>
                <a:ext cx="2660760" cy="2595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60AAD89-DB5A-F044-0499-6034D0106CF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80720" y="2149756"/>
                  <a:ext cx="2669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6ABC98C-E392-DEC0-3E1A-4A91DADE9C6E}"/>
                    </a:ext>
                  </a:extLst>
                </p14:cNvPr>
                <p14:cNvContentPartPr/>
                <p14:nvPr/>
              </p14:nvContentPartPr>
              <p14:xfrm>
                <a:off x="4155480" y="2729356"/>
                <a:ext cx="290520" cy="1828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6ABC98C-E392-DEC0-3E1A-4A91DADE9C6E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151160" y="2725036"/>
                  <a:ext cx="299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3068F2F0-5072-5565-2075-9D167C3621AD}"/>
                    </a:ext>
                  </a:extLst>
                </p14:cNvPr>
                <p14:cNvContentPartPr/>
                <p14:nvPr/>
              </p14:nvContentPartPr>
              <p14:xfrm>
                <a:off x="873000" y="2019796"/>
                <a:ext cx="3599280" cy="6649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3068F2F0-5072-5565-2075-9D167C3621A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68680" y="2015476"/>
                  <a:ext cx="360792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654B954-5C74-3E6E-C7D5-0121329E3900}"/>
                    </a:ext>
                  </a:extLst>
                </p14:cNvPr>
                <p14:cNvContentPartPr/>
                <p14:nvPr/>
              </p14:nvContentPartPr>
              <p14:xfrm>
                <a:off x="3135600" y="2732956"/>
                <a:ext cx="44640" cy="1915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654B954-5C74-3E6E-C7D5-0121329E390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131280" y="2728636"/>
                  <a:ext cx="53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816BFDE-50ED-592D-03D1-5BE2D3A64331}"/>
                    </a:ext>
                  </a:extLst>
                </p14:cNvPr>
                <p14:cNvContentPartPr/>
                <p14:nvPr/>
              </p14:nvContentPartPr>
              <p14:xfrm>
                <a:off x="3171600" y="2692636"/>
                <a:ext cx="146880" cy="910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816BFDE-50ED-592D-03D1-5BE2D3A64331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167280" y="2688316"/>
                  <a:ext cx="155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8BCB34AB-AEFC-C7C4-32CF-92DAB8014079}"/>
                    </a:ext>
                  </a:extLst>
                </p14:cNvPr>
                <p14:cNvContentPartPr/>
                <p14:nvPr/>
              </p14:nvContentPartPr>
              <p14:xfrm>
                <a:off x="3219480" y="2790916"/>
                <a:ext cx="322920" cy="1180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8BCB34AB-AEFC-C7C4-32CF-92DAB801407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215160" y="2786596"/>
                  <a:ext cx="331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195C12FE-D982-F4E3-4570-E20C21335B9F}"/>
                    </a:ext>
                  </a:extLst>
                </p14:cNvPr>
                <p14:cNvContentPartPr/>
                <p14:nvPr/>
              </p14:nvContentPartPr>
              <p14:xfrm>
                <a:off x="3507480" y="2649436"/>
                <a:ext cx="239400" cy="1724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195C12FE-D982-F4E3-4570-E20C21335B9F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503160" y="2645116"/>
                  <a:ext cx="248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30F2E0E-FCBD-D212-5C63-410B3CC4EAFD}"/>
                    </a:ext>
                  </a:extLst>
                </p14:cNvPr>
                <p14:cNvContentPartPr/>
                <p14:nvPr/>
              </p14:nvContentPartPr>
              <p14:xfrm>
                <a:off x="3725280" y="2768956"/>
                <a:ext cx="62280" cy="388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30F2E0E-FCBD-D212-5C63-410B3CC4EAF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720960" y="2764636"/>
                  <a:ext cx="70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07D006B-B93D-A151-4355-333BECB26AC7}"/>
                    </a:ext>
                  </a:extLst>
                </p14:cNvPr>
                <p14:cNvContentPartPr/>
                <p14:nvPr/>
              </p14:nvContentPartPr>
              <p14:xfrm>
                <a:off x="3806280" y="2707396"/>
                <a:ext cx="349920" cy="943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07D006B-B93D-A151-4355-333BECB26AC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801960" y="2703076"/>
                  <a:ext cx="358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CDF373F2-4A28-0D01-ACA6-79CC02EB031C}"/>
                    </a:ext>
                  </a:extLst>
                </p14:cNvPr>
                <p14:cNvContentPartPr/>
                <p14:nvPr/>
              </p14:nvContentPartPr>
              <p14:xfrm>
                <a:off x="4216320" y="2638636"/>
                <a:ext cx="101880" cy="1152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CDF373F2-4A28-0D01-ACA6-79CC02EB031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212000" y="2634316"/>
                  <a:ext cx="110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FCBDDF08-BABB-028B-8069-A9D43BE969AA}"/>
                    </a:ext>
                  </a:extLst>
                </p14:cNvPr>
                <p14:cNvContentPartPr/>
                <p14:nvPr/>
              </p14:nvContentPartPr>
              <p14:xfrm>
                <a:off x="4356720" y="2622076"/>
                <a:ext cx="131400" cy="820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FCBDDF08-BABB-028B-8069-A9D43BE969A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352400" y="2617756"/>
                  <a:ext cx="140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D521FDC-FB3E-688B-CEBD-0563C4DCF273}"/>
                    </a:ext>
                  </a:extLst>
                </p14:cNvPr>
                <p14:cNvContentPartPr/>
                <p14:nvPr/>
              </p14:nvContentPartPr>
              <p14:xfrm>
                <a:off x="4528080" y="2569516"/>
                <a:ext cx="203760" cy="1404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D521FDC-FB3E-688B-CEBD-0563C4DCF27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523760" y="2565196"/>
                  <a:ext cx="212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9DE05CA-32E5-CDF8-702B-260BC1DB9201}"/>
                    </a:ext>
                  </a:extLst>
                </p14:cNvPr>
                <p14:cNvContentPartPr/>
                <p14:nvPr/>
              </p14:nvContentPartPr>
              <p14:xfrm>
                <a:off x="3288240" y="3078196"/>
                <a:ext cx="87840" cy="1252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9DE05CA-32E5-CDF8-702B-260BC1DB9201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283920" y="3073876"/>
                  <a:ext cx="96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EF3A2A4C-90E4-EC89-C0E9-DECD2F8CED15}"/>
                    </a:ext>
                  </a:extLst>
                </p14:cNvPr>
                <p14:cNvContentPartPr/>
                <p14:nvPr/>
              </p14:nvContentPartPr>
              <p14:xfrm>
                <a:off x="3417840" y="3005476"/>
                <a:ext cx="146520" cy="1382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EF3A2A4C-90E4-EC89-C0E9-DECD2F8CED15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413520" y="3001156"/>
                  <a:ext cx="155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96C8683-0C30-B989-D8A8-8A89D4A22A7B}"/>
                    </a:ext>
                  </a:extLst>
                </p14:cNvPr>
                <p14:cNvContentPartPr/>
                <p14:nvPr/>
              </p14:nvContentPartPr>
              <p14:xfrm>
                <a:off x="3563640" y="2867956"/>
                <a:ext cx="349200" cy="2394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96C8683-0C30-B989-D8A8-8A89D4A22A7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559320" y="2863636"/>
                  <a:ext cx="357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B7F9818-D4E7-BDB9-E386-43A991119A96}"/>
                    </a:ext>
                  </a:extLst>
                </p14:cNvPr>
                <p14:cNvContentPartPr/>
                <p14:nvPr/>
              </p14:nvContentPartPr>
              <p14:xfrm>
                <a:off x="3764880" y="2858956"/>
                <a:ext cx="7920" cy="97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B7F9818-D4E7-BDB9-E386-43A991119A9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760560" y="2854636"/>
                  <a:ext cx="16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73E0C15-2D3A-B939-C578-EF1F89C81002}"/>
                    </a:ext>
                  </a:extLst>
                </p14:cNvPr>
                <p14:cNvContentPartPr/>
                <p14:nvPr/>
              </p14:nvContentPartPr>
              <p14:xfrm>
                <a:off x="4003560" y="2881276"/>
                <a:ext cx="83520" cy="1810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73E0C15-2D3A-B939-C578-EF1F89C8100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999240" y="2876956"/>
                  <a:ext cx="92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C0566E14-898E-F298-259E-77FAB04067DB}"/>
                    </a:ext>
                  </a:extLst>
                </p14:cNvPr>
                <p14:cNvContentPartPr/>
                <p14:nvPr/>
              </p14:nvContentPartPr>
              <p14:xfrm>
                <a:off x="4185720" y="2912596"/>
                <a:ext cx="177840" cy="1285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C0566E14-898E-F298-259E-77FAB04067DB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181040" y="2908276"/>
                  <a:ext cx="186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EBD04249-C84A-35B2-F3B2-991D4849537C}"/>
                    </a:ext>
                  </a:extLst>
                </p14:cNvPr>
                <p14:cNvContentPartPr/>
                <p14:nvPr/>
              </p14:nvContentPartPr>
              <p14:xfrm>
                <a:off x="4286160" y="2826556"/>
                <a:ext cx="4320" cy="97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EBD04249-C84A-35B2-F3B2-991D4849537C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281840" y="2821876"/>
                  <a:ext cx="12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1F0F6CEC-6A4D-1E46-BC0A-50A9167A8F2F}"/>
                    </a:ext>
                  </a:extLst>
                </p14:cNvPr>
                <p14:cNvContentPartPr/>
                <p14:nvPr/>
              </p14:nvContentPartPr>
              <p14:xfrm>
                <a:off x="4540680" y="2785876"/>
                <a:ext cx="104400" cy="2008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1F0F6CEC-6A4D-1E46-BC0A-50A9167A8F2F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536360" y="2781556"/>
                  <a:ext cx="113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2C07399D-312F-F534-844C-546C15B53024}"/>
                    </a:ext>
                  </a:extLst>
                </p14:cNvPr>
                <p14:cNvContentPartPr/>
                <p14:nvPr/>
              </p14:nvContentPartPr>
              <p14:xfrm>
                <a:off x="4708080" y="2818996"/>
                <a:ext cx="206280" cy="1184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2C07399D-312F-F534-844C-546C15B53024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703760" y="2814676"/>
                  <a:ext cx="214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4B61FD1E-16E2-2B71-D1AB-921FE1D43D3D}"/>
                    </a:ext>
                  </a:extLst>
                </p14:cNvPr>
                <p14:cNvContentPartPr/>
                <p14:nvPr/>
              </p14:nvContentPartPr>
              <p14:xfrm>
                <a:off x="4955760" y="2678236"/>
                <a:ext cx="104760" cy="1893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4B61FD1E-16E2-2B71-D1AB-921FE1D43D3D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951440" y="2673916"/>
                  <a:ext cx="113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F3B0A9F-A143-6456-48E0-20311F8C7DC4}"/>
                    </a:ext>
                  </a:extLst>
                </p14:cNvPr>
                <p14:cNvContentPartPr/>
                <p14:nvPr/>
              </p14:nvContentPartPr>
              <p14:xfrm>
                <a:off x="5165280" y="2597236"/>
                <a:ext cx="212760" cy="2649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F3B0A9F-A143-6456-48E0-20311F8C7DC4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160960" y="2592916"/>
                  <a:ext cx="2214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E00388ED-2620-7F30-A776-84BB749EA03A}"/>
                    </a:ext>
                  </a:extLst>
                </p14:cNvPr>
                <p14:cNvContentPartPr/>
                <p14:nvPr/>
              </p14:nvContentPartPr>
              <p14:xfrm>
                <a:off x="1143720" y="2718916"/>
                <a:ext cx="3960000" cy="18997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E00388ED-2620-7F30-A776-84BB749EA03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139400" y="2714596"/>
                  <a:ext cx="3968640" cy="19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97776EB7-79D8-528A-9D29-29B932B32D3C}"/>
                    </a:ext>
                  </a:extLst>
                </p14:cNvPr>
                <p14:cNvContentPartPr/>
                <p14:nvPr/>
              </p14:nvContentPartPr>
              <p14:xfrm>
                <a:off x="5196960" y="4674436"/>
                <a:ext cx="1568880" cy="18486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97776EB7-79D8-528A-9D29-29B932B32D3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192640" y="4670116"/>
                  <a:ext cx="1577520" cy="18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A9074D18-6E44-06F8-48BE-6CCB38DC4D85}"/>
                    </a:ext>
                  </a:extLst>
                </p14:cNvPr>
                <p14:cNvContentPartPr/>
                <p14:nvPr/>
              </p14:nvContentPartPr>
              <p14:xfrm>
                <a:off x="2183040" y="3995476"/>
                <a:ext cx="1576800" cy="18097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A9074D18-6E44-06F8-48BE-6CCB38DC4D85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178720" y="3991156"/>
                  <a:ext cx="1585440" cy="18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749B554B-C633-736B-DF95-23D9C90777A0}"/>
                    </a:ext>
                  </a:extLst>
                </p14:cNvPr>
                <p14:cNvContentPartPr/>
                <p14:nvPr/>
              </p14:nvContentPartPr>
              <p14:xfrm>
                <a:off x="3601440" y="3984316"/>
                <a:ext cx="178200" cy="1825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749B554B-C633-736B-DF95-23D9C90777A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597120" y="3979996"/>
                  <a:ext cx="186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0E053180-DB49-65A4-F290-DCF1FADF3FD1}"/>
                    </a:ext>
                  </a:extLst>
                </p14:cNvPr>
                <p14:cNvContentPartPr/>
                <p14:nvPr/>
              </p14:nvContentPartPr>
              <p14:xfrm>
                <a:off x="5143320" y="4652836"/>
                <a:ext cx="49320" cy="327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0E053180-DB49-65A4-F290-DCF1FADF3FD1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139000" y="4648516"/>
                  <a:ext cx="57960" cy="4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914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13FC1B0-7B1A-D785-1035-C2B186681503}"/>
                  </a:ext>
                </a:extLst>
              </p14:cNvPr>
              <p14:cNvContentPartPr/>
              <p14:nvPr/>
            </p14:nvContentPartPr>
            <p14:xfrm>
              <a:off x="1405440" y="1222462"/>
              <a:ext cx="8280" cy="8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13FC1B0-7B1A-D785-1035-C2B1866815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1120" y="1218142"/>
                <a:ext cx="16920" cy="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34E4CF7-2824-55B4-063D-764A831DFA30}"/>
              </a:ext>
            </a:extLst>
          </p:cNvPr>
          <p:cNvGrpSpPr/>
          <p:nvPr/>
        </p:nvGrpSpPr>
        <p:grpSpPr>
          <a:xfrm>
            <a:off x="248040" y="73342"/>
            <a:ext cx="779040" cy="215640"/>
            <a:chOff x="248040" y="73342"/>
            <a:chExt cx="77904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17A41B1-6C9C-4427-CE5F-B81C5BC0D87C}"/>
                    </a:ext>
                  </a:extLst>
                </p14:cNvPr>
                <p14:cNvContentPartPr/>
                <p14:nvPr/>
              </p14:nvContentPartPr>
              <p14:xfrm>
                <a:off x="279000" y="123022"/>
                <a:ext cx="22680" cy="1659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17A41B1-6C9C-4427-CE5F-B81C5BC0D8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680" y="118702"/>
                  <a:ext cx="31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764AD18-188F-4852-DB14-B139429540E2}"/>
                    </a:ext>
                  </a:extLst>
                </p14:cNvPr>
                <p14:cNvContentPartPr/>
                <p14:nvPr/>
              </p14:nvContentPartPr>
              <p14:xfrm>
                <a:off x="248040" y="86662"/>
                <a:ext cx="250560" cy="173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764AD18-188F-4852-DB14-B139429540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3720" y="82342"/>
                  <a:ext cx="259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296389B-A8A1-220F-E979-D9FA9A8FC95E}"/>
                    </a:ext>
                  </a:extLst>
                </p14:cNvPr>
                <p14:cNvContentPartPr/>
                <p14:nvPr/>
              </p14:nvContentPartPr>
              <p14:xfrm>
                <a:off x="453960" y="102862"/>
                <a:ext cx="178200" cy="1533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296389B-A8A1-220F-E979-D9FA9A8FC95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9640" y="98542"/>
                  <a:ext cx="186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C3FAA22-DF90-C474-052F-F7CAD9993CC0}"/>
                    </a:ext>
                  </a:extLst>
                </p14:cNvPr>
                <p14:cNvContentPartPr/>
                <p14:nvPr/>
              </p14:nvContentPartPr>
              <p14:xfrm>
                <a:off x="644040" y="187822"/>
                <a:ext cx="129960" cy="478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C3FAA22-DF90-C474-052F-F7CAD9993CC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9720" y="183502"/>
                  <a:ext cx="138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3E92854-2ADB-F52D-9C8B-E0EABC79CAF5}"/>
                    </a:ext>
                  </a:extLst>
                </p14:cNvPr>
                <p14:cNvContentPartPr/>
                <p14:nvPr/>
              </p14:nvContentPartPr>
              <p14:xfrm>
                <a:off x="803880" y="171262"/>
                <a:ext cx="84240" cy="69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3E92854-2ADB-F52D-9C8B-E0EABC79CA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9560" y="166942"/>
                  <a:ext cx="92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C016891-5F03-00F3-9195-96EF352CD172}"/>
                    </a:ext>
                  </a:extLst>
                </p14:cNvPr>
                <p14:cNvContentPartPr/>
                <p14:nvPr/>
              </p14:nvContentPartPr>
              <p14:xfrm>
                <a:off x="880200" y="73342"/>
                <a:ext cx="22320" cy="195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C016891-5F03-00F3-9195-96EF352CD1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5880" y="69022"/>
                  <a:ext cx="30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4990B4F-4423-2145-29EC-79C4EBB8F5DB}"/>
                    </a:ext>
                  </a:extLst>
                </p14:cNvPr>
                <p14:cNvContentPartPr/>
                <p14:nvPr/>
              </p14:nvContentPartPr>
              <p14:xfrm>
                <a:off x="941040" y="185662"/>
                <a:ext cx="86040" cy="56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4990B4F-4423-2145-29EC-79C4EBB8F5D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6720" y="181342"/>
                  <a:ext cx="9468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E0A8B85-587B-8385-61B4-9AB53801D507}"/>
              </a:ext>
            </a:extLst>
          </p:cNvPr>
          <p:cNvGrpSpPr/>
          <p:nvPr/>
        </p:nvGrpSpPr>
        <p:grpSpPr>
          <a:xfrm>
            <a:off x="1380960" y="61102"/>
            <a:ext cx="1571760" cy="266760"/>
            <a:chOff x="1380960" y="61102"/>
            <a:chExt cx="157176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A2962E6-3F51-D46C-2ACB-15158E378D27}"/>
                    </a:ext>
                  </a:extLst>
                </p14:cNvPr>
                <p14:cNvContentPartPr/>
                <p14:nvPr/>
              </p14:nvContentPartPr>
              <p14:xfrm>
                <a:off x="1380960" y="63622"/>
                <a:ext cx="177840" cy="181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A2962E6-3F51-D46C-2ACB-15158E378D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76640" y="59302"/>
                  <a:ext cx="186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24C3B8E-01B9-A3D8-5F99-3880BC8A8E12}"/>
                    </a:ext>
                  </a:extLst>
                </p14:cNvPr>
                <p14:cNvContentPartPr/>
                <p14:nvPr/>
              </p14:nvContentPartPr>
              <p14:xfrm>
                <a:off x="1510200" y="175582"/>
                <a:ext cx="36360" cy="59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24C3B8E-01B9-A3D8-5F99-3880BC8A8E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05880" y="171262"/>
                  <a:ext cx="45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88B674-B703-7695-07D9-0AF55CF90D78}"/>
                    </a:ext>
                  </a:extLst>
                </p14:cNvPr>
                <p14:cNvContentPartPr/>
                <p14:nvPr/>
              </p14:nvContentPartPr>
              <p14:xfrm>
                <a:off x="1564560" y="184942"/>
                <a:ext cx="343800" cy="46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88B674-B703-7695-07D9-0AF55CF90D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60240" y="180622"/>
                  <a:ext cx="352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DB73EA9-0CE2-FBF1-3471-D7CBDC0F8320}"/>
                    </a:ext>
                  </a:extLst>
                </p14:cNvPr>
                <p14:cNvContentPartPr/>
                <p14:nvPr/>
              </p14:nvContentPartPr>
              <p14:xfrm>
                <a:off x="1965240" y="175942"/>
                <a:ext cx="91440" cy="151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DB73EA9-0CE2-FBF1-3471-D7CBDC0F832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60920" y="171622"/>
                  <a:ext cx="100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537F9A9-B020-2716-A081-6A372CA81469}"/>
                    </a:ext>
                  </a:extLst>
                </p14:cNvPr>
                <p14:cNvContentPartPr/>
                <p14:nvPr/>
              </p14:nvContentPartPr>
              <p14:xfrm>
                <a:off x="2076480" y="170182"/>
                <a:ext cx="138240" cy="67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537F9A9-B020-2716-A081-6A372CA814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72160" y="165862"/>
                  <a:ext cx="146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F79F0D1-B950-FB2A-DB30-FC42480318B0}"/>
                    </a:ext>
                  </a:extLst>
                </p14:cNvPr>
                <p14:cNvContentPartPr/>
                <p14:nvPr/>
              </p14:nvContentPartPr>
              <p14:xfrm>
                <a:off x="2241360" y="164422"/>
                <a:ext cx="101880" cy="55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F79F0D1-B950-FB2A-DB30-FC42480318B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37040" y="160102"/>
                  <a:ext cx="110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D5FA24B-18D9-EEB1-5F47-C1AA2F52EC66}"/>
                    </a:ext>
                  </a:extLst>
                </p14:cNvPr>
                <p14:cNvContentPartPr/>
                <p14:nvPr/>
              </p14:nvContentPartPr>
              <p14:xfrm>
                <a:off x="2428200" y="61102"/>
                <a:ext cx="146880" cy="203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D5FA24B-18D9-EEB1-5F47-C1AA2F52EC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23880" y="56782"/>
                  <a:ext cx="155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4821409-B967-C786-EC53-A77A95B23D88}"/>
                    </a:ext>
                  </a:extLst>
                </p14:cNvPr>
                <p14:cNvContentPartPr/>
                <p14:nvPr/>
              </p14:nvContentPartPr>
              <p14:xfrm>
                <a:off x="2553120" y="92782"/>
                <a:ext cx="10800" cy="3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4821409-B967-C786-EC53-A77A95B23D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48800" y="88462"/>
                  <a:ext cx="19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D625DDD-80F2-7E8D-FF45-C41D2B07A94C}"/>
                    </a:ext>
                  </a:extLst>
                </p14:cNvPr>
                <p14:cNvContentPartPr/>
                <p14:nvPr/>
              </p14:nvContentPartPr>
              <p14:xfrm>
                <a:off x="2645280" y="134182"/>
                <a:ext cx="180000" cy="103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D625DDD-80F2-7E8D-FF45-C41D2B07A9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40960" y="129862"/>
                  <a:ext cx="188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DD72295-74E8-F06B-2AD1-960A3F432477}"/>
                    </a:ext>
                  </a:extLst>
                </p14:cNvPr>
                <p14:cNvContentPartPr/>
                <p14:nvPr/>
              </p14:nvContentPartPr>
              <p14:xfrm>
                <a:off x="2842920" y="137782"/>
                <a:ext cx="109800" cy="110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DD72295-74E8-F06B-2AD1-960A3F4324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38600" y="133462"/>
                  <a:ext cx="1184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10B08B0-1AE3-F96F-C2FA-6F04AE4FBF6F}"/>
              </a:ext>
            </a:extLst>
          </p:cNvPr>
          <p:cNvGrpSpPr/>
          <p:nvPr/>
        </p:nvGrpSpPr>
        <p:grpSpPr>
          <a:xfrm>
            <a:off x="3151080" y="48502"/>
            <a:ext cx="672480" cy="196560"/>
            <a:chOff x="3151080" y="48502"/>
            <a:chExt cx="67248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491B2C-2115-4AA8-B820-A119F36CEF97}"/>
                    </a:ext>
                  </a:extLst>
                </p14:cNvPr>
                <p14:cNvContentPartPr/>
                <p14:nvPr/>
              </p14:nvContentPartPr>
              <p14:xfrm>
                <a:off x="3151080" y="67582"/>
                <a:ext cx="158040" cy="158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491B2C-2115-4AA8-B820-A119F36CEF9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46760" y="63262"/>
                  <a:ext cx="166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98EBAAE-481C-4434-1C94-68D729C18206}"/>
                    </a:ext>
                  </a:extLst>
                </p14:cNvPr>
                <p14:cNvContentPartPr/>
                <p14:nvPr/>
              </p14:nvContentPartPr>
              <p14:xfrm>
                <a:off x="3226680" y="192142"/>
                <a:ext cx="92160" cy="34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98EBAAE-481C-4434-1C94-68D729C182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22360" y="187822"/>
                  <a:ext cx="100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A76DD08-36FF-5FD2-E42D-BB30998869FC}"/>
                    </a:ext>
                  </a:extLst>
                </p14:cNvPr>
                <p14:cNvContentPartPr/>
                <p14:nvPr/>
              </p14:nvContentPartPr>
              <p14:xfrm>
                <a:off x="3323520" y="152182"/>
                <a:ext cx="198720" cy="92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A76DD08-36FF-5FD2-E42D-BB30998869F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19200" y="147862"/>
                  <a:ext cx="207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D69CD7C-890B-79BA-EDA6-F5A21A396D96}"/>
                    </a:ext>
                  </a:extLst>
                </p14:cNvPr>
                <p14:cNvContentPartPr/>
                <p14:nvPr/>
              </p14:nvContentPartPr>
              <p14:xfrm>
                <a:off x="3574440" y="48502"/>
                <a:ext cx="249120" cy="167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D69CD7C-890B-79BA-EDA6-F5A21A396D9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70120" y="44182"/>
                  <a:ext cx="25776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083F063-0FFE-6F6F-BCD1-4157AD698A29}"/>
              </a:ext>
            </a:extLst>
          </p:cNvPr>
          <p:cNvGrpSpPr/>
          <p:nvPr/>
        </p:nvGrpSpPr>
        <p:grpSpPr>
          <a:xfrm>
            <a:off x="4232520" y="78382"/>
            <a:ext cx="494640" cy="149040"/>
            <a:chOff x="4232520" y="78382"/>
            <a:chExt cx="49464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40FB82A-D349-5FE2-B7D1-152E859C084F}"/>
                    </a:ext>
                  </a:extLst>
                </p14:cNvPr>
                <p14:cNvContentPartPr/>
                <p14:nvPr/>
              </p14:nvContentPartPr>
              <p14:xfrm>
                <a:off x="4232520" y="90622"/>
                <a:ext cx="168480" cy="121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40FB82A-D349-5FE2-B7D1-152E859C084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28200" y="86302"/>
                  <a:ext cx="177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423533B-62F3-1438-BAD2-BA7776E843E0}"/>
                    </a:ext>
                  </a:extLst>
                </p14:cNvPr>
                <p14:cNvContentPartPr/>
                <p14:nvPr/>
              </p14:nvContentPartPr>
              <p14:xfrm>
                <a:off x="4469400" y="88822"/>
                <a:ext cx="105840" cy="131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423533B-62F3-1438-BAD2-BA7776E843E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65080" y="84502"/>
                  <a:ext cx="114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A4344DE-EBB6-358F-2AE8-738B5FF26D95}"/>
                    </a:ext>
                  </a:extLst>
                </p14:cNvPr>
                <p14:cNvContentPartPr/>
                <p14:nvPr/>
              </p14:nvContentPartPr>
              <p14:xfrm>
                <a:off x="4602240" y="93862"/>
                <a:ext cx="88920" cy="123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A4344DE-EBB6-358F-2AE8-738B5FF26D9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97920" y="89542"/>
                  <a:ext cx="97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B36B9D0-9C49-9A2F-D23A-45CF19814D03}"/>
                    </a:ext>
                  </a:extLst>
                </p14:cNvPr>
                <p14:cNvContentPartPr/>
                <p14:nvPr/>
              </p14:nvContentPartPr>
              <p14:xfrm>
                <a:off x="4645440" y="78382"/>
                <a:ext cx="81720" cy="149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B36B9D0-9C49-9A2F-D23A-45CF19814D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41120" y="74062"/>
                  <a:ext cx="903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FD94A864-C46B-DBF5-935D-49BC78BC8E37}"/>
              </a:ext>
            </a:extLst>
          </p:cNvPr>
          <p:cNvGrpSpPr/>
          <p:nvPr/>
        </p:nvGrpSpPr>
        <p:grpSpPr>
          <a:xfrm>
            <a:off x="4252680" y="475462"/>
            <a:ext cx="209520" cy="220680"/>
            <a:chOff x="4252680" y="475462"/>
            <a:chExt cx="20952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C575B5E-1EBB-79A4-E0AA-BDDF6CAEAAF0}"/>
                    </a:ext>
                  </a:extLst>
                </p14:cNvPr>
                <p14:cNvContentPartPr/>
                <p14:nvPr/>
              </p14:nvContentPartPr>
              <p14:xfrm>
                <a:off x="4355280" y="495262"/>
                <a:ext cx="16920" cy="143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C575B5E-1EBB-79A4-E0AA-BDDF6CAEAAF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50960" y="490942"/>
                  <a:ext cx="25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45B47F6-ABE6-BFEE-FEDA-C615A2A37CC0}"/>
                    </a:ext>
                  </a:extLst>
                </p14:cNvPr>
                <p14:cNvContentPartPr/>
                <p14:nvPr/>
              </p14:nvContentPartPr>
              <p14:xfrm>
                <a:off x="4252680" y="475462"/>
                <a:ext cx="209520" cy="220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45B47F6-ABE6-BFEE-FEDA-C615A2A37CC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48360" y="471142"/>
                  <a:ext cx="218160" cy="22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CA809732-6CE7-232B-4874-3BA3050B1034}"/>
                  </a:ext>
                </a:extLst>
              </p14:cNvPr>
              <p14:cNvContentPartPr/>
              <p14:nvPr/>
            </p14:nvContentPartPr>
            <p14:xfrm>
              <a:off x="7781400" y="265942"/>
              <a:ext cx="460080" cy="1332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CA809732-6CE7-232B-4874-3BA3050B103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77080" y="261622"/>
                <a:ext cx="46872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B4A722F2-06F1-EE25-D102-6D8BD9EBAD5A}"/>
              </a:ext>
            </a:extLst>
          </p:cNvPr>
          <p:cNvGrpSpPr/>
          <p:nvPr/>
        </p:nvGrpSpPr>
        <p:grpSpPr>
          <a:xfrm>
            <a:off x="263160" y="1111582"/>
            <a:ext cx="320760" cy="166320"/>
            <a:chOff x="263160" y="1111582"/>
            <a:chExt cx="32076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6740F34-7623-384F-6CCD-BE234B89CED7}"/>
                    </a:ext>
                  </a:extLst>
                </p14:cNvPr>
                <p14:cNvContentPartPr/>
                <p14:nvPr/>
              </p14:nvContentPartPr>
              <p14:xfrm>
                <a:off x="284040" y="1164142"/>
                <a:ext cx="177840" cy="11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6740F34-7623-384F-6CCD-BE234B89CED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9720" y="1159822"/>
                  <a:ext cx="186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CE400F1-B10D-9BB5-3C3D-EDD5852EAC04}"/>
                    </a:ext>
                  </a:extLst>
                </p14:cNvPr>
                <p14:cNvContentPartPr/>
                <p14:nvPr/>
              </p14:nvContentPartPr>
              <p14:xfrm>
                <a:off x="263160" y="1111582"/>
                <a:ext cx="320760" cy="166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CE400F1-B10D-9BB5-3C3D-EDD5852EAC0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8840" y="1107262"/>
                  <a:ext cx="32940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34D606C0-BAC3-CF93-58CB-C802B751E597}"/>
              </a:ext>
            </a:extLst>
          </p:cNvPr>
          <p:cNvGrpSpPr/>
          <p:nvPr/>
        </p:nvGrpSpPr>
        <p:grpSpPr>
          <a:xfrm>
            <a:off x="775080" y="1057222"/>
            <a:ext cx="539640" cy="182880"/>
            <a:chOff x="775080" y="1057222"/>
            <a:chExt cx="53964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5FCC41F-C53C-507D-366A-17F77730CF68}"/>
                    </a:ext>
                  </a:extLst>
                </p14:cNvPr>
                <p14:cNvContentPartPr/>
                <p14:nvPr/>
              </p14:nvContentPartPr>
              <p14:xfrm>
                <a:off x="775080" y="1123462"/>
                <a:ext cx="171720" cy="1166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5FCC41F-C53C-507D-366A-17F77730CF6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0760" y="1119142"/>
                  <a:ext cx="180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F5B8E3B-8989-F642-20F8-0FA5FFE3FB32}"/>
                    </a:ext>
                  </a:extLst>
                </p14:cNvPr>
                <p14:cNvContentPartPr/>
                <p14:nvPr/>
              </p14:nvContentPartPr>
              <p14:xfrm>
                <a:off x="991080" y="1088182"/>
                <a:ext cx="101520" cy="137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F5B8E3B-8989-F642-20F8-0FA5FFE3FB3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6760" y="1083862"/>
                  <a:ext cx="110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730AA52-A504-DEF3-EFA8-0197C1548DCA}"/>
                    </a:ext>
                  </a:extLst>
                </p14:cNvPr>
                <p14:cNvContentPartPr/>
                <p14:nvPr/>
              </p14:nvContentPartPr>
              <p14:xfrm>
                <a:off x="1179000" y="1057222"/>
                <a:ext cx="135720" cy="163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730AA52-A504-DEF3-EFA8-0197C1548DC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74680" y="1052902"/>
                  <a:ext cx="14436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51BC6DF-979E-A900-B0D4-BFAC04F3634E}"/>
              </a:ext>
            </a:extLst>
          </p:cNvPr>
          <p:cNvGrpSpPr/>
          <p:nvPr/>
        </p:nvGrpSpPr>
        <p:grpSpPr>
          <a:xfrm>
            <a:off x="1539360" y="1009702"/>
            <a:ext cx="694800" cy="219960"/>
            <a:chOff x="1539360" y="1009702"/>
            <a:chExt cx="69480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0839878-FD70-FFB7-50CF-A15137B0F32D}"/>
                    </a:ext>
                  </a:extLst>
                </p14:cNvPr>
                <p14:cNvContentPartPr/>
                <p14:nvPr/>
              </p14:nvContentPartPr>
              <p14:xfrm>
                <a:off x="1539360" y="1027702"/>
                <a:ext cx="125640" cy="201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0839878-FD70-FFB7-50CF-A15137B0F3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35040" y="1023382"/>
                  <a:ext cx="134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33145C2-E958-ABF0-FCB5-6C3E436121E7}"/>
                    </a:ext>
                  </a:extLst>
                </p14:cNvPr>
                <p14:cNvContentPartPr/>
                <p14:nvPr/>
              </p14:nvContentPartPr>
              <p14:xfrm>
                <a:off x="1683720" y="1144342"/>
                <a:ext cx="112680" cy="79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33145C2-E958-ABF0-FCB5-6C3E436121E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79400" y="1140022"/>
                  <a:ext cx="121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C765792-5213-033E-972A-A8C923E27BA4}"/>
                    </a:ext>
                  </a:extLst>
                </p14:cNvPr>
                <p14:cNvContentPartPr/>
                <p14:nvPr/>
              </p14:nvContentPartPr>
              <p14:xfrm>
                <a:off x="1828440" y="1009702"/>
                <a:ext cx="101160" cy="2134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C765792-5213-033E-972A-A8C923E27B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24120" y="1005382"/>
                  <a:ext cx="109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B4B1682-8AAC-5038-F933-FF210173F123}"/>
                    </a:ext>
                  </a:extLst>
                </p14:cNvPr>
                <p14:cNvContentPartPr/>
                <p14:nvPr/>
              </p14:nvContentPartPr>
              <p14:xfrm>
                <a:off x="1984680" y="1141462"/>
                <a:ext cx="249480" cy="69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B4B1682-8AAC-5038-F933-FF210173F12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80360" y="1137142"/>
                  <a:ext cx="2581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A840E0FE-D39F-718D-EE3E-E666FF04D2BE}"/>
              </a:ext>
            </a:extLst>
          </p:cNvPr>
          <p:cNvGrpSpPr/>
          <p:nvPr/>
        </p:nvGrpSpPr>
        <p:grpSpPr>
          <a:xfrm>
            <a:off x="2401200" y="1064062"/>
            <a:ext cx="610560" cy="146880"/>
            <a:chOff x="2401200" y="1064062"/>
            <a:chExt cx="61056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EFDC271-52A0-864B-5D3E-FF20373054C3}"/>
                    </a:ext>
                  </a:extLst>
                </p14:cNvPr>
                <p14:cNvContentPartPr/>
                <p14:nvPr/>
              </p14:nvContentPartPr>
              <p14:xfrm>
                <a:off x="2401200" y="1108342"/>
                <a:ext cx="333000" cy="102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EFDC271-52A0-864B-5D3E-FF20373054C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96880" y="1104022"/>
                  <a:ext cx="341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1A227B9-6134-97D4-3203-F7575173E2C6}"/>
                    </a:ext>
                  </a:extLst>
                </p14:cNvPr>
                <p14:cNvContentPartPr/>
                <p14:nvPr/>
              </p14:nvContentPartPr>
              <p14:xfrm>
                <a:off x="2670480" y="1064062"/>
                <a:ext cx="38160" cy="30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1A227B9-6134-97D4-3203-F7575173E2C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66160" y="1059742"/>
                  <a:ext cx="46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0B5C971-3A03-8BFA-B1D8-AB571ED72655}"/>
                    </a:ext>
                  </a:extLst>
                </p14:cNvPr>
                <p14:cNvContentPartPr/>
                <p14:nvPr/>
              </p14:nvContentPartPr>
              <p14:xfrm>
                <a:off x="2787120" y="1122382"/>
                <a:ext cx="224640" cy="86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0B5C971-3A03-8BFA-B1D8-AB571ED7265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82800" y="1118062"/>
                  <a:ext cx="23328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087174A1-0CDF-F844-1FB5-D3092B6889C8}"/>
              </a:ext>
            </a:extLst>
          </p:cNvPr>
          <p:cNvGrpSpPr/>
          <p:nvPr/>
        </p:nvGrpSpPr>
        <p:grpSpPr>
          <a:xfrm>
            <a:off x="3285360" y="989542"/>
            <a:ext cx="1410840" cy="278280"/>
            <a:chOff x="3285360" y="989542"/>
            <a:chExt cx="141084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8DD6DCA-80DD-191A-0CC0-21450E27808D}"/>
                    </a:ext>
                  </a:extLst>
                </p14:cNvPr>
                <p14:cNvContentPartPr/>
                <p14:nvPr/>
              </p14:nvContentPartPr>
              <p14:xfrm>
                <a:off x="3285360" y="989542"/>
                <a:ext cx="141840" cy="185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8DD6DCA-80DD-191A-0CC0-21450E27808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81040" y="985222"/>
                  <a:ext cx="150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CD15D95-F19C-DE81-EAD4-55FB1FC0ACA0}"/>
                    </a:ext>
                  </a:extLst>
                </p14:cNvPr>
                <p14:cNvContentPartPr/>
                <p14:nvPr/>
              </p14:nvContentPartPr>
              <p14:xfrm>
                <a:off x="3367080" y="1107262"/>
                <a:ext cx="21960" cy="69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CD15D95-F19C-DE81-EAD4-55FB1FC0ACA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62760" y="1102942"/>
                  <a:ext cx="30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76F57AE-56B9-3EC6-9C7B-A3D3B55D62D9}"/>
                    </a:ext>
                  </a:extLst>
                </p14:cNvPr>
                <p14:cNvContentPartPr/>
                <p14:nvPr/>
              </p14:nvContentPartPr>
              <p14:xfrm>
                <a:off x="3444480" y="1107622"/>
                <a:ext cx="280800" cy="48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76F57AE-56B9-3EC6-9C7B-A3D3B55D62D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40160" y="1103302"/>
                  <a:ext cx="289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772C60D-8847-923E-9468-6D8A2FF57BD2}"/>
                    </a:ext>
                  </a:extLst>
                </p14:cNvPr>
                <p14:cNvContentPartPr/>
                <p14:nvPr/>
              </p14:nvContentPartPr>
              <p14:xfrm>
                <a:off x="3795120" y="1090342"/>
                <a:ext cx="105480" cy="177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772C60D-8847-923E-9468-6D8A2FF57B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90800" y="1086022"/>
                  <a:ext cx="114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7050AB2-547E-CEF1-E58C-63FA4D1DC86D}"/>
                    </a:ext>
                  </a:extLst>
                </p14:cNvPr>
                <p14:cNvContentPartPr/>
                <p14:nvPr/>
              </p14:nvContentPartPr>
              <p14:xfrm>
                <a:off x="3920040" y="1101142"/>
                <a:ext cx="99360" cy="75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7050AB2-547E-CEF1-E58C-63FA4D1DC86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15720" y="1096822"/>
                  <a:ext cx="108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907B22B-F627-2F77-EC54-E557B32577F2}"/>
                    </a:ext>
                  </a:extLst>
                </p14:cNvPr>
                <p14:cNvContentPartPr/>
                <p14:nvPr/>
              </p14:nvContentPartPr>
              <p14:xfrm>
                <a:off x="4088880" y="1097902"/>
                <a:ext cx="112320" cy="849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907B22B-F627-2F77-EC54-E557B32577F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84560" y="1093582"/>
                  <a:ext cx="120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1183294-9991-4163-28FF-577142A4BD02}"/>
                    </a:ext>
                  </a:extLst>
                </p14:cNvPr>
                <p14:cNvContentPartPr/>
                <p14:nvPr/>
              </p14:nvContentPartPr>
              <p14:xfrm>
                <a:off x="4189680" y="1002142"/>
                <a:ext cx="308880" cy="1609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1183294-9991-4163-28FF-577142A4BD0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85360" y="997822"/>
                  <a:ext cx="317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1B9D949-2658-631C-590C-5D59ADA429C3}"/>
                    </a:ext>
                  </a:extLst>
                </p14:cNvPr>
                <p14:cNvContentPartPr/>
                <p14:nvPr/>
              </p14:nvContentPartPr>
              <p14:xfrm>
                <a:off x="4463280" y="1007902"/>
                <a:ext cx="39600" cy="3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1B9D949-2658-631C-590C-5D59ADA429C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58960" y="1003582"/>
                  <a:ext cx="48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03B2352-D20F-EF9C-BAD2-143636498181}"/>
                    </a:ext>
                  </a:extLst>
                </p14:cNvPr>
                <p14:cNvContentPartPr/>
                <p14:nvPr/>
              </p14:nvContentPartPr>
              <p14:xfrm>
                <a:off x="4538520" y="1079542"/>
                <a:ext cx="157680" cy="64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03B2352-D20F-EF9C-BAD2-14363649818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34200" y="1075222"/>
                  <a:ext cx="16632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C6CECEFA-8433-7F4C-2E1C-0367C084FD07}"/>
              </a:ext>
            </a:extLst>
          </p:cNvPr>
          <p:cNvGrpSpPr/>
          <p:nvPr/>
        </p:nvGrpSpPr>
        <p:grpSpPr>
          <a:xfrm>
            <a:off x="4977000" y="963982"/>
            <a:ext cx="746280" cy="194040"/>
            <a:chOff x="4977000" y="963982"/>
            <a:chExt cx="74628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4BD8E64-4228-DED3-ABFE-1690A467A9B2}"/>
                    </a:ext>
                  </a:extLst>
                </p14:cNvPr>
                <p14:cNvContentPartPr/>
                <p14:nvPr/>
              </p14:nvContentPartPr>
              <p14:xfrm>
                <a:off x="4977000" y="967942"/>
                <a:ext cx="169560" cy="1641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4BD8E64-4228-DED3-ABFE-1690A467A9B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72680" y="963622"/>
                  <a:ext cx="178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1DEC134-1664-D531-2B64-FCC9A9116F57}"/>
                    </a:ext>
                  </a:extLst>
                </p14:cNvPr>
                <p14:cNvContentPartPr/>
                <p14:nvPr/>
              </p14:nvContentPartPr>
              <p14:xfrm>
                <a:off x="5136840" y="1069102"/>
                <a:ext cx="145800" cy="889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1DEC134-1664-D531-2B64-FCC9A9116F5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32520" y="1064782"/>
                  <a:ext cx="154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AE30175-666E-1CEB-1974-B7E165A1FA21}"/>
                    </a:ext>
                  </a:extLst>
                </p14:cNvPr>
                <p14:cNvContentPartPr/>
                <p14:nvPr/>
              </p14:nvContentPartPr>
              <p14:xfrm>
                <a:off x="5342760" y="963982"/>
                <a:ext cx="282600" cy="192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AE30175-666E-1CEB-1974-B7E165A1FA2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338440" y="959662"/>
                  <a:ext cx="291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0A080DE-2954-CD46-64D0-10B574F75785}"/>
                    </a:ext>
                  </a:extLst>
                </p14:cNvPr>
                <p14:cNvContentPartPr/>
                <p14:nvPr/>
              </p14:nvContentPartPr>
              <p14:xfrm>
                <a:off x="5590440" y="970102"/>
                <a:ext cx="10080" cy="64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0A080DE-2954-CD46-64D0-10B574F757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86120" y="965782"/>
                  <a:ext cx="18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8AE8FB8-A3BA-2F8D-B1D0-D5B4BF04E998}"/>
                    </a:ext>
                  </a:extLst>
                </p14:cNvPr>
                <p14:cNvContentPartPr/>
                <p14:nvPr/>
              </p14:nvContentPartPr>
              <p14:xfrm>
                <a:off x="5662440" y="965062"/>
                <a:ext cx="60840" cy="1638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8AE8FB8-A3BA-2F8D-B1D0-D5B4BF04E99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58120" y="960742"/>
                  <a:ext cx="694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0D1B15DA-58C5-2724-9B89-0F220BF80E8E}"/>
              </a:ext>
            </a:extLst>
          </p:cNvPr>
          <p:cNvGrpSpPr/>
          <p:nvPr/>
        </p:nvGrpSpPr>
        <p:grpSpPr>
          <a:xfrm>
            <a:off x="5899320" y="960382"/>
            <a:ext cx="626760" cy="164160"/>
            <a:chOff x="5899320" y="960382"/>
            <a:chExt cx="62676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2AF1638-0F7C-A852-576B-2CFE57111C11}"/>
                    </a:ext>
                  </a:extLst>
                </p14:cNvPr>
                <p14:cNvContentPartPr/>
                <p14:nvPr/>
              </p14:nvContentPartPr>
              <p14:xfrm>
                <a:off x="5899320" y="1063342"/>
                <a:ext cx="189720" cy="61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2AF1638-0F7C-A852-576B-2CFE57111C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95000" y="1059022"/>
                  <a:ext cx="198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F4202F7-5A77-00FA-C76C-42D22DBD0ADE}"/>
                    </a:ext>
                  </a:extLst>
                </p14:cNvPr>
                <p14:cNvContentPartPr/>
                <p14:nvPr/>
              </p14:nvContentPartPr>
              <p14:xfrm>
                <a:off x="6079680" y="960382"/>
                <a:ext cx="16200" cy="12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F4202F7-5A77-00FA-C76C-42D22DBD0AD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75360" y="956062"/>
                  <a:ext cx="24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40D455D-8311-D848-1CE9-2522A408BE41}"/>
                    </a:ext>
                  </a:extLst>
                </p14:cNvPr>
                <p14:cNvContentPartPr/>
                <p14:nvPr/>
              </p14:nvContentPartPr>
              <p14:xfrm>
                <a:off x="6249240" y="984862"/>
                <a:ext cx="276840" cy="138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40D455D-8311-D848-1CE9-2522A408BE4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44920" y="980542"/>
                  <a:ext cx="2854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E560AA53-065F-4C60-8A90-C8EC4B008A93}"/>
              </a:ext>
            </a:extLst>
          </p:cNvPr>
          <p:cNvGrpSpPr/>
          <p:nvPr/>
        </p:nvGrpSpPr>
        <p:grpSpPr>
          <a:xfrm>
            <a:off x="6760440" y="911782"/>
            <a:ext cx="1324800" cy="238320"/>
            <a:chOff x="6760440" y="911782"/>
            <a:chExt cx="132480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8F5C2FA-6CD2-1A27-D195-6D7CB33F2F3F}"/>
                    </a:ext>
                  </a:extLst>
                </p14:cNvPr>
                <p14:cNvContentPartPr/>
                <p14:nvPr/>
              </p14:nvContentPartPr>
              <p14:xfrm>
                <a:off x="6805800" y="1004662"/>
                <a:ext cx="38880" cy="145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8F5C2FA-6CD2-1A27-D195-6D7CB33F2F3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01480" y="1000342"/>
                  <a:ext cx="47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7F8C5BF-8965-8A52-5027-F5C47DF94BF4}"/>
                    </a:ext>
                  </a:extLst>
                </p14:cNvPr>
                <p14:cNvContentPartPr/>
                <p14:nvPr/>
              </p14:nvContentPartPr>
              <p14:xfrm>
                <a:off x="6760440" y="942742"/>
                <a:ext cx="139680" cy="102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7F8C5BF-8965-8A52-5027-F5C47DF94BF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56120" y="938422"/>
                  <a:ext cx="148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7868D52-063A-BD96-0218-10A32FCA36A7}"/>
                    </a:ext>
                  </a:extLst>
                </p14:cNvPr>
                <p14:cNvContentPartPr/>
                <p14:nvPr/>
              </p14:nvContentPartPr>
              <p14:xfrm>
                <a:off x="6903000" y="1039582"/>
                <a:ext cx="155880" cy="83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7868D52-063A-BD96-0218-10A32FCA36A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98680" y="1035262"/>
                  <a:ext cx="164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6BFA6C0-CADA-FADE-E50D-08632838B173}"/>
                    </a:ext>
                  </a:extLst>
                </p14:cNvPr>
                <p14:cNvContentPartPr/>
                <p14:nvPr/>
              </p14:nvContentPartPr>
              <p14:xfrm>
                <a:off x="7116480" y="996742"/>
                <a:ext cx="38520" cy="846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6BFA6C0-CADA-FADE-E50D-08632838B17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12160" y="992422"/>
                  <a:ext cx="47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4F20CBA-8593-C9AC-95B2-6DA9411604F8}"/>
                    </a:ext>
                  </a:extLst>
                </p14:cNvPr>
                <p14:cNvContentPartPr/>
                <p14:nvPr/>
              </p14:nvContentPartPr>
              <p14:xfrm>
                <a:off x="7112160" y="960382"/>
                <a:ext cx="300960" cy="1490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4F20CBA-8593-C9AC-95B2-6DA9411604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07840" y="956062"/>
                  <a:ext cx="309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5975199-3272-3C31-0167-557DDA2C7600}"/>
                    </a:ext>
                  </a:extLst>
                </p14:cNvPr>
                <p14:cNvContentPartPr/>
                <p14:nvPr/>
              </p14:nvContentPartPr>
              <p14:xfrm>
                <a:off x="7513920" y="912142"/>
                <a:ext cx="163080" cy="1540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5975199-3272-3C31-0167-557DDA2C760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09600" y="907822"/>
                  <a:ext cx="171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D7B6326-26EC-3641-1BB0-54E2A7A623D2}"/>
                    </a:ext>
                  </a:extLst>
                </p14:cNvPr>
                <p14:cNvContentPartPr/>
                <p14:nvPr/>
              </p14:nvContentPartPr>
              <p14:xfrm>
                <a:off x="7579080" y="1065862"/>
                <a:ext cx="68400" cy="45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D7B6326-26EC-3641-1BB0-54E2A7A623D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74760" y="1061542"/>
                  <a:ext cx="77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645684A-E5F3-7029-7B99-DEA79F346C83}"/>
                    </a:ext>
                  </a:extLst>
                </p14:cNvPr>
                <p14:cNvContentPartPr/>
                <p14:nvPr/>
              </p14:nvContentPartPr>
              <p14:xfrm>
                <a:off x="7692120" y="911782"/>
                <a:ext cx="176760" cy="1782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645684A-E5F3-7029-7B99-DEA79F346C8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87800" y="907462"/>
                  <a:ext cx="185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8EF07DA-5B2B-05C5-84B9-12357140F7A1}"/>
                    </a:ext>
                  </a:extLst>
                </p14:cNvPr>
                <p14:cNvContentPartPr/>
                <p14:nvPr/>
              </p14:nvContentPartPr>
              <p14:xfrm>
                <a:off x="7907760" y="1010422"/>
                <a:ext cx="177480" cy="46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8EF07DA-5B2B-05C5-84B9-12357140F7A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03440" y="1006102"/>
                  <a:ext cx="1861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16EF8E9C-F665-4A39-E761-92A2F3A08332}"/>
              </a:ext>
            </a:extLst>
          </p:cNvPr>
          <p:cNvGrpSpPr/>
          <p:nvPr/>
        </p:nvGrpSpPr>
        <p:grpSpPr>
          <a:xfrm>
            <a:off x="860040" y="1484902"/>
            <a:ext cx="233640" cy="302760"/>
            <a:chOff x="860040" y="1484902"/>
            <a:chExt cx="23364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1B7B841-23C4-ABF3-29C6-0499EAF207B6}"/>
                    </a:ext>
                  </a:extLst>
                </p14:cNvPr>
                <p14:cNvContentPartPr/>
                <p14:nvPr/>
              </p14:nvContentPartPr>
              <p14:xfrm>
                <a:off x="917280" y="1484902"/>
                <a:ext cx="22680" cy="2005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1B7B841-23C4-ABF3-29C6-0499EAF207B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12960" y="1480582"/>
                  <a:ext cx="31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EF22688-932D-FFF8-0B3C-934EAE79C228}"/>
                    </a:ext>
                  </a:extLst>
                </p14:cNvPr>
                <p14:cNvContentPartPr/>
                <p14:nvPr/>
              </p14:nvContentPartPr>
              <p14:xfrm>
                <a:off x="860040" y="1488862"/>
                <a:ext cx="233640" cy="298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EF22688-932D-FFF8-0B3C-934EAE79C2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5720" y="1484542"/>
                  <a:ext cx="24228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EAD079F3-E4D7-8241-6634-104C4D80D20F}"/>
              </a:ext>
            </a:extLst>
          </p:cNvPr>
          <p:cNvGrpSpPr/>
          <p:nvPr/>
        </p:nvGrpSpPr>
        <p:grpSpPr>
          <a:xfrm>
            <a:off x="1852920" y="1421542"/>
            <a:ext cx="450000" cy="211320"/>
            <a:chOff x="1852920" y="1421542"/>
            <a:chExt cx="45000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3C7DE93-E386-9A02-B251-44AC6B16DA96}"/>
                    </a:ext>
                  </a:extLst>
                </p14:cNvPr>
                <p14:cNvContentPartPr/>
                <p14:nvPr/>
              </p14:nvContentPartPr>
              <p14:xfrm>
                <a:off x="1852920" y="1421542"/>
                <a:ext cx="157320" cy="211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3C7DE93-E386-9A02-B251-44AC6B16DA9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48600" y="1417222"/>
                  <a:ext cx="165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F5B8FEB-1AE2-8DBF-C640-73FF94C0B0C6}"/>
                    </a:ext>
                  </a:extLst>
                </p14:cNvPr>
                <p14:cNvContentPartPr/>
                <p14:nvPr/>
              </p14:nvContentPartPr>
              <p14:xfrm>
                <a:off x="2033640" y="1430902"/>
                <a:ext cx="269280" cy="196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F5B8FEB-1AE2-8DBF-C640-73FF94C0B0C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29320" y="1426582"/>
                  <a:ext cx="27792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472AAD69-E47E-3B39-B0BD-C16039DF5899}"/>
                  </a:ext>
                </a:extLst>
              </p14:cNvPr>
              <p14:cNvContentPartPr/>
              <p14:nvPr/>
            </p14:nvContentPartPr>
            <p14:xfrm>
              <a:off x="2844000" y="1480222"/>
              <a:ext cx="112680" cy="864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472AAD69-E47E-3B39-B0BD-C16039DF589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39680" y="1475902"/>
                <a:ext cx="1213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2A194F3-4A32-ABED-C2DE-428E0FBEA958}"/>
                  </a:ext>
                </a:extLst>
              </p14:cNvPr>
              <p14:cNvContentPartPr/>
              <p14:nvPr/>
            </p14:nvContentPartPr>
            <p14:xfrm>
              <a:off x="4934160" y="1532782"/>
              <a:ext cx="152640" cy="774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2A194F3-4A32-ABED-C2DE-428E0FBEA95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929840" y="1528462"/>
                <a:ext cx="161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BC8923AE-6A23-B4F9-375F-D4B9EDE1A818}"/>
                  </a:ext>
                </a:extLst>
              </p14:cNvPr>
              <p14:cNvContentPartPr/>
              <p14:nvPr/>
            </p14:nvContentPartPr>
            <p14:xfrm>
              <a:off x="6669360" y="1513342"/>
              <a:ext cx="112680" cy="11304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BC8923AE-6A23-B4F9-375F-D4B9EDE1A81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65040" y="1509022"/>
                <a:ext cx="12132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0BE82E0E-B78B-225C-81F0-37BC24008996}"/>
              </a:ext>
            </a:extLst>
          </p:cNvPr>
          <p:cNvGrpSpPr/>
          <p:nvPr/>
        </p:nvGrpSpPr>
        <p:grpSpPr>
          <a:xfrm>
            <a:off x="8375400" y="1465822"/>
            <a:ext cx="439200" cy="111240"/>
            <a:chOff x="8375400" y="1465822"/>
            <a:chExt cx="439200" cy="11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08CE120-31F1-6341-328C-FBC5470F3D77}"/>
                    </a:ext>
                  </a:extLst>
                </p14:cNvPr>
                <p14:cNvContentPartPr/>
                <p14:nvPr/>
              </p14:nvContentPartPr>
              <p14:xfrm>
                <a:off x="8375400" y="1465822"/>
                <a:ext cx="90720" cy="111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08CE120-31F1-6341-328C-FBC5470F3D7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71080" y="1461502"/>
                  <a:ext cx="99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002E545-C31C-29E5-FDD2-712FEE878C4E}"/>
                    </a:ext>
                  </a:extLst>
                </p14:cNvPr>
                <p14:cNvContentPartPr/>
                <p14:nvPr/>
              </p14:nvContentPartPr>
              <p14:xfrm>
                <a:off x="8570880" y="1489582"/>
                <a:ext cx="243720" cy="565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002E545-C31C-29E5-FDD2-712FEE878C4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66560" y="1485262"/>
                  <a:ext cx="2523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A2990DB5-BEE2-50FB-D4A9-EBA04B2D03AA}"/>
              </a:ext>
            </a:extLst>
          </p:cNvPr>
          <p:cNvGrpSpPr/>
          <p:nvPr/>
        </p:nvGrpSpPr>
        <p:grpSpPr>
          <a:xfrm>
            <a:off x="9189720" y="1363582"/>
            <a:ext cx="128880" cy="199080"/>
            <a:chOff x="9189720" y="1363582"/>
            <a:chExt cx="12888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34461F8-D0E4-0804-3D4A-34686E30ED28}"/>
                    </a:ext>
                  </a:extLst>
                </p14:cNvPr>
                <p14:cNvContentPartPr/>
                <p14:nvPr/>
              </p14:nvContentPartPr>
              <p14:xfrm>
                <a:off x="9189720" y="1370422"/>
                <a:ext cx="110880" cy="1609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34461F8-D0E4-0804-3D4A-34686E30ED2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85400" y="1366102"/>
                  <a:ext cx="119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DE408EC-AAC7-886A-244F-A14E8B910309}"/>
                    </a:ext>
                  </a:extLst>
                </p14:cNvPr>
                <p14:cNvContentPartPr/>
                <p14:nvPr/>
              </p14:nvContentPartPr>
              <p14:xfrm>
                <a:off x="9247320" y="1363582"/>
                <a:ext cx="71280" cy="199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DE408EC-AAC7-886A-244F-A14E8B91030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43000" y="1359262"/>
                  <a:ext cx="799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A1E66440-247C-BE62-CF5E-B693201FE4E8}"/>
              </a:ext>
            </a:extLst>
          </p:cNvPr>
          <p:cNvGrpSpPr/>
          <p:nvPr/>
        </p:nvGrpSpPr>
        <p:grpSpPr>
          <a:xfrm>
            <a:off x="181800" y="1981342"/>
            <a:ext cx="266760" cy="314640"/>
            <a:chOff x="181800" y="1981342"/>
            <a:chExt cx="26676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B0DEC43-1A82-FD5F-CE9D-55042F9A29D3}"/>
                    </a:ext>
                  </a:extLst>
                </p14:cNvPr>
                <p14:cNvContentPartPr/>
                <p14:nvPr/>
              </p14:nvContentPartPr>
              <p14:xfrm>
                <a:off x="181800" y="2062702"/>
                <a:ext cx="146520" cy="148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B0DEC43-1A82-FD5F-CE9D-55042F9A29D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7480" y="2058382"/>
                  <a:ext cx="155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BEB7CF2-AA74-CDE6-4ADC-A5E0B9CA50EC}"/>
                    </a:ext>
                  </a:extLst>
                </p14:cNvPr>
                <p14:cNvContentPartPr/>
                <p14:nvPr/>
              </p14:nvContentPartPr>
              <p14:xfrm>
                <a:off x="331200" y="1981342"/>
                <a:ext cx="117360" cy="3146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BEB7CF2-AA74-CDE6-4ADC-A5E0B9CA50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6880" y="1977022"/>
                  <a:ext cx="12600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FAE0484A-FEDC-DEC1-D177-CEFA98DBE9E6}"/>
              </a:ext>
            </a:extLst>
          </p:cNvPr>
          <p:cNvGrpSpPr/>
          <p:nvPr/>
        </p:nvGrpSpPr>
        <p:grpSpPr>
          <a:xfrm>
            <a:off x="2725920" y="2140102"/>
            <a:ext cx="1322280" cy="1055520"/>
            <a:chOff x="2725920" y="2140102"/>
            <a:chExt cx="1322280" cy="10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46C1FE2-204F-078C-05BD-1D905BC3184C}"/>
                    </a:ext>
                  </a:extLst>
                </p14:cNvPr>
                <p14:cNvContentPartPr/>
                <p14:nvPr/>
              </p14:nvContentPartPr>
              <p14:xfrm>
                <a:off x="3296160" y="2156662"/>
                <a:ext cx="28800" cy="1720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46C1FE2-204F-078C-05BD-1D905BC3184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91840" y="2152342"/>
                  <a:ext cx="37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43CBC92-69C1-C6A2-6F08-DBBB0CDE2358}"/>
                    </a:ext>
                  </a:extLst>
                </p14:cNvPr>
                <p14:cNvContentPartPr/>
                <p14:nvPr/>
              </p14:nvContentPartPr>
              <p14:xfrm>
                <a:off x="3146760" y="2140102"/>
                <a:ext cx="223920" cy="171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43CBC92-69C1-C6A2-6F08-DBBB0CDE235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42440" y="2135782"/>
                  <a:ext cx="232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31CB9A9-96DD-D3D8-B092-F8AD6C7AB995}"/>
                    </a:ext>
                  </a:extLst>
                </p14:cNvPr>
                <p14:cNvContentPartPr/>
                <p14:nvPr/>
              </p14:nvContentPartPr>
              <p14:xfrm>
                <a:off x="2849040" y="2478142"/>
                <a:ext cx="90720" cy="161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31CB9A9-96DD-D3D8-B092-F8AD6C7AB99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44720" y="2473822"/>
                  <a:ext cx="99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1CB838E-ED34-30C6-B1AC-3A54A767CF81}"/>
                    </a:ext>
                  </a:extLst>
                </p14:cNvPr>
                <p14:cNvContentPartPr/>
                <p14:nvPr/>
              </p14:nvContentPartPr>
              <p14:xfrm>
                <a:off x="2881800" y="2481382"/>
                <a:ext cx="110160" cy="1728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1CB838E-ED34-30C6-B1AC-3A54A767CF8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77480" y="2477062"/>
                  <a:ext cx="118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78B1C30-00C9-BB41-2109-2BD071FBE13F}"/>
                    </a:ext>
                  </a:extLst>
                </p14:cNvPr>
                <p14:cNvContentPartPr/>
                <p14:nvPr/>
              </p14:nvContentPartPr>
              <p14:xfrm>
                <a:off x="3492000" y="2425582"/>
                <a:ext cx="105840" cy="1692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78B1C30-00C9-BB41-2109-2BD071FBE13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87680" y="2421262"/>
                  <a:ext cx="114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928C815-90C8-44CC-A432-EED10B6C2F0C}"/>
                    </a:ext>
                  </a:extLst>
                </p14:cNvPr>
                <p14:cNvContentPartPr/>
                <p14:nvPr/>
              </p14:nvContentPartPr>
              <p14:xfrm>
                <a:off x="3561120" y="2432782"/>
                <a:ext cx="46440" cy="1818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928C815-90C8-44CC-A432-EED10B6C2F0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56800" y="2428462"/>
                  <a:ext cx="55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8A684F1-2ABB-56A5-165E-27616ECAAA82}"/>
                    </a:ext>
                  </a:extLst>
                </p14:cNvPr>
                <p14:cNvContentPartPr/>
                <p14:nvPr/>
              </p14:nvContentPartPr>
              <p14:xfrm>
                <a:off x="3598920" y="2441422"/>
                <a:ext cx="118800" cy="1641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8A684F1-2ABB-56A5-165E-27616ECAAA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94600" y="2437102"/>
                  <a:ext cx="127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BD7E526-57B3-01E9-D103-27A14A1ADEF4}"/>
                    </a:ext>
                  </a:extLst>
                </p14:cNvPr>
                <p14:cNvContentPartPr/>
                <p14:nvPr/>
              </p14:nvContentPartPr>
              <p14:xfrm>
                <a:off x="3713040" y="2420542"/>
                <a:ext cx="105120" cy="159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BD7E526-57B3-01E9-D103-27A14A1ADEF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08720" y="2416222"/>
                  <a:ext cx="113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6B6DBDF-9CBF-670B-6DBA-7D223AE85C18}"/>
                    </a:ext>
                  </a:extLst>
                </p14:cNvPr>
                <p14:cNvContentPartPr/>
                <p14:nvPr/>
              </p14:nvContentPartPr>
              <p14:xfrm>
                <a:off x="3207240" y="2470942"/>
                <a:ext cx="57960" cy="5806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6B6DBDF-9CBF-670B-6DBA-7D223AE85C1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02920" y="2466622"/>
                  <a:ext cx="6660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61193BD-AEAF-1E0B-ADD4-C9189997EEFB}"/>
                    </a:ext>
                  </a:extLst>
                </p14:cNvPr>
                <p14:cNvContentPartPr/>
                <p14:nvPr/>
              </p14:nvContentPartPr>
              <p14:xfrm>
                <a:off x="2773440" y="2712502"/>
                <a:ext cx="1152720" cy="648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61193BD-AEAF-1E0B-ADD4-C9189997EEF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69120" y="2708182"/>
                  <a:ext cx="1161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FC4A3D8-32FB-F2B4-C39F-5AD0A0EA64D4}"/>
                    </a:ext>
                  </a:extLst>
                </p14:cNvPr>
                <p14:cNvContentPartPr/>
                <p14:nvPr/>
              </p14:nvContentPartPr>
              <p14:xfrm>
                <a:off x="2930760" y="2864422"/>
                <a:ext cx="132120" cy="1746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FC4A3D8-32FB-F2B4-C39F-5AD0A0EA64D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26440" y="2860102"/>
                  <a:ext cx="140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3131374-E155-B8A7-CD33-ABF6E19918E4}"/>
                    </a:ext>
                  </a:extLst>
                </p14:cNvPr>
                <p14:cNvContentPartPr/>
                <p14:nvPr/>
              </p14:nvContentPartPr>
              <p14:xfrm>
                <a:off x="3527640" y="2823022"/>
                <a:ext cx="114480" cy="1742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3131374-E155-B8A7-CD33-ABF6E19918E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23320" y="2818702"/>
                  <a:ext cx="123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0567A44-3D1D-6705-81C1-B46E71FD08FE}"/>
                    </a:ext>
                  </a:extLst>
                </p14:cNvPr>
                <p14:cNvContentPartPr/>
                <p14:nvPr/>
              </p14:nvContentPartPr>
              <p14:xfrm>
                <a:off x="2725920" y="2537182"/>
                <a:ext cx="30960" cy="5601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0567A44-3D1D-6705-81C1-B46E71FD08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721600" y="2532862"/>
                  <a:ext cx="396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6ED1EC7-742E-1AC1-EFE1-FA303699CEC6}"/>
                    </a:ext>
                  </a:extLst>
                </p14:cNvPr>
                <p14:cNvContentPartPr/>
                <p14:nvPr/>
              </p14:nvContentPartPr>
              <p14:xfrm>
                <a:off x="2758320" y="3010222"/>
                <a:ext cx="1289880" cy="1854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6ED1EC7-742E-1AC1-EFE1-FA303699CE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54000" y="3005902"/>
                  <a:ext cx="1298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43A0A59-0F0A-2352-02F5-2124EE797659}"/>
                    </a:ext>
                  </a:extLst>
                </p14:cNvPr>
                <p14:cNvContentPartPr/>
                <p14:nvPr/>
              </p14:nvContentPartPr>
              <p14:xfrm>
                <a:off x="3944520" y="2400742"/>
                <a:ext cx="67320" cy="6282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43A0A59-0F0A-2352-02F5-2124EE79765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40200" y="2396422"/>
                  <a:ext cx="75960" cy="63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3CF1BF35-A41D-5DB7-EFF8-B6D24ED7A550}"/>
                  </a:ext>
                </a:extLst>
              </p14:cNvPr>
              <p14:cNvContentPartPr/>
              <p14:nvPr/>
            </p14:nvContentPartPr>
            <p14:xfrm>
              <a:off x="2124720" y="3186982"/>
              <a:ext cx="20880" cy="1836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3CF1BF35-A41D-5DB7-EFF8-B6D24ED7A55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120400" y="3182662"/>
                <a:ext cx="2952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22F247E5-4D4B-4ACA-89EC-5CACA50F02ED}"/>
              </a:ext>
            </a:extLst>
          </p:cNvPr>
          <p:cNvGrpSpPr/>
          <p:nvPr/>
        </p:nvGrpSpPr>
        <p:grpSpPr>
          <a:xfrm>
            <a:off x="8326440" y="850942"/>
            <a:ext cx="1152360" cy="324360"/>
            <a:chOff x="8326440" y="850942"/>
            <a:chExt cx="115236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1D696AD-0CD5-0702-56BE-7864C748B349}"/>
                    </a:ext>
                  </a:extLst>
                </p14:cNvPr>
                <p14:cNvContentPartPr/>
                <p14:nvPr/>
              </p14:nvContentPartPr>
              <p14:xfrm>
                <a:off x="8326440" y="960382"/>
                <a:ext cx="126360" cy="1051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1D696AD-0CD5-0702-56BE-7864C748B34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22120" y="956062"/>
                  <a:ext cx="135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8D1B394-A676-6721-0102-4707BEBECE7E}"/>
                    </a:ext>
                  </a:extLst>
                </p14:cNvPr>
                <p14:cNvContentPartPr/>
                <p14:nvPr/>
              </p14:nvContentPartPr>
              <p14:xfrm>
                <a:off x="8519040" y="980542"/>
                <a:ext cx="213480" cy="648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8D1B394-A676-6721-0102-4707BEBECE7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14720" y="976222"/>
                  <a:ext cx="222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E9CBFE5-0E1B-ABA5-B0A6-E57F45C633CD}"/>
                    </a:ext>
                  </a:extLst>
                </p14:cNvPr>
                <p14:cNvContentPartPr/>
                <p14:nvPr/>
              </p14:nvContentPartPr>
              <p14:xfrm>
                <a:off x="9026280" y="850942"/>
                <a:ext cx="304560" cy="1728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E9CBFE5-0E1B-ABA5-B0A6-E57F45C633C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021960" y="846622"/>
                  <a:ext cx="313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BA59FA2-507D-DE29-8EC2-B99C64821708}"/>
                    </a:ext>
                  </a:extLst>
                </p14:cNvPr>
                <p14:cNvContentPartPr/>
                <p14:nvPr/>
              </p14:nvContentPartPr>
              <p14:xfrm>
                <a:off x="8496000" y="1054702"/>
                <a:ext cx="982800" cy="1206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BA59FA2-507D-DE29-8EC2-B99C6482170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91680" y="1050382"/>
                  <a:ext cx="9914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E452306B-718E-7FE8-9A7C-368AD2A8F57F}"/>
                  </a:ext>
                </a:extLst>
              </p14:cNvPr>
              <p14:cNvContentPartPr/>
              <p14:nvPr/>
            </p14:nvContentPartPr>
            <p14:xfrm>
              <a:off x="8323920" y="1664902"/>
              <a:ext cx="1119960" cy="9648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E452306B-718E-7FE8-9A7C-368AD2A8F57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319600" y="1660582"/>
                <a:ext cx="112860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53113BA4-3E2F-FEB6-0F45-FB3F06EB32DB}"/>
              </a:ext>
            </a:extLst>
          </p:cNvPr>
          <p:cNvGrpSpPr/>
          <p:nvPr/>
        </p:nvGrpSpPr>
        <p:grpSpPr>
          <a:xfrm>
            <a:off x="6953760" y="622"/>
            <a:ext cx="2884680" cy="693720"/>
            <a:chOff x="6953760" y="622"/>
            <a:chExt cx="2884680" cy="69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4FD561C-81FD-9B95-1582-2EC8CB045E1A}"/>
                    </a:ext>
                  </a:extLst>
                </p14:cNvPr>
                <p14:cNvContentPartPr/>
                <p14:nvPr/>
              </p14:nvContentPartPr>
              <p14:xfrm>
                <a:off x="6953760" y="112582"/>
                <a:ext cx="76320" cy="119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4FD561C-81FD-9B95-1582-2EC8CB045E1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49440" y="108262"/>
                  <a:ext cx="84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DA3D77E-9D71-FF0B-4803-4227B90A02E6}"/>
                    </a:ext>
                  </a:extLst>
                </p14:cNvPr>
                <p14:cNvContentPartPr/>
                <p14:nvPr/>
              </p14:nvContentPartPr>
              <p14:xfrm>
                <a:off x="7056000" y="54982"/>
                <a:ext cx="140760" cy="178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DA3D77E-9D71-FF0B-4803-4227B90A02E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51680" y="50662"/>
                  <a:ext cx="149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D74FA0F-960E-1155-8F96-24966CD64451}"/>
                    </a:ext>
                  </a:extLst>
                </p14:cNvPr>
                <p14:cNvContentPartPr/>
                <p14:nvPr/>
              </p14:nvContentPartPr>
              <p14:xfrm>
                <a:off x="7209360" y="112222"/>
                <a:ext cx="215280" cy="89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D74FA0F-960E-1155-8F96-24966CD6445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05040" y="107902"/>
                  <a:ext cx="223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8C100E3-5F60-3254-8C9D-1FCD3091A1EB}"/>
                    </a:ext>
                  </a:extLst>
                </p14:cNvPr>
                <p14:cNvContentPartPr/>
                <p14:nvPr/>
              </p14:nvContentPartPr>
              <p14:xfrm>
                <a:off x="7083720" y="474742"/>
                <a:ext cx="111240" cy="54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8C100E3-5F60-3254-8C9D-1FCD3091A1E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79400" y="470422"/>
                  <a:ext cx="119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D882D57-CD8A-1DF5-FD03-746469A18F27}"/>
                    </a:ext>
                  </a:extLst>
                </p14:cNvPr>
                <p14:cNvContentPartPr/>
                <p14:nvPr/>
              </p14:nvContentPartPr>
              <p14:xfrm>
                <a:off x="7747920" y="453862"/>
                <a:ext cx="162360" cy="160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D882D57-CD8A-1DF5-FD03-746469A18F2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43600" y="449542"/>
                  <a:ext cx="171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0574588-5A16-2913-0111-5D5E758C70BF}"/>
                    </a:ext>
                  </a:extLst>
                </p14:cNvPr>
                <p14:cNvContentPartPr/>
                <p14:nvPr/>
              </p14:nvContentPartPr>
              <p14:xfrm>
                <a:off x="8042040" y="458182"/>
                <a:ext cx="177840" cy="118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0574588-5A16-2913-0111-5D5E758C70B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37720" y="453862"/>
                  <a:ext cx="186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C470351-3776-F801-C92A-7C595746E3EC}"/>
                    </a:ext>
                  </a:extLst>
                </p14:cNvPr>
                <p14:cNvContentPartPr/>
                <p14:nvPr/>
              </p14:nvContentPartPr>
              <p14:xfrm>
                <a:off x="7746480" y="69742"/>
                <a:ext cx="158760" cy="157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C470351-3776-F801-C92A-7C595746E3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42160" y="65422"/>
                  <a:ext cx="167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8F0CF1A-F105-36DC-5B72-59089805B78B}"/>
                    </a:ext>
                  </a:extLst>
                </p14:cNvPr>
                <p14:cNvContentPartPr/>
                <p14:nvPr/>
              </p14:nvContentPartPr>
              <p14:xfrm>
                <a:off x="8038080" y="68302"/>
                <a:ext cx="212040" cy="146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8F0CF1A-F105-36DC-5B72-59089805B78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33760" y="63982"/>
                  <a:ext cx="220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81FF2EE-48F1-8F14-5B9B-F9417C14EF02}"/>
                    </a:ext>
                  </a:extLst>
                </p14:cNvPr>
                <p14:cNvContentPartPr/>
                <p14:nvPr/>
              </p14:nvContentPartPr>
              <p14:xfrm>
                <a:off x="8493120" y="141022"/>
                <a:ext cx="189360" cy="23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81FF2EE-48F1-8F14-5B9B-F9417C14EF0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88800" y="136702"/>
                  <a:ext cx="198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2A634ED-C034-C098-CBEF-37D6E9DEB46A}"/>
                    </a:ext>
                  </a:extLst>
                </p14:cNvPr>
                <p14:cNvContentPartPr/>
                <p14:nvPr/>
              </p14:nvContentPartPr>
              <p14:xfrm>
                <a:off x="8518680" y="195022"/>
                <a:ext cx="140040" cy="25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2A634ED-C034-C098-CBEF-37D6E9DEB46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14360" y="190702"/>
                  <a:ext cx="148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BE3492B-A3B0-ECD4-182A-B300B270D1A6}"/>
                    </a:ext>
                  </a:extLst>
                </p14:cNvPr>
                <p14:cNvContentPartPr/>
                <p14:nvPr/>
              </p14:nvContentPartPr>
              <p14:xfrm>
                <a:off x="8512920" y="622"/>
                <a:ext cx="164880" cy="107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BE3492B-A3B0-ECD4-182A-B300B270D1A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08600" y="-3698"/>
                  <a:ext cx="173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781187F-352E-F1B2-ADD2-A9E5E0ED9EE2}"/>
                    </a:ext>
                  </a:extLst>
                </p14:cNvPr>
                <p14:cNvContentPartPr/>
                <p14:nvPr/>
              </p14:nvContentPartPr>
              <p14:xfrm>
                <a:off x="8835120" y="89542"/>
                <a:ext cx="135720" cy="142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781187F-352E-F1B2-ADD2-A9E5E0ED9EE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30800" y="85222"/>
                  <a:ext cx="144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2D44983-5A43-FE23-60C9-6CB0EC240888}"/>
                    </a:ext>
                  </a:extLst>
                </p14:cNvPr>
                <p14:cNvContentPartPr/>
                <p14:nvPr/>
              </p14:nvContentPartPr>
              <p14:xfrm>
                <a:off x="8987040" y="209062"/>
                <a:ext cx="27360" cy="91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2D44983-5A43-FE23-60C9-6CB0EC24088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82720" y="204742"/>
                  <a:ext cx="36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7FC91DD-CFE6-575D-168A-D6CA2C617DF6}"/>
                    </a:ext>
                  </a:extLst>
                </p14:cNvPr>
                <p14:cNvContentPartPr/>
                <p14:nvPr/>
              </p14:nvContentPartPr>
              <p14:xfrm>
                <a:off x="9092880" y="66862"/>
                <a:ext cx="129960" cy="135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7FC91DD-CFE6-575D-168A-D6CA2C617DF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88560" y="62542"/>
                  <a:ext cx="138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4D87E30-DA50-1B2F-0B05-B63084835C85}"/>
                    </a:ext>
                  </a:extLst>
                </p14:cNvPr>
                <p14:cNvContentPartPr/>
                <p14:nvPr/>
              </p14:nvContentPartPr>
              <p14:xfrm>
                <a:off x="9166680" y="110422"/>
                <a:ext cx="23040" cy="157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4D87E30-DA50-1B2F-0B05-B63084835C8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62360" y="106102"/>
                  <a:ext cx="31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ABFBE22-2B7D-2AFE-00AB-BD2D0DFCABB1}"/>
                    </a:ext>
                  </a:extLst>
                </p14:cNvPr>
                <p14:cNvContentPartPr/>
                <p14:nvPr/>
              </p14:nvContentPartPr>
              <p14:xfrm>
                <a:off x="9277200" y="58942"/>
                <a:ext cx="133560" cy="182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ABFBE22-2B7D-2AFE-00AB-BD2D0DFCABB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72880" y="54622"/>
                  <a:ext cx="142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0A2846F-C251-740B-D54B-0F2BCC2BA8CD}"/>
                    </a:ext>
                  </a:extLst>
                </p14:cNvPr>
                <p14:cNvContentPartPr/>
                <p14:nvPr/>
              </p14:nvContentPartPr>
              <p14:xfrm>
                <a:off x="9319680" y="61462"/>
                <a:ext cx="100080" cy="154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0A2846F-C251-740B-D54B-0F2BCC2BA8C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15360" y="57142"/>
                  <a:ext cx="108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3BD5EC6-0829-300C-FE58-7F1F9FBF4C06}"/>
                    </a:ext>
                  </a:extLst>
                </p14:cNvPr>
                <p14:cNvContentPartPr/>
                <p14:nvPr/>
              </p14:nvContentPartPr>
              <p14:xfrm>
                <a:off x="8530560" y="516142"/>
                <a:ext cx="119520" cy="5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3BD5EC6-0829-300C-FE58-7F1F9FBF4C0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26240" y="511822"/>
                  <a:ext cx="128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619C999-7632-F0C6-F4DC-DE1C456CEB9F}"/>
                    </a:ext>
                  </a:extLst>
                </p14:cNvPr>
                <p14:cNvContentPartPr/>
                <p14:nvPr/>
              </p14:nvContentPartPr>
              <p14:xfrm>
                <a:off x="8525880" y="574822"/>
                <a:ext cx="169560" cy="47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619C999-7632-F0C6-F4DC-DE1C456CEB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21560" y="570502"/>
                  <a:ext cx="178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757BE00-7044-7751-69E3-4E858438D4FF}"/>
                    </a:ext>
                  </a:extLst>
                </p14:cNvPr>
                <p14:cNvContentPartPr/>
                <p14:nvPr/>
              </p14:nvContentPartPr>
              <p14:xfrm>
                <a:off x="8552880" y="364222"/>
                <a:ext cx="161280" cy="113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757BE00-7044-7751-69E3-4E858438D4F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48560" y="359902"/>
                  <a:ext cx="169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E4EEFFC-5F1C-A116-2805-F0352278DD90}"/>
                    </a:ext>
                  </a:extLst>
                </p14:cNvPr>
                <p14:cNvContentPartPr/>
                <p14:nvPr/>
              </p14:nvContentPartPr>
              <p14:xfrm>
                <a:off x="8951760" y="467182"/>
                <a:ext cx="151560" cy="1411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E4EEFFC-5F1C-A116-2805-F0352278DD9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47440" y="462862"/>
                  <a:ext cx="160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FB99168-D01A-913A-AD10-EC124F8DC76B}"/>
                    </a:ext>
                  </a:extLst>
                </p14:cNvPr>
                <p14:cNvContentPartPr/>
                <p14:nvPr/>
              </p14:nvContentPartPr>
              <p14:xfrm>
                <a:off x="9257040" y="455662"/>
                <a:ext cx="93240" cy="125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FB99168-D01A-913A-AD10-EC124F8DC76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252720" y="451342"/>
                  <a:ext cx="101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CCB45E1-0C74-E9FB-3E77-6D6EA6C348C1}"/>
                    </a:ext>
                  </a:extLst>
                </p14:cNvPr>
                <p14:cNvContentPartPr/>
                <p14:nvPr/>
              </p14:nvContentPartPr>
              <p14:xfrm>
                <a:off x="9286200" y="441622"/>
                <a:ext cx="111240" cy="177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CCB45E1-0C74-E9FB-3E77-6D6EA6C348C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81880" y="437302"/>
                  <a:ext cx="119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3289D44-47F4-3FD9-4781-74CB04D37F83}"/>
                    </a:ext>
                  </a:extLst>
                </p14:cNvPr>
                <p14:cNvContentPartPr/>
                <p14:nvPr/>
              </p14:nvContentPartPr>
              <p14:xfrm>
                <a:off x="9521280" y="146062"/>
                <a:ext cx="117360" cy="3420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3289D44-47F4-3FD9-4781-74CB04D37F8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516960" y="141742"/>
                  <a:ext cx="1260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5F6D4E7-E7A1-C2A6-A25A-47C51846851F}"/>
                    </a:ext>
                  </a:extLst>
                </p14:cNvPr>
                <p14:cNvContentPartPr/>
                <p14:nvPr/>
              </p14:nvContentPartPr>
              <p14:xfrm>
                <a:off x="9462960" y="385462"/>
                <a:ext cx="169200" cy="156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5F6D4E7-E7A1-C2A6-A25A-47C51846851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58640" y="381142"/>
                  <a:ext cx="177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85E407E-3616-6981-87AD-1FFC3ED9F24B}"/>
                    </a:ext>
                  </a:extLst>
                </p14:cNvPr>
                <p14:cNvContentPartPr/>
                <p14:nvPr/>
              </p14:nvContentPartPr>
              <p14:xfrm>
                <a:off x="9487800" y="94222"/>
                <a:ext cx="199080" cy="161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85E407E-3616-6981-87AD-1FFC3ED9F24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83480" y="89902"/>
                  <a:ext cx="207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4F24E83-3708-C239-4F0D-0D3BFB767C6C}"/>
                    </a:ext>
                  </a:extLst>
                </p14:cNvPr>
                <p14:cNvContentPartPr/>
                <p14:nvPr/>
              </p14:nvContentPartPr>
              <p14:xfrm>
                <a:off x="9023040" y="81622"/>
                <a:ext cx="174600" cy="162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4F24E83-3708-C239-4F0D-0D3BFB767C6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18720" y="77302"/>
                  <a:ext cx="183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427A7F7-B5F0-0DD4-8C22-C1A8F43E1CAA}"/>
                    </a:ext>
                  </a:extLst>
                </p14:cNvPr>
                <p14:cNvContentPartPr/>
                <p14:nvPr/>
              </p14:nvContentPartPr>
              <p14:xfrm>
                <a:off x="7491240" y="9982"/>
                <a:ext cx="2347200" cy="684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427A7F7-B5F0-0DD4-8C22-C1A8F43E1CA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486920" y="5662"/>
                  <a:ext cx="2355840" cy="69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F9D1AFCE-75DC-788B-811A-BF24E0CA6AC6}"/>
              </a:ext>
            </a:extLst>
          </p:cNvPr>
          <p:cNvGrpSpPr/>
          <p:nvPr/>
        </p:nvGrpSpPr>
        <p:grpSpPr>
          <a:xfrm>
            <a:off x="5125680" y="40582"/>
            <a:ext cx="1465560" cy="606240"/>
            <a:chOff x="5125680" y="40582"/>
            <a:chExt cx="146556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248BC7F-8E52-8527-CD56-851A74B6687C}"/>
                    </a:ext>
                  </a:extLst>
                </p14:cNvPr>
                <p14:cNvContentPartPr/>
                <p14:nvPr/>
              </p14:nvContentPartPr>
              <p14:xfrm>
                <a:off x="5165640" y="70462"/>
                <a:ext cx="143280" cy="173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248BC7F-8E52-8527-CD56-851A74B6687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61320" y="66142"/>
                  <a:ext cx="151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07842CA-903C-A24B-62CA-617F2476F939}"/>
                    </a:ext>
                  </a:extLst>
                </p14:cNvPr>
                <p14:cNvContentPartPr/>
                <p14:nvPr/>
              </p14:nvContentPartPr>
              <p14:xfrm>
                <a:off x="5394240" y="66862"/>
                <a:ext cx="100800" cy="159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07842CA-903C-A24B-62CA-617F2476F93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89920" y="62542"/>
                  <a:ext cx="109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6A18EB9-1D89-3703-3C27-E0A2250A3471}"/>
                    </a:ext>
                  </a:extLst>
                </p14:cNvPr>
                <p14:cNvContentPartPr/>
                <p14:nvPr/>
              </p14:nvContentPartPr>
              <p14:xfrm>
                <a:off x="5425560" y="51742"/>
                <a:ext cx="120960" cy="157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6A18EB9-1D89-3703-3C27-E0A2250A347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21240" y="47422"/>
                  <a:ext cx="129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9FA7A70-3C40-EF6E-8A62-8BABAD420BEA}"/>
                    </a:ext>
                  </a:extLst>
                </p14:cNvPr>
                <p14:cNvContentPartPr/>
                <p14:nvPr/>
              </p14:nvContentPartPr>
              <p14:xfrm>
                <a:off x="5672520" y="136702"/>
                <a:ext cx="156600" cy="21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9FA7A70-3C40-EF6E-8A62-8BABAD420BE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68200" y="132382"/>
                  <a:ext cx="165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DE2B892-B6CA-89EA-6A54-D580BA30267E}"/>
                    </a:ext>
                  </a:extLst>
                </p14:cNvPr>
                <p14:cNvContentPartPr/>
                <p14:nvPr/>
              </p14:nvContentPartPr>
              <p14:xfrm>
                <a:off x="5683320" y="175582"/>
                <a:ext cx="127440" cy="36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DE2B892-B6CA-89EA-6A54-D580BA30267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79000" y="171262"/>
                  <a:ext cx="136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8D4216B-4A0D-BBA7-123E-FC6FB1DEB32A}"/>
                    </a:ext>
                  </a:extLst>
                </p14:cNvPr>
                <p14:cNvContentPartPr/>
                <p14:nvPr/>
              </p14:nvContentPartPr>
              <p14:xfrm>
                <a:off x="5664240" y="40582"/>
                <a:ext cx="163440" cy="73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8D4216B-4A0D-BBA7-123E-FC6FB1DEB32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59920" y="36262"/>
                  <a:ext cx="172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C1607E9-7DFC-48E2-7BB3-D49FFB093A4C}"/>
                    </a:ext>
                  </a:extLst>
                </p14:cNvPr>
                <p14:cNvContentPartPr/>
                <p14:nvPr/>
              </p14:nvContentPartPr>
              <p14:xfrm>
                <a:off x="5980680" y="69382"/>
                <a:ext cx="87840" cy="180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C1607E9-7DFC-48E2-7BB3-D49FFB093A4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976360" y="65062"/>
                  <a:ext cx="96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0F99556-3D08-200A-FAB1-436AFC005DE4}"/>
                    </a:ext>
                  </a:extLst>
                </p14:cNvPr>
                <p14:cNvContentPartPr/>
                <p14:nvPr/>
              </p14:nvContentPartPr>
              <p14:xfrm>
                <a:off x="6099840" y="219502"/>
                <a:ext cx="5400" cy="65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0F99556-3D08-200A-FAB1-436AFC005DE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095520" y="215182"/>
                  <a:ext cx="14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DB15858-E0F5-2B03-99AC-9619E2208B46}"/>
                    </a:ext>
                  </a:extLst>
                </p14:cNvPr>
                <p14:cNvContentPartPr/>
                <p14:nvPr/>
              </p14:nvContentPartPr>
              <p14:xfrm>
                <a:off x="6184440" y="68662"/>
                <a:ext cx="132480" cy="177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DB15858-E0F5-2B03-99AC-9619E2208B4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180120" y="64342"/>
                  <a:ext cx="141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7B49E7A-BF2E-54AE-4986-E9930A8FCF51}"/>
                    </a:ext>
                  </a:extLst>
                </p14:cNvPr>
                <p14:cNvContentPartPr/>
                <p14:nvPr/>
              </p14:nvContentPartPr>
              <p14:xfrm>
                <a:off x="6411600" y="77302"/>
                <a:ext cx="179640" cy="138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7B49E7A-BF2E-54AE-4986-E9930A8FCF5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07280" y="72982"/>
                  <a:ext cx="188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5593D0B-EA3D-4A06-4786-EC664F88ACBC}"/>
                    </a:ext>
                  </a:extLst>
                </p14:cNvPr>
                <p14:cNvContentPartPr/>
                <p14:nvPr/>
              </p14:nvContentPartPr>
              <p14:xfrm>
                <a:off x="5125680" y="506062"/>
                <a:ext cx="113400" cy="140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5593D0B-EA3D-4A06-4786-EC664F88ACB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21360" y="501742"/>
                  <a:ext cx="122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BED8012-01B3-5CC1-5648-B2FCCA870CB0}"/>
                    </a:ext>
                  </a:extLst>
                </p14:cNvPr>
                <p14:cNvContentPartPr/>
                <p14:nvPr/>
              </p14:nvContentPartPr>
              <p14:xfrm>
                <a:off x="5378400" y="479422"/>
                <a:ext cx="87120" cy="128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BED8012-01B3-5CC1-5648-B2FCCA870CB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74080" y="475102"/>
                  <a:ext cx="95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446FB54-FB4D-48F0-53BA-F88C601DB182}"/>
                    </a:ext>
                  </a:extLst>
                </p14:cNvPr>
                <p14:cNvContentPartPr/>
                <p14:nvPr/>
              </p14:nvContentPartPr>
              <p14:xfrm>
                <a:off x="5416560" y="475102"/>
                <a:ext cx="99000" cy="141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446FB54-FB4D-48F0-53BA-F88C601DB18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12240" y="470782"/>
                  <a:ext cx="107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C87BFDE-0799-7026-9EC5-20EC1C53CFF3}"/>
                    </a:ext>
                  </a:extLst>
                </p14:cNvPr>
                <p14:cNvContentPartPr/>
                <p14:nvPr/>
              </p14:nvContentPartPr>
              <p14:xfrm>
                <a:off x="5680440" y="503182"/>
                <a:ext cx="122760" cy="73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C87BFDE-0799-7026-9EC5-20EC1C53CFF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76120" y="498862"/>
                  <a:ext cx="131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CE2C18D-1E2C-8148-B00F-39B429E53BEB}"/>
                    </a:ext>
                  </a:extLst>
                </p14:cNvPr>
                <p14:cNvContentPartPr/>
                <p14:nvPr/>
              </p14:nvContentPartPr>
              <p14:xfrm>
                <a:off x="5684400" y="385102"/>
                <a:ext cx="154800" cy="88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CE2C18D-1E2C-8148-B00F-39B429E53BE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680080" y="380782"/>
                  <a:ext cx="163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9A3ABEF-464D-0E65-C56F-68747693D1D0}"/>
                    </a:ext>
                  </a:extLst>
                </p14:cNvPr>
                <p14:cNvContentPartPr/>
                <p14:nvPr/>
              </p14:nvContentPartPr>
              <p14:xfrm>
                <a:off x="6087600" y="449182"/>
                <a:ext cx="144720" cy="111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9A3ABEF-464D-0E65-C56F-68747693D1D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83280" y="444862"/>
                  <a:ext cx="153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7686CEC-2AE4-63F6-CC63-AAC197723DEC}"/>
                    </a:ext>
                  </a:extLst>
                </p14:cNvPr>
                <p14:cNvContentPartPr/>
                <p14:nvPr/>
              </p14:nvContentPartPr>
              <p14:xfrm>
                <a:off x="6359040" y="429742"/>
                <a:ext cx="172800" cy="114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7686CEC-2AE4-63F6-CC63-AAC197723DE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54720" y="425422"/>
                  <a:ext cx="181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6B08126-8FC5-D5EF-4D31-765992F65C25}"/>
                    </a:ext>
                  </a:extLst>
                </p14:cNvPr>
                <p14:cNvContentPartPr/>
                <p14:nvPr/>
              </p14:nvContentPartPr>
              <p14:xfrm>
                <a:off x="5871240" y="295822"/>
                <a:ext cx="712440" cy="1008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6B08126-8FC5-D5EF-4D31-765992F65C2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66920" y="291502"/>
                  <a:ext cx="7210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uppieren 363">
            <a:extLst>
              <a:ext uri="{FF2B5EF4-FFF2-40B4-BE49-F238E27FC236}">
                <a16:creationId xmlns:a16="http://schemas.microsoft.com/office/drawing/2014/main" id="{2A5D000A-8EF9-4D2B-4DAB-17046B2A4575}"/>
              </a:ext>
            </a:extLst>
          </p:cNvPr>
          <p:cNvGrpSpPr/>
          <p:nvPr/>
        </p:nvGrpSpPr>
        <p:grpSpPr>
          <a:xfrm>
            <a:off x="544320" y="1879102"/>
            <a:ext cx="1434600" cy="575280"/>
            <a:chOff x="544320" y="1879102"/>
            <a:chExt cx="143460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FC4DA2A-91B2-B56E-599B-2CF9C89EA0A7}"/>
                    </a:ext>
                  </a:extLst>
                </p14:cNvPr>
                <p14:cNvContentPartPr/>
                <p14:nvPr/>
              </p14:nvContentPartPr>
              <p14:xfrm>
                <a:off x="544320" y="2107342"/>
                <a:ext cx="74160" cy="112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FC4DA2A-91B2-B56E-599B-2CF9C89EA0A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0000" y="2103022"/>
                  <a:ext cx="82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9E82540-472A-4D10-5DB6-7C6185E08C12}"/>
                    </a:ext>
                  </a:extLst>
                </p14:cNvPr>
                <p14:cNvContentPartPr/>
                <p14:nvPr/>
              </p14:nvContentPartPr>
              <p14:xfrm>
                <a:off x="664200" y="1971622"/>
                <a:ext cx="221400" cy="182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9E82540-472A-4D10-5DB6-7C6185E08C1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9880" y="1967302"/>
                  <a:ext cx="230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90841D6-4494-7B98-4957-99222AC6DD1F}"/>
                    </a:ext>
                  </a:extLst>
                </p14:cNvPr>
                <p14:cNvContentPartPr/>
                <p14:nvPr/>
              </p14:nvContentPartPr>
              <p14:xfrm>
                <a:off x="932760" y="2074582"/>
                <a:ext cx="81720" cy="67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90841D6-4494-7B98-4957-99222AC6DD1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8440" y="2070262"/>
                  <a:ext cx="90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08CF57B-2DF3-0E48-180D-B97D3CE71CEA}"/>
                    </a:ext>
                  </a:extLst>
                </p14:cNvPr>
                <p14:cNvContentPartPr/>
                <p14:nvPr/>
              </p14:nvContentPartPr>
              <p14:xfrm>
                <a:off x="1245960" y="1931662"/>
                <a:ext cx="101880" cy="190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08CF57B-2DF3-0E48-180D-B97D3CE71CE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241640" y="1927342"/>
                  <a:ext cx="110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BEE986E-F850-7639-5FF2-232FD8452843}"/>
                    </a:ext>
                  </a:extLst>
                </p14:cNvPr>
                <p14:cNvContentPartPr/>
                <p14:nvPr/>
              </p14:nvContentPartPr>
              <p14:xfrm>
                <a:off x="1376640" y="2026702"/>
                <a:ext cx="181440" cy="71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BEE986E-F850-7639-5FF2-232FD845284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372320" y="2022382"/>
                  <a:ext cx="190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ADC5D19-FDBB-28DC-88B3-C8792D15F98E}"/>
                    </a:ext>
                  </a:extLst>
                </p14:cNvPr>
                <p14:cNvContentPartPr/>
                <p14:nvPr/>
              </p14:nvContentPartPr>
              <p14:xfrm>
                <a:off x="1610640" y="1948582"/>
                <a:ext cx="130320" cy="133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ADC5D19-FDBB-28DC-88B3-C8792D15F98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606320" y="1944262"/>
                  <a:ext cx="138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4DE030A-2993-0FF4-B316-A4ACC4E2C7D4}"/>
                    </a:ext>
                  </a:extLst>
                </p14:cNvPr>
                <p14:cNvContentPartPr/>
                <p14:nvPr/>
              </p14:nvContentPartPr>
              <p14:xfrm>
                <a:off x="1791720" y="2004022"/>
                <a:ext cx="164520" cy="81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4DE030A-2993-0FF4-B316-A4ACC4E2C7D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787400" y="1999702"/>
                  <a:ext cx="173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960BE3B-55CD-A2A3-9E20-63C65491899B}"/>
                    </a:ext>
                  </a:extLst>
                </p14:cNvPr>
                <p14:cNvContentPartPr/>
                <p14:nvPr/>
              </p14:nvContentPartPr>
              <p14:xfrm>
                <a:off x="1960560" y="1879102"/>
                <a:ext cx="18360" cy="1846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960BE3B-55CD-A2A3-9E20-63C65491899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56240" y="1874782"/>
                  <a:ext cx="27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F707FAA-BA5E-7FAA-233B-A146216CA4B4}"/>
                    </a:ext>
                  </a:extLst>
                </p14:cNvPr>
                <p14:cNvContentPartPr/>
                <p14:nvPr/>
              </p14:nvContentPartPr>
              <p14:xfrm>
                <a:off x="986760" y="2344942"/>
                <a:ext cx="174240" cy="1094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F707FAA-BA5E-7FAA-233B-A146216CA4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2440" y="2340622"/>
                  <a:ext cx="182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BB7A39B-77BB-6BB1-9AFD-E7C22C895CEB}"/>
                    </a:ext>
                  </a:extLst>
                </p14:cNvPr>
                <p14:cNvContentPartPr/>
                <p14:nvPr/>
              </p14:nvContentPartPr>
              <p14:xfrm>
                <a:off x="1211760" y="2340982"/>
                <a:ext cx="91440" cy="1108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BB7A39B-77BB-6BB1-9AFD-E7C22C895CE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207440" y="2336662"/>
                  <a:ext cx="100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F1ADD94-C0F3-DB2A-257D-C2CB2B76C57B}"/>
                    </a:ext>
                  </a:extLst>
                </p14:cNvPr>
                <p14:cNvContentPartPr/>
                <p14:nvPr/>
              </p14:nvContentPartPr>
              <p14:xfrm>
                <a:off x="1369800" y="2294902"/>
                <a:ext cx="116280" cy="1418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F1ADD94-C0F3-DB2A-257D-C2CB2B76C57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365480" y="2290582"/>
                  <a:ext cx="124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6CFA04C-6BB3-BEEA-5AFD-BD0533AC873D}"/>
                    </a:ext>
                  </a:extLst>
                </p14:cNvPr>
                <p14:cNvContentPartPr/>
                <p14:nvPr/>
              </p14:nvContentPartPr>
              <p14:xfrm>
                <a:off x="1401840" y="2363662"/>
                <a:ext cx="92160" cy="9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6CFA04C-6BB3-BEEA-5AFD-BD0533AC873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97520" y="2359342"/>
                  <a:ext cx="100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1E83C76-F08D-A291-D112-0264D6558B59}"/>
                    </a:ext>
                  </a:extLst>
                </p14:cNvPr>
                <p14:cNvContentPartPr/>
                <p14:nvPr/>
              </p14:nvContentPartPr>
              <p14:xfrm>
                <a:off x="581760" y="2182582"/>
                <a:ext cx="1266120" cy="1245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1E83C76-F08D-A291-D112-0264D6558B5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7440" y="2178262"/>
                  <a:ext cx="127476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uppieren 375">
            <a:extLst>
              <a:ext uri="{FF2B5EF4-FFF2-40B4-BE49-F238E27FC236}">
                <a16:creationId xmlns:a16="http://schemas.microsoft.com/office/drawing/2014/main" id="{82046728-8B1C-B458-4FAB-6E3C1916C291}"/>
              </a:ext>
            </a:extLst>
          </p:cNvPr>
          <p:cNvGrpSpPr/>
          <p:nvPr/>
        </p:nvGrpSpPr>
        <p:grpSpPr>
          <a:xfrm>
            <a:off x="4545720" y="2328742"/>
            <a:ext cx="2099520" cy="411840"/>
            <a:chOff x="4545720" y="2328742"/>
            <a:chExt cx="209952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B6B47B7-FA4E-2341-1694-7844EE924F6C}"/>
                    </a:ext>
                  </a:extLst>
                </p14:cNvPr>
                <p14:cNvContentPartPr/>
                <p14:nvPr/>
              </p14:nvContentPartPr>
              <p14:xfrm>
                <a:off x="4545720" y="2545462"/>
                <a:ext cx="222840" cy="1198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B6B47B7-FA4E-2341-1694-7844EE924F6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541400" y="2541142"/>
                  <a:ext cx="231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9365C4DA-74B5-1D59-2D97-D6EFC189C955}"/>
                    </a:ext>
                  </a:extLst>
                </p14:cNvPr>
                <p14:cNvContentPartPr/>
                <p14:nvPr/>
              </p14:nvContentPartPr>
              <p14:xfrm>
                <a:off x="4774320" y="2479222"/>
                <a:ext cx="6120" cy="457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9365C4DA-74B5-1D59-2D97-D6EFC189C95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70000" y="2474902"/>
                  <a:ext cx="14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400F979-C8D0-1E7E-42FD-575E6F305C3F}"/>
                    </a:ext>
                  </a:extLst>
                </p14:cNvPr>
                <p14:cNvContentPartPr/>
                <p14:nvPr/>
              </p14:nvContentPartPr>
              <p14:xfrm>
                <a:off x="4884840" y="2473462"/>
                <a:ext cx="291240" cy="1706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400F979-C8D0-1E7E-42FD-575E6F305C3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880520" y="2469142"/>
                  <a:ext cx="299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22D33222-9447-E860-EA97-44D4E67B1C09}"/>
                    </a:ext>
                  </a:extLst>
                </p14:cNvPr>
                <p14:cNvContentPartPr/>
                <p14:nvPr/>
              </p14:nvContentPartPr>
              <p14:xfrm>
                <a:off x="5454720" y="2470942"/>
                <a:ext cx="38520" cy="1324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22D33222-9447-E860-EA97-44D4E67B1C0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450400" y="2466622"/>
                  <a:ext cx="47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127B3F7-21B8-AC08-9327-D198ECA07A14}"/>
                    </a:ext>
                  </a:extLst>
                </p14:cNvPr>
                <p14:cNvContentPartPr/>
                <p14:nvPr/>
              </p14:nvContentPartPr>
              <p14:xfrm>
                <a:off x="5374800" y="2419462"/>
                <a:ext cx="198720" cy="2214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127B3F7-21B8-AC08-9327-D198ECA07A1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70480" y="2415142"/>
                  <a:ext cx="207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926892C-C8D7-C3B1-8EEC-E4A9ED11D478}"/>
                    </a:ext>
                  </a:extLst>
                </p14:cNvPr>
                <p14:cNvContentPartPr/>
                <p14:nvPr/>
              </p14:nvContentPartPr>
              <p14:xfrm>
                <a:off x="5618520" y="2476702"/>
                <a:ext cx="497520" cy="1281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926892C-C8D7-C3B1-8EEC-E4A9ED11D47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14200" y="2472382"/>
                  <a:ext cx="506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02C0B410-59D1-7B33-0FC1-49F5FDE897B0}"/>
                    </a:ext>
                  </a:extLst>
                </p14:cNvPr>
                <p14:cNvContentPartPr/>
                <p14:nvPr/>
              </p14:nvContentPartPr>
              <p14:xfrm>
                <a:off x="6193800" y="2328742"/>
                <a:ext cx="451440" cy="4118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02C0B410-59D1-7B33-0FC1-49F5FDE897B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189480" y="2324422"/>
                  <a:ext cx="460080" cy="42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80191646-9CD3-F58F-D8E8-B847DE8C4B70}"/>
                  </a:ext>
                </a:extLst>
              </p14:cNvPr>
              <p14:cNvContentPartPr/>
              <p14:nvPr/>
            </p14:nvContentPartPr>
            <p14:xfrm>
              <a:off x="6946920" y="2333062"/>
              <a:ext cx="335880" cy="18216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80191646-9CD3-F58F-D8E8-B847DE8C4B70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942600" y="2328742"/>
                <a:ext cx="34452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06536381-AAE2-BABE-C8E6-E63469F987BA}"/>
              </a:ext>
            </a:extLst>
          </p:cNvPr>
          <p:cNvGrpSpPr/>
          <p:nvPr/>
        </p:nvGrpSpPr>
        <p:grpSpPr>
          <a:xfrm>
            <a:off x="7582680" y="2328742"/>
            <a:ext cx="854640" cy="307800"/>
            <a:chOff x="7582680" y="2328742"/>
            <a:chExt cx="85464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BA947B7-8DCB-4CB1-1BFE-67720A5B20AA}"/>
                    </a:ext>
                  </a:extLst>
                </p14:cNvPr>
                <p14:cNvContentPartPr/>
                <p14:nvPr/>
              </p14:nvContentPartPr>
              <p14:xfrm>
                <a:off x="7582680" y="2328742"/>
                <a:ext cx="172440" cy="1724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BA947B7-8DCB-4CB1-1BFE-67720A5B20A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578360" y="2324422"/>
                  <a:ext cx="181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D4CE8AA-EBFE-C020-25EE-832320F0E158}"/>
                    </a:ext>
                  </a:extLst>
                </p14:cNvPr>
                <p14:cNvContentPartPr/>
                <p14:nvPr/>
              </p14:nvContentPartPr>
              <p14:xfrm>
                <a:off x="7812360" y="2384182"/>
                <a:ext cx="624960" cy="2523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D4CE8AA-EBFE-C020-25EE-832320F0E15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808040" y="2379862"/>
                  <a:ext cx="63360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2ECE07CE-8F78-CAA6-B432-64745C4D3A49}"/>
              </a:ext>
            </a:extLst>
          </p:cNvPr>
          <p:cNvGrpSpPr/>
          <p:nvPr/>
        </p:nvGrpSpPr>
        <p:grpSpPr>
          <a:xfrm>
            <a:off x="8726400" y="2217142"/>
            <a:ext cx="1037160" cy="213840"/>
            <a:chOff x="8726400" y="2217142"/>
            <a:chExt cx="103716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7724849-B536-C2AF-8F68-42DE86F70346}"/>
                    </a:ext>
                  </a:extLst>
                </p14:cNvPr>
                <p14:cNvContentPartPr/>
                <p14:nvPr/>
              </p14:nvContentPartPr>
              <p14:xfrm>
                <a:off x="8726400" y="2362582"/>
                <a:ext cx="115200" cy="684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7724849-B536-C2AF-8F68-42DE86F7034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722080" y="2358262"/>
                  <a:ext cx="123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63FF8E23-A564-746A-BAC4-006EACA96646}"/>
                    </a:ext>
                  </a:extLst>
                </p14:cNvPr>
                <p14:cNvContentPartPr/>
                <p14:nvPr/>
              </p14:nvContentPartPr>
              <p14:xfrm>
                <a:off x="8912880" y="2217142"/>
                <a:ext cx="540720" cy="2070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63FF8E23-A564-746A-BAC4-006EACA9664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08560" y="2212822"/>
                  <a:ext cx="549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8885391A-CE2E-ED41-512D-BB0E771D1387}"/>
                    </a:ext>
                  </a:extLst>
                </p14:cNvPr>
                <p14:cNvContentPartPr/>
                <p14:nvPr/>
              </p14:nvContentPartPr>
              <p14:xfrm>
                <a:off x="9498960" y="2306782"/>
                <a:ext cx="264600" cy="741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8885391A-CE2E-ED41-512D-BB0E771D138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94640" y="2302462"/>
                  <a:ext cx="27324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uppieren 382">
            <a:extLst>
              <a:ext uri="{FF2B5EF4-FFF2-40B4-BE49-F238E27FC236}">
                <a16:creationId xmlns:a16="http://schemas.microsoft.com/office/drawing/2014/main" id="{A6283F5F-01EE-FF5D-B4A5-E7C9B99184E1}"/>
              </a:ext>
            </a:extLst>
          </p:cNvPr>
          <p:cNvGrpSpPr/>
          <p:nvPr/>
        </p:nvGrpSpPr>
        <p:grpSpPr>
          <a:xfrm>
            <a:off x="10027440" y="2315422"/>
            <a:ext cx="470520" cy="215280"/>
            <a:chOff x="10027440" y="2315422"/>
            <a:chExt cx="47052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6CBF917-DC97-3164-5B09-8B29522649F3}"/>
                    </a:ext>
                  </a:extLst>
                </p14:cNvPr>
                <p14:cNvContentPartPr/>
                <p14:nvPr/>
              </p14:nvContentPartPr>
              <p14:xfrm>
                <a:off x="10027440" y="2315422"/>
                <a:ext cx="346680" cy="813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6CBF917-DC97-3164-5B09-8B29522649F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23120" y="2311102"/>
                  <a:ext cx="355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72E18DB-3F45-936B-09C5-FB8CF506B6BD}"/>
                    </a:ext>
                  </a:extLst>
                </p14:cNvPr>
                <p14:cNvContentPartPr/>
                <p14:nvPr/>
              </p14:nvContentPartPr>
              <p14:xfrm>
                <a:off x="10441800" y="2385262"/>
                <a:ext cx="56160" cy="1454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72E18DB-3F45-936B-09C5-FB8CF506B6B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437480" y="2380942"/>
                  <a:ext cx="648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D7E74DB0-EB2C-8F3D-3B68-4DED42CBAEA6}"/>
              </a:ext>
            </a:extLst>
          </p:cNvPr>
          <p:cNvGrpSpPr/>
          <p:nvPr/>
        </p:nvGrpSpPr>
        <p:grpSpPr>
          <a:xfrm>
            <a:off x="10805400" y="2242342"/>
            <a:ext cx="470520" cy="227160"/>
            <a:chOff x="10805400" y="2242342"/>
            <a:chExt cx="47052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64F216B0-9A47-0A6E-30C2-C8B7580D857B}"/>
                    </a:ext>
                  </a:extLst>
                </p14:cNvPr>
                <p14:cNvContentPartPr/>
                <p14:nvPr/>
              </p14:nvContentPartPr>
              <p14:xfrm>
                <a:off x="10805400" y="2242342"/>
                <a:ext cx="167400" cy="1389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64F216B0-9A47-0A6E-30C2-C8B7580D857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801080" y="2238022"/>
                  <a:ext cx="176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891B314-18BA-AE61-5A5A-940D1E164B85}"/>
                    </a:ext>
                  </a:extLst>
                </p14:cNvPr>
                <p14:cNvContentPartPr/>
                <p14:nvPr/>
              </p14:nvContentPartPr>
              <p14:xfrm>
                <a:off x="10999440" y="2257462"/>
                <a:ext cx="276480" cy="2120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891B314-18BA-AE61-5A5A-940D1E164B8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95120" y="2253142"/>
                  <a:ext cx="28512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E378CB20-36B2-4D2F-2AEC-91976389EE81}"/>
              </a:ext>
            </a:extLst>
          </p:cNvPr>
          <p:cNvGrpSpPr/>
          <p:nvPr/>
        </p:nvGrpSpPr>
        <p:grpSpPr>
          <a:xfrm>
            <a:off x="4597560" y="2797102"/>
            <a:ext cx="259200" cy="175680"/>
            <a:chOff x="4597560" y="2797102"/>
            <a:chExt cx="25920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D946256-AC1A-10F6-417E-4C2F0E94C956}"/>
                    </a:ext>
                  </a:extLst>
                </p14:cNvPr>
                <p14:cNvContentPartPr/>
                <p14:nvPr/>
              </p14:nvContentPartPr>
              <p14:xfrm>
                <a:off x="4597560" y="2873422"/>
                <a:ext cx="250920" cy="993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D946256-AC1A-10F6-417E-4C2F0E94C95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93240" y="2869102"/>
                  <a:ext cx="259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40B4DA9-F121-A39B-A90A-10C3BEFF68FC}"/>
                    </a:ext>
                  </a:extLst>
                </p14:cNvPr>
                <p14:cNvContentPartPr/>
                <p14:nvPr/>
              </p14:nvContentPartPr>
              <p14:xfrm>
                <a:off x="4852800" y="2797102"/>
                <a:ext cx="3960" cy="75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40B4DA9-F121-A39B-A90A-10C3BEFF68F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48480" y="2792782"/>
                  <a:ext cx="1260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uppieren 400">
            <a:extLst>
              <a:ext uri="{FF2B5EF4-FFF2-40B4-BE49-F238E27FC236}">
                <a16:creationId xmlns:a16="http://schemas.microsoft.com/office/drawing/2014/main" id="{D83F7393-89FE-EF93-C8F4-B5ED4D19BF91}"/>
              </a:ext>
            </a:extLst>
          </p:cNvPr>
          <p:cNvGrpSpPr/>
          <p:nvPr/>
        </p:nvGrpSpPr>
        <p:grpSpPr>
          <a:xfrm>
            <a:off x="5095080" y="2806462"/>
            <a:ext cx="794160" cy="170640"/>
            <a:chOff x="5095080" y="2806462"/>
            <a:chExt cx="79416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53C14B01-31AD-8AD4-1046-51C76D364E78}"/>
                    </a:ext>
                  </a:extLst>
                </p14:cNvPr>
                <p14:cNvContentPartPr/>
                <p14:nvPr/>
              </p14:nvContentPartPr>
              <p14:xfrm>
                <a:off x="5095080" y="2806462"/>
                <a:ext cx="71640" cy="1706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53C14B01-31AD-8AD4-1046-51C76D364E7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090760" y="2802142"/>
                  <a:ext cx="80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192F236-C788-B821-C841-DA300762127C}"/>
                    </a:ext>
                  </a:extLst>
                </p14:cNvPr>
                <p14:cNvContentPartPr/>
                <p14:nvPr/>
              </p14:nvContentPartPr>
              <p14:xfrm>
                <a:off x="5213880" y="2806822"/>
                <a:ext cx="211320" cy="1573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192F236-C788-B821-C841-DA300762127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209560" y="2802502"/>
                  <a:ext cx="219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2453552A-068F-6CCB-3017-70B6B59C1F55}"/>
                    </a:ext>
                  </a:extLst>
                </p14:cNvPr>
                <p14:cNvContentPartPr/>
                <p14:nvPr/>
              </p14:nvContentPartPr>
              <p14:xfrm>
                <a:off x="5456520" y="2815102"/>
                <a:ext cx="432720" cy="1472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2453552A-068F-6CCB-3017-70B6B59C1F5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452200" y="2810782"/>
                  <a:ext cx="4413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uppieren 399">
            <a:extLst>
              <a:ext uri="{FF2B5EF4-FFF2-40B4-BE49-F238E27FC236}">
                <a16:creationId xmlns:a16="http://schemas.microsoft.com/office/drawing/2014/main" id="{C92B1E0A-42FA-E9D3-DB52-F14032A94103}"/>
              </a:ext>
            </a:extLst>
          </p:cNvPr>
          <p:cNvGrpSpPr/>
          <p:nvPr/>
        </p:nvGrpSpPr>
        <p:grpSpPr>
          <a:xfrm>
            <a:off x="6166800" y="2767582"/>
            <a:ext cx="911160" cy="179640"/>
            <a:chOff x="6166800" y="2767582"/>
            <a:chExt cx="91116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2B3D649-D340-6874-EAB0-F3D73F992952}"/>
                    </a:ext>
                  </a:extLst>
                </p14:cNvPr>
                <p14:cNvContentPartPr/>
                <p14:nvPr/>
              </p14:nvContentPartPr>
              <p14:xfrm>
                <a:off x="6166800" y="2779462"/>
                <a:ext cx="99000" cy="1677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2B3D649-D340-6874-EAB0-F3D73F99295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162480" y="2775142"/>
                  <a:ext cx="107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88DF5234-D4A2-62D8-0CA9-1BB40216E3E3}"/>
                    </a:ext>
                  </a:extLst>
                </p14:cNvPr>
                <p14:cNvContentPartPr/>
                <p14:nvPr/>
              </p14:nvContentPartPr>
              <p14:xfrm>
                <a:off x="6275520" y="2842102"/>
                <a:ext cx="292680" cy="806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88DF5234-D4A2-62D8-0CA9-1BB40216E3E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271200" y="2837782"/>
                  <a:ext cx="301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8210FFB-E6FB-F919-DBE0-24105AEFDEA5}"/>
                    </a:ext>
                  </a:extLst>
                </p14:cNvPr>
                <p14:cNvContentPartPr/>
                <p14:nvPr/>
              </p14:nvContentPartPr>
              <p14:xfrm>
                <a:off x="6599880" y="2781622"/>
                <a:ext cx="331560" cy="1173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8210FFB-E6FB-F919-DBE0-24105AEFDEA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595560" y="2777302"/>
                  <a:ext cx="340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5883A254-B717-9D5B-6B8F-EF0C79185CF2}"/>
                    </a:ext>
                  </a:extLst>
                </p14:cNvPr>
                <p14:cNvContentPartPr/>
                <p14:nvPr/>
              </p14:nvContentPartPr>
              <p14:xfrm>
                <a:off x="6971400" y="2811502"/>
                <a:ext cx="106560" cy="1018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5883A254-B717-9D5B-6B8F-EF0C79185CF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967080" y="2807182"/>
                  <a:ext cx="115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5666465F-4B2F-79AF-FF1F-99E0F7C99EE6}"/>
                    </a:ext>
                  </a:extLst>
                </p14:cNvPr>
                <p14:cNvContentPartPr/>
                <p14:nvPr/>
              </p14:nvContentPartPr>
              <p14:xfrm>
                <a:off x="6385680" y="2767582"/>
                <a:ext cx="96480" cy="75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5666465F-4B2F-79AF-FF1F-99E0F7C99EE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381360" y="2763262"/>
                  <a:ext cx="10512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882E0F67-B2F7-F7C5-FC8F-FD84FCECE40A}"/>
              </a:ext>
            </a:extLst>
          </p:cNvPr>
          <p:cNvGrpSpPr/>
          <p:nvPr/>
        </p:nvGrpSpPr>
        <p:grpSpPr>
          <a:xfrm>
            <a:off x="7381440" y="2638702"/>
            <a:ext cx="515520" cy="500400"/>
            <a:chOff x="7381440" y="2638702"/>
            <a:chExt cx="515520" cy="5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55162729-006D-7E13-A464-143785A6620C}"/>
                    </a:ext>
                  </a:extLst>
                </p14:cNvPr>
                <p14:cNvContentPartPr/>
                <p14:nvPr/>
              </p14:nvContentPartPr>
              <p14:xfrm>
                <a:off x="7381440" y="2650582"/>
                <a:ext cx="515520" cy="4885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55162729-006D-7E13-A464-143785A6620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377120" y="2646262"/>
                  <a:ext cx="52416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A4DCC0C9-FD22-5B35-B2A7-DB4B7D85E376}"/>
                    </a:ext>
                  </a:extLst>
                </p14:cNvPr>
                <p14:cNvContentPartPr/>
                <p14:nvPr/>
              </p14:nvContentPartPr>
              <p14:xfrm>
                <a:off x="7660800" y="2638702"/>
                <a:ext cx="19080" cy="28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A4DCC0C9-FD22-5B35-B2A7-DB4B7D85E37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656480" y="2634382"/>
                  <a:ext cx="27720" cy="1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uppieren 412">
            <a:extLst>
              <a:ext uri="{FF2B5EF4-FFF2-40B4-BE49-F238E27FC236}">
                <a16:creationId xmlns:a16="http://schemas.microsoft.com/office/drawing/2014/main" id="{B3AFF5C2-5970-6C94-4392-6837F26DA7CB}"/>
              </a:ext>
            </a:extLst>
          </p:cNvPr>
          <p:cNvGrpSpPr/>
          <p:nvPr/>
        </p:nvGrpSpPr>
        <p:grpSpPr>
          <a:xfrm>
            <a:off x="8248320" y="2643382"/>
            <a:ext cx="717840" cy="302760"/>
            <a:chOff x="8248320" y="2643382"/>
            <a:chExt cx="71784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0070F5E6-6822-048F-045B-C0A795D39F7C}"/>
                    </a:ext>
                  </a:extLst>
                </p14:cNvPr>
                <p14:cNvContentPartPr/>
                <p14:nvPr/>
              </p14:nvContentPartPr>
              <p14:xfrm>
                <a:off x="8369640" y="2779102"/>
                <a:ext cx="256320" cy="662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0070F5E6-6822-048F-045B-C0A795D39F7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365320" y="2774782"/>
                  <a:ext cx="264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64901B8-5E23-1A6B-1129-2F697997F2D9}"/>
                    </a:ext>
                  </a:extLst>
                </p14:cNvPr>
                <p14:cNvContentPartPr/>
                <p14:nvPr/>
              </p14:nvContentPartPr>
              <p14:xfrm>
                <a:off x="8668440" y="2643382"/>
                <a:ext cx="297720" cy="1818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64901B8-5E23-1A6B-1129-2F697997F2D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664120" y="2639062"/>
                  <a:ext cx="306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3DC43A22-CA2E-1C53-96E4-5FE0263A0959}"/>
                    </a:ext>
                  </a:extLst>
                </p14:cNvPr>
                <p14:cNvContentPartPr/>
                <p14:nvPr/>
              </p14:nvContentPartPr>
              <p14:xfrm>
                <a:off x="8248320" y="2874862"/>
                <a:ext cx="110160" cy="712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3DC43A22-CA2E-1C53-96E4-5FE0263A095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244000" y="2870542"/>
                  <a:ext cx="1188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uppieren 411">
            <a:extLst>
              <a:ext uri="{FF2B5EF4-FFF2-40B4-BE49-F238E27FC236}">
                <a16:creationId xmlns:a16="http://schemas.microsoft.com/office/drawing/2014/main" id="{CFCA2B21-1216-57C5-4BF6-31F2634BBE5E}"/>
              </a:ext>
            </a:extLst>
          </p:cNvPr>
          <p:cNvGrpSpPr/>
          <p:nvPr/>
        </p:nvGrpSpPr>
        <p:grpSpPr>
          <a:xfrm>
            <a:off x="9214920" y="2634382"/>
            <a:ext cx="1296360" cy="189720"/>
            <a:chOff x="9214920" y="2634382"/>
            <a:chExt cx="129636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885307B-BBFE-E0A6-481D-D07F2972E5DD}"/>
                    </a:ext>
                  </a:extLst>
                </p14:cNvPr>
                <p14:cNvContentPartPr/>
                <p14:nvPr/>
              </p14:nvContentPartPr>
              <p14:xfrm>
                <a:off x="9214920" y="2750302"/>
                <a:ext cx="14760" cy="507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885307B-BBFE-E0A6-481D-D07F2972E5D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210600" y="2745982"/>
                  <a:ext cx="23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BF630944-E288-5779-6154-9AA571058EBC}"/>
                    </a:ext>
                  </a:extLst>
                </p14:cNvPr>
                <p14:cNvContentPartPr/>
                <p14:nvPr/>
              </p14:nvContentPartPr>
              <p14:xfrm>
                <a:off x="9235440" y="2650942"/>
                <a:ext cx="141480" cy="1731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BF630944-E288-5779-6154-9AA571058EB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31120" y="2646622"/>
                  <a:ext cx="150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099358B-713E-37D5-8061-7C84B066A513}"/>
                    </a:ext>
                  </a:extLst>
                </p14:cNvPr>
                <p14:cNvContentPartPr/>
                <p14:nvPr/>
              </p14:nvContentPartPr>
              <p14:xfrm>
                <a:off x="9391320" y="2634382"/>
                <a:ext cx="68040" cy="1778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099358B-713E-37D5-8061-7C84B066A51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387000" y="2630062"/>
                  <a:ext cx="76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BEAE32D-589E-7DB0-B393-B5BDE9C6BD5D}"/>
                    </a:ext>
                  </a:extLst>
                </p14:cNvPr>
                <p14:cNvContentPartPr/>
                <p14:nvPr/>
              </p14:nvContentPartPr>
              <p14:xfrm>
                <a:off x="9664200" y="2720782"/>
                <a:ext cx="328320" cy="824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BEAE32D-589E-7DB0-B393-B5BDE9C6BD5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659880" y="2716462"/>
                  <a:ext cx="336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D6E224FF-4CD0-942B-5A73-C9C8F73CE828}"/>
                    </a:ext>
                  </a:extLst>
                </p14:cNvPr>
                <p14:cNvContentPartPr/>
                <p14:nvPr/>
              </p14:nvContentPartPr>
              <p14:xfrm>
                <a:off x="10100160" y="2750662"/>
                <a:ext cx="176400" cy="547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D6E224FF-4CD0-942B-5A73-C9C8F73CE82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095840" y="2746342"/>
                  <a:ext cx="185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7245AE84-A451-7747-624C-79371BFE7D54}"/>
                    </a:ext>
                  </a:extLst>
                </p14:cNvPr>
                <p14:cNvContentPartPr/>
                <p14:nvPr/>
              </p14:nvContentPartPr>
              <p14:xfrm>
                <a:off x="10328400" y="2721142"/>
                <a:ext cx="182880" cy="784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7245AE84-A451-7747-624C-79371BFE7D5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24080" y="2716822"/>
                  <a:ext cx="19152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uppieren 419">
            <a:extLst>
              <a:ext uri="{FF2B5EF4-FFF2-40B4-BE49-F238E27FC236}">
                <a16:creationId xmlns:a16="http://schemas.microsoft.com/office/drawing/2014/main" id="{98B678D2-6F26-6A95-A5E1-1952DDED635B}"/>
              </a:ext>
            </a:extLst>
          </p:cNvPr>
          <p:cNvGrpSpPr/>
          <p:nvPr/>
        </p:nvGrpSpPr>
        <p:grpSpPr>
          <a:xfrm>
            <a:off x="10733400" y="2492542"/>
            <a:ext cx="892440" cy="305640"/>
            <a:chOff x="10733400" y="2492542"/>
            <a:chExt cx="89244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5D61B37-CAB1-4CD7-4204-71747C6CB74A}"/>
                    </a:ext>
                  </a:extLst>
                </p14:cNvPr>
                <p14:cNvContentPartPr/>
                <p14:nvPr/>
              </p14:nvContentPartPr>
              <p14:xfrm>
                <a:off x="10733400" y="2568142"/>
                <a:ext cx="102240" cy="2300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5D61B37-CAB1-4CD7-4204-71747C6CB74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729080" y="2563822"/>
                  <a:ext cx="110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1F08692-846C-CFDF-B18D-53CABA60DD76}"/>
                    </a:ext>
                  </a:extLst>
                </p14:cNvPr>
                <p14:cNvContentPartPr/>
                <p14:nvPr/>
              </p14:nvContentPartPr>
              <p14:xfrm>
                <a:off x="10879200" y="2672182"/>
                <a:ext cx="122760" cy="1123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1F08692-846C-CFDF-B18D-53CABA60DD7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874880" y="2667862"/>
                  <a:ext cx="131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5A2AF88-725B-D0B7-7A25-9E9192B89A90}"/>
                    </a:ext>
                  </a:extLst>
                </p14:cNvPr>
                <p14:cNvContentPartPr/>
                <p14:nvPr/>
              </p14:nvContentPartPr>
              <p14:xfrm>
                <a:off x="11032920" y="2658862"/>
                <a:ext cx="80280" cy="1134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5A2AF88-725B-D0B7-7A25-9E9192B89A9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028600" y="2654542"/>
                  <a:ext cx="88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6324135-D05A-29EE-FA33-322DE7629879}"/>
                    </a:ext>
                  </a:extLst>
                </p14:cNvPr>
                <p14:cNvContentPartPr/>
                <p14:nvPr/>
              </p14:nvContentPartPr>
              <p14:xfrm>
                <a:off x="11129400" y="2650582"/>
                <a:ext cx="108720" cy="1321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6324135-D05A-29EE-FA33-322DE762987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125080" y="2646262"/>
                  <a:ext cx="117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9B260498-4901-5407-7E2C-2A7D73902B91}"/>
                    </a:ext>
                  </a:extLst>
                </p14:cNvPr>
                <p14:cNvContentPartPr/>
                <p14:nvPr/>
              </p14:nvContentPartPr>
              <p14:xfrm>
                <a:off x="11285640" y="2607742"/>
                <a:ext cx="159120" cy="1335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9B260498-4901-5407-7E2C-2A7D73902B9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281320" y="2603422"/>
                  <a:ext cx="167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944CC3B-C439-DCB0-7A50-9F4EA0498363}"/>
                    </a:ext>
                  </a:extLst>
                </p14:cNvPr>
                <p14:cNvContentPartPr/>
                <p14:nvPr/>
              </p14:nvContentPartPr>
              <p14:xfrm>
                <a:off x="11520000" y="2492542"/>
                <a:ext cx="105840" cy="788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944CC3B-C439-DCB0-7A50-9F4EA049836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515680" y="2488222"/>
                  <a:ext cx="11448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861E99A8-6AAC-3BE9-9711-3D4BDE69ECF9}"/>
              </a:ext>
            </a:extLst>
          </p:cNvPr>
          <p:cNvGrpSpPr/>
          <p:nvPr/>
        </p:nvGrpSpPr>
        <p:grpSpPr>
          <a:xfrm>
            <a:off x="621000" y="2556262"/>
            <a:ext cx="1091160" cy="676080"/>
            <a:chOff x="621000" y="2556262"/>
            <a:chExt cx="1091160" cy="67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B31E612-D8DD-0D99-2A41-640ECF52399F}"/>
                    </a:ext>
                  </a:extLst>
                </p14:cNvPr>
                <p14:cNvContentPartPr/>
                <p14:nvPr/>
              </p14:nvContentPartPr>
              <p14:xfrm>
                <a:off x="725760" y="2588302"/>
                <a:ext cx="102600" cy="139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B31E612-D8DD-0D99-2A41-640ECF52399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21440" y="2583982"/>
                  <a:ext cx="111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48E05C5-BFDE-3B23-B8D4-9DE5647BB4CD}"/>
                    </a:ext>
                  </a:extLst>
                </p14:cNvPr>
                <p14:cNvContentPartPr/>
                <p14:nvPr/>
              </p14:nvContentPartPr>
              <p14:xfrm>
                <a:off x="774000" y="2593342"/>
                <a:ext cx="110880" cy="140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48E05C5-BFDE-3B23-B8D4-9DE5647BB4C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69680" y="2589022"/>
                  <a:ext cx="119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D914571-0DB9-C481-6474-03BD54512FAE}"/>
                    </a:ext>
                  </a:extLst>
                </p14:cNvPr>
                <p14:cNvContentPartPr/>
                <p14:nvPr/>
              </p14:nvContentPartPr>
              <p14:xfrm>
                <a:off x="744120" y="2875942"/>
                <a:ext cx="122760" cy="138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D914571-0DB9-C481-6474-03BD54512FA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39800" y="2871622"/>
                  <a:ext cx="131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A907C14-02EE-1188-4262-D5F6B29A50D4}"/>
                    </a:ext>
                  </a:extLst>
                </p14:cNvPr>
                <p14:cNvContentPartPr/>
                <p14:nvPr/>
              </p14:nvContentPartPr>
              <p14:xfrm>
                <a:off x="1429560" y="2583262"/>
                <a:ext cx="188640" cy="1126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A907C14-02EE-1188-4262-D5F6B29A50D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425240" y="2578942"/>
                  <a:ext cx="197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A9B0D22-87C7-4595-AD9B-9DCDC8DC8EC3}"/>
                    </a:ext>
                  </a:extLst>
                </p14:cNvPr>
                <p14:cNvContentPartPr/>
                <p14:nvPr/>
              </p14:nvContentPartPr>
              <p14:xfrm>
                <a:off x="1411200" y="2841022"/>
                <a:ext cx="119160" cy="1666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A9B0D22-87C7-4595-AD9B-9DCDC8DC8EC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406880" y="2836702"/>
                  <a:ext cx="127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6AA2833-5647-09F6-A457-E72B1AE4A310}"/>
                    </a:ext>
                  </a:extLst>
                </p14:cNvPr>
                <p14:cNvContentPartPr/>
                <p14:nvPr/>
              </p14:nvContentPartPr>
              <p14:xfrm>
                <a:off x="1458000" y="2823022"/>
                <a:ext cx="102600" cy="54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6AA2833-5647-09F6-A457-E72B1AE4A31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453680" y="2818702"/>
                  <a:ext cx="111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841B847-5BA4-A03E-D51D-51C25E42D404}"/>
                    </a:ext>
                  </a:extLst>
                </p14:cNvPr>
                <p14:cNvContentPartPr/>
                <p14:nvPr/>
              </p14:nvContentPartPr>
              <p14:xfrm>
                <a:off x="1103400" y="2575702"/>
                <a:ext cx="20880" cy="4986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841B847-5BA4-A03E-D51D-51C25E42D40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99080" y="2571382"/>
                  <a:ext cx="295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5F5F8B4-13CE-4D2E-D867-089F7B288C69}"/>
                    </a:ext>
                  </a:extLst>
                </p14:cNvPr>
                <p14:cNvContentPartPr/>
                <p14:nvPr/>
              </p14:nvContentPartPr>
              <p14:xfrm>
                <a:off x="667440" y="2774422"/>
                <a:ext cx="1032480" cy="702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5F5F8B4-13CE-4D2E-D867-089F7B288C6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63120" y="2770102"/>
                  <a:ext cx="1041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564711F-B314-981B-949F-7BE23F40C6CC}"/>
                    </a:ext>
                  </a:extLst>
                </p14:cNvPr>
                <p14:cNvContentPartPr/>
                <p14:nvPr/>
              </p14:nvContentPartPr>
              <p14:xfrm>
                <a:off x="699480" y="3071062"/>
                <a:ext cx="908640" cy="846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564711F-B314-981B-949F-7BE23F40C6C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95160" y="3066742"/>
                  <a:ext cx="917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D474269-4A1A-A3D1-4663-993D5DA32258}"/>
                    </a:ext>
                  </a:extLst>
                </p14:cNvPr>
                <p14:cNvContentPartPr/>
                <p14:nvPr/>
              </p14:nvContentPartPr>
              <p14:xfrm>
                <a:off x="1686600" y="2556262"/>
                <a:ext cx="25560" cy="5029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D474269-4A1A-A3D1-4663-993D5DA3225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682280" y="2551942"/>
                  <a:ext cx="342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67FF829-4C00-FA25-A34D-A2B5623FAC9C}"/>
                    </a:ext>
                  </a:extLst>
                </p14:cNvPr>
                <p14:cNvContentPartPr/>
                <p14:nvPr/>
              </p14:nvContentPartPr>
              <p14:xfrm>
                <a:off x="621000" y="2587942"/>
                <a:ext cx="29880" cy="6444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67FF829-4C00-FA25-A34D-A2B5623FAC9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16680" y="2583622"/>
                  <a:ext cx="3852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D87D4E6-348E-FBF5-A4BE-9D24F660BA92}"/>
                    </a:ext>
                  </a:extLst>
                </p14:cNvPr>
                <p14:cNvContentPartPr/>
                <p14:nvPr/>
              </p14:nvContentPartPr>
              <p14:xfrm>
                <a:off x="699120" y="2847502"/>
                <a:ext cx="216360" cy="2408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D87D4E6-348E-FBF5-A4BE-9D24F660BA9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94800" y="2843182"/>
                  <a:ext cx="225000" cy="24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48D44BC9-1E4C-78B0-E864-1E553D80BF51}"/>
                  </a:ext>
                </a:extLst>
              </p14:cNvPr>
              <p14:cNvContentPartPr/>
              <p14:nvPr/>
            </p14:nvContentPartPr>
            <p14:xfrm>
              <a:off x="737640" y="5666662"/>
              <a:ext cx="51480" cy="13788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48D44BC9-1E4C-78B0-E864-1E553D80BF51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33320" y="5662342"/>
                <a:ext cx="601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EF364133-C1C1-22FF-A3BF-5091087818B4}"/>
                  </a:ext>
                </a:extLst>
              </p14:cNvPr>
              <p14:cNvContentPartPr/>
              <p14:nvPr/>
            </p14:nvContentPartPr>
            <p14:xfrm>
              <a:off x="813600" y="5616262"/>
              <a:ext cx="45720" cy="21708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EF364133-C1C1-22FF-A3BF-5091087818B4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809280" y="5611942"/>
                <a:ext cx="543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90F39BB9-DEAB-98C0-068F-E5A4733F1AD2}"/>
                  </a:ext>
                </a:extLst>
              </p14:cNvPr>
              <p14:cNvContentPartPr/>
              <p14:nvPr/>
            </p14:nvContentPartPr>
            <p14:xfrm>
              <a:off x="781200" y="5709502"/>
              <a:ext cx="378360" cy="7704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90F39BB9-DEAB-98C0-068F-E5A4733F1AD2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76880" y="5705182"/>
                <a:ext cx="3870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ADF60B1E-F671-6B01-836D-533A62DC6346}"/>
                  </a:ext>
                </a:extLst>
              </p14:cNvPr>
              <p14:cNvContentPartPr/>
              <p14:nvPr/>
            </p14:nvContentPartPr>
            <p14:xfrm>
              <a:off x="1198080" y="5619142"/>
              <a:ext cx="104760" cy="14652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ADF60B1E-F671-6B01-836D-533A62DC6346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193760" y="5614822"/>
                <a:ext cx="1134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3506B2EE-B8C1-9E15-05C6-FFED5EBCD495}"/>
                  </a:ext>
                </a:extLst>
              </p14:cNvPr>
              <p14:cNvContentPartPr/>
              <p14:nvPr/>
            </p14:nvContentPartPr>
            <p14:xfrm>
              <a:off x="1342080" y="5550022"/>
              <a:ext cx="226800" cy="18756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3506B2EE-B8C1-9E15-05C6-FFED5EBCD495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337760" y="5545702"/>
                <a:ext cx="2354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D231FECA-2382-FE36-00FA-A5EC8D98A867}"/>
                  </a:ext>
                </a:extLst>
              </p14:cNvPr>
              <p14:cNvContentPartPr/>
              <p14:nvPr/>
            </p14:nvContentPartPr>
            <p14:xfrm>
              <a:off x="1143720" y="5961862"/>
              <a:ext cx="72000" cy="5328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D231FECA-2382-FE36-00FA-A5EC8D98A86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139400" y="5957542"/>
                <a:ext cx="8064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076C9AC5-979B-A505-6175-29354A9AC229}"/>
                  </a:ext>
                </a:extLst>
              </p14:cNvPr>
              <p14:cNvContentPartPr/>
              <p14:nvPr/>
            </p14:nvContentPartPr>
            <p14:xfrm>
              <a:off x="725760" y="6155542"/>
              <a:ext cx="1295640" cy="6624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076C9AC5-979B-A505-6175-29354A9AC229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721440" y="6151222"/>
                <a:ext cx="13042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F890ADA6-C999-5713-4E54-A1D6D9B28BC1}"/>
                  </a:ext>
                </a:extLst>
              </p14:cNvPr>
              <p14:cNvContentPartPr/>
              <p14:nvPr/>
            </p14:nvContentPartPr>
            <p14:xfrm>
              <a:off x="846000" y="5948182"/>
              <a:ext cx="170280" cy="17748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F890ADA6-C999-5713-4E54-A1D6D9B28BC1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841680" y="5943862"/>
                <a:ext cx="1789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43F1E0D8-860B-1755-2595-B72F2921431D}"/>
                  </a:ext>
                </a:extLst>
              </p14:cNvPr>
              <p14:cNvContentPartPr/>
              <p14:nvPr/>
            </p14:nvContentPartPr>
            <p14:xfrm>
              <a:off x="921600" y="6055462"/>
              <a:ext cx="105480" cy="2556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43F1E0D8-860B-1755-2595-B72F2921431D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917280" y="6051142"/>
                <a:ext cx="1141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314082EB-FFF5-7F63-F6F1-61B72ADCB7F8}"/>
                  </a:ext>
                </a:extLst>
              </p14:cNvPr>
              <p14:cNvContentPartPr/>
              <p14:nvPr/>
            </p14:nvContentPartPr>
            <p14:xfrm>
              <a:off x="1148040" y="5816422"/>
              <a:ext cx="141480" cy="11268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314082EB-FFF5-7F63-F6F1-61B72ADCB7F8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143720" y="5812102"/>
                <a:ext cx="1501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5745A953-E8D7-2413-471F-E51D27300355}"/>
                  </a:ext>
                </a:extLst>
              </p14:cNvPr>
              <p14:cNvContentPartPr/>
              <p14:nvPr/>
            </p14:nvContentPartPr>
            <p14:xfrm>
              <a:off x="1299600" y="5799502"/>
              <a:ext cx="70200" cy="12600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5745A953-E8D7-2413-471F-E51D27300355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295280" y="5795182"/>
                <a:ext cx="788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B63D262C-CF33-0B2F-D344-3039727B1256}"/>
                  </a:ext>
                </a:extLst>
              </p14:cNvPr>
              <p14:cNvContentPartPr/>
              <p14:nvPr/>
            </p14:nvContentPartPr>
            <p14:xfrm>
              <a:off x="1413360" y="5771782"/>
              <a:ext cx="75600" cy="12168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B63D262C-CF33-0B2F-D344-3039727B1256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409040" y="5767462"/>
                <a:ext cx="842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9DE3F044-813F-0B55-252C-C3D633184B0A}"/>
                  </a:ext>
                </a:extLst>
              </p14:cNvPr>
              <p14:cNvContentPartPr/>
              <p14:nvPr/>
            </p14:nvContentPartPr>
            <p14:xfrm>
              <a:off x="1441080" y="5978782"/>
              <a:ext cx="197640" cy="13788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9DE3F044-813F-0B55-252C-C3D633184B0A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436760" y="5974462"/>
                <a:ext cx="2062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B6253E0C-D3BA-F119-5865-AABCCB2A025B}"/>
                  </a:ext>
                </a:extLst>
              </p14:cNvPr>
              <p14:cNvContentPartPr/>
              <p14:nvPr/>
            </p14:nvContentPartPr>
            <p14:xfrm>
              <a:off x="839520" y="6296662"/>
              <a:ext cx="105120" cy="23544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B6253E0C-D3BA-F119-5865-AABCCB2A025B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835200" y="6292342"/>
                <a:ext cx="1137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D621D30D-2B9D-BB23-18D7-7B678E9EEB3A}"/>
                  </a:ext>
                </a:extLst>
              </p14:cNvPr>
              <p14:cNvContentPartPr/>
              <p14:nvPr/>
            </p14:nvContentPartPr>
            <p14:xfrm>
              <a:off x="1495800" y="6270742"/>
              <a:ext cx="159480" cy="29160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D621D30D-2B9D-BB23-18D7-7B678E9EEB3A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491480" y="6266422"/>
                <a:ext cx="16812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0120B49A-526B-9377-46A2-2BD5247095C8}"/>
              </a:ext>
            </a:extLst>
          </p:cNvPr>
          <p:cNvGrpSpPr/>
          <p:nvPr/>
        </p:nvGrpSpPr>
        <p:grpSpPr>
          <a:xfrm>
            <a:off x="329040" y="3302182"/>
            <a:ext cx="7867800" cy="2224440"/>
            <a:chOff x="329040" y="3302182"/>
            <a:chExt cx="7867800" cy="22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36339F9D-648D-C2BC-981A-BE0A0E113D08}"/>
                    </a:ext>
                  </a:extLst>
                </p14:cNvPr>
                <p14:cNvContentPartPr/>
                <p14:nvPr/>
              </p14:nvContentPartPr>
              <p14:xfrm>
                <a:off x="6793200" y="4332862"/>
                <a:ext cx="162000" cy="1706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36339F9D-648D-C2BC-981A-BE0A0E113D0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788880" y="4328542"/>
                  <a:ext cx="170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297FC75-A2AC-7621-E3A6-477E24B6C3F0}"/>
                    </a:ext>
                  </a:extLst>
                </p14:cNvPr>
                <p14:cNvContentPartPr/>
                <p14:nvPr/>
              </p14:nvContentPartPr>
              <p14:xfrm>
                <a:off x="7004880" y="4351582"/>
                <a:ext cx="97920" cy="1216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297FC75-A2AC-7621-E3A6-477E24B6C3F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000560" y="4347262"/>
                  <a:ext cx="106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AF82664-4634-7601-F76F-75A711950E73}"/>
                    </a:ext>
                  </a:extLst>
                </p14:cNvPr>
                <p14:cNvContentPartPr/>
                <p14:nvPr/>
              </p14:nvContentPartPr>
              <p14:xfrm>
                <a:off x="7050240" y="4349782"/>
                <a:ext cx="61920" cy="1173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AF82664-4634-7601-F76F-75A711950E7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045920" y="4345462"/>
                  <a:ext cx="70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3EBBA80-1831-6BBF-F3A9-7C82EA987243}"/>
                    </a:ext>
                  </a:extLst>
                </p14:cNvPr>
                <p14:cNvContentPartPr/>
                <p14:nvPr/>
              </p14:nvContentPartPr>
              <p14:xfrm>
                <a:off x="7242840" y="4402702"/>
                <a:ext cx="149040" cy="374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3EBBA80-1831-6BBF-F3A9-7C82EA98724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238520" y="4398382"/>
                  <a:ext cx="157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4FF2A11-9298-7AEA-6387-2BC965669659}"/>
                    </a:ext>
                  </a:extLst>
                </p14:cNvPr>
                <p14:cNvContentPartPr/>
                <p14:nvPr/>
              </p14:nvContentPartPr>
              <p14:xfrm>
                <a:off x="7270560" y="4199662"/>
                <a:ext cx="142560" cy="1335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4FF2A11-9298-7AEA-6387-2BC96566965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66240" y="4195342"/>
                  <a:ext cx="151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1FA401C-571B-07AC-06AD-A09C83A60C58}"/>
                    </a:ext>
                  </a:extLst>
                </p14:cNvPr>
                <p14:cNvContentPartPr/>
                <p14:nvPr/>
              </p14:nvContentPartPr>
              <p14:xfrm>
                <a:off x="7521840" y="4291102"/>
                <a:ext cx="110880" cy="1483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1FA401C-571B-07AC-06AD-A09C83A60C5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517520" y="4286782"/>
                  <a:ext cx="119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751B5E2-E1DF-A381-C761-52CB389BAE3B}"/>
                    </a:ext>
                  </a:extLst>
                </p14:cNvPr>
                <p14:cNvContentPartPr/>
                <p14:nvPr/>
              </p14:nvContentPartPr>
              <p14:xfrm>
                <a:off x="7700040" y="4425382"/>
                <a:ext cx="7200" cy="932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751B5E2-E1DF-A381-C761-52CB389BAE3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695720" y="4421062"/>
                  <a:ext cx="15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82BA73F-807A-882C-0B2D-37C6C6E85CF3}"/>
                    </a:ext>
                  </a:extLst>
                </p14:cNvPr>
                <p14:cNvContentPartPr/>
                <p14:nvPr/>
              </p14:nvContentPartPr>
              <p14:xfrm>
                <a:off x="7762320" y="4318822"/>
                <a:ext cx="113760" cy="1152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82BA73F-807A-882C-0B2D-37C6C6E85CF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758000" y="4314502"/>
                  <a:ext cx="122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D85E94D-3AD2-6508-8558-0935877FE8DB}"/>
                    </a:ext>
                  </a:extLst>
                </p14:cNvPr>
                <p14:cNvContentPartPr/>
                <p14:nvPr/>
              </p14:nvContentPartPr>
              <p14:xfrm>
                <a:off x="7813800" y="4303342"/>
                <a:ext cx="80280" cy="122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D85E94D-3AD2-6508-8558-0935877FE8D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809480" y="4299022"/>
                  <a:ext cx="88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BC0C97F-B46A-7CD2-947E-E3A5B22A4853}"/>
                    </a:ext>
                  </a:extLst>
                </p14:cNvPr>
                <p14:cNvContentPartPr/>
                <p14:nvPr/>
              </p14:nvContentPartPr>
              <p14:xfrm>
                <a:off x="8050320" y="4299742"/>
                <a:ext cx="146520" cy="1209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BC0C97F-B46A-7CD2-947E-E3A5B22A485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046000" y="4295422"/>
                  <a:ext cx="155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DF9429D-34CC-92CA-6B57-125514396CCC}"/>
                    </a:ext>
                  </a:extLst>
                </p14:cNvPr>
                <p14:cNvContentPartPr/>
                <p14:nvPr/>
              </p14:nvContentPartPr>
              <p14:xfrm>
                <a:off x="7205760" y="3990502"/>
                <a:ext cx="160560" cy="1209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DF9429D-34CC-92CA-6B57-125514396CC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201440" y="3986182"/>
                  <a:ext cx="169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7922D24-D7BD-D4B7-B4A4-3E6D9629A99F}"/>
                    </a:ext>
                  </a:extLst>
                </p14:cNvPr>
                <p14:cNvContentPartPr/>
                <p14:nvPr/>
              </p14:nvContentPartPr>
              <p14:xfrm>
                <a:off x="7409520" y="3972502"/>
                <a:ext cx="75240" cy="1245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7922D24-D7BD-D4B7-B4A4-3E6D9629A99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405200" y="3968182"/>
                  <a:ext cx="83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E7A536A-FF08-FBC9-A1D5-B20D37B0A236}"/>
                    </a:ext>
                  </a:extLst>
                </p14:cNvPr>
                <p14:cNvContentPartPr/>
                <p14:nvPr/>
              </p14:nvContentPartPr>
              <p14:xfrm>
                <a:off x="7512480" y="3952342"/>
                <a:ext cx="101520" cy="1396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E7A536A-FF08-FBC9-A1D5-B20D37B0A23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508160" y="3948022"/>
                  <a:ext cx="110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D2332F6-4C13-5061-ADB2-F024019A0335}"/>
                    </a:ext>
                  </a:extLst>
                </p14:cNvPr>
                <p14:cNvContentPartPr/>
                <p14:nvPr/>
              </p14:nvContentPartPr>
              <p14:xfrm>
                <a:off x="7563240" y="4016782"/>
                <a:ext cx="64800" cy="255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D2332F6-4C13-5061-ADB2-F024019A033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558920" y="4012462"/>
                  <a:ext cx="73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305ACBC-4310-641B-6550-21418D1C4689}"/>
                    </a:ext>
                  </a:extLst>
                </p14:cNvPr>
                <p14:cNvContentPartPr/>
                <p14:nvPr/>
              </p14:nvContentPartPr>
              <p14:xfrm>
                <a:off x="4751640" y="4454182"/>
                <a:ext cx="136800" cy="1609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305ACBC-4310-641B-6550-21418D1C468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747320" y="4449862"/>
                  <a:ext cx="145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DC6303B-D0D7-BF5E-7643-658F7CF465E8}"/>
                    </a:ext>
                  </a:extLst>
                </p14:cNvPr>
                <p14:cNvContentPartPr/>
                <p14:nvPr/>
              </p14:nvContentPartPr>
              <p14:xfrm>
                <a:off x="4944240" y="4452022"/>
                <a:ext cx="104400" cy="1440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DC6303B-D0D7-BF5E-7643-658F7CF465E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939920" y="4447702"/>
                  <a:ext cx="113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6083A93-6CCB-B834-37BE-506C3B2379BE}"/>
                    </a:ext>
                  </a:extLst>
                </p14:cNvPr>
                <p14:cNvContentPartPr/>
                <p14:nvPr/>
              </p14:nvContentPartPr>
              <p14:xfrm>
                <a:off x="4961160" y="4518262"/>
                <a:ext cx="80280" cy="241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6083A93-6CCB-B834-37BE-506C3B2379B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956840" y="4513942"/>
                  <a:ext cx="88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74EA643-B853-6BD1-D19C-5AAD9BE8850E}"/>
                    </a:ext>
                  </a:extLst>
                </p14:cNvPr>
                <p14:cNvContentPartPr/>
                <p14:nvPr/>
              </p14:nvContentPartPr>
              <p14:xfrm>
                <a:off x="5200560" y="4509622"/>
                <a:ext cx="185760" cy="720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74EA643-B853-6BD1-D19C-5AAD9BE8850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196240" y="4505302"/>
                  <a:ext cx="194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A5722F0-70C1-D4C3-0DF1-AE39B6560E00}"/>
                    </a:ext>
                  </a:extLst>
                </p14:cNvPr>
                <p14:cNvContentPartPr/>
                <p14:nvPr/>
              </p14:nvContentPartPr>
              <p14:xfrm>
                <a:off x="5232960" y="4335742"/>
                <a:ext cx="146880" cy="1119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A5722F0-70C1-D4C3-0DF1-AE39B6560E0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228640" y="4331422"/>
                  <a:ext cx="155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F04D141-92B7-6E58-E3FB-7A3B1E67EEDA}"/>
                    </a:ext>
                  </a:extLst>
                </p14:cNvPr>
                <p14:cNvContentPartPr/>
                <p14:nvPr/>
              </p14:nvContentPartPr>
              <p14:xfrm>
                <a:off x="5542200" y="4410262"/>
                <a:ext cx="351360" cy="1767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F04D141-92B7-6E58-E3FB-7A3B1E67EED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37880" y="4405942"/>
                  <a:ext cx="360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D0242C2-8249-DC44-F960-FD70A324C07E}"/>
                    </a:ext>
                  </a:extLst>
                </p14:cNvPr>
                <p14:cNvContentPartPr/>
                <p14:nvPr/>
              </p14:nvContentPartPr>
              <p14:xfrm>
                <a:off x="5506200" y="4389382"/>
                <a:ext cx="137880" cy="2250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D0242C2-8249-DC44-F960-FD70A324C07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501880" y="4385062"/>
                  <a:ext cx="146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B43145E-D2A4-8E32-3220-96EA14BE1A11}"/>
                    </a:ext>
                  </a:extLst>
                </p14:cNvPr>
                <p14:cNvContentPartPr/>
                <p14:nvPr/>
              </p14:nvContentPartPr>
              <p14:xfrm>
                <a:off x="6130800" y="4415302"/>
                <a:ext cx="241200" cy="990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B43145E-D2A4-8E32-3220-96EA14BE1A1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126480" y="4410982"/>
                  <a:ext cx="249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9DCDF1D-E77B-4D95-3C91-78549E0DBD56}"/>
                    </a:ext>
                  </a:extLst>
                </p14:cNvPr>
                <p14:cNvContentPartPr/>
                <p14:nvPr/>
              </p14:nvContentPartPr>
              <p14:xfrm>
                <a:off x="6420600" y="4347622"/>
                <a:ext cx="139320" cy="1299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9DCDF1D-E77B-4D95-3C91-78549E0DBD5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416280" y="4343302"/>
                  <a:ext cx="147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BF13A4B-B56B-2654-A462-064B7017C91D}"/>
                    </a:ext>
                  </a:extLst>
                </p14:cNvPr>
                <p14:cNvContentPartPr/>
                <p14:nvPr/>
              </p14:nvContentPartPr>
              <p14:xfrm>
                <a:off x="5103000" y="4092022"/>
                <a:ext cx="12600" cy="1029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BF13A4B-B56B-2654-A462-064B7017C91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098680" y="4087702"/>
                  <a:ext cx="21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D9FCF2B-123D-B703-EF32-AFE9FE1EBB5F}"/>
                    </a:ext>
                  </a:extLst>
                </p14:cNvPr>
                <p14:cNvContentPartPr/>
                <p14:nvPr/>
              </p14:nvContentPartPr>
              <p14:xfrm>
                <a:off x="5027760" y="4092382"/>
                <a:ext cx="135360" cy="1342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D9FCF2B-123D-B703-EF32-AFE9FE1EBB5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023440" y="4088062"/>
                  <a:ext cx="144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5A6A42E-BF47-0951-845B-B8B3170D8783}"/>
                    </a:ext>
                  </a:extLst>
                </p14:cNvPr>
                <p14:cNvContentPartPr/>
                <p14:nvPr/>
              </p14:nvContentPartPr>
              <p14:xfrm>
                <a:off x="632160" y="3365542"/>
                <a:ext cx="161640" cy="1998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5A6A42E-BF47-0951-845B-B8B3170D878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27840" y="3361222"/>
                  <a:ext cx="170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9BD0C98-EEAB-E633-BEDA-552F06EE430E}"/>
                    </a:ext>
                  </a:extLst>
                </p14:cNvPr>
                <p14:cNvContentPartPr/>
                <p14:nvPr/>
              </p14:nvContentPartPr>
              <p14:xfrm>
                <a:off x="780120" y="3458782"/>
                <a:ext cx="96480" cy="2210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9BD0C98-EEAB-E633-BEDA-552F06EE430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75800" y="3454462"/>
                  <a:ext cx="105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78D9F89-CC18-5BBD-83CD-33C7EFEE7DFE}"/>
                    </a:ext>
                  </a:extLst>
                </p14:cNvPr>
                <p14:cNvContentPartPr/>
                <p14:nvPr/>
              </p14:nvContentPartPr>
              <p14:xfrm>
                <a:off x="918360" y="3429262"/>
                <a:ext cx="98640" cy="828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78D9F89-CC18-5BBD-83CD-33C7EFEE7DF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14040" y="3424942"/>
                  <a:ext cx="107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0891EAC-572E-F8FD-9483-4A41BBD7E44B}"/>
                    </a:ext>
                  </a:extLst>
                </p14:cNvPr>
                <p14:cNvContentPartPr/>
                <p14:nvPr/>
              </p14:nvContentPartPr>
              <p14:xfrm>
                <a:off x="1046160" y="3402262"/>
                <a:ext cx="162720" cy="1584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0891EAC-572E-F8FD-9483-4A41BBD7E44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41840" y="3397942"/>
                  <a:ext cx="171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7087958-11EC-3232-D5B9-2EDD1011A48F}"/>
                    </a:ext>
                  </a:extLst>
                </p14:cNvPr>
                <p14:cNvContentPartPr/>
                <p14:nvPr/>
              </p14:nvContentPartPr>
              <p14:xfrm>
                <a:off x="1227960" y="3353302"/>
                <a:ext cx="55080" cy="1681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7087958-11EC-3232-D5B9-2EDD1011A48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223640" y="3348982"/>
                  <a:ext cx="63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6EC7630-0169-4B23-1216-381760D39D72}"/>
                    </a:ext>
                  </a:extLst>
                </p14:cNvPr>
                <p14:cNvContentPartPr/>
                <p14:nvPr/>
              </p14:nvContentPartPr>
              <p14:xfrm>
                <a:off x="1313640" y="3419902"/>
                <a:ext cx="99360" cy="874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6EC7630-0169-4B23-1216-381760D39D7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309320" y="3415582"/>
                  <a:ext cx="10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406AC59-9486-37C7-F254-27DE9EAE5FCC}"/>
                    </a:ext>
                  </a:extLst>
                </p14:cNvPr>
                <p14:cNvContentPartPr/>
                <p14:nvPr/>
              </p14:nvContentPartPr>
              <p14:xfrm>
                <a:off x="1468440" y="3302182"/>
                <a:ext cx="159480" cy="2124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406AC59-9486-37C7-F254-27DE9EAE5FC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464120" y="3297862"/>
                  <a:ext cx="168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F3E0D81-4DEB-836A-1A23-3D086FD413A4}"/>
                    </a:ext>
                  </a:extLst>
                </p14:cNvPr>
                <p14:cNvContentPartPr/>
                <p14:nvPr/>
              </p14:nvContentPartPr>
              <p14:xfrm>
                <a:off x="1584000" y="3357982"/>
                <a:ext cx="52560" cy="144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F3E0D81-4DEB-836A-1A23-3D086FD413A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579680" y="3353662"/>
                  <a:ext cx="61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64D3DD6-B695-DD36-943D-2DF4BF07188C}"/>
                    </a:ext>
                  </a:extLst>
                </p14:cNvPr>
                <p14:cNvContentPartPr/>
                <p14:nvPr/>
              </p14:nvContentPartPr>
              <p14:xfrm>
                <a:off x="1614240" y="3370942"/>
                <a:ext cx="179640" cy="1353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64D3DD6-B695-DD36-943D-2DF4BF07188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609920" y="3366622"/>
                  <a:ext cx="188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234C84F-9B45-4325-A174-FC1E50674C89}"/>
                    </a:ext>
                  </a:extLst>
                </p14:cNvPr>
                <p14:cNvContentPartPr/>
                <p14:nvPr/>
              </p14:nvContentPartPr>
              <p14:xfrm>
                <a:off x="1810800" y="3398662"/>
                <a:ext cx="486360" cy="2098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234C84F-9B45-4325-A174-FC1E50674C8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806480" y="3394342"/>
                  <a:ext cx="495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F650FE8-1C98-0CB7-53C7-E373B82622DB}"/>
                    </a:ext>
                  </a:extLst>
                </p14:cNvPr>
                <p14:cNvContentPartPr/>
                <p14:nvPr/>
              </p14:nvContentPartPr>
              <p14:xfrm>
                <a:off x="952920" y="3752902"/>
                <a:ext cx="173880" cy="1483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F650FE8-1C98-0CB7-53C7-E373B82622D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48600" y="3748582"/>
                  <a:ext cx="182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FCF4E55-D26A-344C-5F46-A31D5A7A710B}"/>
                    </a:ext>
                  </a:extLst>
                </p14:cNvPr>
                <p14:cNvContentPartPr/>
                <p14:nvPr/>
              </p14:nvContentPartPr>
              <p14:xfrm>
                <a:off x="1173960" y="3752182"/>
                <a:ext cx="98640" cy="1486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FCF4E55-D26A-344C-5F46-A31D5A7A710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69640" y="3747862"/>
                  <a:ext cx="107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8A27D15-1A79-3856-C09F-C0DA9147AB71}"/>
                    </a:ext>
                  </a:extLst>
                </p14:cNvPr>
                <p14:cNvContentPartPr/>
                <p14:nvPr/>
              </p14:nvContentPartPr>
              <p14:xfrm>
                <a:off x="1343880" y="3721582"/>
                <a:ext cx="94680" cy="1576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8A27D15-1A79-3856-C09F-C0DA9147AB7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339560" y="3717262"/>
                  <a:ext cx="103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BD90B42-1FF8-F309-C15B-5A64BCCD940C}"/>
                    </a:ext>
                  </a:extLst>
                </p14:cNvPr>
                <p14:cNvContentPartPr/>
                <p14:nvPr/>
              </p14:nvContentPartPr>
              <p14:xfrm>
                <a:off x="1378800" y="3732022"/>
                <a:ext cx="72360" cy="1483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BD90B42-1FF8-F309-C15B-5A64BCCD940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374480" y="3727702"/>
                  <a:ext cx="81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7BA8305-2213-7714-8732-999251A607A3}"/>
                    </a:ext>
                  </a:extLst>
                </p14:cNvPr>
                <p14:cNvContentPartPr/>
                <p14:nvPr/>
              </p14:nvContentPartPr>
              <p14:xfrm>
                <a:off x="848520" y="4046662"/>
                <a:ext cx="111240" cy="1562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7BA8305-2213-7714-8732-999251A607A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44200" y="4042342"/>
                  <a:ext cx="119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CA76212-78F1-FCE5-F5A3-5F13F1BAE7AE}"/>
                    </a:ext>
                  </a:extLst>
                </p14:cNvPr>
                <p14:cNvContentPartPr/>
                <p14:nvPr/>
              </p14:nvContentPartPr>
              <p14:xfrm>
                <a:off x="898200" y="4031902"/>
                <a:ext cx="139680" cy="1872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CA76212-78F1-FCE5-F5A3-5F13F1BAE7A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93880" y="4027582"/>
                  <a:ext cx="148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6C7AECC-1B4D-C3CE-99F6-9C5600E62682}"/>
                    </a:ext>
                  </a:extLst>
                </p14:cNvPr>
                <p14:cNvContentPartPr/>
                <p14:nvPr/>
              </p14:nvContentPartPr>
              <p14:xfrm>
                <a:off x="1370880" y="4056022"/>
                <a:ext cx="181440" cy="777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6C7AECC-1B4D-C3CE-99F6-9C5600E6268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366560" y="4051702"/>
                  <a:ext cx="190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99D4C5E-386E-D41C-60B7-F59CEC2B09D0}"/>
                    </a:ext>
                  </a:extLst>
                </p14:cNvPr>
                <p14:cNvContentPartPr/>
                <p14:nvPr/>
              </p14:nvContentPartPr>
              <p14:xfrm>
                <a:off x="1179000" y="4054222"/>
                <a:ext cx="52920" cy="4665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99D4C5E-386E-D41C-60B7-F59CEC2B09D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74680" y="4049902"/>
                  <a:ext cx="6156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488A5A6-23FE-ADB0-ADBC-F685364B8DE8}"/>
                    </a:ext>
                  </a:extLst>
                </p14:cNvPr>
                <p14:cNvContentPartPr/>
                <p14:nvPr/>
              </p14:nvContentPartPr>
              <p14:xfrm>
                <a:off x="686160" y="4193182"/>
                <a:ext cx="1157760" cy="1170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488A5A6-23FE-ADB0-ADBC-F685364B8DE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81840" y="4188862"/>
                  <a:ext cx="1166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8C3E606-F7C2-186F-3F2F-B6CFF2A51AA0}"/>
                    </a:ext>
                  </a:extLst>
                </p14:cNvPr>
                <p14:cNvContentPartPr/>
                <p14:nvPr/>
              </p14:nvContentPartPr>
              <p14:xfrm>
                <a:off x="1314720" y="4352662"/>
                <a:ext cx="130320" cy="1209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8C3E606-F7C2-186F-3F2F-B6CFF2A51AA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310400" y="4348342"/>
                  <a:ext cx="138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5508C63-0782-3350-1C5F-CE069FB59EC6}"/>
                    </a:ext>
                  </a:extLst>
                </p14:cNvPr>
                <p14:cNvContentPartPr/>
                <p14:nvPr/>
              </p14:nvContentPartPr>
              <p14:xfrm>
                <a:off x="1549080" y="4363462"/>
                <a:ext cx="106920" cy="100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5508C63-0782-3350-1C5F-CE069FB59EC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544760" y="4359142"/>
                  <a:ext cx="115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ECF0CAB-0F6E-73BF-4EF9-63143A8B75BD}"/>
                    </a:ext>
                  </a:extLst>
                </p14:cNvPr>
                <p14:cNvContentPartPr/>
                <p14:nvPr/>
              </p14:nvContentPartPr>
              <p14:xfrm>
                <a:off x="859680" y="4394782"/>
                <a:ext cx="124560" cy="1306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ECF0CAB-0F6E-73BF-4EF9-63143A8B75B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55360" y="4390462"/>
                  <a:ext cx="133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BC38B63-18D8-D6B4-6BF6-9C92BAF3FD7F}"/>
                    </a:ext>
                  </a:extLst>
                </p14:cNvPr>
                <p14:cNvContentPartPr/>
                <p14:nvPr/>
              </p14:nvContentPartPr>
              <p14:xfrm>
                <a:off x="657000" y="4521502"/>
                <a:ext cx="1130760" cy="925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BC38B63-18D8-D6B4-6BF6-9C92BAF3FD7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52680" y="4517182"/>
                  <a:ext cx="1139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CC41850-73F9-D41B-958A-7F0EB26242C8}"/>
                    </a:ext>
                  </a:extLst>
                </p14:cNvPr>
                <p14:cNvContentPartPr/>
                <p14:nvPr/>
              </p14:nvContentPartPr>
              <p14:xfrm>
                <a:off x="1716480" y="3948742"/>
                <a:ext cx="28800" cy="568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CC41850-73F9-D41B-958A-7F0EB26242C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712160" y="3944422"/>
                  <a:ext cx="3744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3FE866F-5FB3-D478-F9C7-1066BB346EBD}"/>
                    </a:ext>
                  </a:extLst>
                </p14:cNvPr>
                <p14:cNvContentPartPr/>
                <p14:nvPr/>
              </p14:nvContentPartPr>
              <p14:xfrm>
                <a:off x="670680" y="3928942"/>
                <a:ext cx="50040" cy="6541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3FE866F-5FB3-D478-F9C7-1066BB346EB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66360" y="3924622"/>
                  <a:ext cx="5868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18F79D6-A2B3-B793-53BA-B9B1E9E7BC3C}"/>
                    </a:ext>
                  </a:extLst>
                </p14:cNvPr>
                <p14:cNvContentPartPr/>
                <p14:nvPr/>
              </p14:nvContentPartPr>
              <p14:xfrm>
                <a:off x="3215520" y="3626902"/>
                <a:ext cx="25560" cy="1267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18F79D6-A2B3-B793-53BA-B9B1E9E7BC3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211200" y="3622582"/>
                  <a:ext cx="34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EF67F7C-2FBF-7487-3168-A3F46E44BDF6}"/>
                    </a:ext>
                  </a:extLst>
                </p14:cNvPr>
                <p14:cNvContentPartPr/>
                <p14:nvPr/>
              </p14:nvContentPartPr>
              <p14:xfrm>
                <a:off x="3106080" y="3596662"/>
                <a:ext cx="216000" cy="1944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EF67F7C-2FBF-7487-3168-A3F46E44BDF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101760" y="3592342"/>
                  <a:ext cx="224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A7E588B-EB9F-2834-6B9E-F0E4B8F878B6}"/>
                    </a:ext>
                  </a:extLst>
                </p14:cNvPr>
                <p14:cNvContentPartPr/>
                <p14:nvPr/>
              </p14:nvContentPartPr>
              <p14:xfrm>
                <a:off x="3159360" y="3922462"/>
                <a:ext cx="26640" cy="4464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A7E588B-EB9F-2834-6B9E-F0E4B8F878B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155040" y="3918142"/>
                  <a:ext cx="352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A6EF347-AF59-AFC2-E62E-8C4B42E2189F}"/>
                    </a:ext>
                  </a:extLst>
                </p14:cNvPr>
                <p14:cNvContentPartPr/>
                <p14:nvPr/>
              </p14:nvContentPartPr>
              <p14:xfrm>
                <a:off x="2878560" y="4047382"/>
                <a:ext cx="737640" cy="784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A6EF347-AF59-AFC2-E62E-8C4B42E2189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874240" y="4043062"/>
                  <a:ext cx="746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9F9C024-2715-6585-263A-3826251881E8}"/>
                    </a:ext>
                  </a:extLst>
                </p14:cNvPr>
                <p14:cNvContentPartPr/>
                <p14:nvPr/>
              </p14:nvContentPartPr>
              <p14:xfrm>
                <a:off x="2903040" y="3902662"/>
                <a:ext cx="86040" cy="1486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9F9C024-2715-6585-263A-3826251881E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898720" y="3898342"/>
                  <a:ext cx="94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8350151-1B29-F2BC-B254-CCF2B95724E1}"/>
                    </a:ext>
                  </a:extLst>
                </p14:cNvPr>
                <p14:cNvContentPartPr/>
                <p14:nvPr/>
              </p14:nvContentPartPr>
              <p14:xfrm>
                <a:off x="2928960" y="3896542"/>
                <a:ext cx="171000" cy="1465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8350151-1B29-F2BC-B254-CCF2B95724E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924640" y="3892222"/>
                  <a:ext cx="179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7E2AA84-EE41-1449-1D8D-0EEDF6FA58EF}"/>
                    </a:ext>
                  </a:extLst>
                </p14:cNvPr>
                <p14:cNvContentPartPr/>
                <p14:nvPr/>
              </p14:nvContentPartPr>
              <p14:xfrm>
                <a:off x="3380040" y="3887182"/>
                <a:ext cx="191160" cy="914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7E2AA84-EE41-1449-1D8D-0EEDF6FA58E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375720" y="3882862"/>
                  <a:ext cx="199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22887F82-E91B-06A8-526B-5681EDD25CD9}"/>
                    </a:ext>
                  </a:extLst>
                </p14:cNvPr>
                <p14:cNvContentPartPr/>
                <p14:nvPr/>
              </p14:nvContentPartPr>
              <p14:xfrm>
                <a:off x="2897640" y="4173742"/>
                <a:ext cx="103680" cy="1908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22887F82-E91B-06A8-526B-5681EDD25CD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893320" y="4169422"/>
                  <a:ext cx="112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A713E44-F924-46F0-A753-5DF6B60FEA94}"/>
                    </a:ext>
                  </a:extLst>
                </p14:cNvPr>
                <p14:cNvContentPartPr/>
                <p14:nvPr/>
              </p14:nvContentPartPr>
              <p14:xfrm>
                <a:off x="2974680" y="4300462"/>
                <a:ext cx="31320" cy="928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A713E44-F924-46F0-A753-5DF6B60FEA9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970360" y="4296142"/>
                  <a:ext cx="39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5FC4168-97B7-832E-13DF-DDB857589944}"/>
                    </a:ext>
                  </a:extLst>
                </p14:cNvPr>
                <p14:cNvContentPartPr/>
                <p14:nvPr/>
              </p14:nvContentPartPr>
              <p14:xfrm>
                <a:off x="3343320" y="4179502"/>
                <a:ext cx="130680" cy="1389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5FC4168-97B7-832E-13DF-DDB85758994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339000" y="4175182"/>
                  <a:ext cx="139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A2F6650-466E-E000-3B1E-BEBDC1B6E0E4}"/>
                    </a:ext>
                  </a:extLst>
                </p14:cNvPr>
                <p14:cNvContentPartPr/>
                <p14:nvPr/>
              </p14:nvContentPartPr>
              <p14:xfrm>
                <a:off x="2835360" y="4419262"/>
                <a:ext cx="837360" cy="622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A2F6650-466E-E000-3B1E-BEBDC1B6E0E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831040" y="4414942"/>
                  <a:ext cx="846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2999441-D03C-B1A0-29EB-85A3808D2255}"/>
                    </a:ext>
                  </a:extLst>
                </p14:cNvPr>
                <p14:cNvContentPartPr/>
                <p14:nvPr/>
              </p14:nvContentPartPr>
              <p14:xfrm>
                <a:off x="3569400" y="3799702"/>
                <a:ext cx="46440" cy="613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2999441-D03C-B1A0-29EB-85A3808D225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565080" y="3795382"/>
                  <a:ext cx="550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0DBC826-5AF6-64B0-2554-4C460D48E4BE}"/>
                    </a:ext>
                  </a:extLst>
                </p14:cNvPr>
                <p14:cNvContentPartPr/>
                <p14:nvPr/>
              </p14:nvContentPartPr>
              <p14:xfrm>
                <a:off x="2730600" y="3945502"/>
                <a:ext cx="43920" cy="5346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0DBC826-5AF6-64B0-2554-4C460D48E4B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726280" y="3941182"/>
                  <a:ext cx="5256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F313E31-230F-AE23-7839-B5CF18C6A114}"/>
                    </a:ext>
                  </a:extLst>
                </p14:cNvPr>
                <p14:cNvContentPartPr/>
                <p14:nvPr/>
              </p14:nvContentPartPr>
              <p14:xfrm>
                <a:off x="385200" y="4689982"/>
                <a:ext cx="367920" cy="2242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F313E31-230F-AE23-7839-B5CF18C6A114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80880" y="4685662"/>
                  <a:ext cx="376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A01AD4A-DDDE-7927-FAC0-8CC10D37D2CA}"/>
                    </a:ext>
                  </a:extLst>
                </p14:cNvPr>
                <p14:cNvContentPartPr/>
                <p14:nvPr/>
              </p14:nvContentPartPr>
              <p14:xfrm>
                <a:off x="637560" y="4684942"/>
                <a:ext cx="12240" cy="144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A01AD4A-DDDE-7927-FAC0-8CC10D37D2C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33240" y="4680622"/>
                  <a:ext cx="20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8C275C5-6FCE-C1B1-451E-044315A0D99A}"/>
                    </a:ext>
                  </a:extLst>
                </p14:cNvPr>
                <p14:cNvContentPartPr/>
                <p14:nvPr/>
              </p14:nvContentPartPr>
              <p14:xfrm>
                <a:off x="877680" y="4745422"/>
                <a:ext cx="280440" cy="986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8C275C5-6FCE-C1B1-451E-044315A0D99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73360" y="4741102"/>
                  <a:ext cx="28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6F71D38-7424-F247-26B8-DD889459D814}"/>
                    </a:ext>
                  </a:extLst>
                </p14:cNvPr>
                <p14:cNvContentPartPr/>
                <p14:nvPr/>
              </p14:nvContentPartPr>
              <p14:xfrm>
                <a:off x="1124640" y="4710142"/>
                <a:ext cx="23040" cy="230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6F71D38-7424-F247-26B8-DD889459D81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20320" y="4705822"/>
                  <a:ext cx="31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02A91E2-259F-2BA2-3F31-9F69697EE560}"/>
                    </a:ext>
                  </a:extLst>
                </p14:cNvPr>
                <p14:cNvContentPartPr/>
                <p14:nvPr/>
              </p14:nvContentPartPr>
              <p14:xfrm>
                <a:off x="1215360" y="4754782"/>
                <a:ext cx="258480" cy="658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02A91E2-259F-2BA2-3F31-9F69697EE56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211040" y="4750462"/>
                  <a:ext cx="267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9DF5128-E7CA-27B8-2E70-11022C0AF0DA}"/>
                    </a:ext>
                  </a:extLst>
                </p14:cNvPr>
                <p14:cNvContentPartPr/>
                <p14:nvPr/>
              </p14:nvContentPartPr>
              <p14:xfrm>
                <a:off x="1718280" y="4678822"/>
                <a:ext cx="10080" cy="1364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9DF5128-E7CA-27B8-2E70-11022C0AF0D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713960" y="4674502"/>
                  <a:ext cx="18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393EF75-77BF-1B42-C261-8D34903A1E10}"/>
                    </a:ext>
                  </a:extLst>
                </p14:cNvPr>
                <p14:cNvContentPartPr/>
                <p14:nvPr/>
              </p14:nvContentPartPr>
              <p14:xfrm>
                <a:off x="1612800" y="4653622"/>
                <a:ext cx="175680" cy="219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393EF75-77BF-1B42-C261-8D34903A1E1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608480" y="4649302"/>
                  <a:ext cx="184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1D63343-6F41-B697-747C-094031B5DBE1}"/>
                    </a:ext>
                  </a:extLst>
                </p14:cNvPr>
                <p14:cNvContentPartPr/>
                <p14:nvPr/>
              </p14:nvContentPartPr>
              <p14:xfrm>
                <a:off x="1850400" y="4724182"/>
                <a:ext cx="223920" cy="752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1D63343-6F41-B697-747C-094031B5DBE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846080" y="4719862"/>
                  <a:ext cx="232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177437D-0E36-89AF-326C-D561A85D9238}"/>
                    </a:ext>
                  </a:extLst>
                </p14:cNvPr>
                <p14:cNvContentPartPr/>
                <p14:nvPr/>
              </p14:nvContentPartPr>
              <p14:xfrm>
                <a:off x="2143440" y="4711942"/>
                <a:ext cx="75240" cy="1069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177437D-0E36-89AF-326C-D561A85D923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139120" y="4707622"/>
                  <a:ext cx="83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05D67D7-1959-30D9-6AA1-28A3A3FEF3AE}"/>
                    </a:ext>
                  </a:extLst>
                </p14:cNvPr>
                <p14:cNvContentPartPr/>
                <p14:nvPr/>
              </p14:nvContentPartPr>
              <p14:xfrm>
                <a:off x="2247480" y="4635982"/>
                <a:ext cx="109440" cy="1609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05D67D7-1959-30D9-6AA1-28A3A3FEF3A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243160" y="4631662"/>
                  <a:ext cx="118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3A20B0C-DDA6-A63C-60F8-6DB701E30BD2}"/>
                    </a:ext>
                  </a:extLst>
                </p14:cNvPr>
                <p14:cNvContentPartPr/>
                <p14:nvPr/>
              </p14:nvContentPartPr>
              <p14:xfrm>
                <a:off x="2444760" y="4660102"/>
                <a:ext cx="231120" cy="1188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3A20B0C-DDA6-A63C-60F8-6DB701E30BD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440440" y="4655782"/>
                  <a:ext cx="239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CA03FA5-143E-1E94-9C91-4D977F6B5C42}"/>
                    </a:ext>
                  </a:extLst>
                </p14:cNvPr>
                <p14:cNvContentPartPr/>
                <p14:nvPr/>
              </p14:nvContentPartPr>
              <p14:xfrm>
                <a:off x="2726640" y="4596742"/>
                <a:ext cx="101880" cy="1544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CA03FA5-143E-1E94-9C91-4D977F6B5C4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722320" y="4592422"/>
                  <a:ext cx="110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4921109-B662-6AC2-3108-B704329EF76E}"/>
                    </a:ext>
                  </a:extLst>
                </p14:cNvPr>
                <p14:cNvContentPartPr/>
                <p14:nvPr/>
              </p14:nvContentPartPr>
              <p14:xfrm>
                <a:off x="2834280" y="4558222"/>
                <a:ext cx="324720" cy="1890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4921109-B662-6AC2-3108-B704329EF76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829960" y="4553902"/>
                  <a:ext cx="333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86A148B-DCB8-33AD-26E0-D40324696C21}"/>
                    </a:ext>
                  </a:extLst>
                </p14:cNvPr>
                <p14:cNvContentPartPr/>
                <p14:nvPr/>
              </p14:nvContentPartPr>
              <p14:xfrm>
                <a:off x="2907000" y="4547782"/>
                <a:ext cx="72000" cy="111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86A148B-DCB8-33AD-26E0-D40324696C2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902680" y="4543462"/>
                  <a:ext cx="80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7796D65-6EF9-2BB1-30F2-095803305419}"/>
                    </a:ext>
                  </a:extLst>
                </p14:cNvPr>
                <p14:cNvContentPartPr/>
                <p14:nvPr/>
              </p14:nvContentPartPr>
              <p14:xfrm>
                <a:off x="3228120" y="4632742"/>
                <a:ext cx="192240" cy="903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7796D65-6EF9-2BB1-30F2-09580330541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223800" y="4628422"/>
                  <a:ext cx="200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694E0A5-5859-20D2-528A-163B17D678C2}"/>
                    </a:ext>
                  </a:extLst>
                </p14:cNvPr>
                <p14:cNvContentPartPr/>
                <p14:nvPr/>
              </p14:nvContentPartPr>
              <p14:xfrm>
                <a:off x="3402360" y="4596382"/>
                <a:ext cx="141120" cy="124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694E0A5-5859-20D2-528A-163B17D678C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398040" y="4592062"/>
                  <a:ext cx="149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D6F53D9-C931-00DD-47AF-DBA59DD1A0CA}"/>
                    </a:ext>
                  </a:extLst>
                </p14:cNvPr>
                <p14:cNvContentPartPr/>
                <p14:nvPr/>
              </p14:nvContentPartPr>
              <p14:xfrm>
                <a:off x="3801240" y="4572262"/>
                <a:ext cx="324360" cy="954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D6F53D9-C931-00DD-47AF-DBA59DD1A0C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796920" y="4567942"/>
                  <a:ext cx="333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ABE0C95-03E9-A264-82AB-D957A73F7BF7}"/>
                    </a:ext>
                  </a:extLst>
                </p14:cNvPr>
                <p14:cNvContentPartPr/>
                <p14:nvPr/>
              </p14:nvContentPartPr>
              <p14:xfrm>
                <a:off x="4115880" y="4486942"/>
                <a:ext cx="33480" cy="727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ABE0C95-03E9-A264-82AB-D957A73F7BF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111560" y="4482622"/>
                  <a:ext cx="42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2965A73-2E2D-92B3-F3E0-BAFBFAD22D0A}"/>
                    </a:ext>
                  </a:extLst>
                </p14:cNvPr>
                <p14:cNvContentPartPr/>
                <p14:nvPr/>
              </p14:nvContentPartPr>
              <p14:xfrm>
                <a:off x="4158720" y="4465702"/>
                <a:ext cx="275040" cy="1792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2965A73-2E2D-92B3-F3E0-BAFBFAD22D0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154400" y="4461382"/>
                  <a:ext cx="283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CAB2795-245D-251B-6D37-9F295C6A590C}"/>
                    </a:ext>
                  </a:extLst>
                </p14:cNvPr>
                <p14:cNvContentPartPr/>
                <p14:nvPr/>
              </p14:nvContentPartPr>
              <p14:xfrm>
                <a:off x="375480" y="5033782"/>
                <a:ext cx="119160" cy="1256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CAB2795-245D-251B-6D37-9F295C6A590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71160" y="5029462"/>
                  <a:ext cx="127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718E275-D23C-9F5B-D56B-786C510BA0B3}"/>
                    </a:ext>
                  </a:extLst>
                </p14:cNvPr>
                <p14:cNvContentPartPr/>
                <p14:nvPr/>
              </p14:nvContentPartPr>
              <p14:xfrm>
                <a:off x="433800" y="5123062"/>
                <a:ext cx="45720" cy="244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718E275-D23C-9F5B-D56B-786C510BA0B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29480" y="5118742"/>
                  <a:ext cx="54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3D3CE54D-8E6C-1098-CC8B-A49646DAB239}"/>
                    </a:ext>
                  </a:extLst>
                </p14:cNvPr>
                <p14:cNvContentPartPr/>
                <p14:nvPr/>
              </p14:nvContentPartPr>
              <p14:xfrm>
                <a:off x="547560" y="5090662"/>
                <a:ext cx="218160" cy="457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3D3CE54D-8E6C-1098-CC8B-A49646DAB23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43240" y="5086342"/>
                  <a:ext cx="226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648C7AD-2C74-2A3D-BA0E-E108956022C8}"/>
                    </a:ext>
                  </a:extLst>
                </p14:cNvPr>
                <p14:cNvContentPartPr/>
                <p14:nvPr/>
              </p14:nvContentPartPr>
              <p14:xfrm>
                <a:off x="712440" y="4983742"/>
                <a:ext cx="169560" cy="1238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648C7AD-2C74-2A3D-BA0E-E108956022C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08120" y="4979422"/>
                  <a:ext cx="178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F014BFF-FA8F-8479-1192-2C1BA5747181}"/>
                    </a:ext>
                  </a:extLst>
                </p14:cNvPr>
                <p14:cNvContentPartPr/>
                <p14:nvPr/>
              </p14:nvContentPartPr>
              <p14:xfrm>
                <a:off x="953280" y="4995262"/>
                <a:ext cx="263160" cy="932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F014BFF-FA8F-8479-1192-2C1BA574718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48960" y="4990942"/>
                  <a:ext cx="271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A960185-00B2-F1CC-29E1-E68A95C2881F}"/>
                    </a:ext>
                  </a:extLst>
                </p14:cNvPr>
                <p14:cNvContentPartPr/>
                <p14:nvPr/>
              </p14:nvContentPartPr>
              <p14:xfrm>
                <a:off x="1334160" y="5006062"/>
                <a:ext cx="105120" cy="957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A960185-00B2-F1CC-29E1-E68A95C2881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329840" y="5001742"/>
                  <a:ext cx="113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B8168B8-1DB9-DCCA-9BA2-8F9BF1DE8840}"/>
                    </a:ext>
                  </a:extLst>
                </p14:cNvPr>
                <p14:cNvContentPartPr/>
                <p14:nvPr/>
              </p14:nvContentPartPr>
              <p14:xfrm>
                <a:off x="1519920" y="4932982"/>
                <a:ext cx="27000" cy="1346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B8168B8-1DB9-DCCA-9BA2-8F9BF1DE884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515600" y="4928662"/>
                  <a:ext cx="35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126AB4A-4241-5E57-7B52-6CAE58BAA56C}"/>
                    </a:ext>
                  </a:extLst>
                </p14:cNvPr>
                <p14:cNvContentPartPr/>
                <p14:nvPr/>
              </p14:nvContentPartPr>
              <p14:xfrm>
                <a:off x="1596600" y="4885102"/>
                <a:ext cx="133200" cy="1944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126AB4A-4241-5E57-7B52-6CAE58BAA56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592280" y="4880782"/>
                  <a:ext cx="141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D87443F-FBC9-019F-A583-8578D38F6714}"/>
                    </a:ext>
                  </a:extLst>
                </p14:cNvPr>
                <p14:cNvContentPartPr/>
                <p14:nvPr/>
              </p14:nvContentPartPr>
              <p14:xfrm>
                <a:off x="1832400" y="4896982"/>
                <a:ext cx="118080" cy="153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D87443F-FBC9-019F-A583-8578D38F671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828080" y="4892662"/>
                  <a:ext cx="126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5AAE37F-97B4-1183-AA76-410E3CDB0970}"/>
                    </a:ext>
                  </a:extLst>
                </p14:cNvPr>
                <p14:cNvContentPartPr/>
                <p14:nvPr/>
              </p14:nvContentPartPr>
              <p14:xfrm>
                <a:off x="1979280" y="4962502"/>
                <a:ext cx="167400" cy="968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5AAE37F-97B4-1183-AA76-410E3CDB097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974960" y="4958182"/>
                  <a:ext cx="176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4477392-3627-8949-133A-E90F47329DBE}"/>
                    </a:ext>
                  </a:extLst>
                </p14:cNvPr>
                <p14:cNvContentPartPr/>
                <p14:nvPr/>
              </p14:nvContentPartPr>
              <p14:xfrm>
                <a:off x="2083320" y="4882582"/>
                <a:ext cx="20520" cy="72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4477392-3627-8949-133A-E90F47329DB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079000" y="4878262"/>
                  <a:ext cx="29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DD270B2-2D86-BEF8-8387-F98164AA96FD}"/>
                    </a:ext>
                  </a:extLst>
                </p14:cNvPr>
                <p14:cNvContentPartPr/>
                <p14:nvPr/>
              </p14:nvContentPartPr>
              <p14:xfrm>
                <a:off x="2212920" y="4893022"/>
                <a:ext cx="199440" cy="1728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DD270B2-2D86-BEF8-8387-F98164AA96F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208600" y="4888702"/>
                  <a:ext cx="208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5E2A58E-D5F5-DC13-4858-5A5446E94C3A}"/>
                    </a:ext>
                  </a:extLst>
                </p14:cNvPr>
                <p14:cNvContentPartPr/>
                <p14:nvPr/>
              </p14:nvContentPartPr>
              <p14:xfrm>
                <a:off x="2603160" y="4882942"/>
                <a:ext cx="55080" cy="1515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5E2A58E-D5F5-DC13-4858-5A5446E94C3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598840" y="4878622"/>
                  <a:ext cx="63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D8E0C53-3118-637A-5CF7-9109FF0130A0}"/>
                    </a:ext>
                  </a:extLst>
                </p14:cNvPr>
                <p14:cNvContentPartPr/>
                <p14:nvPr/>
              </p14:nvContentPartPr>
              <p14:xfrm>
                <a:off x="2673720" y="4962502"/>
                <a:ext cx="187200" cy="608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D8E0C53-3118-637A-5CF7-9109FF0130A0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669400" y="4958182"/>
                  <a:ext cx="195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8F2C604-4347-B9E9-6541-C9F233F656E4}"/>
                    </a:ext>
                  </a:extLst>
                </p14:cNvPr>
                <p14:cNvContentPartPr/>
                <p14:nvPr/>
              </p14:nvContentPartPr>
              <p14:xfrm>
                <a:off x="2897640" y="4904542"/>
                <a:ext cx="227880" cy="1170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8F2C604-4347-B9E9-6541-C9F233F656E4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893320" y="4900222"/>
                  <a:ext cx="236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4C866A5-DF2A-65A3-ADC5-BF7146EE426F}"/>
                    </a:ext>
                  </a:extLst>
                </p14:cNvPr>
                <p14:cNvContentPartPr/>
                <p14:nvPr/>
              </p14:nvContentPartPr>
              <p14:xfrm>
                <a:off x="3359520" y="4858462"/>
                <a:ext cx="104400" cy="1242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4C866A5-DF2A-65A3-ADC5-BF7146EE426F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355200" y="4854142"/>
                  <a:ext cx="113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FAB610F-615E-B815-2FD5-A9C72AB08C6E}"/>
                    </a:ext>
                  </a:extLst>
                </p14:cNvPr>
                <p14:cNvContentPartPr/>
                <p14:nvPr/>
              </p14:nvContentPartPr>
              <p14:xfrm>
                <a:off x="3499560" y="4872862"/>
                <a:ext cx="82440" cy="986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FAB610F-615E-B815-2FD5-A9C72AB08C6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495240" y="4868542"/>
                  <a:ext cx="91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EEA5668-3586-010C-6928-5C8E6CE24276}"/>
                    </a:ext>
                  </a:extLst>
                </p14:cNvPr>
                <p14:cNvContentPartPr/>
                <p14:nvPr/>
              </p14:nvContentPartPr>
              <p14:xfrm>
                <a:off x="3593160" y="4867462"/>
                <a:ext cx="191520" cy="972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EEA5668-3586-010C-6928-5C8E6CE2427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588840" y="4863142"/>
                  <a:ext cx="200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6850ECC-18A6-D90D-57F6-EB8409FD60C9}"/>
                    </a:ext>
                  </a:extLst>
                </p14:cNvPr>
                <p14:cNvContentPartPr/>
                <p14:nvPr/>
              </p14:nvContentPartPr>
              <p14:xfrm>
                <a:off x="3809520" y="4864942"/>
                <a:ext cx="107640" cy="716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6850ECC-18A6-D90D-57F6-EB8409FD60C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805200" y="4860622"/>
                  <a:ext cx="116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1D2ED68-6B03-2028-9EA9-6DA324494687}"/>
                    </a:ext>
                  </a:extLst>
                </p14:cNvPr>
                <p14:cNvContentPartPr/>
                <p14:nvPr/>
              </p14:nvContentPartPr>
              <p14:xfrm>
                <a:off x="4092840" y="4844782"/>
                <a:ext cx="82800" cy="982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1D2ED68-6B03-2028-9EA9-6DA324494687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088520" y="4840462"/>
                  <a:ext cx="91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6619807-3A6F-EFDD-123C-ED94A45E9DEE}"/>
                    </a:ext>
                  </a:extLst>
                </p14:cNvPr>
                <p14:cNvContentPartPr/>
                <p14:nvPr/>
              </p14:nvContentPartPr>
              <p14:xfrm>
                <a:off x="4213440" y="4747942"/>
                <a:ext cx="208080" cy="1702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6619807-3A6F-EFDD-123C-ED94A45E9DE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209120" y="4743622"/>
                  <a:ext cx="216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04187EB-45C6-DA7F-3033-F0716442E31D}"/>
                    </a:ext>
                  </a:extLst>
                </p14:cNvPr>
                <p14:cNvContentPartPr/>
                <p14:nvPr/>
              </p14:nvContentPartPr>
              <p14:xfrm>
                <a:off x="4353840" y="4704742"/>
                <a:ext cx="52560" cy="1918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04187EB-45C6-DA7F-3033-F0716442E31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349520" y="4700422"/>
                  <a:ext cx="61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1CAFF690-ACC4-0A13-2F76-E4F868C17566}"/>
                    </a:ext>
                  </a:extLst>
                </p14:cNvPr>
                <p14:cNvContentPartPr/>
                <p14:nvPr/>
              </p14:nvContentPartPr>
              <p14:xfrm>
                <a:off x="4401000" y="4692142"/>
                <a:ext cx="40320" cy="1933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1CAFF690-ACC4-0A13-2F76-E4F868C1756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396680" y="4687822"/>
                  <a:ext cx="48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F7B667F-5D00-9CAE-A219-0F331AC9673D}"/>
                    </a:ext>
                  </a:extLst>
                </p14:cNvPr>
                <p14:cNvContentPartPr/>
                <p14:nvPr/>
              </p14:nvContentPartPr>
              <p14:xfrm>
                <a:off x="4458960" y="4811662"/>
                <a:ext cx="220680" cy="878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F7B667F-5D00-9CAE-A219-0F331AC9673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454640" y="4807342"/>
                  <a:ext cx="229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EE4DE5B-E249-7EF7-9C4D-D124246B58F5}"/>
                    </a:ext>
                  </a:extLst>
                </p14:cNvPr>
                <p14:cNvContentPartPr/>
                <p14:nvPr/>
              </p14:nvContentPartPr>
              <p14:xfrm>
                <a:off x="4815720" y="4868182"/>
                <a:ext cx="140760" cy="108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EE4DE5B-E249-7EF7-9C4D-D124246B58F5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811400" y="4863862"/>
                  <a:ext cx="149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56FA07C-7EFC-639F-7594-21137B78B479}"/>
                    </a:ext>
                  </a:extLst>
                </p14:cNvPr>
                <p14:cNvContentPartPr/>
                <p14:nvPr/>
              </p14:nvContentPartPr>
              <p14:xfrm>
                <a:off x="4957560" y="4817422"/>
                <a:ext cx="73080" cy="1566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56FA07C-7EFC-639F-7594-21137B78B479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953240" y="4813102"/>
                  <a:ext cx="81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11D8AD5-DE9C-8CA9-15DF-61F6D2C06BAE}"/>
                    </a:ext>
                  </a:extLst>
                </p14:cNvPr>
                <p14:cNvContentPartPr/>
                <p14:nvPr/>
              </p14:nvContentPartPr>
              <p14:xfrm>
                <a:off x="5421240" y="4797982"/>
                <a:ext cx="120600" cy="1040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11D8AD5-DE9C-8CA9-15DF-61F6D2C06BA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416920" y="4793662"/>
                  <a:ext cx="129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8BCADC7-AD07-0094-C111-1A7BE9AAAFB3}"/>
                    </a:ext>
                  </a:extLst>
                </p14:cNvPr>
                <p14:cNvContentPartPr/>
                <p14:nvPr/>
              </p14:nvContentPartPr>
              <p14:xfrm>
                <a:off x="5451840" y="4848022"/>
                <a:ext cx="228600" cy="561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8BCADC7-AD07-0094-C111-1A7BE9AAAFB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447520" y="4843702"/>
                  <a:ext cx="237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2902F41-1B8E-9988-F41A-B32BA341CAB8}"/>
                    </a:ext>
                  </a:extLst>
                </p14:cNvPr>
                <p14:cNvContentPartPr/>
                <p14:nvPr/>
              </p14:nvContentPartPr>
              <p14:xfrm>
                <a:off x="5810040" y="4763062"/>
                <a:ext cx="29160" cy="1018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2902F41-1B8E-9988-F41A-B32BA341CAB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805720" y="4758742"/>
                  <a:ext cx="37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1BEC589E-5E20-5B10-E6E8-E5D25AEE8E64}"/>
                    </a:ext>
                  </a:extLst>
                </p14:cNvPr>
                <p14:cNvContentPartPr/>
                <p14:nvPr/>
              </p14:nvContentPartPr>
              <p14:xfrm>
                <a:off x="5719680" y="4739662"/>
                <a:ext cx="153360" cy="1879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1BEC589E-5E20-5B10-E6E8-E5D25AEE8E6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715360" y="4735342"/>
                  <a:ext cx="162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3F33021F-E6B3-0882-36E1-A73AC6D904A2}"/>
                    </a:ext>
                  </a:extLst>
                </p14:cNvPr>
                <p14:cNvContentPartPr/>
                <p14:nvPr/>
              </p14:nvContentPartPr>
              <p14:xfrm>
                <a:off x="6041880" y="4895902"/>
                <a:ext cx="16920" cy="11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3F33021F-E6B3-0882-36E1-A73AC6D904A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037560" y="4891582"/>
                  <a:ext cx="25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DCDA642-7ECD-CD53-D9B6-B0A4480C5307}"/>
                    </a:ext>
                  </a:extLst>
                </p14:cNvPr>
                <p14:cNvContentPartPr/>
                <p14:nvPr/>
              </p14:nvContentPartPr>
              <p14:xfrm>
                <a:off x="6325200" y="4741102"/>
                <a:ext cx="169920" cy="1674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DCDA642-7ECD-CD53-D9B6-B0A4480C530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320880" y="4736782"/>
                  <a:ext cx="178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54B3B6D-2E33-0B50-1F10-1878FB60CFB7}"/>
                    </a:ext>
                  </a:extLst>
                </p14:cNvPr>
                <p14:cNvContentPartPr/>
                <p14:nvPr/>
              </p14:nvContentPartPr>
              <p14:xfrm>
                <a:off x="6553800" y="4701862"/>
                <a:ext cx="99360" cy="1627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54B3B6D-2E33-0B50-1F10-1878FB60CFB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549480" y="4697542"/>
                  <a:ext cx="108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4641955-696B-DC7C-10F0-F40635C6ED0F}"/>
                    </a:ext>
                  </a:extLst>
                </p14:cNvPr>
                <p14:cNvContentPartPr/>
                <p14:nvPr/>
              </p14:nvContentPartPr>
              <p14:xfrm>
                <a:off x="6571080" y="4725262"/>
                <a:ext cx="90720" cy="1519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4641955-696B-DC7C-10F0-F40635C6ED0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566760" y="4720942"/>
                  <a:ext cx="99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2F8252F-ED46-3141-FDC4-AD8D353D3FE8}"/>
                    </a:ext>
                  </a:extLst>
                </p14:cNvPr>
                <p14:cNvContentPartPr/>
                <p14:nvPr/>
              </p14:nvContentPartPr>
              <p14:xfrm>
                <a:off x="6801120" y="4778902"/>
                <a:ext cx="123120" cy="691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2F8252F-ED46-3141-FDC4-AD8D353D3FE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796800" y="4774582"/>
                  <a:ext cx="131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62ADCFF-41A5-6080-3373-13AE1B2E2677}"/>
                    </a:ext>
                  </a:extLst>
                </p14:cNvPr>
                <p14:cNvContentPartPr/>
                <p14:nvPr/>
              </p14:nvContentPartPr>
              <p14:xfrm>
                <a:off x="6789240" y="4635622"/>
                <a:ext cx="155160" cy="1317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62ADCFF-41A5-6080-3373-13AE1B2E267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784920" y="4631302"/>
                  <a:ext cx="163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4214023-B4AA-E340-715F-C9F2D3D61E35}"/>
                    </a:ext>
                  </a:extLst>
                </p14:cNvPr>
                <p14:cNvContentPartPr/>
                <p14:nvPr/>
              </p14:nvContentPartPr>
              <p14:xfrm>
                <a:off x="7074360" y="4679542"/>
                <a:ext cx="145800" cy="1771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4214023-B4AA-E340-715F-C9F2D3D61E3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070040" y="4675222"/>
                  <a:ext cx="154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468937D-526D-5FB6-6F9F-3C195609986B}"/>
                    </a:ext>
                  </a:extLst>
                </p14:cNvPr>
                <p14:cNvContentPartPr/>
                <p14:nvPr/>
              </p14:nvContentPartPr>
              <p14:xfrm>
                <a:off x="7310880" y="4692142"/>
                <a:ext cx="210960" cy="1447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468937D-526D-5FB6-6F9F-3C195609986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306560" y="4687822"/>
                  <a:ext cx="219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1AF90A5-415E-B71D-93A7-E6E5772AEF51}"/>
                    </a:ext>
                  </a:extLst>
                </p14:cNvPr>
                <p14:cNvContentPartPr/>
                <p14:nvPr/>
              </p14:nvContentPartPr>
              <p14:xfrm>
                <a:off x="6292440" y="4953862"/>
                <a:ext cx="1209600" cy="1051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1AF90A5-415E-B71D-93A7-E6E5772AEF5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288120" y="4949542"/>
                  <a:ext cx="1218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7C61F34-13E0-19F6-050C-86B596501DF9}"/>
                    </a:ext>
                  </a:extLst>
                </p14:cNvPr>
                <p14:cNvContentPartPr/>
                <p14:nvPr/>
              </p14:nvContentPartPr>
              <p14:xfrm>
                <a:off x="768240" y="4354102"/>
                <a:ext cx="281880" cy="2588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7C61F34-13E0-19F6-050C-86B596501DF9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63920" y="4349782"/>
                  <a:ext cx="290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A55C8F0-DA53-A613-40ED-55D32AA77D70}"/>
                    </a:ext>
                  </a:extLst>
                </p14:cNvPr>
                <p14:cNvContentPartPr/>
                <p14:nvPr/>
              </p14:nvContentPartPr>
              <p14:xfrm>
                <a:off x="340560" y="5391262"/>
                <a:ext cx="141840" cy="255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A55C8F0-DA53-A613-40ED-55D32AA77D70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36240" y="5386942"/>
                  <a:ext cx="150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68566FA-2311-0CD1-81A1-726EAED475B1}"/>
                    </a:ext>
                  </a:extLst>
                </p14:cNvPr>
                <p14:cNvContentPartPr/>
                <p14:nvPr/>
              </p14:nvContentPartPr>
              <p14:xfrm>
                <a:off x="329040" y="5349142"/>
                <a:ext cx="238320" cy="1774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68566FA-2311-0CD1-81A1-726EAED475B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24720" y="5344822"/>
                  <a:ext cx="246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55C7CE2-CA36-12D6-5204-058A20DF85F0}"/>
                    </a:ext>
                  </a:extLst>
                </p14:cNvPr>
                <p14:cNvContentPartPr/>
                <p14:nvPr/>
              </p14:nvContentPartPr>
              <p14:xfrm>
                <a:off x="747000" y="5292622"/>
                <a:ext cx="26280" cy="2145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55C7CE2-CA36-12D6-5204-058A20DF85F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42680" y="5288302"/>
                  <a:ext cx="34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E8C76FFC-7CEF-8BA9-1458-3AD4B489018F}"/>
                    </a:ext>
                  </a:extLst>
                </p14:cNvPr>
                <p14:cNvContentPartPr/>
                <p14:nvPr/>
              </p14:nvContentPartPr>
              <p14:xfrm>
                <a:off x="693360" y="5361022"/>
                <a:ext cx="156240" cy="64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E8C76FFC-7CEF-8BA9-1458-3AD4B489018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89040" y="5356702"/>
                  <a:ext cx="164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B2B0DEC0-A4BC-E4ED-0759-4E11D1ED5BCF}"/>
                    </a:ext>
                  </a:extLst>
                </p14:cNvPr>
                <p14:cNvContentPartPr/>
                <p14:nvPr/>
              </p14:nvContentPartPr>
              <p14:xfrm>
                <a:off x="860040" y="5335462"/>
                <a:ext cx="235800" cy="914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B2B0DEC0-A4BC-E4ED-0759-4E11D1ED5BCF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55720" y="5331142"/>
                  <a:ext cx="244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DDF31A9-6B2F-DC4A-DAA0-4515B30003C0}"/>
                    </a:ext>
                  </a:extLst>
                </p14:cNvPr>
                <p14:cNvContentPartPr/>
                <p14:nvPr/>
              </p14:nvContentPartPr>
              <p14:xfrm>
                <a:off x="1145160" y="5310622"/>
                <a:ext cx="117720" cy="1267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DDF31A9-6B2F-DC4A-DAA0-4515B30003C0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40840" y="5306302"/>
                  <a:ext cx="126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A30430E2-4EB1-FA0A-FAB8-87FAF6FEEF49}"/>
                    </a:ext>
                  </a:extLst>
                </p14:cNvPr>
                <p14:cNvContentPartPr/>
                <p14:nvPr/>
              </p14:nvContentPartPr>
              <p14:xfrm>
                <a:off x="1310400" y="5227822"/>
                <a:ext cx="139320" cy="1666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A30430E2-4EB1-FA0A-FAB8-87FAF6FEEF49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306080" y="5223502"/>
                  <a:ext cx="147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4DE725ED-4232-054F-7C77-5ADDFDFE7F9B}"/>
                    </a:ext>
                  </a:extLst>
                </p14:cNvPr>
                <p14:cNvContentPartPr/>
                <p14:nvPr/>
              </p14:nvContentPartPr>
              <p14:xfrm>
                <a:off x="1511640" y="5276782"/>
                <a:ext cx="73080" cy="1051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4DE725ED-4232-054F-7C77-5ADDFDFE7F9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507320" y="5272462"/>
                  <a:ext cx="81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285F6FE-BA19-E374-F9B5-AD6706563BB7}"/>
                    </a:ext>
                  </a:extLst>
                </p14:cNvPr>
                <p14:cNvContentPartPr/>
                <p14:nvPr/>
              </p14:nvContentPartPr>
              <p14:xfrm>
                <a:off x="1861200" y="5214142"/>
                <a:ext cx="145800" cy="2185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285F6FE-BA19-E374-F9B5-AD6706563BB7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856880" y="5209822"/>
                  <a:ext cx="154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1DC56F5C-2DAC-219B-F53B-5DE3DFBA807D}"/>
                    </a:ext>
                  </a:extLst>
                </p14:cNvPr>
                <p14:cNvContentPartPr/>
                <p14:nvPr/>
              </p14:nvContentPartPr>
              <p14:xfrm>
                <a:off x="2126160" y="5217742"/>
                <a:ext cx="136800" cy="1789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1DC56F5C-2DAC-219B-F53B-5DE3DFBA807D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2121840" y="5213422"/>
                  <a:ext cx="145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C6B9F6A-395A-9807-E12F-6087A3218869}"/>
                    </a:ext>
                  </a:extLst>
                </p14:cNvPr>
                <p14:cNvContentPartPr/>
                <p14:nvPr/>
              </p14:nvContentPartPr>
              <p14:xfrm>
                <a:off x="2194920" y="5304502"/>
                <a:ext cx="99000" cy="72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C6B9F6A-395A-9807-E12F-6087A3218869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2190600" y="5300182"/>
                  <a:ext cx="107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652FAFC3-B8FE-815C-CF9B-88AD9C7E375A}"/>
                    </a:ext>
                  </a:extLst>
                </p14:cNvPr>
                <p14:cNvContentPartPr/>
                <p14:nvPr/>
              </p14:nvContentPartPr>
              <p14:xfrm>
                <a:off x="2447280" y="5294422"/>
                <a:ext cx="197640" cy="763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652FAFC3-B8FE-815C-CF9B-88AD9C7E375A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2442960" y="5290102"/>
                  <a:ext cx="206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6E5516C9-C8EF-53B1-2849-B3023832CE13}"/>
                    </a:ext>
                  </a:extLst>
                </p14:cNvPr>
                <p14:cNvContentPartPr/>
                <p14:nvPr/>
              </p14:nvContentPartPr>
              <p14:xfrm>
                <a:off x="2475000" y="5156902"/>
                <a:ext cx="160920" cy="1206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6E5516C9-C8EF-53B1-2849-B3023832CE1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2470680" y="5152582"/>
                  <a:ext cx="169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9AF6F400-52DC-F4E6-C1FE-4C3B013E5868}"/>
                    </a:ext>
                  </a:extLst>
                </p14:cNvPr>
                <p14:cNvContentPartPr/>
                <p14:nvPr/>
              </p14:nvContentPartPr>
              <p14:xfrm>
                <a:off x="2823120" y="5128462"/>
                <a:ext cx="115920" cy="1778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9AF6F400-52DC-F4E6-C1FE-4C3B013E5868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2818800" y="5124142"/>
                  <a:ext cx="124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E8045A3-8B73-AC7C-D6B5-7C10C73FD528}"/>
                    </a:ext>
                  </a:extLst>
                </p14:cNvPr>
                <p14:cNvContentPartPr/>
                <p14:nvPr/>
              </p14:nvContentPartPr>
              <p14:xfrm>
                <a:off x="2897280" y="5192182"/>
                <a:ext cx="28080" cy="1512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E8045A3-8B73-AC7C-D6B5-7C10C73FD528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2892960" y="5187862"/>
                  <a:ext cx="36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841CB63A-FD37-AEF9-9258-B14CB97305F1}"/>
                    </a:ext>
                  </a:extLst>
                </p14:cNvPr>
                <p14:cNvContentPartPr/>
                <p14:nvPr/>
              </p14:nvContentPartPr>
              <p14:xfrm>
                <a:off x="3064320" y="5139982"/>
                <a:ext cx="253080" cy="1598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841CB63A-FD37-AEF9-9258-B14CB97305F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3060000" y="5135662"/>
                  <a:ext cx="261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D70938A8-2763-37E5-F4E1-F41575F2601A}"/>
                    </a:ext>
                  </a:extLst>
                </p14:cNvPr>
                <p14:cNvContentPartPr/>
                <p14:nvPr/>
              </p14:nvContentPartPr>
              <p14:xfrm>
                <a:off x="2906640" y="4205062"/>
                <a:ext cx="120960" cy="1670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D70938A8-2763-37E5-F4E1-F41575F2601A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902320" y="4200742"/>
                  <a:ext cx="129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2D0A64B8-4AE8-EC17-916D-A8E8972A1248}"/>
                    </a:ext>
                  </a:extLst>
                </p14:cNvPr>
                <p14:cNvContentPartPr/>
                <p14:nvPr/>
              </p14:nvContentPartPr>
              <p14:xfrm>
                <a:off x="2982600" y="4256902"/>
                <a:ext cx="16920" cy="1620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2D0A64B8-4AE8-EC17-916D-A8E8972A1248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2978280" y="4252582"/>
                  <a:ext cx="2556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3AE14DFF-A646-0173-1B10-D395D007198F}"/>
                  </a:ext>
                </a:extLst>
              </p14:cNvPr>
              <p14:cNvContentPartPr/>
              <p14:nvPr/>
            </p14:nvContentPartPr>
            <p14:xfrm>
              <a:off x="2711160" y="6298102"/>
              <a:ext cx="153000" cy="24624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3AE14DFF-A646-0173-1B10-D395D007198F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2706840" y="6293782"/>
                <a:ext cx="16164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0" name="Gruppieren 479">
            <a:extLst>
              <a:ext uri="{FF2B5EF4-FFF2-40B4-BE49-F238E27FC236}">
                <a16:creationId xmlns:a16="http://schemas.microsoft.com/office/drawing/2014/main" id="{8E92FB78-557E-2952-E887-C83B790A943E}"/>
              </a:ext>
            </a:extLst>
          </p:cNvPr>
          <p:cNvGrpSpPr/>
          <p:nvPr/>
        </p:nvGrpSpPr>
        <p:grpSpPr>
          <a:xfrm>
            <a:off x="2605680" y="5712022"/>
            <a:ext cx="1078920" cy="885600"/>
            <a:chOff x="2605680" y="5712022"/>
            <a:chExt cx="1078920" cy="88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F27A94FE-F0FD-1D4F-5654-525B3F14072C}"/>
                    </a:ext>
                  </a:extLst>
                </p14:cNvPr>
                <p14:cNvContentPartPr/>
                <p14:nvPr/>
              </p14:nvContentPartPr>
              <p14:xfrm>
                <a:off x="3058560" y="5748022"/>
                <a:ext cx="13320" cy="1969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F27A94FE-F0FD-1D4F-5654-525B3F14072C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3054240" y="5743702"/>
                  <a:ext cx="21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A7BB82F-79D3-5AEB-A5B7-E8CB3B79D0CA}"/>
                    </a:ext>
                  </a:extLst>
                </p14:cNvPr>
                <p14:cNvContentPartPr/>
                <p14:nvPr/>
              </p14:nvContentPartPr>
              <p14:xfrm>
                <a:off x="2968200" y="5712022"/>
                <a:ext cx="219240" cy="2584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A7BB82F-79D3-5AEB-A5B7-E8CB3B79D0C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963880" y="5707702"/>
                  <a:ext cx="227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18334657-31CA-C57C-B09C-A58C9E2AF3FF}"/>
                    </a:ext>
                  </a:extLst>
                </p14:cNvPr>
                <p14:cNvContentPartPr/>
                <p14:nvPr/>
              </p14:nvContentPartPr>
              <p14:xfrm>
                <a:off x="2605680" y="6161662"/>
                <a:ext cx="1078920" cy="374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18334657-31CA-C57C-B09C-A58C9E2AF3FF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2601360" y="6157342"/>
                  <a:ext cx="1087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519B00E6-6F0C-A379-578B-3A96F0BD87C1}"/>
                    </a:ext>
                  </a:extLst>
                </p14:cNvPr>
                <p14:cNvContentPartPr/>
                <p14:nvPr/>
              </p14:nvContentPartPr>
              <p14:xfrm>
                <a:off x="3011040" y="6227542"/>
                <a:ext cx="55080" cy="3700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519B00E6-6F0C-A379-578B-3A96F0BD87C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006720" y="6223222"/>
                  <a:ext cx="637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A97772C-6717-9715-365F-6FE686DA62F3}"/>
                    </a:ext>
                  </a:extLst>
                </p14:cNvPr>
                <p14:cNvContentPartPr/>
                <p14:nvPr/>
              </p14:nvContentPartPr>
              <p14:xfrm>
                <a:off x="2757240" y="6001462"/>
                <a:ext cx="117360" cy="1580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A97772C-6717-9715-365F-6FE686DA62F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752920" y="5997142"/>
                  <a:ext cx="126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BC95005-B06F-E73A-C67A-18F4C914C165}"/>
                    </a:ext>
                  </a:extLst>
                </p14:cNvPr>
                <p14:cNvContentPartPr/>
                <p14:nvPr/>
              </p14:nvContentPartPr>
              <p14:xfrm>
                <a:off x="2818080" y="6080662"/>
                <a:ext cx="75600" cy="262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BC95005-B06F-E73A-C67A-18F4C914C165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2813760" y="6076342"/>
                  <a:ext cx="84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C235E21C-5A02-6A22-9B65-C16078A0CBA0}"/>
                    </a:ext>
                  </a:extLst>
                </p14:cNvPr>
                <p14:cNvContentPartPr/>
                <p14:nvPr/>
              </p14:nvContentPartPr>
              <p14:xfrm>
                <a:off x="3332160" y="5931622"/>
                <a:ext cx="165960" cy="1533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C235E21C-5A02-6A22-9B65-C16078A0CBA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327840" y="5927302"/>
                  <a:ext cx="174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9AC2866-9EBA-6E13-F534-6334CD99BD31}"/>
                    </a:ext>
                  </a:extLst>
                </p14:cNvPr>
                <p14:cNvContentPartPr/>
                <p14:nvPr/>
              </p14:nvContentPartPr>
              <p14:xfrm>
                <a:off x="3271320" y="6234382"/>
                <a:ext cx="110520" cy="2516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9AC2866-9EBA-6E13-F534-6334CD99BD31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267000" y="6230062"/>
                  <a:ext cx="119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81714DE8-C23E-ED96-9AC1-B83C9762D8A7}"/>
                    </a:ext>
                  </a:extLst>
                </p14:cNvPr>
                <p14:cNvContentPartPr/>
                <p14:nvPr/>
              </p14:nvContentPartPr>
              <p14:xfrm>
                <a:off x="3368160" y="6327262"/>
                <a:ext cx="33840" cy="2156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81714DE8-C23E-ED96-9AC1-B83C9762D8A7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363840" y="6322942"/>
                  <a:ext cx="4248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CE938864-8584-3CB4-7D6D-6EA73B44F7BF}"/>
                  </a:ext>
                </a:extLst>
              </p14:cNvPr>
              <p14:cNvContentPartPr/>
              <p14:nvPr/>
            </p14:nvContentPartPr>
            <p14:xfrm>
              <a:off x="2410560" y="2131102"/>
              <a:ext cx="2880" cy="360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CE938864-8584-3CB4-7D6D-6EA73B44F7BF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2406240" y="2126782"/>
                <a:ext cx="1152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DA3E6AB9-1A7F-801F-30AA-2379D7A0DBAC}"/>
                  </a:ext>
                </a:extLst>
              </p14:cNvPr>
              <p14:cNvContentPartPr/>
              <p14:nvPr/>
            </p14:nvContentPartPr>
            <p14:xfrm>
              <a:off x="1340640" y="2767222"/>
              <a:ext cx="303840" cy="31716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DA3E6AB9-1A7F-801F-30AA-2379D7A0DBAC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1336320" y="2762902"/>
                <a:ext cx="3124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95ADA5F7-8329-965D-3596-EB7274193B77}"/>
                  </a:ext>
                </a:extLst>
              </p14:cNvPr>
              <p14:cNvContentPartPr/>
              <p14:nvPr/>
            </p14:nvContentPartPr>
            <p14:xfrm>
              <a:off x="1372680" y="6158422"/>
              <a:ext cx="394200" cy="49068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95ADA5F7-8329-965D-3596-EB7274193B77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1368360" y="6154102"/>
                <a:ext cx="40284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49D5C505-3397-C4ED-5426-3C5F6D7DBAE9}"/>
                  </a:ext>
                </a:extLst>
              </p14:cNvPr>
              <p14:cNvContentPartPr/>
              <p14:nvPr/>
            </p14:nvContentPartPr>
            <p14:xfrm>
              <a:off x="3429720" y="2737702"/>
              <a:ext cx="342720" cy="37224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49D5C505-3397-C4ED-5426-3C5F6D7DBAE9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3425400" y="2733382"/>
                <a:ext cx="35136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1E5064C4-E968-F7C9-4D25-5457842A3758}"/>
                  </a:ext>
                </a:extLst>
              </p14:cNvPr>
              <p14:cNvContentPartPr/>
              <p14:nvPr/>
            </p14:nvContentPartPr>
            <p14:xfrm>
              <a:off x="3160440" y="6190822"/>
              <a:ext cx="325080" cy="44316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1E5064C4-E968-F7C9-4D25-5457842A3758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3156120" y="6186502"/>
                <a:ext cx="3337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652252F4-25BE-3B25-41E1-C892A3F72C79}"/>
                  </a:ext>
                </a:extLst>
              </p14:cNvPr>
              <p14:cNvContentPartPr/>
              <p14:nvPr/>
            </p14:nvContentPartPr>
            <p14:xfrm>
              <a:off x="653400" y="3064942"/>
              <a:ext cx="284400" cy="7596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652252F4-25BE-3B25-41E1-C892A3F72C79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649080" y="3060622"/>
                <a:ext cx="293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28E54296-71DD-CFEF-962C-377BB7780AB8}"/>
                  </a:ext>
                </a:extLst>
              </p14:cNvPr>
              <p14:cNvContentPartPr/>
              <p14:nvPr/>
            </p14:nvContentPartPr>
            <p14:xfrm>
              <a:off x="800640" y="6564862"/>
              <a:ext cx="257040" cy="9000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28E54296-71DD-CFEF-962C-377BB7780AB8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796320" y="6560542"/>
                <a:ext cx="2656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2542632-CB03-C066-3BC5-4014AB69EF3A}"/>
                  </a:ext>
                </a:extLst>
              </p14:cNvPr>
              <p14:cNvContentPartPr/>
              <p14:nvPr/>
            </p14:nvContentPartPr>
            <p14:xfrm>
              <a:off x="2916720" y="3080422"/>
              <a:ext cx="212040" cy="3744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2542632-CB03-C066-3BC5-4014AB69EF3A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2912400" y="3076102"/>
                <a:ext cx="220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2A0F041F-E839-8ED9-56B8-333A8B5F6807}"/>
                  </a:ext>
                </a:extLst>
              </p14:cNvPr>
              <p14:cNvContentPartPr/>
              <p14:nvPr/>
            </p14:nvContentPartPr>
            <p14:xfrm>
              <a:off x="2580480" y="6610582"/>
              <a:ext cx="363240" cy="6300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2A0F041F-E839-8ED9-56B8-333A8B5F6807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2576160" y="6606262"/>
                <a:ext cx="37188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9" name="Gruppieren 508">
            <a:extLst>
              <a:ext uri="{FF2B5EF4-FFF2-40B4-BE49-F238E27FC236}">
                <a16:creationId xmlns:a16="http://schemas.microsoft.com/office/drawing/2014/main" id="{9D44FF65-0078-DDBF-97E0-242ADEDF621C}"/>
              </a:ext>
            </a:extLst>
          </p:cNvPr>
          <p:cNvGrpSpPr/>
          <p:nvPr/>
        </p:nvGrpSpPr>
        <p:grpSpPr>
          <a:xfrm>
            <a:off x="3863520" y="5560102"/>
            <a:ext cx="321840" cy="223920"/>
            <a:chOff x="3863520" y="5560102"/>
            <a:chExt cx="32184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12EC4ED-3883-1BF2-4624-946FF90C5970}"/>
                    </a:ext>
                  </a:extLst>
                </p14:cNvPr>
                <p14:cNvContentPartPr/>
                <p14:nvPr/>
              </p14:nvContentPartPr>
              <p14:xfrm>
                <a:off x="3863520" y="5643262"/>
                <a:ext cx="173880" cy="612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12EC4ED-3883-1BF2-4624-946FF90C5970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859200" y="5638942"/>
                  <a:ext cx="182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2807418D-BF7A-229F-9FC3-B926CDADAF36}"/>
                    </a:ext>
                  </a:extLst>
                </p14:cNvPr>
                <p14:cNvContentPartPr/>
                <p14:nvPr/>
              </p14:nvContentPartPr>
              <p14:xfrm>
                <a:off x="3864240" y="5560102"/>
                <a:ext cx="321120" cy="2239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2807418D-BF7A-229F-9FC3-B926CDADAF3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859920" y="5555782"/>
                  <a:ext cx="3297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9" name="Gruppieren 548">
            <a:extLst>
              <a:ext uri="{FF2B5EF4-FFF2-40B4-BE49-F238E27FC236}">
                <a16:creationId xmlns:a16="http://schemas.microsoft.com/office/drawing/2014/main" id="{DFC63566-6285-3308-9452-F1ED0835FD10}"/>
              </a:ext>
            </a:extLst>
          </p:cNvPr>
          <p:cNvGrpSpPr/>
          <p:nvPr/>
        </p:nvGrpSpPr>
        <p:grpSpPr>
          <a:xfrm>
            <a:off x="4459680" y="5210902"/>
            <a:ext cx="4140360" cy="1271520"/>
            <a:chOff x="4459680" y="5210902"/>
            <a:chExt cx="4140360" cy="12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6148A8F0-523B-4388-BC63-EC5160BF3704}"/>
                    </a:ext>
                  </a:extLst>
                </p14:cNvPr>
                <p14:cNvContentPartPr/>
                <p14:nvPr/>
              </p14:nvContentPartPr>
              <p14:xfrm>
                <a:off x="4573440" y="5485582"/>
                <a:ext cx="23400" cy="1634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6148A8F0-523B-4388-BC63-EC5160BF3704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569120" y="5481262"/>
                  <a:ext cx="32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186770F9-B578-0903-99C8-6654109DD807}"/>
                    </a:ext>
                  </a:extLst>
                </p14:cNvPr>
                <p14:cNvContentPartPr/>
                <p14:nvPr/>
              </p14:nvContentPartPr>
              <p14:xfrm>
                <a:off x="4479120" y="5466862"/>
                <a:ext cx="225000" cy="2142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186770F9-B578-0903-99C8-6654109DD807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4474800" y="5462542"/>
                  <a:ext cx="233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5B5D7C48-6B48-DD7A-F87A-C5DBFE0066D6}"/>
                    </a:ext>
                  </a:extLst>
                </p14:cNvPr>
                <p14:cNvContentPartPr/>
                <p14:nvPr/>
              </p14:nvContentPartPr>
              <p14:xfrm>
                <a:off x="4780080" y="5647222"/>
                <a:ext cx="7200" cy="334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5B5D7C48-6B48-DD7A-F87A-C5DBFE0066D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4775760" y="5642902"/>
                  <a:ext cx="15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DA7D7B43-C3E3-E245-1F41-78B76458E00A}"/>
                    </a:ext>
                  </a:extLst>
                </p14:cNvPr>
                <p14:cNvContentPartPr/>
                <p14:nvPr/>
              </p14:nvContentPartPr>
              <p14:xfrm>
                <a:off x="4821120" y="5548582"/>
                <a:ext cx="288360" cy="676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DA7D7B43-C3E3-E245-1F41-78B76458E00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4816800" y="5544262"/>
                  <a:ext cx="297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B4AF64C3-A60D-F61C-97E2-89CA5A7296F2}"/>
                    </a:ext>
                  </a:extLst>
                </p14:cNvPr>
                <p14:cNvContentPartPr/>
                <p14:nvPr/>
              </p14:nvContentPartPr>
              <p14:xfrm>
                <a:off x="5152320" y="5417542"/>
                <a:ext cx="108000" cy="1454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B4AF64C3-A60D-F61C-97E2-89CA5A7296F2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148000" y="5413222"/>
                  <a:ext cx="116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5B8D32F2-1380-8614-46DC-18A53EAB10A2}"/>
                    </a:ext>
                  </a:extLst>
                </p14:cNvPr>
                <p14:cNvContentPartPr/>
                <p14:nvPr/>
              </p14:nvContentPartPr>
              <p14:xfrm>
                <a:off x="5465520" y="5385142"/>
                <a:ext cx="139320" cy="1562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5B8D32F2-1380-8614-46DC-18A53EAB10A2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461200" y="5380822"/>
                  <a:ext cx="147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C9CD21B-B544-A95E-2BE2-DD401D7F9F84}"/>
                    </a:ext>
                  </a:extLst>
                </p14:cNvPr>
                <p14:cNvContentPartPr/>
                <p14:nvPr/>
              </p14:nvContentPartPr>
              <p14:xfrm>
                <a:off x="5651280" y="5352742"/>
                <a:ext cx="118440" cy="1677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C9CD21B-B544-A95E-2BE2-DD401D7F9F84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646960" y="5348422"/>
                  <a:ext cx="127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6CEE3EEF-F155-4A14-761B-6A93D9028971}"/>
                    </a:ext>
                  </a:extLst>
                </p14:cNvPr>
                <p14:cNvContentPartPr/>
                <p14:nvPr/>
              </p14:nvContentPartPr>
              <p14:xfrm>
                <a:off x="5889600" y="5329342"/>
                <a:ext cx="161640" cy="2048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6CEE3EEF-F155-4A14-761B-6A93D9028971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885280" y="5325022"/>
                  <a:ext cx="170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F03DD483-9A17-200B-B3A4-4B725F4A46FF}"/>
                    </a:ext>
                  </a:extLst>
                </p14:cNvPr>
                <p14:cNvContentPartPr/>
                <p14:nvPr/>
              </p14:nvContentPartPr>
              <p14:xfrm>
                <a:off x="6236640" y="5294422"/>
                <a:ext cx="104040" cy="2062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F03DD483-9A17-200B-B3A4-4B725F4A46FF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232320" y="5290102"/>
                  <a:ext cx="112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F41CFE2E-BD06-D8B4-2E88-E442E512BF39}"/>
                    </a:ext>
                  </a:extLst>
                </p14:cNvPr>
                <p14:cNvContentPartPr/>
                <p14:nvPr/>
              </p14:nvContentPartPr>
              <p14:xfrm>
                <a:off x="6388200" y="5366422"/>
                <a:ext cx="130680" cy="10908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F41CFE2E-BD06-D8B4-2E88-E442E512BF3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383880" y="5362102"/>
                  <a:ext cx="139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B1C62289-97C5-0666-21FE-86CC81D43EA6}"/>
                    </a:ext>
                  </a:extLst>
                </p14:cNvPr>
                <p14:cNvContentPartPr/>
                <p14:nvPr/>
              </p14:nvContentPartPr>
              <p14:xfrm>
                <a:off x="6524280" y="5259502"/>
                <a:ext cx="91800" cy="2257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B1C62289-97C5-0666-21FE-86CC81D43EA6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519960" y="5255182"/>
                  <a:ext cx="100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BF85FB61-6534-AF69-56DB-E8A96A9CBF26}"/>
                    </a:ext>
                  </a:extLst>
                </p14:cNvPr>
                <p14:cNvContentPartPr/>
                <p14:nvPr/>
              </p14:nvContentPartPr>
              <p14:xfrm>
                <a:off x="6716520" y="5346262"/>
                <a:ext cx="262440" cy="12996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BF85FB61-6534-AF69-56DB-E8A96A9CBF2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712200" y="5341942"/>
                  <a:ext cx="271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CC13574-9854-FB17-E2E4-A44C8D01F9E0}"/>
                    </a:ext>
                  </a:extLst>
                </p14:cNvPr>
                <p14:cNvContentPartPr/>
                <p14:nvPr/>
              </p14:nvContentPartPr>
              <p14:xfrm>
                <a:off x="7142040" y="5300542"/>
                <a:ext cx="275400" cy="3398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CC13574-9854-FB17-E2E4-A44C8D01F9E0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7137720" y="5296222"/>
                  <a:ext cx="284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06C0A75-2049-CBB7-97B6-65F098029292}"/>
                    </a:ext>
                  </a:extLst>
                </p14:cNvPr>
                <p14:cNvContentPartPr/>
                <p14:nvPr/>
              </p14:nvContentPartPr>
              <p14:xfrm>
                <a:off x="7391520" y="5210902"/>
                <a:ext cx="273240" cy="1886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06C0A75-2049-CBB7-97B6-65F098029292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387200" y="5206582"/>
                  <a:ext cx="281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2243399E-8E4D-6705-5A60-B13AC27E9B66}"/>
                    </a:ext>
                  </a:extLst>
                </p14:cNvPr>
                <p14:cNvContentPartPr/>
                <p14:nvPr/>
              </p14:nvContentPartPr>
              <p14:xfrm>
                <a:off x="7365600" y="5230702"/>
                <a:ext cx="83520" cy="3240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2243399E-8E4D-6705-5A60-B13AC27E9B6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361280" y="5226382"/>
                  <a:ext cx="92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778AC37A-0ED2-5927-DABF-D2846C03D154}"/>
                    </a:ext>
                  </a:extLst>
                </p14:cNvPr>
                <p14:cNvContentPartPr/>
                <p14:nvPr/>
              </p14:nvContentPartPr>
              <p14:xfrm>
                <a:off x="4459680" y="5889862"/>
                <a:ext cx="306000" cy="2502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778AC37A-0ED2-5927-DABF-D2846C03D154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455360" y="5885542"/>
                  <a:ext cx="314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5E70F53B-7923-CEF4-93FE-FDE7DA98F859}"/>
                    </a:ext>
                  </a:extLst>
                </p14:cNvPr>
                <p14:cNvContentPartPr/>
                <p14:nvPr/>
              </p14:nvContentPartPr>
              <p14:xfrm>
                <a:off x="4803480" y="5864302"/>
                <a:ext cx="207360" cy="9396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5E70F53B-7923-CEF4-93FE-FDE7DA98F859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799160" y="5859982"/>
                  <a:ext cx="216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5F0897C-FD95-A1B1-9BBC-ECA2C21D54C7}"/>
                    </a:ext>
                  </a:extLst>
                </p14:cNvPr>
                <p14:cNvContentPartPr/>
                <p14:nvPr/>
              </p14:nvContentPartPr>
              <p14:xfrm>
                <a:off x="5094720" y="5862502"/>
                <a:ext cx="67680" cy="957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5F0897C-FD95-A1B1-9BBC-ECA2C21D54C7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090400" y="5858182"/>
                  <a:ext cx="76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F4F717BE-B52E-AA37-4BEC-C5809CE1B78F}"/>
                    </a:ext>
                  </a:extLst>
                </p14:cNvPr>
                <p14:cNvContentPartPr/>
                <p14:nvPr/>
              </p14:nvContentPartPr>
              <p14:xfrm>
                <a:off x="5199120" y="5823982"/>
                <a:ext cx="93240" cy="946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F4F717BE-B52E-AA37-4BEC-C5809CE1B78F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5194800" y="5819662"/>
                  <a:ext cx="101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E751EB16-E087-F5DE-4F4D-F4D667078BD3}"/>
                    </a:ext>
                  </a:extLst>
                </p14:cNvPr>
                <p14:cNvContentPartPr/>
                <p14:nvPr/>
              </p14:nvContentPartPr>
              <p14:xfrm>
                <a:off x="5579640" y="5682502"/>
                <a:ext cx="446760" cy="2354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E751EB16-E087-F5DE-4F4D-F4D667078BD3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575320" y="5678182"/>
                  <a:ext cx="455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C57C853C-F158-BE6F-7C21-9EEFD9517130}"/>
                    </a:ext>
                  </a:extLst>
                </p14:cNvPr>
                <p14:cNvContentPartPr/>
                <p14:nvPr/>
              </p14:nvContentPartPr>
              <p14:xfrm>
                <a:off x="5740560" y="5659462"/>
                <a:ext cx="65520" cy="86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C57C853C-F158-BE6F-7C21-9EEFD9517130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736240" y="5655142"/>
                  <a:ext cx="74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A7F79B9B-9E13-D41B-4BE7-6A5DD1378D64}"/>
                    </a:ext>
                  </a:extLst>
                </p14:cNvPr>
                <p14:cNvContentPartPr/>
                <p14:nvPr/>
              </p14:nvContentPartPr>
              <p14:xfrm>
                <a:off x="6049080" y="5766382"/>
                <a:ext cx="57960" cy="8172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A7F79B9B-9E13-D41B-4BE7-6A5DD1378D64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044760" y="5762062"/>
                  <a:ext cx="66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408FCE6-8042-081C-256D-CE7A1386C0D0}"/>
                    </a:ext>
                  </a:extLst>
                </p14:cNvPr>
                <p14:cNvContentPartPr/>
                <p14:nvPr/>
              </p14:nvContentPartPr>
              <p14:xfrm>
                <a:off x="6334920" y="5669182"/>
                <a:ext cx="106560" cy="1569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408FCE6-8042-081C-256D-CE7A1386C0D0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330600" y="5664862"/>
                  <a:ext cx="115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9FDEEAF-9A56-1666-D4D9-A31BAA26DCF6}"/>
                    </a:ext>
                  </a:extLst>
                </p14:cNvPr>
                <p14:cNvContentPartPr/>
                <p14:nvPr/>
              </p14:nvContentPartPr>
              <p14:xfrm>
                <a:off x="6386760" y="5631022"/>
                <a:ext cx="126360" cy="2322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9FDEEAF-9A56-1666-D4D9-A31BAA26DCF6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382440" y="5626702"/>
                  <a:ext cx="135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061308D7-2200-178B-8677-FE8341FB2E4B}"/>
                    </a:ext>
                  </a:extLst>
                </p14:cNvPr>
                <p14:cNvContentPartPr/>
                <p14:nvPr/>
              </p14:nvContentPartPr>
              <p14:xfrm>
                <a:off x="6700320" y="5705902"/>
                <a:ext cx="390600" cy="1328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061308D7-2200-178B-8677-FE8341FB2E4B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696000" y="5701582"/>
                  <a:ext cx="399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D0E1399-9E57-0AE7-CF99-AB639B5DA614}"/>
                    </a:ext>
                  </a:extLst>
                </p14:cNvPr>
                <p14:cNvContentPartPr/>
                <p14:nvPr/>
              </p14:nvContentPartPr>
              <p14:xfrm>
                <a:off x="6992640" y="5614822"/>
                <a:ext cx="5040" cy="90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D0E1399-9E57-0AE7-CF99-AB639B5DA61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988320" y="5610502"/>
                  <a:ext cx="13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5786FF6-EAA7-3680-E977-4C14DDC90671}"/>
                    </a:ext>
                  </a:extLst>
                </p14:cNvPr>
                <p14:cNvContentPartPr/>
                <p14:nvPr/>
              </p14:nvContentPartPr>
              <p14:xfrm>
                <a:off x="7355880" y="5694742"/>
                <a:ext cx="58680" cy="6948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5786FF6-EAA7-3680-E977-4C14DDC90671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351560" y="5690422"/>
                  <a:ext cx="67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6DCC387D-9F2A-30D1-7D50-A5E7AC269EAD}"/>
                    </a:ext>
                  </a:extLst>
                </p14:cNvPr>
                <p14:cNvContentPartPr/>
                <p14:nvPr/>
              </p14:nvContentPartPr>
              <p14:xfrm>
                <a:off x="7452720" y="5566222"/>
                <a:ext cx="403560" cy="1962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6DCC387D-9F2A-30D1-7D50-A5E7AC269EAD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448400" y="5561902"/>
                  <a:ext cx="412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5930211-C549-2372-C031-0A064203584B}"/>
                    </a:ext>
                  </a:extLst>
                </p14:cNvPr>
                <p14:cNvContentPartPr/>
                <p14:nvPr/>
              </p14:nvContentPartPr>
              <p14:xfrm>
                <a:off x="7764840" y="5543902"/>
                <a:ext cx="25560" cy="720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5930211-C549-2372-C031-0A064203584B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760520" y="5539582"/>
                  <a:ext cx="34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4803D86A-148C-EAF8-707B-9BAC21A3D28C}"/>
                    </a:ext>
                  </a:extLst>
                </p14:cNvPr>
                <p14:cNvContentPartPr/>
                <p14:nvPr/>
              </p14:nvContentPartPr>
              <p14:xfrm>
                <a:off x="8015760" y="5512222"/>
                <a:ext cx="91440" cy="2250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4803D86A-148C-EAF8-707B-9BAC21A3D28C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8011440" y="5507902"/>
                  <a:ext cx="100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7EE12A72-3132-A8BD-7FDF-09EECED3D3C5}"/>
                    </a:ext>
                  </a:extLst>
                </p14:cNvPr>
                <p14:cNvContentPartPr/>
                <p14:nvPr/>
              </p14:nvContentPartPr>
              <p14:xfrm>
                <a:off x="8132040" y="5609422"/>
                <a:ext cx="223560" cy="946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7EE12A72-3132-A8BD-7FDF-09EECED3D3C5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8127720" y="5605102"/>
                  <a:ext cx="232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E9AC7599-B20D-F164-1464-CFE76B42CF4C}"/>
                    </a:ext>
                  </a:extLst>
                </p14:cNvPr>
                <p14:cNvContentPartPr/>
                <p14:nvPr/>
              </p14:nvContentPartPr>
              <p14:xfrm>
                <a:off x="8358480" y="5467222"/>
                <a:ext cx="241560" cy="2044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E9AC7599-B20D-F164-1464-CFE76B42CF4C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354160" y="5462902"/>
                  <a:ext cx="250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220AC9B6-BB6F-5E8A-03E0-CCAA0220602A}"/>
                    </a:ext>
                  </a:extLst>
                </p14:cNvPr>
                <p14:cNvContentPartPr/>
                <p14:nvPr/>
              </p14:nvContentPartPr>
              <p14:xfrm>
                <a:off x="7356240" y="5793022"/>
                <a:ext cx="1232280" cy="730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220AC9B6-BB6F-5E8A-03E0-CCAA0220602A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351920" y="5788702"/>
                  <a:ext cx="1240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BE3F625E-B39C-A6AC-7B7E-E336BBA76CFA}"/>
                    </a:ext>
                  </a:extLst>
                </p14:cNvPr>
                <p14:cNvContentPartPr/>
                <p14:nvPr/>
              </p14:nvContentPartPr>
              <p14:xfrm>
                <a:off x="4484880" y="6245902"/>
                <a:ext cx="153360" cy="1533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BE3F625E-B39C-A6AC-7B7E-E336BBA76CFA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480560" y="6241582"/>
                  <a:ext cx="162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0949244B-38B4-98F1-9F92-DAEE91A1722F}"/>
                    </a:ext>
                  </a:extLst>
                </p14:cNvPr>
                <p14:cNvContentPartPr/>
                <p14:nvPr/>
              </p14:nvContentPartPr>
              <p14:xfrm>
                <a:off x="4669200" y="6177862"/>
                <a:ext cx="81000" cy="1918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0949244B-38B4-98F1-9F92-DAEE91A1722F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664880" y="6173542"/>
                  <a:ext cx="89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71016618-AFBE-E204-9716-75643A28E9D2}"/>
                    </a:ext>
                  </a:extLst>
                </p14:cNvPr>
                <p14:cNvContentPartPr/>
                <p14:nvPr/>
              </p14:nvContentPartPr>
              <p14:xfrm>
                <a:off x="4865040" y="6250582"/>
                <a:ext cx="206280" cy="1047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71016618-AFBE-E204-9716-75643A28E9D2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4860720" y="6246262"/>
                  <a:ext cx="214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CA8DD731-A359-1204-5262-775AF48FEADE}"/>
                    </a:ext>
                  </a:extLst>
                </p14:cNvPr>
                <p14:cNvContentPartPr/>
                <p14:nvPr/>
              </p14:nvContentPartPr>
              <p14:xfrm>
                <a:off x="5224320" y="6200902"/>
                <a:ext cx="307800" cy="2815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CA8DD731-A359-1204-5262-775AF48FEADE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5220000" y="6196582"/>
                  <a:ext cx="3164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E9907295-4150-EC95-7125-909F701B5D24}"/>
                    </a:ext>
                  </a:extLst>
                </p14:cNvPr>
                <p14:cNvContentPartPr/>
                <p14:nvPr/>
              </p14:nvContentPartPr>
              <p14:xfrm>
                <a:off x="5521320" y="6107302"/>
                <a:ext cx="215640" cy="17820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E9907295-4150-EC95-7125-909F701B5D24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5517000" y="6102982"/>
                  <a:ext cx="224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0680621E-FE19-FE70-EC15-069D40211EE5}"/>
                    </a:ext>
                  </a:extLst>
                </p14:cNvPr>
                <p14:cNvContentPartPr/>
                <p14:nvPr/>
              </p14:nvContentPartPr>
              <p14:xfrm>
                <a:off x="5457960" y="6135022"/>
                <a:ext cx="125640" cy="388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0680621E-FE19-FE70-EC15-069D40211EE5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5453640" y="6130702"/>
                  <a:ext cx="134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7A8AC4C5-937B-BC17-5A4B-66E6286085E9}"/>
                    </a:ext>
                  </a:extLst>
                </p14:cNvPr>
                <p14:cNvContentPartPr/>
                <p14:nvPr/>
              </p14:nvContentPartPr>
              <p14:xfrm>
                <a:off x="5929560" y="6198022"/>
                <a:ext cx="199080" cy="8172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7A8AC4C5-937B-BC17-5A4B-66E6286085E9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925240" y="6193702"/>
                  <a:ext cx="207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2842E701-E02E-2591-AF55-6AF03C7339F6}"/>
                    </a:ext>
                  </a:extLst>
                </p14:cNvPr>
                <p14:cNvContentPartPr/>
                <p14:nvPr/>
              </p14:nvContentPartPr>
              <p14:xfrm>
                <a:off x="6175080" y="6164182"/>
                <a:ext cx="183600" cy="961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2842E701-E02E-2591-AF55-6AF03C7339F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170760" y="6159862"/>
                  <a:ext cx="192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ADF04C0F-D6F4-E917-D138-FC4A060D31E5}"/>
                    </a:ext>
                  </a:extLst>
                </p14:cNvPr>
                <p14:cNvContentPartPr/>
                <p14:nvPr/>
              </p14:nvContentPartPr>
              <p14:xfrm>
                <a:off x="6337080" y="6009022"/>
                <a:ext cx="214560" cy="2581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ADF04C0F-D6F4-E917-D138-FC4A060D31E5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332760" y="6004702"/>
                  <a:ext cx="223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61512F87-96EB-05DC-448F-4CFA6C39D0D4}"/>
                    </a:ext>
                  </a:extLst>
                </p14:cNvPr>
                <p14:cNvContentPartPr/>
                <p14:nvPr/>
              </p14:nvContentPartPr>
              <p14:xfrm>
                <a:off x="6744240" y="6030262"/>
                <a:ext cx="275400" cy="2178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61512F87-96EB-05DC-448F-4CFA6C39D0D4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739920" y="6025942"/>
                  <a:ext cx="284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30A5C116-079E-8CB2-3CFD-29BDBD667581}"/>
                    </a:ext>
                  </a:extLst>
                </p14:cNvPr>
                <p14:cNvContentPartPr/>
                <p14:nvPr/>
              </p14:nvContentPartPr>
              <p14:xfrm>
                <a:off x="6112800" y="6297742"/>
                <a:ext cx="453240" cy="568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30A5C116-079E-8CB2-3CFD-29BDBD667581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108480" y="6293422"/>
                  <a:ext cx="461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91421F28-7FE5-B720-FCA1-ADB686E79832}"/>
                    </a:ext>
                  </a:extLst>
                </p14:cNvPr>
                <p14:cNvContentPartPr/>
                <p14:nvPr/>
              </p14:nvContentPartPr>
              <p14:xfrm>
                <a:off x="7109280" y="6119902"/>
                <a:ext cx="257400" cy="1231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91421F28-7FE5-B720-FCA1-ADB686E79832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104960" y="6115582"/>
                  <a:ext cx="266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2E399CE4-39A6-2031-C460-A5E8DDF07119}"/>
                    </a:ext>
                  </a:extLst>
                </p14:cNvPr>
                <p14:cNvContentPartPr/>
                <p14:nvPr/>
              </p14:nvContentPartPr>
              <p14:xfrm>
                <a:off x="7312320" y="5991742"/>
                <a:ext cx="38520" cy="482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2E399CE4-39A6-2031-C460-A5E8DDF07119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308000" y="5987422"/>
                  <a:ext cx="47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BAA3304-28F0-9EF6-6EF8-3429F864A5F0}"/>
                    </a:ext>
                  </a:extLst>
                </p14:cNvPr>
                <p14:cNvContentPartPr/>
                <p14:nvPr/>
              </p14:nvContentPartPr>
              <p14:xfrm>
                <a:off x="7322040" y="6097222"/>
                <a:ext cx="113760" cy="17352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BAA3304-28F0-9EF6-6EF8-3429F864A5F0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317720" y="6092902"/>
                  <a:ext cx="122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4B8ECCA1-86B7-B180-D73E-2C6CF7F5E94F}"/>
                    </a:ext>
                  </a:extLst>
                </p14:cNvPr>
                <p14:cNvContentPartPr/>
                <p14:nvPr/>
              </p14:nvContentPartPr>
              <p14:xfrm>
                <a:off x="7344000" y="6170302"/>
                <a:ext cx="98280" cy="169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4B8ECCA1-86B7-B180-D73E-2C6CF7F5E94F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7339680" y="6165982"/>
                  <a:ext cx="106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02110AA1-96F9-1A1E-627E-5738F32EDE7A}"/>
                    </a:ext>
                  </a:extLst>
                </p14:cNvPr>
                <p14:cNvContentPartPr/>
                <p14:nvPr/>
              </p14:nvContentPartPr>
              <p14:xfrm>
                <a:off x="7494120" y="5966542"/>
                <a:ext cx="388440" cy="27324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02110AA1-96F9-1A1E-627E-5738F32EDE7A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7489800" y="5962222"/>
                  <a:ext cx="397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4D3F1915-DEC7-7465-03AC-CAD5A7CAEFA5}"/>
                    </a:ext>
                  </a:extLst>
                </p14:cNvPr>
                <p14:cNvContentPartPr/>
                <p14:nvPr/>
              </p14:nvContentPartPr>
              <p14:xfrm>
                <a:off x="7895880" y="6232222"/>
                <a:ext cx="6120" cy="100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4D3F1915-DEC7-7465-03AC-CAD5A7CAEFA5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7891560" y="6227902"/>
                  <a:ext cx="14760" cy="1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927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DB7208-0DCD-B92C-61FE-32F6B76AD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61942" cy="25434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392B944-9A92-8A6D-A4A5-77A6CC9531A4}"/>
                  </a:ext>
                </a:extLst>
              </p14:cNvPr>
              <p14:cNvContentPartPr/>
              <p14:nvPr/>
            </p14:nvContentPartPr>
            <p14:xfrm>
              <a:off x="4968360" y="1275022"/>
              <a:ext cx="7200" cy="26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392B944-9A92-8A6D-A4A5-77A6CC9531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4040" y="1270702"/>
                <a:ext cx="158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C848508-8E5F-B817-357E-B6A89DED8CAB}"/>
                  </a:ext>
                </a:extLst>
              </p14:cNvPr>
              <p14:cNvContentPartPr/>
              <p14:nvPr/>
            </p14:nvContentPartPr>
            <p14:xfrm>
              <a:off x="2253600" y="502102"/>
              <a:ext cx="304200" cy="97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C848508-8E5F-B817-357E-B6A89DED8C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9280" y="497782"/>
                <a:ext cx="3128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E097B16-4875-4873-6DC9-63373B763D2D}"/>
                  </a:ext>
                </a:extLst>
              </p14:cNvPr>
              <p14:cNvContentPartPr/>
              <p14:nvPr/>
            </p14:nvContentPartPr>
            <p14:xfrm>
              <a:off x="2127240" y="769222"/>
              <a:ext cx="308520" cy="352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E097B16-4875-4873-6DC9-63373B763D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2920" y="764902"/>
                <a:ext cx="31716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FD8B0C1-05DF-86C9-0C40-72E8346019EA}"/>
              </a:ext>
            </a:extLst>
          </p:cNvPr>
          <p:cNvGrpSpPr/>
          <p:nvPr/>
        </p:nvGrpSpPr>
        <p:grpSpPr>
          <a:xfrm>
            <a:off x="6114960" y="121582"/>
            <a:ext cx="169920" cy="202680"/>
            <a:chOff x="6114960" y="121582"/>
            <a:chExt cx="16992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2F48665-A154-0F9B-3E95-E664C9ECF46A}"/>
                    </a:ext>
                  </a:extLst>
                </p14:cNvPr>
                <p14:cNvContentPartPr/>
                <p14:nvPr/>
              </p14:nvContentPartPr>
              <p14:xfrm>
                <a:off x="6114960" y="121582"/>
                <a:ext cx="142920" cy="202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2F48665-A154-0F9B-3E95-E664C9ECF4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10640" y="117262"/>
                  <a:ext cx="151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FC7D890-DCCB-0EF7-B6E2-EB2693D97126}"/>
                    </a:ext>
                  </a:extLst>
                </p14:cNvPr>
                <p14:cNvContentPartPr/>
                <p14:nvPr/>
              </p14:nvContentPartPr>
              <p14:xfrm>
                <a:off x="6165720" y="246502"/>
                <a:ext cx="119160" cy="13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FC7D890-DCCB-0EF7-B6E2-EB2693D971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61400" y="242182"/>
                  <a:ext cx="1278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88810C4-0AC2-1523-E35C-65ED14834275}"/>
              </a:ext>
            </a:extLst>
          </p:cNvPr>
          <p:cNvGrpSpPr/>
          <p:nvPr/>
        </p:nvGrpSpPr>
        <p:grpSpPr>
          <a:xfrm>
            <a:off x="6492960" y="196822"/>
            <a:ext cx="43200" cy="127800"/>
            <a:chOff x="6492960" y="196822"/>
            <a:chExt cx="43200" cy="1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9F4F53D-74F7-0AD9-0D21-D02604EFE5A5}"/>
                    </a:ext>
                  </a:extLst>
                </p14:cNvPr>
                <p14:cNvContentPartPr/>
                <p14:nvPr/>
              </p14:nvContentPartPr>
              <p14:xfrm>
                <a:off x="6522480" y="254422"/>
                <a:ext cx="3960" cy="3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9F4F53D-74F7-0AD9-0D21-D02604EFE5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18160" y="250102"/>
                  <a:ext cx="126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E8F86CC-9993-547E-E74D-0B6EEEB719BE}"/>
                    </a:ext>
                  </a:extLst>
                </p14:cNvPr>
                <p14:cNvContentPartPr/>
                <p14:nvPr/>
              </p14:nvContentPartPr>
              <p14:xfrm>
                <a:off x="6519240" y="309142"/>
                <a:ext cx="16920" cy="15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E8F86CC-9993-547E-E74D-0B6EEEB719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14920" y="304822"/>
                  <a:ext cx="25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1058D31-2D4B-242D-1526-16E3D2E1338E}"/>
                    </a:ext>
                  </a:extLst>
                </p14:cNvPr>
                <p14:cNvContentPartPr/>
                <p14:nvPr/>
              </p14:nvContentPartPr>
              <p14:xfrm>
                <a:off x="6492960" y="196822"/>
                <a:ext cx="23760" cy="21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1058D31-2D4B-242D-1526-16E3D2E133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88640" y="192502"/>
                  <a:ext cx="3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EB531FB-F2A7-1F1A-5EF7-599E75E4100A}"/>
                    </a:ext>
                  </a:extLst>
                </p14:cNvPr>
                <p14:cNvContentPartPr/>
                <p14:nvPr/>
              </p14:nvContentPartPr>
              <p14:xfrm>
                <a:off x="6505560" y="289342"/>
                <a:ext cx="23760" cy="35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EB531FB-F2A7-1F1A-5EF7-599E75E410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01240" y="285022"/>
                  <a:ext cx="324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AC36B7D-2E2D-0495-667C-934C5B71030D}"/>
              </a:ext>
            </a:extLst>
          </p:cNvPr>
          <p:cNvGrpSpPr/>
          <p:nvPr/>
        </p:nvGrpSpPr>
        <p:grpSpPr>
          <a:xfrm>
            <a:off x="6950520" y="158302"/>
            <a:ext cx="114480" cy="148320"/>
            <a:chOff x="6950520" y="158302"/>
            <a:chExt cx="114480" cy="1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83D00A4-AB1E-D01D-C8AC-F9FE232E8DFB}"/>
                    </a:ext>
                  </a:extLst>
                </p14:cNvPr>
                <p14:cNvContentPartPr/>
                <p14:nvPr/>
              </p14:nvContentPartPr>
              <p14:xfrm>
                <a:off x="6950520" y="158302"/>
                <a:ext cx="114480" cy="148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83D00A4-AB1E-D01D-C8AC-F9FE232E8D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46200" y="153982"/>
                  <a:ext cx="123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178C707-23BD-F0C1-4247-D250E48B6FF4}"/>
                    </a:ext>
                  </a:extLst>
                </p14:cNvPr>
                <p14:cNvContentPartPr/>
                <p14:nvPr/>
              </p14:nvContentPartPr>
              <p14:xfrm>
                <a:off x="6969960" y="159022"/>
                <a:ext cx="72720" cy="145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178C707-23BD-F0C1-4247-D250E48B6F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65640" y="154702"/>
                  <a:ext cx="8136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7B1E484-E1C2-42F6-B719-1EA9DDF6413C}"/>
                  </a:ext>
                </a:extLst>
              </p14:cNvPr>
              <p14:cNvContentPartPr/>
              <p14:nvPr/>
            </p14:nvContentPartPr>
            <p14:xfrm>
              <a:off x="2193840" y="298342"/>
              <a:ext cx="209520" cy="2383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7B1E484-E1C2-42F6-B719-1EA9DDF6413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89520" y="294022"/>
                <a:ext cx="2181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C249F55-6BF2-B2D8-EE5B-99AC90670BE8}"/>
                  </a:ext>
                </a:extLst>
              </p14:cNvPr>
              <p14:cNvContentPartPr/>
              <p14:nvPr/>
            </p14:nvContentPartPr>
            <p14:xfrm>
              <a:off x="1218240" y="799102"/>
              <a:ext cx="299520" cy="223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C249F55-6BF2-B2D8-EE5B-99AC90670BE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13920" y="794782"/>
                <a:ext cx="3081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628F563-E044-E3EE-C8D3-F3DF165CDC49}"/>
              </a:ext>
            </a:extLst>
          </p:cNvPr>
          <p:cNvGrpSpPr/>
          <p:nvPr/>
        </p:nvGrpSpPr>
        <p:grpSpPr>
          <a:xfrm>
            <a:off x="7219080" y="235342"/>
            <a:ext cx="144720" cy="60120"/>
            <a:chOff x="7219080" y="235342"/>
            <a:chExt cx="144720" cy="6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7C9E45E-C6FB-65EF-5500-B7B2A0171800}"/>
                    </a:ext>
                  </a:extLst>
                </p14:cNvPr>
                <p14:cNvContentPartPr/>
                <p14:nvPr/>
              </p14:nvContentPartPr>
              <p14:xfrm>
                <a:off x="7219080" y="235342"/>
                <a:ext cx="144720" cy="11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7C9E45E-C6FB-65EF-5500-B7B2A01718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14760" y="231022"/>
                  <a:ext cx="153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B249D72-6ABC-51EE-B976-CCB78D47BCFF}"/>
                    </a:ext>
                  </a:extLst>
                </p14:cNvPr>
                <p14:cNvContentPartPr/>
                <p14:nvPr/>
              </p14:nvContentPartPr>
              <p14:xfrm>
                <a:off x="7229160" y="287542"/>
                <a:ext cx="108720" cy="7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B249D72-6ABC-51EE-B976-CCB78D47BC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24840" y="283222"/>
                  <a:ext cx="117360" cy="1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E9CF62B-5B6F-00D7-C5FF-2D6B5D905816}"/>
              </a:ext>
            </a:extLst>
          </p:cNvPr>
          <p:cNvGrpSpPr/>
          <p:nvPr/>
        </p:nvGrpSpPr>
        <p:grpSpPr>
          <a:xfrm>
            <a:off x="7479360" y="86662"/>
            <a:ext cx="543960" cy="292680"/>
            <a:chOff x="7479360" y="86662"/>
            <a:chExt cx="54396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A2B3500-71B5-C827-8F88-75EBD303069C}"/>
                    </a:ext>
                  </a:extLst>
                </p14:cNvPr>
                <p14:cNvContentPartPr/>
                <p14:nvPr/>
              </p14:nvContentPartPr>
              <p14:xfrm>
                <a:off x="7479360" y="172702"/>
                <a:ext cx="139680" cy="146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A2B3500-71B5-C827-8F88-75EBD30306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75040" y="168382"/>
                  <a:ext cx="148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41B3766-0FED-0E1F-E571-A43B199F692D}"/>
                    </a:ext>
                  </a:extLst>
                </p14:cNvPr>
                <p14:cNvContentPartPr/>
                <p14:nvPr/>
              </p14:nvContentPartPr>
              <p14:xfrm>
                <a:off x="7710120" y="86662"/>
                <a:ext cx="313200" cy="245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41B3766-0FED-0E1F-E571-A43B199F69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05800" y="82342"/>
                  <a:ext cx="321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86D8A7E-B253-E5F0-04C7-739F93D5B119}"/>
                    </a:ext>
                  </a:extLst>
                </p14:cNvPr>
                <p14:cNvContentPartPr/>
                <p14:nvPr/>
              </p14:nvContentPartPr>
              <p14:xfrm>
                <a:off x="7833960" y="200782"/>
                <a:ext cx="66240" cy="124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86D8A7E-B253-E5F0-04C7-739F93D5B11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29640" y="196462"/>
                  <a:ext cx="74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C9D193D-84D8-A1A9-3401-82606116B24A}"/>
                    </a:ext>
                  </a:extLst>
                </p14:cNvPr>
                <p14:cNvContentPartPr/>
                <p14:nvPr/>
              </p14:nvContentPartPr>
              <p14:xfrm>
                <a:off x="7897680" y="281422"/>
                <a:ext cx="59760" cy="94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C9D193D-84D8-A1A9-3401-82606116B2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93360" y="277102"/>
                  <a:ext cx="68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6FC7F5F-9520-4523-15CC-ED942B9994D5}"/>
                    </a:ext>
                  </a:extLst>
                </p14:cNvPr>
                <p14:cNvContentPartPr/>
                <p14:nvPr/>
              </p14:nvContentPartPr>
              <p14:xfrm>
                <a:off x="7919640" y="249382"/>
                <a:ext cx="76680" cy="129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6FC7F5F-9520-4523-15CC-ED942B9994D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15320" y="245062"/>
                  <a:ext cx="8532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38A689C-D9BF-41CD-7DDD-DF0CD8DD5E59}"/>
                  </a:ext>
                </a:extLst>
              </p14:cNvPr>
              <p14:cNvContentPartPr/>
              <p14:nvPr/>
            </p14:nvContentPartPr>
            <p14:xfrm>
              <a:off x="1710000" y="767062"/>
              <a:ext cx="324720" cy="392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38A689C-D9BF-41CD-7DDD-DF0CD8DD5E5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05680" y="762742"/>
                <a:ext cx="333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64428AF-876F-0D53-773E-48EE74A7B492}"/>
                  </a:ext>
                </a:extLst>
              </p14:cNvPr>
              <p14:cNvContentPartPr/>
              <p14:nvPr/>
            </p14:nvContentPartPr>
            <p14:xfrm>
              <a:off x="192960" y="752662"/>
              <a:ext cx="329760" cy="248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64428AF-876F-0D53-773E-48EE74A7B4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640" y="748342"/>
                <a:ext cx="33840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9C790A7-6B1D-8653-750E-05035D095314}"/>
              </a:ext>
            </a:extLst>
          </p:cNvPr>
          <p:cNvGrpSpPr/>
          <p:nvPr/>
        </p:nvGrpSpPr>
        <p:grpSpPr>
          <a:xfrm>
            <a:off x="6086520" y="508582"/>
            <a:ext cx="1004400" cy="238680"/>
            <a:chOff x="6086520" y="508582"/>
            <a:chExt cx="100440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0AC9A6D-B1AD-CEE0-AB54-96F3C18E0025}"/>
                    </a:ext>
                  </a:extLst>
                </p14:cNvPr>
                <p14:cNvContentPartPr/>
                <p14:nvPr/>
              </p14:nvContentPartPr>
              <p14:xfrm>
                <a:off x="6086520" y="575182"/>
                <a:ext cx="255600" cy="90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0AC9A6D-B1AD-CEE0-AB54-96F3C18E002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82200" y="570862"/>
                  <a:ext cx="264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F9B8390-E587-C0E4-041E-81C88C3F73BF}"/>
                    </a:ext>
                  </a:extLst>
                </p14:cNvPr>
                <p14:cNvContentPartPr/>
                <p14:nvPr/>
              </p14:nvContentPartPr>
              <p14:xfrm>
                <a:off x="6337440" y="508582"/>
                <a:ext cx="137520" cy="238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F9B8390-E587-C0E4-041E-81C88C3F73B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33120" y="504262"/>
                  <a:ext cx="146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6F05A65-80D6-5454-03A9-C00E0839B9BF}"/>
                    </a:ext>
                  </a:extLst>
                </p14:cNvPr>
                <p14:cNvContentPartPr/>
                <p14:nvPr/>
              </p14:nvContentPartPr>
              <p14:xfrm>
                <a:off x="6510240" y="564382"/>
                <a:ext cx="129600" cy="77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6F05A65-80D6-5454-03A9-C00E0839B9B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05920" y="560062"/>
                  <a:ext cx="138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EF52215-A123-2090-9551-8F4DD06809CA}"/>
                    </a:ext>
                  </a:extLst>
                </p14:cNvPr>
                <p14:cNvContentPartPr/>
                <p14:nvPr/>
              </p14:nvContentPartPr>
              <p14:xfrm>
                <a:off x="6681960" y="515782"/>
                <a:ext cx="103320" cy="128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EF52215-A123-2090-9551-8F4DD06809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77640" y="511462"/>
                  <a:ext cx="111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1B6AA22-FA45-E0C9-1A5F-B21BAE842868}"/>
                    </a:ext>
                  </a:extLst>
                </p14:cNvPr>
                <p14:cNvContentPartPr/>
                <p14:nvPr/>
              </p14:nvContentPartPr>
              <p14:xfrm>
                <a:off x="6823800" y="552502"/>
                <a:ext cx="267120" cy="83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1B6AA22-FA45-E0C9-1A5F-B21BAE84286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19480" y="548182"/>
                  <a:ext cx="27576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ED886CB0-8C17-F8F2-10A2-9B5B3693F165}"/>
              </a:ext>
            </a:extLst>
          </p:cNvPr>
          <p:cNvGrpSpPr/>
          <p:nvPr/>
        </p:nvGrpSpPr>
        <p:grpSpPr>
          <a:xfrm>
            <a:off x="7247520" y="449902"/>
            <a:ext cx="407880" cy="349200"/>
            <a:chOff x="7247520" y="449902"/>
            <a:chExt cx="40788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1E93449-14B2-CD05-DE6E-B5AFB29C95D4}"/>
                    </a:ext>
                  </a:extLst>
                </p14:cNvPr>
                <p14:cNvContentPartPr/>
                <p14:nvPr/>
              </p14:nvContentPartPr>
              <p14:xfrm>
                <a:off x="7247520" y="495622"/>
                <a:ext cx="407880" cy="303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1E93449-14B2-CD05-DE6E-B5AFB29C95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43200" y="491302"/>
                  <a:ext cx="4165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88FBA9F-9400-FA89-A90A-0C7F4A8C239D}"/>
                    </a:ext>
                  </a:extLst>
                </p14:cNvPr>
                <p14:cNvContentPartPr/>
                <p14:nvPr/>
              </p14:nvContentPartPr>
              <p14:xfrm>
                <a:off x="7419600" y="449902"/>
                <a:ext cx="20880" cy="6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88FBA9F-9400-FA89-A90A-0C7F4A8C239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15280" y="445582"/>
                  <a:ext cx="2952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1EEE26E1-91AC-FC20-88C1-0170575F1D65}"/>
              </a:ext>
            </a:extLst>
          </p:cNvPr>
          <p:cNvGrpSpPr/>
          <p:nvPr/>
        </p:nvGrpSpPr>
        <p:grpSpPr>
          <a:xfrm>
            <a:off x="8053920" y="491302"/>
            <a:ext cx="825840" cy="233640"/>
            <a:chOff x="8053920" y="491302"/>
            <a:chExt cx="82584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957F41E-474C-3009-1B82-E42D6EB8FCC3}"/>
                    </a:ext>
                  </a:extLst>
                </p14:cNvPr>
                <p14:cNvContentPartPr/>
                <p14:nvPr/>
              </p14:nvContentPartPr>
              <p14:xfrm>
                <a:off x="8053920" y="506062"/>
                <a:ext cx="143640" cy="166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957F41E-474C-3009-1B82-E42D6EB8FC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49600" y="501742"/>
                  <a:ext cx="152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DD88142-E603-20F6-BCEE-C6930468C667}"/>
                    </a:ext>
                  </a:extLst>
                </p14:cNvPr>
                <p14:cNvContentPartPr/>
                <p14:nvPr/>
              </p14:nvContentPartPr>
              <p14:xfrm>
                <a:off x="8337600" y="561502"/>
                <a:ext cx="152640" cy="8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DD88142-E603-20F6-BCEE-C6930468C66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33280" y="557182"/>
                  <a:ext cx="161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DBD1663-46F6-314F-5BA6-4D5FA9EDD411}"/>
                    </a:ext>
                  </a:extLst>
                </p14:cNvPr>
                <p14:cNvContentPartPr/>
                <p14:nvPr/>
              </p14:nvContentPartPr>
              <p14:xfrm>
                <a:off x="8337240" y="613702"/>
                <a:ext cx="151920" cy="18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DBD1663-46F6-314F-5BA6-4D5FA9EDD4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32920" y="609382"/>
                  <a:ext cx="160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58BA8E3-2E29-8C49-32C3-3736F192BD0F}"/>
                    </a:ext>
                  </a:extLst>
                </p14:cNvPr>
                <p14:cNvContentPartPr/>
                <p14:nvPr/>
              </p14:nvContentPartPr>
              <p14:xfrm>
                <a:off x="8606160" y="491302"/>
                <a:ext cx="136080" cy="181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58BA8E3-2E29-8C49-32C3-3736F192BD0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01840" y="486982"/>
                  <a:ext cx="144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4501DBD-728B-8B91-9AE3-469AFD7613DF}"/>
                    </a:ext>
                  </a:extLst>
                </p14:cNvPr>
                <p14:cNvContentPartPr/>
                <p14:nvPr/>
              </p14:nvContentPartPr>
              <p14:xfrm>
                <a:off x="8756640" y="600022"/>
                <a:ext cx="81720" cy="110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4501DBD-728B-8B91-9AE3-469AFD7613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52320" y="595702"/>
                  <a:ext cx="90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67DCAE8-479E-7E0A-10E3-14124E4900F6}"/>
                    </a:ext>
                  </a:extLst>
                </p14:cNvPr>
                <p14:cNvContentPartPr/>
                <p14:nvPr/>
              </p14:nvContentPartPr>
              <p14:xfrm>
                <a:off x="8813880" y="570862"/>
                <a:ext cx="65880" cy="154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67DCAE8-479E-7E0A-10E3-14124E4900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09560" y="566542"/>
                  <a:ext cx="7452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BA19ACC7-8563-A2E7-A181-F6635EA3C426}"/>
              </a:ext>
            </a:extLst>
          </p:cNvPr>
          <p:cNvGrpSpPr/>
          <p:nvPr/>
        </p:nvGrpSpPr>
        <p:grpSpPr>
          <a:xfrm>
            <a:off x="9035280" y="90262"/>
            <a:ext cx="2213640" cy="648000"/>
            <a:chOff x="9035280" y="90262"/>
            <a:chExt cx="2213640" cy="64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F2E64FB-54D7-6C5B-BFC1-A117B41FB08A}"/>
                    </a:ext>
                  </a:extLst>
                </p14:cNvPr>
                <p14:cNvContentPartPr/>
                <p14:nvPr/>
              </p14:nvContentPartPr>
              <p14:xfrm>
                <a:off x="9142200" y="195742"/>
                <a:ext cx="21960" cy="94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F2E64FB-54D7-6C5B-BFC1-A117B41FB0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37880" y="191422"/>
                  <a:ext cx="30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7C33FBD-D266-D31F-0178-C3698C207713}"/>
                    </a:ext>
                  </a:extLst>
                </p14:cNvPr>
                <p14:cNvContentPartPr/>
                <p14:nvPr/>
              </p14:nvContentPartPr>
              <p14:xfrm>
                <a:off x="9054360" y="152182"/>
                <a:ext cx="163800" cy="172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7C33FBD-D266-D31F-0178-C3698C20771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50040" y="147862"/>
                  <a:ext cx="172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6559245-5D68-DFEA-E841-12A506FF6A65}"/>
                    </a:ext>
                  </a:extLst>
                </p14:cNvPr>
                <p14:cNvContentPartPr/>
                <p14:nvPr/>
              </p14:nvContentPartPr>
              <p14:xfrm>
                <a:off x="9305640" y="219502"/>
                <a:ext cx="7560" cy="83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6559245-5D68-DFEA-E841-12A506FF6A6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01320" y="215182"/>
                  <a:ext cx="16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B0ADE7C-A815-D2A5-DF51-500A50EC7C83}"/>
                    </a:ext>
                  </a:extLst>
                </p14:cNvPr>
                <p14:cNvContentPartPr/>
                <p14:nvPr/>
              </p14:nvContentPartPr>
              <p14:xfrm>
                <a:off x="9517320" y="184222"/>
                <a:ext cx="18000" cy="93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B0ADE7C-A815-D2A5-DF51-500A50EC7C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13000" y="179902"/>
                  <a:ext cx="26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91580DD-54EB-6567-FEC4-EFE7C72DD608}"/>
                    </a:ext>
                  </a:extLst>
                </p14:cNvPr>
                <p14:cNvContentPartPr/>
                <p14:nvPr/>
              </p14:nvContentPartPr>
              <p14:xfrm>
                <a:off x="9459360" y="150742"/>
                <a:ext cx="142200" cy="157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91580DD-54EB-6567-FEC4-EFE7C72DD6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55040" y="146422"/>
                  <a:ext cx="150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B86B406-593C-5677-DDE2-A7D8A969C8B7}"/>
                    </a:ext>
                  </a:extLst>
                </p14:cNvPr>
                <p14:cNvContentPartPr/>
                <p14:nvPr/>
              </p14:nvContentPartPr>
              <p14:xfrm>
                <a:off x="9721440" y="223462"/>
                <a:ext cx="93240" cy="13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B86B406-593C-5677-DDE2-A7D8A969C8B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17120" y="219142"/>
                  <a:ext cx="101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DDAB91B-C2ED-09F8-FC5D-500DDCA3B9FD}"/>
                    </a:ext>
                  </a:extLst>
                </p14:cNvPr>
                <p14:cNvContentPartPr/>
                <p14:nvPr/>
              </p14:nvContentPartPr>
              <p14:xfrm>
                <a:off x="9707040" y="265942"/>
                <a:ext cx="111960" cy="10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DDAB91B-C2ED-09F8-FC5D-500DDCA3B9F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02720" y="261622"/>
                  <a:ext cx="120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F63B70D-957D-0E29-0B92-CFFA3F980F4B}"/>
                    </a:ext>
                  </a:extLst>
                </p14:cNvPr>
                <p14:cNvContentPartPr/>
                <p14:nvPr/>
              </p14:nvContentPartPr>
              <p14:xfrm>
                <a:off x="9942120" y="160462"/>
                <a:ext cx="143640" cy="152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F63B70D-957D-0E29-0B92-CFFA3F980F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37800" y="156142"/>
                  <a:ext cx="152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F3417C1-7F5D-C7F1-916D-D181712C4B2A}"/>
                    </a:ext>
                  </a:extLst>
                </p14:cNvPr>
                <p14:cNvContentPartPr/>
                <p14:nvPr/>
              </p14:nvContentPartPr>
              <p14:xfrm>
                <a:off x="10152000" y="90262"/>
                <a:ext cx="362520" cy="213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F3417C1-7F5D-C7F1-916D-D181712C4B2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47680" y="85942"/>
                  <a:ext cx="371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66CDD85-03D2-4AD3-5A8E-7CD16E7743E3}"/>
                    </a:ext>
                  </a:extLst>
                </p14:cNvPr>
                <p14:cNvContentPartPr/>
                <p14:nvPr/>
              </p14:nvContentPartPr>
              <p14:xfrm>
                <a:off x="10276560" y="187102"/>
                <a:ext cx="84960" cy="128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66CDD85-03D2-4AD3-5A8E-7CD16E7743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72240" y="182782"/>
                  <a:ext cx="93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EA1998C-6E96-5E95-F465-8FE85DFB0F3B}"/>
                    </a:ext>
                  </a:extLst>
                </p14:cNvPr>
                <p14:cNvContentPartPr/>
                <p14:nvPr/>
              </p14:nvContentPartPr>
              <p14:xfrm>
                <a:off x="10377720" y="292582"/>
                <a:ext cx="23400" cy="108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EA1998C-6E96-5E95-F465-8FE85DFB0F3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73400" y="288262"/>
                  <a:ext cx="32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2ED0F85-C6F3-38CC-4EF7-BE106FA2BA4B}"/>
                    </a:ext>
                  </a:extLst>
                </p14:cNvPr>
                <p14:cNvContentPartPr/>
                <p14:nvPr/>
              </p14:nvContentPartPr>
              <p14:xfrm>
                <a:off x="10321560" y="284662"/>
                <a:ext cx="140400" cy="178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2ED0F85-C6F3-38CC-4EF7-BE106FA2BA4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17240" y="280342"/>
                  <a:ext cx="149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DC4FEA7-9F03-65C5-AF84-E327C4C136F5}"/>
                    </a:ext>
                  </a:extLst>
                </p14:cNvPr>
                <p14:cNvContentPartPr/>
                <p14:nvPr/>
              </p14:nvContentPartPr>
              <p14:xfrm>
                <a:off x="9079560" y="543862"/>
                <a:ext cx="8280" cy="133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DC4FEA7-9F03-65C5-AF84-E327C4C136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75240" y="539542"/>
                  <a:ext cx="16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447B5BE-F6E7-51B6-B945-B6DAF18E8055}"/>
                    </a:ext>
                  </a:extLst>
                </p14:cNvPr>
                <p14:cNvContentPartPr/>
                <p14:nvPr/>
              </p14:nvContentPartPr>
              <p14:xfrm>
                <a:off x="9035280" y="601102"/>
                <a:ext cx="162000" cy="10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447B5BE-F6E7-51B6-B945-B6DAF18E80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30960" y="596782"/>
                  <a:ext cx="170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BD0D19E-FD10-F36F-342E-0C377896EB1A}"/>
                    </a:ext>
                  </a:extLst>
                </p14:cNvPr>
                <p14:cNvContentPartPr/>
                <p14:nvPr/>
              </p14:nvContentPartPr>
              <p14:xfrm>
                <a:off x="9234360" y="506782"/>
                <a:ext cx="79920" cy="1566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BD0D19E-FD10-F36F-342E-0C377896EB1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30040" y="502462"/>
                  <a:ext cx="88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E46FCA8-5AA6-27F2-537D-2672AE9FB500}"/>
                    </a:ext>
                  </a:extLst>
                </p14:cNvPr>
                <p14:cNvContentPartPr/>
                <p14:nvPr/>
              </p14:nvContentPartPr>
              <p14:xfrm>
                <a:off x="9358920" y="605782"/>
                <a:ext cx="47880" cy="99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E46FCA8-5AA6-27F2-537D-2672AE9FB5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54600" y="601462"/>
                  <a:ext cx="56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EB38EBE-7AA7-28B9-7716-890B135E1336}"/>
                    </a:ext>
                  </a:extLst>
                </p14:cNvPr>
                <p14:cNvContentPartPr/>
                <p14:nvPr/>
              </p14:nvContentPartPr>
              <p14:xfrm>
                <a:off x="9342360" y="605422"/>
                <a:ext cx="101880" cy="1328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EB38EBE-7AA7-28B9-7716-890B135E13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38040" y="601102"/>
                  <a:ext cx="110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04662F9-E353-42B1-F643-D33DCD8EC9F6}"/>
                    </a:ext>
                  </a:extLst>
                </p14:cNvPr>
                <p14:cNvContentPartPr/>
                <p14:nvPr/>
              </p14:nvContentPartPr>
              <p14:xfrm>
                <a:off x="9688320" y="542782"/>
                <a:ext cx="102240" cy="143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04662F9-E353-42B1-F643-D33DCD8EC9F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84000" y="538462"/>
                  <a:ext cx="110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5706A62-B253-C937-1F00-2788F5C1A76D}"/>
                    </a:ext>
                  </a:extLst>
                </p14:cNvPr>
                <p14:cNvContentPartPr/>
                <p14:nvPr/>
              </p14:nvContentPartPr>
              <p14:xfrm>
                <a:off x="9825120" y="551422"/>
                <a:ext cx="101160" cy="111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5706A62-B253-C937-1F00-2788F5C1A76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20800" y="547102"/>
                  <a:ext cx="109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4FC985F-A247-8F68-3245-2F78A2C1D3AC}"/>
                    </a:ext>
                  </a:extLst>
                </p14:cNvPr>
                <p14:cNvContentPartPr/>
                <p14:nvPr/>
              </p14:nvContentPartPr>
              <p14:xfrm>
                <a:off x="9920160" y="498862"/>
                <a:ext cx="150120" cy="145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4FC985F-A247-8F68-3245-2F78A2C1D3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15840" y="494542"/>
                  <a:ext cx="158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F3E996E-FB6D-825C-D793-69C164C16B25}"/>
                    </a:ext>
                  </a:extLst>
                </p14:cNvPr>
                <p14:cNvContentPartPr/>
                <p14:nvPr/>
              </p14:nvContentPartPr>
              <p14:xfrm>
                <a:off x="9883080" y="513262"/>
                <a:ext cx="107640" cy="19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F3E996E-FB6D-825C-D793-69C164C16B2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78760" y="508942"/>
                  <a:ext cx="11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A56AEA2-53BD-48BE-49DC-776476D88148}"/>
                    </a:ext>
                  </a:extLst>
                </p14:cNvPr>
                <p14:cNvContentPartPr/>
                <p14:nvPr/>
              </p14:nvContentPartPr>
              <p14:xfrm>
                <a:off x="10121760" y="534502"/>
                <a:ext cx="65520" cy="92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A56AEA2-53BD-48BE-49DC-776476D881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17440" y="530182"/>
                  <a:ext cx="74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2230142-F9B7-789E-89A2-EABCD4F77EDA}"/>
                    </a:ext>
                  </a:extLst>
                </p14:cNvPr>
                <p14:cNvContentPartPr/>
                <p14:nvPr/>
              </p14:nvContentPartPr>
              <p14:xfrm>
                <a:off x="10455840" y="497782"/>
                <a:ext cx="125640" cy="149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2230142-F9B7-789E-89A2-EABCD4F77ED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51520" y="493462"/>
                  <a:ext cx="134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3992897-40DA-1DD7-A7BB-16085554478F}"/>
                    </a:ext>
                  </a:extLst>
                </p14:cNvPr>
                <p14:cNvContentPartPr/>
                <p14:nvPr/>
              </p14:nvContentPartPr>
              <p14:xfrm>
                <a:off x="10561320" y="551782"/>
                <a:ext cx="79560" cy="160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3992897-40DA-1DD7-A7BB-16085554478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57000" y="547462"/>
                  <a:ext cx="88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1166620-4311-B143-ED03-FB8F446D3CC9}"/>
                    </a:ext>
                  </a:extLst>
                </p14:cNvPr>
                <p14:cNvContentPartPr/>
                <p14:nvPr/>
              </p14:nvContentPartPr>
              <p14:xfrm>
                <a:off x="10583280" y="502102"/>
                <a:ext cx="162000" cy="144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1166620-4311-B143-ED03-FB8F446D3CC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78960" y="497782"/>
                  <a:ext cx="170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2B9A8B0-C569-8890-5FE8-62D86F62D9DF}"/>
                    </a:ext>
                  </a:extLst>
                </p14:cNvPr>
                <p14:cNvContentPartPr/>
                <p14:nvPr/>
              </p14:nvContentPartPr>
              <p14:xfrm>
                <a:off x="10722600" y="519742"/>
                <a:ext cx="231480" cy="97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2B9A8B0-C569-8890-5FE8-62D86F62D9D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18280" y="515422"/>
                  <a:ext cx="240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E2859C0-BEF4-D163-D14A-CFDAA1D6715F}"/>
                    </a:ext>
                  </a:extLst>
                </p14:cNvPr>
                <p14:cNvContentPartPr/>
                <p14:nvPr/>
              </p14:nvContentPartPr>
              <p14:xfrm>
                <a:off x="10811880" y="558982"/>
                <a:ext cx="133920" cy="19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E2859C0-BEF4-D163-D14A-CFDAA1D6715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07560" y="554662"/>
                  <a:ext cx="142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8B09F16-7FED-38F1-AC22-2E2987594949}"/>
                    </a:ext>
                  </a:extLst>
                </p14:cNvPr>
                <p14:cNvContentPartPr/>
                <p14:nvPr/>
              </p14:nvContentPartPr>
              <p14:xfrm>
                <a:off x="11058480" y="442342"/>
                <a:ext cx="190440" cy="191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8B09F16-7FED-38F1-AC22-2E298759494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54160" y="438022"/>
                  <a:ext cx="19908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61DDB779-B64E-A774-6443-CFE0CC6FA537}"/>
              </a:ext>
            </a:extLst>
          </p:cNvPr>
          <p:cNvGrpSpPr/>
          <p:nvPr/>
        </p:nvGrpSpPr>
        <p:grpSpPr>
          <a:xfrm>
            <a:off x="7452360" y="955342"/>
            <a:ext cx="270720" cy="144720"/>
            <a:chOff x="7452360" y="955342"/>
            <a:chExt cx="270720" cy="1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210945F-1EBA-EDF4-23E9-CBDEA5AE2823}"/>
                    </a:ext>
                  </a:extLst>
                </p14:cNvPr>
                <p14:cNvContentPartPr/>
                <p14:nvPr/>
              </p14:nvContentPartPr>
              <p14:xfrm>
                <a:off x="7452720" y="978742"/>
                <a:ext cx="140760" cy="14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210945F-1EBA-EDF4-23E9-CBDEA5AE282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48400" y="974422"/>
                  <a:ext cx="149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4961D9E-B7A2-2463-C335-FDE41097F52B}"/>
                    </a:ext>
                  </a:extLst>
                </p14:cNvPr>
                <p14:cNvContentPartPr/>
                <p14:nvPr/>
              </p14:nvContentPartPr>
              <p14:xfrm>
                <a:off x="7452360" y="1019422"/>
                <a:ext cx="149040" cy="21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4961D9E-B7A2-2463-C335-FDE41097F5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48040" y="1015102"/>
                  <a:ext cx="157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E46BAE0-013D-9CAB-CB60-32B5A1DB6FE5}"/>
                    </a:ext>
                  </a:extLst>
                </p14:cNvPr>
                <p14:cNvContentPartPr/>
                <p14:nvPr/>
              </p14:nvContentPartPr>
              <p14:xfrm>
                <a:off x="7610760" y="955342"/>
                <a:ext cx="112320" cy="1447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E46BAE0-013D-9CAB-CB60-32B5A1DB6FE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06440" y="951022"/>
                  <a:ext cx="12096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0BA6ACC-C88B-589A-1883-6001D8BF5419}"/>
              </a:ext>
            </a:extLst>
          </p:cNvPr>
          <p:cNvGrpSpPr/>
          <p:nvPr/>
        </p:nvGrpSpPr>
        <p:grpSpPr>
          <a:xfrm>
            <a:off x="8105040" y="895942"/>
            <a:ext cx="423360" cy="271440"/>
            <a:chOff x="8105040" y="895942"/>
            <a:chExt cx="42336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2BAE870-C542-BBA9-2491-C9A6060C52D9}"/>
                    </a:ext>
                  </a:extLst>
                </p14:cNvPr>
                <p14:cNvContentPartPr/>
                <p14:nvPr/>
              </p14:nvContentPartPr>
              <p14:xfrm>
                <a:off x="8105040" y="895942"/>
                <a:ext cx="98640" cy="133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2BAE870-C542-BBA9-2491-C9A6060C52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00720" y="891622"/>
                  <a:ext cx="107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5ECAA02-14E8-F25D-EDAE-184D412A4F93}"/>
                    </a:ext>
                  </a:extLst>
                </p14:cNvPr>
                <p14:cNvContentPartPr/>
                <p14:nvPr/>
              </p14:nvContentPartPr>
              <p14:xfrm>
                <a:off x="8254440" y="999982"/>
                <a:ext cx="33480" cy="124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5ECAA02-14E8-F25D-EDAE-184D412A4F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50120" y="995662"/>
                  <a:ext cx="42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20CB034-0967-C2DD-0D14-66A7B3C80C29}"/>
                    </a:ext>
                  </a:extLst>
                </p14:cNvPr>
                <p14:cNvContentPartPr/>
                <p14:nvPr/>
              </p14:nvContentPartPr>
              <p14:xfrm>
                <a:off x="8226360" y="993142"/>
                <a:ext cx="120240" cy="174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20CB034-0967-C2DD-0D14-66A7B3C80C2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22040" y="988822"/>
                  <a:ext cx="128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14E6FCB-F857-E06C-A001-80670E076E1C}"/>
                    </a:ext>
                  </a:extLst>
                </p14:cNvPr>
                <p14:cNvContentPartPr/>
                <p14:nvPr/>
              </p14:nvContentPartPr>
              <p14:xfrm>
                <a:off x="8431920" y="971542"/>
                <a:ext cx="92880" cy="6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14E6FCB-F857-E06C-A001-80670E076E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27600" y="967222"/>
                  <a:ext cx="101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4C90890-747B-D891-70CC-2E89AED3846A}"/>
                    </a:ext>
                  </a:extLst>
                </p14:cNvPr>
                <p14:cNvContentPartPr/>
                <p14:nvPr/>
              </p14:nvContentPartPr>
              <p14:xfrm>
                <a:off x="8406360" y="998542"/>
                <a:ext cx="122040" cy="20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4C90890-747B-D891-70CC-2E89AED3846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02040" y="994222"/>
                  <a:ext cx="1306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3A8B6147-1A44-99E5-A5D0-EAF74AD2A1F9}"/>
              </a:ext>
            </a:extLst>
          </p:cNvPr>
          <p:cNvGrpSpPr/>
          <p:nvPr/>
        </p:nvGrpSpPr>
        <p:grpSpPr>
          <a:xfrm>
            <a:off x="8675640" y="812782"/>
            <a:ext cx="497880" cy="235800"/>
            <a:chOff x="8675640" y="812782"/>
            <a:chExt cx="49788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0746E6F-3B31-AA24-375E-E85778A66C53}"/>
                    </a:ext>
                  </a:extLst>
                </p14:cNvPr>
                <p14:cNvContentPartPr/>
                <p14:nvPr/>
              </p14:nvContentPartPr>
              <p14:xfrm>
                <a:off x="8675640" y="902422"/>
                <a:ext cx="157680" cy="146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0746E6F-3B31-AA24-375E-E85778A66C5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71320" y="898102"/>
                  <a:ext cx="166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4E87DDE-E62A-6883-0FAC-098D4FDDC358}"/>
                    </a:ext>
                  </a:extLst>
                </p14:cNvPr>
                <p14:cNvContentPartPr/>
                <p14:nvPr/>
              </p14:nvContentPartPr>
              <p14:xfrm>
                <a:off x="8881920" y="972622"/>
                <a:ext cx="108720" cy="12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4E87DDE-E62A-6883-0FAC-098D4FDDC35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877600" y="968302"/>
                  <a:ext cx="117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ABBBC8D-7D9D-BE54-EED6-BFD46356F663}"/>
                    </a:ext>
                  </a:extLst>
                </p14:cNvPr>
                <p14:cNvContentPartPr/>
                <p14:nvPr/>
              </p14:nvContentPartPr>
              <p14:xfrm>
                <a:off x="9071280" y="812782"/>
                <a:ext cx="102240" cy="196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ABBBC8D-7D9D-BE54-EED6-BFD46356F66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66960" y="808462"/>
                  <a:ext cx="11088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56A951D7-C7CC-BA1D-023B-103BC57A3099}"/>
                  </a:ext>
                </a:extLst>
              </p14:cNvPr>
              <p14:cNvContentPartPr/>
              <p14:nvPr/>
            </p14:nvContentPartPr>
            <p14:xfrm>
              <a:off x="11741760" y="1168822"/>
              <a:ext cx="17280" cy="219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56A951D7-C7CC-BA1D-023B-103BC57A309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737440" y="1164502"/>
                <a:ext cx="259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13F35C3-16A9-AB9E-8B56-5BCFF60077C4}"/>
                  </a:ext>
                </a:extLst>
              </p14:cNvPr>
              <p14:cNvContentPartPr/>
              <p14:nvPr/>
            </p14:nvContentPartPr>
            <p14:xfrm>
              <a:off x="10332720" y="742222"/>
              <a:ext cx="980280" cy="486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13F35C3-16A9-AB9E-8B56-5BCFF60077C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328400" y="737902"/>
                <a:ext cx="98892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6DD40007-E4D1-2E9B-334F-0024DCE28F82}"/>
              </a:ext>
            </a:extLst>
          </p:cNvPr>
          <p:cNvGrpSpPr/>
          <p:nvPr/>
        </p:nvGrpSpPr>
        <p:grpSpPr>
          <a:xfrm>
            <a:off x="5821200" y="1451062"/>
            <a:ext cx="316080" cy="164520"/>
            <a:chOff x="5821200" y="1451062"/>
            <a:chExt cx="31608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7827351-183E-DA47-07E4-93A8B07E56C0}"/>
                    </a:ext>
                  </a:extLst>
                </p14:cNvPr>
                <p14:cNvContentPartPr/>
                <p14:nvPr/>
              </p14:nvContentPartPr>
              <p14:xfrm>
                <a:off x="5858280" y="1481302"/>
                <a:ext cx="179280" cy="64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7827351-183E-DA47-07E4-93A8B07E56C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53960" y="1476982"/>
                  <a:ext cx="187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F890823-E481-BAA2-9CBA-BF0FC5A5C508}"/>
                    </a:ext>
                  </a:extLst>
                </p14:cNvPr>
                <p14:cNvContentPartPr/>
                <p14:nvPr/>
              </p14:nvContentPartPr>
              <p14:xfrm>
                <a:off x="5821200" y="1557622"/>
                <a:ext cx="170280" cy="18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F890823-E481-BAA2-9CBA-BF0FC5A5C50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16880" y="1553302"/>
                  <a:ext cx="178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D62A012-CF1A-F038-90C2-E57E2F63AA68}"/>
                    </a:ext>
                  </a:extLst>
                </p14:cNvPr>
                <p14:cNvContentPartPr/>
                <p14:nvPr/>
              </p14:nvContentPartPr>
              <p14:xfrm>
                <a:off x="6039360" y="1451062"/>
                <a:ext cx="97920" cy="164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D62A012-CF1A-F038-90C2-E57E2F63AA6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35040" y="1446742"/>
                  <a:ext cx="10656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F72B7EC2-E93E-2E19-BE33-1C693BAA70C8}"/>
              </a:ext>
            </a:extLst>
          </p:cNvPr>
          <p:cNvGrpSpPr/>
          <p:nvPr/>
        </p:nvGrpSpPr>
        <p:grpSpPr>
          <a:xfrm>
            <a:off x="6533640" y="1421902"/>
            <a:ext cx="387000" cy="171720"/>
            <a:chOff x="6533640" y="1421902"/>
            <a:chExt cx="38700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88BAB09-457A-EDC3-9DFA-59B9ABC18633}"/>
                    </a:ext>
                  </a:extLst>
                </p14:cNvPr>
                <p14:cNvContentPartPr/>
                <p14:nvPr/>
              </p14:nvContentPartPr>
              <p14:xfrm>
                <a:off x="6533640" y="1421902"/>
                <a:ext cx="113760" cy="1717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88BAB09-457A-EDC3-9DFA-59B9ABC1863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29320" y="1417582"/>
                  <a:ext cx="122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B051290-690E-8E47-A114-D19B994F3CF7}"/>
                    </a:ext>
                  </a:extLst>
                </p14:cNvPr>
                <p14:cNvContentPartPr/>
                <p14:nvPr/>
              </p14:nvContentPartPr>
              <p14:xfrm>
                <a:off x="6577560" y="1435942"/>
                <a:ext cx="127440" cy="151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B051290-690E-8E47-A114-D19B994F3C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73240" y="1431622"/>
                  <a:ext cx="136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EAA2020-0CDF-98E2-BC5D-0794D72FBBFA}"/>
                    </a:ext>
                  </a:extLst>
                </p14:cNvPr>
                <p14:cNvContentPartPr/>
                <p14:nvPr/>
              </p14:nvContentPartPr>
              <p14:xfrm>
                <a:off x="6808680" y="1471222"/>
                <a:ext cx="111960" cy="72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EAA2020-0CDF-98E2-BC5D-0794D72FBBF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04360" y="1466902"/>
                  <a:ext cx="1206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9C7209A-47DA-4C19-9650-B237E0353AE3}"/>
              </a:ext>
            </a:extLst>
          </p:cNvPr>
          <p:cNvGrpSpPr/>
          <p:nvPr/>
        </p:nvGrpSpPr>
        <p:grpSpPr>
          <a:xfrm>
            <a:off x="8062920" y="1386262"/>
            <a:ext cx="146160" cy="219600"/>
            <a:chOff x="8062920" y="1386262"/>
            <a:chExt cx="14616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3C1DEDE-ECD1-7DF3-9AE2-569EBD3C103B}"/>
                    </a:ext>
                  </a:extLst>
                </p14:cNvPr>
                <p14:cNvContentPartPr/>
                <p14:nvPr/>
              </p14:nvContentPartPr>
              <p14:xfrm>
                <a:off x="8138160" y="1421182"/>
                <a:ext cx="27720" cy="118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3C1DEDE-ECD1-7DF3-9AE2-569EBD3C103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33840" y="1416862"/>
                  <a:ext cx="36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8B000B8-60F7-7773-C9EE-60602265F5FB}"/>
                    </a:ext>
                  </a:extLst>
                </p14:cNvPr>
                <p14:cNvContentPartPr/>
                <p14:nvPr/>
              </p14:nvContentPartPr>
              <p14:xfrm>
                <a:off x="8062920" y="1386262"/>
                <a:ext cx="146160" cy="2196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8B000B8-60F7-7773-C9EE-60602265F5F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58600" y="1381942"/>
                  <a:ext cx="15480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1B18217A-A0DE-AFE7-ECEB-0619D0C780D0}"/>
              </a:ext>
            </a:extLst>
          </p:cNvPr>
          <p:cNvGrpSpPr/>
          <p:nvPr/>
        </p:nvGrpSpPr>
        <p:grpSpPr>
          <a:xfrm>
            <a:off x="8387280" y="1458262"/>
            <a:ext cx="176400" cy="93600"/>
            <a:chOff x="8387280" y="1458262"/>
            <a:chExt cx="176400" cy="9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052DFD0-BC41-7F66-F650-C314EB8ACEA6}"/>
                    </a:ext>
                  </a:extLst>
                </p14:cNvPr>
                <p14:cNvContentPartPr/>
                <p14:nvPr/>
              </p14:nvContentPartPr>
              <p14:xfrm>
                <a:off x="8387280" y="1458262"/>
                <a:ext cx="176400" cy="180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052DFD0-BC41-7F66-F650-C314EB8ACEA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82960" y="1453942"/>
                  <a:ext cx="185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FF42E1A-9FB0-5DB3-2105-AB26353379DE}"/>
                    </a:ext>
                  </a:extLst>
                </p14:cNvPr>
                <p14:cNvContentPartPr/>
                <p14:nvPr/>
              </p14:nvContentPartPr>
              <p14:xfrm>
                <a:off x="8414640" y="1532422"/>
                <a:ext cx="141840" cy="19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FF42E1A-9FB0-5DB3-2105-AB26353379D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10320" y="1528102"/>
                  <a:ext cx="1504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955CBCB7-A335-5315-10EB-E5753AB6CA7B}"/>
                  </a:ext>
                </a:extLst>
              </p14:cNvPr>
              <p14:cNvContentPartPr/>
              <p14:nvPr/>
            </p14:nvContentPartPr>
            <p14:xfrm>
              <a:off x="8729640" y="1390222"/>
              <a:ext cx="101160" cy="15444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955CBCB7-A335-5315-10EB-E5753AB6CA7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725320" y="1385902"/>
                <a:ext cx="10980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17E968D0-14B0-8670-B038-6B00490CABD7}"/>
              </a:ext>
            </a:extLst>
          </p:cNvPr>
          <p:cNvGrpSpPr/>
          <p:nvPr/>
        </p:nvGrpSpPr>
        <p:grpSpPr>
          <a:xfrm>
            <a:off x="8993160" y="1242622"/>
            <a:ext cx="603720" cy="311760"/>
            <a:chOff x="8993160" y="1242622"/>
            <a:chExt cx="60372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70D00CB-AD37-212B-82F8-8F77BD74466D}"/>
                    </a:ext>
                  </a:extLst>
                </p14:cNvPr>
                <p14:cNvContentPartPr/>
                <p14:nvPr/>
              </p14:nvContentPartPr>
              <p14:xfrm>
                <a:off x="8993160" y="1242622"/>
                <a:ext cx="603720" cy="311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70D00CB-AD37-212B-82F8-8F77BD74466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988840" y="1238302"/>
                  <a:ext cx="6123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E86F697-73D4-80E6-E936-9ACCD45A282C}"/>
                    </a:ext>
                  </a:extLst>
                </p14:cNvPr>
                <p14:cNvContentPartPr/>
                <p14:nvPr/>
              </p14:nvContentPartPr>
              <p14:xfrm>
                <a:off x="9086400" y="1397782"/>
                <a:ext cx="136800" cy="1227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E86F697-73D4-80E6-E936-9ACCD45A282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82080" y="1393462"/>
                  <a:ext cx="145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DC9B354-E47E-995F-BAD0-F16759BC87FF}"/>
                    </a:ext>
                  </a:extLst>
                </p14:cNvPr>
                <p14:cNvContentPartPr/>
                <p14:nvPr/>
              </p14:nvContentPartPr>
              <p14:xfrm>
                <a:off x="9273240" y="1436662"/>
                <a:ext cx="62280" cy="108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DC9B354-E47E-995F-BAD0-F16759BC87F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68920" y="1432342"/>
                  <a:ext cx="70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D503CAA-133A-650D-C9CB-13AC8F000E05}"/>
                    </a:ext>
                  </a:extLst>
                </p14:cNvPr>
                <p14:cNvContentPartPr/>
                <p14:nvPr/>
              </p14:nvContentPartPr>
              <p14:xfrm>
                <a:off x="9365040" y="1385542"/>
                <a:ext cx="124200" cy="145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D503CAA-133A-650D-C9CB-13AC8F000E0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60720" y="1381222"/>
                  <a:ext cx="13284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361A999-37C6-0E53-77DA-239FAE7D7176}"/>
                  </a:ext>
                </a:extLst>
              </p14:cNvPr>
              <p14:cNvContentPartPr/>
              <p14:nvPr/>
            </p14:nvContentPartPr>
            <p14:xfrm>
              <a:off x="7256520" y="1680382"/>
              <a:ext cx="157680" cy="172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361A999-37C6-0E53-77DA-239FAE7D717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252200" y="1676062"/>
                <a:ext cx="1663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5E3065B5-39DA-3E12-1E5C-F7E4D86262B8}"/>
                  </a:ext>
                </a:extLst>
              </p14:cNvPr>
              <p14:cNvContentPartPr/>
              <p14:nvPr/>
            </p14:nvContentPartPr>
            <p14:xfrm>
              <a:off x="9341280" y="1607302"/>
              <a:ext cx="146520" cy="388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5E3065B5-39DA-3E12-1E5C-F7E4D86262B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336960" y="1602982"/>
                <a:ext cx="15516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D7057A8C-D436-0B67-20B4-7D25F2FAAFE6}"/>
              </a:ext>
            </a:extLst>
          </p:cNvPr>
          <p:cNvGrpSpPr/>
          <p:nvPr/>
        </p:nvGrpSpPr>
        <p:grpSpPr>
          <a:xfrm>
            <a:off x="6514560" y="1838062"/>
            <a:ext cx="424440" cy="218880"/>
            <a:chOff x="6514560" y="1838062"/>
            <a:chExt cx="42444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97F9233-6C51-7FFD-723D-12C0BF827B65}"/>
                    </a:ext>
                  </a:extLst>
                </p14:cNvPr>
                <p14:cNvContentPartPr/>
                <p14:nvPr/>
              </p14:nvContentPartPr>
              <p14:xfrm>
                <a:off x="6514560" y="1920502"/>
                <a:ext cx="77760" cy="136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97F9233-6C51-7FFD-723D-12C0BF827B6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10240" y="1916182"/>
                  <a:ext cx="86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3AAA4A7-1F80-D3DE-A977-8BC3E1F28BA4}"/>
                    </a:ext>
                  </a:extLst>
                </p14:cNvPr>
                <p14:cNvContentPartPr/>
                <p14:nvPr/>
              </p14:nvContentPartPr>
              <p14:xfrm>
                <a:off x="6538320" y="1907542"/>
                <a:ext cx="80280" cy="1472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3AAA4A7-1F80-D3DE-A977-8BC3E1F28BA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34000" y="1903222"/>
                  <a:ext cx="88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6B22748-B74E-022E-FFC4-843BC7615922}"/>
                    </a:ext>
                  </a:extLst>
                </p14:cNvPr>
                <p14:cNvContentPartPr/>
                <p14:nvPr/>
              </p14:nvContentPartPr>
              <p14:xfrm>
                <a:off x="6609600" y="1838062"/>
                <a:ext cx="112680" cy="87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6B22748-B74E-022E-FFC4-843BC761592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05280" y="1833742"/>
                  <a:ext cx="121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C4694B0-F744-DA2F-77BE-AEC45BD862D9}"/>
                    </a:ext>
                  </a:extLst>
                </p14:cNvPr>
                <p14:cNvContentPartPr/>
                <p14:nvPr/>
              </p14:nvContentPartPr>
              <p14:xfrm>
                <a:off x="6820560" y="1948222"/>
                <a:ext cx="118440" cy="77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C4694B0-F744-DA2F-77BE-AEC45BD862D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16240" y="1943902"/>
                  <a:ext cx="12708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A3B17F19-9FF0-19AE-91F8-9A36DF3A5D51}"/>
                  </a:ext>
                </a:extLst>
              </p14:cNvPr>
              <p14:cNvContentPartPr/>
              <p14:nvPr/>
            </p14:nvContentPartPr>
            <p14:xfrm>
              <a:off x="7090200" y="1896022"/>
              <a:ext cx="157680" cy="1728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A3B17F19-9FF0-19AE-91F8-9A36DF3A5D5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085880" y="1891702"/>
                <a:ext cx="16632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88AD3F75-BA6B-04EE-0056-B5133502E95B}"/>
              </a:ext>
            </a:extLst>
          </p:cNvPr>
          <p:cNvGrpSpPr/>
          <p:nvPr/>
        </p:nvGrpSpPr>
        <p:grpSpPr>
          <a:xfrm>
            <a:off x="7160040" y="1343422"/>
            <a:ext cx="740880" cy="611280"/>
            <a:chOff x="7160040" y="1343422"/>
            <a:chExt cx="740880" cy="61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36CFFD7-ADD6-BE21-FE32-31027509DD0B}"/>
                    </a:ext>
                  </a:extLst>
                </p14:cNvPr>
                <p14:cNvContentPartPr/>
                <p14:nvPr/>
              </p14:nvContentPartPr>
              <p14:xfrm>
                <a:off x="7160040" y="1343422"/>
                <a:ext cx="279000" cy="240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36CFFD7-ADD6-BE21-FE32-31027509DD0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55720" y="1339102"/>
                  <a:ext cx="287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F71EA8C-C247-9CB3-01EE-E968959BF998}"/>
                    </a:ext>
                  </a:extLst>
                </p14:cNvPr>
                <p14:cNvContentPartPr/>
                <p14:nvPr/>
              </p14:nvContentPartPr>
              <p14:xfrm>
                <a:off x="7313760" y="1414342"/>
                <a:ext cx="88200" cy="175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F71EA8C-C247-9CB3-01EE-E968959BF99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09440" y="1410022"/>
                  <a:ext cx="96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AC4A009-6350-CEC8-9165-A3DE81C6B436}"/>
                    </a:ext>
                  </a:extLst>
                </p14:cNvPr>
                <p14:cNvContentPartPr/>
                <p14:nvPr/>
              </p14:nvContentPartPr>
              <p14:xfrm>
                <a:off x="7527600" y="1637182"/>
                <a:ext cx="302400" cy="317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AC4A009-6350-CEC8-9165-A3DE81C6B43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23280" y="1632862"/>
                  <a:ext cx="311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C0253BB-9C61-6C9C-9E05-F12E5F15D2A2}"/>
                    </a:ext>
                  </a:extLst>
                </p14:cNvPr>
                <p14:cNvContentPartPr/>
                <p14:nvPr/>
              </p14:nvContentPartPr>
              <p14:xfrm>
                <a:off x="7796880" y="1557262"/>
                <a:ext cx="104040" cy="138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C0253BB-9C61-6C9C-9E05-F12E5F15D2A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92560" y="1552942"/>
                  <a:ext cx="1126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036C7249-96C4-76A9-6870-8CC5453EF70A}"/>
              </a:ext>
            </a:extLst>
          </p:cNvPr>
          <p:cNvGrpSpPr/>
          <p:nvPr/>
        </p:nvGrpSpPr>
        <p:grpSpPr>
          <a:xfrm>
            <a:off x="8065800" y="1868302"/>
            <a:ext cx="129960" cy="193320"/>
            <a:chOff x="8065800" y="1868302"/>
            <a:chExt cx="12996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01777EB-6E90-4380-D192-B750DD229D0F}"/>
                    </a:ext>
                  </a:extLst>
                </p14:cNvPr>
                <p14:cNvContentPartPr/>
                <p14:nvPr/>
              </p14:nvContentPartPr>
              <p14:xfrm>
                <a:off x="8109720" y="1887022"/>
                <a:ext cx="19080" cy="1231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01777EB-6E90-4380-D192-B750DD229D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05400" y="1882702"/>
                  <a:ext cx="27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A795774-C32D-0532-25D0-49CCC7070985}"/>
                    </a:ext>
                  </a:extLst>
                </p14:cNvPr>
                <p14:cNvContentPartPr/>
                <p14:nvPr/>
              </p14:nvContentPartPr>
              <p14:xfrm>
                <a:off x="8065800" y="1868302"/>
                <a:ext cx="129960" cy="193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A795774-C32D-0532-25D0-49CCC707098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61480" y="1863982"/>
                  <a:ext cx="1386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8D8D3D8D-A06E-0A46-CAD4-F360BDAD2C59}"/>
              </a:ext>
            </a:extLst>
          </p:cNvPr>
          <p:cNvGrpSpPr/>
          <p:nvPr/>
        </p:nvGrpSpPr>
        <p:grpSpPr>
          <a:xfrm>
            <a:off x="8366040" y="1914742"/>
            <a:ext cx="139680" cy="57960"/>
            <a:chOff x="8366040" y="1914742"/>
            <a:chExt cx="139680" cy="5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896B7F6-503E-1F45-7237-7F706C249CC6}"/>
                    </a:ext>
                  </a:extLst>
                </p14:cNvPr>
                <p14:cNvContentPartPr/>
                <p14:nvPr/>
              </p14:nvContentPartPr>
              <p14:xfrm>
                <a:off x="8366040" y="1914742"/>
                <a:ext cx="139680" cy="3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896B7F6-503E-1F45-7237-7F706C249CC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61720" y="1910422"/>
                  <a:ext cx="148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694F2EB-E695-3902-10FD-27BBA50305DB}"/>
                    </a:ext>
                  </a:extLst>
                </p14:cNvPr>
                <p14:cNvContentPartPr/>
                <p14:nvPr/>
              </p14:nvContentPartPr>
              <p14:xfrm>
                <a:off x="8372880" y="1961902"/>
                <a:ext cx="121680" cy="108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694F2EB-E695-3902-10FD-27BBA50305D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68560" y="1957582"/>
                  <a:ext cx="13032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5877F53A-8EFB-7175-8787-218B96B57EEC}"/>
              </a:ext>
            </a:extLst>
          </p:cNvPr>
          <p:cNvGrpSpPr/>
          <p:nvPr/>
        </p:nvGrpSpPr>
        <p:grpSpPr>
          <a:xfrm>
            <a:off x="8715960" y="1733302"/>
            <a:ext cx="963720" cy="310320"/>
            <a:chOff x="8715960" y="1733302"/>
            <a:chExt cx="96372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3F1140C-3269-EF88-F389-0BF4228C2EFC}"/>
                    </a:ext>
                  </a:extLst>
                </p14:cNvPr>
                <p14:cNvContentPartPr/>
                <p14:nvPr/>
              </p14:nvContentPartPr>
              <p14:xfrm>
                <a:off x="8715960" y="1861462"/>
                <a:ext cx="93240" cy="156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3F1140C-3269-EF88-F389-0BF4228C2EF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11640" y="1857142"/>
                  <a:ext cx="101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68B433E-C119-4586-9142-42FE7A6E0A26}"/>
                    </a:ext>
                  </a:extLst>
                </p14:cNvPr>
                <p14:cNvContentPartPr/>
                <p14:nvPr/>
              </p14:nvContentPartPr>
              <p14:xfrm>
                <a:off x="8968680" y="1733302"/>
                <a:ext cx="711000" cy="258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68B433E-C119-4586-9142-42FE7A6E0A2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964360" y="1728982"/>
                  <a:ext cx="719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2C4A191-C344-4B64-6DE3-85A948621EBD}"/>
                    </a:ext>
                  </a:extLst>
                </p14:cNvPr>
                <p14:cNvContentPartPr/>
                <p14:nvPr/>
              </p14:nvContentPartPr>
              <p14:xfrm>
                <a:off x="9059040" y="1887742"/>
                <a:ext cx="141840" cy="1558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2C4A191-C344-4B64-6DE3-85A948621EB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54720" y="1883422"/>
                  <a:ext cx="150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AF16201-08B7-40C1-3A18-AA4BCDD2D229}"/>
                    </a:ext>
                  </a:extLst>
                </p14:cNvPr>
                <p14:cNvContentPartPr/>
                <p14:nvPr/>
              </p14:nvContentPartPr>
              <p14:xfrm>
                <a:off x="9254520" y="1959022"/>
                <a:ext cx="91080" cy="12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AF16201-08B7-40C1-3A18-AA4BCDD2D22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50200" y="1954702"/>
                  <a:ext cx="99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7AA8801-3B47-3BF4-40B0-EF9A9982EA4D}"/>
                    </a:ext>
                  </a:extLst>
                </p14:cNvPr>
                <p14:cNvContentPartPr/>
                <p14:nvPr/>
              </p14:nvContentPartPr>
              <p14:xfrm>
                <a:off x="9426960" y="1879102"/>
                <a:ext cx="84600" cy="1443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7AA8801-3B47-3BF4-40B0-EF9A9982EA4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22640" y="1874782"/>
                  <a:ext cx="93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4E6C06A-1419-74BF-0325-2C33ED054821}"/>
                    </a:ext>
                  </a:extLst>
                </p14:cNvPr>
                <p14:cNvContentPartPr/>
                <p14:nvPr/>
              </p14:nvContentPartPr>
              <p14:xfrm>
                <a:off x="9460800" y="1953622"/>
                <a:ext cx="51840" cy="126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4E6C06A-1419-74BF-0325-2C33ED05482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456480" y="1949302"/>
                  <a:ext cx="60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3734813-689A-802C-D30F-74FCDA56B86E}"/>
                    </a:ext>
                  </a:extLst>
                </p14:cNvPr>
                <p14:cNvContentPartPr/>
                <p14:nvPr/>
              </p14:nvContentPartPr>
              <p14:xfrm>
                <a:off x="9533880" y="1847422"/>
                <a:ext cx="108720" cy="76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3734813-689A-802C-D30F-74FCDA56B86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29560" y="1843102"/>
                  <a:ext cx="1173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C4A958E4-2619-E8AC-1D6A-4E6CDE883FF5}"/>
              </a:ext>
            </a:extLst>
          </p:cNvPr>
          <p:cNvGrpSpPr/>
          <p:nvPr/>
        </p:nvGrpSpPr>
        <p:grpSpPr>
          <a:xfrm>
            <a:off x="10249920" y="1649422"/>
            <a:ext cx="1512360" cy="304560"/>
            <a:chOff x="10249920" y="1649422"/>
            <a:chExt cx="151236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BF8D2E8-AB45-7DFB-03F8-210A244F6473}"/>
                    </a:ext>
                  </a:extLst>
                </p14:cNvPr>
                <p14:cNvContentPartPr/>
                <p14:nvPr/>
              </p14:nvContentPartPr>
              <p14:xfrm>
                <a:off x="10323360" y="1815742"/>
                <a:ext cx="10080" cy="842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BF8D2E8-AB45-7DFB-03F8-210A244F647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19040" y="1811422"/>
                  <a:ext cx="18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7D7393D-394D-830B-9AC4-DB31AF97AF7A}"/>
                    </a:ext>
                  </a:extLst>
                </p14:cNvPr>
                <p14:cNvContentPartPr/>
                <p14:nvPr/>
              </p14:nvContentPartPr>
              <p14:xfrm>
                <a:off x="10249920" y="1780462"/>
                <a:ext cx="140760" cy="1735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7D7393D-394D-830B-9AC4-DB31AF97AF7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245600" y="1776142"/>
                  <a:ext cx="149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7A29469-AF5C-09B7-DD4C-B6FBF7AB02BC}"/>
                    </a:ext>
                  </a:extLst>
                </p14:cNvPr>
                <p14:cNvContentPartPr/>
                <p14:nvPr/>
              </p14:nvContentPartPr>
              <p14:xfrm>
                <a:off x="10392840" y="1668862"/>
                <a:ext cx="101160" cy="1256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7A29469-AF5C-09B7-DD4C-B6FBF7AB02B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88520" y="1664542"/>
                  <a:ext cx="109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A86D496-B5B3-5C47-4454-D605BAE0B0F3}"/>
                    </a:ext>
                  </a:extLst>
                </p14:cNvPr>
                <p14:cNvContentPartPr/>
                <p14:nvPr/>
              </p14:nvContentPartPr>
              <p14:xfrm>
                <a:off x="10609560" y="1848862"/>
                <a:ext cx="99360" cy="15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A86D496-B5B3-5C47-4454-D605BAE0B0F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605240" y="1844542"/>
                  <a:ext cx="108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62762A6-1744-3FAE-433B-A2FD4D86DF51}"/>
                    </a:ext>
                  </a:extLst>
                </p14:cNvPr>
                <p14:cNvContentPartPr/>
                <p14:nvPr/>
              </p14:nvContentPartPr>
              <p14:xfrm>
                <a:off x="10614600" y="1884862"/>
                <a:ext cx="100080" cy="75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62762A6-1744-3FAE-433B-A2FD4D86DF5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10280" y="1880542"/>
                  <a:ext cx="108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4010A55-9A3C-54E8-D410-A95DF4ED0F23}"/>
                    </a:ext>
                  </a:extLst>
                </p14:cNvPr>
                <p14:cNvContentPartPr/>
                <p14:nvPr/>
              </p14:nvContentPartPr>
              <p14:xfrm>
                <a:off x="10832400" y="1741942"/>
                <a:ext cx="109080" cy="1540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4010A55-9A3C-54E8-D410-A95DF4ED0F2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28080" y="1737622"/>
                  <a:ext cx="117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7A3718E-2061-7B4B-BFDD-7D4082B561BB}"/>
                    </a:ext>
                  </a:extLst>
                </p14:cNvPr>
                <p14:cNvContentPartPr/>
                <p14:nvPr/>
              </p14:nvContentPartPr>
              <p14:xfrm>
                <a:off x="11027160" y="1718182"/>
                <a:ext cx="62280" cy="190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7A3718E-2061-7B4B-BFDD-7D4082B561B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022840" y="1713862"/>
                  <a:ext cx="70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AB074E7-259A-6D22-9179-8B201E7EFD77}"/>
                    </a:ext>
                  </a:extLst>
                </p14:cNvPr>
                <p14:cNvContentPartPr/>
                <p14:nvPr/>
              </p14:nvContentPartPr>
              <p14:xfrm>
                <a:off x="11126520" y="1766422"/>
                <a:ext cx="123840" cy="1018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AB074E7-259A-6D22-9179-8B201E7EFD7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22200" y="1762102"/>
                  <a:ext cx="132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6127BE4-2B88-4199-6C90-D98C9F32883F}"/>
                    </a:ext>
                  </a:extLst>
                </p14:cNvPr>
                <p14:cNvContentPartPr/>
                <p14:nvPr/>
              </p14:nvContentPartPr>
              <p14:xfrm>
                <a:off x="11332440" y="1800622"/>
                <a:ext cx="70560" cy="11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6127BE4-2B88-4199-6C90-D98C9F32883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28120" y="1796302"/>
                  <a:ext cx="79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858DD67-1547-BD85-EE6B-1CA804B9F8D4}"/>
                    </a:ext>
                  </a:extLst>
                </p14:cNvPr>
                <p14:cNvContentPartPr/>
                <p14:nvPr/>
              </p14:nvContentPartPr>
              <p14:xfrm>
                <a:off x="11485080" y="1706302"/>
                <a:ext cx="102600" cy="1515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858DD67-1547-BD85-EE6B-1CA804B9F8D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80760" y="1701982"/>
                  <a:ext cx="111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98630D1-76A4-2004-A7C7-382D9BF5E0F0}"/>
                    </a:ext>
                  </a:extLst>
                </p14:cNvPr>
                <p14:cNvContentPartPr/>
                <p14:nvPr/>
              </p14:nvContentPartPr>
              <p14:xfrm>
                <a:off x="11587320" y="1649422"/>
                <a:ext cx="112320" cy="666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98630D1-76A4-2004-A7C7-382D9BF5E0F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83000" y="1645102"/>
                  <a:ext cx="120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51ED759-F84D-3120-3EBF-9031526183FB}"/>
                    </a:ext>
                  </a:extLst>
                </p14:cNvPr>
                <p14:cNvContentPartPr/>
                <p14:nvPr/>
              </p14:nvContentPartPr>
              <p14:xfrm>
                <a:off x="11657880" y="1663462"/>
                <a:ext cx="104400" cy="238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51ED759-F84D-3120-3EBF-9031526183F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653560" y="1659142"/>
                  <a:ext cx="1130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DA943151-0DF4-3500-5B0E-6B3C9C56A297}"/>
              </a:ext>
            </a:extLst>
          </p:cNvPr>
          <p:cNvGrpSpPr/>
          <p:nvPr/>
        </p:nvGrpSpPr>
        <p:grpSpPr>
          <a:xfrm>
            <a:off x="9974520" y="2085382"/>
            <a:ext cx="1629360" cy="470520"/>
            <a:chOff x="9974520" y="2085382"/>
            <a:chExt cx="162936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D35DC75-E1EB-42FF-5ABF-975E6984BC7D}"/>
                    </a:ext>
                  </a:extLst>
                </p14:cNvPr>
                <p14:cNvContentPartPr/>
                <p14:nvPr/>
              </p14:nvContentPartPr>
              <p14:xfrm>
                <a:off x="10204920" y="2214622"/>
                <a:ext cx="9000" cy="95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D35DC75-E1EB-42FF-5ABF-975E6984BC7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00600" y="2210302"/>
                  <a:ext cx="17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35FD2EC-C111-6DE4-633D-70F6675B7D57}"/>
                    </a:ext>
                  </a:extLst>
                </p14:cNvPr>
                <p14:cNvContentPartPr/>
                <p14:nvPr/>
              </p14:nvContentPartPr>
              <p14:xfrm>
                <a:off x="10155960" y="2182942"/>
                <a:ext cx="116640" cy="1656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35FD2EC-C111-6DE4-633D-70F6675B7D5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51640" y="2178622"/>
                  <a:ext cx="125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E91EADE-8BA0-82FA-FDB1-64C6FE64164C}"/>
                    </a:ext>
                  </a:extLst>
                </p14:cNvPr>
                <p14:cNvContentPartPr/>
                <p14:nvPr/>
              </p14:nvContentPartPr>
              <p14:xfrm>
                <a:off x="10292760" y="2130022"/>
                <a:ext cx="3960" cy="61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E91EADE-8BA0-82FA-FDB1-64C6FE64164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88440" y="2125702"/>
                  <a:ext cx="126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34E097B-3778-F440-6A64-8B2ED2F2E980}"/>
                    </a:ext>
                  </a:extLst>
                </p14:cNvPr>
                <p14:cNvContentPartPr/>
                <p14:nvPr/>
              </p14:nvContentPartPr>
              <p14:xfrm>
                <a:off x="10103400" y="2371582"/>
                <a:ext cx="233640" cy="57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34E097B-3778-F440-6A64-8B2ED2F2E98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099080" y="2367262"/>
                  <a:ext cx="242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C393D6E-AB1D-B06D-203A-C3B515B47E82}"/>
                    </a:ext>
                  </a:extLst>
                </p14:cNvPr>
                <p14:cNvContentPartPr/>
                <p14:nvPr/>
              </p14:nvContentPartPr>
              <p14:xfrm>
                <a:off x="10161000" y="2454022"/>
                <a:ext cx="156240" cy="781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C393D6E-AB1D-B06D-203A-C3B515B47E8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156680" y="2449702"/>
                  <a:ext cx="164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BBC0876-4B08-BA9E-6594-20BF363B4AAB}"/>
                    </a:ext>
                  </a:extLst>
                </p14:cNvPr>
                <p14:cNvContentPartPr/>
                <p14:nvPr/>
              </p14:nvContentPartPr>
              <p14:xfrm>
                <a:off x="10304640" y="2220742"/>
                <a:ext cx="121320" cy="3351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BBC0876-4B08-BA9E-6594-20BF363B4AA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300320" y="2216422"/>
                  <a:ext cx="1299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B693DBB-8C12-08E1-5CE7-1F6AB4FF78AB}"/>
                    </a:ext>
                  </a:extLst>
                </p14:cNvPr>
                <p14:cNvContentPartPr/>
                <p14:nvPr/>
              </p14:nvContentPartPr>
              <p14:xfrm>
                <a:off x="9974520" y="2262502"/>
                <a:ext cx="129240" cy="2847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B693DBB-8C12-08E1-5CE7-1F6AB4FF78A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70200" y="2258182"/>
                  <a:ext cx="137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3BB4002-5FC3-E606-074D-479365C52301}"/>
                    </a:ext>
                  </a:extLst>
                </p14:cNvPr>
                <p14:cNvContentPartPr/>
                <p14:nvPr/>
              </p14:nvContentPartPr>
              <p14:xfrm>
                <a:off x="10398600" y="2085382"/>
                <a:ext cx="114480" cy="853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3BB4002-5FC3-E606-074D-479365C5230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94280" y="2081062"/>
                  <a:ext cx="123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19A3F2C-8389-0EBB-147D-AA108758F3E8}"/>
                    </a:ext>
                  </a:extLst>
                </p14:cNvPr>
                <p14:cNvContentPartPr/>
                <p14:nvPr/>
              </p14:nvContentPartPr>
              <p14:xfrm>
                <a:off x="10615680" y="2304982"/>
                <a:ext cx="14400" cy="954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19A3F2C-8389-0EBB-147D-AA108758F3E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611360" y="2300662"/>
                  <a:ext cx="23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56BBEEF-94F6-5A5B-A57A-6E82C53C4BFD}"/>
                    </a:ext>
                  </a:extLst>
                </p14:cNvPr>
                <p14:cNvContentPartPr/>
                <p14:nvPr/>
              </p14:nvContentPartPr>
              <p14:xfrm>
                <a:off x="10560600" y="2217502"/>
                <a:ext cx="376920" cy="1324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56BBEEF-94F6-5A5B-A57A-6E82C53C4BF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556280" y="2213182"/>
                  <a:ext cx="385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A5E1ED8-53CC-E036-5092-80F06DD43D01}"/>
                    </a:ext>
                  </a:extLst>
                </p14:cNvPr>
                <p14:cNvContentPartPr/>
                <p14:nvPr/>
              </p14:nvContentPartPr>
              <p14:xfrm>
                <a:off x="10856880" y="2228662"/>
                <a:ext cx="125640" cy="1242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A5E1ED8-53CC-E036-5092-80F06DD43D0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852560" y="2224342"/>
                  <a:ext cx="134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85369C1-C119-79A4-1A14-10A23B12CBAC}"/>
                    </a:ext>
                  </a:extLst>
                </p14:cNvPr>
                <p14:cNvContentPartPr/>
                <p14:nvPr/>
              </p14:nvContentPartPr>
              <p14:xfrm>
                <a:off x="10968840" y="2096182"/>
                <a:ext cx="100800" cy="702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85369C1-C119-79A4-1A14-10A23B12CBA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964520" y="2091862"/>
                  <a:ext cx="109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7494D87-9FEC-7D41-4C34-2F731665A284}"/>
                    </a:ext>
                  </a:extLst>
                </p14:cNvPr>
                <p14:cNvContentPartPr/>
                <p14:nvPr/>
              </p14:nvContentPartPr>
              <p14:xfrm>
                <a:off x="11157120" y="2241262"/>
                <a:ext cx="193680" cy="288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7494D87-9FEC-7D41-4C34-2F731665A28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152800" y="2236942"/>
                  <a:ext cx="202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A7FC031-F747-F266-FB53-C00C54627C4E}"/>
                    </a:ext>
                  </a:extLst>
                </p14:cNvPr>
                <p14:cNvContentPartPr/>
                <p14:nvPr/>
              </p14:nvContentPartPr>
              <p14:xfrm>
                <a:off x="11195640" y="2308942"/>
                <a:ext cx="164520" cy="172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A7FC031-F747-F266-FB53-C00C54627C4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191320" y="2304622"/>
                  <a:ext cx="173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3C9400D-C716-E1D3-297F-A95F758AF033}"/>
                    </a:ext>
                  </a:extLst>
                </p14:cNvPr>
                <p14:cNvContentPartPr/>
                <p14:nvPr/>
              </p14:nvContentPartPr>
              <p14:xfrm>
                <a:off x="11448000" y="2160262"/>
                <a:ext cx="155880" cy="1810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3C9400D-C716-E1D3-297F-A95F758AF03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443680" y="2155942"/>
                  <a:ext cx="1645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C67D1E52-2C80-3E6C-F0AE-775C5D5D5239}"/>
              </a:ext>
            </a:extLst>
          </p:cNvPr>
          <p:cNvGrpSpPr/>
          <p:nvPr/>
        </p:nvGrpSpPr>
        <p:grpSpPr>
          <a:xfrm>
            <a:off x="9491760" y="2662102"/>
            <a:ext cx="2229840" cy="456840"/>
            <a:chOff x="9491760" y="2662102"/>
            <a:chExt cx="2229840" cy="45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492B901-FF9C-DC6B-FE14-B9AD011F30D1}"/>
                    </a:ext>
                  </a:extLst>
                </p14:cNvPr>
                <p14:cNvContentPartPr/>
                <p14:nvPr/>
              </p14:nvContentPartPr>
              <p14:xfrm>
                <a:off x="10149840" y="2811142"/>
                <a:ext cx="143280" cy="1731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492B901-FF9C-DC6B-FE14-B9AD011F30D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145520" y="2806822"/>
                  <a:ext cx="151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7EB5BEE-0B15-1906-6618-5D3442A657E5}"/>
                    </a:ext>
                  </a:extLst>
                </p14:cNvPr>
                <p14:cNvContentPartPr/>
                <p14:nvPr/>
              </p14:nvContentPartPr>
              <p14:xfrm>
                <a:off x="10181880" y="2830582"/>
                <a:ext cx="114480" cy="1274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7EB5BEE-0B15-1906-6618-5D3442A657E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177560" y="2826262"/>
                  <a:ext cx="123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4D97DDD-0519-88C1-64B1-D71A1B466BC2}"/>
                    </a:ext>
                  </a:extLst>
                </p14:cNvPr>
                <p14:cNvContentPartPr/>
                <p14:nvPr/>
              </p14:nvContentPartPr>
              <p14:xfrm>
                <a:off x="10356120" y="2710342"/>
                <a:ext cx="61920" cy="90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4D97DDD-0519-88C1-64B1-D71A1B466BC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351800" y="2706022"/>
                  <a:ext cx="70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D054E0E-DCFE-86CD-6346-ECE13400276E}"/>
                    </a:ext>
                  </a:extLst>
                </p14:cNvPr>
                <p14:cNvContentPartPr/>
                <p14:nvPr/>
              </p14:nvContentPartPr>
              <p14:xfrm>
                <a:off x="10587240" y="2802862"/>
                <a:ext cx="22680" cy="124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D054E0E-DCFE-86CD-6346-ECE13400276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82920" y="2798542"/>
                  <a:ext cx="31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7675904-7403-3DB1-E553-FA006FE98831}"/>
                    </a:ext>
                  </a:extLst>
                </p14:cNvPr>
                <p14:cNvContentPartPr/>
                <p14:nvPr/>
              </p14:nvContentPartPr>
              <p14:xfrm>
                <a:off x="10540440" y="2837422"/>
                <a:ext cx="90720" cy="79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7675904-7403-3DB1-E553-FA006FE9883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536120" y="2833102"/>
                  <a:ext cx="99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0B625AA-B706-E937-7D67-B36E64C43A32}"/>
                    </a:ext>
                  </a:extLst>
                </p14:cNvPr>
                <p14:cNvContentPartPr/>
                <p14:nvPr/>
              </p14:nvContentPartPr>
              <p14:xfrm>
                <a:off x="10834920" y="2796742"/>
                <a:ext cx="120960" cy="453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0B625AA-B706-E937-7D67-B36E64C43A3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830600" y="2792422"/>
                  <a:ext cx="129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54F22E2-832F-212E-A977-800B5A04CA9B}"/>
                    </a:ext>
                  </a:extLst>
                </p14:cNvPr>
                <p14:cNvContentPartPr/>
                <p14:nvPr/>
              </p14:nvContentPartPr>
              <p14:xfrm>
                <a:off x="10897920" y="2793502"/>
                <a:ext cx="77400" cy="1742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54F22E2-832F-212E-A977-800B5A04CA9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93600" y="2789182"/>
                  <a:ext cx="86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5C7A646-D778-8746-51EF-4CC8E36DBC3F}"/>
                    </a:ext>
                  </a:extLst>
                </p14:cNvPr>
                <p14:cNvContentPartPr/>
                <p14:nvPr/>
              </p14:nvContentPartPr>
              <p14:xfrm>
                <a:off x="11033280" y="2662102"/>
                <a:ext cx="62640" cy="1162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5C7A646-D778-8746-51EF-4CC8E36DBC3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028960" y="2657782"/>
                  <a:ext cx="71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912B4FE-3BAA-BF39-12B0-A5292E476A2B}"/>
                    </a:ext>
                  </a:extLst>
                </p14:cNvPr>
                <p14:cNvContentPartPr/>
                <p14:nvPr/>
              </p14:nvContentPartPr>
              <p14:xfrm>
                <a:off x="11314800" y="2774422"/>
                <a:ext cx="12240" cy="561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912B4FE-3BAA-BF39-12B0-A5292E476A2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310480" y="2770102"/>
                  <a:ext cx="20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D8D4EBF-BDEB-4ACC-8FBC-81821BEA32A6}"/>
                    </a:ext>
                  </a:extLst>
                </p14:cNvPr>
                <p14:cNvContentPartPr/>
                <p14:nvPr/>
              </p14:nvContentPartPr>
              <p14:xfrm>
                <a:off x="11282040" y="2800702"/>
                <a:ext cx="173160" cy="100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D8D4EBF-BDEB-4ACC-8FBC-81821BEA32A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77720" y="2796382"/>
                  <a:ext cx="181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5376267-E2EA-6DBE-DD4C-C61C2F8C2EE1}"/>
                    </a:ext>
                  </a:extLst>
                </p14:cNvPr>
                <p14:cNvContentPartPr/>
                <p14:nvPr/>
              </p14:nvContentPartPr>
              <p14:xfrm>
                <a:off x="11260800" y="2767222"/>
                <a:ext cx="401760" cy="1227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5376267-E2EA-6DBE-DD4C-C61C2F8C2EE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56480" y="2762902"/>
                  <a:ext cx="410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D5A1C3C-9F62-7A46-07F4-8D57DE10D3AE}"/>
                    </a:ext>
                  </a:extLst>
                </p14:cNvPr>
                <p14:cNvContentPartPr/>
                <p14:nvPr/>
              </p14:nvContentPartPr>
              <p14:xfrm>
                <a:off x="9491760" y="2835982"/>
                <a:ext cx="108720" cy="1490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D5A1C3C-9F62-7A46-07F4-8D57DE10D3A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87440" y="2831662"/>
                  <a:ext cx="11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5EE0EFC-04DA-DF79-03DC-6765E9B3F567}"/>
                    </a:ext>
                  </a:extLst>
                </p14:cNvPr>
                <p14:cNvContentPartPr/>
                <p14:nvPr/>
              </p14:nvContentPartPr>
              <p14:xfrm>
                <a:off x="9658440" y="2785582"/>
                <a:ext cx="205560" cy="2631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5EE0EFC-04DA-DF79-03DC-6765E9B3F56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654120" y="2781262"/>
                  <a:ext cx="214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F6BCC24-74F1-474F-0C9A-447CA91FE31F}"/>
                    </a:ext>
                  </a:extLst>
                </p14:cNvPr>
                <p14:cNvContentPartPr/>
                <p14:nvPr/>
              </p14:nvContentPartPr>
              <p14:xfrm>
                <a:off x="9928800" y="2893222"/>
                <a:ext cx="11160" cy="262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F6BCC24-74F1-474F-0C9A-447CA91FE31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924480" y="2888902"/>
                  <a:ext cx="19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F8EB295-DE33-924C-443B-B41C5EA4515F}"/>
                    </a:ext>
                  </a:extLst>
                </p14:cNvPr>
                <p14:cNvContentPartPr/>
                <p14:nvPr/>
              </p14:nvContentPartPr>
              <p14:xfrm>
                <a:off x="10059120" y="3043702"/>
                <a:ext cx="1662480" cy="752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F8EB295-DE33-924C-443B-B41C5EA4515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054800" y="3039382"/>
                  <a:ext cx="1671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E552915-E180-3357-537A-C67C9D474DA2}"/>
                    </a:ext>
                  </a:extLst>
                </p14:cNvPr>
                <p14:cNvContentPartPr/>
                <p14:nvPr/>
              </p14:nvContentPartPr>
              <p14:xfrm>
                <a:off x="11511000" y="2731222"/>
                <a:ext cx="151200" cy="261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E552915-E180-3357-537A-C67C9D474DA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506680" y="2726902"/>
                  <a:ext cx="159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8A5743A-30D4-35D9-99A6-D08D1CA17B90}"/>
                    </a:ext>
                  </a:extLst>
                </p14:cNvPr>
                <p14:cNvContentPartPr/>
                <p14:nvPr/>
              </p14:nvContentPartPr>
              <p14:xfrm>
                <a:off x="11528640" y="2791702"/>
                <a:ext cx="100440" cy="2077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8A5743A-30D4-35D9-99A6-D08D1CA17B9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524320" y="2787382"/>
                  <a:ext cx="1090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739AEF1A-6B45-9B01-F1EA-72657FAAF86C}"/>
              </a:ext>
            </a:extLst>
          </p:cNvPr>
          <p:cNvGrpSpPr/>
          <p:nvPr/>
        </p:nvGrpSpPr>
        <p:grpSpPr>
          <a:xfrm>
            <a:off x="9525600" y="3126502"/>
            <a:ext cx="1974600" cy="992880"/>
            <a:chOff x="9525600" y="3126502"/>
            <a:chExt cx="1974600" cy="9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4217E80-0422-0A75-FDDF-43172D7B017C}"/>
                    </a:ext>
                  </a:extLst>
                </p14:cNvPr>
                <p14:cNvContentPartPr/>
                <p14:nvPr/>
              </p14:nvContentPartPr>
              <p14:xfrm>
                <a:off x="10505520" y="3299662"/>
                <a:ext cx="42480" cy="8197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4217E80-0422-0A75-FDDF-43172D7B017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501200" y="3295342"/>
                  <a:ext cx="5112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3D54C59-8265-8D52-876A-8129F7269991}"/>
                    </a:ext>
                  </a:extLst>
                </p14:cNvPr>
                <p14:cNvContentPartPr/>
                <p14:nvPr/>
              </p14:nvContentPartPr>
              <p14:xfrm>
                <a:off x="9779760" y="3905902"/>
                <a:ext cx="269280" cy="32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3D54C59-8265-8D52-876A-8129F726999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775440" y="3901582"/>
                  <a:ext cx="277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259A98D-19E2-0D10-F998-BE8F291E4DF0}"/>
                    </a:ext>
                  </a:extLst>
                </p14:cNvPr>
                <p14:cNvContentPartPr/>
                <p14:nvPr/>
              </p14:nvContentPartPr>
              <p14:xfrm>
                <a:off x="9856080" y="3707182"/>
                <a:ext cx="1355400" cy="734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259A98D-19E2-0D10-F998-BE8F291E4DF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851760" y="3702862"/>
                  <a:ext cx="1364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35C830A-9C7E-5CAA-F808-874ED4C6EEB5}"/>
                    </a:ext>
                  </a:extLst>
                </p14:cNvPr>
                <p14:cNvContentPartPr/>
                <p14:nvPr/>
              </p14:nvContentPartPr>
              <p14:xfrm>
                <a:off x="11257920" y="3627262"/>
                <a:ext cx="203760" cy="2242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35C830A-9C7E-5CAA-F808-874ED4C6EEB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253600" y="3622942"/>
                  <a:ext cx="212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78D4ABF-0A6E-E785-79C6-541A14AA0D85}"/>
                    </a:ext>
                  </a:extLst>
                </p14:cNvPr>
                <p14:cNvContentPartPr/>
                <p14:nvPr/>
              </p14:nvContentPartPr>
              <p14:xfrm>
                <a:off x="10368720" y="3157462"/>
                <a:ext cx="306360" cy="205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78D4ABF-0A6E-E785-79C6-541A14AA0D8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364400" y="3153142"/>
                  <a:ext cx="315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5B4CB92-AB55-5F82-035B-C5A9BADE81ED}"/>
                    </a:ext>
                  </a:extLst>
                </p14:cNvPr>
                <p14:cNvContentPartPr/>
                <p14:nvPr/>
              </p14:nvContentPartPr>
              <p14:xfrm>
                <a:off x="10190880" y="3474622"/>
                <a:ext cx="756000" cy="5162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5B4CB92-AB55-5F82-035B-C5A9BADE81E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186560" y="3470302"/>
                  <a:ext cx="7646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A5F4078-467F-4066-5B8B-2A6E2BAC5D6A}"/>
                    </a:ext>
                  </a:extLst>
                </p14:cNvPr>
                <p14:cNvContentPartPr/>
                <p14:nvPr/>
              </p14:nvContentPartPr>
              <p14:xfrm>
                <a:off x="10539360" y="3573982"/>
                <a:ext cx="275040" cy="2023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A5F4078-467F-4066-5B8B-2A6E2BAC5D6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535040" y="3569662"/>
                  <a:ext cx="283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17F8A85-55DF-E2BC-A795-F85FDDF10F8C}"/>
                    </a:ext>
                  </a:extLst>
                </p14:cNvPr>
                <p14:cNvContentPartPr/>
                <p14:nvPr/>
              </p14:nvContentPartPr>
              <p14:xfrm>
                <a:off x="9525600" y="3329542"/>
                <a:ext cx="188640" cy="550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17F8A85-55DF-E2BC-A795-F85FDDF10F8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21280" y="3325222"/>
                  <a:ext cx="197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AE7CB6E-82B1-332E-9656-249BCE583EB7}"/>
                    </a:ext>
                  </a:extLst>
                </p14:cNvPr>
                <p14:cNvContentPartPr/>
                <p14:nvPr/>
              </p14:nvContentPartPr>
              <p14:xfrm>
                <a:off x="9673560" y="3258262"/>
                <a:ext cx="149040" cy="176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AE7CB6E-82B1-332E-9656-249BCE583EB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669240" y="3253942"/>
                  <a:ext cx="157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E295FA1-00EA-B6DD-B9D1-AF231DCF1A9D}"/>
                    </a:ext>
                  </a:extLst>
                </p14:cNvPr>
                <p14:cNvContentPartPr/>
                <p14:nvPr/>
              </p14:nvContentPartPr>
              <p14:xfrm>
                <a:off x="9961920" y="3228742"/>
                <a:ext cx="158040" cy="993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E295FA1-00EA-B6DD-B9D1-AF231DCF1A9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57600" y="3224422"/>
                  <a:ext cx="166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0D43D82-C9FE-F5B6-E344-951000D218EE}"/>
                    </a:ext>
                  </a:extLst>
                </p14:cNvPr>
                <p14:cNvContentPartPr/>
                <p14:nvPr/>
              </p14:nvContentPartPr>
              <p14:xfrm>
                <a:off x="10046160" y="3253942"/>
                <a:ext cx="293040" cy="56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0D43D82-C9FE-F5B6-E344-951000D218E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041840" y="3249622"/>
                  <a:ext cx="301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27B9416-CE3A-5338-D6E9-F02998E4C1D4}"/>
                    </a:ext>
                  </a:extLst>
                </p14:cNvPr>
                <p14:cNvContentPartPr/>
                <p14:nvPr/>
              </p14:nvContentPartPr>
              <p14:xfrm>
                <a:off x="10305720" y="3218662"/>
                <a:ext cx="119880" cy="896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27B9416-CE3A-5338-D6E9-F02998E4C1D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01400" y="3214342"/>
                  <a:ext cx="128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88133AE-6F12-B227-3396-3B5558FC8C85}"/>
                    </a:ext>
                  </a:extLst>
                </p14:cNvPr>
                <p14:cNvContentPartPr/>
                <p14:nvPr/>
              </p14:nvContentPartPr>
              <p14:xfrm>
                <a:off x="10490760" y="3126502"/>
                <a:ext cx="390240" cy="2941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88133AE-6F12-B227-3396-3B5558FC8C8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86440" y="3122182"/>
                  <a:ext cx="3988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4E57CE0-3524-EA58-6A47-07A2885A0E7C}"/>
                    </a:ext>
                  </a:extLst>
                </p14:cNvPr>
                <p14:cNvContentPartPr/>
                <p14:nvPr/>
              </p14:nvContentPartPr>
              <p14:xfrm>
                <a:off x="10890720" y="3180502"/>
                <a:ext cx="13320" cy="298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4E57CE0-3524-EA58-6A47-07A2885A0E7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886400" y="3176182"/>
                  <a:ext cx="21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24FFCF1-AD64-C77F-30EC-4E1D0F1E8756}"/>
                    </a:ext>
                  </a:extLst>
                </p14:cNvPr>
                <p14:cNvContentPartPr/>
                <p14:nvPr/>
              </p14:nvContentPartPr>
              <p14:xfrm>
                <a:off x="10981080" y="3139102"/>
                <a:ext cx="294120" cy="1440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24FFCF1-AD64-C77F-30EC-4E1D0F1E875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976760" y="3134782"/>
                  <a:ext cx="302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FE4169C-5864-8C57-DDEA-0E3DD739BF94}"/>
                    </a:ext>
                  </a:extLst>
                </p14:cNvPr>
                <p14:cNvContentPartPr/>
                <p14:nvPr/>
              </p14:nvContentPartPr>
              <p14:xfrm>
                <a:off x="11261880" y="3198142"/>
                <a:ext cx="238320" cy="2224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FE4169C-5864-8C57-DDEA-0E3DD739BF9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257560" y="3193822"/>
                  <a:ext cx="24696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17BF6531-4059-56F3-59E1-9CC3EE59065E}"/>
                  </a:ext>
                </a:extLst>
              </p14:cNvPr>
              <p14:cNvContentPartPr/>
              <p14:nvPr/>
            </p14:nvContentPartPr>
            <p14:xfrm>
              <a:off x="9420840" y="2071702"/>
              <a:ext cx="134280" cy="1152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17BF6531-4059-56F3-59E1-9CC3EE59065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416520" y="2067382"/>
                <a:ext cx="1429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4221C2F7-F4C2-DE11-01D4-5188A2F83BAD}"/>
                  </a:ext>
                </a:extLst>
              </p14:cNvPr>
              <p14:cNvContentPartPr/>
              <p14:nvPr/>
            </p14:nvContentPartPr>
            <p14:xfrm>
              <a:off x="535320" y="3029662"/>
              <a:ext cx="34560" cy="347112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4221C2F7-F4C2-DE11-01D4-5188A2F83BA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31000" y="3025342"/>
                <a:ext cx="43200" cy="34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31F9688-3CE2-A42F-8A9A-7B5DA63F241A}"/>
                  </a:ext>
                </a:extLst>
              </p14:cNvPr>
              <p14:cNvContentPartPr/>
              <p14:nvPr/>
            </p14:nvContentPartPr>
            <p14:xfrm>
              <a:off x="504360" y="6425902"/>
              <a:ext cx="5530680" cy="4932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31F9688-3CE2-A42F-8A9A-7B5DA63F241A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00040" y="6421582"/>
                <a:ext cx="55393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6619D892-509F-87FE-8A56-ECFFCBBC54A6}"/>
                  </a:ext>
                </a:extLst>
              </p14:cNvPr>
              <p14:cNvContentPartPr/>
              <p14:nvPr/>
            </p14:nvContentPartPr>
            <p14:xfrm>
              <a:off x="6053040" y="6387742"/>
              <a:ext cx="81360" cy="1497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6619D892-509F-87FE-8A56-ECFFCBBC54A6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048720" y="6383422"/>
                <a:ext cx="90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92E1660E-6788-E96C-15D6-8093DC7406C5}"/>
                  </a:ext>
                </a:extLst>
              </p14:cNvPr>
              <p14:cNvContentPartPr/>
              <p14:nvPr/>
            </p14:nvContentPartPr>
            <p14:xfrm>
              <a:off x="5914800" y="6633262"/>
              <a:ext cx="154800" cy="1555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92E1660E-6788-E96C-15D6-8093DC7406C5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910480" y="6628942"/>
                <a:ext cx="1634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5AA180E7-8AC8-6102-1F64-354163290975}"/>
                  </a:ext>
                </a:extLst>
              </p14:cNvPr>
              <p14:cNvContentPartPr/>
              <p14:nvPr/>
            </p14:nvContentPartPr>
            <p14:xfrm>
              <a:off x="5973480" y="6702022"/>
              <a:ext cx="107280" cy="338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5AA180E7-8AC8-6102-1F64-35416329097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969160" y="6697702"/>
                <a:ext cx="115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1CC7FD81-03DA-B67E-88CF-3A04CF80C64C}"/>
                  </a:ext>
                </a:extLst>
              </p14:cNvPr>
              <p14:cNvContentPartPr/>
              <p14:nvPr/>
            </p14:nvContentPartPr>
            <p14:xfrm>
              <a:off x="4749120" y="6294142"/>
              <a:ext cx="5760" cy="26856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1CC7FD81-03DA-B67E-88CF-3A04CF80C64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744800" y="6289822"/>
                <a:ext cx="144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3F67A332-8114-D6F2-8AA8-B9F2392ECA58}"/>
                  </a:ext>
                </a:extLst>
              </p14:cNvPr>
              <p14:cNvContentPartPr/>
              <p14:nvPr/>
            </p14:nvContentPartPr>
            <p14:xfrm>
              <a:off x="4661640" y="6683302"/>
              <a:ext cx="101520" cy="10008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3F67A332-8114-D6F2-8AA8-B9F2392ECA58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657320" y="6678982"/>
                <a:ext cx="1101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93342FF6-D623-0B5B-6CBE-3B2D8C82C371}"/>
                  </a:ext>
                </a:extLst>
              </p14:cNvPr>
              <p14:cNvContentPartPr/>
              <p14:nvPr/>
            </p14:nvContentPartPr>
            <p14:xfrm>
              <a:off x="413640" y="2865862"/>
              <a:ext cx="245880" cy="25092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93342FF6-D623-0B5B-6CBE-3B2D8C82C371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409320" y="2861542"/>
                <a:ext cx="25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81987235-FF2F-328D-C81B-64728AB71518}"/>
                  </a:ext>
                </a:extLst>
              </p14:cNvPr>
              <p14:cNvContentPartPr/>
              <p14:nvPr/>
            </p14:nvContentPartPr>
            <p14:xfrm>
              <a:off x="221400" y="2847142"/>
              <a:ext cx="37080" cy="1555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81987235-FF2F-328D-C81B-64728AB71518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217080" y="2842822"/>
                <a:ext cx="457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1447ED4B-AE84-3668-661A-5F543ADEEC84}"/>
                  </a:ext>
                </a:extLst>
              </p14:cNvPr>
              <p14:cNvContentPartPr/>
              <p14:nvPr/>
            </p14:nvContentPartPr>
            <p14:xfrm>
              <a:off x="190800" y="2825902"/>
              <a:ext cx="134280" cy="2329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1447ED4B-AE84-3668-661A-5F543ADEEC84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86480" y="2821582"/>
                <a:ext cx="1429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72838545-BDF3-5453-6DFA-A0D375293196}"/>
                  </a:ext>
                </a:extLst>
              </p14:cNvPr>
              <p14:cNvContentPartPr/>
              <p14:nvPr/>
            </p14:nvContentPartPr>
            <p14:xfrm>
              <a:off x="584640" y="4153942"/>
              <a:ext cx="4166280" cy="233748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72838545-BDF3-5453-6DFA-A0D375293196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80320" y="4149622"/>
                <a:ext cx="4174920" cy="23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24E8A32C-674A-964F-61D5-B25EDBEFF046}"/>
                  </a:ext>
                </a:extLst>
              </p14:cNvPr>
              <p14:cNvContentPartPr/>
              <p14:nvPr/>
            </p14:nvContentPartPr>
            <p14:xfrm>
              <a:off x="9867240" y="398422"/>
              <a:ext cx="215640" cy="4356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24E8A32C-674A-964F-61D5-B25EDBEFF046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862920" y="394102"/>
                <a:ext cx="224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1CBF2AB-59E3-8FCF-C834-15C1C33D28FD}"/>
                  </a:ext>
                </a:extLst>
              </p14:cNvPr>
              <p14:cNvContentPartPr/>
              <p14:nvPr/>
            </p14:nvContentPartPr>
            <p14:xfrm>
              <a:off x="2781360" y="756622"/>
              <a:ext cx="1012320" cy="6156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1CBF2AB-59E3-8FCF-C834-15C1C33D28FD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777040" y="752302"/>
                <a:ext cx="102096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DF777423-0244-180D-3750-F3C4A24B7D6A}"/>
              </a:ext>
            </a:extLst>
          </p:cNvPr>
          <p:cNvGrpSpPr/>
          <p:nvPr/>
        </p:nvGrpSpPr>
        <p:grpSpPr>
          <a:xfrm>
            <a:off x="2167920" y="4482622"/>
            <a:ext cx="291960" cy="2262240"/>
            <a:chOff x="2167920" y="4482622"/>
            <a:chExt cx="291960" cy="22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1C40E02-899C-19C2-1399-68852BA29741}"/>
                    </a:ext>
                  </a:extLst>
                </p14:cNvPr>
                <p14:cNvContentPartPr/>
                <p14:nvPr/>
              </p14:nvContentPartPr>
              <p14:xfrm>
                <a:off x="2266560" y="4482622"/>
                <a:ext cx="93960" cy="19616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1C40E02-899C-19C2-1399-68852BA2974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262240" y="4478302"/>
                  <a:ext cx="102600" cy="19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B7957F4-A9CF-B885-5968-BEAA0C0001FB}"/>
                    </a:ext>
                  </a:extLst>
                </p14:cNvPr>
                <p14:cNvContentPartPr/>
                <p14:nvPr/>
              </p14:nvContentPartPr>
              <p14:xfrm>
                <a:off x="2167920" y="6448942"/>
                <a:ext cx="231120" cy="2872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B7957F4-A9CF-B885-5968-BEAA0C0001F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163600" y="6444622"/>
                  <a:ext cx="239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7EC00DA-F98D-42FA-2A24-7F6AE9D4B293}"/>
                    </a:ext>
                  </a:extLst>
                </p14:cNvPr>
                <p14:cNvContentPartPr/>
                <p14:nvPr/>
              </p14:nvContentPartPr>
              <p14:xfrm>
                <a:off x="2259360" y="6528502"/>
                <a:ext cx="54720" cy="130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7EC00DA-F98D-42FA-2A24-7F6AE9D4B29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55040" y="6524182"/>
                  <a:ext cx="63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F830CCB-7016-8BF9-B6E9-886A2D0C101A}"/>
                    </a:ext>
                  </a:extLst>
                </p14:cNvPr>
                <p14:cNvContentPartPr/>
                <p14:nvPr/>
              </p14:nvContentPartPr>
              <p14:xfrm>
                <a:off x="2344680" y="6568102"/>
                <a:ext cx="20520" cy="1526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F830CCB-7016-8BF9-B6E9-886A2D0C101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340360" y="6563782"/>
                  <a:ext cx="29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9E855D4-EE20-F6D1-1149-966B6AEECBC0}"/>
                    </a:ext>
                  </a:extLst>
                </p14:cNvPr>
                <p14:cNvContentPartPr/>
                <p14:nvPr/>
              </p14:nvContentPartPr>
              <p14:xfrm>
                <a:off x="2389320" y="6546142"/>
                <a:ext cx="70560" cy="1987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9E855D4-EE20-F6D1-1149-966B6AEECBC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385000" y="6541822"/>
                  <a:ext cx="7920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5F2CFE7D-0BE0-9DF4-9EC5-1D20BDBC4C81}"/>
              </a:ext>
            </a:extLst>
          </p:cNvPr>
          <p:cNvGrpSpPr/>
          <p:nvPr/>
        </p:nvGrpSpPr>
        <p:grpSpPr>
          <a:xfrm>
            <a:off x="193680" y="4072222"/>
            <a:ext cx="2066040" cy="478800"/>
            <a:chOff x="193680" y="4072222"/>
            <a:chExt cx="206604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42E1A46-7CDF-34E3-DED4-20156CD47F8A}"/>
                    </a:ext>
                  </a:extLst>
                </p14:cNvPr>
                <p14:cNvContentPartPr/>
                <p14:nvPr/>
              </p14:nvContentPartPr>
              <p14:xfrm>
                <a:off x="454680" y="4145662"/>
                <a:ext cx="200880" cy="169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42E1A46-7CDF-34E3-DED4-20156CD47F8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50360" y="4141342"/>
                  <a:ext cx="209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45A793C-395E-49C4-EF7D-E3B8F0C32DEC}"/>
                    </a:ext>
                  </a:extLst>
                </p14:cNvPr>
                <p14:cNvContentPartPr/>
                <p14:nvPr/>
              </p14:nvContentPartPr>
              <p14:xfrm>
                <a:off x="193680" y="4072222"/>
                <a:ext cx="124920" cy="2494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45A793C-395E-49C4-EF7D-E3B8F0C32DE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89360" y="4067902"/>
                  <a:ext cx="133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58234D7-3E6A-A365-D3CA-F5466D48C311}"/>
                    </a:ext>
                  </a:extLst>
                </p14:cNvPr>
                <p14:cNvContentPartPr/>
                <p14:nvPr/>
              </p14:nvContentPartPr>
              <p14:xfrm>
                <a:off x="587880" y="4464982"/>
                <a:ext cx="1671840" cy="860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58234D7-3E6A-A365-D3CA-F5466D48C31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83560" y="4460662"/>
                  <a:ext cx="168048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D7251684-97FC-DE26-1111-8A11F8EDEB54}"/>
              </a:ext>
            </a:extLst>
          </p:cNvPr>
          <p:cNvGrpSpPr/>
          <p:nvPr/>
        </p:nvGrpSpPr>
        <p:grpSpPr>
          <a:xfrm>
            <a:off x="162360" y="4419982"/>
            <a:ext cx="311400" cy="286560"/>
            <a:chOff x="162360" y="4419982"/>
            <a:chExt cx="31140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5A1A71D-74A7-AD79-3E65-C93D4F79AD93}"/>
                    </a:ext>
                  </a:extLst>
                </p14:cNvPr>
                <p14:cNvContentPartPr/>
                <p14:nvPr/>
              </p14:nvContentPartPr>
              <p14:xfrm>
                <a:off x="162360" y="4530502"/>
                <a:ext cx="45000" cy="1270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5A1A71D-74A7-AD79-3E65-C93D4F79AD9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58040" y="4526182"/>
                  <a:ext cx="53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D4B6BD2-538C-BA2A-1F2E-D77FE5CCDF31}"/>
                    </a:ext>
                  </a:extLst>
                </p14:cNvPr>
                <p14:cNvContentPartPr/>
                <p14:nvPr/>
              </p14:nvContentPartPr>
              <p14:xfrm>
                <a:off x="209880" y="4592062"/>
                <a:ext cx="16200" cy="1144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D4B6BD2-538C-BA2A-1F2E-D77FE5CCDF3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05560" y="4587742"/>
                  <a:ext cx="24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0B074A3-2914-3B5C-5CA3-0526833C694C}"/>
                    </a:ext>
                  </a:extLst>
                </p14:cNvPr>
                <p14:cNvContentPartPr/>
                <p14:nvPr/>
              </p14:nvContentPartPr>
              <p14:xfrm>
                <a:off x="267840" y="4419982"/>
                <a:ext cx="153720" cy="2372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0B074A3-2914-3B5C-5CA3-0526833C694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63520" y="4415662"/>
                  <a:ext cx="162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333CB94-5748-145B-E40C-0BBDA5E35FFC}"/>
                    </a:ext>
                  </a:extLst>
                </p14:cNvPr>
                <p14:cNvContentPartPr/>
                <p14:nvPr/>
              </p14:nvContentPartPr>
              <p14:xfrm>
                <a:off x="342360" y="4480822"/>
                <a:ext cx="47880" cy="1134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333CB94-5748-145B-E40C-0BBDA5E35FF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38040" y="4476502"/>
                  <a:ext cx="56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08D5DE8-8B8F-69A3-7665-B246C71269EF}"/>
                    </a:ext>
                  </a:extLst>
                </p14:cNvPr>
                <p14:cNvContentPartPr/>
                <p14:nvPr/>
              </p14:nvContentPartPr>
              <p14:xfrm>
                <a:off x="401400" y="4530142"/>
                <a:ext cx="12240" cy="81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08D5DE8-8B8F-69A3-7665-B246C71269E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97080" y="4525822"/>
                  <a:ext cx="20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5FA2EAD-BA4F-1D1F-85AF-598E41D6CF02}"/>
                    </a:ext>
                  </a:extLst>
                </p14:cNvPr>
                <p14:cNvContentPartPr/>
                <p14:nvPr/>
              </p14:nvContentPartPr>
              <p14:xfrm>
                <a:off x="412560" y="4498102"/>
                <a:ext cx="61200" cy="1720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5FA2EAD-BA4F-1D1F-85AF-598E41D6CF0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08240" y="4493782"/>
                  <a:ext cx="6984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3112C01D-86FE-9260-C7AA-89702D7F7BD5}"/>
                  </a:ext>
                </a:extLst>
              </p14:cNvPr>
              <p14:cNvContentPartPr/>
              <p14:nvPr/>
            </p14:nvContentPartPr>
            <p14:xfrm>
              <a:off x="3550320" y="1613062"/>
              <a:ext cx="430560" cy="313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3112C01D-86FE-9260-C7AA-89702D7F7BD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3546000" y="1608742"/>
                <a:ext cx="439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42BAB25E-5848-AA91-C9CF-F33E9B4BD691}"/>
                  </a:ext>
                </a:extLst>
              </p14:cNvPr>
              <p14:cNvContentPartPr/>
              <p14:nvPr/>
            </p14:nvContentPartPr>
            <p14:xfrm>
              <a:off x="7359840" y="477982"/>
              <a:ext cx="754560" cy="3024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42BAB25E-5848-AA91-C9CF-F33E9B4BD691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7355520" y="473662"/>
                <a:ext cx="763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2AB5EB63-A456-E83A-1B5E-DF5D1399FA4E}"/>
                  </a:ext>
                </a:extLst>
              </p14:cNvPr>
              <p14:cNvContentPartPr/>
              <p14:nvPr/>
            </p14:nvContentPartPr>
            <p14:xfrm>
              <a:off x="9744480" y="461782"/>
              <a:ext cx="1001160" cy="2988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2AB5EB63-A456-E83A-1B5E-DF5D1399FA4E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9740160" y="457462"/>
                <a:ext cx="1009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A5C29C28-F191-AD36-385E-A78E01724775}"/>
                  </a:ext>
                </a:extLst>
              </p14:cNvPr>
              <p14:cNvContentPartPr/>
              <p14:nvPr/>
            </p14:nvContentPartPr>
            <p14:xfrm>
              <a:off x="3136320" y="4862062"/>
              <a:ext cx="39960" cy="8748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A5C29C28-F191-AD36-385E-A78E01724775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132000" y="4857742"/>
                <a:ext cx="48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A4F4F164-7CC5-3F9D-162D-FD1FEB983F3F}"/>
                  </a:ext>
                </a:extLst>
              </p14:cNvPr>
              <p14:cNvContentPartPr/>
              <p14:nvPr/>
            </p14:nvContentPartPr>
            <p14:xfrm>
              <a:off x="3717720" y="3144502"/>
              <a:ext cx="1293840" cy="9684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A4F4F164-7CC5-3F9D-162D-FD1FEB983F3F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713400" y="3140182"/>
                <a:ext cx="13024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DD689DFC-7113-4A49-E34E-1F6B0CDEFD9F}"/>
                  </a:ext>
                </a:extLst>
              </p14:cNvPr>
              <p14:cNvContentPartPr/>
              <p14:nvPr/>
            </p14:nvContentPartPr>
            <p14:xfrm>
              <a:off x="6390000" y="5262022"/>
              <a:ext cx="1716120" cy="4932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DD689DFC-7113-4A49-E34E-1F6B0CDEFD9F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6385680" y="5257702"/>
                <a:ext cx="17247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4E050873-B665-7222-8655-90396FC84255}"/>
                  </a:ext>
                </a:extLst>
              </p14:cNvPr>
              <p14:cNvContentPartPr/>
              <p14:nvPr/>
            </p14:nvContentPartPr>
            <p14:xfrm>
              <a:off x="3183120" y="5605102"/>
              <a:ext cx="26640" cy="5695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4E050873-B665-7222-8655-90396FC84255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178800" y="5600782"/>
                <a:ext cx="3528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098A0B78-7AED-3665-439E-01599A273005}"/>
                  </a:ext>
                </a:extLst>
              </p14:cNvPr>
              <p14:cNvContentPartPr/>
              <p14:nvPr/>
            </p14:nvContentPartPr>
            <p14:xfrm>
              <a:off x="3208320" y="6252382"/>
              <a:ext cx="13320" cy="13752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098A0B78-7AED-3665-439E-01599A273005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204000" y="6248062"/>
                <a:ext cx="219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DE45E279-21CD-7E7A-5DAD-5BA5A3D5FE9E}"/>
                  </a:ext>
                </a:extLst>
              </p14:cNvPr>
              <p14:cNvContentPartPr/>
              <p14:nvPr/>
            </p14:nvContentPartPr>
            <p14:xfrm>
              <a:off x="3107880" y="6482422"/>
              <a:ext cx="241200" cy="24192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DE45E279-21CD-7E7A-5DAD-5BA5A3D5FE9E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103560" y="6478102"/>
                <a:ext cx="2498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BF0C7BFE-7C2D-5E36-AAC0-6D46823D49ED}"/>
                  </a:ext>
                </a:extLst>
              </p14:cNvPr>
              <p14:cNvContentPartPr/>
              <p14:nvPr/>
            </p14:nvContentPartPr>
            <p14:xfrm>
              <a:off x="3190680" y="6593662"/>
              <a:ext cx="131400" cy="13212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BF0C7BFE-7C2D-5E36-AAC0-6D46823D49ED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3186360" y="6589342"/>
                <a:ext cx="1400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7AB0F2FD-A44F-0E73-05A1-AD116DE2EB59}"/>
                  </a:ext>
                </a:extLst>
              </p14:cNvPr>
              <p14:cNvContentPartPr/>
              <p14:nvPr/>
            </p14:nvContentPartPr>
            <p14:xfrm>
              <a:off x="515880" y="4985182"/>
              <a:ext cx="828360" cy="2088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7AB0F2FD-A44F-0E73-05A1-AD116DE2EB5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11560" y="4980862"/>
                <a:ext cx="837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5A6ECA10-D65F-DDCC-CEF1-860F1D47375B}"/>
                  </a:ext>
                </a:extLst>
              </p14:cNvPr>
              <p14:cNvContentPartPr/>
              <p14:nvPr/>
            </p14:nvContentPartPr>
            <p14:xfrm>
              <a:off x="114480" y="4958542"/>
              <a:ext cx="105120" cy="21600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5A6ECA10-D65F-DDCC-CEF1-860F1D47375B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10160" y="4954222"/>
                <a:ext cx="1137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2180D3C9-DF11-1169-9183-CD4761A15DDF}"/>
                  </a:ext>
                </a:extLst>
              </p14:cNvPr>
              <p14:cNvContentPartPr/>
              <p14:nvPr/>
            </p14:nvContentPartPr>
            <p14:xfrm>
              <a:off x="241920" y="4781422"/>
              <a:ext cx="207720" cy="34668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2180D3C9-DF11-1169-9183-CD4761A15DDF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237600" y="4777102"/>
                <a:ext cx="21636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07251AC4-5650-4265-AD59-11E88144EA08}"/>
                  </a:ext>
                </a:extLst>
              </p14:cNvPr>
              <p14:cNvContentPartPr/>
              <p14:nvPr/>
            </p14:nvContentPartPr>
            <p14:xfrm>
              <a:off x="337320" y="4849102"/>
              <a:ext cx="52560" cy="15624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07251AC4-5650-4265-AD59-11E88144EA08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333000" y="4844782"/>
                <a:ext cx="612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81E5CCA8-5B92-18BB-A51C-88DF9F848F45}"/>
                  </a:ext>
                </a:extLst>
              </p14:cNvPr>
              <p14:cNvContentPartPr/>
              <p14:nvPr/>
            </p14:nvContentPartPr>
            <p14:xfrm>
              <a:off x="358560" y="4978702"/>
              <a:ext cx="76680" cy="7524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81E5CCA8-5B92-18BB-A51C-88DF9F848F45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354240" y="4974382"/>
                <a:ext cx="853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84183171-D60D-E281-3138-31112C0EF2AA}"/>
                  </a:ext>
                </a:extLst>
              </p14:cNvPr>
              <p14:cNvContentPartPr/>
              <p14:nvPr/>
            </p14:nvContentPartPr>
            <p14:xfrm>
              <a:off x="364680" y="5068342"/>
              <a:ext cx="81720" cy="10296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84183171-D60D-E281-3138-31112C0EF2A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360360" y="5064022"/>
                <a:ext cx="903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A552464A-4D96-9649-0D93-5B5A40BE6F42}"/>
                  </a:ext>
                </a:extLst>
              </p14:cNvPr>
              <p14:cNvContentPartPr/>
              <p14:nvPr/>
            </p14:nvContentPartPr>
            <p14:xfrm>
              <a:off x="3132000" y="4917142"/>
              <a:ext cx="11160" cy="9180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A552464A-4D96-9649-0D93-5B5A40BE6F42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3127680" y="4912822"/>
                <a:ext cx="198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658A61A7-F844-3443-024E-564F6037F06F}"/>
                  </a:ext>
                </a:extLst>
              </p14:cNvPr>
              <p14:cNvContentPartPr/>
              <p14:nvPr/>
            </p14:nvContentPartPr>
            <p14:xfrm>
              <a:off x="3152880" y="5115142"/>
              <a:ext cx="30240" cy="34236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658A61A7-F844-3443-024E-564F6037F06F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148560" y="5110822"/>
                <a:ext cx="3888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304CD3D2-12D5-0586-110A-090F608DB7C0}"/>
                  </a:ext>
                </a:extLst>
              </p14:cNvPr>
              <p14:cNvContentPartPr/>
              <p14:nvPr/>
            </p14:nvContentPartPr>
            <p14:xfrm>
              <a:off x="3109320" y="4913902"/>
              <a:ext cx="18000" cy="792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304CD3D2-12D5-0586-110A-090F608DB7C0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105000" y="4909582"/>
                <a:ext cx="266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4FC61727-2EC6-9C66-7CD3-237D3D62899E}"/>
                  </a:ext>
                </a:extLst>
              </p14:cNvPr>
              <p14:cNvContentPartPr/>
              <p14:nvPr/>
            </p14:nvContentPartPr>
            <p14:xfrm>
              <a:off x="2998800" y="4925782"/>
              <a:ext cx="74160" cy="1260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4FC61727-2EC6-9C66-7CD3-237D3D62899E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2994480" y="4921462"/>
                <a:ext cx="82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DCDDA004-3C87-C1F2-47AE-92B0A936CDE0}"/>
                  </a:ext>
                </a:extLst>
              </p14:cNvPr>
              <p14:cNvContentPartPr/>
              <p14:nvPr/>
            </p14:nvContentPartPr>
            <p14:xfrm>
              <a:off x="2495160" y="4927942"/>
              <a:ext cx="444240" cy="2952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DCDDA004-3C87-C1F2-47AE-92B0A936CDE0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2490840" y="4923622"/>
                <a:ext cx="452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3B533E64-3CA0-D658-70FB-2977E3AB824F}"/>
                  </a:ext>
                </a:extLst>
              </p14:cNvPr>
              <p14:cNvContentPartPr/>
              <p14:nvPr/>
            </p14:nvContentPartPr>
            <p14:xfrm>
              <a:off x="1772640" y="4969342"/>
              <a:ext cx="603000" cy="3528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3B533E64-3CA0-D658-70FB-2977E3AB824F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768320" y="4965022"/>
                <a:ext cx="611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766E27BF-0F0C-EA7C-DA63-F83705F3BEC5}"/>
                  </a:ext>
                </a:extLst>
              </p14:cNvPr>
              <p14:cNvContentPartPr/>
              <p14:nvPr/>
            </p14:nvContentPartPr>
            <p14:xfrm>
              <a:off x="611640" y="3166102"/>
              <a:ext cx="5039640" cy="332568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766E27BF-0F0C-EA7C-DA63-F83705F3BEC5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607320" y="3161782"/>
                <a:ext cx="5048280" cy="333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0" name="Gruppieren 439">
            <a:extLst>
              <a:ext uri="{FF2B5EF4-FFF2-40B4-BE49-F238E27FC236}">
                <a16:creationId xmlns:a16="http://schemas.microsoft.com/office/drawing/2014/main" id="{46FE1196-A911-0896-D933-744CF557C73C}"/>
              </a:ext>
            </a:extLst>
          </p:cNvPr>
          <p:cNvGrpSpPr/>
          <p:nvPr/>
        </p:nvGrpSpPr>
        <p:grpSpPr>
          <a:xfrm>
            <a:off x="3508920" y="3684862"/>
            <a:ext cx="4833360" cy="2304720"/>
            <a:chOff x="3508920" y="3684862"/>
            <a:chExt cx="4833360" cy="230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8D64C0A-7BAB-9973-258E-D5EF1E4A77FC}"/>
                    </a:ext>
                  </a:extLst>
                </p14:cNvPr>
                <p14:cNvContentPartPr/>
                <p14:nvPr/>
              </p14:nvContentPartPr>
              <p14:xfrm>
                <a:off x="4245480" y="4193182"/>
                <a:ext cx="780840" cy="3412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8D64C0A-7BAB-9973-258E-D5EF1E4A77F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241160" y="4188862"/>
                  <a:ext cx="7894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628CA70-F9E4-FEB8-F85D-8CD4D3FA058D}"/>
                    </a:ext>
                  </a:extLst>
                </p14:cNvPr>
                <p14:cNvContentPartPr/>
                <p14:nvPr/>
              </p14:nvContentPartPr>
              <p14:xfrm>
                <a:off x="4201560" y="4362022"/>
                <a:ext cx="203760" cy="2476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628CA70-F9E4-FEB8-F85D-8CD4D3FA058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197240" y="4357702"/>
                  <a:ext cx="212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E69CDD9-D4FE-20E9-1779-D01B9993C13D}"/>
                    </a:ext>
                  </a:extLst>
                </p14:cNvPr>
                <p14:cNvContentPartPr/>
                <p14:nvPr/>
              </p14:nvContentPartPr>
              <p14:xfrm>
                <a:off x="5396400" y="3937942"/>
                <a:ext cx="14400" cy="2408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E69CDD9-D4FE-20E9-1779-D01B9993C13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392080" y="3933622"/>
                  <a:ext cx="23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262400A-E86C-B67B-077B-7754657DF27F}"/>
                    </a:ext>
                  </a:extLst>
                </p14:cNvPr>
                <p14:cNvContentPartPr/>
                <p14:nvPr/>
              </p14:nvContentPartPr>
              <p14:xfrm>
                <a:off x="5308920" y="3938662"/>
                <a:ext cx="153720" cy="1389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262400A-E86C-B67B-077B-7754657DF27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304600" y="3934342"/>
                  <a:ext cx="162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7EAB025-4046-93D6-C308-C553302C2955}"/>
                    </a:ext>
                  </a:extLst>
                </p14:cNvPr>
                <p14:cNvContentPartPr/>
                <p14:nvPr/>
              </p14:nvContentPartPr>
              <p14:xfrm>
                <a:off x="5491080" y="4012102"/>
                <a:ext cx="144000" cy="1429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7EAB025-4046-93D6-C308-C553302C295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486760" y="4007782"/>
                  <a:ext cx="152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2AA9650-0B16-CBCB-E8E9-2DE2D781CFA5}"/>
                    </a:ext>
                  </a:extLst>
                </p14:cNvPr>
                <p14:cNvContentPartPr/>
                <p14:nvPr/>
              </p14:nvContentPartPr>
              <p14:xfrm>
                <a:off x="5679720" y="3910582"/>
                <a:ext cx="298800" cy="1656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2AA9650-0B16-CBCB-E8E9-2DE2D781CFA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675400" y="3906262"/>
                  <a:ext cx="307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54AA353-CF86-41FB-DA05-2643BB9C6AD9}"/>
                    </a:ext>
                  </a:extLst>
                </p14:cNvPr>
                <p14:cNvContentPartPr/>
                <p14:nvPr/>
              </p14:nvContentPartPr>
              <p14:xfrm>
                <a:off x="6069600" y="3770542"/>
                <a:ext cx="49680" cy="2304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54AA353-CF86-41FB-DA05-2643BB9C6AD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065280" y="3766222"/>
                  <a:ext cx="58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4A65D66-11E4-B0AF-6017-4612F65E53A0}"/>
                    </a:ext>
                  </a:extLst>
                </p14:cNvPr>
                <p14:cNvContentPartPr/>
                <p14:nvPr/>
              </p14:nvContentPartPr>
              <p14:xfrm>
                <a:off x="6139080" y="3955942"/>
                <a:ext cx="55440" cy="853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4A65D66-11E4-B0AF-6017-4612F65E53A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134760" y="3951622"/>
                  <a:ext cx="64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E54C201-04E9-0475-C5E8-4CDBB0B9839D}"/>
                    </a:ext>
                  </a:extLst>
                </p14:cNvPr>
                <p14:cNvContentPartPr/>
                <p14:nvPr/>
              </p14:nvContentPartPr>
              <p14:xfrm>
                <a:off x="6201360" y="3754702"/>
                <a:ext cx="145440" cy="2080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E54C201-04E9-0475-C5E8-4CDBB0B9839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197040" y="3750382"/>
                  <a:ext cx="154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FBDA862-4D25-C88F-8149-F886CF9E726D}"/>
                    </a:ext>
                  </a:extLst>
                </p14:cNvPr>
                <p14:cNvContentPartPr/>
                <p14:nvPr/>
              </p14:nvContentPartPr>
              <p14:xfrm>
                <a:off x="6379200" y="3901222"/>
                <a:ext cx="191880" cy="486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FBDA862-4D25-C88F-8149-F886CF9E726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374880" y="3896902"/>
                  <a:ext cx="200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E89A3C1-E10E-B643-0B06-E9767916DCAD}"/>
                    </a:ext>
                  </a:extLst>
                </p14:cNvPr>
                <p14:cNvContentPartPr/>
                <p14:nvPr/>
              </p14:nvContentPartPr>
              <p14:xfrm>
                <a:off x="6582240" y="3872422"/>
                <a:ext cx="76320" cy="709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E89A3C1-E10E-B643-0B06-E9767916DCA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577920" y="3868102"/>
                  <a:ext cx="84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F58A379-B261-32C3-88E9-E712C8D212C1}"/>
                    </a:ext>
                  </a:extLst>
                </p14:cNvPr>
                <p14:cNvContentPartPr/>
                <p14:nvPr/>
              </p14:nvContentPartPr>
              <p14:xfrm>
                <a:off x="6681960" y="3809782"/>
                <a:ext cx="95760" cy="2682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F58A379-B261-32C3-88E9-E712C8D212C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677640" y="3805462"/>
                  <a:ext cx="104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EDA62F6-6353-A081-551F-D62018DD2714}"/>
                    </a:ext>
                  </a:extLst>
                </p14:cNvPr>
                <p14:cNvContentPartPr/>
                <p14:nvPr/>
              </p14:nvContentPartPr>
              <p14:xfrm>
                <a:off x="6818040" y="3796102"/>
                <a:ext cx="183960" cy="1206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EDA62F6-6353-A081-551F-D62018DD271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813720" y="3791782"/>
                  <a:ext cx="192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63234EA-0EA2-79BA-0D21-D81490106BEC}"/>
                    </a:ext>
                  </a:extLst>
                </p14:cNvPr>
                <p14:cNvContentPartPr/>
                <p14:nvPr/>
              </p14:nvContentPartPr>
              <p14:xfrm>
                <a:off x="7004880" y="3684862"/>
                <a:ext cx="222480" cy="2296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63234EA-0EA2-79BA-0D21-D81490106BE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000560" y="3680542"/>
                  <a:ext cx="231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D0CA3B74-BC05-E0C9-7A5A-FB520D55AC6D}"/>
                    </a:ext>
                  </a:extLst>
                </p14:cNvPr>
                <p14:cNvContentPartPr/>
                <p14:nvPr/>
              </p14:nvContentPartPr>
              <p14:xfrm>
                <a:off x="5515920" y="4275622"/>
                <a:ext cx="108720" cy="2296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D0CA3B74-BC05-E0C9-7A5A-FB520D55AC6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511600" y="4271302"/>
                  <a:ext cx="117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C5C322F-B3B4-0421-48E8-22366BC8224C}"/>
                    </a:ext>
                  </a:extLst>
                </p14:cNvPr>
                <p14:cNvContentPartPr/>
                <p14:nvPr/>
              </p14:nvContentPartPr>
              <p14:xfrm>
                <a:off x="5698440" y="4338982"/>
                <a:ext cx="185400" cy="921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C5C322F-B3B4-0421-48E8-22366BC8224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694120" y="4334662"/>
                  <a:ext cx="194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8BDD911-7EA1-B590-BB55-85B713A1190E}"/>
                    </a:ext>
                  </a:extLst>
                </p14:cNvPr>
                <p14:cNvContentPartPr/>
                <p14:nvPr/>
              </p14:nvContentPartPr>
              <p14:xfrm>
                <a:off x="5828040" y="4218382"/>
                <a:ext cx="10080" cy="100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8BDD911-7EA1-B590-BB55-85B713A1190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823720" y="4214062"/>
                  <a:ext cx="18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9F926A8-117C-6C27-1BEF-949E6144E101}"/>
                    </a:ext>
                  </a:extLst>
                </p14:cNvPr>
                <p14:cNvContentPartPr/>
                <p14:nvPr/>
              </p14:nvContentPartPr>
              <p14:xfrm>
                <a:off x="6087960" y="4160782"/>
                <a:ext cx="87480" cy="1990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9F926A8-117C-6C27-1BEF-949E6144E10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083640" y="4156462"/>
                  <a:ext cx="96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49AA649-86C6-3A98-D035-97ABA37E2C85}"/>
                    </a:ext>
                  </a:extLst>
                </p14:cNvPr>
                <p14:cNvContentPartPr/>
                <p14:nvPr/>
              </p14:nvContentPartPr>
              <p14:xfrm>
                <a:off x="6212520" y="4241782"/>
                <a:ext cx="242280" cy="972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49AA649-86C6-3A98-D035-97ABA37E2C8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208200" y="4237462"/>
                  <a:ext cx="250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A1E4F58-BFEF-88A4-C552-6CEB00055A42}"/>
                    </a:ext>
                  </a:extLst>
                </p14:cNvPr>
                <p14:cNvContentPartPr/>
                <p14:nvPr/>
              </p14:nvContentPartPr>
              <p14:xfrm>
                <a:off x="6494760" y="4162582"/>
                <a:ext cx="72720" cy="1850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A1E4F58-BFEF-88A4-C552-6CEB00055A4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490440" y="4158262"/>
                  <a:ext cx="81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3449CB4-4729-D03A-5CE3-A14AC37CDBAE}"/>
                    </a:ext>
                  </a:extLst>
                </p14:cNvPr>
                <p14:cNvContentPartPr/>
                <p14:nvPr/>
              </p14:nvContentPartPr>
              <p14:xfrm>
                <a:off x="6581520" y="4150342"/>
                <a:ext cx="178560" cy="2044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3449CB4-4729-D03A-5CE3-A14AC37CDBA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577200" y="4146022"/>
                  <a:ext cx="187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1F7DCC23-80F2-A5F3-BB91-6B93288A5BDF}"/>
                    </a:ext>
                  </a:extLst>
                </p14:cNvPr>
                <p14:cNvContentPartPr/>
                <p14:nvPr/>
              </p14:nvContentPartPr>
              <p14:xfrm>
                <a:off x="6723000" y="4076542"/>
                <a:ext cx="50760" cy="3042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1F7DCC23-80F2-A5F3-BB91-6B93288A5BD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718680" y="4072222"/>
                  <a:ext cx="594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53469B6-D523-640C-30CA-0323C84C2445}"/>
                    </a:ext>
                  </a:extLst>
                </p14:cNvPr>
                <p14:cNvContentPartPr/>
                <p14:nvPr/>
              </p14:nvContentPartPr>
              <p14:xfrm>
                <a:off x="5612760" y="4652902"/>
                <a:ext cx="71640" cy="1717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53469B6-D523-640C-30CA-0323C84C244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608440" y="4648582"/>
                  <a:ext cx="80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ACA6627-6E2B-2378-1AA8-A818D4CE78D8}"/>
                    </a:ext>
                  </a:extLst>
                </p14:cNvPr>
                <p14:cNvContentPartPr/>
                <p14:nvPr/>
              </p14:nvContentPartPr>
              <p14:xfrm>
                <a:off x="5710320" y="4690342"/>
                <a:ext cx="99000" cy="1126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ACA6627-6E2B-2378-1AA8-A818D4CE78D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706000" y="4686022"/>
                  <a:ext cx="107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453A357-D092-0630-3BF9-CC229402A99D}"/>
                    </a:ext>
                  </a:extLst>
                </p14:cNvPr>
                <p14:cNvContentPartPr/>
                <p14:nvPr/>
              </p14:nvContentPartPr>
              <p14:xfrm>
                <a:off x="5851440" y="4633102"/>
                <a:ext cx="167040" cy="1674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453A357-D092-0630-3BF9-CC229402A99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847120" y="4628782"/>
                  <a:ext cx="175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D4ECE42-74C3-0E6A-6E20-C5777183C721}"/>
                    </a:ext>
                  </a:extLst>
                </p14:cNvPr>
                <p14:cNvContentPartPr/>
                <p14:nvPr/>
              </p14:nvContentPartPr>
              <p14:xfrm>
                <a:off x="6032160" y="4636342"/>
                <a:ext cx="282600" cy="1645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D4ECE42-74C3-0E6A-6E20-C5777183C72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027840" y="4632022"/>
                  <a:ext cx="291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02DF854-3029-F7B9-7F15-89B66EF3B3C6}"/>
                    </a:ext>
                  </a:extLst>
                </p14:cNvPr>
                <p14:cNvContentPartPr/>
                <p14:nvPr/>
              </p14:nvContentPartPr>
              <p14:xfrm>
                <a:off x="6176160" y="4596742"/>
                <a:ext cx="29880" cy="180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02DF854-3029-F7B9-7F15-89B66EF3B3C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171840" y="4592422"/>
                  <a:ext cx="38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9505DA5-576D-767C-A5B7-3363E96145AA}"/>
                    </a:ext>
                  </a:extLst>
                </p14:cNvPr>
                <p14:cNvContentPartPr/>
                <p14:nvPr/>
              </p14:nvContentPartPr>
              <p14:xfrm>
                <a:off x="6345360" y="4557502"/>
                <a:ext cx="203040" cy="2246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9505DA5-576D-767C-A5B7-3363E96145A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341040" y="4553182"/>
                  <a:ext cx="211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7B10469-B8EC-A802-A7FA-9F80F187BE75}"/>
                    </a:ext>
                  </a:extLst>
                </p14:cNvPr>
                <p14:cNvContentPartPr/>
                <p14:nvPr/>
              </p14:nvContentPartPr>
              <p14:xfrm>
                <a:off x="6695280" y="4587382"/>
                <a:ext cx="252720" cy="1011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7B10469-B8EC-A802-A7FA-9F80F187BE7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690960" y="4583062"/>
                  <a:ext cx="261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BC8DDCB-2089-8915-3EBD-E67467D17E71}"/>
                    </a:ext>
                  </a:extLst>
                </p14:cNvPr>
                <p14:cNvContentPartPr/>
                <p14:nvPr/>
              </p14:nvContentPartPr>
              <p14:xfrm>
                <a:off x="6905880" y="4532302"/>
                <a:ext cx="21600" cy="255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BC8DDCB-2089-8915-3EBD-E67467D17E7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901560" y="4527982"/>
                  <a:ext cx="30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E2469B5-7A23-DB27-E90D-1B5F5D819089}"/>
                    </a:ext>
                  </a:extLst>
                </p14:cNvPr>
                <p14:cNvContentPartPr/>
                <p14:nvPr/>
              </p14:nvContentPartPr>
              <p14:xfrm>
                <a:off x="7193160" y="4477582"/>
                <a:ext cx="133200" cy="1558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E2469B5-7A23-DB27-E90D-1B5F5D81908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188840" y="4473262"/>
                  <a:ext cx="141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524F72B-C84B-08CB-D81D-763549492130}"/>
                    </a:ext>
                  </a:extLst>
                </p14:cNvPr>
                <p14:cNvContentPartPr/>
                <p14:nvPr/>
              </p14:nvContentPartPr>
              <p14:xfrm>
                <a:off x="7195680" y="4551382"/>
                <a:ext cx="131040" cy="266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524F72B-C84B-08CB-D81D-76354949213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191360" y="4547062"/>
                  <a:ext cx="139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ED79903-28A8-5A73-3BC4-D2A290C65453}"/>
                    </a:ext>
                  </a:extLst>
                </p14:cNvPr>
                <p14:cNvContentPartPr/>
                <p14:nvPr/>
              </p14:nvContentPartPr>
              <p14:xfrm>
                <a:off x="7240680" y="4434382"/>
                <a:ext cx="251280" cy="2055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ED79903-28A8-5A73-3BC4-D2A290C6545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236360" y="4430062"/>
                  <a:ext cx="259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00FCF6D-E0C1-121B-4D9E-B7817B893354}"/>
                    </a:ext>
                  </a:extLst>
                </p14:cNvPr>
                <p14:cNvContentPartPr/>
                <p14:nvPr/>
              </p14:nvContentPartPr>
              <p14:xfrm>
                <a:off x="7511400" y="4422862"/>
                <a:ext cx="127440" cy="2037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00FCF6D-E0C1-121B-4D9E-B7817B89335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507080" y="4418542"/>
                  <a:ext cx="136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F2A7E18-5FE4-FDAD-5133-25EBC55F9768}"/>
                    </a:ext>
                  </a:extLst>
                </p14:cNvPr>
                <p14:cNvContentPartPr/>
                <p14:nvPr/>
              </p14:nvContentPartPr>
              <p14:xfrm>
                <a:off x="7654320" y="4543462"/>
                <a:ext cx="265320" cy="507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F2A7E18-5FE4-FDAD-5133-25EBC55F976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650000" y="4539142"/>
                  <a:ext cx="273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E1457B9-5EBE-FD5A-BEA5-16B8E59A6418}"/>
                    </a:ext>
                  </a:extLst>
                </p14:cNvPr>
                <p14:cNvContentPartPr/>
                <p14:nvPr/>
              </p14:nvContentPartPr>
              <p14:xfrm>
                <a:off x="7931880" y="4518262"/>
                <a:ext cx="226800" cy="601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E1457B9-5EBE-FD5A-BEA5-16B8E59A641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927560" y="4513942"/>
                  <a:ext cx="235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97CB56C6-278C-4143-88AF-8832D4966644}"/>
                    </a:ext>
                  </a:extLst>
                </p14:cNvPr>
                <p14:cNvContentPartPr/>
                <p14:nvPr/>
              </p14:nvContentPartPr>
              <p14:xfrm>
                <a:off x="5658840" y="5064022"/>
                <a:ext cx="198720" cy="889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97CB56C6-278C-4143-88AF-8832D496664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654520" y="5059702"/>
                  <a:ext cx="207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C71E6A0-E546-30DE-913B-83BFCB5CF197}"/>
                    </a:ext>
                  </a:extLst>
                </p14:cNvPr>
                <p14:cNvContentPartPr/>
                <p14:nvPr/>
              </p14:nvContentPartPr>
              <p14:xfrm>
                <a:off x="5900760" y="5080222"/>
                <a:ext cx="173520" cy="500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C71E6A0-E546-30DE-913B-83BFCB5CF19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896440" y="5075902"/>
                  <a:ext cx="182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CF724435-DCA1-290A-6761-08F7479426D5}"/>
                    </a:ext>
                  </a:extLst>
                </p14:cNvPr>
                <p14:cNvContentPartPr/>
                <p14:nvPr/>
              </p14:nvContentPartPr>
              <p14:xfrm>
                <a:off x="6258960" y="5016142"/>
                <a:ext cx="115200" cy="1944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CF724435-DCA1-290A-6761-08F7479426D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254640" y="5011822"/>
                  <a:ext cx="123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F931973-292A-0D2F-653C-66D4D3B5644E}"/>
                    </a:ext>
                  </a:extLst>
                </p14:cNvPr>
                <p14:cNvContentPartPr/>
                <p14:nvPr/>
              </p14:nvContentPartPr>
              <p14:xfrm>
                <a:off x="6436440" y="5046742"/>
                <a:ext cx="58320" cy="137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F931973-292A-0D2F-653C-66D4D3B5644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432120" y="5042422"/>
                  <a:ext cx="66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718FEE9-4770-5A9E-4260-24EDFC210368}"/>
                    </a:ext>
                  </a:extLst>
                </p14:cNvPr>
                <p14:cNvContentPartPr/>
                <p14:nvPr/>
              </p14:nvContentPartPr>
              <p14:xfrm>
                <a:off x="6454800" y="5117302"/>
                <a:ext cx="77760" cy="298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718FEE9-4770-5A9E-4260-24EDFC21036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450480" y="5112982"/>
                  <a:ext cx="86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61187BF0-B3E5-427C-0C76-68812F6C46BD}"/>
                    </a:ext>
                  </a:extLst>
                </p14:cNvPr>
                <p14:cNvContentPartPr/>
                <p14:nvPr/>
              </p14:nvContentPartPr>
              <p14:xfrm>
                <a:off x="6451920" y="4929022"/>
                <a:ext cx="118440" cy="860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61187BF0-B3E5-427C-0C76-68812F6C46B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447600" y="4924702"/>
                  <a:ext cx="127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3EC71DF-18EF-779C-15D6-15BB1D20354F}"/>
                    </a:ext>
                  </a:extLst>
                </p14:cNvPr>
                <p14:cNvContentPartPr/>
                <p14:nvPr/>
              </p14:nvContentPartPr>
              <p14:xfrm>
                <a:off x="6640200" y="5063302"/>
                <a:ext cx="38880" cy="136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3EC71DF-18EF-779C-15D6-15BB1D20354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635880" y="5058982"/>
                  <a:ext cx="47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7264CD9-B1FE-EBD5-13DD-692DFC1FB0DC}"/>
                    </a:ext>
                  </a:extLst>
                </p14:cNvPr>
                <p14:cNvContentPartPr/>
                <p14:nvPr/>
              </p14:nvContentPartPr>
              <p14:xfrm>
                <a:off x="6744960" y="4919662"/>
                <a:ext cx="77040" cy="1918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7264CD9-B1FE-EBD5-13DD-692DFC1FB0D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740640" y="4915342"/>
                  <a:ext cx="85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0530512-E99E-B2D6-B833-480A7C348C82}"/>
                    </a:ext>
                  </a:extLst>
                </p14:cNvPr>
                <p14:cNvContentPartPr/>
                <p14:nvPr/>
              </p14:nvContentPartPr>
              <p14:xfrm>
                <a:off x="6868440" y="4882222"/>
                <a:ext cx="85320" cy="1296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0530512-E99E-B2D6-B833-480A7C348C8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864120" y="4877902"/>
                  <a:ext cx="93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284A9B6-F2F5-E387-9F39-D13FE81FD952}"/>
                    </a:ext>
                  </a:extLst>
                </p14:cNvPr>
                <p14:cNvContentPartPr/>
                <p14:nvPr/>
              </p14:nvContentPartPr>
              <p14:xfrm>
                <a:off x="6967800" y="4856662"/>
                <a:ext cx="130320" cy="702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284A9B6-F2F5-E387-9F39-D13FE81FD95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963480" y="4852342"/>
                  <a:ext cx="138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22973DB-DC16-6551-92CD-F62F7767E8E5}"/>
                    </a:ext>
                  </a:extLst>
                </p14:cNvPr>
                <p14:cNvContentPartPr/>
                <p14:nvPr/>
              </p14:nvContentPartPr>
              <p14:xfrm>
                <a:off x="7168320" y="4953142"/>
                <a:ext cx="18000" cy="1206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22973DB-DC16-6551-92CD-F62F7767E8E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164000" y="4948822"/>
                  <a:ext cx="26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4793396-9075-3AF6-1370-A2C1E301A777}"/>
                    </a:ext>
                  </a:extLst>
                </p14:cNvPr>
                <p14:cNvContentPartPr/>
                <p14:nvPr/>
              </p14:nvContentPartPr>
              <p14:xfrm>
                <a:off x="7151760" y="4989862"/>
                <a:ext cx="102600" cy="309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4793396-9075-3AF6-1370-A2C1E301A77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147440" y="4985542"/>
                  <a:ext cx="111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ABFB8A7-46E6-E6BD-1C93-E5DF4CD42726}"/>
                    </a:ext>
                  </a:extLst>
                </p14:cNvPr>
                <p14:cNvContentPartPr/>
                <p14:nvPr/>
              </p14:nvContentPartPr>
              <p14:xfrm>
                <a:off x="7416000" y="4938742"/>
                <a:ext cx="95760" cy="2059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ABFB8A7-46E6-E6BD-1C93-E5DF4CD4272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411680" y="4934422"/>
                  <a:ext cx="104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D9C543C-5377-635D-C65F-2A590FD72168}"/>
                    </a:ext>
                  </a:extLst>
                </p14:cNvPr>
                <p14:cNvContentPartPr/>
                <p14:nvPr/>
              </p14:nvContentPartPr>
              <p14:xfrm>
                <a:off x="7554240" y="5048182"/>
                <a:ext cx="19800" cy="979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D9C543C-5377-635D-C65F-2A590FD7216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549920" y="5043862"/>
                  <a:ext cx="28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AC39D8C-DED8-7DAB-803B-AF5D425C2B05}"/>
                    </a:ext>
                  </a:extLst>
                </p14:cNvPr>
                <p14:cNvContentPartPr/>
                <p14:nvPr/>
              </p14:nvContentPartPr>
              <p14:xfrm>
                <a:off x="7562520" y="5037382"/>
                <a:ext cx="78120" cy="1134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AC39D8C-DED8-7DAB-803B-AF5D425C2B0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558200" y="5033062"/>
                  <a:ext cx="86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58E4ECA-E8F8-FF4A-6E00-23E0CF8833AB}"/>
                    </a:ext>
                  </a:extLst>
                </p14:cNvPr>
                <p14:cNvContentPartPr/>
                <p14:nvPr/>
              </p14:nvContentPartPr>
              <p14:xfrm>
                <a:off x="7593840" y="4824262"/>
                <a:ext cx="114840" cy="698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58E4ECA-E8F8-FF4A-6E00-23E0CF8833A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589520" y="4819942"/>
                  <a:ext cx="123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9FBE9A1-E4D4-0F10-7E24-1224FE500CD5}"/>
                    </a:ext>
                  </a:extLst>
                </p14:cNvPr>
                <p14:cNvContentPartPr/>
                <p14:nvPr/>
              </p14:nvContentPartPr>
              <p14:xfrm>
                <a:off x="7868160" y="4911382"/>
                <a:ext cx="17280" cy="1314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9FBE9A1-E4D4-0F10-7E24-1224FE500CD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863840" y="4907062"/>
                  <a:ext cx="25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582DD54A-71D1-EA7D-80DB-704215350DBB}"/>
                    </a:ext>
                  </a:extLst>
                </p14:cNvPr>
                <p14:cNvContentPartPr/>
                <p14:nvPr/>
              </p14:nvContentPartPr>
              <p14:xfrm>
                <a:off x="7846560" y="4897702"/>
                <a:ext cx="114120" cy="1522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582DD54A-71D1-EA7D-80DB-704215350DB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842240" y="4893382"/>
                  <a:ext cx="122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27CAED5C-42A9-AC30-7C0E-26A60C31C245}"/>
                    </a:ext>
                  </a:extLst>
                </p14:cNvPr>
                <p14:cNvContentPartPr/>
                <p14:nvPr/>
              </p14:nvContentPartPr>
              <p14:xfrm>
                <a:off x="7953480" y="4823182"/>
                <a:ext cx="97200" cy="1213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27CAED5C-42A9-AC30-7C0E-26A60C31C24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949160" y="4818862"/>
                  <a:ext cx="105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626024F-F079-955D-C4E8-7D501712970A}"/>
                    </a:ext>
                  </a:extLst>
                </p14:cNvPr>
                <p14:cNvContentPartPr/>
                <p14:nvPr/>
              </p14:nvContentPartPr>
              <p14:xfrm>
                <a:off x="8094960" y="4803742"/>
                <a:ext cx="103680" cy="802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626024F-F079-955D-C4E8-7D501712970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090640" y="4799422"/>
                  <a:ext cx="112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0E3D770-216A-2FE7-AF70-3D6B806CFB9A}"/>
                    </a:ext>
                  </a:extLst>
                </p14:cNvPr>
                <p14:cNvContentPartPr/>
                <p14:nvPr/>
              </p14:nvContentPartPr>
              <p14:xfrm>
                <a:off x="3565800" y="4872862"/>
                <a:ext cx="2068560" cy="4874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0E3D770-216A-2FE7-AF70-3D6B806CFB9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561480" y="4868542"/>
                  <a:ext cx="20772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E7866A2C-881B-5306-8C6C-5E73B529DDBC}"/>
                    </a:ext>
                  </a:extLst>
                </p14:cNvPr>
                <p14:cNvContentPartPr/>
                <p14:nvPr/>
              </p14:nvContentPartPr>
              <p14:xfrm>
                <a:off x="3508920" y="4800142"/>
                <a:ext cx="216360" cy="2044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E7866A2C-881B-5306-8C6C-5E73B529DDB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504600" y="4795822"/>
                  <a:ext cx="225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1C48DD1-2F61-21DD-C463-C06C46147BFF}"/>
                    </a:ext>
                  </a:extLst>
                </p14:cNvPr>
                <p14:cNvContentPartPr/>
                <p14:nvPr/>
              </p14:nvContentPartPr>
              <p14:xfrm>
                <a:off x="5871240" y="5446702"/>
                <a:ext cx="20520" cy="1645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1C48DD1-2F61-21DD-C463-C06C46147BF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866920" y="5442382"/>
                  <a:ext cx="29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093A14D-0BDB-BDBC-392B-59619DA784B2}"/>
                    </a:ext>
                  </a:extLst>
                </p14:cNvPr>
                <p14:cNvContentPartPr/>
                <p14:nvPr/>
              </p14:nvContentPartPr>
              <p14:xfrm>
                <a:off x="5877360" y="5408542"/>
                <a:ext cx="182880" cy="1209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093A14D-0BDB-BDBC-392B-59619DA784B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873040" y="5404222"/>
                  <a:ext cx="191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107DE65-F695-3667-64D6-A6C48D4DB874}"/>
                    </a:ext>
                  </a:extLst>
                </p14:cNvPr>
                <p14:cNvContentPartPr/>
                <p14:nvPr/>
              </p14:nvContentPartPr>
              <p14:xfrm>
                <a:off x="5902200" y="5600782"/>
                <a:ext cx="151560" cy="198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107DE65-F695-3667-64D6-A6C48D4DB87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897880" y="5596462"/>
                  <a:ext cx="160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A489F1F0-C25B-4A2C-7FFC-F6FEFA854A75}"/>
                    </a:ext>
                  </a:extLst>
                </p14:cNvPr>
                <p14:cNvContentPartPr/>
                <p14:nvPr/>
              </p14:nvContentPartPr>
              <p14:xfrm>
                <a:off x="6097680" y="5490262"/>
                <a:ext cx="211680" cy="1450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A489F1F0-C25B-4A2C-7FFC-F6FEFA854A7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093360" y="5485942"/>
                  <a:ext cx="220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6275AFC-40DD-AE10-F922-CD2C5AE98216}"/>
                    </a:ext>
                  </a:extLst>
                </p14:cNvPr>
                <p14:cNvContentPartPr/>
                <p14:nvPr/>
              </p14:nvContentPartPr>
              <p14:xfrm>
                <a:off x="6469200" y="5399182"/>
                <a:ext cx="116640" cy="2055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6275AFC-40DD-AE10-F922-CD2C5AE9821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464880" y="5394862"/>
                  <a:ext cx="125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1292B95-C31B-2C61-9BB7-7A03CAF73CA2}"/>
                    </a:ext>
                  </a:extLst>
                </p14:cNvPr>
                <p14:cNvContentPartPr/>
                <p14:nvPr/>
              </p14:nvContentPartPr>
              <p14:xfrm>
                <a:off x="6527520" y="5544622"/>
                <a:ext cx="434880" cy="882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1292B95-C31B-2C61-9BB7-7A03CAF73CA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523200" y="5540302"/>
                  <a:ext cx="443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9F78700-22A7-EFE5-E7B6-C4359B90ED8E}"/>
                    </a:ext>
                  </a:extLst>
                </p14:cNvPr>
                <p14:cNvContentPartPr/>
                <p14:nvPr/>
              </p14:nvContentPartPr>
              <p14:xfrm>
                <a:off x="7035120" y="5548222"/>
                <a:ext cx="222120" cy="936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9F78700-22A7-EFE5-E7B6-C4359B90ED8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030800" y="5543902"/>
                  <a:ext cx="230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898EB27-A132-61CF-E4A2-93D0BF2880A5}"/>
                    </a:ext>
                  </a:extLst>
                </p14:cNvPr>
                <p14:cNvContentPartPr/>
                <p14:nvPr/>
              </p14:nvContentPartPr>
              <p14:xfrm>
                <a:off x="7303680" y="5527702"/>
                <a:ext cx="201960" cy="1058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898EB27-A132-61CF-E4A2-93D0BF2880A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299360" y="5523382"/>
                  <a:ext cx="210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FAB9028-D231-E523-96D0-E5DE92564929}"/>
                    </a:ext>
                  </a:extLst>
                </p14:cNvPr>
                <p14:cNvContentPartPr/>
                <p14:nvPr/>
              </p14:nvContentPartPr>
              <p14:xfrm>
                <a:off x="7532280" y="5541382"/>
                <a:ext cx="79920" cy="921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FAB9028-D231-E523-96D0-E5DE9256492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527960" y="5537062"/>
                  <a:ext cx="88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26AE30D-2B45-BD39-5DD1-B7B451AE64D9}"/>
                    </a:ext>
                  </a:extLst>
                </p14:cNvPr>
                <p14:cNvContentPartPr/>
                <p14:nvPr/>
              </p14:nvContentPartPr>
              <p14:xfrm>
                <a:off x="7709040" y="5543182"/>
                <a:ext cx="236880" cy="2300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26AE30D-2B45-BD39-5DD1-B7B451AE64D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704720" y="5538862"/>
                  <a:ext cx="245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6691C72F-635D-0881-EFBD-330CC250667B}"/>
                    </a:ext>
                  </a:extLst>
                </p14:cNvPr>
                <p14:cNvContentPartPr/>
                <p14:nvPr/>
              </p14:nvContentPartPr>
              <p14:xfrm>
                <a:off x="7996320" y="5525542"/>
                <a:ext cx="125280" cy="849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6691C72F-635D-0881-EFBD-330CC250667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992000" y="5521222"/>
                  <a:ext cx="133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53771077-734E-687C-AE9E-DB4950417DE8}"/>
                    </a:ext>
                  </a:extLst>
                </p14:cNvPr>
                <p14:cNvContentPartPr/>
                <p14:nvPr/>
              </p14:nvContentPartPr>
              <p14:xfrm>
                <a:off x="8145000" y="5474782"/>
                <a:ext cx="197280" cy="1252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53771077-734E-687C-AE9E-DB4950417DE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140680" y="5470462"/>
                  <a:ext cx="205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9FA33FE-2A3A-BE14-4ACD-2FA94E75DC9D}"/>
                    </a:ext>
                  </a:extLst>
                </p14:cNvPr>
                <p14:cNvContentPartPr/>
                <p14:nvPr/>
              </p14:nvContentPartPr>
              <p14:xfrm>
                <a:off x="6137640" y="5813542"/>
                <a:ext cx="102600" cy="1760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9FA33FE-2A3A-BE14-4ACD-2FA94E75DC9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133320" y="5809222"/>
                  <a:ext cx="111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402258A1-1634-25EA-4BFE-A01CB4E58728}"/>
                    </a:ext>
                  </a:extLst>
                </p14:cNvPr>
                <p14:cNvContentPartPr/>
                <p14:nvPr/>
              </p14:nvContentPartPr>
              <p14:xfrm>
                <a:off x="6284160" y="5895622"/>
                <a:ext cx="181440" cy="885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402258A1-1634-25EA-4BFE-A01CB4E5872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279840" y="5891302"/>
                  <a:ext cx="190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4472623C-DDB7-AE4E-BD81-A4109B183D8E}"/>
                    </a:ext>
                  </a:extLst>
                </p14:cNvPr>
                <p14:cNvContentPartPr/>
                <p14:nvPr/>
              </p14:nvContentPartPr>
              <p14:xfrm>
                <a:off x="6400800" y="5798422"/>
                <a:ext cx="720" cy="79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4472623C-DDB7-AE4E-BD81-A4109B183D8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396480" y="5794102"/>
                  <a:ext cx="9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33A0A7E-495F-B9D9-F2BD-1601A9F43100}"/>
                    </a:ext>
                  </a:extLst>
                </p14:cNvPr>
                <p14:cNvContentPartPr/>
                <p14:nvPr/>
              </p14:nvContentPartPr>
              <p14:xfrm>
                <a:off x="6720480" y="5748382"/>
                <a:ext cx="80640" cy="2250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33A0A7E-495F-B9D9-F2BD-1601A9F4310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716160" y="5744062"/>
                  <a:ext cx="89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7F0B7E6-95A4-3F86-40E7-99155F83238B}"/>
                    </a:ext>
                  </a:extLst>
                </p14:cNvPr>
                <p14:cNvContentPartPr/>
                <p14:nvPr/>
              </p14:nvContentPartPr>
              <p14:xfrm>
                <a:off x="6886080" y="5892742"/>
                <a:ext cx="171720" cy="705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7F0B7E6-95A4-3F86-40E7-99155F83238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881760" y="5888422"/>
                  <a:ext cx="180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E886D8B-1FDB-D405-E91D-40184D2F36B1}"/>
                    </a:ext>
                  </a:extLst>
                </p14:cNvPr>
                <p14:cNvContentPartPr/>
                <p14:nvPr/>
              </p14:nvContentPartPr>
              <p14:xfrm>
                <a:off x="7199640" y="5795182"/>
                <a:ext cx="317520" cy="1926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E886D8B-1FDB-D405-E91D-40184D2F36B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195320" y="5790862"/>
                  <a:ext cx="326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544A6D51-10BA-55ED-1975-529199EBEA90}"/>
                    </a:ext>
                  </a:extLst>
                </p14:cNvPr>
                <p14:cNvContentPartPr/>
                <p14:nvPr/>
              </p14:nvContentPartPr>
              <p14:xfrm>
                <a:off x="7658640" y="5730382"/>
                <a:ext cx="8280" cy="1062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544A6D51-10BA-55ED-1975-529199EBEA9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654320" y="5726062"/>
                  <a:ext cx="16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A4EACE2-512F-AB16-B86B-5591CE5BDD0E}"/>
                    </a:ext>
                  </a:extLst>
                </p14:cNvPr>
                <p14:cNvContentPartPr/>
                <p14:nvPr/>
              </p14:nvContentPartPr>
              <p14:xfrm>
                <a:off x="7675200" y="5962582"/>
                <a:ext cx="6480" cy="266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A4EACE2-512F-AB16-B86B-5591CE5BDD0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670880" y="5958262"/>
                  <a:ext cx="1512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DA8ED3AE-7C3E-9C9E-979A-A2DA80ED5CBC}"/>
                  </a:ext>
                </a:extLst>
              </p14:cNvPr>
              <p14:cNvContentPartPr/>
              <p14:nvPr/>
            </p14:nvContentPartPr>
            <p14:xfrm>
              <a:off x="2232000" y="4437262"/>
              <a:ext cx="41400" cy="5868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DA8ED3AE-7C3E-9C9E-979A-A2DA80ED5CBC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2227680" y="4432942"/>
                <a:ext cx="5004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4" name="Gruppieren 443">
            <a:extLst>
              <a:ext uri="{FF2B5EF4-FFF2-40B4-BE49-F238E27FC236}">
                <a16:creationId xmlns:a16="http://schemas.microsoft.com/office/drawing/2014/main" id="{5B7D023F-CAF4-3E72-C1EA-48CD452B712F}"/>
              </a:ext>
            </a:extLst>
          </p:cNvPr>
          <p:cNvGrpSpPr/>
          <p:nvPr/>
        </p:nvGrpSpPr>
        <p:grpSpPr>
          <a:xfrm>
            <a:off x="2163600" y="2394982"/>
            <a:ext cx="6305400" cy="2091600"/>
            <a:chOff x="2163600" y="2394982"/>
            <a:chExt cx="6305400" cy="20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595762F-13BE-E592-03F9-1772F0FAE6D4}"/>
                    </a:ext>
                  </a:extLst>
                </p14:cNvPr>
                <p14:cNvContentPartPr/>
                <p14:nvPr/>
              </p14:nvContentPartPr>
              <p14:xfrm>
                <a:off x="3064680" y="2784502"/>
                <a:ext cx="318240" cy="5054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595762F-13BE-E592-03F9-1772F0FAE6D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060360" y="2780182"/>
                  <a:ext cx="3268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0A3E5B6-CBC0-95D5-EA16-1F8FD0B0C5B7}"/>
                    </a:ext>
                  </a:extLst>
                </p14:cNvPr>
                <p14:cNvContentPartPr/>
                <p14:nvPr/>
              </p14:nvContentPartPr>
              <p14:xfrm>
                <a:off x="2981880" y="3089062"/>
                <a:ext cx="212400" cy="2923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0A3E5B6-CBC0-95D5-EA16-1F8FD0B0C5B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977560" y="3084742"/>
                  <a:ext cx="2210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15E3708-6BDD-4F16-68F3-0D85DEDE6169}"/>
                    </a:ext>
                  </a:extLst>
                </p14:cNvPr>
                <p14:cNvContentPartPr/>
                <p14:nvPr/>
              </p14:nvContentPartPr>
              <p14:xfrm>
                <a:off x="3484800" y="2640142"/>
                <a:ext cx="200160" cy="2311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15E3708-6BDD-4F16-68F3-0D85DEDE616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480480" y="2635822"/>
                  <a:ext cx="208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317046A-79C2-4172-0268-4087E1B87EB7}"/>
                    </a:ext>
                  </a:extLst>
                </p14:cNvPr>
                <p14:cNvContentPartPr/>
                <p14:nvPr/>
              </p14:nvContentPartPr>
              <p14:xfrm>
                <a:off x="3743280" y="2628262"/>
                <a:ext cx="100440" cy="2120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317046A-79C2-4172-0268-4087E1B87EB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738960" y="2623942"/>
                  <a:ext cx="109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22732C3-AE16-F50A-0E7C-86DFD56E93A0}"/>
                    </a:ext>
                  </a:extLst>
                </p14:cNvPr>
                <p14:cNvContentPartPr/>
                <p14:nvPr/>
              </p14:nvContentPartPr>
              <p14:xfrm>
                <a:off x="4042440" y="2685142"/>
                <a:ext cx="298440" cy="1105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22732C3-AE16-F50A-0E7C-86DFD56E93A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038120" y="2680822"/>
                  <a:ext cx="307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46B530F-ADF9-1546-FECF-3EB25B6EFCB6}"/>
                    </a:ext>
                  </a:extLst>
                </p14:cNvPr>
                <p14:cNvContentPartPr/>
                <p14:nvPr/>
              </p14:nvContentPartPr>
              <p14:xfrm>
                <a:off x="4370040" y="2568862"/>
                <a:ext cx="257760" cy="2052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46B530F-ADF9-1546-FECF-3EB25B6EFCB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365720" y="2564542"/>
                  <a:ext cx="266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0E68EAA-D999-5EB4-F152-3604AFA71DDA}"/>
                    </a:ext>
                  </a:extLst>
                </p14:cNvPr>
                <p14:cNvContentPartPr/>
                <p14:nvPr/>
              </p14:nvContentPartPr>
              <p14:xfrm>
                <a:off x="4008960" y="2875942"/>
                <a:ext cx="275760" cy="2354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0E68EAA-D999-5EB4-F152-3604AFA71DD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004640" y="2871622"/>
                  <a:ext cx="284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0BE71DF-CEE0-2A8A-A593-D7DB0CF53BA4}"/>
                    </a:ext>
                  </a:extLst>
                </p14:cNvPr>
                <p14:cNvContentPartPr/>
                <p14:nvPr/>
              </p14:nvContentPartPr>
              <p14:xfrm>
                <a:off x="4322160" y="2859382"/>
                <a:ext cx="86040" cy="1839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0BE71DF-CEE0-2A8A-A593-D7DB0CF53BA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317840" y="2855062"/>
                  <a:ext cx="94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EF3F9A6-15A0-B4E3-2742-B5BC8DD9AA34}"/>
                    </a:ext>
                  </a:extLst>
                </p14:cNvPr>
                <p14:cNvContentPartPr/>
                <p14:nvPr/>
              </p14:nvContentPartPr>
              <p14:xfrm>
                <a:off x="4431600" y="2922382"/>
                <a:ext cx="155880" cy="1044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EF3F9A6-15A0-B4E3-2742-B5BC8DD9AA3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427280" y="2918062"/>
                  <a:ext cx="164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B53F485-8756-21B5-A1AC-4D25863362F1}"/>
                    </a:ext>
                  </a:extLst>
                </p14:cNvPr>
                <p14:cNvContentPartPr/>
                <p14:nvPr/>
              </p14:nvContentPartPr>
              <p14:xfrm>
                <a:off x="4608720" y="2823742"/>
                <a:ext cx="103320" cy="1900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B53F485-8756-21B5-A1AC-4D25863362F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604400" y="2819422"/>
                  <a:ext cx="111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DBB1903-4D87-218E-D9AB-E285B0A829E9}"/>
                    </a:ext>
                  </a:extLst>
                </p14:cNvPr>
                <p14:cNvContentPartPr/>
                <p14:nvPr/>
              </p14:nvContentPartPr>
              <p14:xfrm>
                <a:off x="4650480" y="2961262"/>
                <a:ext cx="115560" cy="838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DBB1903-4D87-218E-D9AB-E285B0A829E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646160" y="2956942"/>
                  <a:ext cx="124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D0358C8-33E5-6C98-4713-85FF9AB62331}"/>
                    </a:ext>
                  </a:extLst>
                </p14:cNvPr>
                <p14:cNvContentPartPr/>
                <p14:nvPr/>
              </p14:nvContentPartPr>
              <p14:xfrm>
                <a:off x="4779000" y="2921302"/>
                <a:ext cx="137520" cy="1054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D0358C8-33E5-6C98-4713-85FF9AB6233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774680" y="2916982"/>
                  <a:ext cx="146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C8F4523E-C5DC-D476-9E7A-4EAE43F67E2C}"/>
                    </a:ext>
                  </a:extLst>
                </p14:cNvPr>
                <p14:cNvContentPartPr/>
                <p14:nvPr/>
              </p14:nvContentPartPr>
              <p14:xfrm>
                <a:off x="4785120" y="2789902"/>
                <a:ext cx="21960" cy="90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C8F4523E-C5DC-D476-9E7A-4EAE43F67E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80800" y="2785582"/>
                  <a:ext cx="30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DC02755-E09B-7BBF-824C-E73FEF39BBCF}"/>
                    </a:ext>
                  </a:extLst>
                </p14:cNvPr>
                <p14:cNvContentPartPr/>
                <p14:nvPr/>
              </p14:nvContentPartPr>
              <p14:xfrm>
                <a:off x="5042160" y="2737702"/>
                <a:ext cx="213840" cy="277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DC02755-E09B-7BBF-824C-E73FEF39BBC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037840" y="2733382"/>
                  <a:ext cx="222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3890CBE-7AA6-60D7-BA67-85C2BACE90D4}"/>
                    </a:ext>
                  </a:extLst>
                </p14:cNvPr>
                <p14:cNvContentPartPr/>
                <p14:nvPr/>
              </p14:nvContentPartPr>
              <p14:xfrm>
                <a:off x="5059440" y="2808982"/>
                <a:ext cx="205200" cy="291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3890CBE-7AA6-60D7-BA67-85C2BACE90D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055120" y="2804662"/>
                  <a:ext cx="213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5490680-0034-A25B-1B39-466CEA9ABE48}"/>
                    </a:ext>
                  </a:extLst>
                </p14:cNvPr>
                <p14:cNvContentPartPr/>
                <p14:nvPr/>
              </p14:nvContentPartPr>
              <p14:xfrm>
                <a:off x="5064840" y="2540782"/>
                <a:ext cx="153000" cy="1454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5490680-0034-A25B-1B39-466CEA9ABE48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060520" y="2536462"/>
                  <a:ext cx="161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D7E8F6C-5FA0-2E9E-345C-6951849F8A4D}"/>
                    </a:ext>
                  </a:extLst>
                </p14:cNvPr>
                <p14:cNvContentPartPr/>
                <p14:nvPr/>
              </p14:nvContentPartPr>
              <p14:xfrm>
                <a:off x="5450400" y="2664622"/>
                <a:ext cx="95760" cy="1443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D7E8F6C-5FA0-2E9E-345C-6951849F8A4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446080" y="2660302"/>
                  <a:ext cx="104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6EC659F-01C2-C1F6-E6CE-5F05B34FCB3E}"/>
                    </a:ext>
                  </a:extLst>
                </p14:cNvPr>
                <p14:cNvContentPartPr/>
                <p14:nvPr/>
              </p14:nvContentPartPr>
              <p14:xfrm>
                <a:off x="5619960" y="2672542"/>
                <a:ext cx="89640" cy="1288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6EC659F-01C2-C1F6-E6CE-5F05B34FCB3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615640" y="2668222"/>
                  <a:ext cx="98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618717DD-1DC2-5CC6-C24E-B7AAD2EB6A6E}"/>
                    </a:ext>
                  </a:extLst>
                </p14:cNvPr>
                <p14:cNvContentPartPr/>
                <p14:nvPr/>
              </p14:nvContentPartPr>
              <p14:xfrm>
                <a:off x="5781240" y="2663902"/>
                <a:ext cx="142560" cy="1033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618717DD-1DC2-5CC6-C24E-B7AAD2EB6A6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776920" y="2659582"/>
                  <a:ext cx="151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CA53923-6133-3EDC-1726-3223338055F6}"/>
                    </a:ext>
                  </a:extLst>
                </p14:cNvPr>
                <p14:cNvContentPartPr/>
                <p14:nvPr/>
              </p14:nvContentPartPr>
              <p14:xfrm>
                <a:off x="5983200" y="2666062"/>
                <a:ext cx="79560" cy="986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CA53923-6133-3EDC-1726-3223338055F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978880" y="2661742"/>
                  <a:ext cx="88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5783530-8EBA-0DAC-D113-6896AA6B8281}"/>
                    </a:ext>
                  </a:extLst>
                </p14:cNvPr>
                <p14:cNvContentPartPr/>
                <p14:nvPr/>
              </p14:nvContentPartPr>
              <p14:xfrm>
                <a:off x="6067800" y="2575702"/>
                <a:ext cx="74520" cy="1526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5783530-8EBA-0DAC-D113-6896AA6B828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063480" y="2571382"/>
                  <a:ext cx="83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56C0F73-D35D-0B3E-B086-C54674F98410}"/>
                    </a:ext>
                  </a:extLst>
                </p14:cNvPr>
                <p14:cNvContentPartPr/>
                <p14:nvPr/>
              </p14:nvContentPartPr>
              <p14:xfrm>
                <a:off x="6240600" y="2575342"/>
                <a:ext cx="10080" cy="1692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56C0F73-D35D-0B3E-B086-C54674F9841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236280" y="2571022"/>
                  <a:ext cx="18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883000E6-0E21-4C63-5332-B990C03473C3}"/>
                    </a:ext>
                  </a:extLst>
                </p14:cNvPr>
                <p14:cNvContentPartPr/>
                <p14:nvPr/>
              </p14:nvContentPartPr>
              <p14:xfrm>
                <a:off x="5772240" y="2961982"/>
                <a:ext cx="274320" cy="874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883000E6-0E21-4C63-5332-B990C03473C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767920" y="2957662"/>
                  <a:ext cx="282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8492A9F-1E47-F53D-3BA8-4F53EA11DE3C}"/>
                    </a:ext>
                  </a:extLst>
                </p14:cNvPr>
                <p14:cNvContentPartPr/>
                <p14:nvPr/>
              </p14:nvContentPartPr>
              <p14:xfrm>
                <a:off x="6096600" y="2866942"/>
                <a:ext cx="153360" cy="1479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8492A9F-1E47-F53D-3BA8-4F53EA11DE3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092280" y="2862622"/>
                  <a:ext cx="162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82ECF51-04BA-EF24-9757-85C35B0B0936}"/>
                    </a:ext>
                  </a:extLst>
                </p14:cNvPr>
                <p14:cNvContentPartPr/>
                <p14:nvPr/>
              </p14:nvContentPartPr>
              <p14:xfrm>
                <a:off x="6476040" y="2550142"/>
                <a:ext cx="205560" cy="1573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82ECF51-04BA-EF24-9757-85C35B0B0936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471720" y="2545822"/>
                  <a:ext cx="214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8BF9628-F571-5677-A8EC-A02C8E9ABE74}"/>
                    </a:ext>
                  </a:extLst>
                </p14:cNvPr>
                <p14:cNvContentPartPr/>
                <p14:nvPr/>
              </p14:nvContentPartPr>
              <p14:xfrm>
                <a:off x="6917040" y="2555542"/>
                <a:ext cx="26640" cy="1310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8BF9628-F571-5677-A8EC-A02C8E9ABE7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912720" y="2551222"/>
                  <a:ext cx="35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CA6E0BF-8F21-657A-46C0-0656EE5B2D37}"/>
                    </a:ext>
                  </a:extLst>
                </p14:cNvPr>
                <p14:cNvContentPartPr/>
                <p14:nvPr/>
              </p14:nvContentPartPr>
              <p14:xfrm>
                <a:off x="6832440" y="2533222"/>
                <a:ext cx="172440" cy="716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CA6E0BF-8F21-657A-46C0-0656EE5B2D3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828120" y="2528902"/>
                  <a:ext cx="181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CC1C9C4-E745-757E-203E-95FEE60131E0}"/>
                    </a:ext>
                  </a:extLst>
                </p14:cNvPr>
                <p14:cNvContentPartPr/>
                <p14:nvPr/>
              </p14:nvContentPartPr>
              <p14:xfrm>
                <a:off x="7008480" y="2581462"/>
                <a:ext cx="170640" cy="1134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CC1C9C4-E745-757E-203E-95FEE60131E0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004160" y="2577142"/>
                  <a:ext cx="179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BE4F9F6-CE87-8D5D-34D6-01F31450AD02}"/>
                    </a:ext>
                  </a:extLst>
                </p14:cNvPr>
                <p14:cNvContentPartPr/>
                <p14:nvPr/>
              </p14:nvContentPartPr>
              <p14:xfrm>
                <a:off x="7227000" y="2519902"/>
                <a:ext cx="245160" cy="1270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BE4F9F6-CE87-8D5D-34D6-01F31450AD02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222680" y="2515582"/>
                  <a:ext cx="253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BC52BD26-18AA-1697-BE7A-67279CB55288}"/>
                    </a:ext>
                  </a:extLst>
                </p14:cNvPr>
                <p14:cNvContentPartPr/>
                <p14:nvPr/>
              </p14:nvContentPartPr>
              <p14:xfrm>
                <a:off x="7520040" y="2455822"/>
                <a:ext cx="267480" cy="1854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BC52BD26-18AA-1697-BE7A-67279CB55288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515720" y="2451502"/>
                  <a:ext cx="276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05A3E1A-59B6-1E9B-0FD6-7CA658707350}"/>
                    </a:ext>
                  </a:extLst>
                </p14:cNvPr>
                <p14:cNvContentPartPr/>
                <p14:nvPr/>
              </p14:nvContentPartPr>
              <p14:xfrm>
                <a:off x="7777440" y="2505142"/>
                <a:ext cx="174600" cy="1101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05A3E1A-59B6-1E9B-0FD6-7CA65870735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773120" y="2500822"/>
                  <a:ext cx="183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09A0AAD-5388-A767-ECA2-89E444718F80}"/>
                    </a:ext>
                  </a:extLst>
                </p14:cNvPr>
                <p14:cNvContentPartPr/>
                <p14:nvPr/>
              </p14:nvContentPartPr>
              <p14:xfrm>
                <a:off x="8035920" y="2596942"/>
                <a:ext cx="33480" cy="1040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09A0AAD-5388-A767-ECA2-89E444718F80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031600" y="2592622"/>
                  <a:ext cx="42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F7F4EC73-097B-6AC5-7BBB-40E35ECEA484}"/>
                    </a:ext>
                  </a:extLst>
                </p14:cNvPr>
                <p14:cNvContentPartPr/>
                <p14:nvPr/>
              </p14:nvContentPartPr>
              <p14:xfrm>
                <a:off x="8140680" y="2394982"/>
                <a:ext cx="235080" cy="2052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F7F4EC73-097B-6AC5-7BBB-40E35ECEA48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136360" y="2390662"/>
                  <a:ext cx="243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36086D4-6B84-2C14-0A06-0A09867AFF26}"/>
                    </a:ext>
                  </a:extLst>
                </p14:cNvPr>
                <p14:cNvContentPartPr/>
                <p14:nvPr/>
              </p14:nvContentPartPr>
              <p14:xfrm>
                <a:off x="8381160" y="2521702"/>
                <a:ext cx="87840" cy="720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36086D4-6B84-2C14-0A06-0A09867AFF2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376840" y="2517382"/>
                  <a:ext cx="96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65E9D53-F0EA-D157-2602-F94562522C73}"/>
                    </a:ext>
                  </a:extLst>
                </p14:cNvPr>
                <p14:cNvContentPartPr/>
                <p14:nvPr/>
              </p14:nvContentPartPr>
              <p14:xfrm>
                <a:off x="6449400" y="2854342"/>
                <a:ext cx="99360" cy="1414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65E9D53-F0EA-D157-2602-F94562522C7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445080" y="2850022"/>
                  <a:ext cx="108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1BF74914-BEE5-DD58-EFFC-F15F92FF6881}"/>
                    </a:ext>
                  </a:extLst>
                </p14:cNvPr>
                <p14:cNvContentPartPr/>
                <p14:nvPr/>
              </p14:nvContentPartPr>
              <p14:xfrm>
                <a:off x="6614640" y="2927062"/>
                <a:ext cx="281160" cy="752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1BF74914-BEE5-DD58-EFFC-F15F92FF6881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610320" y="2922742"/>
                  <a:ext cx="289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BEB10E8-1919-C449-9CB6-C8FBC6A4B7D3}"/>
                    </a:ext>
                  </a:extLst>
                </p14:cNvPr>
                <p14:cNvContentPartPr/>
                <p14:nvPr/>
              </p14:nvContentPartPr>
              <p14:xfrm>
                <a:off x="7099920" y="2812582"/>
                <a:ext cx="142560" cy="1699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BEB10E8-1919-C449-9CB6-C8FBC6A4B7D3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095600" y="2808262"/>
                  <a:ext cx="151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93BAC07-D6C1-AED8-6A1F-760F28F60BD6}"/>
                    </a:ext>
                  </a:extLst>
                </p14:cNvPr>
                <p14:cNvContentPartPr/>
                <p14:nvPr/>
              </p14:nvContentPartPr>
              <p14:xfrm>
                <a:off x="7185960" y="2940382"/>
                <a:ext cx="79200" cy="309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93BAC07-D6C1-AED8-6A1F-760F28F60BD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181640" y="2936062"/>
                  <a:ext cx="87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8062828-FA56-56CB-D751-DB8382600CE9}"/>
                    </a:ext>
                  </a:extLst>
                </p14:cNvPr>
                <p14:cNvContentPartPr/>
                <p14:nvPr/>
              </p14:nvContentPartPr>
              <p14:xfrm>
                <a:off x="7296480" y="2856862"/>
                <a:ext cx="366120" cy="1155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8062828-FA56-56CB-D751-DB8382600CE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292160" y="2852542"/>
                  <a:ext cx="374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E1DAC9EB-A63E-8232-25F3-679D2F9D1307}"/>
                    </a:ext>
                  </a:extLst>
                </p14:cNvPr>
                <p14:cNvContentPartPr/>
                <p14:nvPr/>
              </p14:nvContentPartPr>
              <p14:xfrm>
                <a:off x="7788240" y="2862622"/>
                <a:ext cx="371880" cy="910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E1DAC9EB-A63E-8232-25F3-679D2F9D1307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783920" y="2858302"/>
                  <a:ext cx="380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BB50A5B-B09D-31F8-ED0D-1D820A3B5F1A}"/>
                    </a:ext>
                  </a:extLst>
                </p14:cNvPr>
                <p14:cNvContentPartPr/>
                <p14:nvPr/>
              </p14:nvContentPartPr>
              <p14:xfrm>
                <a:off x="8283960" y="2712862"/>
                <a:ext cx="32760" cy="2710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BB50A5B-B09D-31F8-ED0D-1D820A3B5F1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279640" y="2708542"/>
                  <a:ext cx="41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B279F3E-D737-AE1C-33D6-1A4696691B78}"/>
                    </a:ext>
                  </a:extLst>
                </p14:cNvPr>
                <p14:cNvContentPartPr/>
                <p14:nvPr/>
              </p14:nvContentPartPr>
              <p14:xfrm>
                <a:off x="2163600" y="3129382"/>
                <a:ext cx="86040" cy="13402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B279F3E-D737-AE1C-33D6-1A4696691B7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159280" y="3125062"/>
                  <a:ext cx="94680" cy="13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E969729-6220-C437-4220-2D1F4CEA75FA}"/>
                    </a:ext>
                  </a:extLst>
                </p14:cNvPr>
                <p14:cNvContentPartPr/>
                <p14:nvPr/>
              </p14:nvContentPartPr>
              <p14:xfrm>
                <a:off x="2258640" y="4360942"/>
                <a:ext cx="1825560" cy="1256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E969729-6220-C437-4220-2D1F4CEA75F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254320" y="4356622"/>
                  <a:ext cx="18342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7" name="Gruppieren 556">
            <a:extLst>
              <a:ext uri="{FF2B5EF4-FFF2-40B4-BE49-F238E27FC236}">
                <a16:creationId xmlns:a16="http://schemas.microsoft.com/office/drawing/2014/main" id="{D926308A-FE5F-1135-BC24-32E52B11A99E}"/>
              </a:ext>
            </a:extLst>
          </p:cNvPr>
          <p:cNvGrpSpPr/>
          <p:nvPr/>
        </p:nvGrpSpPr>
        <p:grpSpPr>
          <a:xfrm>
            <a:off x="2205720" y="3173662"/>
            <a:ext cx="9883800" cy="1349640"/>
            <a:chOff x="2205720" y="3173662"/>
            <a:chExt cx="9883800" cy="13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19BF025-BF5F-E3C7-ABB9-4169EEE38DE5}"/>
                    </a:ext>
                  </a:extLst>
                </p14:cNvPr>
                <p14:cNvContentPartPr/>
                <p14:nvPr/>
              </p14:nvContentPartPr>
              <p14:xfrm>
                <a:off x="2236320" y="4323142"/>
                <a:ext cx="27360" cy="1839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19BF025-BF5F-E3C7-ABB9-4169EEE38DE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232000" y="4318822"/>
                  <a:ext cx="36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294D3A7-984A-8622-DD70-D35F62B6383C}"/>
                    </a:ext>
                  </a:extLst>
                </p14:cNvPr>
                <p14:cNvContentPartPr/>
                <p14:nvPr/>
              </p14:nvContentPartPr>
              <p14:xfrm>
                <a:off x="2205720" y="4295422"/>
                <a:ext cx="356400" cy="2098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294D3A7-984A-8622-DD70-D35F62B6383C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201400" y="4291102"/>
                  <a:ext cx="365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F81E347-1881-2B63-F00F-1F5ECBF26F3C}"/>
                    </a:ext>
                  </a:extLst>
                </p14:cNvPr>
                <p14:cNvContentPartPr/>
                <p14:nvPr/>
              </p14:nvContentPartPr>
              <p14:xfrm>
                <a:off x="2266560" y="4368142"/>
                <a:ext cx="154080" cy="957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F81E347-1881-2B63-F00F-1F5ECBF26F3C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262240" y="4363822"/>
                  <a:ext cx="162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C9746B21-C301-187F-2886-6CBE152C60AA}"/>
                    </a:ext>
                  </a:extLst>
                </p14:cNvPr>
                <p14:cNvContentPartPr/>
                <p14:nvPr/>
              </p14:nvContentPartPr>
              <p14:xfrm>
                <a:off x="2367000" y="4005622"/>
                <a:ext cx="405720" cy="3920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C9746B21-C301-187F-2886-6CBE152C60A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362680" y="4001302"/>
                  <a:ext cx="4143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F48F5654-593F-A29E-F19E-597A08F526FE}"/>
                    </a:ext>
                  </a:extLst>
                </p14:cNvPr>
                <p14:cNvContentPartPr/>
                <p14:nvPr/>
              </p14:nvContentPartPr>
              <p14:xfrm>
                <a:off x="2333160" y="4167622"/>
                <a:ext cx="145800" cy="2541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F48F5654-593F-A29E-F19E-597A08F526FE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328840" y="4163302"/>
                  <a:ext cx="154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18E52F3-A937-54D4-2430-D2117402F61C}"/>
                    </a:ext>
                  </a:extLst>
                </p14:cNvPr>
                <p14:cNvContentPartPr/>
                <p14:nvPr/>
              </p14:nvContentPartPr>
              <p14:xfrm>
                <a:off x="2360160" y="4207582"/>
                <a:ext cx="191520" cy="3157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18E52F3-A937-54D4-2430-D2117402F61C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355840" y="4203262"/>
                  <a:ext cx="2001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E654945-2846-4DDB-91E4-88C430E32F2A}"/>
                    </a:ext>
                  </a:extLst>
                </p14:cNvPr>
                <p14:cNvContentPartPr/>
                <p14:nvPr/>
              </p14:nvContentPartPr>
              <p14:xfrm>
                <a:off x="6083280" y="3281662"/>
                <a:ext cx="121680" cy="2156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E654945-2846-4DDB-91E4-88C430E32F2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078960" y="3277342"/>
                  <a:ext cx="130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93979840-A0F3-CFDA-E80C-D1AA63858566}"/>
                    </a:ext>
                  </a:extLst>
                </p14:cNvPr>
                <p14:cNvContentPartPr/>
                <p14:nvPr/>
              </p14:nvContentPartPr>
              <p14:xfrm>
                <a:off x="6121080" y="3411982"/>
                <a:ext cx="200160" cy="1054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93979840-A0F3-CFDA-E80C-D1AA6385856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116760" y="3407662"/>
                  <a:ext cx="208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29A72CA-737B-77DC-E3D0-1797642BCAFA}"/>
                    </a:ext>
                  </a:extLst>
                </p14:cNvPr>
                <p14:cNvContentPartPr/>
                <p14:nvPr/>
              </p14:nvContentPartPr>
              <p14:xfrm>
                <a:off x="6493680" y="3296062"/>
                <a:ext cx="12600" cy="1238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29A72CA-737B-77DC-E3D0-1797642BCAF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489360" y="3291742"/>
                  <a:ext cx="21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B2632A5-E6D4-EED2-AD16-F5A2A057139E}"/>
                    </a:ext>
                  </a:extLst>
                </p14:cNvPr>
                <p14:cNvContentPartPr/>
                <p14:nvPr/>
              </p14:nvContentPartPr>
              <p14:xfrm>
                <a:off x="6451200" y="3286342"/>
                <a:ext cx="102960" cy="1922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B2632A5-E6D4-EED2-AD16-F5A2A057139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446880" y="3282022"/>
                  <a:ext cx="111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480C7D3-B3D4-C499-7570-1B2E599E82EB}"/>
                    </a:ext>
                  </a:extLst>
                </p14:cNvPr>
                <p14:cNvContentPartPr/>
                <p14:nvPr/>
              </p14:nvContentPartPr>
              <p14:xfrm>
                <a:off x="6757560" y="3315502"/>
                <a:ext cx="101520" cy="1310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480C7D3-B3D4-C499-7570-1B2E599E82EB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753240" y="3311182"/>
                  <a:ext cx="110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ADB0FB5D-5630-4D11-0E7B-42C70D435A94}"/>
                    </a:ext>
                  </a:extLst>
                </p14:cNvPr>
                <p14:cNvContentPartPr/>
                <p14:nvPr/>
              </p14:nvContentPartPr>
              <p14:xfrm>
                <a:off x="6946560" y="3327742"/>
                <a:ext cx="157680" cy="741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ADB0FB5D-5630-4D11-0E7B-42C70D435A9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942240" y="3323422"/>
                  <a:ext cx="166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058E86C8-D7B4-5A38-A841-66C810BA5520}"/>
                    </a:ext>
                  </a:extLst>
                </p14:cNvPr>
                <p14:cNvContentPartPr/>
                <p14:nvPr/>
              </p14:nvContentPartPr>
              <p14:xfrm>
                <a:off x="7071480" y="3270142"/>
                <a:ext cx="70560" cy="216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058E86C8-D7B4-5A38-A841-66C810BA552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067160" y="3265822"/>
                  <a:ext cx="79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4CB9101D-D76E-C6EE-DC6B-463E4A74A0D8}"/>
                    </a:ext>
                  </a:extLst>
                </p14:cNvPr>
                <p14:cNvContentPartPr/>
                <p14:nvPr/>
              </p14:nvContentPartPr>
              <p14:xfrm>
                <a:off x="7148520" y="3246382"/>
                <a:ext cx="132120" cy="1404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4CB9101D-D76E-C6EE-DC6B-463E4A74A0D8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144200" y="3242062"/>
                  <a:ext cx="140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88ACEA15-7A98-DFBC-225D-29E2B02E9356}"/>
                    </a:ext>
                  </a:extLst>
                </p14:cNvPr>
                <p14:cNvContentPartPr/>
                <p14:nvPr/>
              </p14:nvContentPartPr>
              <p14:xfrm>
                <a:off x="7531200" y="3201382"/>
                <a:ext cx="304920" cy="2052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88ACEA15-7A98-DFBC-225D-29E2B02E9356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526880" y="3197062"/>
                  <a:ext cx="313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56A6706F-838B-DBC9-B233-EB772703FC8E}"/>
                    </a:ext>
                  </a:extLst>
                </p14:cNvPr>
                <p14:cNvContentPartPr/>
                <p14:nvPr/>
              </p14:nvContentPartPr>
              <p14:xfrm>
                <a:off x="7841160" y="3248902"/>
                <a:ext cx="19440" cy="255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56A6706F-838B-DBC9-B233-EB772703FC8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836840" y="3244582"/>
                  <a:ext cx="28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AE48BFC3-CCB9-99E7-5A88-A42E9029DD81}"/>
                    </a:ext>
                  </a:extLst>
                </p14:cNvPr>
                <p14:cNvContentPartPr/>
                <p14:nvPr/>
              </p14:nvContentPartPr>
              <p14:xfrm>
                <a:off x="7887600" y="3173662"/>
                <a:ext cx="269280" cy="1944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AE48BFC3-CCB9-99E7-5A88-A42E9029DD81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883280" y="3169342"/>
                  <a:ext cx="277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900DCA9A-C524-2630-E441-CFE5AF794BDF}"/>
                    </a:ext>
                  </a:extLst>
                </p14:cNvPr>
                <p14:cNvContentPartPr/>
                <p14:nvPr/>
              </p14:nvContentPartPr>
              <p14:xfrm>
                <a:off x="8295840" y="3236662"/>
                <a:ext cx="464760" cy="658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900DCA9A-C524-2630-E441-CFE5AF794BDF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291520" y="3232342"/>
                  <a:ext cx="473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91DE1CA6-D3E3-2AE5-09DA-A543A7C087F3}"/>
                    </a:ext>
                  </a:extLst>
                </p14:cNvPr>
                <p14:cNvContentPartPr/>
                <p14:nvPr/>
              </p14:nvContentPartPr>
              <p14:xfrm>
                <a:off x="2680920" y="3867022"/>
                <a:ext cx="286560" cy="2134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91DE1CA6-D3E3-2AE5-09DA-A543A7C087F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2676600" y="3862702"/>
                  <a:ext cx="295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53893BD-C64E-0E8B-04A3-0E828AF64B7C}"/>
                    </a:ext>
                  </a:extLst>
                </p14:cNvPr>
                <p14:cNvContentPartPr/>
                <p14:nvPr/>
              </p14:nvContentPartPr>
              <p14:xfrm>
                <a:off x="3133800" y="3667222"/>
                <a:ext cx="257040" cy="1184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53893BD-C64E-0E8B-04A3-0E828AF64B7C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129480" y="3662902"/>
                  <a:ext cx="265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C38EAE0-1338-D8D5-7081-3E2A94B6F953}"/>
                    </a:ext>
                  </a:extLst>
                </p14:cNvPr>
                <p14:cNvContentPartPr/>
                <p14:nvPr/>
              </p14:nvContentPartPr>
              <p14:xfrm>
                <a:off x="3339720" y="3631942"/>
                <a:ext cx="18360" cy="172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C38EAE0-1338-D8D5-7081-3E2A94B6F95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335400" y="3627622"/>
                  <a:ext cx="27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8421FDE-F730-864E-206C-B1BC3205CF0B}"/>
                    </a:ext>
                  </a:extLst>
                </p14:cNvPr>
                <p14:cNvContentPartPr/>
                <p14:nvPr/>
              </p14:nvContentPartPr>
              <p14:xfrm>
                <a:off x="3409560" y="3624382"/>
                <a:ext cx="191880" cy="1198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8421FDE-F730-864E-206C-B1BC3205CF0B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405240" y="3620062"/>
                  <a:ext cx="200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53E0758A-0AA8-BCE2-87B6-F05CE8973E08}"/>
                    </a:ext>
                  </a:extLst>
                </p14:cNvPr>
                <p14:cNvContentPartPr/>
                <p14:nvPr/>
              </p14:nvContentPartPr>
              <p14:xfrm>
                <a:off x="3787560" y="3482182"/>
                <a:ext cx="92160" cy="1807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53E0758A-0AA8-BCE2-87B6-F05CE8973E0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783240" y="3477862"/>
                  <a:ext cx="100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9C04491-F106-D917-632D-98CB94CDA78A}"/>
                    </a:ext>
                  </a:extLst>
                </p14:cNvPr>
                <p14:cNvContentPartPr/>
                <p14:nvPr/>
              </p14:nvContentPartPr>
              <p14:xfrm>
                <a:off x="3834720" y="3621142"/>
                <a:ext cx="52560" cy="327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9C04491-F106-D917-632D-98CB94CDA78A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830400" y="3616822"/>
                  <a:ext cx="61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AF03BF8-D5E0-7CB1-FDB4-C31070EEE21D}"/>
                    </a:ext>
                  </a:extLst>
                </p14:cNvPr>
                <p14:cNvContentPartPr/>
                <p14:nvPr/>
              </p14:nvContentPartPr>
              <p14:xfrm>
                <a:off x="3912120" y="3557062"/>
                <a:ext cx="204480" cy="723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AF03BF8-D5E0-7CB1-FDB4-C31070EEE21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907800" y="3552742"/>
                  <a:ext cx="213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9DE5EE2-23BB-D0C6-42CD-BA99E4CD03F8}"/>
                    </a:ext>
                  </a:extLst>
                </p14:cNvPr>
                <p14:cNvContentPartPr/>
                <p14:nvPr/>
              </p14:nvContentPartPr>
              <p14:xfrm>
                <a:off x="4187160" y="3538342"/>
                <a:ext cx="66960" cy="1069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9DE5EE2-23BB-D0C6-42CD-BA99E4CD03F8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182840" y="3534022"/>
                  <a:ext cx="75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3759919-5CD0-27F9-BC55-F62B5D1FAC3C}"/>
                    </a:ext>
                  </a:extLst>
                </p14:cNvPr>
                <p14:cNvContentPartPr/>
                <p14:nvPr/>
              </p14:nvContentPartPr>
              <p14:xfrm>
                <a:off x="4299480" y="3551302"/>
                <a:ext cx="324000" cy="601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3759919-5CD0-27F9-BC55-F62B5D1FAC3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295160" y="3546982"/>
                  <a:ext cx="332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7C9FB971-8D42-2FAE-2D5B-6A508B59548D}"/>
                    </a:ext>
                  </a:extLst>
                </p14:cNvPr>
                <p14:cNvContentPartPr/>
                <p14:nvPr/>
              </p14:nvContentPartPr>
              <p14:xfrm>
                <a:off x="4713840" y="3476782"/>
                <a:ext cx="102240" cy="2138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7C9FB971-8D42-2FAE-2D5B-6A508B59548D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709520" y="3472462"/>
                  <a:ext cx="110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CE7CD517-1AE7-9671-D0DD-AE72730FF09F}"/>
                    </a:ext>
                  </a:extLst>
                </p14:cNvPr>
                <p14:cNvContentPartPr/>
                <p14:nvPr/>
              </p14:nvContentPartPr>
              <p14:xfrm>
                <a:off x="4888080" y="3355822"/>
                <a:ext cx="293760" cy="1886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CE7CD517-1AE7-9671-D0DD-AE72730FF09F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883760" y="3351502"/>
                  <a:ext cx="302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F6C3027A-6479-CDF3-74F3-17F7B011038C}"/>
                    </a:ext>
                  </a:extLst>
                </p14:cNvPr>
                <p14:cNvContentPartPr/>
                <p14:nvPr/>
              </p14:nvContentPartPr>
              <p14:xfrm>
                <a:off x="5270040" y="3420262"/>
                <a:ext cx="98280" cy="1112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F6C3027A-6479-CDF3-74F3-17F7B011038C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265720" y="3415942"/>
                  <a:ext cx="106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462CBEC3-CE05-FB89-D3A0-F7C7325FF315}"/>
                    </a:ext>
                  </a:extLst>
                </p14:cNvPr>
                <p14:cNvContentPartPr/>
                <p14:nvPr/>
              </p14:nvContentPartPr>
              <p14:xfrm>
                <a:off x="5480280" y="3422062"/>
                <a:ext cx="160200" cy="720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462CBEC3-CE05-FB89-D3A0-F7C7325FF315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475960" y="3417742"/>
                  <a:ext cx="168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EE2F94E2-7132-5D6D-D364-63DD997A8521}"/>
                    </a:ext>
                  </a:extLst>
                </p14:cNvPr>
                <p14:cNvContentPartPr/>
                <p14:nvPr/>
              </p14:nvContentPartPr>
              <p14:xfrm>
                <a:off x="5653800" y="3420982"/>
                <a:ext cx="128160" cy="608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EE2F94E2-7132-5D6D-D364-63DD997A8521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649480" y="3416662"/>
                  <a:ext cx="136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0CC5BEF8-85CD-0DDE-2C36-4A4C95D28775}"/>
                    </a:ext>
                  </a:extLst>
                </p14:cNvPr>
                <p14:cNvContentPartPr/>
                <p14:nvPr/>
              </p14:nvContentPartPr>
              <p14:xfrm>
                <a:off x="3609720" y="3810502"/>
                <a:ext cx="115200" cy="1612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0CC5BEF8-85CD-0DDE-2C36-4A4C95D28775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605400" y="3806182"/>
                  <a:ext cx="123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E134EE5-4D5D-3547-339C-9825C57A61C3}"/>
                    </a:ext>
                  </a:extLst>
                </p14:cNvPr>
                <p14:cNvContentPartPr/>
                <p14:nvPr/>
              </p14:nvContentPartPr>
              <p14:xfrm>
                <a:off x="3783240" y="3844702"/>
                <a:ext cx="67320" cy="1080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E134EE5-4D5D-3547-339C-9825C57A61C3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778920" y="3840382"/>
                  <a:ext cx="75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3862D63-BAC9-B708-8EF0-1B283C2518B0}"/>
                    </a:ext>
                  </a:extLst>
                </p14:cNvPr>
                <p14:cNvContentPartPr/>
                <p14:nvPr/>
              </p14:nvContentPartPr>
              <p14:xfrm>
                <a:off x="3867840" y="3823462"/>
                <a:ext cx="117720" cy="1036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3862D63-BAC9-B708-8EF0-1B283C2518B0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863520" y="3819142"/>
                  <a:ext cx="126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07D44D3F-55AA-9C98-A352-21F0493B6E16}"/>
                    </a:ext>
                  </a:extLst>
                </p14:cNvPr>
                <p14:cNvContentPartPr/>
                <p14:nvPr/>
              </p14:nvContentPartPr>
              <p14:xfrm>
                <a:off x="3981240" y="3808342"/>
                <a:ext cx="100800" cy="1242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07D44D3F-55AA-9C98-A352-21F0493B6E1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976920" y="3804022"/>
                  <a:ext cx="109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847900A3-BE92-BD68-202F-C79B54E21C54}"/>
                    </a:ext>
                  </a:extLst>
                </p14:cNvPr>
                <p14:cNvContentPartPr/>
                <p14:nvPr/>
              </p14:nvContentPartPr>
              <p14:xfrm>
                <a:off x="4113720" y="3815542"/>
                <a:ext cx="133920" cy="846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847900A3-BE92-BD68-202F-C79B54E21C5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109400" y="3811222"/>
                  <a:ext cx="142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A567B521-B843-20A2-7CAD-535F57C33E8A}"/>
                    </a:ext>
                  </a:extLst>
                </p14:cNvPr>
                <p14:cNvContentPartPr/>
                <p14:nvPr/>
              </p14:nvContentPartPr>
              <p14:xfrm>
                <a:off x="4372920" y="3865582"/>
                <a:ext cx="18360" cy="777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A567B521-B843-20A2-7CAD-535F57C33E8A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368600" y="3861262"/>
                  <a:ext cx="27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7F1220E-E8A3-EBFC-2855-E34F890637E3}"/>
                    </a:ext>
                  </a:extLst>
                </p14:cNvPr>
                <p14:cNvContentPartPr/>
                <p14:nvPr/>
              </p14:nvContentPartPr>
              <p14:xfrm>
                <a:off x="4475160" y="3706822"/>
                <a:ext cx="214920" cy="1720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7F1220E-E8A3-EBFC-2855-E34F890637E3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470840" y="3702502"/>
                  <a:ext cx="223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92F9276D-F660-A940-FCC0-074784A2B46D}"/>
                    </a:ext>
                  </a:extLst>
                </p14:cNvPr>
                <p14:cNvContentPartPr/>
                <p14:nvPr/>
              </p14:nvContentPartPr>
              <p14:xfrm>
                <a:off x="4726440" y="3752542"/>
                <a:ext cx="74880" cy="1141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92F9276D-F660-A940-FCC0-074784A2B46D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722120" y="3748222"/>
                  <a:ext cx="83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9A277667-D8F3-7B1C-C006-DEF24739CE7C}"/>
                    </a:ext>
                  </a:extLst>
                </p14:cNvPr>
                <p14:cNvContentPartPr/>
                <p14:nvPr/>
              </p14:nvContentPartPr>
              <p14:xfrm>
                <a:off x="4983120" y="3694942"/>
                <a:ext cx="292320" cy="986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9A277667-D8F3-7B1C-C006-DEF24739CE7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978800" y="3690622"/>
                  <a:ext cx="300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4F54438-ED8F-AF2C-0329-33C5D8C7004B}"/>
                    </a:ext>
                  </a:extLst>
                </p14:cNvPr>
                <p14:cNvContentPartPr/>
                <p14:nvPr/>
              </p14:nvContentPartPr>
              <p14:xfrm>
                <a:off x="5396400" y="3657142"/>
                <a:ext cx="101160" cy="1155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4F54438-ED8F-AF2C-0329-33C5D8C7004B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392080" y="3652822"/>
                  <a:ext cx="109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89A73D32-3B97-5080-F741-E60E0651D7D0}"/>
                    </a:ext>
                  </a:extLst>
                </p14:cNvPr>
                <p14:cNvContentPartPr/>
                <p14:nvPr/>
              </p14:nvContentPartPr>
              <p14:xfrm>
                <a:off x="5455800" y="3723382"/>
                <a:ext cx="76320" cy="442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89A73D32-3B97-5080-F741-E60E0651D7D0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451480" y="3719062"/>
                  <a:ext cx="84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DD655696-8F56-FC55-2256-8371D2686194}"/>
                    </a:ext>
                  </a:extLst>
                </p14:cNvPr>
                <p14:cNvContentPartPr/>
                <p14:nvPr/>
              </p14:nvContentPartPr>
              <p14:xfrm>
                <a:off x="5561640" y="3689542"/>
                <a:ext cx="293760" cy="806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DD655696-8F56-FC55-2256-8371D2686194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557320" y="3685222"/>
                  <a:ext cx="302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59C5BA39-A95A-2466-3914-64CA071F6F56}"/>
                    </a:ext>
                  </a:extLst>
                </p14:cNvPr>
                <p14:cNvContentPartPr/>
                <p14:nvPr/>
              </p14:nvContentPartPr>
              <p14:xfrm>
                <a:off x="5897520" y="3713302"/>
                <a:ext cx="288360" cy="428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59C5BA39-A95A-2466-3914-64CA071F6F5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893200" y="3708982"/>
                  <a:ext cx="297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A9D40E26-0DE0-DFA3-E4B8-C6037D4DF193}"/>
                    </a:ext>
                  </a:extLst>
                </p14:cNvPr>
                <p14:cNvContentPartPr/>
                <p14:nvPr/>
              </p14:nvContentPartPr>
              <p14:xfrm>
                <a:off x="6397560" y="3570742"/>
                <a:ext cx="477720" cy="1659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A9D40E26-0DE0-DFA3-E4B8-C6037D4DF193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393240" y="3566422"/>
                  <a:ext cx="486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DE1BEFA7-A8D9-374C-7029-42DBA8C8D983}"/>
                    </a:ext>
                  </a:extLst>
                </p14:cNvPr>
                <p14:cNvContentPartPr/>
                <p14:nvPr/>
              </p14:nvContentPartPr>
              <p14:xfrm>
                <a:off x="7052040" y="3530782"/>
                <a:ext cx="255960" cy="17640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DE1BEFA7-A8D9-374C-7029-42DBA8C8D983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047720" y="3526462"/>
                  <a:ext cx="264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B4C8B29F-261A-2D61-BA01-9A0FF3DAE7AF}"/>
                    </a:ext>
                  </a:extLst>
                </p14:cNvPr>
                <p14:cNvContentPartPr/>
                <p14:nvPr/>
              </p14:nvContentPartPr>
              <p14:xfrm>
                <a:off x="7381440" y="3501262"/>
                <a:ext cx="165240" cy="1926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B4C8B29F-261A-2D61-BA01-9A0FF3DAE7AF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377120" y="3496942"/>
                  <a:ext cx="173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A85758AA-177A-B6B6-BF71-5004DE67E1D6}"/>
                    </a:ext>
                  </a:extLst>
                </p14:cNvPr>
                <p14:cNvContentPartPr/>
                <p14:nvPr/>
              </p14:nvContentPartPr>
              <p14:xfrm>
                <a:off x="7628400" y="3505582"/>
                <a:ext cx="124920" cy="16488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A85758AA-177A-B6B6-BF71-5004DE67E1D6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624080" y="3501262"/>
                  <a:ext cx="133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79E37564-F5AD-B532-4DDF-B3C69E1A7A50}"/>
                    </a:ext>
                  </a:extLst>
                </p14:cNvPr>
                <p14:cNvContentPartPr/>
                <p14:nvPr/>
              </p14:nvContentPartPr>
              <p14:xfrm>
                <a:off x="7685640" y="3586582"/>
                <a:ext cx="153000" cy="860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79E37564-F5AD-B532-4DDF-B3C69E1A7A5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681320" y="3582262"/>
                  <a:ext cx="161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08619B2B-E453-B0D1-389D-27FD9D3310F3}"/>
                    </a:ext>
                  </a:extLst>
                </p14:cNvPr>
                <p14:cNvContentPartPr/>
                <p14:nvPr/>
              </p14:nvContentPartPr>
              <p14:xfrm>
                <a:off x="7868880" y="3461302"/>
                <a:ext cx="96120" cy="2170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08619B2B-E453-B0D1-389D-27FD9D3310F3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864560" y="3456982"/>
                  <a:ext cx="104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DFFEAB78-6B28-B06F-B0C3-1667711B9F56}"/>
                    </a:ext>
                  </a:extLst>
                </p14:cNvPr>
                <p14:cNvContentPartPr/>
                <p14:nvPr/>
              </p14:nvContentPartPr>
              <p14:xfrm>
                <a:off x="8080920" y="3552382"/>
                <a:ext cx="260280" cy="914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DFFEAB78-6B28-B06F-B0C3-1667711B9F56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076600" y="3548062"/>
                  <a:ext cx="268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8E888C16-5D83-AB40-9B51-A8B5BC86E59B}"/>
                    </a:ext>
                  </a:extLst>
                </p14:cNvPr>
                <p14:cNvContentPartPr/>
                <p14:nvPr/>
              </p14:nvContentPartPr>
              <p14:xfrm>
                <a:off x="8411760" y="3484702"/>
                <a:ext cx="161280" cy="1594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8E888C16-5D83-AB40-9B51-A8B5BC86E59B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407440" y="3480382"/>
                  <a:ext cx="169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7CA6DBF-B11D-0E15-C0E7-37F2516D022D}"/>
                    </a:ext>
                  </a:extLst>
                </p14:cNvPr>
                <p14:cNvContentPartPr/>
                <p14:nvPr/>
              </p14:nvContentPartPr>
              <p14:xfrm>
                <a:off x="8785440" y="3538342"/>
                <a:ext cx="154440" cy="547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7CA6DBF-B11D-0E15-C0E7-37F2516D022D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8781120" y="3534022"/>
                  <a:ext cx="163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F8CF525E-6C45-BA91-DB6F-29797B32895B}"/>
                    </a:ext>
                  </a:extLst>
                </p14:cNvPr>
                <p14:cNvContentPartPr/>
                <p14:nvPr/>
              </p14:nvContentPartPr>
              <p14:xfrm>
                <a:off x="9004680" y="3515302"/>
                <a:ext cx="196560" cy="702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F8CF525E-6C45-BA91-DB6F-29797B32895B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9000360" y="3510982"/>
                  <a:ext cx="205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E2488C34-063C-B251-84A3-1829D267D477}"/>
                    </a:ext>
                  </a:extLst>
                </p14:cNvPr>
                <p14:cNvContentPartPr/>
                <p14:nvPr/>
              </p14:nvContentPartPr>
              <p14:xfrm>
                <a:off x="7640640" y="3755062"/>
                <a:ext cx="91800" cy="1681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E2488C34-063C-B251-84A3-1829D267D477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7636320" y="3750742"/>
                  <a:ext cx="100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05CB4CB3-8D8C-BC31-EEF7-B9F10DE68010}"/>
                    </a:ext>
                  </a:extLst>
                </p14:cNvPr>
                <p14:cNvContentPartPr/>
                <p14:nvPr/>
              </p14:nvContentPartPr>
              <p14:xfrm>
                <a:off x="7697880" y="3901582"/>
                <a:ext cx="65880" cy="388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05CB4CB3-8D8C-BC31-EEF7-B9F10DE68010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693560" y="3897262"/>
                  <a:ext cx="74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69DFD5EA-82D9-0C00-8B91-07F212066325}"/>
                    </a:ext>
                  </a:extLst>
                </p14:cNvPr>
                <p14:cNvContentPartPr/>
                <p14:nvPr/>
              </p14:nvContentPartPr>
              <p14:xfrm>
                <a:off x="7792200" y="3873502"/>
                <a:ext cx="200520" cy="507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69DFD5EA-82D9-0C00-8B91-07F212066325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787880" y="3869182"/>
                  <a:ext cx="209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9C25384-D845-1969-25AE-FE5B6C9CB7DB}"/>
                    </a:ext>
                  </a:extLst>
                </p14:cNvPr>
                <p14:cNvContentPartPr/>
                <p14:nvPr/>
              </p14:nvContentPartPr>
              <p14:xfrm>
                <a:off x="8055360" y="3842902"/>
                <a:ext cx="75960" cy="871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9C25384-D845-1969-25AE-FE5B6C9CB7DB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051040" y="3838582"/>
                  <a:ext cx="84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6F142F24-9E85-C804-713E-E77F66AB17B0}"/>
                    </a:ext>
                  </a:extLst>
                </p14:cNvPr>
                <p14:cNvContentPartPr/>
                <p14:nvPr/>
              </p14:nvContentPartPr>
              <p14:xfrm>
                <a:off x="8284680" y="3832102"/>
                <a:ext cx="83520" cy="11988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6F142F24-9E85-C804-713E-E77F66AB17B0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8280360" y="3827782"/>
                  <a:ext cx="92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A04A2797-00EE-877E-FE58-CDEE9086BD4C}"/>
                    </a:ext>
                  </a:extLst>
                </p14:cNvPr>
                <p14:cNvContentPartPr/>
                <p14:nvPr/>
              </p14:nvContentPartPr>
              <p14:xfrm>
                <a:off x="8397000" y="3816622"/>
                <a:ext cx="21960" cy="1216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A04A2797-00EE-877E-FE58-CDEE9086BD4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392680" y="3812302"/>
                  <a:ext cx="30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5477E9F8-3BFC-237F-E27C-E100267BA25F}"/>
                    </a:ext>
                  </a:extLst>
                </p14:cNvPr>
                <p14:cNvContentPartPr/>
                <p14:nvPr/>
              </p14:nvContentPartPr>
              <p14:xfrm>
                <a:off x="8499600" y="3841822"/>
                <a:ext cx="57600" cy="6660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5477E9F8-3BFC-237F-E27C-E100267BA25F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495280" y="3837502"/>
                  <a:ext cx="66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8A77697-38C5-DCB5-A87B-2E29E6E8A8EB}"/>
                    </a:ext>
                  </a:extLst>
                </p14:cNvPr>
                <p14:cNvContentPartPr/>
                <p14:nvPr/>
              </p14:nvContentPartPr>
              <p14:xfrm>
                <a:off x="8682480" y="3854422"/>
                <a:ext cx="166320" cy="982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8A77697-38C5-DCB5-A87B-2E29E6E8A8EB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678160" y="3850102"/>
                  <a:ext cx="174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B9599F93-DE8F-7E16-BA9F-050948EA422F}"/>
                    </a:ext>
                  </a:extLst>
                </p14:cNvPr>
                <p14:cNvContentPartPr/>
                <p14:nvPr/>
              </p14:nvContentPartPr>
              <p14:xfrm>
                <a:off x="8851680" y="3775222"/>
                <a:ext cx="10800" cy="518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B9599F93-DE8F-7E16-BA9F-050948EA422F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847360" y="3770902"/>
                  <a:ext cx="19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2AB5CAE7-0CED-6399-1E3B-94661BCBEE58}"/>
                    </a:ext>
                  </a:extLst>
                </p14:cNvPr>
                <p14:cNvContentPartPr/>
                <p14:nvPr/>
              </p14:nvContentPartPr>
              <p14:xfrm>
                <a:off x="8933760" y="3751462"/>
                <a:ext cx="105480" cy="1735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2AB5CAE7-0CED-6399-1E3B-94661BCBEE58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929440" y="3747142"/>
                  <a:ext cx="114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F1C76178-E7C3-F48E-0350-7767A3BAA38A}"/>
                    </a:ext>
                  </a:extLst>
                </p14:cNvPr>
                <p14:cNvContentPartPr/>
                <p14:nvPr/>
              </p14:nvContentPartPr>
              <p14:xfrm>
                <a:off x="9192600" y="3735262"/>
                <a:ext cx="10800" cy="1692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F1C76178-E7C3-F48E-0350-7767A3BAA38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9188280" y="3730942"/>
                  <a:ext cx="19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97DCF84-605A-ADF2-3D38-2DB8F615AF34}"/>
                    </a:ext>
                  </a:extLst>
                </p14:cNvPr>
                <p14:cNvContentPartPr/>
                <p14:nvPr/>
              </p14:nvContentPartPr>
              <p14:xfrm>
                <a:off x="9228240" y="3749662"/>
                <a:ext cx="165240" cy="1692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97DCF84-605A-ADF2-3D38-2DB8F615AF34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9223920" y="3745342"/>
                  <a:ext cx="173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0FA012C5-55E0-AB26-DCE4-1AD619D14293}"/>
                    </a:ext>
                  </a:extLst>
                </p14:cNvPr>
                <p14:cNvContentPartPr/>
                <p14:nvPr/>
              </p14:nvContentPartPr>
              <p14:xfrm>
                <a:off x="9382680" y="3836782"/>
                <a:ext cx="91440" cy="8244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0FA012C5-55E0-AB26-DCE4-1AD619D14293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9378360" y="3832462"/>
                  <a:ext cx="100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75B8760D-61DA-9869-C8F0-2F148C778F42}"/>
                    </a:ext>
                  </a:extLst>
                </p14:cNvPr>
                <p14:cNvContentPartPr/>
                <p14:nvPr/>
              </p14:nvContentPartPr>
              <p14:xfrm>
                <a:off x="9492840" y="3706822"/>
                <a:ext cx="189360" cy="2001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75B8760D-61DA-9869-C8F0-2F148C778F42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488520" y="3702502"/>
                  <a:ext cx="198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D3EC4904-A20B-CE7F-EB9E-F99CC3DB66F1}"/>
                    </a:ext>
                  </a:extLst>
                </p14:cNvPr>
                <p14:cNvContentPartPr/>
                <p14:nvPr/>
              </p14:nvContentPartPr>
              <p14:xfrm>
                <a:off x="7514280" y="4054222"/>
                <a:ext cx="433800" cy="2145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D3EC4904-A20B-CE7F-EB9E-F99CC3DB66F1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509960" y="4049902"/>
                  <a:ext cx="442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49DE0484-0351-03E9-E32A-2FFAD4BA8FA0}"/>
                    </a:ext>
                  </a:extLst>
                </p14:cNvPr>
                <p14:cNvContentPartPr/>
                <p14:nvPr/>
              </p14:nvContentPartPr>
              <p14:xfrm>
                <a:off x="7844400" y="4029022"/>
                <a:ext cx="12240" cy="100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49DE0484-0351-03E9-E32A-2FFAD4BA8FA0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840080" y="4024702"/>
                  <a:ext cx="20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332C4671-C599-3D38-6D2F-19D7CAF7F585}"/>
                    </a:ext>
                  </a:extLst>
                </p14:cNvPr>
                <p14:cNvContentPartPr/>
                <p14:nvPr/>
              </p14:nvContentPartPr>
              <p14:xfrm>
                <a:off x="8027640" y="4144582"/>
                <a:ext cx="74520" cy="1112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332C4671-C599-3D38-6D2F-19D7CAF7F585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023320" y="4140262"/>
                  <a:ext cx="83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3C6D0A38-ADD7-AC00-6FC6-2AE4A120AF2D}"/>
                    </a:ext>
                  </a:extLst>
                </p14:cNvPr>
                <p14:cNvContentPartPr/>
                <p14:nvPr/>
              </p14:nvContentPartPr>
              <p14:xfrm>
                <a:off x="8165520" y="4129822"/>
                <a:ext cx="177840" cy="954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3C6D0A38-ADD7-AC00-6FC6-2AE4A120AF2D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8161200" y="4125502"/>
                  <a:ext cx="186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1DA34B6B-4D9E-94F9-3AA3-FC3018DBEBE3}"/>
                    </a:ext>
                  </a:extLst>
                </p14:cNvPr>
                <p14:cNvContentPartPr/>
                <p14:nvPr/>
              </p14:nvContentPartPr>
              <p14:xfrm>
                <a:off x="8305200" y="4102462"/>
                <a:ext cx="7200" cy="50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1DA34B6B-4D9E-94F9-3AA3-FC3018DBEBE3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8300880" y="4098142"/>
                  <a:ext cx="15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5C8C849F-185A-B08F-56A5-8FF928ECA6B8}"/>
                    </a:ext>
                  </a:extLst>
                </p14:cNvPr>
                <p14:cNvContentPartPr/>
                <p14:nvPr/>
              </p14:nvContentPartPr>
              <p14:xfrm>
                <a:off x="8467200" y="4160782"/>
                <a:ext cx="3960" cy="18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5C8C849F-185A-B08F-56A5-8FF928ECA6B8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462880" y="4156462"/>
                  <a:ext cx="12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166673B-C652-6DD9-05E1-875A04DB24CB}"/>
                    </a:ext>
                  </a:extLst>
                </p14:cNvPr>
                <p14:cNvContentPartPr/>
                <p14:nvPr/>
              </p14:nvContentPartPr>
              <p14:xfrm>
                <a:off x="8257680" y="4130542"/>
                <a:ext cx="129600" cy="982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166673B-C652-6DD9-05E1-875A04DB24CB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253360" y="4126222"/>
                  <a:ext cx="138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0BC99A9D-13A0-A6AF-D2F6-EBBA1157CB10}"/>
                    </a:ext>
                  </a:extLst>
                </p14:cNvPr>
                <p14:cNvContentPartPr/>
                <p14:nvPr/>
              </p14:nvContentPartPr>
              <p14:xfrm>
                <a:off x="8515080" y="4126582"/>
                <a:ext cx="234720" cy="842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0BC99A9D-13A0-A6AF-D2F6-EBBA1157CB10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510760" y="4122262"/>
                  <a:ext cx="243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D58EA3A1-D86E-CF29-F58B-D93C64DD237D}"/>
                    </a:ext>
                  </a:extLst>
                </p14:cNvPr>
                <p14:cNvContentPartPr/>
                <p14:nvPr/>
              </p14:nvContentPartPr>
              <p14:xfrm>
                <a:off x="8830080" y="4016422"/>
                <a:ext cx="165600" cy="16848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D58EA3A1-D86E-CF29-F58B-D93C64DD237D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825760" y="4012102"/>
                  <a:ext cx="174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690FDFCC-B942-13DE-3E15-096F2946097F}"/>
                    </a:ext>
                  </a:extLst>
                </p14:cNvPr>
                <p14:cNvContentPartPr/>
                <p14:nvPr/>
              </p14:nvContentPartPr>
              <p14:xfrm>
                <a:off x="9138600" y="4040902"/>
                <a:ext cx="239040" cy="1519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690FDFCC-B942-13DE-3E15-096F2946097F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134280" y="4036582"/>
                  <a:ext cx="247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F94BD1A8-196D-E8CF-5888-C8A5AC191C46}"/>
                    </a:ext>
                  </a:extLst>
                </p14:cNvPr>
                <p14:cNvContentPartPr/>
                <p14:nvPr/>
              </p14:nvContentPartPr>
              <p14:xfrm>
                <a:off x="9499320" y="4104982"/>
                <a:ext cx="87840" cy="9612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F94BD1A8-196D-E8CF-5888-C8A5AC191C46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9495000" y="4100662"/>
                  <a:ext cx="96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217E8EB9-EB32-2FA4-3F35-DCF5BCE87895}"/>
                    </a:ext>
                  </a:extLst>
                </p14:cNvPr>
                <p14:cNvContentPartPr/>
                <p14:nvPr/>
              </p14:nvContentPartPr>
              <p14:xfrm>
                <a:off x="9655560" y="4093102"/>
                <a:ext cx="151920" cy="10296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217E8EB9-EB32-2FA4-3F35-DCF5BCE8789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9651240" y="4088782"/>
                  <a:ext cx="160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CB08BFE0-6773-25D5-1B98-31C935251F59}"/>
                    </a:ext>
                  </a:extLst>
                </p14:cNvPr>
                <p14:cNvContentPartPr/>
                <p14:nvPr/>
              </p14:nvContentPartPr>
              <p14:xfrm>
                <a:off x="9874800" y="4117222"/>
                <a:ext cx="188640" cy="849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CB08BFE0-6773-25D5-1B98-31C935251F59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9870480" y="4112902"/>
                  <a:ext cx="197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FC2781CF-6378-426F-D6D8-AE46AE2E2471}"/>
                    </a:ext>
                  </a:extLst>
                </p14:cNvPr>
                <p14:cNvContentPartPr/>
                <p14:nvPr/>
              </p14:nvContentPartPr>
              <p14:xfrm>
                <a:off x="10179360" y="4068262"/>
                <a:ext cx="29520" cy="1418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FC2781CF-6378-426F-D6D8-AE46AE2E2471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0175040" y="4063942"/>
                  <a:ext cx="38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168A19F2-CB7D-61A6-0469-64B970BC6000}"/>
                    </a:ext>
                  </a:extLst>
                </p14:cNvPr>
                <p14:cNvContentPartPr/>
                <p14:nvPr/>
              </p14:nvContentPartPr>
              <p14:xfrm>
                <a:off x="10184040" y="4049182"/>
                <a:ext cx="149400" cy="979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168A19F2-CB7D-61A6-0469-64B970BC6000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0179720" y="4044862"/>
                  <a:ext cx="158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E56A0F55-EC40-B1C6-F290-C717A9175D98}"/>
                    </a:ext>
                  </a:extLst>
                </p14:cNvPr>
                <p14:cNvContentPartPr/>
                <p14:nvPr/>
              </p14:nvContentPartPr>
              <p14:xfrm>
                <a:off x="10200960" y="4176262"/>
                <a:ext cx="127800" cy="421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E56A0F55-EC40-B1C6-F290-C717A9175D98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0196640" y="4171942"/>
                  <a:ext cx="136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AFB82EBE-89F7-B22C-4E91-F4AC7A251EBF}"/>
                    </a:ext>
                  </a:extLst>
                </p14:cNvPr>
                <p14:cNvContentPartPr/>
                <p14:nvPr/>
              </p14:nvContentPartPr>
              <p14:xfrm>
                <a:off x="10360080" y="4052782"/>
                <a:ext cx="141480" cy="14832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AFB82EBE-89F7-B22C-4E91-F4AC7A251EBF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0355760" y="4048462"/>
                  <a:ext cx="150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0CF89980-C670-6B0A-8622-5FE9A47492DC}"/>
                    </a:ext>
                  </a:extLst>
                </p14:cNvPr>
                <p14:cNvContentPartPr/>
                <p14:nvPr/>
              </p14:nvContentPartPr>
              <p14:xfrm>
                <a:off x="10565640" y="4030102"/>
                <a:ext cx="120960" cy="1710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0CF89980-C670-6B0A-8622-5FE9A47492DC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0561320" y="4025782"/>
                  <a:ext cx="129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29826C90-09CF-A76D-9BD3-BFFF45F4FDC9}"/>
                    </a:ext>
                  </a:extLst>
                </p14:cNvPr>
                <p14:cNvContentPartPr/>
                <p14:nvPr/>
              </p14:nvContentPartPr>
              <p14:xfrm>
                <a:off x="10620360" y="4167982"/>
                <a:ext cx="53640" cy="1728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29826C90-09CF-A76D-9BD3-BFFF45F4FDC9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0616040" y="4163662"/>
                  <a:ext cx="62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B528D30F-74F9-96A6-2CA9-8B506F3D9A39}"/>
                    </a:ext>
                  </a:extLst>
                </p14:cNvPr>
                <p14:cNvContentPartPr/>
                <p14:nvPr/>
              </p14:nvContentPartPr>
              <p14:xfrm>
                <a:off x="10685160" y="4116862"/>
                <a:ext cx="258120" cy="802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B528D30F-74F9-96A6-2CA9-8B506F3D9A39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0680840" y="4112542"/>
                  <a:ext cx="266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F8B8AA5E-BB3A-5A4A-8FAD-8CA5F24F8FE3}"/>
                    </a:ext>
                  </a:extLst>
                </p14:cNvPr>
                <p14:cNvContentPartPr/>
                <p14:nvPr/>
              </p14:nvContentPartPr>
              <p14:xfrm>
                <a:off x="10984680" y="4102462"/>
                <a:ext cx="122400" cy="777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F8B8AA5E-BB3A-5A4A-8FAD-8CA5F24F8FE3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0980360" y="4098142"/>
                  <a:ext cx="131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570633B2-27EF-59DA-D49C-852967E856AB}"/>
                    </a:ext>
                  </a:extLst>
                </p14:cNvPr>
                <p14:cNvContentPartPr/>
                <p14:nvPr/>
              </p14:nvContentPartPr>
              <p14:xfrm>
                <a:off x="11138400" y="4086262"/>
                <a:ext cx="160920" cy="716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570633B2-27EF-59DA-D49C-852967E856AB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1134080" y="4081942"/>
                  <a:ext cx="169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8FBAFBEB-7F6F-3397-193A-4B909F3E6D36}"/>
                    </a:ext>
                  </a:extLst>
                </p14:cNvPr>
                <p14:cNvContentPartPr/>
                <p14:nvPr/>
              </p14:nvContentPartPr>
              <p14:xfrm>
                <a:off x="11304000" y="4033342"/>
                <a:ext cx="64800" cy="9576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8FBAFBEB-7F6F-3397-193A-4B909F3E6D36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1299680" y="4029022"/>
                  <a:ext cx="73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2A3C4BC5-7833-0DAB-EE80-985B79316EAC}"/>
                    </a:ext>
                  </a:extLst>
                </p14:cNvPr>
                <p14:cNvContentPartPr/>
                <p14:nvPr/>
              </p14:nvContentPartPr>
              <p14:xfrm>
                <a:off x="11419560" y="3935062"/>
                <a:ext cx="207000" cy="2188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2A3C4BC5-7833-0DAB-EE80-985B79316EAC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1415240" y="3930742"/>
                  <a:ext cx="215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A35F007D-2DEC-FC74-FCB1-44A259DF82E9}"/>
                    </a:ext>
                  </a:extLst>
                </p14:cNvPr>
                <p14:cNvContentPartPr/>
                <p14:nvPr/>
              </p14:nvContentPartPr>
              <p14:xfrm>
                <a:off x="11675520" y="3927142"/>
                <a:ext cx="95040" cy="630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A35F007D-2DEC-FC74-FCB1-44A259DF82E9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1671200" y="3922822"/>
                  <a:ext cx="103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2225882B-97B4-3AA4-B931-DAEFBB3EDA28}"/>
                    </a:ext>
                  </a:extLst>
                </p14:cNvPr>
                <p14:cNvContentPartPr/>
                <p14:nvPr/>
              </p14:nvContentPartPr>
              <p14:xfrm>
                <a:off x="11782440" y="3867382"/>
                <a:ext cx="186480" cy="1029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2225882B-97B4-3AA4-B931-DAEFBB3EDA2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1778120" y="3863062"/>
                  <a:ext cx="195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CDFEDBF6-E5AC-AEC7-7774-9DFB2BFA59DC}"/>
                    </a:ext>
                  </a:extLst>
                </p14:cNvPr>
                <p14:cNvContentPartPr/>
                <p14:nvPr/>
              </p14:nvContentPartPr>
              <p14:xfrm>
                <a:off x="11604240" y="4044142"/>
                <a:ext cx="210240" cy="1494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CDFEDBF6-E5AC-AEC7-7774-9DFB2BFA59DC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1599920" y="4039822"/>
                  <a:ext cx="218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2C359231-4E5C-228D-5656-8BE79270F084}"/>
                    </a:ext>
                  </a:extLst>
                </p14:cNvPr>
                <p14:cNvContentPartPr/>
                <p14:nvPr/>
              </p14:nvContentPartPr>
              <p14:xfrm>
                <a:off x="11804400" y="4066462"/>
                <a:ext cx="15840" cy="4788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2C359231-4E5C-228D-5656-8BE79270F084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1800080" y="4062142"/>
                  <a:ext cx="24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88E3FF5F-1945-2247-092D-B6FEA0B75C6D}"/>
                    </a:ext>
                  </a:extLst>
                </p14:cNvPr>
                <p14:cNvContentPartPr/>
                <p14:nvPr/>
              </p14:nvContentPartPr>
              <p14:xfrm>
                <a:off x="11833920" y="4097062"/>
                <a:ext cx="235440" cy="1645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88E3FF5F-1945-2247-092D-B6FEA0B75C6D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1829600" y="4092742"/>
                  <a:ext cx="244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E6EAF63C-250A-150F-7A3F-BB0FBC0A6791}"/>
                    </a:ext>
                  </a:extLst>
                </p14:cNvPr>
                <p14:cNvContentPartPr/>
                <p14:nvPr/>
              </p14:nvContentPartPr>
              <p14:xfrm>
                <a:off x="12059640" y="3924622"/>
                <a:ext cx="29880" cy="2620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E6EAF63C-250A-150F-7A3F-BB0FBC0A6791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2055320" y="3920302"/>
                  <a:ext cx="38520" cy="27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908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0562E8F-0BBD-755C-EA60-DEB172F5A205}"/>
                  </a:ext>
                </a:extLst>
              </p14:cNvPr>
              <p14:cNvContentPartPr/>
              <p14:nvPr/>
            </p14:nvContentPartPr>
            <p14:xfrm>
              <a:off x="8928360" y="1159462"/>
              <a:ext cx="2178720" cy="18990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0562E8F-0BBD-755C-EA60-DEB172F5A2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4040" y="1155142"/>
                <a:ext cx="2187360" cy="19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7211B0E0-F111-A037-18E5-5AF4A78610CA}"/>
                  </a:ext>
                </a:extLst>
              </p14:cNvPr>
              <p14:cNvContentPartPr/>
              <p14:nvPr/>
            </p14:nvContentPartPr>
            <p14:xfrm>
              <a:off x="79560" y="912862"/>
              <a:ext cx="3737880" cy="5234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7211B0E0-F111-A037-18E5-5AF4A78610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40" y="908542"/>
                <a:ext cx="374652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642D9F19-2278-BA51-B68A-9109D000314E}"/>
                  </a:ext>
                </a:extLst>
              </p14:cNvPr>
              <p14:cNvContentPartPr/>
              <p14:nvPr/>
            </p14:nvContentPartPr>
            <p14:xfrm>
              <a:off x="4538520" y="2294902"/>
              <a:ext cx="140400" cy="6912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642D9F19-2278-BA51-B68A-9109D00031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34200" y="2290582"/>
                <a:ext cx="14904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0" name="Gruppieren 579">
            <a:extLst>
              <a:ext uri="{FF2B5EF4-FFF2-40B4-BE49-F238E27FC236}">
                <a16:creationId xmlns:a16="http://schemas.microsoft.com/office/drawing/2014/main" id="{7B947CC0-2D5E-E80C-2DBC-9D6EDAD92359}"/>
              </a:ext>
            </a:extLst>
          </p:cNvPr>
          <p:cNvGrpSpPr/>
          <p:nvPr/>
        </p:nvGrpSpPr>
        <p:grpSpPr>
          <a:xfrm>
            <a:off x="129960" y="54622"/>
            <a:ext cx="11838600" cy="6613920"/>
            <a:chOff x="129960" y="54622"/>
            <a:chExt cx="11838600" cy="66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B8960B7-3DFC-9D88-46C2-93AF3FD7DF17}"/>
                    </a:ext>
                  </a:extLst>
                </p14:cNvPr>
                <p14:cNvContentPartPr/>
                <p14:nvPr/>
              </p14:nvContentPartPr>
              <p14:xfrm>
                <a:off x="1546920" y="1177102"/>
                <a:ext cx="11880" cy="11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B8960B7-3DFC-9D88-46C2-93AF3FD7DF1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42600" y="1172782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AB257C9-4C0C-1196-0EA1-CD8F6EA0DEB7}"/>
                    </a:ext>
                  </a:extLst>
                </p14:cNvPr>
                <p14:cNvContentPartPr/>
                <p14:nvPr/>
              </p14:nvContentPartPr>
              <p14:xfrm>
                <a:off x="2609640" y="433342"/>
                <a:ext cx="313200" cy="86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AB257C9-4C0C-1196-0EA1-CD8F6EA0DE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05320" y="429022"/>
                  <a:ext cx="321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2F6DAAC-5C7E-B95F-0786-F464C10CCF8E}"/>
                    </a:ext>
                  </a:extLst>
                </p14:cNvPr>
                <p14:cNvContentPartPr/>
                <p14:nvPr/>
              </p14:nvContentPartPr>
              <p14:xfrm>
                <a:off x="2974320" y="410662"/>
                <a:ext cx="66240" cy="84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2F6DAAC-5C7E-B95F-0786-F464C10CCF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70000" y="406342"/>
                  <a:ext cx="74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CE90B9B-7050-FC02-D559-61A6262CF011}"/>
                    </a:ext>
                  </a:extLst>
                </p14:cNvPr>
                <p14:cNvContentPartPr/>
                <p14:nvPr/>
              </p14:nvContentPartPr>
              <p14:xfrm>
                <a:off x="3252240" y="377902"/>
                <a:ext cx="324360" cy="129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CE90B9B-7050-FC02-D559-61A6262CF01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47920" y="373582"/>
                  <a:ext cx="333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F03703C-39E8-97E1-8A17-7F05B5A656FF}"/>
                    </a:ext>
                  </a:extLst>
                </p14:cNvPr>
                <p14:cNvContentPartPr/>
                <p14:nvPr/>
              </p14:nvContentPartPr>
              <p14:xfrm>
                <a:off x="3752280" y="325342"/>
                <a:ext cx="153360" cy="199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F03703C-39E8-97E1-8A17-7F05B5A656F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47960" y="321022"/>
                  <a:ext cx="162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DE94E61-5DF7-3408-ACF7-A321F8C17FF9}"/>
                    </a:ext>
                  </a:extLst>
                </p14:cNvPr>
                <p14:cNvContentPartPr/>
                <p14:nvPr/>
              </p14:nvContentPartPr>
              <p14:xfrm>
                <a:off x="3944880" y="408862"/>
                <a:ext cx="535680" cy="95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DE94E61-5DF7-3408-ACF7-A321F8C17F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40560" y="404542"/>
                  <a:ext cx="544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3457C2E-D451-0D44-1B10-FDF00B651837}"/>
                    </a:ext>
                  </a:extLst>
                </p14:cNvPr>
                <p14:cNvContentPartPr/>
                <p14:nvPr/>
              </p14:nvContentPartPr>
              <p14:xfrm>
                <a:off x="4424040" y="348742"/>
                <a:ext cx="6120" cy="7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3457C2E-D451-0D44-1B10-FDF00B65183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19720" y="344422"/>
                  <a:ext cx="147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36F4162-A7F5-E147-9D98-0066C1EA1D71}"/>
                    </a:ext>
                  </a:extLst>
                </p14:cNvPr>
                <p14:cNvContentPartPr/>
                <p14:nvPr/>
              </p14:nvContentPartPr>
              <p14:xfrm>
                <a:off x="4512960" y="448462"/>
                <a:ext cx="114120" cy="47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36F4162-A7F5-E147-9D98-0066C1EA1D7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08640" y="444142"/>
                  <a:ext cx="122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8AD6CC6-2755-BF38-43C6-65155094D3A5}"/>
                    </a:ext>
                  </a:extLst>
                </p14:cNvPr>
                <p14:cNvContentPartPr/>
                <p14:nvPr/>
              </p14:nvContentPartPr>
              <p14:xfrm>
                <a:off x="4682880" y="426862"/>
                <a:ext cx="247320" cy="88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8AD6CC6-2755-BF38-43C6-65155094D3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78560" y="422542"/>
                  <a:ext cx="255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341EAEE-4F59-8621-6F1F-3BBC863E796C}"/>
                    </a:ext>
                  </a:extLst>
                </p14:cNvPr>
                <p14:cNvContentPartPr/>
                <p14:nvPr/>
              </p14:nvContentPartPr>
              <p14:xfrm>
                <a:off x="4960440" y="452062"/>
                <a:ext cx="107280" cy="561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341EAEE-4F59-8621-6F1F-3BBC863E79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56120" y="447742"/>
                  <a:ext cx="115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4A34BA0-F1FC-889D-BBFB-AD07888268A0}"/>
                    </a:ext>
                  </a:extLst>
                </p14:cNvPr>
                <p14:cNvContentPartPr/>
                <p14:nvPr/>
              </p14:nvContentPartPr>
              <p14:xfrm>
                <a:off x="5123520" y="429382"/>
                <a:ext cx="99000" cy="84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4A34BA0-F1FC-889D-BBFB-AD07888268A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19200" y="425062"/>
                  <a:ext cx="107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30D0E2D-C45D-D47F-E2A1-A1B62C73165D}"/>
                    </a:ext>
                  </a:extLst>
                </p14:cNvPr>
                <p14:cNvContentPartPr/>
                <p14:nvPr/>
              </p14:nvContentPartPr>
              <p14:xfrm>
                <a:off x="5268240" y="404902"/>
                <a:ext cx="7200" cy="92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30D0E2D-C45D-D47F-E2A1-A1B62C73165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63920" y="400582"/>
                  <a:ext cx="15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1C19B50-3D22-9AC6-AA60-2A6A68812F6F}"/>
                    </a:ext>
                  </a:extLst>
                </p14:cNvPr>
                <p14:cNvContentPartPr/>
                <p14:nvPr/>
              </p14:nvContentPartPr>
              <p14:xfrm>
                <a:off x="5341320" y="408862"/>
                <a:ext cx="572040" cy="93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1C19B50-3D22-9AC6-AA60-2A6A68812F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37000" y="404542"/>
                  <a:ext cx="580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06389E4-D85D-7063-0D72-DE06E055BF52}"/>
                    </a:ext>
                  </a:extLst>
                </p14:cNvPr>
                <p14:cNvContentPartPr/>
                <p14:nvPr/>
              </p14:nvContentPartPr>
              <p14:xfrm>
                <a:off x="5806800" y="301942"/>
                <a:ext cx="30960" cy="3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06389E4-D85D-7063-0D72-DE06E055BF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02480" y="297622"/>
                  <a:ext cx="396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7E4CE2A-FE01-8D1A-A795-6873F84C3EB4}"/>
                    </a:ext>
                  </a:extLst>
                </p14:cNvPr>
                <p14:cNvContentPartPr/>
                <p14:nvPr/>
              </p14:nvContentPartPr>
              <p14:xfrm>
                <a:off x="5958000" y="446302"/>
                <a:ext cx="109080" cy="258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7E4CE2A-FE01-8D1A-A795-6873F84C3EB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53680" y="441982"/>
                  <a:ext cx="117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97B6B12-3574-CF24-C564-B85C3F136CD9}"/>
                    </a:ext>
                  </a:extLst>
                </p14:cNvPr>
                <p14:cNvContentPartPr/>
                <p14:nvPr/>
              </p14:nvContentPartPr>
              <p14:xfrm>
                <a:off x="145440" y="167302"/>
                <a:ext cx="97920" cy="166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97B6B12-3574-CF24-C564-B85C3F136C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1120" y="162982"/>
                  <a:ext cx="106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1E4BE8C-2F87-1FDE-D20B-094DAC1EB24F}"/>
                    </a:ext>
                  </a:extLst>
                </p14:cNvPr>
                <p14:cNvContentPartPr/>
                <p14:nvPr/>
              </p14:nvContentPartPr>
              <p14:xfrm>
                <a:off x="261720" y="211582"/>
                <a:ext cx="105840" cy="192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1E4BE8C-2F87-1FDE-D20B-094DAC1EB24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7400" y="207262"/>
                  <a:ext cx="114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3B43D47-399C-D79A-FA22-FAD12ADB3A2E}"/>
                    </a:ext>
                  </a:extLst>
                </p14:cNvPr>
                <p14:cNvContentPartPr/>
                <p14:nvPr/>
              </p14:nvContentPartPr>
              <p14:xfrm>
                <a:off x="416880" y="192502"/>
                <a:ext cx="88200" cy="95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3B43D47-399C-D79A-FA22-FAD12ADB3A2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2560" y="188182"/>
                  <a:ext cx="96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D08935E-8128-FE3A-A5EE-49FFD4C0A984}"/>
                    </a:ext>
                  </a:extLst>
                </p14:cNvPr>
                <p14:cNvContentPartPr/>
                <p14:nvPr/>
              </p14:nvContentPartPr>
              <p14:xfrm>
                <a:off x="514800" y="199702"/>
                <a:ext cx="87120" cy="112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D08935E-8128-FE3A-A5EE-49FFD4C0A9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0480" y="195382"/>
                  <a:ext cx="95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2E44108-AB3D-B139-6428-8D8A479303F1}"/>
                    </a:ext>
                  </a:extLst>
                </p14:cNvPr>
                <p14:cNvContentPartPr/>
                <p14:nvPr/>
              </p14:nvContentPartPr>
              <p14:xfrm>
                <a:off x="529920" y="253342"/>
                <a:ext cx="86400" cy="7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2E44108-AB3D-B139-6428-8D8A479303F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5600" y="249022"/>
                  <a:ext cx="95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1F4256E-07DA-55DC-A128-686A0E7C85BF}"/>
                    </a:ext>
                  </a:extLst>
                </p14:cNvPr>
                <p14:cNvContentPartPr/>
                <p14:nvPr/>
              </p14:nvContentPartPr>
              <p14:xfrm>
                <a:off x="659160" y="115462"/>
                <a:ext cx="33840" cy="166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1F4256E-07DA-55DC-A128-686A0E7C85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4840" y="111142"/>
                  <a:ext cx="42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166B7ED-D8BF-9777-5FC7-8F9D63B66F42}"/>
                    </a:ext>
                  </a:extLst>
                </p14:cNvPr>
                <p14:cNvContentPartPr/>
                <p14:nvPr/>
              </p14:nvContentPartPr>
              <p14:xfrm>
                <a:off x="757080" y="70102"/>
                <a:ext cx="181800" cy="253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166B7ED-D8BF-9777-5FC7-8F9D63B66F4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2760" y="65782"/>
                  <a:ext cx="190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6ABE21F-31C6-288B-88FE-9B5FF2619527}"/>
                    </a:ext>
                  </a:extLst>
                </p14:cNvPr>
                <p14:cNvContentPartPr/>
                <p14:nvPr/>
              </p14:nvContentPartPr>
              <p14:xfrm>
                <a:off x="925200" y="131662"/>
                <a:ext cx="46440" cy="26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6ABE21F-31C6-288B-88FE-9B5FF261952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0880" y="127342"/>
                  <a:ext cx="5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67A5B18-C458-00CB-4256-889E3FEF755F}"/>
                    </a:ext>
                  </a:extLst>
                </p14:cNvPr>
                <p14:cNvContentPartPr/>
                <p14:nvPr/>
              </p14:nvContentPartPr>
              <p14:xfrm>
                <a:off x="973800" y="166582"/>
                <a:ext cx="89280" cy="106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67A5B18-C458-00CB-4256-889E3FEF755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9480" y="162262"/>
                  <a:ext cx="97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9AB1631-825C-0125-9BCF-FB93555142DC}"/>
                    </a:ext>
                  </a:extLst>
                </p14:cNvPr>
                <p14:cNvContentPartPr/>
                <p14:nvPr/>
              </p14:nvContentPartPr>
              <p14:xfrm>
                <a:off x="1106640" y="96022"/>
                <a:ext cx="257040" cy="154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9AB1631-825C-0125-9BCF-FB93555142D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02320" y="91702"/>
                  <a:ext cx="265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6426B00-04F4-3DEC-E358-D382E54C9991}"/>
                    </a:ext>
                  </a:extLst>
                </p14:cNvPr>
                <p14:cNvContentPartPr/>
                <p14:nvPr/>
              </p14:nvContentPartPr>
              <p14:xfrm>
                <a:off x="1596960" y="54622"/>
                <a:ext cx="16200" cy="164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6426B00-04F4-3DEC-E358-D382E54C99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92640" y="50302"/>
                  <a:ext cx="24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76B440E-BF0C-8905-4260-C2418239989E}"/>
                    </a:ext>
                  </a:extLst>
                </p14:cNvPr>
                <p14:cNvContentPartPr/>
                <p14:nvPr/>
              </p14:nvContentPartPr>
              <p14:xfrm>
                <a:off x="1534320" y="57862"/>
                <a:ext cx="156600" cy="76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76B440E-BF0C-8905-4260-C2418239989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30000" y="53542"/>
                  <a:ext cx="165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55612C5-58EC-5F0A-F6E5-C786C56046FF}"/>
                    </a:ext>
                  </a:extLst>
                </p14:cNvPr>
                <p14:cNvContentPartPr/>
                <p14:nvPr/>
              </p14:nvContentPartPr>
              <p14:xfrm>
                <a:off x="1699560" y="117262"/>
                <a:ext cx="105840" cy="92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55612C5-58EC-5F0A-F6E5-C786C56046F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95240" y="112942"/>
                  <a:ext cx="114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16A01BA-C9D2-1AA3-B7B0-B37F7332B90B}"/>
                    </a:ext>
                  </a:extLst>
                </p14:cNvPr>
                <p14:cNvContentPartPr/>
                <p14:nvPr/>
              </p14:nvContentPartPr>
              <p14:xfrm>
                <a:off x="1831320" y="79102"/>
                <a:ext cx="123120" cy="148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16A01BA-C9D2-1AA3-B7B0-B37F7332B90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27000" y="74782"/>
                  <a:ext cx="131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72C213-3CCE-1E4B-C90B-7FF87920D391}"/>
                    </a:ext>
                  </a:extLst>
                </p14:cNvPr>
                <p14:cNvContentPartPr/>
                <p14:nvPr/>
              </p14:nvContentPartPr>
              <p14:xfrm>
                <a:off x="2002320" y="78382"/>
                <a:ext cx="79560" cy="158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72C213-3CCE-1E4B-C90B-7FF87920D39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98000" y="74062"/>
                  <a:ext cx="88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48BEEF-3DBC-EB2A-A406-DDA40A63E07B}"/>
                    </a:ext>
                  </a:extLst>
                </p14:cNvPr>
                <p14:cNvContentPartPr/>
                <p14:nvPr/>
              </p14:nvContentPartPr>
              <p14:xfrm>
                <a:off x="2074320" y="143542"/>
                <a:ext cx="350640" cy="82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48BEEF-3DBC-EB2A-A406-DDA40A63E07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070000" y="139222"/>
                  <a:ext cx="359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1A116A8-EFCA-3189-BE2E-9BEE8630E4CE}"/>
                    </a:ext>
                  </a:extLst>
                </p14:cNvPr>
                <p14:cNvContentPartPr/>
                <p14:nvPr/>
              </p14:nvContentPartPr>
              <p14:xfrm>
                <a:off x="2601000" y="123742"/>
                <a:ext cx="7560" cy="12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1A116A8-EFCA-3189-BE2E-9BEE8630E4C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96680" y="119422"/>
                  <a:ext cx="16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EA2B270-2C09-3E4C-987B-DF4774D99FD7}"/>
                    </a:ext>
                  </a:extLst>
                </p14:cNvPr>
                <p14:cNvContentPartPr/>
                <p14:nvPr/>
              </p14:nvContentPartPr>
              <p14:xfrm>
                <a:off x="2570040" y="252262"/>
                <a:ext cx="11160" cy="7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EA2B270-2C09-3E4C-987B-DF4774D99FD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65720" y="247942"/>
                  <a:ext cx="19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B837FDA-D40F-D525-2848-2D2881BF45D0}"/>
                    </a:ext>
                  </a:extLst>
                </p14:cNvPr>
                <p14:cNvContentPartPr/>
                <p14:nvPr/>
              </p14:nvContentPartPr>
              <p14:xfrm>
                <a:off x="147240" y="503542"/>
                <a:ext cx="128520" cy="207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B837FDA-D40F-D525-2848-2D2881BF45D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2920" y="499222"/>
                  <a:ext cx="137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B2BE02B-18E8-BC5B-FD5C-CC6479D4643A}"/>
                    </a:ext>
                  </a:extLst>
                </p14:cNvPr>
                <p14:cNvContentPartPr/>
                <p14:nvPr/>
              </p14:nvContentPartPr>
              <p14:xfrm>
                <a:off x="341280" y="502462"/>
                <a:ext cx="102960" cy="135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B2BE02B-18E8-BC5B-FD5C-CC6479D4643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6960" y="498142"/>
                  <a:ext cx="111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F3A642C-99D5-46DC-3FAD-EB9D59CF842B}"/>
                    </a:ext>
                  </a:extLst>
                </p14:cNvPr>
                <p14:cNvContentPartPr/>
                <p14:nvPr/>
              </p14:nvContentPartPr>
              <p14:xfrm>
                <a:off x="501840" y="556102"/>
                <a:ext cx="103680" cy="5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F3A642C-99D5-46DC-3FAD-EB9D59CF842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7520" y="551782"/>
                  <a:ext cx="112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A26BD7F-7BB0-AD0F-EBFF-203C7DB77AE1}"/>
                    </a:ext>
                  </a:extLst>
                </p14:cNvPr>
                <p14:cNvContentPartPr/>
                <p14:nvPr/>
              </p14:nvContentPartPr>
              <p14:xfrm>
                <a:off x="593640" y="540262"/>
                <a:ext cx="325440" cy="86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A26BD7F-7BB0-AD0F-EBFF-203C7DB77AE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9320" y="535942"/>
                  <a:ext cx="334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37A7D64-3B44-D9DB-3EC3-3C145BAAC798}"/>
                    </a:ext>
                  </a:extLst>
                </p14:cNvPr>
                <p14:cNvContentPartPr/>
                <p14:nvPr/>
              </p14:nvContentPartPr>
              <p14:xfrm>
                <a:off x="1132920" y="457102"/>
                <a:ext cx="462240" cy="177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37A7D64-3B44-D9DB-3EC3-3C145BAAC79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8600" y="452782"/>
                  <a:ext cx="470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09FDF79-3B77-1DD7-E22A-1963A4EA5329}"/>
                    </a:ext>
                  </a:extLst>
                </p14:cNvPr>
                <p14:cNvContentPartPr/>
                <p14:nvPr/>
              </p14:nvContentPartPr>
              <p14:xfrm>
                <a:off x="1615320" y="460702"/>
                <a:ext cx="39600" cy="45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09FDF79-3B77-1DD7-E22A-1963A4EA532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11000" y="456382"/>
                  <a:ext cx="48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CE9D9C4-1392-4108-0CE2-79E000746889}"/>
                    </a:ext>
                  </a:extLst>
                </p14:cNvPr>
                <p14:cNvContentPartPr/>
                <p14:nvPr/>
              </p14:nvContentPartPr>
              <p14:xfrm>
                <a:off x="1599840" y="375022"/>
                <a:ext cx="86040" cy="226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CE9D9C4-1392-4108-0CE2-79E00074688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95520" y="370702"/>
                  <a:ext cx="94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C121B91-5ADF-62F2-FECD-25A4A5795131}"/>
                    </a:ext>
                  </a:extLst>
                </p14:cNvPr>
                <p14:cNvContentPartPr/>
                <p14:nvPr/>
              </p14:nvContentPartPr>
              <p14:xfrm>
                <a:off x="1689480" y="498502"/>
                <a:ext cx="83160" cy="81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C121B91-5ADF-62F2-FECD-25A4A579513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85160" y="494182"/>
                  <a:ext cx="91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9D08259-AF4E-A2C4-E716-7F9323CCDF17}"/>
                    </a:ext>
                  </a:extLst>
                </p14:cNvPr>
                <p14:cNvContentPartPr/>
                <p14:nvPr/>
              </p14:nvContentPartPr>
              <p14:xfrm>
                <a:off x="1821960" y="513622"/>
                <a:ext cx="206280" cy="68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9D08259-AF4E-A2C4-E716-7F9323CCDF1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17640" y="509302"/>
                  <a:ext cx="214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311DE7A-D390-9C7A-4976-A5D00AA03E5F}"/>
                    </a:ext>
                  </a:extLst>
                </p14:cNvPr>
                <p14:cNvContentPartPr/>
                <p14:nvPr/>
              </p14:nvContentPartPr>
              <p14:xfrm>
                <a:off x="2040120" y="476182"/>
                <a:ext cx="177480" cy="70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311DE7A-D390-9C7A-4976-A5D00AA03E5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35800" y="471862"/>
                  <a:ext cx="186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52F3E4E-DBEA-DCE2-8A8C-98D487DF4F10}"/>
                    </a:ext>
                  </a:extLst>
                </p14:cNvPr>
                <p14:cNvContentPartPr/>
                <p14:nvPr/>
              </p14:nvContentPartPr>
              <p14:xfrm>
                <a:off x="2230920" y="397702"/>
                <a:ext cx="99000" cy="131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52F3E4E-DBEA-DCE2-8A8C-98D487DF4F1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26600" y="393382"/>
                  <a:ext cx="107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395BA58-0690-2D0E-C048-719388C157E7}"/>
                    </a:ext>
                  </a:extLst>
                </p14:cNvPr>
                <p14:cNvContentPartPr/>
                <p14:nvPr/>
              </p14:nvContentPartPr>
              <p14:xfrm>
                <a:off x="2319840" y="409582"/>
                <a:ext cx="94680" cy="126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395BA58-0690-2D0E-C048-719388C157E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15520" y="405262"/>
                  <a:ext cx="103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7193B7C-7BB2-A498-A8F4-F675DEE69170}"/>
                    </a:ext>
                  </a:extLst>
                </p14:cNvPr>
                <p14:cNvContentPartPr/>
                <p14:nvPr/>
              </p14:nvContentPartPr>
              <p14:xfrm>
                <a:off x="156240" y="818542"/>
                <a:ext cx="254880" cy="130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7193B7C-7BB2-A498-A8F4-F675DEE6917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1920" y="814222"/>
                  <a:ext cx="263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DCDBA53-C00F-4FDA-8A08-B6D6F76F02EC}"/>
                    </a:ext>
                  </a:extLst>
                </p14:cNvPr>
                <p14:cNvContentPartPr/>
                <p14:nvPr/>
              </p14:nvContentPartPr>
              <p14:xfrm>
                <a:off x="424080" y="748342"/>
                <a:ext cx="36360" cy="34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DCDBA53-C00F-4FDA-8A08-B6D6F76F02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9760" y="744022"/>
                  <a:ext cx="45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7E336CF-8059-EDB7-6742-1B558B8BA21F}"/>
                    </a:ext>
                  </a:extLst>
                </p14:cNvPr>
                <p14:cNvContentPartPr/>
                <p14:nvPr/>
              </p14:nvContentPartPr>
              <p14:xfrm>
                <a:off x="449640" y="785782"/>
                <a:ext cx="179640" cy="1260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7E336CF-8059-EDB7-6742-1B558B8BA21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5320" y="781462"/>
                  <a:ext cx="188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8D61586-58B9-8C59-0409-F8E1B424DE46}"/>
                    </a:ext>
                  </a:extLst>
                </p14:cNvPr>
                <p14:cNvContentPartPr/>
                <p14:nvPr/>
              </p14:nvContentPartPr>
              <p14:xfrm>
                <a:off x="673200" y="778942"/>
                <a:ext cx="213480" cy="96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8D61586-58B9-8C59-0409-F8E1B424DE4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8880" y="774622"/>
                  <a:ext cx="222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432D281-60EB-14C7-6092-1E20CDA94217}"/>
                    </a:ext>
                  </a:extLst>
                </p14:cNvPr>
                <p14:cNvContentPartPr/>
                <p14:nvPr/>
              </p14:nvContentPartPr>
              <p14:xfrm>
                <a:off x="1092960" y="742942"/>
                <a:ext cx="408600" cy="1155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432D281-60EB-14C7-6092-1E20CDA9421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8640" y="738622"/>
                  <a:ext cx="417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B62EAD0-4B62-6193-970E-CFF88F733091}"/>
                    </a:ext>
                  </a:extLst>
                </p14:cNvPr>
                <p14:cNvContentPartPr/>
                <p14:nvPr/>
              </p14:nvContentPartPr>
              <p14:xfrm>
                <a:off x="1446120" y="702622"/>
                <a:ext cx="41040" cy="19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B62EAD0-4B62-6193-970E-CFF88F73309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41800" y="698302"/>
                  <a:ext cx="49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DE599CD-CB79-E43A-EDEF-9991212F711F}"/>
                    </a:ext>
                  </a:extLst>
                </p14:cNvPr>
                <p14:cNvContentPartPr/>
                <p14:nvPr/>
              </p14:nvContentPartPr>
              <p14:xfrm>
                <a:off x="1679400" y="796582"/>
                <a:ext cx="17280" cy="143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DE599CD-CB79-E43A-EDEF-9991212F711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75080" y="792262"/>
                  <a:ext cx="25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C921CE6-CB96-7254-D008-8B072C460ADD}"/>
                    </a:ext>
                  </a:extLst>
                </p14:cNvPr>
                <p14:cNvContentPartPr/>
                <p14:nvPr/>
              </p14:nvContentPartPr>
              <p14:xfrm>
                <a:off x="1805760" y="713062"/>
                <a:ext cx="197280" cy="1231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C921CE6-CB96-7254-D008-8B072C460AD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01440" y="708742"/>
                  <a:ext cx="205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2A5D177-3091-D2FA-7719-2338858D862E}"/>
                    </a:ext>
                  </a:extLst>
                </p14:cNvPr>
                <p14:cNvContentPartPr/>
                <p14:nvPr/>
              </p14:nvContentPartPr>
              <p14:xfrm>
                <a:off x="2011680" y="666982"/>
                <a:ext cx="311400" cy="266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2A5D177-3091-D2FA-7719-2338858D862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07360" y="662662"/>
                  <a:ext cx="320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D507920-5A6A-6885-6BEB-B7B08F0B8AB2}"/>
                    </a:ext>
                  </a:extLst>
                </p14:cNvPr>
                <p14:cNvContentPartPr/>
                <p14:nvPr/>
              </p14:nvContentPartPr>
              <p14:xfrm>
                <a:off x="2475720" y="737542"/>
                <a:ext cx="249840" cy="58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D507920-5A6A-6885-6BEB-B7B08F0B8AB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71400" y="733222"/>
                  <a:ext cx="258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5B3BBF1-DF29-61C9-3230-CB157F48CCD9}"/>
                    </a:ext>
                  </a:extLst>
                </p14:cNvPr>
                <p14:cNvContentPartPr/>
                <p14:nvPr/>
              </p14:nvContentPartPr>
              <p14:xfrm>
                <a:off x="2677680" y="665182"/>
                <a:ext cx="4320" cy="7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5B3BBF1-DF29-61C9-3230-CB157F48CCD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73360" y="660862"/>
                  <a:ext cx="12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2E43904-EFC8-BC1A-439D-88A0A61ADE71}"/>
                    </a:ext>
                  </a:extLst>
                </p14:cNvPr>
                <p14:cNvContentPartPr/>
                <p14:nvPr/>
              </p14:nvContentPartPr>
              <p14:xfrm>
                <a:off x="2945160" y="624142"/>
                <a:ext cx="123120" cy="180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2E43904-EFC8-BC1A-439D-88A0A61ADE7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40840" y="619822"/>
                  <a:ext cx="131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3FCC099-94A4-99AE-D64D-D41F62521F68}"/>
                    </a:ext>
                  </a:extLst>
                </p14:cNvPr>
                <p14:cNvContentPartPr/>
                <p14:nvPr/>
              </p14:nvContentPartPr>
              <p14:xfrm>
                <a:off x="3109680" y="704062"/>
                <a:ext cx="212040" cy="87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3FCC099-94A4-99AE-D64D-D41F62521F6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05360" y="699742"/>
                  <a:ext cx="220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B62E860-F125-57CC-1C66-5652F10C62A0}"/>
                    </a:ext>
                  </a:extLst>
                </p14:cNvPr>
                <p14:cNvContentPartPr/>
                <p14:nvPr/>
              </p14:nvContentPartPr>
              <p14:xfrm>
                <a:off x="3296160" y="618742"/>
                <a:ext cx="37440" cy="61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B62E860-F125-57CC-1C66-5652F10C62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91840" y="614422"/>
                  <a:ext cx="46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689DB93-FDCC-DD89-5B54-485DBF9F7F63}"/>
                    </a:ext>
                  </a:extLst>
                </p14:cNvPr>
                <p14:cNvContentPartPr/>
                <p14:nvPr/>
              </p14:nvContentPartPr>
              <p14:xfrm>
                <a:off x="3344400" y="664822"/>
                <a:ext cx="127800" cy="95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689DB93-FDCC-DD89-5B54-485DBF9F7F6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40080" y="660502"/>
                  <a:ext cx="136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FE8D1A3-9F6E-A7A9-E649-E7C0468E6FC0}"/>
                    </a:ext>
                  </a:extLst>
                </p14:cNvPr>
                <p14:cNvContentPartPr/>
                <p14:nvPr/>
              </p14:nvContentPartPr>
              <p14:xfrm>
                <a:off x="3472200" y="722782"/>
                <a:ext cx="260640" cy="568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FE8D1A3-9F6E-A7A9-E649-E7C0468E6FC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67880" y="718462"/>
                  <a:ext cx="269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E251B2A-7421-A11B-FDD0-2BBAB372A94B}"/>
                    </a:ext>
                  </a:extLst>
                </p14:cNvPr>
                <p14:cNvContentPartPr/>
                <p14:nvPr/>
              </p14:nvContentPartPr>
              <p14:xfrm>
                <a:off x="3907800" y="602542"/>
                <a:ext cx="85680" cy="182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E251B2A-7421-A11B-FDD0-2BBAB372A94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03480" y="598222"/>
                  <a:ext cx="94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43B6711-E672-3F89-D002-8BA5DE58D5F8}"/>
                    </a:ext>
                  </a:extLst>
                </p14:cNvPr>
                <p14:cNvContentPartPr/>
                <p14:nvPr/>
              </p14:nvContentPartPr>
              <p14:xfrm>
                <a:off x="3957120" y="723142"/>
                <a:ext cx="333000" cy="40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43B6711-E672-3F89-D002-8BA5DE58D5F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52800" y="718822"/>
                  <a:ext cx="341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DEC515E-0B5D-CFA9-F7CE-D6B672ED9EA1}"/>
                    </a:ext>
                  </a:extLst>
                </p14:cNvPr>
                <p14:cNvContentPartPr/>
                <p14:nvPr/>
              </p14:nvContentPartPr>
              <p14:xfrm>
                <a:off x="4334040" y="654742"/>
                <a:ext cx="473760" cy="114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DEC515E-0B5D-CFA9-F7CE-D6B672ED9EA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29720" y="650422"/>
                  <a:ext cx="482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304024B-07E4-9238-93AE-D462B313667A}"/>
                    </a:ext>
                  </a:extLst>
                </p14:cNvPr>
                <p14:cNvContentPartPr/>
                <p14:nvPr/>
              </p14:nvContentPartPr>
              <p14:xfrm>
                <a:off x="4048200" y="589942"/>
                <a:ext cx="121680" cy="28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304024B-07E4-9238-93AE-D462B313667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43880" y="585622"/>
                  <a:ext cx="130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3DA77BE-B2CF-0197-FA70-29C9CA22BE48}"/>
                    </a:ext>
                  </a:extLst>
                </p14:cNvPr>
                <p14:cNvContentPartPr/>
                <p14:nvPr/>
              </p14:nvContentPartPr>
              <p14:xfrm>
                <a:off x="5032800" y="582382"/>
                <a:ext cx="673920" cy="367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3DA77BE-B2CF-0197-FA70-29C9CA22BE4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28480" y="578062"/>
                  <a:ext cx="682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9F36C41-F3ED-F47E-C97C-843663AF4A21}"/>
                    </a:ext>
                  </a:extLst>
                </p14:cNvPr>
                <p14:cNvContentPartPr/>
                <p14:nvPr/>
              </p14:nvContentPartPr>
              <p14:xfrm>
                <a:off x="5857920" y="701182"/>
                <a:ext cx="338760" cy="87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9F36C41-F3ED-F47E-C97C-843663AF4A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53600" y="696862"/>
                  <a:ext cx="347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D548C7D-4901-6E1B-293E-C5A50410214B}"/>
                    </a:ext>
                  </a:extLst>
                </p14:cNvPr>
                <p14:cNvContentPartPr/>
                <p14:nvPr/>
              </p14:nvContentPartPr>
              <p14:xfrm>
                <a:off x="6176160" y="612982"/>
                <a:ext cx="104760" cy="2156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D548C7D-4901-6E1B-293E-C5A50410214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71840" y="608662"/>
                  <a:ext cx="113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52A2ECF-C7CE-6353-C0EC-67AF6DB7333D}"/>
                    </a:ext>
                  </a:extLst>
                </p14:cNvPr>
                <p14:cNvContentPartPr/>
                <p14:nvPr/>
              </p14:nvContentPartPr>
              <p14:xfrm>
                <a:off x="6139800" y="552502"/>
                <a:ext cx="215280" cy="357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52A2ECF-C7CE-6353-C0EC-67AF6DB7333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35480" y="548182"/>
                  <a:ext cx="223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26A0B1E-3454-80CA-8B89-6FF5FFA030A6}"/>
                    </a:ext>
                  </a:extLst>
                </p14:cNvPr>
                <p14:cNvContentPartPr/>
                <p14:nvPr/>
              </p14:nvContentPartPr>
              <p14:xfrm>
                <a:off x="215280" y="1106902"/>
                <a:ext cx="254880" cy="164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26A0B1E-3454-80CA-8B89-6FF5FFA030A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0960" y="1102582"/>
                  <a:ext cx="263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9674A6C-E68E-9270-0EC7-2404E10F3EE0}"/>
                    </a:ext>
                  </a:extLst>
                </p14:cNvPr>
                <p14:cNvContentPartPr/>
                <p14:nvPr/>
              </p14:nvContentPartPr>
              <p14:xfrm>
                <a:off x="503280" y="1087822"/>
                <a:ext cx="249480" cy="138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9674A6C-E68E-9270-0EC7-2404E10F3EE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8960" y="1083502"/>
                  <a:ext cx="258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CE65239-E7A6-20E5-3D34-D8613DFBE4F1}"/>
                    </a:ext>
                  </a:extLst>
                </p14:cNvPr>
                <p14:cNvContentPartPr/>
                <p14:nvPr/>
              </p14:nvContentPartPr>
              <p14:xfrm>
                <a:off x="669240" y="1154782"/>
                <a:ext cx="67320" cy="34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CE65239-E7A6-20E5-3D34-D8613DFBE4F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4920" y="1150462"/>
                  <a:ext cx="75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2FE112F-C0DB-EC5E-0D29-322E0C18FDE8}"/>
                    </a:ext>
                  </a:extLst>
                </p14:cNvPr>
                <p14:cNvContentPartPr/>
                <p14:nvPr/>
              </p14:nvContentPartPr>
              <p14:xfrm>
                <a:off x="819360" y="1149382"/>
                <a:ext cx="532800" cy="2422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2FE112F-C0DB-EC5E-0D29-322E0C18FD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15040" y="1145062"/>
                  <a:ext cx="541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E0EF07C-1B2A-89FB-A08D-137FF6F40697}"/>
                    </a:ext>
                  </a:extLst>
                </p14:cNvPr>
                <p14:cNvContentPartPr/>
                <p14:nvPr/>
              </p14:nvContentPartPr>
              <p14:xfrm>
                <a:off x="1391040" y="1124902"/>
                <a:ext cx="129240" cy="110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E0EF07C-1B2A-89FB-A08D-137FF6F4069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86720" y="1120582"/>
                  <a:ext cx="137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E2E8A9F-23B9-1245-9C0B-7C097425C725}"/>
                    </a:ext>
                  </a:extLst>
                </p14:cNvPr>
                <p14:cNvContentPartPr/>
                <p14:nvPr/>
              </p14:nvContentPartPr>
              <p14:xfrm>
                <a:off x="1404360" y="1167742"/>
                <a:ext cx="118440" cy="6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E2E8A9F-23B9-1245-9C0B-7C097425C72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400040" y="1163422"/>
                  <a:ext cx="127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9B46614-3F51-AA99-7B7A-99D040422383}"/>
                    </a:ext>
                  </a:extLst>
                </p14:cNvPr>
                <p14:cNvContentPartPr/>
                <p14:nvPr/>
              </p14:nvContentPartPr>
              <p14:xfrm>
                <a:off x="1529280" y="1132462"/>
                <a:ext cx="113040" cy="221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9B46614-3F51-AA99-7B7A-99D04042238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24960" y="1128142"/>
                  <a:ext cx="121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4865BF3-B2FD-30D4-B47F-ACF6C8008774}"/>
                    </a:ext>
                  </a:extLst>
                </p14:cNvPr>
                <p14:cNvContentPartPr/>
                <p14:nvPr/>
              </p14:nvContentPartPr>
              <p14:xfrm>
                <a:off x="1676520" y="1151902"/>
                <a:ext cx="49680" cy="68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4865BF3-B2FD-30D4-B47F-ACF6C800877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672200" y="1147582"/>
                  <a:ext cx="58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C1851DD-E1F4-A93E-F5A0-26DEF035B59A}"/>
                    </a:ext>
                  </a:extLst>
                </p14:cNvPr>
                <p14:cNvContentPartPr/>
                <p14:nvPr/>
              </p14:nvContentPartPr>
              <p14:xfrm>
                <a:off x="1750680" y="1138942"/>
                <a:ext cx="106920" cy="874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C1851DD-E1F4-A93E-F5A0-26DEF035B59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46360" y="1134622"/>
                  <a:ext cx="115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53A3545-E3A1-271D-3860-D1C183815A64}"/>
                    </a:ext>
                  </a:extLst>
                </p14:cNvPr>
                <p14:cNvContentPartPr/>
                <p14:nvPr/>
              </p14:nvContentPartPr>
              <p14:xfrm>
                <a:off x="1923840" y="1096102"/>
                <a:ext cx="304560" cy="104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53A3545-E3A1-271D-3860-D1C183815A6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19520" y="1091782"/>
                  <a:ext cx="313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A7C1AC3-38CD-004E-6E10-B76BFB9F78BC}"/>
                    </a:ext>
                  </a:extLst>
                </p14:cNvPr>
                <p14:cNvContentPartPr/>
                <p14:nvPr/>
              </p14:nvContentPartPr>
              <p14:xfrm>
                <a:off x="2239200" y="1008262"/>
                <a:ext cx="141840" cy="193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A7C1AC3-38CD-004E-6E10-B76BFB9F78B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234880" y="1003942"/>
                  <a:ext cx="150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50DFA6D-9EFC-F909-8BDC-5025A94C094E}"/>
                    </a:ext>
                  </a:extLst>
                </p14:cNvPr>
                <p14:cNvContentPartPr/>
                <p14:nvPr/>
              </p14:nvContentPartPr>
              <p14:xfrm>
                <a:off x="2446200" y="1006822"/>
                <a:ext cx="22680" cy="2134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50DFA6D-9EFC-F909-8BDC-5025A94C094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41880" y="1002502"/>
                  <a:ext cx="31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A75C56B-AD2E-299E-474A-F2743E1DAC75}"/>
                    </a:ext>
                  </a:extLst>
                </p14:cNvPr>
                <p14:cNvContentPartPr/>
                <p14:nvPr/>
              </p14:nvContentPartPr>
              <p14:xfrm>
                <a:off x="2395080" y="1121302"/>
                <a:ext cx="109800" cy="7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A75C56B-AD2E-299E-474A-F2743E1DAC7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390760" y="1116982"/>
                  <a:ext cx="118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038F4D0-68E2-5B37-17C9-855287ACB8B1}"/>
                    </a:ext>
                  </a:extLst>
                </p14:cNvPr>
                <p14:cNvContentPartPr/>
                <p14:nvPr/>
              </p14:nvContentPartPr>
              <p14:xfrm>
                <a:off x="2665800" y="1100062"/>
                <a:ext cx="216720" cy="72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038F4D0-68E2-5B37-17C9-855287ACB8B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61480" y="1095742"/>
                  <a:ext cx="225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4BDA2DE-1D29-97CD-190F-B57EB4CB899F}"/>
                    </a:ext>
                  </a:extLst>
                </p14:cNvPr>
                <p14:cNvContentPartPr/>
                <p14:nvPr/>
              </p14:nvContentPartPr>
              <p14:xfrm>
                <a:off x="3110400" y="974782"/>
                <a:ext cx="100080" cy="207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4BDA2DE-1D29-97CD-190F-B57EB4CB899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106080" y="970462"/>
                  <a:ext cx="108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6A1EF93-102C-57F1-D1C7-3C3BEA2CD4C2}"/>
                    </a:ext>
                  </a:extLst>
                </p14:cNvPr>
                <p14:cNvContentPartPr/>
                <p14:nvPr/>
              </p14:nvContentPartPr>
              <p14:xfrm>
                <a:off x="3243240" y="1062262"/>
                <a:ext cx="104400" cy="114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6A1EF93-102C-57F1-D1C7-3C3BEA2CD4C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238920" y="1057942"/>
                  <a:ext cx="113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BA90D65-F50E-3D95-B8F6-B1D6BDB713F8}"/>
                    </a:ext>
                  </a:extLst>
                </p14:cNvPr>
                <p14:cNvContentPartPr/>
                <p14:nvPr/>
              </p14:nvContentPartPr>
              <p14:xfrm>
                <a:off x="3362040" y="946702"/>
                <a:ext cx="170280" cy="217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BA90D65-F50E-3D95-B8F6-B1D6BDB713F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357720" y="942382"/>
                  <a:ext cx="178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BB8A09E-4F7C-D533-E02E-5C1780EAE58A}"/>
                    </a:ext>
                  </a:extLst>
                </p14:cNvPr>
                <p14:cNvContentPartPr/>
                <p14:nvPr/>
              </p14:nvContentPartPr>
              <p14:xfrm>
                <a:off x="3532680" y="1028422"/>
                <a:ext cx="122040" cy="117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BB8A09E-4F7C-D533-E02E-5C1780EAE58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28360" y="1024102"/>
                  <a:ext cx="130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DAA527D-2671-B27F-BDA9-52ED403C56D8}"/>
                    </a:ext>
                  </a:extLst>
                </p14:cNvPr>
                <p14:cNvContentPartPr/>
                <p14:nvPr/>
              </p14:nvContentPartPr>
              <p14:xfrm>
                <a:off x="239040" y="1649062"/>
                <a:ext cx="124920" cy="1911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DAA527D-2671-B27F-BDA9-52ED403C56D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4720" y="1644742"/>
                  <a:ext cx="133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8D8F34D-5DD7-7C96-28B9-0591E1D46787}"/>
                    </a:ext>
                  </a:extLst>
                </p14:cNvPr>
                <p14:cNvContentPartPr/>
                <p14:nvPr/>
              </p14:nvContentPartPr>
              <p14:xfrm>
                <a:off x="208440" y="1604782"/>
                <a:ext cx="141120" cy="8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8D8F34D-5DD7-7C96-28B9-0591E1D4678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4120" y="1600462"/>
                  <a:ext cx="149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BBE2F54-9FFB-B411-82BF-7DCC2A33124B}"/>
                    </a:ext>
                  </a:extLst>
                </p14:cNvPr>
                <p14:cNvContentPartPr/>
                <p14:nvPr/>
              </p14:nvContentPartPr>
              <p14:xfrm>
                <a:off x="419040" y="1717822"/>
                <a:ext cx="129960" cy="1656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BBE2F54-9FFB-B411-82BF-7DCC2A33124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14720" y="1713502"/>
                  <a:ext cx="138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CF54F15-B6C4-34C3-77E7-FCC4615F98B6}"/>
                    </a:ext>
                  </a:extLst>
                </p14:cNvPr>
                <p14:cNvContentPartPr/>
                <p14:nvPr/>
              </p14:nvContentPartPr>
              <p14:xfrm>
                <a:off x="439920" y="1802782"/>
                <a:ext cx="122040" cy="10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CF54F15-B6C4-34C3-77E7-FCC4615F98B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35600" y="1798462"/>
                  <a:ext cx="130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663D9FA-F742-D03B-4E3E-D3FEEA5FB0A0}"/>
                    </a:ext>
                  </a:extLst>
                </p14:cNvPr>
                <p14:cNvContentPartPr/>
                <p14:nvPr/>
              </p14:nvContentPartPr>
              <p14:xfrm>
                <a:off x="743040" y="1718542"/>
                <a:ext cx="178200" cy="19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663D9FA-F742-D03B-4E3E-D3FEEA5FB0A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8720" y="1714222"/>
                  <a:ext cx="186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A307EDC-AA64-9034-C1E5-81458C160805}"/>
                    </a:ext>
                  </a:extLst>
                </p14:cNvPr>
                <p14:cNvContentPartPr/>
                <p14:nvPr/>
              </p14:nvContentPartPr>
              <p14:xfrm>
                <a:off x="792000" y="1793062"/>
                <a:ext cx="150120" cy="18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A307EDC-AA64-9034-C1E5-81458C16080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7680" y="1788742"/>
                  <a:ext cx="158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0756EAE-0257-8676-7C5D-6BB9F6C166E6}"/>
                    </a:ext>
                  </a:extLst>
                </p14:cNvPr>
                <p14:cNvContentPartPr/>
                <p14:nvPr/>
              </p14:nvContentPartPr>
              <p14:xfrm>
                <a:off x="1095840" y="1635022"/>
                <a:ext cx="151920" cy="279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0756EAE-0257-8676-7C5D-6BB9F6C166E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1520" y="1630702"/>
                  <a:ext cx="160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E4007DF-1211-1432-91BF-88003B2BB9CB}"/>
                    </a:ext>
                  </a:extLst>
                </p14:cNvPr>
                <p14:cNvContentPartPr/>
                <p14:nvPr/>
              </p14:nvContentPartPr>
              <p14:xfrm>
                <a:off x="1255680" y="1747702"/>
                <a:ext cx="107280" cy="1123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E4007DF-1211-1432-91BF-88003B2BB9C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51360" y="1743382"/>
                  <a:ext cx="115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6E01EAF-18D8-41EF-C507-4E8ABEC06252}"/>
                    </a:ext>
                  </a:extLst>
                </p14:cNvPr>
                <p14:cNvContentPartPr/>
                <p14:nvPr/>
              </p14:nvContentPartPr>
              <p14:xfrm>
                <a:off x="1322280" y="1709542"/>
                <a:ext cx="56160" cy="155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6E01EAF-18D8-41EF-C507-4E8ABEC0625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317960" y="1705222"/>
                  <a:ext cx="64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50AD62D-9921-1470-63D7-69C704D93A74}"/>
                    </a:ext>
                  </a:extLst>
                </p14:cNvPr>
                <p14:cNvContentPartPr/>
                <p14:nvPr/>
              </p14:nvContentPartPr>
              <p14:xfrm>
                <a:off x="1488960" y="1687222"/>
                <a:ext cx="28800" cy="374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50AD62D-9921-1470-63D7-69C704D93A7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484640" y="1682902"/>
                  <a:ext cx="37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F3ED770-5336-AAB4-458C-23681D4900E7}"/>
                    </a:ext>
                  </a:extLst>
                </p14:cNvPr>
                <p14:cNvContentPartPr/>
                <p14:nvPr/>
              </p14:nvContentPartPr>
              <p14:xfrm>
                <a:off x="1655640" y="1571662"/>
                <a:ext cx="170640" cy="2044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F3ED770-5336-AAB4-458C-23681D4900E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51320" y="1567342"/>
                  <a:ext cx="179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AE69ABE-8375-6CB1-0173-0348ED2AA4D1}"/>
                    </a:ext>
                  </a:extLst>
                </p14:cNvPr>
                <p14:cNvContentPartPr/>
                <p14:nvPr/>
              </p14:nvContentPartPr>
              <p14:xfrm>
                <a:off x="1730880" y="1690822"/>
                <a:ext cx="60120" cy="9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AE69ABE-8375-6CB1-0173-0348ED2AA4D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26560" y="1686502"/>
                  <a:ext cx="68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198D01E-75C4-6896-5979-A7F057F21547}"/>
                    </a:ext>
                  </a:extLst>
                </p14:cNvPr>
                <p14:cNvContentPartPr/>
                <p14:nvPr/>
              </p14:nvContentPartPr>
              <p14:xfrm>
                <a:off x="2013840" y="1676422"/>
                <a:ext cx="174600" cy="111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198D01E-75C4-6896-5979-A7F057F2154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009520" y="1672102"/>
                  <a:ext cx="183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4B06957-1A10-31C3-A667-9912693F6DEE}"/>
                    </a:ext>
                  </a:extLst>
                </p14:cNvPr>
                <p14:cNvContentPartPr/>
                <p14:nvPr/>
              </p14:nvContentPartPr>
              <p14:xfrm>
                <a:off x="2421000" y="1646902"/>
                <a:ext cx="223920" cy="119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4B06957-1A10-31C3-A667-9912693F6DE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16680" y="1642582"/>
                  <a:ext cx="232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FA41A5C-F13A-C9EF-A52B-CBF3275C3FC8}"/>
                    </a:ext>
                  </a:extLst>
                </p14:cNvPr>
                <p14:cNvContentPartPr/>
                <p14:nvPr/>
              </p14:nvContentPartPr>
              <p14:xfrm>
                <a:off x="4715280" y="1620622"/>
                <a:ext cx="128160" cy="75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FA41A5C-F13A-C9EF-A52B-CBF3275C3FC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710960" y="1616302"/>
                  <a:ext cx="136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350FC3E-8412-8EF3-F382-5D05594CD9DA}"/>
                    </a:ext>
                  </a:extLst>
                </p14:cNvPr>
                <p14:cNvContentPartPr/>
                <p14:nvPr/>
              </p14:nvContentPartPr>
              <p14:xfrm>
                <a:off x="4983120" y="1550062"/>
                <a:ext cx="196200" cy="1116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350FC3E-8412-8EF3-F382-5D05594CD9D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978800" y="1545742"/>
                  <a:ext cx="204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1163048-48DB-EE01-887E-1FF514697CDD}"/>
                    </a:ext>
                  </a:extLst>
                </p14:cNvPr>
                <p14:cNvContentPartPr/>
                <p14:nvPr/>
              </p14:nvContentPartPr>
              <p14:xfrm>
                <a:off x="5283000" y="1439902"/>
                <a:ext cx="141840" cy="212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1163048-48DB-EE01-887E-1FF514697CD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278680" y="1435582"/>
                  <a:ext cx="150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55D46F2-43F6-0BE4-4C99-C73ED2528CD7}"/>
                    </a:ext>
                  </a:extLst>
                </p14:cNvPr>
                <p14:cNvContentPartPr/>
                <p14:nvPr/>
              </p14:nvContentPartPr>
              <p14:xfrm>
                <a:off x="5442120" y="1602982"/>
                <a:ext cx="111240" cy="124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55D46F2-43F6-0BE4-4C99-C73ED2528CD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437800" y="1598662"/>
                  <a:ext cx="119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6976EA6-33EB-48ED-F727-885B57B6A6B4}"/>
                    </a:ext>
                  </a:extLst>
                </p14:cNvPr>
                <p14:cNvContentPartPr/>
                <p14:nvPr/>
              </p14:nvContentPartPr>
              <p14:xfrm>
                <a:off x="5493960" y="1614502"/>
                <a:ext cx="82800" cy="1303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6976EA6-33EB-48ED-F727-885B57B6A6B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489640" y="1610182"/>
                  <a:ext cx="91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EBBE440-AC53-BA43-0217-2C4D6720EB45}"/>
                    </a:ext>
                  </a:extLst>
                </p14:cNvPr>
                <p14:cNvContentPartPr/>
                <p14:nvPr/>
              </p14:nvContentPartPr>
              <p14:xfrm>
                <a:off x="5630760" y="1614862"/>
                <a:ext cx="108720" cy="6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EBBE440-AC53-BA43-0217-2C4D6720EB4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626440" y="1610542"/>
                  <a:ext cx="117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210E2FC-F9AF-5C03-E9CA-507F8315D422}"/>
                    </a:ext>
                  </a:extLst>
                </p14:cNvPr>
                <p14:cNvContentPartPr/>
                <p14:nvPr/>
              </p14:nvContentPartPr>
              <p14:xfrm>
                <a:off x="5856120" y="1573102"/>
                <a:ext cx="151560" cy="86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210E2FC-F9AF-5C03-E9CA-507F8315D42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851800" y="1568782"/>
                  <a:ext cx="160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8C11FBF-A7E2-3A06-20CE-7ED0FC60FD06}"/>
                    </a:ext>
                  </a:extLst>
                </p14:cNvPr>
                <p14:cNvContentPartPr/>
                <p14:nvPr/>
              </p14:nvContentPartPr>
              <p14:xfrm>
                <a:off x="6058800" y="1429102"/>
                <a:ext cx="126360" cy="2178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8C11FBF-A7E2-3A06-20CE-7ED0FC60FD0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54480" y="1424782"/>
                  <a:ext cx="135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DC17A60-E5CD-6895-9B1A-B38AAD507472}"/>
                    </a:ext>
                  </a:extLst>
                </p14:cNvPr>
                <p14:cNvContentPartPr/>
                <p14:nvPr/>
              </p14:nvContentPartPr>
              <p14:xfrm>
                <a:off x="6107040" y="1617022"/>
                <a:ext cx="55080" cy="410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DC17A60-E5CD-6895-9B1A-B38AAD50747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102720" y="1612702"/>
                  <a:ext cx="63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8F41097-233C-99BB-5C53-5F4D17886762}"/>
                    </a:ext>
                  </a:extLst>
                </p14:cNvPr>
                <p14:cNvContentPartPr/>
                <p14:nvPr/>
              </p14:nvContentPartPr>
              <p14:xfrm>
                <a:off x="6194160" y="1618462"/>
                <a:ext cx="109080" cy="1324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8F41097-233C-99BB-5C53-5F4D1788676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189840" y="1614142"/>
                  <a:ext cx="117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08F420A-95D6-AE89-AFC9-5777E01A7224}"/>
                    </a:ext>
                  </a:extLst>
                </p14:cNvPr>
                <p14:cNvContentPartPr/>
                <p14:nvPr/>
              </p14:nvContentPartPr>
              <p14:xfrm>
                <a:off x="6025320" y="1377982"/>
                <a:ext cx="174600" cy="26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08F420A-95D6-AE89-AFC9-5777E01A722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21000" y="1373662"/>
                  <a:ext cx="183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7374079-1B5A-679D-7CFE-4D2A24C37C45}"/>
                    </a:ext>
                  </a:extLst>
                </p14:cNvPr>
                <p14:cNvContentPartPr/>
                <p14:nvPr/>
              </p14:nvContentPartPr>
              <p14:xfrm>
                <a:off x="5806800" y="1226062"/>
                <a:ext cx="606600" cy="580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7374079-1B5A-679D-7CFE-4D2A24C37C4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802480" y="1221742"/>
                  <a:ext cx="61524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A40A1E8-189B-8FBE-F256-DBBFCB114B2A}"/>
                    </a:ext>
                  </a:extLst>
                </p14:cNvPr>
                <p14:cNvContentPartPr/>
                <p14:nvPr/>
              </p14:nvContentPartPr>
              <p14:xfrm>
                <a:off x="2715480" y="1706302"/>
                <a:ext cx="22320" cy="37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A40A1E8-189B-8FBE-F256-DBBFCB114B2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711160" y="1701982"/>
                  <a:ext cx="30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CE67C71-B87E-AEDA-E25D-C0ED8B3619FF}"/>
                    </a:ext>
                  </a:extLst>
                </p14:cNvPr>
                <p14:cNvContentPartPr/>
                <p14:nvPr/>
              </p14:nvContentPartPr>
              <p14:xfrm>
                <a:off x="2793240" y="1578862"/>
                <a:ext cx="159840" cy="194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CE67C71-B87E-AEDA-E25D-C0ED8B3619F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788920" y="1574542"/>
                  <a:ext cx="168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7C2B668-2D6B-2358-EAAF-A23E803D2B49}"/>
                    </a:ext>
                  </a:extLst>
                </p14:cNvPr>
                <p14:cNvContentPartPr/>
                <p14:nvPr/>
              </p14:nvContentPartPr>
              <p14:xfrm>
                <a:off x="2966760" y="1668862"/>
                <a:ext cx="104040" cy="1519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7C2B668-2D6B-2358-EAAF-A23E803D2B4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962440" y="1664542"/>
                  <a:ext cx="112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0B85993-2CE8-FE89-A0B5-9AF6A84904E3}"/>
                    </a:ext>
                  </a:extLst>
                </p14:cNvPr>
                <p14:cNvContentPartPr/>
                <p14:nvPr/>
              </p14:nvContentPartPr>
              <p14:xfrm>
                <a:off x="2988000" y="1749142"/>
                <a:ext cx="90720" cy="16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0B85993-2CE8-FE89-A0B5-9AF6A84904E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983680" y="1744822"/>
                  <a:ext cx="99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8CF342F-97B4-391A-117A-FC6BA170CFAB}"/>
                    </a:ext>
                  </a:extLst>
                </p14:cNvPr>
                <p14:cNvContentPartPr/>
                <p14:nvPr/>
              </p14:nvContentPartPr>
              <p14:xfrm>
                <a:off x="3373920" y="1649422"/>
                <a:ext cx="171720" cy="12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8CF342F-97B4-391A-117A-FC6BA170CFA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69600" y="1645102"/>
                  <a:ext cx="180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4E3033B-A5BE-CB7D-260D-578C88E05798}"/>
                    </a:ext>
                  </a:extLst>
                </p14:cNvPr>
                <p14:cNvContentPartPr/>
                <p14:nvPr/>
              </p14:nvContentPartPr>
              <p14:xfrm>
                <a:off x="3395160" y="1695142"/>
                <a:ext cx="156240" cy="216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4E3033B-A5BE-CB7D-260D-578C88E0579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390840" y="1690822"/>
                  <a:ext cx="164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B9D5265-341D-F159-FE8E-2552F53B9258}"/>
                    </a:ext>
                  </a:extLst>
                </p14:cNvPr>
                <p14:cNvContentPartPr/>
                <p14:nvPr/>
              </p14:nvContentPartPr>
              <p14:xfrm>
                <a:off x="3683880" y="1578502"/>
                <a:ext cx="129600" cy="229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B9D5265-341D-F159-FE8E-2552F53B925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79560" y="1574182"/>
                  <a:ext cx="138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F74AF69-F038-52B2-299F-8A338EAF1A74}"/>
                    </a:ext>
                  </a:extLst>
                </p14:cNvPr>
                <p14:cNvContentPartPr/>
                <p14:nvPr/>
              </p14:nvContentPartPr>
              <p14:xfrm>
                <a:off x="3809880" y="1638262"/>
                <a:ext cx="119520" cy="147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F74AF69-F038-52B2-299F-8A338EAF1A7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805560" y="1633942"/>
                  <a:ext cx="128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01493F0-BE86-7915-E4D4-FE1F503EDC51}"/>
                    </a:ext>
                  </a:extLst>
                </p14:cNvPr>
                <p14:cNvContentPartPr/>
                <p14:nvPr/>
              </p14:nvContentPartPr>
              <p14:xfrm>
                <a:off x="3856680" y="1720702"/>
                <a:ext cx="68400" cy="122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01493F0-BE86-7915-E4D4-FE1F503EDC5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852360" y="1716382"/>
                  <a:ext cx="77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4844B33-6CF8-7552-4755-8CBF2D433161}"/>
                    </a:ext>
                  </a:extLst>
                </p14:cNvPr>
                <p14:cNvContentPartPr/>
                <p14:nvPr/>
              </p14:nvContentPartPr>
              <p14:xfrm>
                <a:off x="4068000" y="1411102"/>
                <a:ext cx="428400" cy="296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4844B33-6CF8-7552-4755-8CBF2D43316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63680" y="1406782"/>
                  <a:ext cx="4370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7D64BAF-16B2-8C66-0157-B64520CC821E}"/>
                    </a:ext>
                  </a:extLst>
                </p14:cNvPr>
                <p14:cNvContentPartPr/>
                <p14:nvPr/>
              </p14:nvContentPartPr>
              <p14:xfrm>
                <a:off x="4232880" y="1503982"/>
                <a:ext cx="93240" cy="185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7D64BAF-16B2-8C66-0157-B64520CC821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228560" y="1499662"/>
                  <a:ext cx="101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2D326AE-1B18-2B4B-C2F7-E5CBCD176420}"/>
                    </a:ext>
                  </a:extLst>
                </p14:cNvPr>
                <p14:cNvContentPartPr/>
                <p14:nvPr/>
              </p14:nvContentPartPr>
              <p14:xfrm>
                <a:off x="4323240" y="1635742"/>
                <a:ext cx="93600" cy="126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2D326AE-1B18-2B4B-C2F7-E5CBCD17642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18920" y="1631422"/>
                  <a:ext cx="102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16052BA-FBC8-4C04-C7C1-FBEEE3119536}"/>
                    </a:ext>
                  </a:extLst>
                </p14:cNvPr>
                <p14:cNvContentPartPr/>
                <p14:nvPr/>
              </p14:nvContentPartPr>
              <p14:xfrm>
                <a:off x="4379040" y="1637902"/>
                <a:ext cx="76680" cy="1404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16052BA-FBC8-4C04-C7C1-FBEEE311953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374720" y="1633582"/>
                  <a:ext cx="85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394DA34-9633-0136-8BF0-C44FC3BA2804}"/>
                    </a:ext>
                  </a:extLst>
                </p14:cNvPr>
                <p14:cNvContentPartPr/>
                <p14:nvPr/>
              </p14:nvContentPartPr>
              <p14:xfrm>
                <a:off x="3011760" y="1645822"/>
                <a:ext cx="94320" cy="82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394DA34-9633-0136-8BF0-C44FC3BA280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007440" y="1641502"/>
                  <a:ext cx="102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F77DB57-F653-0B4B-3792-483CA1755C84}"/>
                    </a:ext>
                  </a:extLst>
                </p14:cNvPr>
                <p14:cNvContentPartPr/>
                <p14:nvPr/>
              </p14:nvContentPartPr>
              <p14:xfrm>
                <a:off x="3154680" y="1603702"/>
                <a:ext cx="143640" cy="918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F77DB57-F653-0B4B-3792-483CA1755C8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150360" y="1599382"/>
                  <a:ext cx="152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90473FF-7198-FF97-BC5D-61611A22C4A2}"/>
                    </a:ext>
                  </a:extLst>
                </p14:cNvPr>
                <p14:cNvContentPartPr/>
                <p14:nvPr/>
              </p14:nvContentPartPr>
              <p14:xfrm>
                <a:off x="3267360" y="1512262"/>
                <a:ext cx="97920" cy="1857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90473FF-7198-FF97-BC5D-61611A22C4A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263040" y="1507942"/>
                  <a:ext cx="106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28A9A9D-2923-29AD-6A69-10A4ADE554FA}"/>
                    </a:ext>
                  </a:extLst>
                </p14:cNvPr>
                <p14:cNvContentPartPr/>
                <p14:nvPr/>
              </p14:nvContentPartPr>
              <p14:xfrm>
                <a:off x="3321360" y="1652662"/>
                <a:ext cx="27720" cy="741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28A9A9D-2923-29AD-6A69-10A4ADE554F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317040" y="1648342"/>
                  <a:ext cx="36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5465D6D-1DF0-0067-29BB-D60B20BA33D7}"/>
                    </a:ext>
                  </a:extLst>
                </p14:cNvPr>
                <p14:cNvContentPartPr/>
                <p14:nvPr/>
              </p14:nvContentPartPr>
              <p14:xfrm>
                <a:off x="3333600" y="1686502"/>
                <a:ext cx="70920" cy="1411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5465D6D-1DF0-0067-29BB-D60B20BA33D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329280" y="1682182"/>
                  <a:ext cx="79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648EB76-892C-6200-1312-F4FCB6582555}"/>
                    </a:ext>
                  </a:extLst>
                </p14:cNvPr>
                <p14:cNvContentPartPr/>
                <p14:nvPr/>
              </p14:nvContentPartPr>
              <p14:xfrm>
                <a:off x="3255120" y="1470502"/>
                <a:ext cx="154800" cy="21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648EB76-892C-6200-1312-F4FCB658255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50800" y="1466182"/>
                  <a:ext cx="163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EAD02AB-0494-0BD6-8616-3C7115B5BFD3}"/>
                    </a:ext>
                  </a:extLst>
                </p14:cNvPr>
                <p14:cNvContentPartPr/>
                <p14:nvPr/>
              </p14:nvContentPartPr>
              <p14:xfrm>
                <a:off x="3115800" y="1414702"/>
                <a:ext cx="424080" cy="488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EAD02AB-0494-0BD6-8616-3C7115B5BFD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11480" y="1410382"/>
                  <a:ext cx="4327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FFDAC2C-5699-085A-3F17-B6AFD4F2BAA0}"/>
                    </a:ext>
                  </a:extLst>
                </p14:cNvPr>
                <p14:cNvContentPartPr/>
                <p14:nvPr/>
              </p14:nvContentPartPr>
              <p14:xfrm>
                <a:off x="3577320" y="1186102"/>
                <a:ext cx="2084400" cy="3024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FFDAC2C-5699-085A-3F17-B6AFD4F2BAA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573000" y="1181782"/>
                  <a:ext cx="2093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DE81254-15C8-0C63-A4F7-B0C2392A0093}"/>
                    </a:ext>
                  </a:extLst>
                </p14:cNvPr>
                <p14:cNvContentPartPr/>
                <p14:nvPr/>
              </p14:nvContentPartPr>
              <p14:xfrm>
                <a:off x="5634000" y="1242622"/>
                <a:ext cx="307080" cy="853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DE81254-15C8-0C63-A4F7-B0C2392A009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629680" y="1238302"/>
                  <a:ext cx="315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DE6FD6F-1134-6B91-6B25-3189B6DF0BC7}"/>
                    </a:ext>
                  </a:extLst>
                </p14:cNvPr>
                <p14:cNvContentPartPr/>
                <p14:nvPr/>
              </p14:nvContentPartPr>
              <p14:xfrm>
                <a:off x="5268960" y="977662"/>
                <a:ext cx="14760" cy="1591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DE6FD6F-1134-6B91-6B25-3189B6DF0BC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264640" y="973342"/>
                  <a:ext cx="23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593FB78-3630-6EED-DF2B-52DB1CC45B50}"/>
                    </a:ext>
                  </a:extLst>
                </p14:cNvPr>
                <p14:cNvContentPartPr/>
                <p14:nvPr/>
              </p14:nvContentPartPr>
              <p14:xfrm>
                <a:off x="5175720" y="942022"/>
                <a:ext cx="194760" cy="291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593FB78-3630-6EED-DF2B-52DB1CC45B5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71400" y="937702"/>
                  <a:ext cx="203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56354AF-F7A3-5734-A554-831C5D72D692}"/>
                    </a:ext>
                  </a:extLst>
                </p14:cNvPr>
                <p14:cNvContentPartPr/>
                <p14:nvPr/>
              </p14:nvContentPartPr>
              <p14:xfrm>
                <a:off x="5192640" y="953542"/>
                <a:ext cx="313200" cy="1576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56354AF-F7A3-5734-A554-831C5D72D69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188320" y="949222"/>
                  <a:ext cx="321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E16101E-1D46-2D91-E3C6-BEF667BE209E}"/>
                    </a:ext>
                  </a:extLst>
                </p14:cNvPr>
                <p14:cNvContentPartPr/>
                <p14:nvPr/>
              </p14:nvContentPartPr>
              <p14:xfrm>
                <a:off x="5504400" y="1002502"/>
                <a:ext cx="139680" cy="1332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E16101E-1D46-2D91-E3C6-BEF667BE209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500080" y="998182"/>
                  <a:ext cx="148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0B092FC-05A9-66B4-DF0D-03E771D4ADDD}"/>
                    </a:ext>
                  </a:extLst>
                </p14:cNvPr>
                <p14:cNvContentPartPr/>
                <p14:nvPr/>
              </p14:nvContentPartPr>
              <p14:xfrm>
                <a:off x="5698800" y="930142"/>
                <a:ext cx="183600" cy="146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0B092FC-05A9-66B4-DF0D-03E771D4ADD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694480" y="925822"/>
                  <a:ext cx="192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8213E37-8AE2-506B-0DB8-044161140243}"/>
                    </a:ext>
                  </a:extLst>
                </p14:cNvPr>
                <p14:cNvContentPartPr/>
                <p14:nvPr/>
              </p14:nvContentPartPr>
              <p14:xfrm>
                <a:off x="5871600" y="1001782"/>
                <a:ext cx="126360" cy="889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8213E37-8AE2-506B-0DB8-04416114024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67280" y="997462"/>
                  <a:ext cx="135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3D598B1-2AC6-A074-83D0-7CF4370C4138}"/>
                    </a:ext>
                  </a:extLst>
                </p14:cNvPr>
                <p14:cNvContentPartPr/>
                <p14:nvPr/>
              </p14:nvContentPartPr>
              <p14:xfrm>
                <a:off x="6024600" y="979822"/>
                <a:ext cx="77040" cy="1130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3D598B1-2AC6-A074-83D0-7CF4370C413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20280" y="975502"/>
                  <a:ext cx="85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DFAC264-7A30-A16B-8C70-E34AEFC1BAB4}"/>
                    </a:ext>
                  </a:extLst>
                </p14:cNvPr>
                <p14:cNvContentPartPr/>
                <p14:nvPr/>
              </p14:nvContentPartPr>
              <p14:xfrm>
                <a:off x="6143400" y="909622"/>
                <a:ext cx="349560" cy="1598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DFAC264-7A30-A16B-8C70-E34AEFC1BAB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139080" y="905302"/>
                  <a:ext cx="358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CFF7E2C-5CDB-3311-A4A3-B6876EACBA31}"/>
                    </a:ext>
                  </a:extLst>
                </p14:cNvPr>
                <p14:cNvContentPartPr/>
                <p14:nvPr/>
              </p14:nvContentPartPr>
              <p14:xfrm>
                <a:off x="6067800" y="2189422"/>
                <a:ext cx="137160" cy="122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CFF7E2C-5CDB-3311-A4A3-B6876EACBA3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063480" y="2185102"/>
                  <a:ext cx="145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E056D48-1178-6D1D-B418-F0234067DAD6}"/>
                    </a:ext>
                  </a:extLst>
                </p14:cNvPr>
                <p14:cNvContentPartPr/>
                <p14:nvPr/>
              </p14:nvContentPartPr>
              <p14:xfrm>
                <a:off x="6084360" y="2248462"/>
                <a:ext cx="135720" cy="241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E056D48-1178-6D1D-B418-F0234067DAD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080040" y="2244142"/>
                  <a:ext cx="144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0F772A3-EBCA-DF72-F589-13741B510666}"/>
                    </a:ext>
                  </a:extLst>
                </p14:cNvPr>
                <p14:cNvContentPartPr/>
                <p14:nvPr/>
              </p14:nvContentPartPr>
              <p14:xfrm>
                <a:off x="6398280" y="2137582"/>
                <a:ext cx="173880" cy="1288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0F772A3-EBCA-DF72-F589-13741B51066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393960" y="2133262"/>
                  <a:ext cx="182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616A70D-E9ED-48B8-3228-5F43F724446A}"/>
                    </a:ext>
                  </a:extLst>
                </p14:cNvPr>
                <p14:cNvContentPartPr/>
                <p14:nvPr/>
              </p14:nvContentPartPr>
              <p14:xfrm>
                <a:off x="4744440" y="3274462"/>
                <a:ext cx="181080" cy="39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616A70D-E9ED-48B8-3228-5F43F724446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740120" y="3270142"/>
                  <a:ext cx="189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00FC429-29E6-A443-0989-041B84EF7706}"/>
                    </a:ext>
                  </a:extLst>
                </p14:cNvPr>
                <p14:cNvContentPartPr/>
                <p14:nvPr/>
              </p14:nvContentPartPr>
              <p14:xfrm>
                <a:off x="4743360" y="3329182"/>
                <a:ext cx="155160" cy="255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00FC429-29E6-A443-0989-041B84EF770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39040" y="3324862"/>
                  <a:ext cx="163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A8EF977-88F9-A2BF-3CF3-4FDAD54D9B9A}"/>
                    </a:ext>
                  </a:extLst>
                </p14:cNvPr>
                <p14:cNvContentPartPr/>
                <p14:nvPr/>
              </p14:nvContentPartPr>
              <p14:xfrm>
                <a:off x="5131800" y="3225862"/>
                <a:ext cx="224640" cy="932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A8EF977-88F9-A2BF-3CF3-4FDAD54D9B9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127480" y="3221542"/>
                  <a:ext cx="233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D6241CF-5B64-BCD4-5FCF-0EAB81DF7F1F}"/>
                    </a:ext>
                  </a:extLst>
                </p14:cNvPr>
                <p14:cNvContentPartPr/>
                <p14:nvPr/>
              </p14:nvContentPartPr>
              <p14:xfrm>
                <a:off x="5707800" y="2256382"/>
                <a:ext cx="946440" cy="9486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D6241CF-5B64-BCD4-5FCF-0EAB81DF7F1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703480" y="2252062"/>
                  <a:ext cx="955080" cy="9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B8C96FEF-ADFE-28CD-E9F0-B8EFB4B06E4D}"/>
                    </a:ext>
                  </a:extLst>
                </p14:cNvPr>
                <p14:cNvContentPartPr/>
                <p14:nvPr/>
              </p14:nvContentPartPr>
              <p14:xfrm>
                <a:off x="5559840" y="3083302"/>
                <a:ext cx="250200" cy="2080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B8C96FEF-ADFE-28CD-E9F0-B8EFB4B06E4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555520" y="3078982"/>
                  <a:ext cx="258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5E61FDB-9BBA-2671-D20D-708510C6FDAF}"/>
                    </a:ext>
                  </a:extLst>
                </p14:cNvPr>
                <p14:cNvContentPartPr/>
                <p14:nvPr/>
              </p14:nvContentPartPr>
              <p14:xfrm>
                <a:off x="6477120" y="2281942"/>
                <a:ext cx="197640" cy="1584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5E61FDB-9BBA-2671-D20D-708510C6FDA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72800" y="2277622"/>
                  <a:ext cx="206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68D86D5-D297-FF24-9920-00A049FD1700}"/>
                    </a:ext>
                  </a:extLst>
                </p14:cNvPr>
                <p14:cNvContentPartPr/>
                <p14:nvPr/>
              </p14:nvContentPartPr>
              <p14:xfrm>
                <a:off x="6661080" y="2798542"/>
                <a:ext cx="246600" cy="1288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68D86D5-D297-FF24-9920-00A049FD170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56760" y="2794222"/>
                  <a:ext cx="255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98ED2F3-57BD-F92C-4815-72E9805BE6B7}"/>
                    </a:ext>
                  </a:extLst>
                </p14:cNvPr>
                <p14:cNvContentPartPr/>
                <p14:nvPr/>
              </p14:nvContentPartPr>
              <p14:xfrm>
                <a:off x="6898680" y="2699182"/>
                <a:ext cx="7560" cy="64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98ED2F3-57BD-F92C-4815-72E9805BE6B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94360" y="2694862"/>
                  <a:ext cx="162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3DD9E8CA-4EFF-7CC2-9C2D-F04E0E624382}"/>
                    </a:ext>
                  </a:extLst>
                </p14:cNvPr>
                <p14:cNvContentPartPr/>
                <p14:nvPr/>
              </p14:nvContentPartPr>
              <p14:xfrm>
                <a:off x="7075440" y="2617462"/>
                <a:ext cx="117720" cy="2350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3DD9E8CA-4EFF-7CC2-9C2D-F04E0E62438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071120" y="2613142"/>
                  <a:ext cx="126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EE08797-CE31-C329-9EBD-7C3C18E83A8D}"/>
                    </a:ext>
                  </a:extLst>
                </p14:cNvPr>
                <p14:cNvContentPartPr/>
                <p14:nvPr/>
              </p14:nvContentPartPr>
              <p14:xfrm>
                <a:off x="7271640" y="2608102"/>
                <a:ext cx="218520" cy="1944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EE08797-CE31-C329-9EBD-7C3C18E83A8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67320" y="2603782"/>
                  <a:ext cx="227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5D4BF50-F8B1-7505-BBAD-14E3D29CBBFF}"/>
                    </a:ext>
                  </a:extLst>
                </p14:cNvPr>
                <p14:cNvContentPartPr/>
                <p14:nvPr/>
              </p14:nvContentPartPr>
              <p14:xfrm>
                <a:off x="7553160" y="2610262"/>
                <a:ext cx="117360" cy="1666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5D4BF50-F8B1-7505-BBAD-14E3D29CBBF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548840" y="2605942"/>
                  <a:ext cx="126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54727CC-6DCC-9CC2-5411-B5CB317B8017}"/>
                    </a:ext>
                  </a:extLst>
                </p14:cNvPr>
                <p14:cNvContentPartPr/>
                <p14:nvPr/>
              </p14:nvContentPartPr>
              <p14:xfrm>
                <a:off x="7716600" y="2703502"/>
                <a:ext cx="209520" cy="892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54727CC-6DCC-9CC2-5411-B5CB317B801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712280" y="2699182"/>
                  <a:ext cx="218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A1504E6-A835-FCB1-8094-58BD446F16CB}"/>
                    </a:ext>
                  </a:extLst>
                </p14:cNvPr>
                <p14:cNvContentPartPr/>
                <p14:nvPr/>
              </p14:nvContentPartPr>
              <p14:xfrm>
                <a:off x="6575400" y="3037222"/>
                <a:ext cx="125280" cy="2178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A1504E6-A835-FCB1-8094-58BD446F16C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571080" y="3032902"/>
                  <a:ext cx="133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AB2B39F-F9F8-C691-388C-22201D5468A1}"/>
                    </a:ext>
                  </a:extLst>
                </p14:cNvPr>
                <p14:cNvContentPartPr/>
                <p14:nvPr/>
              </p14:nvContentPartPr>
              <p14:xfrm>
                <a:off x="6735600" y="3131182"/>
                <a:ext cx="91440" cy="1173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AB2B39F-F9F8-C691-388C-22201D5468A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731280" y="3126862"/>
                  <a:ext cx="100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5C1AA5F-7A0E-D0E0-9ED1-D4220BA18402}"/>
                    </a:ext>
                  </a:extLst>
                </p14:cNvPr>
                <p14:cNvContentPartPr/>
                <p14:nvPr/>
              </p14:nvContentPartPr>
              <p14:xfrm>
                <a:off x="6888600" y="3061342"/>
                <a:ext cx="155880" cy="1569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5C1AA5F-7A0E-D0E0-9ED1-D4220BA1840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84280" y="3057022"/>
                  <a:ext cx="164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12FCD1E-8626-6019-C410-F7DE58D636D0}"/>
                    </a:ext>
                  </a:extLst>
                </p14:cNvPr>
                <p14:cNvContentPartPr/>
                <p14:nvPr/>
              </p14:nvContentPartPr>
              <p14:xfrm>
                <a:off x="6962400" y="3036142"/>
                <a:ext cx="157680" cy="2156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12FCD1E-8626-6019-C410-F7DE58D636D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958080" y="3031822"/>
                  <a:ext cx="166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0C2F71A-50EF-F6F3-837F-AD697649C544}"/>
                    </a:ext>
                  </a:extLst>
                </p14:cNvPr>
                <p14:cNvContentPartPr/>
                <p14:nvPr/>
              </p14:nvContentPartPr>
              <p14:xfrm>
                <a:off x="7058520" y="3139822"/>
                <a:ext cx="65520" cy="406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0C2F71A-50EF-F6F3-837F-AD697649C54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054200" y="3135502"/>
                  <a:ext cx="74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527B5814-4308-C347-750D-E70091198ACD}"/>
                    </a:ext>
                  </a:extLst>
                </p14:cNvPr>
                <p14:cNvContentPartPr/>
                <p14:nvPr/>
              </p14:nvContentPartPr>
              <p14:xfrm>
                <a:off x="7199640" y="3107782"/>
                <a:ext cx="374400" cy="986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527B5814-4308-C347-750D-E70091198AC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195320" y="3103462"/>
                  <a:ext cx="383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5C4D0D0-CBD5-172A-9892-EC69F8B6D2DD}"/>
                    </a:ext>
                  </a:extLst>
                </p14:cNvPr>
                <p14:cNvContentPartPr/>
                <p14:nvPr/>
              </p14:nvContentPartPr>
              <p14:xfrm>
                <a:off x="6577200" y="3451222"/>
                <a:ext cx="335160" cy="885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5C4D0D0-CBD5-172A-9892-EC69F8B6D2D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72880" y="3446902"/>
                  <a:ext cx="343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F5917C4-0E99-81E1-FC9F-6032C380AA7E}"/>
                    </a:ext>
                  </a:extLst>
                </p14:cNvPr>
                <p14:cNvContentPartPr/>
                <p14:nvPr/>
              </p14:nvContentPartPr>
              <p14:xfrm>
                <a:off x="6972120" y="3363022"/>
                <a:ext cx="193680" cy="3247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F5917C4-0E99-81E1-FC9F-6032C380AA7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967800" y="3358702"/>
                  <a:ext cx="2023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72E2FB6-1B07-7199-5703-FF64E36AE012}"/>
                    </a:ext>
                  </a:extLst>
                </p14:cNvPr>
                <p14:cNvContentPartPr/>
                <p14:nvPr/>
              </p14:nvContentPartPr>
              <p14:xfrm>
                <a:off x="7343640" y="3370582"/>
                <a:ext cx="297360" cy="1364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72E2FB6-1B07-7199-5703-FF64E36AE01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339320" y="3366262"/>
                  <a:ext cx="306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7D0A3B0-5E32-51A3-D9BD-6D185EC36ED7}"/>
                    </a:ext>
                  </a:extLst>
                </p14:cNvPr>
                <p14:cNvContentPartPr/>
                <p14:nvPr/>
              </p14:nvContentPartPr>
              <p14:xfrm>
                <a:off x="7766640" y="3296062"/>
                <a:ext cx="121320" cy="2109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7D0A3B0-5E32-51A3-D9BD-6D185EC36ED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762320" y="3291742"/>
                  <a:ext cx="129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6EB66AD-064D-EFAC-F04D-A47A497F1B8A}"/>
                    </a:ext>
                  </a:extLst>
                </p14:cNvPr>
                <p14:cNvContentPartPr/>
                <p14:nvPr/>
              </p14:nvContentPartPr>
              <p14:xfrm>
                <a:off x="7866000" y="3411622"/>
                <a:ext cx="50760" cy="774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6EB66AD-064D-EFAC-F04D-A47A497F1B8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61680" y="3407302"/>
                  <a:ext cx="59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1AC9E2B-6758-F480-438B-C17C5C94489E}"/>
                    </a:ext>
                  </a:extLst>
                </p14:cNvPr>
                <p14:cNvContentPartPr/>
                <p14:nvPr/>
              </p14:nvContentPartPr>
              <p14:xfrm>
                <a:off x="7963920" y="3264382"/>
                <a:ext cx="271440" cy="2077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1AC9E2B-6758-F480-438B-C17C5C94489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959600" y="3260062"/>
                  <a:ext cx="280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E2AA0EC-D1B8-51A2-364C-13FE50ACC2F0}"/>
                    </a:ext>
                  </a:extLst>
                </p14:cNvPr>
                <p14:cNvContentPartPr/>
                <p14:nvPr/>
              </p14:nvContentPartPr>
              <p14:xfrm>
                <a:off x="6595920" y="3782422"/>
                <a:ext cx="340920" cy="1148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E2AA0EC-D1B8-51A2-364C-13FE50ACC2F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591600" y="3778102"/>
                  <a:ext cx="349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A1FF295-F5FA-E2C2-84CF-E76C0FD225A7}"/>
                    </a:ext>
                  </a:extLst>
                </p14:cNvPr>
                <p14:cNvContentPartPr/>
                <p14:nvPr/>
              </p14:nvContentPartPr>
              <p14:xfrm>
                <a:off x="6899040" y="3706822"/>
                <a:ext cx="32760" cy="108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A1FF295-F5FA-E2C2-84CF-E76C0FD225A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94720" y="3702502"/>
                  <a:ext cx="41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3093BE0-F5E5-5702-0A17-B85C3607FB79}"/>
                    </a:ext>
                  </a:extLst>
                </p14:cNvPr>
                <p14:cNvContentPartPr/>
                <p14:nvPr/>
              </p14:nvContentPartPr>
              <p14:xfrm>
                <a:off x="7093800" y="3729502"/>
                <a:ext cx="131760" cy="1875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3093BE0-F5E5-5702-0A17-B85C3607FB7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89480" y="3725182"/>
                  <a:ext cx="140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E0E3B36-DF91-40BC-EF0F-C2B013242D3E}"/>
                    </a:ext>
                  </a:extLst>
                </p14:cNvPr>
                <p14:cNvContentPartPr/>
                <p14:nvPr/>
              </p14:nvContentPartPr>
              <p14:xfrm>
                <a:off x="7297920" y="3728422"/>
                <a:ext cx="129960" cy="2066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E0E3B36-DF91-40BC-EF0F-C2B013242D3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293600" y="3724102"/>
                  <a:ext cx="138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B7D4307-740B-29D2-9DCF-8D7668FA04A6}"/>
                    </a:ext>
                  </a:extLst>
                </p14:cNvPr>
                <p14:cNvContentPartPr/>
                <p14:nvPr/>
              </p14:nvContentPartPr>
              <p14:xfrm>
                <a:off x="7707960" y="3732382"/>
                <a:ext cx="371520" cy="3434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B7D4307-740B-29D2-9DCF-8D7668FA04A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03640" y="3728062"/>
                  <a:ext cx="3801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276DAFE-E3D3-E569-64CB-A5BE2D7B12B6}"/>
                    </a:ext>
                  </a:extLst>
                </p14:cNvPr>
                <p14:cNvContentPartPr/>
                <p14:nvPr/>
              </p14:nvContentPartPr>
              <p14:xfrm>
                <a:off x="8076600" y="3720142"/>
                <a:ext cx="6480" cy="313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276DAFE-E3D3-E569-64CB-A5BE2D7B12B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072280" y="3715822"/>
                  <a:ext cx="15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7DAB247-0EB3-3CC5-A605-25CA1603DA05}"/>
                    </a:ext>
                  </a:extLst>
                </p14:cNvPr>
                <p14:cNvContentPartPr/>
                <p14:nvPr/>
              </p14:nvContentPartPr>
              <p14:xfrm>
                <a:off x="8151840" y="3644182"/>
                <a:ext cx="133920" cy="2487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7DAB247-0EB3-3CC5-A605-25CA1603DA0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147520" y="3639862"/>
                  <a:ext cx="142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D6C01C5-B841-E6EB-849B-031F6921A675}"/>
                    </a:ext>
                  </a:extLst>
                </p14:cNvPr>
                <p14:cNvContentPartPr/>
                <p14:nvPr/>
              </p14:nvContentPartPr>
              <p14:xfrm>
                <a:off x="6582600" y="4137382"/>
                <a:ext cx="116280" cy="1868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D6C01C5-B841-E6EB-849B-031F6921A67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578280" y="4133062"/>
                  <a:ext cx="124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4161550-E47C-6E9D-6F29-E04AAB7158C9}"/>
                    </a:ext>
                  </a:extLst>
                </p14:cNvPr>
                <p14:cNvContentPartPr/>
                <p14:nvPr/>
              </p14:nvContentPartPr>
              <p14:xfrm>
                <a:off x="6737760" y="4152862"/>
                <a:ext cx="354960" cy="1098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4161550-E47C-6E9D-6F29-E04AAB7158C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733440" y="4148542"/>
                  <a:ext cx="363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9AE06C55-BF3B-EBFE-0723-51CA863564B2}"/>
                    </a:ext>
                  </a:extLst>
                </p14:cNvPr>
                <p14:cNvContentPartPr/>
                <p14:nvPr/>
              </p14:nvContentPartPr>
              <p14:xfrm>
                <a:off x="6936840" y="3998782"/>
                <a:ext cx="9000" cy="136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9AE06C55-BF3B-EBFE-0723-51CA863564B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932520" y="3994462"/>
                  <a:ext cx="17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44F1B92-0008-981C-A00B-03722BE080C7}"/>
                    </a:ext>
                  </a:extLst>
                </p14:cNvPr>
                <p14:cNvContentPartPr/>
                <p14:nvPr/>
              </p14:nvContentPartPr>
              <p14:xfrm>
                <a:off x="7217640" y="4080862"/>
                <a:ext cx="330120" cy="2898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44F1B92-0008-981C-A00B-03722BE080C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213320" y="4076542"/>
                  <a:ext cx="338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A8B9B33-01FF-10B9-2B5D-5BC326D4C426}"/>
                    </a:ext>
                  </a:extLst>
                </p14:cNvPr>
                <p14:cNvContentPartPr/>
                <p14:nvPr/>
              </p14:nvContentPartPr>
              <p14:xfrm>
                <a:off x="7571160" y="4170502"/>
                <a:ext cx="110880" cy="1134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A8B9B33-01FF-10B9-2B5D-5BC326D4C42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566840" y="4166182"/>
                  <a:ext cx="119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59EDC37-ECB7-0198-B2F2-07242CBD15B8}"/>
                    </a:ext>
                  </a:extLst>
                </p14:cNvPr>
                <p14:cNvContentPartPr/>
                <p14:nvPr/>
              </p14:nvContentPartPr>
              <p14:xfrm>
                <a:off x="6604560" y="4506022"/>
                <a:ext cx="637560" cy="2970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59EDC37-ECB7-0198-B2F2-07242CBD15B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600240" y="4501702"/>
                  <a:ext cx="646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121E3E3-893D-91D2-DACC-7CC61BC7ADAA}"/>
                    </a:ext>
                  </a:extLst>
                </p14:cNvPr>
                <p14:cNvContentPartPr/>
                <p14:nvPr/>
              </p14:nvContentPartPr>
              <p14:xfrm>
                <a:off x="7184160" y="4469302"/>
                <a:ext cx="100440" cy="2149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121E3E3-893D-91D2-DACC-7CC61BC7ADA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179840" y="4464982"/>
                  <a:ext cx="109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2B1B7C8-7E83-45ED-F35C-20F62C1DBBC7}"/>
                    </a:ext>
                  </a:extLst>
                </p14:cNvPr>
                <p14:cNvContentPartPr/>
                <p14:nvPr/>
              </p14:nvContentPartPr>
              <p14:xfrm>
                <a:off x="7155000" y="4468222"/>
                <a:ext cx="42120" cy="136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2B1B7C8-7E83-45ED-F35C-20F62C1DBBC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150680" y="4463902"/>
                  <a:ext cx="50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E82C3D0-CEED-043A-1E6B-3766B3F48912}"/>
                    </a:ext>
                  </a:extLst>
                </p14:cNvPr>
                <p14:cNvContentPartPr/>
                <p14:nvPr/>
              </p14:nvContentPartPr>
              <p14:xfrm>
                <a:off x="7351200" y="4576222"/>
                <a:ext cx="20520" cy="158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E82C3D0-CEED-043A-1E6B-3766B3F4891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346880" y="4571902"/>
                  <a:ext cx="29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3C2C842-72A5-3617-D6EF-FAB28015DC27}"/>
                    </a:ext>
                  </a:extLst>
                </p14:cNvPr>
                <p14:cNvContentPartPr/>
                <p14:nvPr/>
              </p14:nvContentPartPr>
              <p14:xfrm>
                <a:off x="7443000" y="4445182"/>
                <a:ext cx="287640" cy="2167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3C2C842-72A5-3617-D6EF-FAB28015DC2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438680" y="4440862"/>
                  <a:ext cx="296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0DC0EA9-DB32-E9DC-1F56-0D47A8C0153A}"/>
                    </a:ext>
                  </a:extLst>
                </p14:cNvPr>
                <p14:cNvContentPartPr/>
                <p14:nvPr/>
              </p14:nvContentPartPr>
              <p14:xfrm>
                <a:off x="7743600" y="4568302"/>
                <a:ext cx="99720" cy="856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0DC0EA9-DB32-E9DC-1F56-0D47A8C0153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39280" y="4563982"/>
                  <a:ext cx="108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AA1CD69F-9C4E-DBFE-493F-1DE96B4E011A}"/>
                    </a:ext>
                  </a:extLst>
                </p14:cNvPr>
                <p14:cNvContentPartPr/>
                <p14:nvPr/>
              </p14:nvContentPartPr>
              <p14:xfrm>
                <a:off x="6681600" y="4850902"/>
                <a:ext cx="303480" cy="3326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AA1CD69F-9C4E-DBFE-493F-1DE96B4E011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677280" y="4846582"/>
                  <a:ext cx="3121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3952375-724C-1823-8416-A0F07C4DBB55}"/>
                    </a:ext>
                  </a:extLst>
                </p14:cNvPr>
                <p14:cNvContentPartPr/>
                <p14:nvPr/>
              </p14:nvContentPartPr>
              <p14:xfrm>
                <a:off x="6942960" y="4888702"/>
                <a:ext cx="19800" cy="190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3952375-724C-1823-8416-A0F07C4DBB5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938640" y="4884382"/>
                  <a:ext cx="28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A132CF7-B2D5-554C-03B6-FF1C52F09E26}"/>
                    </a:ext>
                  </a:extLst>
                </p14:cNvPr>
                <p14:cNvContentPartPr/>
                <p14:nvPr/>
              </p14:nvContentPartPr>
              <p14:xfrm>
                <a:off x="6900120" y="4943422"/>
                <a:ext cx="131040" cy="1458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A132CF7-B2D5-554C-03B6-FF1C52F09E2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895800" y="4939102"/>
                  <a:ext cx="139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F83473C-0890-D1A9-3EBE-8EFF75A39DA1}"/>
                    </a:ext>
                  </a:extLst>
                </p14:cNvPr>
                <p14:cNvContentPartPr/>
                <p14:nvPr/>
              </p14:nvContentPartPr>
              <p14:xfrm>
                <a:off x="7021440" y="4970782"/>
                <a:ext cx="144360" cy="1159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F83473C-0890-D1A9-3EBE-8EFF75A39DA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017120" y="4966462"/>
                  <a:ext cx="153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C3D4D0B-CEDD-F272-2318-3C63BB799C11}"/>
                    </a:ext>
                  </a:extLst>
                </p14:cNvPr>
                <p14:cNvContentPartPr/>
                <p14:nvPr/>
              </p14:nvContentPartPr>
              <p14:xfrm>
                <a:off x="7197840" y="4873222"/>
                <a:ext cx="9000" cy="1929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C3D4D0B-CEDD-F272-2318-3C63BB799C1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193520" y="4868902"/>
                  <a:ext cx="17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03F178A-51EC-749B-9696-ABAFA6C725BF}"/>
                    </a:ext>
                  </a:extLst>
                </p14:cNvPr>
                <p14:cNvContentPartPr/>
                <p14:nvPr/>
              </p14:nvContentPartPr>
              <p14:xfrm>
                <a:off x="7298640" y="4866022"/>
                <a:ext cx="91080" cy="1807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03F178A-51EC-749B-9696-ABAFA6C725B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294320" y="4861702"/>
                  <a:ext cx="99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02600C1-D0C1-B382-BF01-F5D2B0B7ACB7}"/>
                    </a:ext>
                  </a:extLst>
                </p14:cNvPr>
                <p14:cNvContentPartPr/>
                <p14:nvPr/>
              </p14:nvContentPartPr>
              <p14:xfrm>
                <a:off x="7440480" y="4817422"/>
                <a:ext cx="207360" cy="2239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02600C1-D0C1-B382-BF01-F5D2B0B7ACB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436160" y="4813102"/>
                  <a:ext cx="216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BAFECB1B-520B-C3E1-B5F7-D137DF84F38A}"/>
                    </a:ext>
                  </a:extLst>
                </p14:cNvPr>
                <p14:cNvContentPartPr/>
                <p14:nvPr/>
              </p14:nvContentPartPr>
              <p14:xfrm>
                <a:off x="7826400" y="4894822"/>
                <a:ext cx="264600" cy="1292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BAFECB1B-520B-C3E1-B5F7-D137DF84F38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22080" y="4890502"/>
                  <a:ext cx="273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D39B696-AB4A-AF4F-FF27-0A0DC69BED54}"/>
                    </a:ext>
                  </a:extLst>
                </p14:cNvPr>
                <p14:cNvContentPartPr/>
                <p14:nvPr/>
              </p14:nvContentPartPr>
              <p14:xfrm>
                <a:off x="8115480" y="4896622"/>
                <a:ext cx="216000" cy="2865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D39B696-AB4A-AF4F-FF27-0A0DC69BED5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111160" y="4892302"/>
                  <a:ext cx="224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742C4B0-836E-C8F9-A4EE-E1218586B692}"/>
                    </a:ext>
                  </a:extLst>
                </p14:cNvPr>
                <p14:cNvContentPartPr/>
                <p14:nvPr/>
              </p14:nvContentPartPr>
              <p14:xfrm>
                <a:off x="8371800" y="4915342"/>
                <a:ext cx="186480" cy="986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742C4B0-836E-C8F9-A4EE-E1218586B69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367480" y="4911022"/>
                  <a:ext cx="195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E1FB12D-BF09-D0EE-D3B3-4B837D6ABF43}"/>
                    </a:ext>
                  </a:extLst>
                </p14:cNvPr>
                <p14:cNvContentPartPr/>
                <p14:nvPr/>
              </p14:nvContentPartPr>
              <p14:xfrm>
                <a:off x="8566920" y="4921462"/>
                <a:ext cx="116640" cy="1227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E1FB12D-BF09-D0EE-D3B3-4B837D6ABF4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562600" y="4917142"/>
                  <a:ext cx="125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7FE93D96-EE74-A71B-940A-10A0E0A76E39}"/>
                    </a:ext>
                  </a:extLst>
                </p14:cNvPr>
                <p14:cNvContentPartPr/>
                <p14:nvPr/>
              </p14:nvContentPartPr>
              <p14:xfrm>
                <a:off x="6713280" y="5220982"/>
                <a:ext cx="343440" cy="2102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7FE93D96-EE74-A71B-940A-10A0E0A76E3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708960" y="5216662"/>
                  <a:ext cx="352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1C16ACD-9B05-BA08-FA63-C35B8BC633D5}"/>
                    </a:ext>
                  </a:extLst>
                </p14:cNvPr>
                <p14:cNvContentPartPr/>
                <p14:nvPr/>
              </p14:nvContentPartPr>
              <p14:xfrm>
                <a:off x="7080840" y="5133142"/>
                <a:ext cx="162720" cy="2106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1C16ACD-9B05-BA08-FA63-C35B8BC633D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076520" y="5128822"/>
                  <a:ext cx="171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7577254-CC0E-4CF8-3EF7-D4E892C09707}"/>
                    </a:ext>
                  </a:extLst>
                </p14:cNvPr>
                <p14:cNvContentPartPr/>
                <p14:nvPr/>
              </p14:nvContentPartPr>
              <p14:xfrm>
                <a:off x="6725520" y="5057182"/>
                <a:ext cx="999360" cy="1256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7577254-CC0E-4CF8-3EF7-D4E892C0970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721200" y="5052862"/>
                  <a:ext cx="1008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C235E75-CA41-C539-C3DB-85A332FBA2F3}"/>
                    </a:ext>
                  </a:extLst>
                </p14:cNvPr>
                <p14:cNvContentPartPr/>
                <p14:nvPr/>
              </p14:nvContentPartPr>
              <p14:xfrm>
                <a:off x="5590440" y="2664982"/>
                <a:ext cx="182880" cy="349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C235E75-CA41-C539-C3DB-85A332FBA2F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586120" y="2660662"/>
                  <a:ext cx="191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A4ED9ED2-1B31-13F0-07C8-92E6E7140BCB}"/>
                    </a:ext>
                  </a:extLst>
                </p14:cNvPr>
                <p14:cNvContentPartPr/>
                <p14:nvPr/>
              </p14:nvContentPartPr>
              <p14:xfrm>
                <a:off x="4239360" y="3818062"/>
                <a:ext cx="182160" cy="392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A4ED9ED2-1B31-13F0-07C8-92E6E7140BC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235040" y="3813742"/>
                  <a:ext cx="190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95D1C497-2343-087C-AE17-45F3DEABCD97}"/>
                    </a:ext>
                  </a:extLst>
                </p14:cNvPr>
                <p14:cNvContentPartPr/>
                <p14:nvPr/>
              </p14:nvContentPartPr>
              <p14:xfrm>
                <a:off x="638280" y="4144582"/>
                <a:ext cx="150840" cy="2419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95D1C497-2343-087C-AE17-45F3DEABCD9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33960" y="4140262"/>
                  <a:ext cx="159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FF60864-5E63-6B28-AE72-69BA961A19F1}"/>
                    </a:ext>
                  </a:extLst>
                </p14:cNvPr>
                <p14:cNvContentPartPr/>
                <p14:nvPr/>
              </p14:nvContentPartPr>
              <p14:xfrm>
                <a:off x="4879440" y="2208142"/>
                <a:ext cx="116640" cy="2167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FF60864-5E63-6B28-AE72-69BA961A19F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875120" y="2203822"/>
                  <a:ext cx="125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4ABEBF5-3538-DAA6-B7FE-830FD3EF3BA7}"/>
                    </a:ext>
                  </a:extLst>
                </p14:cNvPr>
                <p14:cNvContentPartPr/>
                <p14:nvPr/>
              </p14:nvContentPartPr>
              <p14:xfrm>
                <a:off x="4995720" y="2299582"/>
                <a:ext cx="145800" cy="1537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4ABEBF5-3538-DAA6-B7FE-830FD3EF3BA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991400" y="2295262"/>
                  <a:ext cx="154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8064DA1-5401-104C-2D55-009BAEBD99FE}"/>
                    </a:ext>
                  </a:extLst>
                </p14:cNvPr>
                <p14:cNvContentPartPr/>
                <p14:nvPr/>
              </p14:nvContentPartPr>
              <p14:xfrm>
                <a:off x="5075640" y="2374462"/>
                <a:ext cx="72720" cy="36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8064DA1-5401-104C-2D55-009BAEBD99F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071320" y="2370142"/>
                  <a:ext cx="813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7969928D-9192-83F7-5460-BDF5F31D601B}"/>
                    </a:ext>
                  </a:extLst>
                </p14:cNvPr>
                <p14:cNvContentPartPr/>
                <p14:nvPr/>
              </p14:nvContentPartPr>
              <p14:xfrm>
                <a:off x="4659480" y="2231542"/>
                <a:ext cx="131760" cy="2113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7969928D-9192-83F7-5460-BDF5F31D601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655160" y="2227222"/>
                  <a:ext cx="140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B34ADBC-824A-60F2-F070-8236683AB789}"/>
                    </a:ext>
                  </a:extLst>
                </p14:cNvPr>
                <p14:cNvContentPartPr/>
                <p14:nvPr/>
              </p14:nvContentPartPr>
              <p14:xfrm>
                <a:off x="5380560" y="1991422"/>
                <a:ext cx="188280" cy="1537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B34ADBC-824A-60F2-F070-8236683AB78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376240" y="1987102"/>
                  <a:ext cx="196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C52A2D9-C642-2FF0-46C5-083C2691389B}"/>
                    </a:ext>
                  </a:extLst>
                </p14:cNvPr>
                <p14:cNvContentPartPr/>
                <p14:nvPr/>
              </p14:nvContentPartPr>
              <p14:xfrm>
                <a:off x="5337720" y="2180422"/>
                <a:ext cx="387360" cy="468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C52A2D9-C642-2FF0-46C5-083C2691389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333400" y="2176102"/>
                  <a:ext cx="396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3C0BFD3-BC76-33AA-D01B-14443C730961}"/>
                    </a:ext>
                  </a:extLst>
                </p14:cNvPr>
                <p14:cNvContentPartPr/>
                <p14:nvPr/>
              </p14:nvContentPartPr>
              <p14:xfrm>
                <a:off x="5279400" y="2340262"/>
                <a:ext cx="144720" cy="184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3C0BFD3-BC76-33AA-D01B-14443C73096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275080" y="2335942"/>
                  <a:ext cx="153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5BE1862-3105-52B5-6FC4-91AD831DDB1A}"/>
                    </a:ext>
                  </a:extLst>
                </p14:cNvPr>
                <p14:cNvContentPartPr/>
                <p14:nvPr/>
              </p14:nvContentPartPr>
              <p14:xfrm>
                <a:off x="5483880" y="2279782"/>
                <a:ext cx="350640" cy="2638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5BE1862-3105-52B5-6FC4-91AD831DDB1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479560" y="2275462"/>
                  <a:ext cx="359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147DCC1-9A97-CFF3-2E29-6A1B6995BB7E}"/>
                    </a:ext>
                  </a:extLst>
                </p14:cNvPr>
                <p14:cNvContentPartPr/>
                <p14:nvPr/>
              </p14:nvContentPartPr>
              <p14:xfrm>
                <a:off x="5601240" y="2366542"/>
                <a:ext cx="90720" cy="1778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147DCC1-9A97-CFF3-2E29-6A1B6995BB7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596920" y="2362222"/>
                  <a:ext cx="99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D98D663-FCED-A607-2EFC-76E9D4DF9935}"/>
                    </a:ext>
                  </a:extLst>
                </p14:cNvPr>
                <p14:cNvContentPartPr/>
                <p14:nvPr/>
              </p14:nvContentPartPr>
              <p14:xfrm>
                <a:off x="5697360" y="2469502"/>
                <a:ext cx="100080" cy="1299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D98D663-FCED-A607-2EFC-76E9D4DF993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693040" y="2465182"/>
                  <a:ext cx="108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E4B7500-2D22-F9B6-EAC7-321DD5371C4A}"/>
                    </a:ext>
                  </a:extLst>
                </p14:cNvPr>
                <p14:cNvContentPartPr/>
                <p14:nvPr/>
              </p14:nvContentPartPr>
              <p14:xfrm>
                <a:off x="5720760" y="2561662"/>
                <a:ext cx="98280" cy="61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E4B7500-2D22-F9B6-EAC7-321DD5371C4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716440" y="2557342"/>
                  <a:ext cx="1069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DA7F0796-3109-914A-8932-FC628C3B9BB1}"/>
                    </a:ext>
                  </a:extLst>
                </p14:cNvPr>
                <p14:cNvContentPartPr/>
                <p14:nvPr/>
              </p14:nvContentPartPr>
              <p14:xfrm>
                <a:off x="4927320" y="2049382"/>
                <a:ext cx="53280" cy="579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DA7F0796-3109-914A-8932-FC628C3B9BB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923000" y="2045062"/>
                  <a:ext cx="61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3CD8D6E-4B8B-1082-02E1-3B7336C7EBB2}"/>
                    </a:ext>
                  </a:extLst>
                </p14:cNvPr>
                <p14:cNvContentPartPr/>
                <p14:nvPr/>
              </p14:nvContentPartPr>
              <p14:xfrm>
                <a:off x="4901760" y="1860742"/>
                <a:ext cx="118800" cy="1198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3CD8D6E-4B8B-1082-02E1-3B7336C7EBB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897440" y="1856422"/>
                  <a:ext cx="127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34BB61B-B36F-2AB1-D885-F7177815C462}"/>
                    </a:ext>
                  </a:extLst>
                </p14:cNvPr>
                <p14:cNvContentPartPr/>
                <p14:nvPr/>
              </p14:nvContentPartPr>
              <p14:xfrm>
                <a:off x="5322240" y="2683702"/>
                <a:ext cx="173880" cy="1202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34BB61B-B36F-2AB1-D885-F7177815C46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17920" y="2679382"/>
                  <a:ext cx="182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A0F7054-DC3A-EAF9-F3FA-3E422E1F6142}"/>
                    </a:ext>
                  </a:extLst>
                </p14:cNvPr>
                <p14:cNvContentPartPr/>
                <p14:nvPr/>
              </p14:nvContentPartPr>
              <p14:xfrm>
                <a:off x="5473080" y="2620702"/>
                <a:ext cx="60120" cy="975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A0F7054-DC3A-EAF9-F3FA-3E422E1F614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68760" y="2616382"/>
                  <a:ext cx="68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DCC9D5A-0DA4-4E53-1105-3E7FA59AD294}"/>
                    </a:ext>
                  </a:extLst>
                </p14:cNvPr>
                <p14:cNvContentPartPr/>
                <p14:nvPr/>
              </p14:nvContentPartPr>
              <p14:xfrm>
                <a:off x="5101560" y="2792062"/>
                <a:ext cx="97920" cy="1720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DCC9D5A-0DA4-4E53-1105-3E7FA59AD29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097240" y="2787742"/>
                  <a:ext cx="106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A63FABA-6D02-F457-FED1-35D0C41A88D8}"/>
                    </a:ext>
                  </a:extLst>
                </p14:cNvPr>
                <p14:cNvContentPartPr/>
                <p14:nvPr/>
              </p14:nvContentPartPr>
              <p14:xfrm>
                <a:off x="237600" y="2258902"/>
                <a:ext cx="16200" cy="14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A63FABA-6D02-F457-FED1-35D0C41A88D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33280" y="2254582"/>
                  <a:ext cx="24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AAE8E7A-A995-FFEC-782E-53689D96CBB5}"/>
                    </a:ext>
                  </a:extLst>
                </p14:cNvPr>
                <p14:cNvContentPartPr/>
                <p14:nvPr/>
              </p14:nvContentPartPr>
              <p14:xfrm>
                <a:off x="217800" y="2114542"/>
                <a:ext cx="125280" cy="1688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AAE8E7A-A995-FFEC-782E-53689D96CBB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13480" y="2110222"/>
                  <a:ext cx="133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5F25541-1BB8-3917-32C5-97FA13CFF534}"/>
                    </a:ext>
                  </a:extLst>
                </p14:cNvPr>
                <p14:cNvContentPartPr/>
                <p14:nvPr/>
              </p14:nvContentPartPr>
              <p14:xfrm>
                <a:off x="457560" y="2155222"/>
                <a:ext cx="39600" cy="133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5F25541-1BB8-3917-32C5-97FA13CFF53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53240" y="2150902"/>
                  <a:ext cx="48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A17A77E-B572-9345-661C-94653DAF8DAE}"/>
                    </a:ext>
                  </a:extLst>
                </p14:cNvPr>
                <p14:cNvContentPartPr/>
                <p14:nvPr/>
              </p14:nvContentPartPr>
              <p14:xfrm>
                <a:off x="442440" y="2070622"/>
                <a:ext cx="174240" cy="1980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A17A77E-B572-9345-661C-94653DAF8DA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38120" y="2066302"/>
                  <a:ext cx="182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E8410AC-E4FB-A225-774D-E844BC87AE76}"/>
                    </a:ext>
                  </a:extLst>
                </p14:cNvPr>
                <p14:cNvContentPartPr/>
                <p14:nvPr/>
              </p14:nvContentPartPr>
              <p14:xfrm>
                <a:off x="626760" y="2216782"/>
                <a:ext cx="74160" cy="144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E8410AC-E4FB-A225-774D-E844BC87AE7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22440" y="2212462"/>
                  <a:ext cx="82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880C9B5-698A-E289-E415-B6752D8B3DC5}"/>
                    </a:ext>
                  </a:extLst>
                </p14:cNvPr>
                <p14:cNvContentPartPr/>
                <p14:nvPr/>
              </p14:nvContentPartPr>
              <p14:xfrm>
                <a:off x="642240" y="2300662"/>
                <a:ext cx="68040" cy="64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880C9B5-698A-E289-E415-B6752D8B3DC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37920" y="2296342"/>
                  <a:ext cx="76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7701760-A0D6-DF27-F474-4F5B599360CB}"/>
                    </a:ext>
                  </a:extLst>
                </p14:cNvPr>
                <p14:cNvContentPartPr/>
                <p14:nvPr/>
              </p14:nvContentPartPr>
              <p14:xfrm>
                <a:off x="187560" y="2424502"/>
                <a:ext cx="616320" cy="543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7701760-A0D6-DF27-F474-4F5B599360C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83240" y="2420182"/>
                  <a:ext cx="624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FF15B78-3BC9-B0A4-2DBE-87D5218B676D}"/>
                    </a:ext>
                  </a:extLst>
                </p14:cNvPr>
                <p14:cNvContentPartPr/>
                <p14:nvPr/>
              </p14:nvContentPartPr>
              <p14:xfrm>
                <a:off x="183960" y="2628622"/>
                <a:ext cx="185760" cy="1213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FF15B78-3BC9-B0A4-2DBE-87D5218B676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79640" y="2624302"/>
                  <a:ext cx="194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2310BD1-BF39-C24D-229F-A600FAB8CDC2}"/>
                    </a:ext>
                  </a:extLst>
                </p14:cNvPr>
                <p14:cNvContentPartPr/>
                <p14:nvPr/>
              </p14:nvContentPartPr>
              <p14:xfrm>
                <a:off x="474120" y="2538982"/>
                <a:ext cx="151200" cy="228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2310BD1-BF39-C24D-229F-A600FAB8CDC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69800" y="2534662"/>
                  <a:ext cx="159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2901095-D16A-4C4C-D997-146C8C2E797F}"/>
                    </a:ext>
                  </a:extLst>
                </p14:cNvPr>
                <p14:cNvContentPartPr/>
                <p14:nvPr/>
              </p14:nvContentPartPr>
              <p14:xfrm>
                <a:off x="644040" y="2647702"/>
                <a:ext cx="124200" cy="1972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2901095-D16A-4C4C-D997-146C8C2E797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39720" y="2643382"/>
                  <a:ext cx="132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CD50019-6F8F-16F6-207A-5A4D9BF54EF1}"/>
                    </a:ext>
                  </a:extLst>
                </p14:cNvPr>
                <p14:cNvContentPartPr/>
                <p14:nvPr/>
              </p14:nvContentPartPr>
              <p14:xfrm>
                <a:off x="690120" y="2765782"/>
                <a:ext cx="76320" cy="158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CD50019-6F8F-16F6-207A-5A4D9BF54EF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85800" y="2761462"/>
                  <a:ext cx="84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D91C53D-E595-2BEE-64F2-084D460B91AC}"/>
                    </a:ext>
                  </a:extLst>
                </p14:cNvPr>
                <p14:cNvContentPartPr/>
                <p14:nvPr/>
              </p14:nvContentPartPr>
              <p14:xfrm>
                <a:off x="1107000" y="2394982"/>
                <a:ext cx="173160" cy="100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D91C53D-E595-2BEE-64F2-084D460B91A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02680" y="2390662"/>
                  <a:ext cx="181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22E43EF-C808-3F19-D2C2-D78405AC5E78}"/>
                    </a:ext>
                  </a:extLst>
                </p14:cNvPr>
                <p14:cNvContentPartPr/>
                <p14:nvPr/>
              </p14:nvContentPartPr>
              <p14:xfrm>
                <a:off x="1110960" y="2485342"/>
                <a:ext cx="196920" cy="100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22E43EF-C808-3F19-D2C2-D78405AC5E7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06640" y="2481022"/>
                  <a:ext cx="205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9D12D2B-BBF1-DD24-B580-741C66AE5322}"/>
                    </a:ext>
                  </a:extLst>
                </p14:cNvPr>
                <p14:cNvContentPartPr/>
                <p14:nvPr/>
              </p14:nvContentPartPr>
              <p14:xfrm>
                <a:off x="1508040" y="2334862"/>
                <a:ext cx="141480" cy="2379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9D12D2B-BBF1-DD24-B580-741C66AE532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503720" y="2330542"/>
                  <a:ext cx="150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2EF62E2-5922-5CD6-4B2A-2FC2149C7477}"/>
                    </a:ext>
                  </a:extLst>
                </p14:cNvPr>
                <p14:cNvContentPartPr/>
                <p14:nvPr/>
              </p14:nvContentPartPr>
              <p14:xfrm>
                <a:off x="1661760" y="2399302"/>
                <a:ext cx="100800" cy="1501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2EF62E2-5922-5CD6-4B2A-2FC2149C747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657440" y="2394982"/>
                  <a:ext cx="109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E25D7FF-69D2-968F-0C82-59C07183E7F6}"/>
                    </a:ext>
                  </a:extLst>
                </p14:cNvPr>
                <p14:cNvContentPartPr/>
                <p14:nvPr/>
              </p14:nvContentPartPr>
              <p14:xfrm>
                <a:off x="1710000" y="2385262"/>
                <a:ext cx="85320" cy="1756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E25D7FF-69D2-968F-0C82-59C07183E7F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705680" y="2380942"/>
                  <a:ext cx="93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74002D6-07D8-E5D3-4172-5D060C790195}"/>
                    </a:ext>
                  </a:extLst>
                </p14:cNvPr>
                <p14:cNvContentPartPr/>
                <p14:nvPr/>
              </p14:nvContentPartPr>
              <p14:xfrm>
                <a:off x="1971720" y="2350702"/>
                <a:ext cx="42480" cy="471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74002D6-07D8-E5D3-4172-5D060C79019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67400" y="2346382"/>
                  <a:ext cx="51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C4A2C25-F9C2-491F-7E66-A34B304E3299}"/>
                    </a:ext>
                  </a:extLst>
                </p14:cNvPr>
                <p14:cNvContentPartPr/>
                <p14:nvPr/>
              </p14:nvContentPartPr>
              <p14:xfrm>
                <a:off x="2179800" y="2115622"/>
                <a:ext cx="125640" cy="1972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C4A2C25-F9C2-491F-7E66-A34B304E329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175480" y="2111302"/>
                  <a:ext cx="134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3975FED-8571-97E7-DF65-EF709B73F9C2}"/>
                    </a:ext>
                  </a:extLst>
                </p14:cNvPr>
                <p14:cNvContentPartPr/>
                <p14:nvPr/>
              </p14:nvContentPartPr>
              <p14:xfrm>
                <a:off x="2169720" y="2340982"/>
                <a:ext cx="163800" cy="158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3975FED-8571-97E7-DF65-EF709B73F9C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165400" y="2336662"/>
                  <a:ext cx="172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95DF681-F53C-57AB-9690-AD9BA677D3FD}"/>
                    </a:ext>
                  </a:extLst>
                </p14:cNvPr>
                <p14:cNvContentPartPr/>
                <p14:nvPr/>
              </p14:nvContentPartPr>
              <p14:xfrm>
                <a:off x="2188440" y="2415862"/>
                <a:ext cx="117720" cy="1479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95DF681-F53C-57AB-9690-AD9BA677D3F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184120" y="2411542"/>
                  <a:ext cx="126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864A7A2-C430-C15D-A70E-F414FD711868}"/>
                    </a:ext>
                  </a:extLst>
                </p14:cNvPr>
                <p14:cNvContentPartPr/>
                <p14:nvPr/>
              </p14:nvContentPartPr>
              <p14:xfrm>
                <a:off x="2576880" y="2108782"/>
                <a:ext cx="165960" cy="1749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864A7A2-C430-C15D-A70E-F414FD71186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572560" y="2104462"/>
                  <a:ext cx="174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4874923-6D57-CA75-46CD-9FE45838BCE8}"/>
                    </a:ext>
                  </a:extLst>
                </p14:cNvPr>
                <p14:cNvContentPartPr/>
                <p14:nvPr/>
              </p14:nvContentPartPr>
              <p14:xfrm>
                <a:off x="2550960" y="2324062"/>
                <a:ext cx="298080" cy="54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4874923-6D57-CA75-46CD-9FE45838BCE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546640" y="2319742"/>
                  <a:ext cx="3067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E5A29F8-9511-07F7-45F0-55E4A0F49E48}"/>
                    </a:ext>
                  </a:extLst>
                </p14:cNvPr>
                <p14:cNvContentPartPr/>
                <p14:nvPr/>
              </p14:nvContentPartPr>
              <p14:xfrm>
                <a:off x="2487600" y="2389222"/>
                <a:ext cx="359280" cy="2379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E5A29F8-9511-07F7-45F0-55E4A0F49E4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483280" y="2384902"/>
                  <a:ext cx="367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09F2059-7D9F-9772-B133-C1BAA2604190}"/>
                    </a:ext>
                  </a:extLst>
                </p14:cNvPr>
                <p14:cNvContentPartPr/>
                <p14:nvPr/>
              </p14:nvContentPartPr>
              <p14:xfrm>
                <a:off x="2633400" y="2510182"/>
                <a:ext cx="117360" cy="1450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09F2059-7D9F-9772-B133-C1BAA260419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629080" y="2505862"/>
                  <a:ext cx="126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03BF399-787E-3886-A43D-0AFD04604B30}"/>
                    </a:ext>
                  </a:extLst>
                </p14:cNvPr>
                <p14:cNvContentPartPr/>
                <p14:nvPr/>
              </p14:nvContentPartPr>
              <p14:xfrm>
                <a:off x="2725200" y="2591902"/>
                <a:ext cx="104040" cy="137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03BF399-787E-3886-A43D-0AFD04604B30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720880" y="2587582"/>
                  <a:ext cx="112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FF67235-8E22-85B4-2E7D-D57334CAF90F}"/>
                    </a:ext>
                  </a:extLst>
                </p14:cNvPr>
                <p14:cNvContentPartPr/>
                <p14:nvPr/>
              </p14:nvContentPartPr>
              <p14:xfrm>
                <a:off x="2777760" y="2578222"/>
                <a:ext cx="81720" cy="1602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FF67235-8E22-85B4-2E7D-D57334CAF90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773440" y="2573902"/>
                  <a:ext cx="90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114AB83-BA4A-7C8F-A258-16A90FAB1606}"/>
                    </a:ext>
                  </a:extLst>
                </p14:cNvPr>
                <p14:cNvContentPartPr/>
                <p14:nvPr/>
              </p14:nvContentPartPr>
              <p14:xfrm>
                <a:off x="3091680" y="2315062"/>
                <a:ext cx="174600" cy="198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114AB83-BA4A-7C8F-A258-16A90FAB160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087360" y="2310742"/>
                  <a:ext cx="183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B1B25D8-64E7-71BA-F733-3A83B3D21338}"/>
                    </a:ext>
                  </a:extLst>
                </p14:cNvPr>
                <p14:cNvContentPartPr/>
                <p14:nvPr/>
              </p14:nvContentPartPr>
              <p14:xfrm>
                <a:off x="3391560" y="2274022"/>
                <a:ext cx="240120" cy="1112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B1B25D8-64E7-71BA-F733-3A83B3D2133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387240" y="2269702"/>
                  <a:ext cx="248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83AA1DB-6BA9-A31B-06D8-2BB220208836}"/>
                    </a:ext>
                  </a:extLst>
                </p14:cNvPr>
                <p14:cNvContentPartPr/>
                <p14:nvPr/>
              </p14:nvContentPartPr>
              <p14:xfrm>
                <a:off x="3813120" y="2275102"/>
                <a:ext cx="115560" cy="180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83AA1DB-6BA9-A31B-06D8-2BB22020883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808800" y="2270782"/>
                  <a:ext cx="124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A201ECD-42AD-3796-643F-4D58E130FD0A}"/>
                    </a:ext>
                  </a:extLst>
                </p14:cNvPr>
                <p14:cNvContentPartPr/>
                <p14:nvPr/>
              </p14:nvContentPartPr>
              <p14:xfrm>
                <a:off x="3800160" y="2325862"/>
                <a:ext cx="180000" cy="158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A201ECD-42AD-3796-643F-4D58E130FD0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795840" y="2321542"/>
                  <a:ext cx="188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54CA1A6-B19B-BC78-9153-EA8B8AD57FE9}"/>
                    </a:ext>
                  </a:extLst>
                </p14:cNvPr>
                <p14:cNvContentPartPr/>
                <p14:nvPr/>
              </p14:nvContentPartPr>
              <p14:xfrm>
                <a:off x="4221360" y="2212462"/>
                <a:ext cx="158400" cy="1400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54CA1A6-B19B-BC78-9153-EA8B8AD57FE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217040" y="2208142"/>
                  <a:ext cx="167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EC684EF-BCEA-499B-9189-B20F32929D7F}"/>
                    </a:ext>
                  </a:extLst>
                </p14:cNvPr>
                <p14:cNvContentPartPr/>
                <p14:nvPr/>
              </p14:nvContentPartPr>
              <p14:xfrm>
                <a:off x="2923200" y="3281662"/>
                <a:ext cx="136800" cy="2736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EC684EF-BCEA-499B-9189-B20F32929D7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918880" y="3277342"/>
                  <a:ext cx="145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75B8146-7064-710E-1639-298A2FF9DCE0}"/>
                    </a:ext>
                  </a:extLst>
                </p14:cNvPr>
                <p14:cNvContentPartPr/>
                <p14:nvPr/>
              </p14:nvContentPartPr>
              <p14:xfrm>
                <a:off x="3152880" y="3399382"/>
                <a:ext cx="14760" cy="1126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75B8146-7064-710E-1639-298A2FF9DCE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148560" y="3395062"/>
                  <a:ext cx="23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C3A28B9-D9D1-2CE5-9592-410DA28FFDF3}"/>
                    </a:ext>
                  </a:extLst>
                </p14:cNvPr>
                <p14:cNvContentPartPr/>
                <p14:nvPr/>
              </p14:nvContentPartPr>
              <p14:xfrm>
                <a:off x="3093120" y="3379222"/>
                <a:ext cx="147960" cy="1854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C3A28B9-D9D1-2CE5-9592-410DA28FFDF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088800" y="3374902"/>
                  <a:ext cx="156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BF0C699-1473-E696-5182-674E5D5ECD26}"/>
                    </a:ext>
                  </a:extLst>
                </p14:cNvPr>
                <p14:cNvContentPartPr/>
                <p14:nvPr/>
              </p14:nvContentPartPr>
              <p14:xfrm>
                <a:off x="3372840" y="3339982"/>
                <a:ext cx="17280" cy="370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BF0C699-1473-E696-5182-674E5D5ECD2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368520" y="3335662"/>
                  <a:ext cx="25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298315E-6835-231E-C132-78E7DD86899B}"/>
                    </a:ext>
                  </a:extLst>
                </p14:cNvPr>
                <p14:cNvContentPartPr/>
                <p14:nvPr/>
              </p14:nvContentPartPr>
              <p14:xfrm>
                <a:off x="3534840" y="3227302"/>
                <a:ext cx="94680" cy="2246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298315E-6835-231E-C132-78E7DD86899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530520" y="3222982"/>
                  <a:ext cx="103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1F5AF08-E101-0132-F3A0-78487068E78F}"/>
                    </a:ext>
                  </a:extLst>
                </p14:cNvPr>
                <p14:cNvContentPartPr/>
                <p14:nvPr/>
              </p14:nvContentPartPr>
              <p14:xfrm>
                <a:off x="3758760" y="3335662"/>
                <a:ext cx="20520" cy="26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1F5AF08-E101-0132-F3A0-78487068E78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754440" y="3331342"/>
                  <a:ext cx="29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FACD217-531B-D30A-D8E4-A22771306EA1}"/>
                    </a:ext>
                  </a:extLst>
                </p14:cNvPr>
                <p14:cNvContentPartPr/>
                <p14:nvPr/>
              </p14:nvContentPartPr>
              <p14:xfrm>
                <a:off x="3995280" y="2996542"/>
                <a:ext cx="217080" cy="2336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FACD217-531B-D30A-D8E4-A22771306EA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990960" y="2992222"/>
                  <a:ext cx="225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090EA72-CB4D-8B6E-F6C2-D1AD35CB4A98}"/>
                    </a:ext>
                  </a:extLst>
                </p14:cNvPr>
                <p14:cNvContentPartPr/>
                <p14:nvPr/>
              </p14:nvContentPartPr>
              <p14:xfrm>
                <a:off x="3940920" y="3237382"/>
                <a:ext cx="443160" cy="417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090EA72-CB4D-8B6E-F6C2-D1AD35CB4A9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936600" y="3233062"/>
                  <a:ext cx="451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CB268C9-2376-E9BF-FF19-59C21B0AC493}"/>
                    </a:ext>
                  </a:extLst>
                </p14:cNvPr>
                <p14:cNvContentPartPr/>
                <p14:nvPr/>
              </p14:nvContentPartPr>
              <p14:xfrm>
                <a:off x="3912480" y="3432502"/>
                <a:ext cx="132120" cy="157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CB268C9-2376-E9BF-FF19-59C21B0AC49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908160" y="3428182"/>
                  <a:ext cx="140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20178BF-40AB-62B1-5F2A-14F3003ED5D3}"/>
                    </a:ext>
                  </a:extLst>
                </p14:cNvPr>
                <p14:cNvContentPartPr/>
                <p14:nvPr/>
              </p14:nvContentPartPr>
              <p14:xfrm>
                <a:off x="4132080" y="3356542"/>
                <a:ext cx="303840" cy="2595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20178BF-40AB-62B1-5F2A-14F3003ED5D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127760" y="3352222"/>
                  <a:ext cx="312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4220C61-72D3-F169-F2EB-8D656CE2D75A}"/>
                    </a:ext>
                  </a:extLst>
                </p14:cNvPr>
                <p14:cNvContentPartPr/>
                <p14:nvPr/>
              </p14:nvContentPartPr>
              <p14:xfrm>
                <a:off x="4258440" y="3498742"/>
                <a:ext cx="66600" cy="1191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4220C61-72D3-F169-F2EB-8D656CE2D75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254120" y="3494422"/>
                  <a:ext cx="75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FA6F301A-868E-4967-B689-6ED079430B93}"/>
                    </a:ext>
                  </a:extLst>
                </p14:cNvPr>
                <p14:cNvContentPartPr/>
                <p14:nvPr/>
              </p14:nvContentPartPr>
              <p14:xfrm>
                <a:off x="4354920" y="3587662"/>
                <a:ext cx="34920" cy="1180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FA6F301A-868E-4967-B689-6ED079430B9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350600" y="3583342"/>
                  <a:ext cx="43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6E0AB6D-AFBD-72FE-79CE-E0B7483CFB64}"/>
                    </a:ext>
                  </a:extLst>
                </p14:cNvPr>
                <p14:cNvContentPartPr/>
                <p14:nvPr/>
              </p14:nvContentPartPr>
              <p14:xfrm>
                <a:off x="4324320" y="3568582"/>
                <a:ext cx="130320" cy="1605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6E0AB6D-AFBD-72FE-79CE-E0B7483CFB6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320000" y="3564262"/>
                  <a:ext cx="138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AC323B3-B9BD-F807-408F-6E926E9AAFC0}"/>
                    </a:ext>
                  </a:extLst>
                </p14:cNvPr>
                <p14:cNvContentPartPr/>
                <p14:nvPr/>
              </p14:nvContentPartPr>
              <p14:xfrm>
                <a:off x="4036320" y="3772342"/>
                <a:ext cx="112680" cy="1483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AC323B3-B9BD-F807-408F-6E926E9AAFC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032000" y="3768022"/>
                  <a:ext cx="121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E57DD3E-71F9-3278-397B-68F439511A45}"/>
                    </a:ext>
                  </a:extLst>
                </p14:cNvPr>
                <p14:cNvContentPartPr/>
                <p14:nvPr/>
              </p14:nvContentPartPr>
              <p14:xfrm>
                <a:off x="4056120" y="3710422"/>
                <a:ext cx="149400" cy="684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E57DD3E-71F9-3278-397B-68F439511A4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051800" y="3706102"/>
                  <a:ext cx="158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7C90078D-C159-DF8A-7F70-0FB168E8E802}"/>
                    </a:ext>
                  </a:extLst>
                </p14:cNvPr>
                <p14:cNvContentPartPr/>
                <p14:nvPr/>
              </p14:nvContentPartPr>
              <p14:xfrm>
                <a:off x="3546360" y="3893302"/>
                <a:ext cx="133920" cy="1314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7C90078D-C159-DF8A-7F70-0FB168E8E80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542040" y="3888982"/>
                  <a:ext cx="142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7FB53118-2E5E-E8EE-CBFE-3BEC96ABAD3F}"/>
                    </a:ext>
                  </a:extLst>
                </p14:cNvPr>
                <p14:cNvContentPartPr/>
                <p14:nvPr/>
              </p14:nvContentPartPr>
              <p14:xfrm>
                <a:off x="3752640" y="3929662"/>
                <a:ext cx="74520" cy="194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7FB53118-2E5E-E8EE-CBFE-3BEC96ABAD3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748320" y="3925342"/>
                  <a:ext cx="83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AD86AC9-FA7B-A33B-DAB6-9C7FFF250F45}"/>
                    </a:ext>
                  </a:extLst>
                </p14:cNvPr>
                <p14:cNvContentPartPr/>
                <p14:nvPr/>
              </p14:nvContentPartPr>
              <p14:xfrm>
                <a:off x="3841560" y="3861982"/>
                <a:ext cx="117360" cy="1339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AD86AC9-FA7B-A33B-DAB6-9C7FFF250F4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837240" y="3857662"/>
                  <a:ext cx="126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D49B151-0774-7186-DA2C-6F6FFCE37D59}"/>
                    </a:ext>
                  </a:extLst>
                </p14:cNvPr>
                <p14:cNvContentPartPr/>
                <p14:nvPr/>
              </p14:nvContentPartPr>
              <p14:xfrm>
                <a:off x="3084480" y="2931742"/>
                <a:ext cx="45360" cy="1717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D49B151-0774-7186-DA2C-6F6FFCE37D5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080160" y="2927422"/>
                  <a:ext cx="54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AA1020D-AC6E-484E-4EF1-5A5F21056933}"/>
                    </a:ext>
                  </a:extLst>
                </p14:cNvPr>
                <p14:cNvContentPartPr/>
                <p14:nvPr/>
              </p14:nvContentPartPr>
              <p14:xfrm>
                <a:off x="3020400" y="3051982"/>
                <a:ext cx="180000" cy="1224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AA1020D-AC6E-484E-4EF1-5A5F2105693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016080" y="3047662"/>
                  <a:ext cx="188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D3A9DC0-9934-EC73-3864-FF2EBB190E10}"/>
                    </a:ext>
                  </a:extLst>
                </p14:cNvPr>
                <p14:cNvContentPartPr/>
                <p14:nvPr/>
              </p14:nvContentPartPr>
              <p14:xfrm>
                <a:off x="3074040" y="2674342"/>
                <a:ext cx="153000" cy="1825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D3A9DC0-9934-EC73-3864-FF2EBB190E1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069720" y="2670022"/>
                  <a:ext cx="161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0E34D1E-BCF8-4E8D-BBED-C8C22C27852F}"/>
                    </a:ext>
                  </a:extLst>
                </p14:cNvPr>
                <p14:cNvContentPartPr/>
                <p14:nvPr/>
              </p14:nvContentPartPr>
              <p14:xfrm>
                <a:off x="2629080" y="4140262"/>
                <a:ext cx="105840" cy="1803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0E34D1E-BCF8-4E8D-BBED-C8C22C27852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624760" y="4135942"/>
                  <a:ext cx="114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BEF669F6-44BF-1A4C-7C9D-4710B4068BCF}"/>
                    </a:ext>
                  </a:extLst>
                </p14:cNvPr>
                <p14:cNvContentPartPr/>
                <p14:nvPr/>
              </p14:nvContentPartPr>
              <p14:xfrm>
                <a:off x="2822760" y="4198942"/>
                <a:ext cx="7560" cy="97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BEF669F6-44BF-1A4C-7C9D-4710B4068BC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18440" y="4194622"/>
                  <a:ext cx="16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DF5C4F12-40D5-1409-7A43-FDC1004F95E6}"/>
                    </a:ext>
                  </a:extLst>
                </p14:cNvPr>
                <p14:cNvContentPartPr/>
                <p14:nvPr/>
              </p14:nvContentPartPr>
              <p14:xfrm>
                <a:off x="2860920" y="4139182"/>
                <a:ext cx="88920" cy="1825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DF5C4F12-40D5-1409-7A43-FDC1004F95E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856600" y="4134862"/>
                  <a:ext cx="97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A5B4A0B-82A0-FAC1-6065-EE1861A790EE}"/>
                    </a:ext>
                  </a:extLst>
                </p14:cNvPr>
                <p14:cNvContentPartPr/>
                <p14:nvPr/>
              </p14:nvContentPartPr>
              <p14:xfrm>
                <a:off x="3034800" y="4197502"/>
                <a:ext cx="45000" cy="374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A5B4A0B-82A0-FAC1-6065-EE1861A790E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030480" y="4193182"/>
                  <a:ext cx="53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EF174B0-5CD0-7D6E-E83F-77F5ECC4F41E}"/>
                    </a:ext>
                  </a:extLst>
                </p14:cNvPr>
                <p14:cNvContentPartPr/>
                <p14:nvPr/>
              </p14:nvContentPartPr>
              <p14:xfrm>
                <a:off x="3143880" y="3957742"/>
                <a:ext cx="174240" cy="2034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EF174B0-5CD0-7D6E-E83F-77F5ECC4F41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139560" y="3953422"/>
                  <a:ext cx="182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BDBCCAE-BE2F-4C6E-3F37-7BAEB1CC0F79}"/>
                    </a:ext>
                  </a:extLst>
                </p14:cNvPr>
                <p14:cNvContentPartPr/>
                <p14:nvPr/>
              </p14:nvContentPartPr>
              <p14:xfrm>
                <a:off x="3167280" y="4198942"/>
                <a:ext cx="343440" cy="316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BDBCCAE-BE2F-4C6E-3F37-7BAEB1CC0F7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162960" y="4194622"/>
                  <a:ext cx="352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B0471FD7-8080-B7DF-B4C1-0EBA7EE6B60D}"/>
                    </a:ext>
                  </a:extLst>
                </p14:cNvPr>
                <p14:cNvContentPartPr/>
                <p14:nvPr/>
              </p14:nvContentPartPr>
              <p14:xfrm>
                <a:off x="2919240" y="4422862"/>
                <a:ext cx="143640" cy="1980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B0471FD7-8080-B7DF-B4C1-0EBA7EE6B60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914920" y="4418542"/>
                  <a:ext cx="152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B7814029-3FF5-966C-9AF6-6F617FB1B1D9}"/>
                    </a:ext>
                  </a:extLst>
                </p14:cNvPr>
                <p14:cNvContentPartPr/>
                <p14:nvPr/>
              </p14:nvContentPartPr>
              <p14:xfrm>
                <a:off x="3118320" y="4340062"/>
                <a:ext cx="528480" cy="2462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B7814029-3FF5-966C-9AF6-6F617FB1B1D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114000" y="4335742"/>
                  <a:ext cx="537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8697DD6-0F0C-CCEB-7A98-F452572EBB36}"/>
                    </a:ext>
                  </a:extLst>
                </p14:cNvPr>
                <p14:cNvContentPartPr/>
                <p14:nvPr/>
              </p14:nvContentPartPr>
              <p14:xfrm>
                <a:off x="3261960" y="4463182"/>
                <a:ext cx="92160" cy="1386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8697DD6-0F0C-CCEB-7A98-F452572EBB3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257640" y="4458862"/>
                  <a:ext cx="100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831D37AC-D8D6-C2F3-7FAE-765CBD21D18A}"/>
                    </a:ext>
                  </a:extLst>
                </p14:cNvPr>
                <p14:cNvContentPartPr/>
                <p14:nvPr/>
              </p14:nvContentPartPr>
              <p14:xfrm>
                <a:off x="3391920" y="4536982"/>
                <a:ext cx="72720" cy="144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831D37AC-D8D6-C2F3-7FAE-765CBD21D18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387600" y="4532662"/>
                  <a:ext cx="81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45563032-921D-234F-6ED7-DCAB3C00FEB5}"/>
                    </a:ext>
                  </a:extLst>
                </p14:cNvPr>
                <p14:cNvContentPartPr/>
                <p14:nvPr/>
              </p14:nvContentPartPr>
              <p14:xfrm>
                <a:off x="3499560" y="4434742"/>
                <a:ext cx="92520" cy="1785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45563032-921D-234F-6ED7-DCAB3C00FEB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495240" y="4430422"/>
                  <a:ext cx="101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85BE601-3E6E-AF0C-542E-B7149C2EBCD8}"/>
                    </a:ext>
                  </a:extLst>
                </p14:cNvPr>
                <p14:cNvContentPartPr/>
                <p14:nvPr/>
              </p14:nvContentPartPr>
              <p14:xfrm>
                <a:off x="2855520" y="4690342"/>
                <a:ext cx="882360" cy="1083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85BE601-3E6E-AF0C-542E-B7149C2EBCD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851200" y="4686022"/>
                  <a:ext cx="891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AC366FEB-BB51-A074-F166-402C66726C76}"/>
                    </a:ext>
                  </a:extLst>
                </p14:cNvPr>
                <p14:cNvContentPartPr/>
                <p14:nvPr/>
              </p14:nvContentPartPr>
              <p14:xfrm>
                <a:off x="3342600" y="4887622"/>
                <a:ext cx="8640" cy="1191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AC366FEB-BB51-A074-F166-402C66726C7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338280" y="4883302"/>
                  <a:ext cx="17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BC457EE-74B9-4299-4A46-E982D4EA6BED}"/>
                    </a:ext>
                  </a:extLst>
                </p14:cNvPr>
                <p14:cNvContentPartPr/>
                <p14:nvPr/>
              </p14:nvContentPartPr>
              <p14:xfrm>
                <a:off x="3274200" y="4872502"/>
                <a:ext cx="141840" cy="1774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BC457EE-74B9-4299-4A46-E982D4EA6BE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269880" y="4868182"/>
                  <a:ext cx="150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0D5CCB3-5B4D-E21D-78AC-975EADB98C47}"/>
                    </a:ext>
                  </a:extLst>
                </p14:cNvPr>
                <p14:cNvContentPartPr/>
                <p14:nvPr/>
              </p14:nvContentPartPr>
              <p14:xfrm>
                <a:off x="2908440" y="4433662"/>
                <a:ext cx="142920" cy="990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0D5CCB3-5B4D-E21D-78AC-975EADB98C4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904120" y="4429342"/>
                  <a:ext cx="151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64E6B1A-9E12-43DA-ADFC-762A66151791}"/>
                    </a:ext>
                  </a:extLst>
                </p14:cNvPr>
                <p14:cNvContentPartPr/>
                <p14:nvPr/>
              </p14:nvContentPartPr>
              <p14:xfrm>
                <a:off x="2846520" y="4157542"/>
                <a:ext cx="126360" cy="792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64E6B1A-9E12-43DA-ADFC-762A6615179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842200" y="4153222"/>
                  <a:ext cx="135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306D713-E46B-C13E-4A4B-2B5B56F1D0DC}"/>
                    </a:ext>
                  </a:extLst>
                </p14:cNvPr>
                <p14:cNvContentPartPr/>
                <p14:nvPr/>
              </p14:nvContentPartPr>
              <p14:xfrm>
                <a:off x="3580920" y="5234662"/>
                <a:ext cx="167040" cy="1782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306D713-E46B-C13E-4A4B-2B5B56F1D0D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576600" y="5230342"/>
                  <a:ext cx="175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C3A65E37-B6D6-E4CE-955F-6B94F3AC8B25}"/>
                    </a:ext>
                  </a:extLst>
                </p14:cNvPr>
                <p14:cNvContentPartPr/>
                <p14:nvPr/>
              </p14:nvContentPartPr>
              <p14:xfrm>
                <a:off x="3731040" y="5105422"/>
                <a:ext cx="147240" cy="1990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C3A65E37-B6D6-E4CE-955F-6B94F3AC8B2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726720" y="5101102"/>
                  <a:ext cx="155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EA64E8F-E6B1-0997-6D87-3C4B82241CBC}"/>
                    </a:ext>
                  </a:extLst>
                </p14:cNvPr>
                <p14:cNvContentPartPr/>
                <p14:nvPr/>
              </p14:nvContentPartPr>
              <p14:xfrm>
                <a:off x="4092840" y="5294782"/>
                <a:ext cx="163800" cy="43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EA64E8F-E6B1-0997-6D87-3C4B82241CB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088520" y="5290462"/>
                  <a:ext cx="172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D60CF1DA-A075-64A1-11A3-4F4CA78E64FE}"/>
                    </a:ext>
                  </a:extLst>
                </p14:cNvPr>
                <p14:cNvContentPartPr/>
                <p14:nvPr/>
              </p14:nvContentPartPr>
              <p14:xfrm>
                <a:off x="4083840" y="5339782"/>
                <a:ext cx="195840" cy="352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D60CF1DA-A075-64A1-11A3-4F4CA78E64F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079520" y="5335462"/>
                  <a:ext cx="204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7850EFC4-7460-8DF8-158D-9DDEFFB7CBAB}"/>
                    </a:ext>
                  </a:extLst>
                </p14:cNvPr>
                <p14:cNvContentPartPr/>
                <p14:nvPr/>
              </p14:nvContentPartPr>
              <p14:xfrm>
                <a:off x="4451040" y="5163022"/>
                <a:ext cx="87840" cy="2080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7850EFC4-7460-8DF8-158D-9DDEFFB7CBA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446720" y="5158702"/>
                  <a:ext cx="96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128D1FDA-F72F-A63D-C359-56036BADFB87}"/>
                    </a:ext>
                  </a:extLst>
                </p14:cNvPr>
                <p14:cNvContentPartPr/>
                <p14:nvPr/>
              </p14:nvContentPartPr>
              <p14:xfrm>
                <a:off x="4587840" y="5300542"/>
                <a:ext cx="79920" cy="1386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128D1FDA-F72F-A63D-C359-56036BADFB8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583520" y="5296222"/>
                  <a:ext cx="88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A29F096B-A651-E5AC-6C61-911D2B61A1F6}"/>
                    </a:ext>
                  </a:extLst>
                </p14:cNvPr>
                <p14:cNvContentPartPr/>
                <p14:nvPr/>
              </p14:nvContentPartPr>
              <p14:xfrm>
                <a:off x="4641120" y="5305222"/>
                <a:ext cx="66960" cy="1562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A29F096B-A651-E5AC-6C61-911D2B61A1F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636800" y="5300902"/>
                  <a:ext cx="75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403AD93-61AA-4934-999B-D93645418440}"/>
                    </a:ext>
                  </a:extLst>
                </p14:cNvPr>
                <p14:cNvContentPartPr/>
                <p14:nvPr/>
              </p14:nvContentPartPr>
              <p14:xfrm>
                <a:off x="4641480" y="4987702"/>
                <a:ext cx="89640" cy="2012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403AD93-61AA-4934-999B-D9364541844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637160" y="4983382"/>
                  <a:ext cx="98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5264D56B-7BC7-2BC6-DABA-4B350D9BC3AE}"/>
                    </a:ext>
                  </a:extLst>
                </p14:cNvPr>
                <p14:cNvContentPartPr/>
                <p14:nvPr/>
              </p14:nvContentPartPr>
              <p14:xfrm>
                <a:off x="4915800" y="5274262"/>
                <a:ext cx="117360" cy="100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5264D56B-7BC7-2BC6-DABA-4B350D9BC3A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911480" y="5269942"/>
                  <a:ext cx="126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CC322ABD-525B-7D75-0BD6-A92A46B5F2D3}"/>
                    </a:ext>
                  </a:extLst>
                </p14:cNvPr>
                <p14:cNvContentPartPr/>
                <p14:nvPr/>
              </p14:nvContentPartPr>
              <p14:xfrm>
                <a:off x="4910400" y="5318542"/>
                <a:ext cx="127800" cy="108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CC322ABD-525B-7D75-0BD6-A92A46B5F2D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906080" y="5314222"/>
                  <a:ext cx="136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5758A185-D318-903D-B66B-4446E50DE138}"/>
                    </a:ext>
                  </a:extLst>
                </p14:cNvPr>
                <p14:cNvContentPartPr/>
                <p14:nvPr/>
              </p14:nvContentPartPr>
              <p14:xfrm>
                <a:off x="5241240" y="5057902"/>
                <a:ext cx="19080" cy="1659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5758A185-D318-903D-B66B-4446E50DE13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236920" y="5053582"/>
                  <a:ext cx="27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D619F3B-F54F-F6B6-20A4-5BC9B23ED6E4}"/>
                    </a:ext>
                  </a:extLst>
                </p14:cNvPr>
                <p14:cNvContentPartPr/>
                <p14:nvPr/>
              </p14:nvContentPartPr>
              <p14:xfrm>
                <a:off x="5173560" y="5219182"/>
                <a:ext cx="188280" cy="2660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D619F3B-F54F-F6B6-20A4-5BC9B23ED6E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169240" y="5214862"/>
                  <a:ext cx="196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943CD76A-55DD-63C0-4C86-AD1221D65785}"/>
                    </a:ext>
                  </a:extLst>
                </p14:cNvPr>
                <p14:cNvContentPartPr/>
                <p14:nvPr/>
              </p14:nvContentPartPr>
              <p14:xfrm>
                <a:off x="5226840" y="5310982"/>
                <a:ext cx="99360" cy="28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943CD76A-55DD-63C0-4C86-AD1221D6578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222520" y="5306662"/>
                  <a:ext cx="1080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6BD1EA62-8723-6737-0B06-09B28FAEA96C}"/>
                    </a:ext>
                  </a:extLst>
                </p14:cNvPr>
                <p14:cNvContentPartPr/>
                <p14:nvPr/>
              </p14:nvContentPartPr>
              <p14:xfrm>
                <a:off x="4076280" y="5755582"/>
                <a:ext cx="153000" cy="162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6BD1EA62-8723-6737-0B06-09B28FAEA96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071960" y="5751262"/>
                  <a:ext cx="161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8A4ADC7D-E8D7-EE03-2839-86E097A02A2D}"/>
                    </a:ext>
                  </a:extLst>
                </p14:cNvPr>
                <p14:cNvContentPartPr/>
                <p14:nvPr/>
              </p14:nvContentPartPr>
              <p14:xfrm>
                <a:off x="4088160" y="5718502"/>
                <a:ext cx="270360" cy="1490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8A4ADC7D-E8D7-EE03-2839-86E097A02A2D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083840" y="5714182"/>
                  <a:ext cx="279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F949EF4A-2B3A-ED00-4E08-E877EE834303}"/>
                    </a:ext>
                  </a:extLst>
                </p14:cNvPr>
                <p14:cNvContentPartPr/>
                <p14:nvPr/>
              </p14:nvContentPartPr>
              <p14:xfrm>
                <a:off x="4515840" y="5673502"/>
                <a:ext cx="96840" cy="1832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F949EF4A-2B3A-ED00-4E08-E877EE83430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511520" y="5669182"/>
                  <a:ext cx="105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1FD6E1F1-0B1D-969B-A7AB-E9531F29E292}"/>
                    </a:ext>
                  </a:extLst>
                </p14:cNvPr>
                <p14:cNvContentPartPr/>
                <p14:nvPr/>
              </p14:nvContentPartPr>
              <p14:xfrm>
                <a:off x="4655520" y="5788702"/>
                <a:ext cx="20880" cy="1324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1FD6E1F1-0B1D-969B-A7AB-E9531F29E29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651200" y="5784382"/>
                  <a:ext cx="29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29B6F87-A4F8-785C-F2BA-D3AED9CD18AA}"/>
                    </a:ext>
                  </a:extLst>
                </p14:cNvPr>
                <p14:cNvContentPartPr/>
                <p14:nvPr/>
              </p14:nvContentPartPr>
              <p14:xfrm>
                <a:off x="4602600" y="5775742"/>
                <a:ext cx="126720" cy="1569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29B6F87-A4F8-785C-F2BA-D3AED9CD18A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598280" y="5771422"/>
                  <a:ext cx="135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B21541E-DD61-E9D8-368E-21AB8D7B6AB5}"/>
                    </a:ext>
                  </a:extLst>
                </p14:cNvPr>
                <p14:cNvContentPartPr/>
                <p14:nvPr/>
              </p14:nvContentPartPr>
              <p14:xfrm>
                <a:off x="4676040" y="5566582"/>
                <a:ext cx="76320" cy="1530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B21541E-DD61-E9D8-368E-21AB8D7B6AB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671720" y="5562262"/>
                  <a:ext cx="84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2F01ECD0-9BCE-065B-0598-DE3DDAEA8061}"/>
                    </a:ext>
                  </a:extLst>
                </p14:cNvPr>
                <p14:cNvContentPartPr/>
                <p14:nvPr/>
              </p14:nvContentPartPr>
              <p14:xfrm>
                <a:off x="4989600" y="5731822"/>
                <a:ext cx="159120" cy="108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2F01ECD0-9BCE-065B-0598-DE3DDAEA806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985280" y="5727502"/>
                  <a:ext cx="167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7CB6B0E-B7FF-E77B-A21A-D6D54F0F1BB9}"/>
                    </a:ext>
                  </a:extLst>
                </p14:cNvPr>
                <p14:cNvContentPartPr/>
                <p14:nvPr/>
              </p14:nvContentPartPr>
              <p14:xfrm>
                <a:off x="5012280" y="5775382"/>
                <a:ext cx="133920" cy="108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7CB6B0E-B7FF-E77B-A21A-D6D54F0F1BB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007960" y="5771062"/>
                  <a:ext cx="142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77263FE9-1FF9-6D1A-D030-35B1905B2833}"/>
                    </a:ext>
                  </a:extLst>
                </p14:cNvPr>
                <p14:cNvContentPartPr/>
                <p14:nvPr/>
              </p14:nvContentPartPr>
              <p14:xfrm>
                <a:off x="5362200" y="5530582"/>
                <a:ext cx="73800" cy="1058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77263FE9-1FF9-6D1A-D030-35B1905B283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357880" y="5526262"/>
                  <a:ext cx="82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98F98BFC-B562-48BA-C70F-AEB3C080349F}"/>
                    </a:ext>
                  </a:extLst>
                </p14:cNvPr>
                <p14:cNvContentPartPr/>
                <p14:nvPr/>
              </p14:nvContentPartPr>
              <p14:xfrm>
                <a:off x="5320800" y="5563702"/>
                <a:ext cx="201960" cy="1530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98F98BFC-B562-48BA-C70F-AEB3C080349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316480" y="5559382"/>
                  <a:ext cx="210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FAFD4A47-5156-0D0D-C4E4-ADB98D5A14E5}"/>
                    </a:ext>
                  </a:extLst>
                </p14:cNvPr>
                <p14:cNvContentPartPr/>
                <p14:nvPr/>
              </p14:nvContentPartPr>
              <p14:xfrm>
                <a:off x="5324400" y="5809222"/>
                <a:ext cx="125280" cy="2001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FAFD4A47-5156-0D0D-C4E4-ADB98D5A14E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320080" y="5804902"/>
                  <a:ext cx="13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C936C1DF-91BB-03D9-D969-88F623DD3040}"/>
                    </a:ext>
                  </a:extLst>
                </p14:cNvPr>
                <p14:cNvContentPartPr/>
                <p14:nvPr/>
              </p14:nvContentPartPr>
              <p14:xfrm>
                <a:off x="5370120" y="5782942"/>
                <a:ext cx="91800" cy="280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C936C1DF-91BB-03D9-D969-88F623DD304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365800" y="5778622"/>
                  <a:ext cx="100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10DDCA1-BDF3-F412-61EB-5AB2680AA9DD}"/>
                    </a:ext>
                  </a:extLst>
                </p14:cNvPr>
                <p14:cNvContentPartPr/>
                <p14:nvPr/>
              </p14:nvContentPartPr>
              <p14:xfrm>
                <a:off x="8735040" y="1241542"/>
                <a:ext cx="85320" cy="2165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10DDCA1-BDF3-F412-61EB-5AB2680AA9D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730720" y="1237222"/>
                  <a:ext cx="93960" cy="21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D542C4E-2AC5-729A-166F-2AE8A9B02F52}"/>
                    </a:ext>
                  </a:extLst>
                </p14:cNvPr>
                <p14:cNvContentPartPr/>
                <p14:nvPr/>
              </p14:nvContentPartPr>
              <p14:xfrm>
                <a:off x="8601480" y="3285982"/>
                <a:ext cx="3245400" cy="51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D542C4E-2AC5-729A-166F-2AE8A9B02F5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597160" y="3281662"/>
                  <a:ext cx="3254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456B02B-B1C2-EEA6-1E45-85DC91BD2B94}"/>
                    </a:ext>
                  </a:extLst>
                </p14:cNvPr>
                <p14:cNvContentPartPr/>
                <p14:nvPr/>
              </p14:nvContentPartPr>
              <p14:xfrm>
                <a:off x="11769120" y="3238102"/>
                <a:ext cx="199440" cy="144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456B02B-B1C2-EEA6-1E45-85DC91BD2B94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764800" y="3233782"/>
                  <a:ext cx="208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06CCE25-D99F-E06F-8802-A961359DDF84}"/>
                    </a:ext>
                  </a:extLst>
                </p14:cNvPr>
                <p14:cNvContentPartPr/>
                <p14:nvPr/>
              </p14:nvContentPartPr>
              <p14:xfrm>
                <a:off x="8464680" y="3207142"/>
                <a:ext cx="192600" cy="205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06CCE25-D99F-E06F-8802-A961359DDF8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460360" y="3202822"/>
                  <a:ext cx="201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7A957F3-4462-0608-2305-CF8ECE2FC399}"/>
                    </a:ext>
                  </a:extLst>
                </p14:cNvPr>
                <p14:cNvContentPartPr/>
                <p14:nvPr/>
              </p14:nvContentPartPr>
              <p14:xfrm>
                <a:off x="11315520" y="1111942"/>
                <a:ext cx="149400" cy="2360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7A957F3-4462-0608-2305-CF8ECE2FC39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1311200" y="1107622"/>
                  <a:ext cx="158040" cy="23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2B0E987-0539-199C-85E9-922B45D04C1A}"/>
                    </a:ext>
                  </a:extLst>
                </p14:cNvPr>
                <p14:cNvContentPartPr/>
                <p14:nvPr/>
              </p14:nvContentPartPr>
              <p14:xfrm>
                <a:off x="8711280" y="1117702"/>
                <a:ext cx="182880" cy="233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2B0E987-0539-199C-85E9-922B45D04C1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706960" y="1113382"/>
                  <a:ext cx="191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F1F4A24-34B9-3C07-7D8F-34E0CC680B0B}"/>
                    </a:ext>
                  </a:extLst>
                </p14:cNvPr>
                <p14:cNvContentPartPr/>
                <p14:nvPr/>
              </p14:nvContentPartPr>
              <p14:xfrm>
                <a:off x="11114280" y="940942"/>
                <a:ext cx="303120" cy="284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F1F4A24-34B9-3C07-7D8F-34E0CC680B0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1109960" y="936622"/>
                  <a:ext cx="3117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B0973D5-ACDC-1872-3DF4-1EB67EB47636}"/>
                    </a:ext>
                  </a:extLst>
                </p14:cNvPr>
                <p14:cNvContentPartPr/>
                <p14:nvPr/>
              </p14:nvContentPartPr>
              <p14:xfrm>
                <a:off x="8411040" y="1983862"/>
                <a:ext cx="124920" cy="186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B0973D5-ACDC-1872-3DF4-1EB67EB4763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406720" y="1979542"/>
                  <a:ext cx="133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3D62D0D-F378-22C5-33A5-E2297221D853}"/>
                    </a:ext>
                  </a:extLst>
                </p14:cNvPr>
                <p14:cNvContentPartPr/>
                <p14:nvPr/>
              </p14:nvContentPartPr>
              <p14:xfrm>
                <a:off x="8460000" y="2085022"/>
                <a:ext cx="65520" cy="7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3D62D0D-F378-22C5-33A5-E2297221D853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455680" y="2080702"/>
                  <a:ext cx="74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E8ABB55-95C3-8EEF-E20D-3291FBD47BB4}"/>
                    </a:ext>
                  </a:extLst>
                </p14:cNvPr>
                <p14:cNvContentPartPr/>
                <p14:nvPr/>
              </p14:nvContentPartPr>
              <p14:xfrm>
                <a:off x="8814240" y="1063342"/>
                <a:ext cx="2299320" cy="1771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E8ABB55-95C3-8EEF-E20D-3291FBD47BB4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809920" y="1059022"/>
                  <a:ext cx="2307960" cy="178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BFAAE69-A8C0-266F-E06A-FDB098E0774F}"/>
                    </a:ext>
                  </a:extLst>
                </p14:cNvPr>
                <p14:cNvContentPartPr/>
                <p14:nvPr/>
              </p14:nvContentPartPr>
              <p14:xfrm>
                <a:off x="11617200" y="1714222"/>
                <a:ext cx="13680" cy="149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BFAAE69-A8C0-266F-E06A-FDB098E0774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612880" y="1709902"/>
                  <a:ext cx="22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532DAD1-8267-913C-79C5-47A872B2885C}"/>
                    </a:ext>
                  </a:extLst>
                </p14:cNvPr>
                <p14:cNvContentPartPr/>
                <p14:nvPr/>
              </p14:nvContentPartPr>
              <p14:xfrm>
                <a:off x="11523960" y="1689742"/>
                <a:ext cx="198360" cy="236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532DAD1-8267-913C-79C5-47A872B2885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519640" y="1685422"/>
                  <a:ext cx="207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08159FF-C6CF-1C5E-E16F-F2A0F1E04D93}"/>
                    </a:ext>
                  </a:extLst>
                </p14:cNvPr>
                <p14:cNvContentPartPr/>
                <p14:nvPr/>
              </p14:nvContentPartPr>
              <p14:xfrm>
                <a:off x="9654120" y="2606662"/>
                <a:ext cx="12240" cy="155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08159FF-C6CF-1C5E-E16F-F2A0F1E04D9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649800" y="2602342"/>
                  <a:ext cx="20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AA2AF9A-EE2D-3B18-1A66-629CFD95EE3F}"/>
                    </a:ext>
                  </a:extLst>
                </p14:cNvPr>
                <p14:cNvContentPartPr/>
                <p14:nvPr/>
              </p14:nvContentPartPr>
              <p14:xfrm>
                <a:off x="9609120" y="2929222"/>
                <a:ext cx="30960" cy="317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AA2AF9A-EE2D-3B18-1A66-629CFD95EE3F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604800" y="2924902"/>
                  <a:ext cx="39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4A8C12C-D13B-FB0A-2D25-7E84411383B7}"/>
                    </a:ext>
                  </a:extLst>
                </p14:cNvPr>
                <p14:cNvContentPartPr/>
                <p14:nvPr/>
              </p14:nvContentPartPr>
              <p14:xfrm>
                <a:off x="8819640" y="2560942"/>
                <a:ext cx="92160" cy="5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4A8C12C-D13B-FB0A-2D25-7E84411383B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815320" y="2556622"/>
                  <a:ext cx="100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EAE679C-B289-1725-D8F1-59D9DCA57892}"/>
                    </a:ext>
                  </a:extLst>
                </p14:cNvPr>
                <p14:cNvContentPartPr/>
                <p14:nvPr/>
              </p14:nvContentPartPr>
              <p14:xfrm>
                <a:off x="9167760" y="2545822"/>
                <a:ext cx="490680" cy="33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EAE679C-B289-1725-D8F1-59D9DCA5789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163440" y="2541502"/>
                  <a:ext cx="499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5A3BE17-D1F4-04F6-1BBA-D9DCAC0296B6}"/>
                    </a:ext>
                  </a:extLst>
                </p14:cNvPr>
                <p14:cNvContentPartPr/>
                <p14:nvPr/>
              </p14:nvContentPartPr>
              <p14:xfrm>
                <a:off x="8744760" y="3354382"/>
                <a:ext cx="12600" cy="3304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5A3BE17-D1F4-04F6-1BBA-D9DCAC0296B6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740440" y="3350062"/>
                  <a:ext cx="212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C0119C1-C7EE-E9EC-9710-50A9D59C28F3}"/>
                    </a:ext>
                  </a:extLst>
                </p14:cNvPr>
                <p14:cNvContentPartPr/>
                <p14:nvPr/>
              </p14:nvContentPartPr>
              <p14:xfrm>
                <a:off x="8750880" y="3550582"/>
                <a:ext cx="1176480" cy="478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C0119C1-C7EE-E9EC-9710-50A9D59C28F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746560" y="3546262"/>
                  <a:ext cx="1185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68AA04F-7F16-3392-B873-FEFBDF85D460}"/>
                    </a:ext>
                  </a:extLst>
                </p14:cNvPr>
                <p14:cNvContentPartPr/>
                <p14:nvPr/>
              </p14:nvContentPartPr>
              <p14:xfrm>
                <a:off x="10006200" y="3491542"/>
                <a:ext cx="135360" cy="1875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68AA04F-7F16-3392-B873-FEFBDF85D46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001880" y="3487222"/>
                  <a:ext cx="144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734A693-FA8B-C6AF-624C-600DF5609C62}"/>
                    </a:ext>
                  </a:extLst>
                </p14:cNvPr>
                <p14:cNvContentPartPr/>
                <p14:nvPr/>
              </p14:nvContentPartPr>
              <p14:xfrm>
                <a:off x="9954360" y="3454822"/>
                <a:ext cx="176400" cy="219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734A693-FA8B-C6AF-624C-600DF5609C62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950040" y="3450502"/>
                  <a:ext cx="185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CD711E8-340D-A0EC-086C-38E3E04D6462}"/>
                    </a:ext>
                  </a:extLst>
                </p14:cNvPr>
                <p14:cNvContentPartPr/>
                <p14:nvPr/>
              </p14:nvContentPartPr>
              <p14:xfrm>
                <a:off x="10182240" y="3534382"/>
                <a:ext cx="120960" cy="928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CD711E8-340D-A0EC-086C-38E3E04D646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177920" y="3530062"/>
                  <a:ext cx="129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30CF98D-AD35-F1E2-DDD3-B879C863D5C5}"/>
                    </a:ext>
                  </a:extLst>
                </p14:cNvPr>
                <p14:cNvContentPartPr/>
                <p14:nvPr/>
              </p14:nvContentPartPr>
              <p14:xfrm>
                <a:off x="10375560" y="3514942"/>
                <a:ext cx="96120" cy="1371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30CF98D-AD35-F1E2-DDD3-B879C863D5C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371240" y="3510622"/>
                  <a:ext cx="104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1A092EB-E908-171F-EF6E-C8B33E919BAD}"/>
                    </a:ext>
                  </a:extLst>
                </p14:cNvPr>
                <p14:cNvContentPartPr/>
                <p14:nvPr/>
              </p14:nvContentPartPr>
              <p14:xfrm>
                <a:off x="11412000" y="3291022"/>
                <a:ext cx="62640" cy="3250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1A092EB-E908-171F-EF6E-C8B33E919BAD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407680" y="3286702"/>
                  <a:ext cx="71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C5E7521-0D93-A9CE-7D1B-F8C3702C4D84}"/>
                    </a:ext>
                  </a:extLst>
                </p14:cNvPr>
                <p14:cNvContentPartPr/>
                <p14:nvPr/>
              </p14:nvContentPartPr>
              <p14:xfrm>
                <a:off x="10616760" y="3553462"/>
                <a:ext cx="846000" cy="406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C5E7521-0D93-A9CE-7D1B-F8C3702C4D84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612440" y="3549142"/>
                  <a:ext cx="854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5C48F2C7-FD52-EA2D-C73D-48891B40CBD4}"/>
                    </a:ext>
                  </a:extLst>
                </p14:cNvPr>
                <p14:cNvContentPartPr/>
                <p14:nvPr/>
              </p14:nvContentPartPr>
              <p14:xfrm>
                <a:off x="9448920" y="3372742"/>
                <a:ext cx="106200" cy="957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5C48F2C7-FD52-EA2D-C73D-48891B40CBD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444600" y="3368422"/>
                  <a:ext cx="114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37C27F84-536A-79DB-2CB4-5186FFBDDC85}"/>
                    </a:ext>
                  </a:extLst>
                </p14:cNvPr>
                <p14:cNvContentPartPr/>
                <p14:nvPr/>
              </p14:nvContentPartPr>
              <p14:xfrm>
                <a:off x="9570960" y="3372742"/>
                <a:ext cx="67680" cy="1134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37C27F84-536A-79DB-2CB4-5186FFBDDC8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566640" y="3368422"/>
                  <a:ext cx="76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AE9B147-0471-04FB-3CB8-C3733F523BB3}"/>
                    </a:ext>
                  </a:extLst>
                </p14:cNvPr>
                <p14:cNvContentPartPr/>
                <p14:nvPr/>
              </p14:nvContentPartPr>
              <p14:xfrm>
                <a:off x="9639360" y="3416662"/>
                <a:ext cx="113400" cy="1062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AE9B147-0471-04FB-3CB8-C3733F523BB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635040" y="3412342"/>
                  <a:ext cx="122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E36C25C-D8D0-52E7-B0FB-3D1BA4F04E88}"/>
                    </a:ext>
                  </a:extLst>
                </p14:cNvPr>
                <p14:cNvContentPartPr/>
                <p14:nvPr/>
              </p14:nvContentPartPr>
              <p14:xfrm>
                <a:off x="904320" y="4827502"/>
                <a:ext cx="137520" cy="2073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E36C25C-D8D0-52E7-B0FB-3D1BA4F04E88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00000" y="4823182"/>
                  <a:ext cx="14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6AC8B65B-16ED-7275-421E-225B188253DB}"/>
                    </a:ext>
                  </a:extLst>
                </p14:cNvPr>
                <p14:cNvContentPartPr/>
                <p14:nvPr/>
              </p14:nvContentPartPr>
              <p14:xfrm>
                <a:off x="992160" y="4849102"/>
                <a:ext cx="94320" cy="1684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6AC8B65B-16ED-7275-421E-225B188253D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87840" y="4844782"/>
                  <a:ext cx="102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6909094-0D9C-D1AF-FA87-45BEC610ECB7}"/>
                    </a:ext>
                  </a:extLst>
                </p14:cNvPr>
                <p14:cNvContentPartPr/>
                <p14:nvPr/>
              </p14:nvContentPartPr>
              <p14:xfrm>
                <a:off x="228960" y="3051262"/>
                <a:ext cx="164160" cy="2368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6909094-0D9C-D1AF-FA87-45BEC610ECB7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24640" y="3046942"/>
                  <a:ext cx="172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79E8768-A39E-252A-5A66-7BC8A52F3087}"/>
                    </a:ext>
                  </a:extLst>
                </p14:cNvPr>
                <p14:cNvContentPartPr/>
                <p14:nvPr/>
              </p14:nvContentPartPr>
              <p14:xfrm>
                <a:off x="544320" y="3102382"/>
                <a:ext cx="104040" cy="1774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79E8768-A39E-252A-5A66-7BC8A52F3087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40000" y="3098062"/>
                  <a:ext cx="112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ED60BEA-9F80-ECDD-C8B7-5D164DA9DB49}"/>
                    </a:ext>
                  </a:extLst>
                </p14:cNvPr>
                <p14:cNvContentPartPr/>
                <p14:nvPr/>
              </p14:nvContentPartPr>
              <p14:xfrm>
                <a:off x="544320" y="3036142"/>
                <a:ext cx="120960" cy="75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ED60BEA-9F80-ECDD-C8B7-5D164DA9DB49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40000" y="3031822"/>
                  <a:ext cx="1296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9738893-1D31-C291-A5C5-9DAB91CE5454}"/>
                    </a:ext>
                  </a:extLst>
                </p14:cNvPr>
                <p14:cNvContentPartPr/>
                <p14:nvPr/>
              </p14:nvContentPartPr>
              <p14:xfrm>
                <a:off x="706320" y="3227302"/>
                <a:ext cx="23400" cy="846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9738893-1D31-C291-A5C5-9DAB91CE545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02000" y="3222982"/>
                  <a:ext cx="32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F74A5DE-F10E-E44F-A18B-C3685B1A1675}"/>
                    </a:ext>
                  </a:extLst>
                </p14:cNvPr>
                <p14:cNvContentPartPr/>
                <p14:nvPr/>
              </p14:nvContentPartPr>
              <p14:xfrm>
                <a:off x="683640" y="3207862"/>
                <a:ext cx="117720" cy="1699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F74A5DE-F10E-E44F-A18B-C3685B1A1675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79320" y="3203542"/>
                  <a:ext cx="126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E42F76A-8B46-F1ED-3280-B7A1965CC18C}"/>
                    </a:ext>
                  </a:extLst>
                </p14:cNvPr>
                <p14:cNvContentPartPr/>
                <p14:nvPr/>
              </p14:nvContentPartPr>
              <p14:xfrm>
                <a:off x="187200" y="3492982"/>
                <a:ext cx="712080" cy="594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E42F76A-8B46-F1ED-3280-B7A1965CC18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82880" y="3488662"/>
                  <a:ext cx="720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EF262D3-FA6F-A828-FBA5-8E3613566AF5}"/>
                    </a:ext>
                  </a:extLst>
                </p14:cNvPr>
                <p14:cNvContentPartPr/>
                <p14:nvPr/>
              </p14:nvContentPartPr>
              <p14:xfrm>
                <a:off x="244080" y="3598102"/>
                <a:ext cx="150480" cy="2170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EF262D3-FA6F-A828-FBA5-8E3613566AF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39760" y="3593782"/>
                  <a:ext cx="159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1907F7A-B5F4-54DB-FFEF-B63C29A11F83}"/>
                    </a:ext>
                  </a:extLst>
                </p14:cNvPr>
                <p14:cNvContentPartPr/>
                <p14:nvPr/>
              </p14:nvContentPartPr>
              <p14:xfrm>
                <a:off x="505080" y="3607102"/>
                <a:ext cx="143280" cy="2142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1907F7A-B5F4-54DB-FFEF-B63C29A11F8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00760" y="3602782"/>
                  <a:ext cx="151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E17C0FF-0CDF-06ED-4B97-169C2A2CA18C}"/>
                    </a:ext>
                  </a:extLst>
                </p14:cNvPr>
                <p14:cNvContentPartPr/>
                <p14:nvPr/>
              </p14:nvContentPartPr>
              <p14:xfrm>
                <a:off x="736560" y="3742462"/>
                <a:ext cx="34560" cy="1292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E17C0FF-0CDF-06ED-4B97-169C2A2CA18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32240" y="3738142"/>
                  <a:ext cx="43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3581173-74F0-B079-C943-4B1D050E24FC}"/>
                    </a:ext>
                  </a:extLst>
                </p14:cNvPr>
                <p14:cNvContentPartPr/>
                <p14:nvPr/>
              </p14:nvContentPartPr>
              <p14:xfrm>
                <a:off x="673200" y="3724462"/>
                <a:ext cx="181080" cy="1792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3581173-74F0-B079-C943-4B1D050E24F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68880" y="3720142"/>
                  <a:ext cx="189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00153C9-144F-B17B-36F4-D330C6907D04}"/>
                    </a:ext>
                  </a:extLst>
                </p14:cNvPr>
                <p14:cNvContentPartPr/>
                <p14:nvPr/>
              </p14:nvContentPartPr>
              <p14:xfrm>
                <a:off x="150120" y="4216582"/>
                <a:ext cx="150480" cy="226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00153C9-144F-B17B-36F4-D330C6907D04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45800" y="4212262"/>
                  <a:ext cx="159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35F6B3B-4223-A30F-0797-A98B2EE77A22}"/>
                    </a:ext>
                  </a:extLst>
                </p14:cNvPr>
                <p14:cNvContentPartPr/>
                <p14:nvPr/>
              </p14:nvContentPartPr>
              <p14:xfrm>
                <a:off x="152640" y="4282102"/>
                <a:ext cx="145440" cy="576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35F6B3B-4223-A30F-0797-A98B2EE77A2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48320" y="4277782"/>
                  <a:ext cx="154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B4280CB-6366-508E-2E7E-FC616915A8CE}"/>
                    </a:ext>
                  </a:extLst>
                </p14:cNvPr>
                <p14:cNvContentPartPr/>
                <p14:nvPr/>
              </p14:nvContentPartPr>
              <p14:xfrm>
                <a:off x="288720" y="4164022"/>
                <a:ext cx="117360" cy="2221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B4280CB-6366-508E-2E7E-FC616915A8CE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84400" y="4159702"/>
                  <a:ext cx="126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4607DCE2-B1E2-FE9C-E59E-C31DE15840F1}"/>
                    </a:ext>
                  </a:extLst>
                </p14:cNvPr>
                <p14:cNvContentPartPr/>
                <p14:nvPr/>
              </p14:nvContentPartPr>
              <p14:xfrm>
                <a:off x="1110240" y="3494782"/>
                <a:ext cx="164520" cy="54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4607DCE2-B1E2-FE9C-E59E-C31DE15840F1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05920" y="3490462"/>
                  <a:ext cx="173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1912DB7-A2D9-2BE4-EB81-6590CBB633B3}"/>
                    </a:ext>
                  </a:extLst>
                </p14:cNvPr>
                <p14:cNvContentPartPr/>
                <p14:nvPr/>
              </p14:nvContentPartPr>
              <p14:xfrm>
                <a:off x="1135080" y="3526102"/>
                <a:ext cx="140040" cy="118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1912DB7-A2D9-2BE4-EB81-6590CBB633B3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30760" y="3521782"/>
                  <a:ext cx="148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2771930-3B37-8AD0-6C4C-EBC81FCAD0A9}"/>
                    </a:ext>
                  </a:extLst>
                </p14:cNvPr>
                <p14:cNvContentPartPr/>
                <p14:nvPr/>
              </p14:nvContentPartPr>
              <p14:xfrm>
                <a:off x="1464480" y="3382822"/>
                <a:ext cx="189360" cy="1461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2771930-3B37-8AD0-6C4C-EBC81FCAD0A9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460160" y="3378502"/>
                  <a:ext cx="198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D4D2CD3-9773-BAF0-A593-E30D827A4415}"/>
                    </a:ext>
                  </a:extLst>
                </p14:cNvPr>
                <p14:cNvContentPartPr/>
                <p14:nvPr/>
              </p14:nvContentPartPr>
              <p14:xfrm>
                <a:off x="2260440" y="3405502"/>
                <a:ext cx="194760" cy="162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D4D2CD3-9773-BAF0-A593-E30D827A4415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2256120" y="3401182"/>
                  <a:ext cx="203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858139D-87A3-468A-ED83-C401BACF0D91}"/>
                    </a:ext>
                  </a:extLst>
                </p14:cNvPr>
                <p14:cNvContentPartPr/>
                <p14:nvPr/>
              </p14:nvContentPartPr>
              <p14:xfrm>
                <a:off x="2304360" y="3451222"/>
                <a:ext cx="117360" cy="122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858139D-87A3-468A-ED83-C401BACF0D91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2300040" y="3446902"/>
                  <a:ext cx="126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2B51BFE-204C-BA54-85F0-5EE343F46210}"/>
                    </a:ext>
                  </a:extLst>
                </p14:cNvPr>
                <p14:cNvContentPartPr/>
                <p14:nvPr/>
              </p14:nvContentPartPr>
              <p14:xfrm>
                <a:off x="2464200" y="3329902"/>
                <a:ext cx="98280" cy="1684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2B51BFE-204C-BA54-85F0-5EE343F46210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2459880" y="3325582"/>
                  <a:ext cx="106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70DB0B7-FAAE-F40C-5794-58F4071E0082}"/>
                    </a:ext>
                  </a:extLst>
                </p14:cNvPr>
                <p14:cNvContentPartPr/>
                <p14:nvPr/>
              </p14:nvContentPartPr>
              <p14:xfrm>
                <a:off x="923040" y="4249342"/>
                <a:ext cx="53640" cy="442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70DB0B7-FAAE-F40C-5794-58F4071E008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918720" y="4245022"/>
                  <a:ext cx="62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0610E50-19C1-47D3-525E-F6C8D7B97103}"/>
                    </a:ext>
                  </a:extLst>
                </p14:cNvPr>
                <p14:cNvContentPartPr/>
                <p14:nvPr/>
              </p14:nvContentPartPr>
              <p14:xfrm>
                <a:off x="1235520" y="3999862"/>
                <a:ext cx="119160" cy="1720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0610E50-19C1-47D3-525E-F6C8D7B97103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231200" y="3995542"/>
                  <a:ext cx="12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0114A1E7-69EC-07A6-EBC8-801BCA6185DD}"/>
                    </a:ext>
                  </a:extLst>
                </p14:cNvPr>
                <p14:cNvContentPartPr/>
                <p14:nvPr/>
              </p14:nvContentPartPr>
              <p14:xfrm>
                <a:off x="1185120" y="4184902"/>
                <a:ext cx="370440" cy="252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0114A1E7-69EC-07A6-EBC8-801BCA6185DD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80800" y="4180582"/>
                  <a:ext cx="379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7278861C-F423-3740-66EB-582FF74FEA2C}"/>
                    </a:ext>
                  </a:extLst>
                </p14:cNvPr>
                <p14:cNvContentPartPr/>
                <p14:nvPr/>
              </p14:nvContentPartPr>
              <p14:xfrm>
                <a:off x="1035000" y="4375342"/>
                <a:ext cx="130680" cy="1832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7278861C-F423-3740-66EB-582FF74FEA2C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030680" y="4371022"/>
                  <a:ext cx="139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C1B13EB-E24B-7E93-646E-F452BF369AAB}"/>
                    </a:ext>
                  </a:extLst>
                </p14:cNvPr>
                <p14:cNvContentPartPr/>
                <p14:nvPr/>
              </p14:nvContentPartPr>
              <p14:xfrm>
                <a:off x="1267920" y="4333582"/>
                <a:ext cx="326880" cy="2343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C1B13EB-E24B-7E93-646E-F452BF369AAB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263600" y="4329262"/>
                  <a:ext cx="335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FAF8358-6BA0-D2D0-1447-0069C810E001}"/>
                    </a:ext>
                  </a:extLst>
                </p14:cNvPr>
                <p14:cNvContentPartPr/>
                <p14:nvPr/>
              </p14:nvContentPartPr>
              <p14:xfrm>
                <a:off x="1411560" y="4399462"/>
                <a:ext cx="113760" cy="1688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FAF8358-6BA0-D2D0-1447-0069C810E001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407240" y="4395142"/>
                  <a:ext cx="122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7F5CC89-6414-2181-168F-80792975ED30}"/>
                    </a:ext>
                  </a:extLst>
                </p14:cNvPr>
                <p14:cNvContentPartPr/>
                <p14:nvPr/>
              </p14:nvContentPartPr>
              <p14:xfrm>
                <a:off x="1726200" y="4183462"/>
                <a:ext cx="173880" cy="100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7F5CC89-6414-2181-168F-80792975ED30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721880" y="4179142"/>
                  <a:ext cx="182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8A1FD4E-BB80-CC06-B09E-AA12C43FCCDC}"/>
                    </a:ext>
                  </a:extLst>
                </p14:cNvPr>
                <p14:cNvContentPartPr/>
                <p14:nvPr/>
              </p14:nvContentPartPr>
              <p14:xfrm>
                <a:off x="1748160" y="4240342"/>
                <a:ext cx="109080" cy="244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8A1FD4E-BB80-CC06-B09E-AA12C43FCCDC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743840" y="4236022"/>
                  <a:ext cx="117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094B7DB-A864-D75A-557F-A3E247E4A3A8}"/>
                    </a:ext>
                  </a:extLst>
                </p14:cNvPr>
                <p14:cNvContentPartPr/>
                <p14:nvPr/>
              </p14:nvContentPartPr>
              <p14:xfrm>
                <a:off x="1998720" y="4156102"/>
                <a:ext cx="214920" cy="1112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094B7DB-A864-D75A-557F-A3E247E4A3A8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994400" y="4151782"/>
                  <a:ext cx="223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D324A20-4DB2-7494-86B1-64D6EC5DBFD1}"/>
                    </a:ext>
                  </a:extLst>
                </p14:cNvPr>
                <p14:cNvContentPartPr/>
                <p14:nvPr/>
              </p14:nvContentPartPr>
              <p14:xfrm>
                <a:off x="600120" y="4610062"/>
                <a:ext cx="938880" cy="1317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D324A20-4DB2-7494-86B1-64D6EC5DBFD1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95800" y="4605742"/>
                  <a:ext cx="947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155C500B-B5CC-D8B7-F966-F80FDE4D3ADC}"/>
                    </a:ext>
                  </a:extLst>
                </p14:cNvPr>
                <p14:cNvContentPartPr/>
                <p14:nvPr/>
              </p14:nvContentPartPr>
              <p14:xfrm>
                <a:off x="2361600" y="4197862"/>
                <a:ext cx="141840" cy="324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155C500B-B5CC-D8B7-F966-F80FDE4D3ADC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2357280" y="4193542"/>
                  <a:ext cx="150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C301A262-8746-F7B4-1B66-92A21B40461B}"/>
                    </a:ext>
                  </a:extLst>
                </p14:cNvPr>
                <p14:cNvContentPartPr/>
                <p14:nvPr/>
              </p14:nvContentPartPr>
              <p14:xfrm>
                <a:off x="2370960" y="4271302"/>
                <a:ext cx="162720" cy="255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C301A262-8746-F7B4-1B66-92A21B40461B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366640" y="4266982"/>
                  <a:ext cx="171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12AA2AD-BDE0-7D70-6C15-0D09A2CB4217}"/>
                    </a:ext>
                  </a:extLst>
                </p14:cNvPr>
                <p14:cNvContentPartPr/>
                <p14:nvPr/>
              </p14:nvContentPartPr>
              <p14:xfrm>
                <a:off x="1060560" y="4402702"/>
                <a:ext cx="110880" cy="1072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12AA2AD-BDE0-7D70-6C15-0D09A2CB421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56240" y="4398382"/>
                  <a:ext cx="119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3201817-CD39-8233-AD09-2773E1DBD277}"/>
                    </a:ext>
                  </a:extLst>
                </p14:cNvPr>
                <p14:cNvContentPartPr/>
                <p14:nvPr/>
              </p14:nvContentPartPr>
              <p14:xfrm>
                <a:off x="674640" y="4185622"/>
                <a:ext cx="200520" cy="864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3201817-CD39-8233-AD09-2773E1DBD277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70320" y="4181302"/>
                  <a:ext cx="209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F7553FFA-3424-CCC4-7BA0-7933152617C4}"/>
                    </a:ext>
                  </a:extLst>
                </p14:cNvPr>
                <p14:cNvContentPartPr/>
                <p14:nvPr/>
              </p14:nvContentPartPr>
              <p14:xfrm>
                <a:off x="1046880" y="3788182"/>
                <a:ext cx="1386720" cy="10249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F7553FFA-3424-CCC4-7BA0-7933152617C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42560" y="3783862"/>
                  <a:ext cx="1395360" cy="10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E2B8DFDF-AC7D-68FC-F88C-4EC987602A64}"/>
                    </a:ext>
                  </a:extLst>
                </p14:cNvPr>
                <p14:cNvContentPartPr/>
                <p14:nvPr/>
              </p14:nvContentPartPr>
              <p14:xfrm>
                <a:off x="4074480" y="6304582"/>
                <a:ext cx="180720" cy="1371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E2B8DFDF-AC7D-68FC-F88C-4EC987602A64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070160" y="6300262"/>
                  <a:ext cx="189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67687B1-0BDE-5146-4FCC-5242E181E427}"/>
                    </a:ext>
                  </a:extLst>
                </p14:cNvPr>
                <p14:cNvContentPartPr/>
                <p14:nvPr/>
              </p14:nvContentPartPr>
              <p14:xfrm>
                <a:off x="4305240" y="6182182"/>
                <a:ext cx="123120" cy="1407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67687B1-0BDE-5146-4FCC-5242E181E427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4300920" y="6177862"/>
                  <a:ext cx="131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E21D8589-7FD3-9372-8F0C-186AB8253AE6}"/>
                    </a:ext>
                  </a:extLst>
                </p14:cNvPr>
                <p14:cNvContentPartPr/>
                <p14:nvPr/>
              </p14:nvContentPartPr>
              <p14:xfrm>
                <a:off x="4610880" y="6370462"/>
                <a:ext cx="124200" cy="183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E21D8589-7FD3-9372-8F0C-186AB8253AE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606560" y="6366142"/>
                  <a:ext cx="132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429CDDA-920F-D38F-C6E6-A1C9C76B1BF1}"/>
                    </a:ext>
                  </a:extLst>
                </p14:cNvPr>
                <p14:cNvContentPartPr/>
                <p14:nvPr/>
              </p14:nvContentPartPr>
              <p14:xfrm>
                <a:off x="4633560" y="6399982"/>
                <a:ext cx="124200" cy="1908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429CDDA-920F-D38F-C6E6-A1C9C76B1BF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629240" y="6395662"/>
                  <a:ext cx="13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8194B05-F4DB-5FD4-63C3-2B4BD0E958A2}"/>
                    </a:ext>
                  </a:extLst>
                </p14:cNvPr>
                <p14:cNvContentPartPr/>
                <p14:nvPr/>
              </p14:nvContentPartPr>
              <p14:xfrm>
                <a:off x="4952880" y="6087862"/>
                <a:ext cx="131040" cy="1713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8194B05-F4DB-5FD4-63C3-2B4BD0E958A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948560" y="6083542"/>
                  <a:ext cx="139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816AE70-7FD0-0ED7-2E33-F8CE16BE3AB5}"/>
                    </a:ext>
                  </a:extLst>
                </p14:cNvPr>
                <p14:cNvContentPartPr/>
                <p14:nvPr/>
              </p14:nvContentPartPr>
              <p14:xfrm>
                <a:off x="4896720" y="6290182"/>
                <a:ext cx="426600" cy="457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816AE70-7FD0-0ED7-2E33-F8CE16BE3AB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892400" y="6285862"/>
                  <a:ext cx="435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1DD67043-697A-E2B3-DB1E-BCAA40F2F5E7}"/>
                    </a:ext>
                  </a:extLst>
                </p14:cNvPr>
                <p14:cNvContentPartPr/>
                <p14:nvPr/>
              </p14:nvContentPartPr>
              <p14:xfrm>
                <a:off x="4913640" y="6375142"/>
                <a:ext cx="348480" cy="28368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1DD67043-697A-E2B3-DB1E-BCAA40F2F5E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909320" y="6370822"/>
                  <a:ext cx="357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F0AAF1F3-B9E9-008B-B4CC-9B9BE74EBF4A}"/>
                    </a:ext>
                  </a:extLst>
                </p14:cNvPr>
                <p14:cNvContentPartPr/>
                <p14:nvPr/>
              </p14:nvContentPartPr>
              <p14:xfrm>
                <a:off x="5074200" y="6439222"/>
                <a:ext cx="63360" cy="1000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F0AAF1F3-B9E9-008B-B4CC-9B9BE74EBF4A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069880" y="6434902"/>
                  <a:ext cx="72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93B5FB3-F31D-064F-C126-F2C74C3C3C77}"/>
                    </a:ext>
                  </a:extLst>
                </p14:cNvPr>
                <p14:cNvContentPartPr/>
                <p14:nvPr/>
              </p14:nvContentPartPr>
              <p14:xfrm>
                <a:off x="5135760" y="6466942"/>
                <a:ext cx="56160" cy="1558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93B5FB3-F31D-064F-C126-F2C74C3C3C7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131440" y="6462622"/>
                  <a:ext cx="64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488B980B-F167-FCDB-4794-08540C8BB2BD}"/>
                    </a:ext>
                  </a:extLst>
                </p14:cNvPr>
                <p14:cNvContentPartPr/>
                <p14:nvPr/>
              </p14:nvContentPartPr>
              <p14:xfrm>
                <a:off x="5189040" y="6513022"/>
                <a:ext cx="72720" cy="1555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488B980B-F167-FCDB-4794-08540C8BB2BD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184720" y="6508702"/>
                  <a:ext cx="81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75759F84-98FB-D1E1-25A4-B2120183F5E5}"/>
                    </a:ext>
                  </a:extLst>
                </p14:cNvPr>
                <p14:cNvContentPartPr/>
                <p14:nvPr/>
              </p14:nvContentPartPr>
              <p14:xfrm>
                <a:off x="5487840" y="6347422"/>
                <a:ext cx="163440" cy="230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75759F84-98FB-D1E1-25A4-B2120183F5E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483520" y="6343102"/>
                  <a:ext cx="172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E40E46CA-5970-BCDF-374F-69D97B223D5D}"/>
                    </a:ext>
                  </a:extLst>
                </p14:cNvPr>
                <p14:cNvContentPartPr/>
                <p14:nvPr/>
              </p14:nvContentPartPr>
              <p14:xfrm>
                <a:off x="5535000" y="6416542"/>
                <a:ext cx="119520" cy="183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E40E46CA-5970-BCDF-374F-69D97B223D5D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530680" y="6412222"/>
                  <a:ext cx="128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8F7F0E6E-C929-32F6-A95C-48E25FC21600}"/>
                    </a:ext>
                  </a:extLst>
                </p14:cNvPr>
                <p14:cNvContentPartPr/>
                <p14:nvPr/>
              </p14:nvContentPartPr>
              <p14:xfrm>
                <a:off x="5824440" y="6098302"/>
                <a:ext cx="313560" cy="3542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8F7F0E6E-C929-32F6-A95C-48E25FC21600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820120" y="6093982"/>
                  <a:ext cx="3222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D3A0C264-E5E3-4979-8F9E-60B3DCB5F5F3}"/>
                    </a:ext>
                  </a:extLst>
                </p14:cNvPr>
                <p14:cNvContentPartPr/>
                <p14:nvPr/>
              </p14:nvContentPartPr>
              <p14:xfrm>
                <a:off x="5998320" y="6225382"/>
                <a:ext cx="75240" cy="1814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D3A0C264-E5E3-4979-8F9E-60B3DCB5F5F3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994000" y="6221062"/>
                  <a:ext cx="83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CEF75F72-E44D-F4E5-E6CC-E29CB2B75B6F}"/>
                    </a:ext>
                  </a:extLst>
                </p14:cNvPr>
                <p14:cNvContentPartPr/>
                <p14:nvPr/>
              </p14:nvContentPartPr>
              <p14:xfrm>
                <a:off x="6011640" y="6201262"/>
                <a:ext cx="90720" cy="1260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CEF75F72-E44D-F4E5-E6CC-E29CB2B75B6F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007320" y="6196942"/>
                  <a:ext cx="99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C59B2E05-E80A-1A2B-38E8-4E98BC0CBB74}"/>
                    </a:ext>
                  </a:extLst>
                </p14:cNvPr>
                <p14:cNvContentPartPr/>
                <p14:nvPr/>
              </p14:nvContentPartPr>
              <p14:xfrm>
                <a:off x="8295840" y="2347102"/>
                <a:ext cx="275400" cy="3362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C59B2E05-E80A-1A2B-38E8-4E98BC0CBB74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291520" y="2342782"/>
                  <a:ext cx="2840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0780DB3-0EB7-7150-27E7-EFA207CC6332}"/>
                    </a:ext>
                  </a:extLst>
                </p14:cNvPr>
                <p14:cNvContentPartPr/>
                <p14:nvPr/>
              </p14:nvContentPartPr>
              <p14:xfrm>
                <a:off x="8407800" y="2490742"/>
                <a:ext cx="83520" cy="1432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0780DB3-0EB7-7150-27E7-EFA207CC6332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403480" y="2486422"/>
                  <a:ext cx="92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8E6343FA-2C3E-0B21-2787-3CBC6EBF5983}"/>
                    </a:ext>
                  </a:extLst>
                </p14:cNvPr>
                <p14:cNvContentPartPr/>
                <p14:nvPr/>
              </p14:nvContentPartPr>
              <p14:xfrm>
                <a:off x="8439480" y="2481742"/>
                <a:ext cx="85320" cy="205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8E6343FA-2C3E-0B21-2787-3CBC6EBF598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435160" y="2477422"/>
                  <a:ext cx="93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48F9783-D6B4-1445-88D0-2DE9F6F2A70A}"/>
                    </a:ext>
                  </a:extLst>
                </p14:cNvPr>
                <p14:cNvContentPartPr/>
                <p14:nvPr/>
              </p14:nvContentPartPr>
              <p14:xfrm>
                <a:off x="129960" y="5463622"/>
                <a:ext cx="133560" cy="172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48F9783-D6B4-1445-88D0-2DE9F6F2A70A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25640" y="5459302"/>
                  <a:ext cx="142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75BFD1F3-0B46-6CC0-171E-DE2FAC7BBF19}"/>
                    </a:ext>
                  </a:extLst>
                </p14:cNvPr>
                <p14:cNvContentPartPr/>
                <p14:nvPr/>
              </p14:nvContentPartPr>
              <p14:xfrm>
                <a:off x="145440" y="5381182"/>
                <a:ext cx="216720" cy="1839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75BFD1F3-0B46-6CC0-171E-DE2FAC7BBF19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41120" y="5376862"/>
                  <a:ext cx="225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8A1C07F-4B96-68A5-E30C-C7B9304F8CE0}"/>
                    </a:ext>
                  </a:extLst>
                </p14:cNvPr>
                <p14:cNvContentPartPr/>
                <p14:nvPr/>
              </p14:nvContentPartPr>
              <p14:xfrm>
                <a:off x="572040" y="5427622"/>
                <a:ext cx="267480" cy="957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8A1C07F-4B96-68A5-E30C-C7B9304F8CE0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567720" y="5423302"/>
                  <a:ext cx="276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BD901E43-CA21-F9CB-D79E-51907773F9DA}"/>
                    </a:ext>
                  </a:extLst>
                </p14:cNvPr>
                <p14:cNvContentPartPr/>
                <p14:nvPr/>
              </p14:nvContentPartPr>
              <p14:xfrm>
                <a:off x="538200" y="5326462"/>
                <a:ext cx="124560" cy="2275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BD901E43-CA21-F9CB-D79E-51907773F9DA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533880" y="5322142"/>
                  <a:ext cx="133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080F5204-F8F4-D3BB-69CD-CA5559B01867}"/>
                    </a:ext>
                  </a:extLst>
                </p14:cNvPr>
                <p14:cNvContentPartPr/>
                <p14:nvPr/>
              </p14:nvContentPartPr>
              <p14:xfrm>
                <a:off x="882360" y="5303062"/>
                <a:ext cx="37080" cy="2239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080F5204-F8F4-D3BB-69CD-CA5559B0186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78040" y="5298742"/>
                  <a:ext cx="45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EE44AE85-70A6-E4BA-58F3-60704F591C34}"/>
                    </a:ext>
                  </a:extLst>
                </p14:cNvPr>
                <p14:cNvContentPartPr/>
                <p14:nvPr/>
              </p14:nvContentPartPr>
              <p14:xfrm>
                <a:off x="944280" y="5430862"/>
                <a:ext cx="88200" cy="964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EE44AE85-70A6-E4BA-58F3-60704F591C3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939960" y="5426542"/>
                  <a:ext cx="96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04AFFB53-F279-3F30-8A63-182E26325787}"/>
                    </a:ext>
                  </a:extLst>
                </p14:cNvPr>
                <p14:cNvContentPartPr/>
                <p14:nvPr/>
              </p14:nvContentPartPr>
              <p14:xfrm>
                <a:off x="1062360" y="5411422"/>
                <a:ext cx="88200" cy="1213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04AFFB53-F279-3F30-8A63-182E2632578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58040" y="5407102"/>
                  <a:ext cx="96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B6F3D432-2ACE-E93D-1032-9120F7431D69}"/>
                    </a:ext>
                  </a:extLst>
                </p14:cNvPr>
                <p14:cNvContentPartPr/>
                <p14:nvPr/>
              </p14:nvContentPartPr>
              <p14:xfrm>
                <a:off x="797400" y="5287222"/>
                <a:ext cx="86040" cy="3322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B6F3D432-2ACE-E93D-1032-9120F7431D69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93080" y="5282902"/>
                  <a:ext cx="946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91884B54-6460-1B65-BAD2-0632A52E8BDE}"/>
                    </a:ext>
                  </a:extLst>
                </p14:cNvPr>
                <p14:cNvContentPartPr/>
                <p14:nvPr/>
              </p14:nvContentPartPr>
              <p14:xfrm>
                <a:off x="1007640" y="5256262"/>
                <a:ext cx="59400" cy="741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91884B54-6460-1B65-BAD2-0632A52E8BDE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03320" y="5251942"/>
                  <a:ext cx="68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DCB87A99-98A2-FAF6-A42C-7BA794EC386F}"/>
                    </a:ext>
                  </a:extLst>
                </p14:cNvPr>
                <p14:cNvContentPartPr/>
                <p14:nvPr/>
              </p14:nvContentPartPr>
              <p14:xfrm>
                <a:off x="1176840" y="5392702"/>
                <a:ext cx="188640" cy="1083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DCB87A99-98A2-FAF6-A42C-7BA794EC386F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172520" y="5388382"/>
                  <a:ext cx="197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98E874E-39B2-52B9-8455-AF7253D2C642}"/>
                    </a:ext>
                  </a:extLst>
                </p14:cNvPr>
                <p14:cNvContentPartPr/>
                <p14:nvPr/>
              </p14:nvContentPartPr>
              <p14:xfrm>
                <a:off x="1494720" y="5371822"/>
                <a:ext cx="140040" cy="1270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98E874E-39B2-52B9-8455-AF7253D2C642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490400" y="5367502"/>
                  <a:ext cx="148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866AE7D1-C378-A06B-D52A-380062D25296}"/>
                    </a:ext>
                  </a:extLst>
                </p14:cNvPr>
                <p14:cNvContentPartPr/>
                <p14:nvPr/>
              </p14:nvContentPartPr>
              <p14:xfrm>
                <a:off x="1671840" y="5379022"/>
                <a:ext cx="118440" cy="1018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866AE7D1-C378-A06B-D52A-380062D25296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667520" y="5374702"/>
                  <a:ext cx="127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C1621398-4659-93D4-B547-DF94F8E92D1E}"/>
                    </a:ext>
                  </a:extLst>
                </p14:cNvPr>
                <p14:cNvContentPartPr/>
                <p14:nvPr/>
              </p14:nvContentPartPr>
              <p14:xfrm>
                <a:off x="1882080" y="5278942"/>
                <a:ext cx="186480" cy="1936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C1621398-4659-93D4-B547-DF94F8E92D1E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877760" y="5274622"/>
                  <a:ext cx="195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908AEA1-EC18-8761-E592-3C135692C7DE}"/>
                    </a:ext>
                  </a:extLst>
                </p14:cNvPr>
                <p14:cNvContentPartPr/>
                <p14:nvPr/>
              </p14:nvContentPartPr>
              <p14:xfrm>
                <a:off x="2145960" y="5267782"/>
                <a:ext cx="80640" cy="2016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908AEA1-EC18-8761-E592-3C135692C7DE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2141640" y="5263462"/>
                  <a:ext cx="89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977FDAD9-F873-8D51-35D9-B438139DEDE8}"/>
                    </a:ext>
                  </a:extLst>
                </p14:cNvPr>
                <p14:cNvContentPartPr/>
                <p14:nvPr/>
              </p14:nvContentPartPr>
              <p14:xfrm>
                <a:off x="2467800" y="5276782"/>
                <a:ext cx="354600" cy="2073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977FDAD9-F873-8D51-35D9-B438139DEDE8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2463480" y="5272462"/>
                  <a:ext cx="363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A1F6672B-3589-A2BD-12D4-ECBF2E280CC8}"/>
                    </a:ext>
                  </a:extLst>
                </p14:cNvPr>
                <p14:cNvContentPartPr/>
                <p14:nvPr/>
              </p14:nvContentPartPr>
              <p14:xfrm>
                <a:off x="2720520" y="5217382"/>
                <a:ext cx="19440" cy="435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A1F6672B-3589-A2BD-12D4-ECBF2E280CC8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2716200" y="5213062"/>
                  <a:ext cx="28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EC455EBB-D48B-EB72-9D3F-67EAC5797D52}"/>
                    </a:ext>
                  </a:extLst>
                </p14:cNvPr>
                <p14:cNvContentPartPr/>
                <p14:nvPr/>
              </p14:nvContentPartPr>
              <p14:xfrm>
                <a:off x="2898360" y="5201542"/>
                <a:ext cx="303120" cy="3423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EC455EBB-D48B-EB72-9D3F-67EAC5797D52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2894040" y="5197222"/>
                  <a:ext cx="3117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07C87FC4-4E52-BCEB-01FC-B49AB6D26215}"/>
                    </a:ext>
                  </a:extLst>
                </p14:cNvPr>
                <p14:cNvContentPartPr/>
                <p14:nvPr/>
              </p14:nvContentPartPr>
              <p14:xfrm>
                <a:off x="233640" y="5808502"/>
                <a:ext cx="126720" cy="21132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07C87FC4-4E52-BCEB-01FC-B49AB6D26215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229320" y="5804182"/>
                  <a:ext cx="135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429BD17-8E07-FF28-6CBD-9454564FAEDE}"/>
                    </a:ext>
                  </a:extLst>
                </p14:cNvPr>
                <p14:cNvContentPartPr/>
                <p14:nvPr/>
              </p14:nvContentPartPr>
              <p14:xfrm>
                <a:off x="271440" y="5815342"/>
                <a:ext cx="116280" cy="1962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429BD17-8E07-FF28-6CBD-9454564FAEDE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267120" y="5811022"/>
                  <a:ext cx="124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D5AEB160-4F63-E3B7-9207-176C7EF095E9}"/>
                    </a:ext>
                  </a:extLst>
                </p14:cNvPr>
                <p14:cNvContentPartPr/>
                <p14:nvPr/>
              </p14:nvContentPartPr>
              <p14:xfrm>
                <a:off x="432000" y="5723182"/>
                <a:ext cx="92520" cy="1425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D5AEB160-4F63-E3B7-9207-176C7EF095E9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27680" y="5718862"/>
                  <a:ext cx="101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47169661-BB01-B03F-5304-655AA6CAE71C}"/>
                    </a:ext>
                  </a:extLst>
                </p14:cNvPr>
                <p14:cNvContentPartPr/>
                <p14:nvPr/>
              </p14:nvContentPartPr>
              <p14:xfrm>
                <a:off x="633600" y="5887342"/>
                <a:ext cx="159840" cy="302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47169661-BB01-B03F-5304-655AA6CAE71C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29280" y="5883022"/>
                  <a:ext cx="168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83A37C02-5965-048C-84B8-6E7567B69B2C}"/>
                    </a:ext>
                  </a:extLst>
                </p14:cNvPr>
                <p14:cNvContentPartPr/>
                <p14:nvPr/>
              </p14:nvContentPartPr>
              <p14:xfrm>
                <a:off x="656280" y="5956822"/>
                <a:ext cx="174240" cy="172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83A37C02-5965-048C-84B8-6E7567B69B2C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651960" y="5952502"/>
                  <a:ext cx="182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1BC26E32-1852-F8A6-559D-7CD8772C8CF1}"/>
                    </a:ext>
                  </a:extLst>
                </p14:cNvPr>
                <p14:cNvContentPartPr/>
                <p14:nvPr/>
              </p14:nvContentPartPr>
              <p14:xfrm>
                <a:off x="910440" y="5699422"/>
                <a:ext cx="357840" cy="3160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1BC26E32-1852-F8A6-559D-7CD8772C8CF1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906120" y="5695102"/>
                  <a:ext cx="366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E035329C-CEFC-F7FD-24DD-CFF5B41FDCDB}"/>
                    </a:ext>
                  </a:extLst>
                </p14:cNvPr>
                <p14:cNvContentPartPr/>
                <p14:nvPr/>
              </p14:nvContentPartPr>
              <p14:xfrm>
                <a:off x="1069920" y="5738302"/>
                <a:ext cx="78120" cy="1360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E035329C-CEFC-F7FD-24DD-CFF5B41FDCDB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065600" y="5733982"/>
                  <a:ext cx="86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BCB8B2B5-4811-5B9F-ADB8-399C437A6507}"/>
                    </a:ext>
                  </a:extLst>
                </p14:cNvPr>
                <p14:cNvContentPartPr/>
                <p14:nvPr/>
              </p14:nvContentPartPr>
              <p14:xfrm>
                <a:off x="1090440" y="5822902"/>
                <a:ext cx="96480" cy="1695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BCB8B2B5-4811-5B9F-ADB8-399C437A6507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086120" y="5818582"/>
                  <a:ext cx="105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6709DBF0-DD1F-F6CB-DA08-56D292006D7A}"/>
                    </a:ext>
                  </a:extLst>
                </p14:cNvPr>
                <p14:cNvContentPartPr/>
                <p14:nvPr/>
              </p14:nvContentPartPr>
              <p14:xfrm>
                <a:off x="1115280" y="5931262"/>
                <a:ext cx="100440" cy="1598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6709DBF0-DD1F-F6CB-DA08-56D292006D7A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110960" y="5926942"/>
                  <a:ext cx="109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71E3832-3FF2-7FBA-2650-75787666E7DC}"/>
                    </a:ext>
                  </a:extLst>
                </p14:cNvPr>
                <p14:cNvContentPartPr/>
                <p14:nvPr/>
              </p14:nvContentPartPr>
              <p14:xfrm>
                <a:off x="1150560" y="5920102"/>
                <a:ext cx="101880" cy="252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71E3832-3FF2-7FBA-2650-75787666E7D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146240" y="5915782"/>
                  <a:ext cx="11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BC49F38F-9CD7-B6C1-614B-25915119A0A8}"/>
                    </a:ext>
                  </a:extLst>
                </p14:cNvPr>
                <p14:cNvContentPartPr/>
                <p14:nvPr/>
              </p14:nvContentPartPr>
              <p14:xfrm>
                <a:off x="1816200" y="5811742"/>
                <a:ext cx="23040" cy="17028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BC49F38F-9CD7-B6C1-614B-25915119A0A8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1811880" y="5807422"/>
                  <a:ext cx="31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C63882FB-FC4D-028C-64A6-7F7231A61790}"/>
                    </a:ext>
                  </a:extLst>
                </p14:cNvPr>
                <p14:cNvContentPartPr/>
                <p14:nvPr/>
              </p14:nvContentPartPr>
              <p14:xfrm>
                <a:off x="1773360" y="5825782"/>
                <a:ext cx="179280" cy="17784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C63882FB-FC4D-028C-64A6-7F7231A61790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1769040" y="5821462"/>
                  <a:ext cx="187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432B9FB-69E4-1A4A-A1A7-70CCF4E7B9E6}"/>
                    </a:ext>
                  </a:extLst>
                </p14:cNvPr>
                <p14:cNvContentPartPr/>
                <p14:nvPr/>
              </p14:nvContentPartPr>
              <p14:xfrm>
                <a:off x="1963080" y="5697622"/>
                <a:ext cx="65880" cy="14904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432B9FB-69E4-1A4A-A1A7-70CCF4E7B9E6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958760" y="5693302"/>
                  <a:ext cx="74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F39A8328-06FE-8F14-D52D-0BF52E5A2DC2}"/>
                    </a:ext>
                  </a:extLst>
                </p14:cNvPr>
                <p14:cNvContentPartPr/>
                <p14:nvPr/>
              </p14:nvContentPartPr>
              <p14:xfrm>
                <a:off x="2181600" y="5830462"/>
                <a:ext cx="141840" cy="370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F39A8328-06FE-8F14-D52D-0BF52E5A2DC2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2177280" y="5826142"/>
                  <a:ext cx="150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C03385D8-6259-C54D-2204-F44F7018D2C7}"/>
                    </a:ext>
                  </a:extLst>
                </p14:cNvPr>
                <p14:cNvContentPartPr/>
                <p14:nvPr/>
              </p14:nvContentPartPr>
              <p14:xfrm>
                <a:off x="2208960" y="5906422"/>
                <a:ext cx="136080" cy="266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C03385D8-6259-C54D-2204-F44F7018D2C7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204640" y="5902102"/>
                  <a:ext cx="144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69285AFD-25A8-2FE7-070B-8EA6261B41D6}"/>
                    </a:ext>
                  </a:extLst>
                </p14:cNvPr>
                <p14:cNvContentPartPr/>
                <p14:nvPr/>
              </p14:nvContentPartPr>
              <p14:xfrm>
                <a:off x="2453400" y="5723542"/>
                <a:ext cx="118800" cy="21348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69285AFD-25A8-2FE7-070B-8EA6261B41D6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449080" y="5719222"/>
                  <a:ext cx="127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0C4E8523-7AA9-2950-48CE-AF44A937C8F1}"/>
                    </a:ext>
                  </a:extLst>
                </p14:cNvPr>
                <p14:cNvContentPartPr/>
                <p14:nvPr/>
              </p14:nvContentPartPr>
              <p14:xfrm>
                <a:off x="2616480" y="5549302"/>
                <a:ext cx="534600" cy="3765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0C4E8523-7AA9-2950-48CE-AF44A937C8F1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2612160" y="5544982"/>
                  <a:ext cx="5432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E7600888-557F-C81A-0116-48CE42E00F61}"/>
                    </a:ext>
                  </a:extLst>
                </p14:cNvPr>
                <p14:cNvContentPartPr/>
                <p14:nvPr/>
              </p14:nvContentPartPr>
              <p14:xfrm>
                <a:off x="2851920" y="5650822"/>
                <a:ext cx="73440" cy="1144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E7600888-557F-C81A-0116-48CE42E00F61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2847600" y="5646502"/>
                  <a:ext cx="82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5DB96BDB-3068-66A9-A63A-FD8E81E673BF}"/>
                    </a:ext>
                  </a:extLst>
                </p14:cNvPr>
                <p14:cNvContentPartPr/>
                <p14:nvPr/>
              </p14:nvContentPartPr>
              <p14:xfrm>
                <a:off x="2905560" y="5690422"/>
                <a:ext cx="12600" cy="918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5DB96BDB-3068-66A9-A63A-FD8E81E673BF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2901240" y="5686102"/>
                  <a:ext cx="21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61E166F0-8F03-42E5-EA28-974753EEA658}"/>
                    </a:ext>
                  </a:extLst>
                </p14:cNvPr>
                <p14:cNvContentPartPr/>
                <p14:nvPr/>
              </p14:nvContentPartPr>
              <p14:xfrm>
                <a:off x="2798640" y="5747302"/>
                <a:ext cx="208080" cy="1166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61E166F0-8F03-42E5-EA28-974753EEA658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794320" y="5742982"/>
                  <a:ext cx="216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9C06CBE-7CE9-8EAB-4943-17AF18B0F200}"/>
                    </a:ext>
                  </a:extLst>
                </p14:cNvPr>
                <p14:cNvContentPartPr/>
                <p14:nvPr/>
              </p14:nvContentPartPr>
              <p14:xfrm>
                <a:off x="2892600" y="5899582"/>
                <a:ext cx="76680" cy="1209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9C06CBE-7CE9-8EAB-4943-17AF18B0F200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2888280" y="5895262"/>
                  <a:ext cx="85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79C3D6BB-526B-8557-927F-7B3A4F06F085}"/>
                    </a:ext>
                  </a:extLst>
                </p14:cNvPr>
                <p14:cNvContentPartPr/>
                <p14:nvPr/>
              </p14:nvContentPartPr>
              <p14:xfrm>
                <a:off x="2925360" y="5847022"/>
                <a:ext cx="56160" cy="2196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79C3D6BB-526B-8557-927F-7B3A4F06F08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2921040" y="5842702"/>
                  <a:ext cx="64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818ED20B-6C71-2285-46DD-4A29F0E92B3A}"/>
                    </a:ext>
                  </a:extLst>
                </p14:cNvPr>
                <p14:cNvContentPartPr/>
                <p14:nvPr/>
              </p14:nvContentPartPr>
              <p14:xfrm>
                <a:off x="2220120" y="6263902"/>
                <a:ext cx="162000" cy="3240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818ED20B-6C71-2285-46DD-4A29F0E92B3A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2215800" y="6259582"/>
                  <a:ext cx="170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B806D1F5-3A15-0DF4-765F-EE78EAE8BC6A}"/>
                    </a:ext>
                  </a:extLst>
                </p14:cNvPr>
                <p14:cNvContentPartPr/>
                <p14:nvPr/>
              </p14:nvContentPartPr>
              <p14:xfrm>
                <a:off x="2235240" y="6325822"/>
                <a:ext cx="141120" cy="385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B806D1F5-3A15-0DF4-765F-EE78EAE8BC6A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230920" y="6321502"/>
                  <a:ext cx="149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8E6EDDA9-3E51-F6A4-A25C-68B23D75EF2B}"/>
                    </a:ext>
                  </a:extLst>
                </p14:cNvPr>
                <p14:cNvContentPartPr/>
                <p14:nvPr/>
              </p14:nvContentPartPr>
              <p14:xfrm>
                <a:off x="2512800" y="6163822"/>
                <a:ext cx="105840" cy="1753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8E6EDDA9-3E51-F6A4-A25C-68B23D75EF2B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2508480" y="6159502"/>
                  <a:ext cx="114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685A1EE7-175F-2691-9723-E28CD8D62BE0}"/>
                    </a:ext>
                  </a:extLst>
                </p14:cNvPr>
                <p14:cNvContentPartPr/>
                <p14:nvPr/>
              </p14:nvContentPartPr>
              <p14:xfrm>
                <a:off x="2604600" y="6231862"/>
                <a:ext cx="13680" cy="1584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685A1EE7-175F-2691-9723-E28CD8D62BE0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2600280" y="6227542"/>
                  <a:ext cx="22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1963ECE2-8E08-24F8-38CC-5D51C755E491}"/>
                    </a:ext>
                  </a:extLst>
                </p14:cNvPr>
                <p14:cNvContentPartPr/>
                <p14:nvPr/>
              </p14:nvContentPartPr>
              <p14:xfrm>
                <a:off x="2750040" y="6012262"/>
                <a:ext cx="388080" cy="3643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1963ECE2-8E08-24F8-38CC-5D51C755E491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2745720" y="6007942"/>
                  <a:ext cx="3967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EE80170-67B7-899F-A448-DFC68572EF4D}"/>
                    </a:ext>
                  </a:extLst>
                </p14:cNvPr>
                <p14:cNvContentPartPr/>
                <p14:nvPr/>
              </p14:nvContentPartPr>
              <p14:xfrm>
                <a:off x="2946600" y="6124942"/>
                <a:ext cx="55440" cy="13320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EE80170-67B7-899F-A448-DFC68572EF4D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2942280" y="6120622"/>
                  <a:ext cx="64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270C388E-9557-5E4F-FBF3-0146556B214E}"/>
                    </a:ext>
                  </a:extLst>
                </p14:cNvPr>
                <p14:cNvContentPartPr/>
                <p14:nvPr/>
              </p14:nvContentPartPr>
              <p14:xfrm>
                <a:off x="2985480" y="6187582"/>
                <a:ext cx="69120" cy="1357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270C388E-9557-5E4F-FBF3-0146556B214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2981160" y="6183262"/>
                  <a:ext cx="77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C2EDF0B9-6357-14DE-0C5C-61DDF9D4AB47}"/>
                    </a:ext>
                  </a:extLst>
                </p14:cNvPr>
                <p14:cNvContentPartPr/>
                <p14:nvPr/>
              </p14:nvContentPartPr>
              <p14:xfrm>
                <a:off x="3013560" y="6239062"/>
                <a:ext cx="131760" cy="18000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C2EDF0B9-6357-14DE-0C5C-61DDF9D4AB47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3009240" y="6234742"/>
                  <a:ext cx="140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5110E70C-56F7-CE0E-49FB-C25A4B90D8DD}"/>
                    </a:ext>
                  </a:extLst>
                </p14:cNvPr>
                <p14:cNvContentPartPr/>
                <p14:nvPr/>
              </p14:nvContentPartPr>
              <p14:xfrm>
                <a:off x="10656000" y="1140022"/>
                <a:ext cx="107280" cy="1364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5110E70C-56F7-CE0E-49FB-C25A4B90D8DD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0651680" y="1135702"/>
                  <a:ext cx="115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9243F4C6-96C6-87B3-E3EE-C7A39C07D0F0}"/>
                    </a:ext>
                  </a:extLst>
                </p14:cNvPr>
                <p14:cNvContentPartPr/>
                <p14:nvPr/>
              </p14:nvContentPartPr>
              <p14:xfrm>
                <a:off x="10787040" y="1178542"/>
                <a:ext cx="9720" cy="525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9243F4C6-96C6-87B3-E3EE-C7A39C07D0F0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0782720" y="1174222"/>
                  <a:ext cx="18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C56B7E4D-CFF6-303F-CB10-D55058A52E3D}"/>
                    </a:ext>
                  </a:extLst>
                </p14:cNvPr>
                <p14:cNvContentPartPr/>
                <p14:nvPr/>
              </p14:nvContentPartPr>
              <p14:xfrm>
                <a:off x="10762200" y="1164862"/>
                <a:ext cx="86760" cy="9828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C56B7E4D-CFF6-303F-CB10-D55058A52E3D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0757880" y="1160542"/>
                  <a:ext cx="95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B82A396B-86EE-0DDA-46BC-16EFA053DC32}"/>
                    </a:ext>
                  </a:extLst>
                </p14:cNvPr>
                <p14:cNvContentPartPr/>
                <p14:nvPr/>
              </p14:nvContentPartPr>
              <p14:xfrm>
                <a:off x="10842840" y="969022"/>
                <a:ext cx="62640" cy="1450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B82A396B-86EE-0DDA-46BC-16EFA053DC32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0838520" y="964702"/>
                  <a:ext cx="71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BC1F890B-3DBF-609E-193F-D28CE1555D5C}"/>
                    </a:ext>
                  </a:extLst>
                </p14:cNvPr>
                <p14:cNvContentPartPr/>
                <p14:nvPr/>
              </p14:nvContentPartPr>
              <p14:xfrm>
                <a:off x="10976400" y="926182"/>
                <a:ext cx="25560" cy="1252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BC1F890B-3DBF-609E-193F-D28CE1555D5C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0972080" y="921862"/>
                  <a:ext cx="34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A37EB3F8-14EC-8977-480F-468B49937AA1}"/>
                    </a:ext>
                  </a:extLst>
                </p14:cNvPr>
                <p14:cNvContentPartPr/>
                <p14:nvPr/>
              </p14:nvContentPartPr>
              <p14:xfrm>
                <a:off x="10952640" y="918262"/>
                <a:ext cx="83520" cy="856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A37EB3F8-14EC-8977-480F-468B49937AA1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0948320" y="913942"/>
                  <a:ext cx="92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128D03C9-A8E3-7A34-01CB-8E4BE3DF71E4}"/>
                    </a:ext>
                  </a:extLst>
                </p14:cNvPr>
                <p14:cNvContentPartPr/>
                <p14:nvPr/>
              </p14:nvContentPartPr>
              <p14:xfrm>
                <a:off x="11041200" y="883342"/>
                <a:ext cx="108000" cy="1231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128D03C9-A8E3-7A34-01CB-8E4BE3DF71E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1036880" y="879022"/>
                  <a:ext cx="116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CF84EAB0-ED9C-0D53-00E8-2F7B59704CA8}"/>
                    </a:ext>
                  </a:extLst>
                </p14:cNvPr>
                <p14:cNvContentPartPr/>
                <p14:nvPr/>
              </p14:nvContentPartPr>
              <p14:xfrm>
                <a:off x="11120760" y="944182"/>
                <a:ext cx="23760" cy="792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CF84EAB0-ED9C-0D53-00E8-2F7B59704CA8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1116440" y="939862"/>
                  <a:ext cx="32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40A0B1AA-2F29-F91C-87B8-04F283E2B1CB}"/>
                    </a:ext>
                  </a:extLst>
                </p14:cNvPr>
                <p14:cNvContentPartPr/>
                <p14:nvPr/>
              </p14:nvContentPartPr>
              <p14:xfrm>
                <a:off x="9027360" y="935542"/>
                <a:ext cx="2187720" cy="3135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40A0B1AA-2F29-F91C-87B8-04F283E2B1CB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9023040" y="931222"/>
                  <a:ext cx="21963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50E1FC0D-517A-2C1F-B771-F275A9A11967}"/>
                    </a:ext>
                  </a:extLst>
                </p14:cNvPr>
                <p14:cNvContentPartPr/>
                <p14:nvPr/>
              </p14:nvContentPartPr>
              <p14:xfrm>
                <a:off x="8978040" y="1183222"/>
                <a:ext cx="105480" cy="15192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50E1FC0D-517A-2C1F-B771-F275A9A11967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8973720" y="1178902"/>
                  <a:ext cx="114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8D56708-CB48-B2A6-DA83-8C6A6E9C7EDD}"/>
                    </a:ext>
                  </a:extLst>
                </p14:cNvPr>
                <p14:cNvContentPartPr/>
                <p14:nvPr/>
              </p14:nvContentPartPr>
              <p14:xfrm>
                <a:off x="9167760" y="947782"/>
                <a:ext cx="112680" cy="1879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8D56708-CB48-B2A6-DA83-8C6A6E9C7EDD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9163440" y="943462"/>
                  <a:ext cx="121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9252B6F3-612B-4F9B-DE69-21CB7192E7E5}"/>
                    </a:ext>
                  </a:extLst>
                </p14:cNvPr>
                <p14:cNvContentPartPr/>
                <p14:nvPr/>
              </p14:nvContentPartPr>
              <p14:xfrm>
                <a:off x="9271080" y="977302"/>
                <a:ext cx="50040" cy="1357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9252B6F3-612B-4F9B-DE69-21CB7192E7E5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9266760" y="972982"/>
                  <a:ext cx="58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C4FB59FD-B8A2-427C-B8D9-DC02DD085ADE}"/>
                    </a:ext>
                  </a:extLst>
                </p14:cNvPr>
                <p14:cNvContentPartPr/>
                <p14:nvPr/>
              </p14:nvContentPartPr>
              <p14:xfrm>
                <a:off x="9342360" y="820342"/>
                <a:ext cx="130320" cy="17712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C4FB59FD-B8A2-427C-B8D9-DC02DD085ADE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9338040" y="816022"/>
                  <a:ext cx="138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FCC2C2C2-A31D-AA89-3043-73BF1702585C}"/>
                    </a:ext>
                  </a:extLst>
                </p14:cNvPr>
                <p14:cNvContentPartPr/>
                <p14:nvPr/>
              </p14:nvContentPartPr>
              <p14:xfrm>
                <a:off x="9510840" y="827182"/>
                <a:ext cx="19440" cy="1216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FCC2C2C2-A31D-AA89-3043-73BF1702585C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9506520" y="822862"/>
                  <a:ext cx="28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9853AC7E-6202-33F0-77A4-7AF672B5CFD8}"/>
                    </a:ext>
                  </a:extLst>
                </p14:cNvPr>
                <p14:cNvContentPartPr/>
                <p14:nvPr/>
              </p14:nvContentPartPr>
              <p14:xfrm>
                <a:off x="9489240" y="783982"/>
                <a:ext cx="115920" cy="12312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9853AC7E-6202-33F0-77A4-7AF672B5CFD8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9484920" y="779662"/>
                  <a:ext cx="124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CB8C889A-CE75-4C83-F32C-997AE6B56967}"/>
                    </a:ext>
                  </a:extLst>
                </p14:cNvPr>
                <p14:cNvContentPartPr/>
                <p14:nvPr/>
              </p14:nvContentPartPr>
              <p14:xfrm>
                <a:off x="9613440" y="784702"/>
                <a:ext cx="68760" cy="17460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CB8C889A-CE75-4C83-F32C-997AE6B56967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9609120" y="780382"/>
                  <a:ext cx="77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25C1EA83-DEEE-EB77-AFF0-5FAA64478C22}"/>
                    </a:ext>
                  </a:extLst>
                </p14:cNvPr>
                <p14:cNvContentPartPr/>
                <p14:nvPr/>
              </p14:nvContentPartPr>
              <p14:xfrm>
                <a:off x="9685440" y="883342"/>
                <a:ext cx="69120" cy="10872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25C1EA83-DEEE-EB77-AFF0-5FAA64478C2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9681120" y="879022"/>
                  <a:ext cx="77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84133951-2F7A-D88C-18E5-49389334EF07}"/>
                    </a:ext>
                  </a:extLst>
                </p14:cNvPr>
                <p14:cNvContentPartPr/>
                <p14:nvPr/>
              </p14:nvContentPartPr>
              <p14:xfrm>
                <a:off x="9731520" y="859582"/>
                <a:ext cx="69840" cy="14436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84133951-2F7A-D88C-18E5-49389334EF07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9727200" y="855262"/>
                  <a:ext cx="78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B113F945-9964-AF1A-DDA6-AD4760FC969F}"/>
                    </a:ext>
                  </a:extLst>
                </p14:cNvPr>
                <p14:cNvContentPartPr/>
                <p14:nvPr/>
              </p14:nvContentPartPr>
              <p14:xfrm>
                <a:off x="10550880" y="1016902"/>
                <a:ext cx="335160" cy="34596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B113F945-9964-AF1A-DDA6-AD4760FC969F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0546560" y="1012582"/>
                  <a:ext cx="34380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5" name="Gruppieren 584">
            <a:extLst>
              <a:ext uri="{FF2B5EF4-FFF2-40B4-BE49-F238E27FC236}">
                <a16:creationId xmlns:a16="http://schemas.microsoft.com/office/drawing/2014/main" id="{FA04BBFC-78A0-69DF-4E07-AD87A50ECFBE}"/>
              </a:ext>
            </a:extLst>
          </p:cNvPr>
          <p:cNvGrpSpPr/>
          <p:nvPr/>
        </p:nvGrpSpPr>
        <p:grpSpPr>
          <a:xfrm>
            <a:off x="8821080" y="1438822"/>
            <a:ext cx="2501280" cy="1611360"/>
            <a:chOff x="8821080" y="1438822"/>
            <a:chExt cx="2501280" cy="161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90532DFB-24CF-082B-68CA-12FFA0C545FD}"/>
                    </a:ext>
                  </a:extLst>
                </p14:cNvPr>
                <p14:cNvContentPartPr/>
                <p14:nvPr/>
              </p14:nvContentPartPr>
              <p14:xfrm>
                <a:off x="10971360" y="1438822"/>
                <a:ext cx="32400" cy="19548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90532DFB-24CF-082B-68CA-12FFA0C545F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0967040" y="1434502"/>
                  <a:ext cx="41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A522DD26-A269-DFF7-D141-F71983194716}"/>
                    </a:ext>
                  </a:extLst>
                </p14:cNvPr>
                <p14:cNvContentPartPr/>
                <p14:nvPr/>
              </p14:nvContentPartPr>
              <p14:xfrm>
                <a:off x="10913040" y="1581382"/>
                <a:ext cx="154080" cy="1004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A522DD26-A269-DFF7-D141-F71983194716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0908720" y="1577062"/>
                  <a:ext cx="162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69A319F8-9186-B45E-C03D-AD5F4BE6753A}"/>
                    </a:ext>
                  </a:extLst>
                </p14:cNvPr>
                <p14:cNvContentPartPr/>
                <p14:nvPr/>
              </p14:nvContentPartPr>
              <p14:xfrm>
                <a:off x="8821080" y="1590382"/>
                <a:ext cx="2501280" cy="14598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69A319F8-9186-B45E-C03D-AD5F4BE6753A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8816760" y="1586062"/>
                  <a:ext cx="2509920" cy="146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6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A5727BC7-9270-C9B9-07C2-11D2DA88A88F}"/>
                  </a:ext>
                </a:extLst>
              </p14:cNvPr>
              <p14:cNvContentPartPr/>
              <p14:nvPr/>
            </p14:nvContentPartPr>
            <p14:xfrm>
              <a:off x="8829000" y="3049462"/>
              <a:ext cx="48960" cy="1116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A5727BC7-9270-C9B9-07C2-11D2DA88A88F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8824680" y="3045142"/>
                <a:ext cx="5760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2" name="Gruppieren 591">
            <a:extLst>
              <a:ext uri="{FF2B5EF4-FFF2-40B4-BE49-F238E27FC236}">
                <a16:creationId xmlns:a16="http://schemas.microsoft.com/office/drawing/2014/main" id="{CD3EE7A5-D9A4-42D2-CBFB-C0F51880D27C}"/>
              </a:ext>
            </a:extLst>
          </p:cNvPr>
          <p:cNvGrpSpPr/>
          <p:nvPr/>
        </p:nvGrpSpPr>
        <p:grpSpPr>
          <a:xfrm>
            <a:off x="8821080" y="2827702"/>
            <a:ext cx="1242720" cy="484560"/>
            <a:chOff x="8821080" y="2827702"/>
            <a:chExt cx="124272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27105FAA-8353-5C06-3122-FB65751E4E68}"/>
                    </a:ext>
                  </a:extLst>
                </p14:cNvPr>
                <p14:cNvContentPartPr/>
                <p14:nvPr/>
              </p14:nvContentPartPr>
              <p14:xfrm>
                <a:off x="8821080" y="2890342"/>
                <a:ext cx="158400" cy="118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27105FAA-8353-5C06-3122-FB65751E4E68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8816760" y="2886022"/>
                  <a:ext cx="167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FE3F422C-5603-63EF-DD42-AFDB50FE16D8}"/>
                    </a:ext>
                  </a:extLst>
                </p14:cNvPr>
                <p14:cNvContentPartPr/>
                <p14:nvPr/>
              </p14:nvContentPartPr>
              <p14:xfrm>
                <a:off x="9104760" y="2855422"/>
                <a:ext cx="473400" cy="3240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FE3F422C-5603-63EF-DD42-AFDB50FE16D8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9100440" y="2851102"/>
                  <a:ext cx="482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5BDC07C0-D9B1-C380-2097-2DAAE1CB60B6}"/>
                    </a:ext>
                  </a:extLst>
                </p14:cNvPr>
                <p14:cNvContentPartPr/>
                <p14:nvPr/>
              </p14:nvContentPartPr>
              <p14:xfrm>
                <a:off x="9709200" y="2834182"/>
                <a:ext cx="249120" cy="1368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5BDC07C0-D9B1-C380-2097-2DAAE1CB60B6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704880" y="2829862"/>
                  <a:ext cx="257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D736F26-7A10-5CA0-DB67-DF6E38D016E4}"/>
                    </a:ext>
                  </a:extLst>
                </p14:cNvPr>
                <p14:cNvContentPartPr/>
                <p14:nvPr/>
              </p14:nvContentPartPr>
              <p14:xfrm>
                <a:off x="10036440" y="2827702"/>
                <a:ext cx="27360" cy="3207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D736F26-7A10-5CA0-DB67-DF6E38D016E4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0032120" y="2823382"/>
                  <a:ext cx="36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4CA2CC6F-3144-54E7-1335-C57BDED53CB5}"/>
                    </a:ext>
                  </a:extLst>
                </p14:cNvPr>
                <p14:cNvContentPartPr/>
                <p14:nvPr/>
              </p14:nvContentPartPr>
              <p14:xfrm>
                <a:off x="10043640" y="3234502"/>
                <a:ext cx="13320" cy="777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4CA2CC6F-3144-54E7-1335-C57BDED53CB5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0039320" y="3230182"/>
                  <a:ext cx="2196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2" name="Gruppieren 601">
            <a:extLst>
              <a:ext uri="{FF2B5EF4-FFF2-40B4-BE49-F238E27FC236}">
                <a16:creationId xmlns:a16="http://schemas.microsoft.com/office/drawing/2014/main" id="{9E2B34B7-8FE9-6F00-104B-0A9EDFF4E6CB}"/>
              </a:ext>
            </a:extLst>
          </p:cNvPr>
          <p:cNvGrpSpPr/>
          <p:nvPr/>
        </p:nvGrpSpPr>
        <p:grpSpPr>
          <a:xfrm>
            <a:off x="2788200" y="2631862"/>
            <a:ext cx="1365120" cy="1119240"/>
            <a:chOff x="2788200" y="2631862"/>
            <a:chExt cx="1365120" cy="11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6DC68CEB-DDCA-32B3-1F35-CF84824EB567}"/>
                    </a:ext>
                  </a:extLst>
                </p14:cNvPr>
                <p14:cNvContentPartPr/>
                <p14:nvPr/>
              </p14:nvContentPartPr>
              <p14:xfrm>
                <a:off x="2788200" y="3081862"/>
                <a:ext cx="530280" cy="6692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6DC68CEB-DDCA-32B3-1F35-CF84824EB567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2783880" y="3077542"/>
                  <a:ext cx="53892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9980B90D-49C8-072F-2490-1166F4D1BB07}"/>
                    </a:ext>
                  </a:extLst>
                </p14:cNvPr>
                <p14:cNvContentPartPr/>
                <p14:nvPr/>
              </p14:nvContentPartPr>
              <p14:xfrm>
                <a:off x="3360600" y="2969902"/>
                <a:ext cx="157320" cy="12384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9980B90D-49C8-072F-2490-1166F4D1BB07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3356280" y="2965582"/>
                  <a:ext cx="165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1861CD93-2539-391F-B5CA-6010713151A0}"/>
                    </a:ext>
                  </a:extLst>
                </p14:cNvPr>
                <p14:cNvContentPartPr/>
                <p14:nvPr/>
              </p14:nvContentPartPr>
              <p14:xfrm>
                <a:off x="3263400" y="2986822"/>
                <a:ext cx="208080" cy="19872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1861CD93-2539-391F-B5CA-6010713151A0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3259080" y="2982502"/>
                  <a:ext cx="216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E29E037E-1B2E-9051-4F88-E58962F57D3D}"/>
                    </a:ext>
                  </a:extLst>
                </p14:cNvPr>
                <p14:cNvContentPartPr/>
                <p14:nvPr/>
              </p14:nvContentPartPr>
              <p14:xfrm>
                <a:off x="3634560" y="2798182"/>
                <a:ext cx="103320" cy="1936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E29E037E-1B2E-9051-4F88-E58962F57D3D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3630240" y="2793862"/>
                  <a:ext cx="111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F2CEC382-F0BF-F4AC-1993-0AE3927284CC}"/>
                    </a:ext>
                  </a:extLst>
                </p14:cNvPr>
                <p14:cNvContentPartPr/>
                <p14:nvPr/>
              </p14:nvContentPartPr>
              <p14:xfrm>
                <a:off x="3803760" y="2860462"/>
                <a:ext cx="3600" cy="968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F2CEC382-F0BF-F4AC-1993-0AE3927284CC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3799440" y="2856142"/>
                  <a:ext cx="12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10A71F46-28FE-10B6-A473-541A64F48D80}"/>
                    </a:ext>
                  </a:extLst>
                </p14:cNvPr>
                <p14:cNvContentPartPr/>
                <p14:nvPr/>
              </p14:nvContentPartPr>
              <p14:xfrm>
                <a:off x="3770640" y="2825902"/>
                <a:ext cx="77040" cy="15372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10A71F46-28FE-10B6-A473-541A64F48D80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3766320" y="2821582"/>
                  <a:ext cx="85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D0FA3CF1-3D91-8573-C2EC-B49795C8F4C8}"/>
                    </a:ext>
                  </a:extLst>
                </p14:cNvPr>
                <p14:cNvContentPartPr/>
                <p14:nvPr/>
              </p14:nvContentPartPr>
              <p14:xfrm>
                <a:off x="3750120" y="2631862"/>
                <a:ext cx="130680" cy="1022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D0FA3CF1-3D91-8573-C2EC-B49795C8F4C8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3745800" y="2627542"/>
                  <a:ext cx="139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B0F86D28-1483-AC1B-4B4E-9132A1A7B1FF}"/>
                    </a:ext>
                  </a:extLst>
                </p14:cNvPr>
                <p14:cNvContentPartPr/>
                <p14:nvPr/>
              </p14:nvContentPartPr>
              <p14:xfrm>
                <a:off x="4020480" y="2663902"/>
                <a:ext cx="132840" cy="1195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B0F86D28-1483-AC1B-4B4E-9132A1A7B1FF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4016160" y="2659582"/>
                  <a:ext cx="14148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4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460174D1-3DE3-58D0-2628-57B800CD2245}"/>
                  </a:ext>
                </a:extLst>
              </p14:cNvPr>
              <p14:cNvContentPartPr/>
              <p14:nvPr/>
            </p14:nvContentPartPr>
            <p14:xfrm>
              <a:off x="4239720" y="2572102"/>
              <a:ext cx="114480" cy="227160"/>
            </p14:xfrm>
          </p:contentPart>
        </mc:Choice>
        <mc:Fallback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460174D1-3DE3-58D0-2628-57B800CD2245}"/>
                  </a:ext>
                </a:extLst>
              </p:cNvPr>
              <p:cNvPicPr/>
              <p:nvPr/>
            </p:nvPicPr>
            <p:blipFill>
              <a:blip r:embed="rId965"/>
              <a:stretch>
                <a:fillRect/>
              </a:stretch>
            </p:blipFill>
            <p:spPr>
              <a:xfrm>
                <a:off x="4235400" y="2567782"/>
                <a:ext cx="1231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6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B3C5E393-6BBC-46DD-21F5-367CDD0FC861}"/>
                  </a:ext>
                </a:extLst>
              </p14:cNvPr>
              <p14:cNvContentPartPr/>
              <p14:nvPr/>
            </p14:nvContentPartPr>
            <p14:xfrm>
              <a:off x="1408680" y="4655782"/>
              <a:ext cx="742320" cy="57960"/>
            </p14:xfrm>
          </p:contentPart>
        </mc:Choice>
        <mc:Fallback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B3C5E393-6BBC-46DD-21F5-367CDD0FC861}"/>
                  </a:ext>
                </a:extLst>
              </p:cNvPr>
              <p:cNvPicPr/>
              <p:nvPr/>
            </p:nvPicPr>
            <p:blipFill>
              <a:blip r:embed="rId967"/>
              <a:stretch>
                <a:fillRect/>
              </a:stretch>
            </p:blipFill>
            <p:spPr>
              <a:xfrm>
                <a:off x="1404360" y="4651462"/>
                <a:ext cx="75096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7" name="Gruppieren 606">
            <a:extLst>
              <a:ext uri="{FF2B5EF4-FFF2-40B4-BE49-F238E27FC236}">
                <a16:creationId xmlns:a16="http://schemas.microsoft.com/office/drawing/2014/main" id="{189A700A-0137-D886-C22C-3F088512667F}"/>
              </a:ext>
            </a:extLst>
          </p:cNvPr>
          <p:cNvGrpSpPr/>
          <p:nvPr/>
        </p:nvGrpSpPr>
        <p:grpSpPr>
          <a:xfrm>
            <a:off x="8303400" y="2772622"/>
            <a:ext cx="243720" cy="227520"/>
            <a:chOff x="8303400" y="2772622"/>
            <a:chExt cx="24372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B7CB0CCD-CD59-50D1-6FD1-F479B4C0ACD9}"/>
                    </a:ext>
                  </a:extLst>
                </p14:cNvPr>
                <p14:cNvContentPartPr/>
                <p14:nvPr/>
              </p14:nvContentPartPr>
              <p14:xfrm>
                <a:off x="8303400" y="2772622"/>
                <a:ext cx="243720" cy="22752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B7CB0CCD-CD59-50D1-6FD1-F479B4C0ACD9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8299080" y="2768302"/>
                  <a:ext cx="252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16C6DE6E-4EA7-D40C-6783-A0FDF30DE2B6}"/>
                    </a:ext>
                  </a:extLst>
                </p14:cNvPr>
                <p14:cNvContentPartPr/>
                <p14:nvPr/>
              </p14:nvContentPartPr>
              <p14:xfrm>
                <a:off x="8400600" y="2883862"/>
                <a:ext cx="100080" cy="10836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16C6DE6E-4EA7-D40C-6783-A0FDF30DE2B6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8396280" y="2879542"/>
                  <a:ext cx="10872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1" name="Gruppieren 610">
            <a:extLst>
              <a:ext uri="{FF2B5EF4-FFF2-40B4-BE49-F238E27FC236}">
                <a16:creationId xmlns:a16="http://schemas.microsoft.com/office/drawing/2014/main" id="{20D20736-A329-CF54-A548-392F6AEF8D3A}"/>
              </a:ext>
            </a:extLst>
          </p:cNvPr>
          <p:cNvGrpSpPr/>
          <p:nvPr/>
        </p:nvGrpSpPr>
        <p:grpSpPr>
          <a:xfrm>
            <a:off x="10073880" y="3348262"/>
            <a:ext cx="280440" cy="142200"/>
            <a:chOff x="10073880" y="3348262"/>
            <a:chExt cx="28044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02E80499-DDDB-3050-4633-AD8D2A62E809}"/>
                    </a:ext>
                  </a:extLst>
                </p14:cNvPr>
                <p14:cNvContentPartPr/>
                <p14:nvPr/>
              </p14:nvContentPartPr>
              <p14:xfrm>
                <a:off x="10073880" y="3348262"/>
                <a:ext cx="98280" cy="1000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02E80499-DDDB-3050-4633-AD8D2A62E809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10069560" y="3343942"/>
                  <a:ext cx="106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4FF83840-3794-8ACC-86AE-6D4D2F9773CE}"/>
                    </a:ext>
                  </a:extLst>
                </p14:cNvPr>
                <p14:cNvContentPartPr/>
                <p14:nvPr/>
              </p14:nvContentPartPr>
              <p14:xfrm>
                <a:off x="10170360" y="3354742"/>
                <a:ext cx="95040" cy="12888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4FF83840-3794-8ACC-86AE-6D4D2F9773CE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10166040" y="3350422"/>
                  <a:ext cx="103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E6C80411-B549-8C74-8982-5FD31A871036}"/>
                    </a:ext>
                  </a:extLst>
                </p14:cNvPr>
                <p14:cNvContentPartPr/>
                <p14:nvPr/>
              </p14:nvContentPartPr>
              <p14:xfrm>
                <a:off x="10258560" y="3436822"/>
                <a:ext cx="95760" cy="5364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E6C80411-B549-8C74-8982-5FD31A871036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10254240" y="3432502"/>
                  <a:ext cx="104400" cy="6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606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200">
                <a:solidFill>
                  <a:sysClr val="windowText" lastClr="000000"/>
                </a:solidFill>
              </a:rPr>
              <a:t>Aufgaben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9046E0A-F413-1FB6-33FB-C09D3313B067}"/>
              </a:ext>
            </a:extLst>
          </p:cNvPr>
          <p:cNvGrpSpPr/>
          <p:nvPr/>
        </p:nvGrpSpPr>
        <p:grpSpPr>
          <a:xfrm>
            <a:off x="195120" y="137062"/>
            <a:ext cx="387720" cy="226440"/>
            <a:chOff x="195120" y="137062"/>
            <a:chExt cx="38772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1F02AE1-430C-4569-C1E7-04FB2176B425}"/>
                    </a:ext>
                  </a:extLst>
                </p14:cNvPr>
                <p14:cNvContentPartPr/>
                <p14:nvPr/>
              </p14:nvContentPartPr>
              <p14:xfrm>
                <a:off x="195120" y="237502"/>
                <a:ext cx="283320" cy="1260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1F02AE1-430C-4569-C1E7-04FB2176B42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0800" y="233182"/>
                  <a:ext cx="291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F7624E0-1E50-D716-94E8-0875D59F7694}"/>
                    </a:ext>
                  </a:extLst>
                </p14:cNvPr>
                <p14:cNvContentPartPr/>
                <p14:nvPr/>
              </p14:nvContentPartPr>
              <p14:xfrm>
                <a:off x="480240" y="137062"/>
                <a:ext cx="102600" cy="204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F7624E0-1E50-D716-94E8-0875D59F769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5920" y="132742"/>
                  <a:ext cx="111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72CB83E-C49D-B799-77C3-FCC7D6F70CC6}"/>
                    </a:ext>
                  </a:extLst>
                </p14:cNvPr>
                <p14:cNvContentPartPr/>
                <p14:nvPr/>
              </p14:nvContentPartPr>
              <p14:xfrm>
                <a:off x="470520" y="145702"/>
                <a:ext cx="3600" cy="10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72CB83E-C49D-B799-77C3-FCC7D6F70C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6200" y="141382"/>
                  <a:ext cx="1224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64F4CA1-AB64-210E-BA65-C2AB478287EF}"/>
              </a:ext>
            </a:extLst>
          </p:cNvPr>
          <p:cNvGrpSpPr/>
          <p:nvPr/>
        </p:nvGrpSpPr>
        <p:grpSpPr>
          <a:xfrm>
            <a:off x="856080" y="173422"/>
            <a:ext cx="993600" cy="310320"/>
            <a:chOff x="856080" y="173422"/>
            <a:chExt cx="99360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ECC7A04-C53E-106E-BCA4-6E6909419C04}"/>
                    </a:ext>
                  </a:extLst>
                </p14:cNvPr>
                <p14:cNvContentPartPr/>
                <p14:nvPr/>
              </p14:nvContentPartPr>
              <p14:xfrm>
                <a:off x="856080" y="259102"/>
                <a:ext cx="127080" cy="2246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ECC7A04-C53E-106E-BCA4-6E6909419C0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1760" y="254782"/>
                  <a:ext cx="135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D8C2588-682C-9E3F-1ED3-5FFF8CCFCF04}"/>
                    </a:ext>
                  </a:extLst>
                </p14:cNvPr>
                <p14:cNvContentPartPr/>
                <p14:nvPr/>
              </p14:nvContentPartPr>
              <p14:xfrm>
                <a:off x="995760" y="330742"/>
                <a:ext cx="33480" cy="126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D8C2588-682C-9E3F-1ED3-5FFF8CCFCF0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1440" y="326422"/>
                  <a:ext cx="42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3BA18DF-C565-7761-E926-DA60DC854A82}"/>
                    </a:ext>
                  </a:extLst>
                </p14:cNvPr>
                <p14:cNvContentPartPr/>
                <p14:nvPr/>
              </p14:nvContentPartPr>
              <p14:xfrm>
                <a:off x="980640" y="328942"/>
                <a:ext cx="111600" cy="138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3BA18DF-C565-7761-E926-DA60DC854A8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6320" y="324622"/>
                  <a:ext cx="120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1F28FC0-1F01-282D-9022-EA6A00B91AA2}"/>
                    </a:ext>
                  </a:extLst>
                </p14:cNvPr>
                <p14:cNvContentPartPr/>
                <p14:nvPr/>
              </p14:nvContentPartPr>
              <p14:xfrm>
                <a:off x="1089000" y="173422"/>
                <a:ext cx="146160" cy="87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1F28FC0-1F01-282D-9022-EA6A00B91A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4680" y="169102"/>
                  <a:ext cx="154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9AA5CA8-B045-A6D6-69A9-795E48D75E3B}"/>
                    </a:ext>
                  </a:extLst>
                </p14:cNvPr>
                <p14:cNvContentPartPr/>
                <p14:nvPr/>
              </p14:nvContentPartPr>
              <p14:xfrm>
                <a:off x="1350720" y="285382"/>
                <a:ext cx="192240" cy="9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9AA5CA8-B045-A6D6-69A9-795E48D75E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46400" y="281062"/>
                  <a:ext cx="2008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6E4403E-C6EB-8D03-47AF-6C773E101865}"/>
                    </a:ext>
                  </a:extLst>
                </p14:cNvPr>
                <p14:cNvContentPartPr/>
                <p14:nvPr/>
              </p14:nvContentPartPr>
              <p14:xfrm>
                <a:off x="1357560" y="327142"/>
                <a:ext cx="216720" cy="64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6E4403E-C6EB-8D03-47AF-6C773E10186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53240" y="322822"/>
                  <a:ext cx="225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F6A8E6F-986E-D94C-E706-06316E17A6D5}"/>
                    </a:ext>
                  </a:extLst>
                </p14:cNvPr>
                <p14:cNvContentPartPr/>
                <p14:nvPr/>
              </p14:nvContentPartPr>
              <p14:xfrm>
                <a:off x="1686240" y="196102"/>
                <a:ext cx="163440" cy="132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F6A8E6F-986E-D94C-E706-06316E17A6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81920" y="191782"/>
                  <a:ext cx="17208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0AA5F803-F57E-9D29-D7C7-E5D18E349474}"/>
              </a:ext>
            </a:extLst>
          </p:cNvPr>
          <p:cNvGrpSpPr/>
          <p:nvPr/>
        </p:nvGrpSpPr>
        <p:grpSpPr>
          <a:xfrm>
            <a:off x="246600" y="666982"/>
            <a:ext cx="578520" cy="240840"/>
            <a:chOff x="246600" y="666982"/>
            <a:chExt cx="57852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06C13EC-5B1E-16C0-82FD-5E0C94CF10F7}"/>
                    </a:ext>
                  </a:extLst>
                </p14:cNvPr>
                <p14:cNvContentPartPr/>
                <p14:nvPr/>
              </p14:nvContentPartPr>
              <p14:xfrm>
                <a:off x="246600" y="741502"/>
                <a:ext cx="372600" cy="123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06C13EC-5B1E-16C0-82FD-5E0C94CF10F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2280" y="737182"/>
                  <a:ext cx="381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75625A1-B673-8CF2-3B8B-1570B4ED78CA}"/>
                    </a:ext>
                  </a:extLst>
                </p14:cNvPr>
                <p14:cNvContentPartPr/>
                <p14:nvPr/>
              </p14:nvContentPartPr>
              <p14:xfrm>
                <a:off x="652680" y="666982"/>
                <a:ext cx="172440" cy="240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75625A1-B673-8CF2-3B8B-1570B4ED78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8360" y="662662"/>
                  <a:ext cx="18108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C23712E-CC37-2B53-B2E9-405B5AA48738}"/>
              </a:ext>
            </a:extLst>
          </p:cNvPr>
          <p:cNvGrpSpPr/>
          <p:nvPr/>
        </p:nvGrpSpPr>
        <p:grpSpPr>
          <a:xfrm>
            <a:off x="1023120" y="609382"/>
            <a:ext cx="327600" cy="160920"/>
            <a:chOff x="1023120" y="609382"/>
            <a:chExt cx="32760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169683B-5AD1-ADD4-AEBB-D229992ED491}"/>
                    </a:ext>
                  </a:extLst>
                </p14:cNvPr>
                <p14:cNvContentPartPr/>
                <p14:nvPr/>
              </p14:nvContentPartPr>
              <p14:xfrm>
                <a:off x="1023120" y="660502"/>
                <a:ext cx="327600" cy="109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169683B-5AD1-ADD4-AEBB-D229992ED49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8800" y="656182"/>
                  <a:ext cx="336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1B4B4D8-8FE4-C780-DD73-A2B9CC3F30BC}"/>
                    </a:ext>
                  </a:extLst>
                </p14:cNvPr>
                <p14:cNvContentPartPr/>
                <p14:nvPr/>
              </p14:nvContentPartPr>
              <p14:xfrm>
                <a:off x="1315800" y="609382"/>
                <a:ext cx="10800" cy="19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1B4B4D8-8FE4-C780-DD73-A2B9CC3F30B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11480" y="605062"/>
                  <a:ext cx="194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CAF4B3E-9524-B765-25AA-872F2D04D0D4}"/>
              </a:ext>
            </a:extLst>
          </p:cNvPr>
          <p:cNvGrpSpPr/>
          <p:nvPr/>
        </p:nvGrpSpPr>
        <p:grpSpPr>
          <a:xfrm>
            <a:off x="1573920" y="635662"/>
            <a:ext cx="812160" cy="296640"/>
            <a:chOff x="1573920" y="635662"/>
            <a:chExt cx="81216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FDDABDF-2E92-41C2-7EE6-99E6D46F219E}"/>
                    </a:ext>
                  </a:extLst>
                </p14:cNvPr>
                <p14:cNvContentPartPr/>
                <p14:nvPr/>
              </p14:nvContentPartPr>
              <p14:xfrm>
                <a:off x="1573920" y="691822"/>
                <a:ext cx="93960" cy="240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FDDABDF-2E92-41C2-7EE6-99E6D46F219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69600" y="687502"/>
                  <a:ext cx="102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B53EF16-E4FF-3C45-53DC-5E6AF5C05892}"/>
                    </a:ext>
                  </a:extLst>
                </p14:cNvPr>
                <p14:cNvContentPartPr/>
                <p14:nvPr/>
              </p14:nvContentPartPr>
              <p14:xfrm>
                <a:off x="1729800" y="688942"/>
                <a:ext cx="331920" cy="58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B53EF16-E4FF-3C45-53DC-5E6AF5C0589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25480" y="684622"/>
                  <a:ext cx="340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3034E5-5D0F-4195-B65B-E18E4860CA22}"/>
                    </a:ext>
                  </a:extLst>
                </p14:cNvPr>
                <p14:cNvContentPartPr/>
                <p14:nvPr/>
              </p14:nvContentPartPr>
              <p14:xfrm>
                <a:off x="2115000" y="636382"/>
                <a:ext cx="126720" cy="118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3034E5-5D0F-4195-B65B-E18E4860CA2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10680" y="632062"/>
                  <a:ext cx="135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BC10C8B-7CA5-4FB1-958B-BF3274410C6C}"/>
                    </a:ext>
                  </a:extLst>
                </p14:cNvPr>
                <p14:cNvContentPartPr/>
                <p14:nvPr/>
              </p14:nvContentPartPr>
              <p14:xfrm>
                <a:off x="2120400" y="635662"/>
                <a:ext cx="265680" cy="81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BC10C8B-7CA5-4FB1-958B-BF3274410C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16080" y="631342"/>
                  <a:ext cx="27432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A2D72C57-B2FE-B535-040F-8AFFF9B98D72}"/>
              </a:ext>
            </a:extLst>
          </p:cNvPr>
          <p:cNvGrpSpPr/>
          <p:nvPr/>
        </p:nvGrpSpPr>
        <p:grpSpPr>
          <a:xfrm>
            <a:off x="2777400" y="512902"/>
            <a:ext cx="1004400" cy="404640"/>
            <a:chOff x="2777400" y="512902"/>
            <a:chExt cx="100440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8C71602-E15C-315E-3A3B-365E19B8DCD2}"/>
                    </a:ext>
                  </a:extLst>
                </p14:cNvPr>
                <p14:cNvContentPartPr/>
                <p14:nvPr/>
              </p14:nvContentPartPr>
              <p14:xfrm>
                <a:off x="2777400" y="512902"/>
                <a:ext cx="46800" cy="226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8C71602-E15C-315E-3A3B-365E19B8DCD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73080" y="508582"/>
                  <a:ext cx="55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2D842F2-1206-B40D-8804-36697C90EC57}"/>
                    </a:ext>
                  </a:extLst>
                </p14:cNvPr>
                <p14:cNvContentPartPr/>
                <p14:nvPr/>
              </p14:nvContentPartPr>
              <p14:xfrm>
                <a:off x="2805120" y="535942"/>
                <a:ext cx="131760" cy="181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2D842F2-1206-B40D-8804-36697C90EC5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00800" y="531622"/>
                  <a:ext cx="140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6A45E77-987B-6EF6-5049-10186908E0C0}"/>
                    </a:ext>
                  </a:extLst>
                </p14:cNvPr>
                <p14:cNvContentPartPr/>
                <p14:nvPr/>
              </p14:nvContentPartPr>
              <p14:xfrm>
                <a:off x="2945160" y="625942"/>
                <a:ext cx="316080" cy="101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6A45E77-987B-6EF6-5049-10186908E0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40840" y="621622"/>
                  <a:ext cx="324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7768270-D3E4-44D4-8B3D-C112AE358795}"/>
                    </a:ext>
                  </a:extLst>
                </p14:cNvPr>
                <p14:cNvContentPartPr/>
                <p14:nvPr/>
              </p14:nvContentPartPr>
              <p14:xfrm>
                <a:off x="3142440" y="646822"/>
                <a:ext cx="186840" cy="109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7768270-D3E4-44D4-8B3D-C112AE35879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38120" y="642502"/>
                  <a:ext cx="195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B6C9E97-4CAC-357F-7D1D-DAFC2A9F4362}"/>
                    </a:ext>
                  </a:extLst>
                </p14:cNvPr>
                <p14:cNvContentPartPr/>
                <p14:nvPr/>
              </p14:nvContentPartPr>
              <p14:xfrm>
                <a:off x="3301200" y="524782"/>
                <a:ext cx="301320" cy="227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B6C9E97-4CAC-357F-7D1D-DAFC2A9F436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96880" y="520462"/>
                  <a:ext cx="309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BC300EB-745C-224F-A558-2385477D39D2}"/>
                    </a:ext>
                  </a:extLst>
                </p14:cNvPr>
                <p14:cNvContentPartPr/>
                <p14:nvPr/>
              </p14:nvContentPartPr>
              <p14:xfrm>
                <a:off x="3680280" y="649702"/>
                <a:ext cx="101520" cy="267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BC300EB-745C-224F-A558-2385477D39D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75960" y="645382"/>
                  <a:ext cx="11016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C80E9322-B770-938B-47FD-F34586BEA25D}"/>
              </a:ext>
            </a:extLst>
          </p:cNvPr>
          <p:cNvGrpSpPr/>
          <p:nvPr/>
        </p:nvGrpSpPr>
        <p:grpSpPr>
          <a:xfrm>
            <a:off x="4037400" y="643582"/>
            <a:ext cx="426240" cy="100440"/>
            <a:chOff x="4037400" y="643582"/>
            <a:chExt cx="426240" cy="10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00FFD4A-DE68-98DE-455F-A6914706771C}"/>
                    </a:ext>
                  </a:extLst>
                </p14:cNvPr>
                <p14:cNvContentPartPr/>
                <p14:nvPr/>
              </p14:nvContentPartPr>
              <p14:xfrm>
                <a:off x="4037400" y="671302"/>
                <a:ext cx="237600" cy="64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00FFD4A-DE68-98DE-455F-A691470677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33080" y="666982"/>
                  <a:ext cx="246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AFAE9C5-9947-763D-A6D4-D4B64DFF656E}"/>
                    </a:ext>
                  </a:extLst>
                </p14:cNvPr>
                <p14:cNvContentPartPr/>
                <p14:nvPr/>
              </p14:nvContentPartPr>
              <p14:xfrm>
                <a:off x="4251600" y="643582"/>
                <a:ext cx="212040" cy="100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AFAE9C5-9947-763D-A6D4-D4B64DFF65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47280" y="639262"/>
                  <a:ext cx="2206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296E7D6-6E50-7CA6-B48E-D8CA4D256B97}"/>
              </a:ext>
            </a:extLst>
          </p:cNvPr>
          <p:cNvGrpSpPr/>
          <p:nvPr/>
        </p:nvGrpSpPr>
        <p:grpSpPr>
          <a:xfrm>
            <a:off x="227880" y="1007902"/>
            <a:ext cx="431640" cy="226080"/>
            <a:chOff x="227880" y="1007902"/>
            <a:chExt cx="43164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576F39E-9DA5-34BE-276F-67329347CCE3}"/>
                    </a:ext>
                  </a:extLst>
                </p14:cNvPr>
                <p14:cNvContentPartPr/>
                <p14:nvPr/>
              </p14:nvContentPartPr>
              <p14:xfrm>
                <a:off x="227880" y="1012942"/>
                <a:ext cx="431640" cy="221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576F39E-9DA5-34BE-276F-67329347CCE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3560" y="1008622"/>
                  <a:ext cx="440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CD3877B-367A-9A62-43D6-300827A3E09B}"/>
                    </a:ext>
                  </a:extLst>
                </p14:cNvPr>
                <p14:cNvContentPartPr/>
                <p14:nvPr/>
              </p14:nvContentPartPr>
              <p14:xfrm>
                <a:off x="513720" y="1007902"/>
                <a:ext cx="27720" cy="8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CD3877B-367A-9A62-43D6-300827A3E0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9400" y="1003582"/>
                  <a:ext cx="36360" cy="1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8E64DFC-D294-293B-AC04-9C7448446E91}"/>
              </a:ext>
            </a:extLst>
          </p:cNvPr>
          <p:cNvGrpSpPr/>
          <p:nvPr/>
        </p:nvGrpSpPr>
        <p:grpSpPr>
          <a:xfrm>
            <a:off x="921240" y="1040662"/>
            <a:ext cx="464400" cy="153720"/>
            <a:chOff x="921240" y="1040662"/>
            <a:chExt cx="46440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386B58D-1F42-9F9E-8485-66E95C324AFA}"/>
                    </a:ext>
                  </a:extLst>
                </p14:cNvPr>
                <p14:cNvContentPartPr/>
                <p14:nvPr/>
              </p14:nvContentPartPr>
              <p14:xfrm>
                <a:off x="921240" y="1040662"/>
                <a:ext cx="342720" cy="146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386B58D-1F42-9F9E-8485-66E95C324AF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6920" y="1036342"/>
                  <a:ext cx="351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4BEC10B-62CF-1F84-F50C-4C998B8B5E96}"/>
                    </a:ext>
                  </a:extLst>
                </p14:cNvPr>
                <p14:cNvContentPartPr/>
                <p14:nvPr/>
              </p14:nvContentPartPr>
              <p14:xfrm>
                <a:off x="1233720" y="1121302"/>
                <a:ext cx="151920" cy="73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4BEC10B-62CF-1F84-F50C-4C998B8B5E9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29400" y="1116982"/>
                  <a:ext cx="16056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679418BE-4B8E-F88C-B107-54FB5339AACB}"/>
              </a:ext>
            </a:extLst>
          </p:cNvPr>
          <p:cNvGrpSpPr/>
          <p:nvPr/>
        </p:nvGrpSpPr>
        <p:grpSpPr>
          <a:xfrm>
            <a:off x="1623960" y="1070902"/>
            <a:ext cx="779760" cy="138600"/>
            <a:chOff x="1623960" y="1070902"/>
            <a:chExt cx="779760" cy="1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FACE115-A4F9-C3C4-78BC-9828E4D8FBF0}"/>
                    </a:ext>
                  </a:extLst>
                </p14:cNvPr>
                <p14:cNvContentPartPr/>
                <p14:nvPr/>
              </p14:nvContentPartPr>
              <p14:xfrm>
                <a:off x="1623960" y="1104382"/>
                <a:ext cx="147960" cy="105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FACE115-A4F9-C3C4-78BC-9828E4D8FBF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19640" y="1100062"/>
                  <a:ext cx="156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2CB5E86-87C8-93D0-D261-CE267F41EC8E}"/>
                    </a:ext>
                  </a:extLst>
                </p14:cNvPr>
                <p14:cNvContentPartPr/>
                <p14:nvPr/>
              </p14:nvContentPartPr>
              <p14:xfrm>
                <a:off x="1835640" y="1070902"/>
                <a:ext cx="261000" cy="115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2CB5E86-87C8-93D0-D261-CE267F41EC8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31320" y="1066582"/>
                  <a:ext cx="269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C928EB7-DBE6-BC02-A267-69382038CFB2}"/>
                    </a:ext>
                  </a:extLst>
                </p14:cNvPr>
                <p14:cNvContentPartPr/>
                <p14:nvPr/>
              </p14:nvContentPartPr>
              <p14:xfrm>
                <a:off x="2111760" y="1099342"/>
                <a:ext cx="291960" cy="99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C928EB7-DBE6-BC02-A267-69382038CFB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07440" y="1095022"/>
                  <a:ext cx="3006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BFA53210-0FA6-7BE8-A499-579B26544FBC}"/>
              </a:ext>
            </a:extLst>
          </p:cNvPr>
          <p:cNvGrpSpPr/>
          <p:nvPr/>
        </p:nvGrpSpPr>
        <p:grpSpPr>
          <a:xfrm>
            <a:off x="2638080" y="974062"/>
            <a:ext cx="613440" cy="199800"/>
            <a:chOff x="2638080" y="974062"/>
            <a:chExt cx="61344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18B7365-90ED-CD62-80EF-DA9D0C0E1AF9}"/>
                    </a:ext>
                  </a:extLst>
                </p14:cNvPr>
                <p14:cNvContentPartPr/>
                <p14:nvPr/>
              </p14:nvContentPartPr>
              <p14:xfrm>
                <a:off x="2709720" y="986662"/>
                <a:ext cx="9000" cy="180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18B7365-90ED-CD62-80EF-DA9D0C0E1AF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05400" y="982342"/>
                  <a:ext cx="17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5C3B180-912F-4AD7-5D1C-FA9040F550D1}"/>
                    </a:ext>
                  </a:extLst>
                </p14:cNvPr>
                <p14:cNvContentPartPr/>
                <p14:nvPr/>
              </p14:nvContentPartPr>
              <p14:xfrm>
                <a:off x="2638080" y="974422"/>
                <a:ext cx="162000" cy="114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5C3B180-912F-4AD7-5D1C-FA9040F550D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33760" y="970102"/>
                  <a:ext cx="170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4889850-FA8A-8190-D137-7BBDC08CDDAA}"/>
                    </a:ext>
                  </a:extLst>
                </p14:cNvPr>
                <p14:cNvContentPartPr/>
                <p14:nvPr/>
              </p14:nvContentPartPr>
              <p14:xfrm>
                <a:off x="2830320" y="1037422"/>
                <a:ext cx="272160" cy="136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4889850-FA8A-8190-D137-7BBDC08CDDA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26000" y="1033102"/>
                  <a:ext cx="280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C552C64-1169-479B-0F9B-C897273496FF}"/>
                    </a:ext>
                  </a:extLst>
                </p14:cNvPr>
                <p14:cNvContentPartPr/>
                <p14:nvPr/>
              </p14:nvContentPartPr>
              <p14:xfrm>
                <a:off x="3110400" y="974062"/>
                <a:ext cx="141120" cy="181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C552C64-1169-479B-0F9B-C897273496F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06080" y="969742"/>
                  <a:ext cx="1497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4E266A22-3EB0-5F43-7C9F-5723A9877455}"/>
              </a:ext>
            </a:extLst>
          </p:cNvPr>
          <p:cNvGrpSpPr/>
          <p:nvPr/>
        </p:nvGrpSpPr>
        <p:grpSpPr>
          <a:xfrm>
            <a:off x="3507840" y="1017262"/>
            <a:ext cx="420120" cy="136440"/>
            <a:chOff x="3507840" y="1017262"/>
            <a:chExt cx="420120" cy="13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8FDEB83-88EB-C12E-5104-C8B123A809F6}"/>
                    </a:ext>
                  </a:extLst>
                </p14:cNvPr>
                <p14:cNvContentPartPr/>
                <p14:nvPr/>
              </p14:nvContentPartPr>
              <p14:xfrm>
                <a:off x="3507840" y="1017262"/>
                <a:ext cx="280440" cy="136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8FDEB83-88EB-C12E-5104-C8B123A809F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03520" y="1012942"/>
                  <a:ext cx="289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CC96FBE-FD95-CF97-32AE-A621756AD496}"/>
                    </a:ext>
                  </a:extLst>
                </p14:cNvPr>
                <p14:cNvContentPartPr/>
                <p14:nvPr/>
              </p14:nvContentPartPr>
              <p14:xfrm>
                <a:off x="3840480" y="1046782"/>
                <a:ext cx="87480" cy="96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CC96FBE-FD95-CF97-32AE-A621756AD49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36160" y="1042462"/>
                  <a:ext cx="9612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CD213C3-4074-2CCD-7FCE-20B71897F415}"/>
              </a:ext>
            </a:extLst>
          </p:cNvPr>
          <p:cNvGrpSpPr/>
          <p:nvPr/>
        </p:nvGrpSpPr>
        <p:grpSpPr>
          <a:xfrm>
            <a:off x="4217040" y="917182"/>
            <a:ext cx="1230840" cy="255960"/>
            <a:chOff x="4217040" y="917182"/>
            <a:chExt cx="123084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BFE0094-DCBB-E277-E8BB-2018EAD3A548}"/>
                    </a:ext>
                  </a:extLst>
                </p14:cNvPr>
                <p14:cNvContentPartPr/>
                <p14:nvPr/>
              </p14:nvContentPartPr>
              <p14:xfrm>
                <a:off x="4217040" y="978022"/>
                <a:ext cx="224280" cy="195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BFE0094-DCBB-E277-E8BB-2018EAD3A54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212720" y="973702"/>
                  <a:ext cx="232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75598B0-145E-AB97-1A98-D17F66348259}"/>
                    </a:ext>
                  </a:extLst>
                </p14:cNvPr>
                <p14:cNvContentPartPr/>
                <p14:nvPr/>
              </p14:nvContentPartPr>
              <p14:xfrm>
                <a:off x="4474800" y="917182"/>
                <a:ext cx="290520" cy="215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75598B0-145E-AB97-1A98-D17F6634825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70480" y="912862"/>
                  <a:ext cx="299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B0D34B2-1A72-69B3-0685-C9A1B73F0DE6}"/>
                    </a:ext>
                  </a:extLst>
                </p14:cNvPr>
                <p14:cNvContentPartPr/>
                <p14:nvPr/>
              </p14:nvContentPartPr>
              <p14:xfrm>
                <a:off x="4790160" y="1009342"/>
                <a:ext cx="106200" cy="114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B0D34B2-1A72-69B3-0685-C9A1B73F0DE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85840" y="1005022"/>
                  <a:ext cx="114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EF893A5-56CB-1A64-69A1-6555D2DA0383}"/>
                    </a:ext>
                  </a:extLst>
                </p14:cNvPr>
                <p14:cNvContentPartPr/>
                <p14:nvPr/>
              </p14:nvContentPartPr>
              <p14:xfrm>
                <a:off x="4969440" y="1005742"/>
                <a:ext cx="92880" cy="119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EF893A5-56CB-1A64-69A1-6555D2DA038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65120" y="1001422"/>
                  <a:ext cx="101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0C23381-2097-5FD4-0F8E-2D0C4AF5D469}"/>
                    </a:ext>
                  </a:extLst>
                </p14:cNvPr>
                <p14:cNvContentPartPr/>
                <p14:nvPr/>
              </p14:nvContentPartPr>
              <p14:xfrm>
                <a:off x="5312520" y="954982"/>
                <a:ext cx="37440" cy="154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0C23381-2097-5FD4-0F8E-2D0C4AF5D46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08200" y="950662"/>
                  <a:ext cx="46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12225C2-39F8-3F0F-8E94-A8EF5804361D}"/>
                    </a:ext>
                  </a:extLst>
                </p14:cNvPr>
                <p14:cNvContentPartPr/>
                <p14:nvPr/>
              </p14:nvContentPartPr>
              <p14:xfrm>
                <a:off x="5236200" y="926542"/>
                <a:ext cx="211680" cy="209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12225C2-39F8-3F0F-8E94-A8EF5804361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31880" y="922222"/>
                  <a:ext cx="22032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C26F0150-D7FD-BB56-DD04-2AE885E88487}"/>
              </a:ext>
            </a:extLst>
          </p:cNvPr>
          <p:cNvGrpSpPr/>
          <p:nvPr/>
        </p:nvGrpSpPr>
        <p:grpSpPr>
          <a:xfrm>
            <a:off x="6221880" y="2018782"/>
            <a:ext cx="1508400" cy="343080"/>
            <a:chOff x="6221880" y="2018782"/>
            <a:chExt cx="150840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726B13E-A97A-A52F-DB37-C80FD7F9AABE}"/>
                    </a:ext>
                  </a:extLst>
                </p14:cNvPr>
                <p14:cNvContentPartPr/>
                <p14:nvPr/>
              </p14:nvContentPartPr>
              <p14:xfrm>
                <a:off x="6221880" y="2026342"/>
                <a:ext cx="440640" cy="3355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726B13E-A97A-A52F-DB37-C80FD7F9AAB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17560" y="2022022"/>
                  <a:ext cx="4492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95EF479-6B4E-6875-6B95-0A0A86B3F6B4}"/>
                    </a:ext>
                  </a:extLst>
                </p14:cNvPr>
                <p14:cNvContentPartPr/>
                <p14:nvPr/>
              </p14:nvContentPartPr>
              <p14:xfrm>
                <a:off x="6653880" y="2041822"/>
                <a:ext cx="38520" cy="38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95EF479-6B4E-6875-6B95-0A0A86B3F6B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49560" y="2037502"/>
                  <a:ext cx="47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AEEBAA6-416A-8747-1E7B-02589A248D11}"/>
                    </a:ext>
                  </a:extLst>
                </p14:cNvPr>
                <p14:cNvContentPartPr/>
                <p14:nvPr/>
              </p14:nvContentPartPr>
              <p14:xfrm>
                <a:off x="6753240" y="2018782"/>
                <a:ext cx="161640" cy="154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AEEBAA6-416A-8747-1E7B-02589A248D1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48920" y="2014462"/>
                  <a:ext cx="170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5A0EF80-DDD2-1CA1-D1E0-3EE011D9A3FF}"/>
                    </a:ext>
                  </a:extLst>
                </p14:cNvPr>
                <p14:cNvContentPartPr/>
                <p14:nvPr/>
              </p14:nvContentPartPr>
              <p14:xfrm>
                <a:off x="7087680" y="2081422"/>
                <a:ext cx="116280" cy="1105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5A0EF80-DDD2-1CA1-D1E0-3EE011D9A3F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83360" y="2077102"/>
                  <a:ext cx="124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7799ECA-F62B-93B1-4982-319A1B7DD6D4}"/>
                    </a:ext>
                  </a:extLst>
                </p14:cNvPr>
                <p14:cNvContentPartPr/>
                <p14:nvPr/>
              </p14:nvContentPartPr>
              <p14:xfrm>
                <a:off x="7279200" y="2081422"/>
                <a:ext cx="203040" cy="80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7799ECA-F62B-93B1-4982-319A1B7DD6D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74880" y="2077102"/>
                  <a:ext cx="211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C7B1A7A-998B-682F-2C91-306223F59F00}"/>
                    </a:ext>
                  </a:extLst>
                </p14:cNvPr>
                <p14:cNvContentPartPr/>
                <p14:nvPr/>
              </p14:nvContentPartPr>
              <p14:xfrm>
                <a:off x="7560000" y="2021662"/>
                <a:ext cx="170280" cy="124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C7B1A7A-998B-682F-2C91-306223F59F0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55680" y="2017342"/>
                  <a:ext cx="1789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721FBA41-8BF7-575C-BD6B-94A1F185AC4F}"/>
              </a:ext>
            </a:extLst>
          </p:cNvPr>
          <p:cNvGrpSpPr/>
          <p:nvPr/>
        </p:nvGrpSpPr>
        <p:grpSpPr>
          <a:xfrm>
            <a:off x="8010360" y="1892062"/>
            <a:ext cx="644040" cy="290160"/>
            <a:chOff x="8010360" y="1892062"/>
            <a:chExt cx="64404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A94FB5B-5CF5-8F4E-C539-6E1187F6A0AE}"/>
                    </a:ext>
                  </a:extLst>
                </p14:cNvPr>
                <p14:cNvContentPartPr/>
                <p14:nvPr/>
              </p14:nvContentPartPr>
              <p14:xfrm>
                <a:off x="8010360" y="2026702"/>
                <a:ext cx="421560" cy="1555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A94FB5B-5CF5-8F4E-C539-6E1187F6A0A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06040" y="2022382"/>
                  <a:ext cx="430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B249BC3-F76C-CBBF-3628-BE765656A9AD}"/>
                    </a:ext>
                  </a:extLst>
                </p14:cNvPr>
                <p14:cNvContentPartPr/>
                <p14:nvPr/>
              </p14:nvContentPartPr>
              <p14:xfrm>
                <a:off x="8363880" y="1892062"/>
                <a:ext cx="4320" cy="8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B249BC3-F76C-CBBF-3628-BE765656A9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59560" y="1887742"/>
                  <a:ext cx="12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CE92F1E-DFFE-D563-9685-333821DC4C1D}"/>
                    </a:ext>
                  </a:extLst>
                </p14:cNvPr>
                <p14:cNvContentPartPr/>
                <p14:nvPr/>
              </p14:nvContentPartPr>
              <p14:xfrm>
                <a:off x="8503920" y="1943182"/>
                <a:ext cx="150480" cy="1663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CE92F1E-DFFE-D563-9685-333821DC4C1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99600" y="1938862"/>
                  <a:ext cx="1591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F68B7B06-F099-BAA7-8D4D-15AF3F404775}"/>
              </a:ext>
            </a:extLst>
          </p:cNvPr>
          <p:cNvGrpSpPr/>
          <p:nvPr/>
        </p:nvGrpSpPr>
        <p:grpSpPr>
          <a:xfrm>
            <a:off x="8886240" y="1888462"/>
            <a:ext cx="514440" cy="389880"/>
            <a:chOff x="8886240" y="1888462"/>
            <a:chExt cx="51444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0032CE6-0A68-BE3C-0A71-527FA53A0C8F}"/>
                    </a:ext>
                  </a:extLst>
                </p14:cNvPr>
                <p14:cNvContentPartPr/>
                <p14:nvPr/>
              </p14:nvContentPartPr>
              <p14:xfrm>
                <a:off x="8895240" y="1966942"/>
                <a:ext cx="162720" cy="142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0032CE6-0A68-BE3C-0A71-527FA53A0C8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890920" y="1962622"/>
                  <a:ext cx="171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D3E4A3F-7E4E-C7A5-BBB5-023B79DC8CD4}"/>
                    </a:ext>
                  </a:extLst>
                </p14:cNvPr>
                <p14:cNvContentPartPr/>
                <p14:nvPr/>
              </p14:nvContentPartPr>
              <p14:xfrm>
                <a:off x="8886240" y="1888462"/>
                <a:ext cx="514440" cy="389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D3E4A3F-7E4E-C7A5-BBB5-023B79DC8CD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81920" y="1884142"/>
                  <a:ext cx="52308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642D12A4-B474-D854-C40F-09880AB007D7}"/>
              </a:ext>
            </a:extLst>
          </p:cNvPr>
          <p:cNvGrpSpPr/>
          <p:nvPr/>
        </p:nvGrpSpPr>
        <p:grpSpPr>
          <a:xfrm>
            <a:off x="9680040" y="1897462"/>
            <a:ext cx="443520" cy="190080"/>
            <a:chOff x="9680040" y="1897462"/>
            <a:chExt cx="44352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05C5D43-8DF6-6B5C-0E9F-0337517CAB21}"/>
                    </a:ext>
                  </a:extLst>
                </p14:cNvPr>
                <p14:cNvContentPartPr/>
                <p14:nvPr/>
              </p14:nvContentPartPr>
              <p14:xfrm>
                <a:off x="9680040" y="1897462"/>
                <a:ext cx="165960" cy="165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05C5D43-8DF6-6B5C-0E9F-0337517CAB2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75720" y="1893142"/>
                  <a:ext cx="174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3D5F422-B6B2-8324-3EEB-B6DAB7EAB977}"/>
                    </a:ext>
                  </a:extLst>
                </p14:cNvPr>
                <p14:cNvContentPartPr/>
                <p14:nvPr/>
              </p14:nvContentPartPr>
              <p14:xfrm>
                <a:off x="9834480" y="1948222"/>
                <a:ext cx="158040" cy="110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3D5F422-B6B2-8324-3EEB-B6DAB7EAB97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30160" y="1943902"/>
                  <a:ext cx="166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C0E805B-6153-89B8-E11E-DF2DCBC33B0B}"/>
                    </a:ext>
                  </a:extLst>
                </p14:cNvPr>
                <p14:cNvContentPartPr/>
                <p14:nvPr/>
              </p14:nvContentPartPr>
              <p14:xfrm>
                <a:off x="10008360" y="1932382"/>
                <a:ext cx="115200" cy="1551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C0E805B-6153-89B8-E11E-DF2DCBC33B0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04040" y="1928062"/>
                  <a:ext cx="1238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96034AFF-428A-B6CC-E2F5-374BE09470EA}"/>
              </a:ext>
            </a:extLst>
          </p:cNvPr>
          <p:cNvGrpSpPr/>
          <p:nvPr/>
        </p:nvGrpSpPr>
        <p:grpSpPr>
          <a:xfrm>
            <a:off x="236160" y="1373662"/>
            <a:ext cx="5775840" cy="1468440"/>
            <a:chOff x="236160" y="1373662"/>
            <a:chExt cx="5775840" cy="146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61BD239-3D5B-CD4C-2678-EF4511E93D8D}"/>
                    </a:ext>
                  </a:extLst>
                </p14:cNvPr>
                <p14:cNvContentPartPr/>
                <p14:nvPr/>
              </p14:nvContentPartPr>
              <p14:xfrm>
                <a:off x="245880" y="1415062"/>
                <a:ext cx="412200" cy="203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61BD239-3D5B-CD4C-2678-EF4511E93D8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41560" y="1410742"/>
                  <a:ext cx="420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A520ECF-C463-C63F-5603-3C444EB07E57}"/>
                    </a:ext>
                  </a:extLst>
                </p14:cNvPr>
                <p14:cNvContentPartPr/>
                <p14:nvPr/>
              </p14:nvContentPartPr>
              <p14:xfrm>
                <a:off x="744480" y="1399942"/>
                <a:ext cx="144720" cy="176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A520ECF-C463-C63F-5603-3C444EB07E5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0160" y="1395622"/>
                  <a:ext cx="153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730E1F2-4402-E393-977E-329B9E33BF7E}"/>
                    </a:ext>
                  </a:extLst>
                </p14:cNvPr>
                <p14:cNvContentPartPr/>
                <p14:nvPr/>
              </p14:nvContentPartPr>
              <p14:xfrm>
                <a:off x="951840" y="1494622"/>
                <a:ext cx="278280" cy="357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730E1F2-4402-E393-977E-329B9E33BF7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7520" y="1490302"/>
                  <a:ext cx="286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1FC0FD4-EEDD-34C0-9DC1-05831826C035}"/>
                    </a:ext>
                  </a:extLst>
                </p14:cNvPr>
                <p14:cNvContentPartPr/>
                <p14:nvPr/>
              </p14:nvContentPartPr>
              <p14:xfrm>
                <a:off x="1195560" y="1385902"/>
                <a:ext cx="370080" cy="295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1FC0FD4-EEDD-34C0-9DC1-05831826C03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91240" y="1381582"/>
                  <a:ext cx="3787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35CE937-0647-78D9-AD3C-608F286E5986}"/>
                    </a:ext>
                  </a:extLst>
                </p14:cNvPr>
                <p14:cNvContentPartPr/>
                <p14:nvPr/>
              </p14:nvContentPartPr>
              <p14:xfrm>
                <a:off x="1360440" y="1373662"/>
                <a:ext cx="70920" cy="9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35CE937-0647-78D9-AD3C-608F286E598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56120" y="1369342"/>
                  <a:ext cx="79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81B9A8A-171F-A6C7-3F4D-57B5E6460755}"/>
                    </a:ext>
                  </a:extLst>
                </p14:cNvPr>
                <p14:cNvContentPartPr/>
                <p14:nvPr/>
              </p14:nvContentPartPr>
              <p14:xfrm>
                <a:off x="1481760" y="1374742"/>
                <a:ext cx="325440" cy="207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81B9A8A-171F-A6C7-3F4D-57B5E646075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77440" y="1370422"/>
                  <a:ext cx="334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127A88C-41BC-5CA9-8D95-5E3EF277D34E}"/>
                    </a:ext>
                  </a:extLst>
                </p14:cNvPr>
                <p14:cNvContentPartPr/>
                <p14:nvPr/>
              </p14:nvContentPartPr>
              <p14:xfrm>
                <a:off x="2139120" y="1443862"/>
                <a:ext cx="411840" cy="132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127A88C-41BC-5CA9-8D95-5E3EF277D34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34800" y="1439542"/>
                  <a:ext cx="420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0A63A16-1972-494B-026A-808166C8C1D8}"/>
                    </a:ext>
                  </a:extLst>
                </p14:cNvPr>
                <p14:cNvContentPartPr/>
                <p14:nvPr/>
              </p14:nvContentPartPr>
              <p14:xfrm>
                <a:off x="2629440" y="1378342"/>
                <a:ext cx="163800" cy="160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0A63A16-1972-494B-026A-808166C8C1D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25120" y="1374022"/>
                  <a:ext cx="172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4E46D5E-45DC-F78A-FBBE-74CC1190877A}"/>
                    </a:ext>
                  </a:extLst>
                </p14:cNvPr>
                <p14:cNvContentPartPr/>
                <p14:nvPr/>
              </p14:nvContentPartPr>
              <p14:xfrm>
                <a:off x="2830680" y="1444222"/>
                <a:ext cx="288720" cy="105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4E46D5E-45DC-F78A-FBBE-74CC1190877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826360" y="1439902"/>
                  <a:ext cx="297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5244E4F-790C-A5CA-8ADF-3F4B586C055D}"/>
                    </a:ext>
                  </a:extLst>
                </p14:cNvPr>
                <p14:cNvContentPartPr/>
                <p14:nvPr/>
              </p14:nvContentPartPr>
              <p14:xfrm>
                <a:off x="236160" y="1965862"/>
                <a:ext cx="204840" cy="8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5244E4F-790C-A5CA-8ADF-3F4B586C055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1840" y="1961542"/>
                  <a:ext cx="213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F3B3D07-341C-0DCF-5304-1AA8CA900A7D}"/>
                    </a:ext>
                  </a:extLst>
                </p14:cNvPr>
                <p14:cNvContentPartPr/>
                <p14:nvPr/>
              </p14:nvContentPartPr>
              <p14:xfrm>
                <a:off x="267120" y="2027422"/>
                <a:ext cx="135000" cy="24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F3B3D07-341C-0DCF-5304-1AA8CA900A7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2800" y="2023102"/>
                  <a:ext cx="143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CAE7A2E-4BC0-B8FC-2607-549BB63B599D}"/>
                    </a:ext>
                  </a:extLst>
                </p14:cNvPr>
                <p14:cNvContentPartPr/>
                <p14:nvPr/>
              </p14:nvContentPartPr>
              <p14:xfrm>
                <a:off x="424080" y="1899982"/>
                <a:ext cx="148320" cy="212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CAE7A2E-4BC0-B8FC-2607-549BB63B599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9760" y="1895662"/>
                  <a:ext cx="156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231F77F-F2B8-C893-E377-B86EAA60DBC6}"/>
                    </a:ext>
                  </a:extLst>
                </p14:cNvPr>
                <p14:cNvContentPartPr/>
                <p14:nvPr/>
              </p14:nvContentPartPr>
              <p14:xfrm>
                <a:off x="782280" y="1874062"/>
                <a:ext cx="161280" cy="184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231F77F-F2B8-C893-E377-B86EAA60DBC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7960" y="1869742"/>
                  <a:ext cx="169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2681A7F-11C4-6A51-81BA-56583065E662}"/>
                    </a:ext>
                  </a:extLst>
                </p14:cNvPr>
                <p14:cNvContentPartPr/>
                <p14:nvPr/>
              </p14:nvContentPartPr>
              <p14:xfrm>
                <a:off x="1069920" y="1975222"/>
                <a:ext cx="6120" cy="3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2681A7F-11C4-6A51-81BA-56583065E66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5600" y="1970902"/>
                  <a:ext cx="147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2143A81-1E42-737D-3DDC-6FCD90479E6A}"/>
                    </a:ext>
                  </a:extLst>
                </p14:cNvPr>
                <p14:cNvContentPartPr/>
                <p14:nvPr/>
              </p14:nvContentPartPr>
              <p14:xfrm>
                <a:off x="984960" y="1942822"/>
                <a:ext cx="133920" cy="128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2143A81-1E42-737D-3DDC-6FCD90479E6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0640" y="1938502"/>
                  <a:ext cx="142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AF60BDB-2D3D-97D6-53FC-058CC9DA28A8}"/>
                    </a:ext>
                  </a:extLst>
                </p14:cNvPr>
                <p14:cNvContentPartPr/>
                <p14:nvPr/>
              </p14:nvContentPartPr>
              <p14:xfrm>
                <a:off x="1302120" y="1936342"/>
                <a:ext cx="316800" cy="270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AF60BDB-2D3D-97D6-53FC-058CC9DA28A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97800" y="1932022"/>
                  <a:ext cx="325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5B64A5C-39EA-F1D8-D32F-0AA952250ADF}"/>
                    </a:ext>
                  </a:extLst>
                </p14:cNvPr>
                <p14:cNvContentPartPr/>
                <p14:nvPr/>
              </p14:nvContentPartPr>
              <p14:xfrm>
                <a:off x="1561320" y="1816102"/>
                <a:ext cx="259200" cy="212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5B64A5C-39EA-F1D8-D32F-0AA952250AD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57000" y="1811782"/>
                  <a:ext cx="267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96758BA-6459-653F-5341-2FCCF8B09B26}"/>
                    </a:ext>
                  </a:extLst>
                </p14:cNvPr>
                <p14:cNvContentPartPr/>
                <p14:nvPr/>
              </p14:nvContentPartPr>
              <p14:xfrm>
                <a:off x="1554120" y="1864342"/>
                <a:ext cx="82440" cy="24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96758BA-6459-653F-5341-2FCCF8B09B2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549800" y="1860022"/>
                  <a:ext cx="91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E2D3FEE-DD70-9681-7876-8824EDB4F41B}"/>
                    </a:ext>
                  </a:extLst>
                </p14:cNvPr>
                <p14:cNvContentPartPr/>
                <p14:nvPr/>
              </p14:nvContentPartPr>
              <p14:xfrm>
                <a:off x="2004120" y="1891702"/>
                <a:ext cx="351000" cy="86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E2D3FEE-DD70-9681-7876-8824EDB4F41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99800" y="1887382"/>
                  <a:ext cx="359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3AA8CA4-C7FD-E49B-CB9B-488BD50AC1F2}"/>
                    </a:ext>
                  </a:extLst>
                </p14:cNvPr>
                <p14:cNvContentPartPr/>
                <p14:nvPr/>
              </p14:nvContentPartPr>
              <p14:xfrm>
                <a:off x="2552400" y="1781182"/>
                <a:ext cx="351720" cy="146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3AA8CA4-C7FD-E49B-CB9B-488BD50AC1F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48080" y="1776862"/>
                  <a:ext cx="360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80E6578-B748-A85D-CC8E-D30072366140}"/>
                    </a:ext>
                  </a:extLst>
                </p14:cNvPr>
                <p14:cNvContentPartPr/>
                <p14:nvPr/>
              </p14:nvContentPartPr>
              <p14:xfrm>
                <a:off x="3156480" y="1750582"/>
                <a:ext cx="135000" cy="1857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80E6578-B748-A85D-CC8E-D3007236614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52160" y="1746262"/>
                  <a:ext cx="143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5EF04CD-DD45-8070-0A37-7527FEAAB512}"/>
                    </a:ext>
                  </a:extLst>
                </p14:cNvPr>
                <p14:cNvContentPartPr/>
                <p14:nvPr/>
              </p14:nvContentPartPr>
              <p14:xfrm>
                <a:off x="3143160" y="1859662"/>
                <a:ext cx="132480" cy="8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5EF04CD-DD45-8070-0A37-7527FEAAB51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38840" y="1855342"/>
                  <a:ext cx="1411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59B2E57-B26F-D01C-702E-90BCDAC92134}"/>
                    </a:ext>
                  </a:extLst>
                </p14:cNvPr>
                <p14:cNvContentPartPr/>
                <p14:nvPr/>
              </p14:nvContentPartPr>
              <p14:xfrm>
                <a:off x="3305160" y="1775062"/>
                <a:ext cx="229680" cy="1609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59B2E57-B26F-D01C-702E-90BCDAC9213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300840" y="1770742"/>
                  <a:ext cx="238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4E3F2F4-A2C5-56E9-EBAB-6469C9614F47}"/>
                    </a:ext>
                  </a:extLst>
                </p14:cNvPr>
                <p14:cNvContentPartPr/>
                <p14:nvPr/>
              </p14:nvContentPartPr>
              <p14:xfrm>
                <a:off x="3591720" y="1751662"/>
                <a:ext cx="40680" cy="168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4E3F2F4-A2C5-56E9-EBAB-6469C9614F4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87400" y="1747342"/>
                  <a:ext cx="49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7F043FF-DDA2-5A6E-9668-BE687F519CBF}"/>
                    </a:ext>
                  </a:extLst>
                </p14:cNvPr>
                <p14:cNvContentPartPr/>
                <p14:nvPr/>
              </p14:nvContentPartPr>
              <p14:xfrm>
                <a:off x="3639240" y="1845982"/>
                <a:ext cx="200520" cy="60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7F043FF-DDA2-5A6E-9668-BE687F519CB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634920" y="1841662"/>
                  <a:ext cx="209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5BDE35F-31CD-A343-C38A-5B4D8BBF8FF5}"/>
                    </a:ext>
                  </a:extLst>
                </p14:cNvPr>
                <p14:cNvContentPartPr/>
                <p14:nvPr/>
              </p14:nvContentPartPr>
              <p14:xfrm>
                <a:off x="4012920" y="1710622"/>
                <a:ext cx="299160" cy="183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5BDE35F-31CD-A343-C38A-5B4D8BBF8FF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08600" y="1706302"/>
                  <a:ext cx="307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CEC25D2-5EDF-7C72-EA9C-F73398C5DCED}"/>
                    </a:ext>
                  </a:extLst>
                </p14:cNvPr>
                <p14:cNvContentPartPr/>
                <p14:nvPr/>
              </p14:nvContentPartPr>
              <p14:xfrm>
                <a:off x="4558320" y="1692982"/>
                <a:ext cx="137520" cy="201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CEC25D2-5EDF-7C72-EA9C-F73398C5DCE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54000" y="1688662"/>
                  <a:ext cx="146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AE6AF78-29B3-00B4-0657-B203CAE735DC}"/>
                    </a:ext>
                  </a:extLst>
                </p14:cNvPr>
                <p14:cNvContentPartPr/>
                <p14:nvPr/>
              </p14:nvContentPartPr>
              <p14:xfrm>
                <a:off x="4789800" y="1787302"/>
                <a:ext cx="144720" cy="93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AE6AF78-29B3-00B4-0657-B203CAE735D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85480" y="1782982"/>
                  <a:ext cx="153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038580A-3E83-2D73-4917-9FCEC066DB76}"/>
                    </a:ext>
                  </a:extLst>
                </p14:cNvPr>
                <p14:cNvContentPartPr/>
                <p14:nvPr/>
              </p14:nvContentPartPr>
              <p14:xfrm>
                <a:off x="4926600" y="1702342"/>
                <a:ext cx="17280" cy="13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038580A-3E83-2D73-4917-9FCEC066DB7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922280" y="1698022"/>
                  <a:ext cx="2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AA8F6BE-4165-506F-7F3E-E006A4162A3B}"/>
                    </a:ext>
                  </a:extLst>
                </p14:cNvPr>
                <p14:cNvContentPartPr/>
                <p14:nvPr/>
              </p14:nvContentPartPr>
              <p14:xfrm>
                <a:off x="4992480" y="1718902"/>
                <a:ext cx="156960" cy="150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AA8F6BE-4165-506F-7F3E-E006A4162A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988160" y="1714582"/>
                  <a:ext cx="165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0ABD952-101A-A7B1-F518-8CD7CFA441F1}"/>
                    </a:ext>
                  </a:extLst>
                </p14:cNvPr>
                <p14:cNvContentPartPr/>
                <p14:nvPr/>
              </p14:nvContentPartPr>
              <p14:xfrm>
                <a:off x="5169600" y="1800262"/>
                <a:ext cx="212760" cy="69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0ABD952-101A-A7B1-F518-8CD7CFA441F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165280" y="1795942"/>
                  <a:ext cx="221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ABFB184-4640-E5D9-28E6-296642E3B151}"/>
                    </a:ext>
                  </a:extLst>
                </p14:cNvPr>
                <p14:cNvContentPartPr/>
                <p14:nvPr/>
              </p14:nvContentPartPr>
              <p14:xfrm>
                <a:off x="270720" y="2279062"/>
                <a:ext cx="121680" cy="191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ABFB184-4640-E5D9-28E6-296642E3B15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66400" y="2274742"/>
                  <a:ext cx="130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4A416E8-58F4-285A-A080-B7858245E163}"/>
                    </a:ext>
                  </a:extLst>
                </p14:cNvPr>
                <p14:cNvContentPartPr/>
                <p14:nvPr/>
              </p14:nvContentPartPr>
              <p14:xfrm>
                <a:off x="307800" y="2287702"/>
                <a:ext cx="133920" cy="1882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4A416E8-58F4-285A-A080-B7858245E16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3480" y="2283382"/>
                  <a:ext cx="142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64FEC0D-5EF1-8873-E0BD-2BE9EAF2A346}"/>
                    </a:ext>
                  </a:extLst>
                </p14:cNvPr>
                <p14:cNvContentPartPr/>
                <p14:nvPr/>
              </p14:nvContentPartPr>
              <p14:xfrm>
                <a:off x="469800" y="2254942"/>
                <a:ext cx="479520" cy="2095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64FEC0D-5EF1-8873-E0BD-2BE9EAF2A34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5480" y="2250622"/>
                  <a:ext cx="488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1FD0C4B-10F0-FE80-13A7-2D9FBF23BB8B}"/>
                    </a:ext>
                  </a:extLst>
                </p14:cNvPr>
                <p14:cNvContentPartPr/>
                <p14:nvPr/>
              </p14:nvContentPartPr>
              <p14:xfrm>
                <a:off x="826560" y="2284102"/>
                <a:ext cx="207720" cy="1065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1FD0C4B-10F0-FE80-13A7-2D9FBF23BB8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2240" y="2279782"/>
                  <a:ext cx="216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39A11D4-D26B-6942-039B-68E91ED99287}"/>
                    </a:ext>
                  </a:extLst>
                </p14:cNvPr>
                <p14:cNvContentPartPr/>
                <p14:nvPr/>
              </p14:nvContentPartPr>
              <p14:xfrm>
                <a:off x="1095480" y="2311822"/>
                <a:ext cx="168120" cy="83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39A11D4-D26B-6942-039B-68E91ED9928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91160" y="2307502"/>
                  <a:ext cx="176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27D5755-B9A9-18D6-49D6-426CFBF19FFE}"/>
                    </a:ext>
                  </a:extLst>
                </p14:cNvPr>
                <p14:cNvContentPartPr/>
                <p14:nvPr/>
              </p14:nvContentPartPr>
              <p14:xfrm>
                <a:off x="1269720" y="2322262"/>
                <a:ext cx="47520" cy="759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27D5755-B9A9-18D6-49D6-426CFBF19FF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265400" y="2317942"/>
                  <a:ext cx="56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7947CFB-2020-FA5D-1C83-0D8286F876EA}"/>
                    </a:ext>
                  </a:extLst>
                </p14:cNvPr>
                <p14:cNvContentPartPr/>
                <p14:nvPr/>
              </p14:nvContentPartPr>
              <p14:xfrm>
                <a:off x="1351800" y="2239102"/>
                <a:ext cx="177840" cy="146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7947CFB-2020-FA5D-1C83-0D8286F876E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47480" y="2234782"/>
                  <a:ext cx="186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E27689F-D402-404C-4E17-24AB3D7459CC}"/>
                    </a:ext>
                  </a:extLst>
                </p14:cNvPr>
                <p14:cNvContentPartPr/>
                <p14:nvPr/>
              </p14:nvContentPartPr>
              <p14:xfrm>
                <a:off x="1545840" y="2217142"/>
                <a:ext cx="436320" cy="277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E27689F-D402-404C-4E17-24AB3D7459C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41520" y="2212822"/>
                  <a:ext cx="444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7686DAA-A8D6-DECB-8326-21C4977F21BD}"/>
                    </a:ext>
                  </a:extLst>
                </p14:cNvPr>
                <p14:cNvContentPartPr/>
                <p14:nvPr/>
              </p14:nvContentPartPr>
              <p14:xfrm>
                <a:off x="2090520" y="2176462"/>
                <a:ext cx="289440" cy="224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7686DAA-A8D6-DECB-8326-21C4977F21B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086200" y="2172142"/>
                  <a:ext cx="298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646D8AD-0888-804F-DCFE-553653B8F416}"/>
                    </a:ext>
                  </a:extLst>
                </p14:cNvPr>
                <p14:cNvContentPartPr/>
                <p14:nvPr/>
              </p14:nvContentPartPr>
              <p14:xfrm>
                <a:off x="2486520" y="2327662"/>
                <a:ext cx="2520" cy="12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646D8AD-0888-804F-DCFE-553653B8F41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82200" y="2323342"/>
                  <a:ext cx="11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284B5E3-BD83-20A6-6029-AFE2132D8B34}"/>
                    </a:ext>
                  </a:extLst>
                </p14:cNvPr>
                <p14:cNvContentPartPr/>
                <p14:nvPr/>
              </p14:nvContentPartPr>
              <p14:xfrm>
                <a:off x="2875680" y="2176822"/>
                <a:ext cx="117000" cy="194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284B5E3-BD83-20A6-6029-AFE2132D8B3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71360" y="2172502"/>
                  <a:ext cx="125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30476AD-B57E-16D5-7872-7430752D0646}"/>
                    </a:ext>
                  </a:extLst>
                </p14:cNvPr>
                <p14:cNvContentPartPr/>
                <p14:nvPr/>
              </p14:nvContentPartPr>
              <p14:xfrm>
                <a:off x="3000960" y="2252062"/>
                <a:ext cx="100080" cy="133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30476AD-B57E-16D5-7872-7430752D064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96640" y="2247742"/>
                  <a:ext cx="108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C8D2950-E813-F735-9AD6-FBF82DACE955}"/>
                    </a:ext>
                  </a:extLst>
                </p14:cNvPr>
                <p14:cNvContentPartPr/>
                <p14:nvPr/>
              </p14:nvContentPartPr>
              <p14:xfrm>
                <a:off x="3025440" y="2305342"/>
                <a:ext cx="68400" cy="15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C8D2950-E813-F735-9AD6-FBF82DACE9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21120" y="2301022"/>
                  <a:ext cx="77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098F948-AAFF-330C-6574-84C043887A9B}"/>
                    </a:ext>
                  </a:extLst>
                </p14:cNvPr>
                <p14:cNvContentPartPr/>
                <p14:nvPr/>
              </p14:nvContentPartPr>
              <p14:xfrm>
                <a:off x="3069000" y="2089702"/>
                <a:ext cx="142200" cy="698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098F948-AAFF-330C-6574-84C043887A9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064680" y="2085382"/>
                  <a:ext cx="150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B882434-76FB-58F9-2681-5B87E93561EE}"/>
                    </a:ext>
                  </a:extLst>
                </p14:cNvPr>
                <p14:cNvContentPartPr/>
                <p14:nvPr/>
              </p14:nvContentPartPr>
              <p14:xfrm>
                <a:off x="3277800" y="2263222"/>
                <a:ext cx="35280" cy="15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B882434-76FB-58F9-2681-5B87E93561E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273480" y="2258902"/>
                  <a:ext cx="43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317EEB4-1433-3D21-3328-F2EB2109FCF8}"/>
                    </a:ext>
                  </a:extLst>
                </p14:cNvPr>
                <p14:cNvContentPartPr/>
                <p14:nvPr/>
              </p14:nvContentPartPr>
              <p14:xfrm>
                <a:off x="3377160" y="2142622"/>
                <a:ext cx="146160" cy="199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317EEB4-1433-3D21-3328-F2EB2109FCF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72840" y="2138302"/>
                  <a:ext cx="154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69B45FD-E9E7-7FA5-D83E-7FE0A14A9D8A}"/>
                    </a:ext>
                  </a:extLst>
                </p14:cNvPr>
                <p14:cNvContentPartPr/>
                <p14:nvPr/>
              </p14:nvContentPartPr>
              <p14:xfrm>
                <a:off x="3612240" y="2140822"/>
                <a:ext cx="34920" cy="153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69B45FD-E9E7-7FA5-D83E-7FE0A14A9D8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07920" y="2136502"/>
                  <a:ext cx="43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CAC9BEB-CB35-237C-EC59-6CDA26EEE855}"/>
                    </a:ext>
                  </a:extLst>
                </p14:cNvPr>
                <p14:cNvContentPartPr/>
                <p14:nvPr/>
              </p14:nvContentPartPr>
              <p14:xfrm>
                <a:off x="3577320" y="2132902"/>
                <a:ext cx="240120" cy="176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CAC9BEB-CB35-237C-EC59-6CDA26EEE85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73000" y="2128582"/>
                  <a:ext cx="248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8F8AD94-BFB7-820C-79B2-5846B8ECB565}"/>
                    </a:ext>
                  </a:extLst>
                </p14:cNvPr>
                <p14:cNvContentPartPr/>
                <p14:nvPr/>
              </p14:nvContentPartPr>
              <p14:xfrm>
                <a:off x="3841560" y="2262502"/>
                <a:ext cx="82080" cy="123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8F8AD94-BFB7-820C-79B2-5846B8ECB56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837240" y="2258182"/>
                  <a:ext cx="90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3AB38AA-BDBA-C8AD-EE69-9AB56E4B6795}"/>
                    </a:ext>
                  </a:extLst>
                </p14:cNvPr>
                <p14:cNvContentPartPr/>
                <p14:nvPr/>
              </p14:nvContentPartPr>
              <p14:xfrm>
                <a:off x="3854880" y="2325142"/>
                <a:ext cx="61920" cy="64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3AB38AA-BDBA-C8AD-EE69-9AB56E4B679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50560" y="2320822"/>
                  <a:ext cx="705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BB776B4-2FB4-7326-9DF1-EB01FBC8639C}"/>
                    </a:ext>
                  </a:extLst>
                </p14:cNvPr>
                <p14:cNvContentPartPr/>
                <p14:nvPr/>
              </p14:nvContentPartPr>
              <p14:xfrm>
                <a:off x="4257360" y="2216782"/>
                <a:ext cx="205200" cy="594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BB776B4-2FB4-7326-9DF1-EB01FBC8639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253040" y="2212462"/>
                  <a:ext cx="213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0199253-C7EE-AF05-0EB0-720CEDA794AA}"/>
                    </a:ext>
                  </a:extLst>
                </p14:cNvPr>
                <p14:cNvContentPartPr/>
                <p14:nvPr/>
              </p14:nvContentPartPr>
              <p14:xfrm>
                <a:off x="4539600" y="2123902"/>
                <a:ext cx="133920" cy="123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0199253-C7EE-AF05-0EB0-720CEDA794A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35280" y="2119582"/>
                  <a:ext cx="142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C7CC6B5-746F-4A31-B946-11FF55AB4BBB}"/>
                    </a:ext>
                  </a:extLst>
                </p14:cNvPr>
                <p14:cNvContentPartPr/>
                <p14:nvPr/>
              </p14:nvContentPartPr>
              <p14:xfrm>
                <a:off x="5010120" y="2141902"/>
                <a:ext cx="115920" cy="168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C7CC6B5-746F-4A31-B946-11FF55AB4BB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005800" y="2137582"/>
                  <a:ext cx="124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4FE056A-9342-831D-D3A7-D774974424DB}"/>
                    </a:ext>
                  </a:extLst>
                </p14:cNvPr>
                <p14:cNvContentPartPr/>
                <p14:nvPr/>
              </p14:nvContentPartPr>
              <p14:xfrm>
                <a:off x="5146920" y="2234062"/>
                <a:ext cx="93600" cy="1324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4FE056A-9342-831D-D3A7-D774974424D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142600" y="2229742"/>
                  <a:ext cx="102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85B413D-DD33-7236-03AA-5728C01A13FB}"/>
                    </a:ext>
                  </a:extLst>
                </p14:cNvPr>
                <p14:cNvContentPartPr/>
                <p14:nvPr/>
              </p14:nvContentPartPr>
              <p14:xfrm>
                <a:off x="5189760" y="2013022"/>
                <a:ext cx="139680" cy="91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85B413D-DD33-7236-03AA-5728C01A13F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85440" y="2008702"/>
                  <a:ext cx="148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3DB6933-EC85-E9E5-AB9F-2907EAE82184}"/>
                    </a:ext>
                  </a:extLst>
                </p14:cNvPr>
                <p14:cNvContentPartPr/>
                <p14:nvPr/>
              </p14:nvContentPartPr>
              <p14:xfrm>
                <a:off x="5421600" y="2064142"/>
                <a:ext cx="171000" cy="1810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3DB6933-EC85-E9E5-AB9F-2907EAE8218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17280" y="2059822"/>
                  <a:ext cx="179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EFBBF75-9A54-D64B-569E-0E09ECF6FF32}"/>
                    </a:ext>
                  </a:extLst>
                </p14:cNvPr>
                <p14:cNvContentPartPr/>
                <p14:nvPr/>
              </p14:nvContentPartPr>
              <p14:xfrm>
                <a:off x="5663160" y="2109142"/>
                <a:ext cx="37080" cy="128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EFBBF75-9A54-D64B-569E-0E09ECF6FF3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58840" y="2104822"/>
                  <a:ext cx="45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3F1C290-5644-49DB-AFFD-1803F9B45A9A}"/>
                    </a:ext>
                  </a:extLst>
                </p14:cNvPr>
                <p14:cNvContentPartPr/>
                <p14:nvPr/>
              </p14:nvContentPartPr>
              <p14:xfrm>
                <a:off x="5616360" y="2060542"/>
                <a:ext cx="236160" cy="156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3F1C290-5644-49DB-AFFD-1803F9B45A9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12040" y="2056222"/>
                  <a:ext cx="244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D5E6E0B-6E2C-8631-15E0-85767887D22E}"/>
                    </a:ext>
                  </a:extLst>
                </p14:cNvPr>
                <p14:cNvContentPartPr/>
                <p14:nvPr/>
              </p14:nvContentPartPr>
              <p14:xfrm>
                <a:off x="5929560" y="2182222"/>
                <a:ext cx="35280" cy="123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D5E6E0B-6E2C-8631-15E0-85767887D22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25240" y="2177902"/>
                  <a:ext cx="43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36D9639-3E82-6622-CA1C-397F74B02FB7}"/>
                    </a:ext>
                  </a:extLst>
                </p14:cNvPr>
                <p14:cNvContentPartPr/>
                <p14:nvPr/>
              </p14:nvContentPartPr>
              <p14:xfrm>
                <a:off x="5883120" y="2140462"/>
                <a:ext cx="128880" cy="1918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36D9639-3E82-6622-CA1C-397F74B02FB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878800" y="2136142"/>
                  <a:ext cx="137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1C1FF81-D0BC-C6E8-AC87-F3A7AC41C331}"/>
                    </a:ext>
                  </a:extLst>
                </p14:cNvPr>
                <p14:cNvContentPartPr/>
                <p14:nvPr/>
              </p14:nvContentPartPr>
              <p14:xfrm>
                <a:off x="299520" y="2613862"/>
                <a:ext cx="88560" cy="169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1C1FF81-D0BC-C6E8-AC87-F3A7AC41C33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95200" y="2609542"/>
                  <a:ext cx="97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8F1171B-E285-870A-64EB-4AF4E14D9C0E}"/>
                    </a:ext>
                  </a:extLst>
                </p14:cNvPr>
                <p14:cNvContentPartPr/>
                <p14:nvPr/>
              </p14:nvContentPartPr>
              <p14:xfrm>
                <a:off x="355320" y="2604142"/>
                <a:ext cx="484200" cy="2379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8F1171B-E285-870A-64EB-4AF4E14D9C0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1000" y="2599822"/>
                  <a:ext cx="492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9DB41D4-AE66-D88B-C341-49C216AB2B35}"/>
                    </a:ext>
                  </a:extLst>
                </p14:cNvPr>
                <p14:cNvContentPartPr/>
                <p14:nvPr/>
              </p14:nvContentPartPr>
              <p14:xfrm>
                <a:off x="879120" y="2556622"/>
                <a:ext cx="80640" cy="2095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9DB41D4-AE66-D88B-C341-49C216AB2B3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74800" y="2552302"/>
                  <a:ext cx="89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BF8F762-3600-AACD-E811-880F5E41936C}"/>
                    </a:ext>
                  </a:extLst>
                </p14:cNvPr>
                <p14:cNvContentPartPr/>
                <p14:nvPr/>
              </p14:nvContentPartPr>
              <p14:xfrm>
                <a:off x="861120" y="2586502"/>
                <a:ext cx="47880" cy="31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BF8F762-3600-AACD-E811-880F5E41936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56800" y="2582182"/>
                  <a:ext cx="56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69E7D1C-C921-72B9-B418-C628E4F1466B}"/>
                    </a:ext>
                  </a:extLst>
                </p14:cNvPr>
                <p14:cNvContentPartPr/>
                <p14:nvPr/>
              </p14:nvContentPartPr>
              <p14:xfrm>
                <a:off x="963720" y="2666422"/>
                <a:ext cx="101880" cy="104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69E7D1C-C921-72B9-B418-C628E4F1466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9400" y="2662102"/>
                  <a:ext cx="110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1C2D1EE-DE9C-9AC9-7E55-C1FAA659ABA4}"/>
                    </a:ext>
                  </a:extLst>
                </p14:cNvPr>
                <p14:cNvContentPartPr/>
                <p14:nvPr/>
              </p14:nvContentPartPr>
              <p14:xfrm>
                <a:off x="1119960" y="2547262"/>
                <a:ext cx="228600" cy="2041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1C2D1EE-DE9C-9AC9-7E55-C1FAA659ABA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5640" y="2542942"/>
                  <a:ext cx="237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D002910-E3C4-9800-4F18-699024E2CA2A}"/>
                    </a:ext>
                  </a:extLst>
                </p14:cNvPr>
                <p14:cNvContentPartPr/>
                <p14:nvPr/>
              </p14:nvContentPartPr>
              <p14:xfrm>
                <a:off x="1385640" y="2519542"/>
                <a:ext cx="402480" cy="268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D002910-E3C4-9800-4F18-699024E2CA2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381320" y="2515222"/>
                  <a:ext cx="411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6CD142B-3C19-8448-9274-E9FE39CCC04F}"/>
                    </a:ext>
                  </a:extLst>
                </p14:cNvPr>
                <p14:cNvContentPartPr/>
                <p14:nvPr/>
              </p14:nvContentPartPr>
              <p14:xfrm>
                <a:off x="1485360" y="2524582"/>
                <a:ext cx="39600" cy="118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6CD142B-3C19-8448-9274-E9FE39CCC04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481040" y="2520262"/>
                  <a:ext cx="48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6C67570-1CEC-1E38-F45B-210A00C0EC2B}"/>
                    </a:ext>
                  </a:extLst>
                </p14:cNvPr>
                <p14:cNvContentPartPr/>
                <p14:nvPr/>
              </p14:nvContentPartPr>
              <p14:xfrm>
                <a:off x="1877040" y="2596942"/>
                <a:ext cx="138960" cy="1868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6C67570-1CEC-1E38-F45B-210A00C0EC2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872720" y="2592622"/>
                  <a:ext cx="147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A4D7AE1-6695-AFD5-FFFE-A8ABBE1E8836}"/>
                    </a:ext>
                  </a:extLst>
                </p14:cNvPr>
                <p14:cNvContentPartPr/>
                <p14:nvPr/>
              </p14:nvContentPartPr>
              <p14:xfrm>
                <a:off x="2030400" y="2580742"/>
                <a:ext cx="123120" cy="1170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A4D7AE1-6695-AFD5-FFFE-A8ABBE1E883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026080" y="2576422"/>
                  <a:ext cx="131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7DD2D4E-4B95-E8FD-C74C-EDB66C23B564}"/>
                    </a:ext>
                  </a:extLst>
                </p14:cNvPr>
                <p14:cNvContentPartPr/>
                <p14:nvPr/>
              </p14:nvContentPartPr>
              <p14:xfrm>
                <a:off x="2183760" y="2515582"/>
                <a:ext cx="299880" cy="2041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7DD2D4E-4B95-E8FD-C74C-EDB66C23B56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179440" y="2511262"/>
                  <a:ext cx="308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FFCA302-63D7-7213-D2E2-84454F7BA172}"/>
                    </a:ext>
                  </a:extLst>
                </p14:cNvPr>
                <p14:cNvContentPartPr/>
                <p14:nvPr/>
              </p14:nvContentPartPr>
              <p14:xfrm>
                <a:off x="2500200" y="2544022"/>
                <a:ext cx="182880" cy="1494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FFCA302-63D7-7213-D2E2-84454F7BA17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495880" y="2539702"/>
                  <a:ext cx="191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A0711A2-34AF-4C99-FEA0-F1DEB8FE87D5}"/>
                    </a:ext>
                  </a:extLst>
                </p14:cNvPr>
                <p14:cNvContentPartPr/>
                <p14:nvPr/>
              </p14:nvContentPartPr>
              <p14:xfrm>
                <a:off x="2705760" y="2542222"/>
                <a:ext cx="129960" cy="136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A0711A2-34AF-4C99-FEA0-F1DEB8FE87D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701440" y="2537902"/>
                  <a:ext cx="138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A89AB0A-4CEA-C35E-9C22-CF715F92F5FA}"/>
                    </a:ext>
                  </a:extLst>
                </p14:cNvPr>
                <p14:cNvContentPartPr/>
                <p14:nvPr/>
              </p14:nvContentPartPr>
              <p14:xfrm>
                <a:off x="2890440" y="2511262"/>
                <a:ext cx="41040" cy="1814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A89AB0A-4CEA-C35E-9C22-CF715F92F5F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886120" y="2506942"/>
                  <a:ext cx="49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A4D46BB-BF9C-DDD8-F00A-BDE78D874BB4}"/>
                    </a:ext>
                  </a:extLst>
                </p14:cNvPr>
                <p14:cNvContentPartPr/>
                <p14:nvPr/>
              </p14:nvContentPartPr>
              <p14:xfrm>
                <a:off x="3189240" y="2543302"/>
                <a:ext cx="322560" cy="1062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A4D46BB-BF9C-DDD8-F00A-BDE78D874BB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184920" y="2538982"/>
                  <a:ext cx="331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7CBE1F0-3AA5-4DD3-F058-68E7E982342E}"/>
                    </a:ext>
                  </a:extLst>
                </p14:cNvPr>
                <p14:cNvContentPartPr/>
                <p14:nvPr/>
              </p14:nvContentPartPr>
              <p14:xfrm>
                <a:off x="3572280" y="2449342"/>
                <a:ext cx="102600" cy="283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7CBE1F0-3AA5-4DD3-F058-68E7E982342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567960" y="2445022"/>
                  <a:ext cx="111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ABE580E-C523-2CBA-D560-B51D4FB1E14E}"/>
                    </a:ext>
                  </a:extLst>
                </p14:cNvPr>
                <p14:cNvContentPartPr/>
                <p14:nvPr/>
              </p14:nvContentPartPr>
              <p14:xfrm>
                <a:off x="4078800" y="2545102"/>
                <a:ext cx="115920" cy="1134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ABE580E-C523-2CBA-D560-B51D4FB1E14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074480" y="2540782"/>
                  <a:ext cx="124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3D651FA-E56C-AA24-FC79-3E876B7E2433}"/>
                    </a:ext>
                  </a:extLst>
                </p14:cNvPr>
                <p14:cNvContentPartPr/>
                <p14:nvPr/>
              </p14:nvContentPartPr>
              <p14:xfrm>
                <a:off x="4124520" y="2522062"/>
                <a:ext cx="282600" cy="982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3D651FA-E56C-AA24-FC79-3E876B7E243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20200" y="2517742"/>
                  <a:ext cx="291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8351ED8-161B-A196-B6BB-67E34693FC95}"/>
                    </a:ext>
                  </a:extLst>
                </p14:cNvPr>
                <p14:cNvContentPartPr/>
                <p14:nvPr/>
              </p14:nvContentPartPr>
              <p14:xfrm>
                <a:off x="4604400" y="2539702"/>
                <a:ext cx="75600" cy="896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8351ED8-161B-A196-B6BB-67E34693FC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600080" y="2535382"/>
                  <a:ext cx="84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E45C6F8-AF3F-0DAA-90AE-68465211CFF4}"/>
                    </a:ext>
                  </a:extLst>
                </p14:cNvPr>
                <p14:cNvContentPartPr/>
                <p14:nvPr/>
              </p14:nvContentPartPr>
              <p14:xfrm>
                <a:off x="4533480" y="2486422"/>
                <a:ext cx="61920" cy="684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E45C6F8-AF3F-0DAA-90AE-68465211CFF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529160" y="2482102"/>
                  <a:ext cx="70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1D5BD86-EC5F-0F6D-44E7-035EACD811B5}"/>
                    </a:ext>
                  </a:extLst>
                </p14:cNvPr>
                <p14:cNvContentPartPr/>
                <p14:nvPr/>
              </p14:nvContentPartPr>
              <p14:xfrm>
                <a:off x="4695480" y="2596942"/>
                <a:ext cx="44280" cy="428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1D5BD86-EC5F-0F6D-44E7-035EACD811B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91160" y="2592622"/>
                  <a:ext cx="52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32C062C-66CD-9960-5924-B6BE0629A599}"/>
                    </a:ext>
                  </a:extLst>
                </p14:cNvPr>
                <p14:cNvContentPartPr/>
                <p14:nvPr/>
              </p14:nvContentPartPr>
              <p14:xfrm>
                <a:off x="4923360" y="2563462"/>
                <a:ext cx="192240" cy="122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32C062C-66CD-9960-5924-B6BE0629A59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919040" y="2559142"/>
                  <a:ext cx="20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3CD75A8-8228-FBD7-75DC-72673282732A}"/>
                    </a:ext>
                  </a:extLst>
                </p14:cNvPr>
                <p14:cNvContentPartPr/>
                <p14:nvPr/>
              </p14:nvContentPartPr>
              <p14:xfrm>
                <a:off x="5259960" y="2498302"/>
                <a:ext cx="143640" cy="1224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3CD75A8-8228-FBD7-75DC-72673282732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255640" y="2493982"/>
                  <a:ext cx="152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422FA8B-D7F5-79FC-79CB-D3B27CD56C9F}"/>
                    </a:ext>
                  </a:extLst>
                </p14:cNvPr>
                <p14:cNvContentPartPr/>
                <p14:nvPr/>
              </p14:nvContentPartPr>
              <p14:xfrm>
                <a:off x="5471640" y="2506222"/>
                <a:ext cx="308160" cy="1029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422FA8B-D7F5-79FC-79CB-D3B27CD56C9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67320" y="2501902"/>
                  <a:ext cx="316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8D1AA05-954A-3997-2C73-532AE7A65318}"/>
                    </a:ext>
                  </a:extLst>
                </p14:cNvPr>
                <p14:cNvContentPartPr/>
                <p14:nvPr/>
              </p14:nvContentPartPr>
              <p14:xfrm>
                <a:off x="5644800" y="2429182"/>
                <a:ext cx="198360" cy="197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8D1AA05-954A-3997-2C73-532AE7A6531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640480" y="2424862"/>
                  <a:ext cx="20700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0486D65-03D4-DDD0-6FFE-6A3CB8054EAF}"/>
              </a:ext>
            </a:extLst>
          </p:cNvPr>
          <p:cNvGrpSpPr/>
          <p:nvPr/>
        </p:nvGrpSpPr>
        <p:grpSpPr>
          <a:xfrm>
            <a:off x="6274800" y="2318662"/>
            <a:ext cx="1303200" cy="447480"/>
            <a:chOff x="6274800" y="2318662"/>
            <a:chExt cx="130320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6FCE64F-282B-EB14-E356-4DA5336F5997}"/>
                    </a:ext>
                  </a:extLst>
                </p14:cNvPr>
                <p14:cNvContentPartPr/>
                <p14:nvPr/>
              </p14:nvContentPartPr>
              <p14:xfrm>
                <a:off x="6274800" y="2454022"/>
                <a:ext cx="385920" cy="312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6FCE64F-282B-EB14-E356-4DA5336F599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70480" y="2449702"/>
                  <a:ext cx="3945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B17A178-B8E2-0249-01EC-30CA475B3A7B}"/>
                    </a:ext>
                  </a:extLst>
                </p14:cNvPr>
                <p14:cNvContentPartPr/>
                <p14:nvPr/>
              </p14:nvContentPartPr>
              <p14:xfrm>
                <a:off x="6735240" y="2517382"/>
                <a:ext cx="245880" cy="219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B17A178-B8E2-0249-01EC-30CA475B3A7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30920" y="2513062"/>
                  <a:ext cx="254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CA5F7A4-06D0-1203-C4DB-1F09603AED1F}"/>
                    </a:ext>
                  </a:extLst>
                </p14:cNvPr>
                <p14:cNvContentPartPr/>
                <p14:nvPr/>
              </p14:nvContentPartPr>
              <p14:xfrm>
                <a:off x="7016040" y="2368342"/>
                <a:ext cx="461160" cy="212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CA5F7A4-06D0-1203-C4DB-1F09603AED1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011720" y="2364022"/>
                  <a:ext cx="469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34B6D51-59A7-3C55-89C0-F3781DEC133F}"/>
                    </a:ext>
                  </a:extLst>
                </p14:cNvPr>
                <p14:cNvContentPartPr/>
                <p14:nvPr/>
              </p14:nvContentPartPr>
              <p14:xfrm>
                <a:off x="7552800" y="2318662"/>
                <a:ext cx="25200" cy="2707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34B6D51-59A7-3C55-89C0-F3781DEC133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548480" y="2314342"/>
                  <a:ext cx="3384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3C98838-34D2-7359-E657-9691F0ED894D}"/>
              </a:ext>
            </a:extLst>
          </p:cNvPr>
          <p:cNvGrpSpPr/>
          <p:nvPr/>
        </p:nvGrpSpPr>
        <p:grpSpPr>
          <a:xfrm>
            <a:off x="329400" y="3008062"/>
            <a:ext cx="845280" cy="485640"/>
            <a:chOff x="329400" y="3008062"/>
            <a:chExt cx="84528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8ED556E-5C9A-A761-DD09-1ABF5A75619B}"/>
                    </a:ext>
                  </a:extLst>
                </p14:cNvPr>
                <p14:cNvContentPartPr/>
                <p14:nvPr/>
              </p14:nvContentPartPr>
              <p14:xfrm>
                <a:off x="329400" y="3137302"/>
                <a:ext cx="168120" cy="298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8ED556E-5C9A-A761-DD09-1ABF5A75619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25080" y="3132982"/>
                  <a:ext cx="176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F8EA49A-B872-EA0B-3487-C177C099FAC3}"/>
                    </a:ext>
                  </a:extLst>
                </p14:cNvPr>
                <p14:cNvContentPartPr/>
                <p14:nvPr/>
              </p14:nvContentPartPr>
              <p14:xfrm>
                <a:off x="503640" y="3290302"/>
                <a:ext cx="150840" cy="2034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F8EA49A-B872-EA0B-3487-C177C099FAC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99320" y="3285982"/>
                  <a:ext cx="159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17DFEFA-E416-5764-C53C-7E6679C42A62}"/>
                    </a:ext>
                  </a:extLst>
                </p14:cNvPr>
                <p14:cNvContentPartPr/>
                <p14:nvPr/>
              </p14:nvContentPartPr>
              <p14:xfrm>
                <a:off x="576720" y="3395062"/>
                <a:ext cx="84960" cy="406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17DFEFA-E416-5764-C53C-7E6679C42A6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2400" y="3390742"/>
                  <a:ext cx="93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8530FA3-BACE-1DA4-10CC-EBE871C40025}"/>
                    </a:ext>
                  </a:extLst>
                </p14:cNvPr>
                <p14:cNvContentPartPr/>
                <p14:nvPr/>
              </p14:nvContentPartPr>
              <p14:xfrm>
                <a:off x="581400" y="3036862"/>
                <a:ext cx="91080" cy="1515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8530FA3-BACE-1DA4-10CC-EBE871C400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77080" y="3032542"/>
                  <a:ext cx="99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8549A64-2D2D-A976-73AF-900C49C1F811}"/>
                    </a:ext>
                  </a:extLst>
                </p14:cNvPr>
                <p14:cNvContentPartPr/>
                <p14:nvPr/>
              </p14:nvContentPartPr>
              <p14:xfrm>
                <a:off x="727560" y="3008062"/>
                <a:ext cx="175680" cy="71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8549A64-2D2D-A976-73AF-900C49C1F81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23240" y="3003742"/>
                  <a:ext cx="184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BDFF2C3-10A3-F2D4-DF10-5767EF5AAA83}"/>
                    </a:ext>
                  </a:extLst>
                </p14:cNvPr>
                <p14:cNvContentPartPr/>
                <p14:nvPr/>
              </p14:nvContentPartPr>
              <p14:xfrm>
                <a:off x="1027800" y="3208222"/>
                <a:ext cx="140040" cy="33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BDFF2C3-10A3-F2D4-DF10-5767EF5AAA8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3480" y="3203902"/>
                  <a:ext cx="148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04F49D1-1A87-2F4D-832C-C535FC96455C}"/>
                    </a:ext>
                  </a:extLst>
                </p14:cNvPr>
                <p14:cNvContentPartPr/>
                <p14:nvPr/>
              </p14:nvContentPartPr>
              <p14:xfrm>
                <a:off x="1043280" y="3267982"/>
                <a:ext cx="131400" cy="19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04F49D1-1A87-2F4D-832C-C535FC96455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38960" y="3263662"/>
                  <a:ext cx="1400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E7C5E7E7-52EB-DEA9-151B-1783681D816D}"/>
              </a:ext>
            </a:extLst>
          </p:cNvPr>
          <p:cNvGrpSpPr/>
          <p:nvPr/>
        </p:nvGrpSpPr>
        <p:grpSpPr>
          <a:xfrm>
            <a:off x="1383120" y="3026062"/>
            <a:ext cx="208080" cy="469800"/>
            <a:chOff x="1383120" y="3026062"/>
            <a:chExt cx="208080" cy="4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486A45B-5035-FAC9-C62C-CAFAE22162D4}"/>
                    </a:ext>
                  </a:extLst>
                </p14:cNvPr>
                <p14:cNvContentPartPr/>
                <p14:nvPr/>
              </p14:nvContentPartPr>
              <p14:xfrm>
                <a:off x="1383120" y="3026062"/>
                <a:ext cx="182880" cy="2203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486A45B-5035-FAC9-C62C-CAFAE22162D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378800" y="3021742"/>
                  <a:ext cx="191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A85520A-0150-9A3C-F628-57C284DE2C84}"/>
                    </a:ext>
                  </a:extLst>
                </p14:cNvPr>
                <p14:cNvContentPartPr/>
                <p14:nvPr/>
              </p14:nvContentPartPr>
              <p14:xfrm>
                <a:off x="1411200" y="3229822"/>
                <a:ext cx="180000" cy="446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A85520A-0150-9A3C-F628-57C284DE2C8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406880" y="3225502"/>
                  <a:ext cx="188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43C6B95-2095-79A9-4D60-FFB852E87073}"/>
                    </a:ext>
                  </a:extLst>
                </p14:cNvPr>
                <p14:cNvContentPartPr/>
                <p14:nvPr/>
              </p14:nvContentPartPr>
              <p14:xfrm>
                <a:off x="1426320" y="3349702"/>
                <a:ext cx="160200" cy="146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43C6B95-2095-79A9-4D60-FFB852E8707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422000" y="3345382"/>
                  <a:ext cx="16884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A6BBB440-311C-C2FD-8977-9B86890ACB97}"/>
              </a:ext>
            </a:extLst>
          </p:cNvPr>
          <p:cNvGrpSpPr/>
          <p:nvPr/>
        </p:nvGrpSpPr>
        <p:grpSpPr>
          <a:xfrm>
            <a:off x="1943640" y="2917702"/>
            <a:ext cx="911880" cy="569160"/>
            <a:chOff x="1943640" y="2917702"/>
            <a:chExt cx="911880" cy="56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5DAFC28-AA56-2F55-5DA5-E8CAC4DD1D98}"/>
                    </a:ext>
                  </a:extLst>
                </p14:cNvPr>
                <p14:cNvContentPartPr/>
                <p14:nvPr/>
              </p14:nvContentPartPr>
              <p14:xfrm>
                <a:off x="1943640" y="3240262"/>
                <a:ext cx="131400" cy="118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5DAFC28-AA56-2F55-5DA5-E8CAC4DD1D9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939320" y="3235942"/>
                  <a:ext cx="140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0C4C277-1EE8-BA9D-6A04-42576597B626}"/>
                    </a:ext>
                  </a:extLst>
                </p14:cNvPr>
                <p14:cNvContentPartPr/>
                <p14:nvPr/>
              </p14:nvContentPartPr>
              <p14:xfrm>
                <a:off x="1960560" y="3282742"/>
                <a:ext cx="171720" cy="334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0C4C277-1EE8-BA9D-6A04-42576597B62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956240" y="3278422"/>
                  <a:ext cx="180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FAAA625-4008-0014-4133-37ABD83AA78E}"/>
                    </a:ext>
                  </a:extLst>
                </p14:cNvPr>
                <p14:cNvContentPartPr/>
                <p14:nvPr/>
              </p14:nvContentPartPr>
              <p14:xfrm>
                <a:off x="2309760" y="3086182"/>
                <a:ext cx="163800" cy="3063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FAAA625-4008-0014-4133-37ABD83AA78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305440" y="3081862"/>
                  <a:ext cx="1724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8F43B27-0747-4D39-F621-E18900F0284B}"/>
                    </a:ext>
                  </a:extLst>
                </p14:cNvPr>
                <p14:cNvContentPartPr/>
                <p14:nvPr/>
              </p14:nvContentPartPr>
              <p14:xfrm>
                <a:off x="2531880" y="3278422"/>
                <a:ext cx="50760" cy="180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8F43B27-0747-4D39-F621-E18900F0284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527560" y="3274102"/>
                  <a:ext cx="59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02D5268-AA8F-2776-C2F5-5F6F94CC9909}"/>
                    </a:ext>
                  </a:extLst>
                </p14:cNvPr>
                <p14:cNvContentPartPr/>
                <p14:nvPr/>
              </p14:nvContentPartPr>
              <p14:xfrm>
                <a:off x="2506680" y="3283822"/>
                <a:ext cx="170640" cy="2030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02D5268-AA8F-2776-C2F5-5F6F94CC990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502360" y="3279502"/>
                  <a:ext cx="179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2C2AB1B-7B7B-407A-7EB2-B9444CD740B9}"/>
                    </a:ext>
                  </a:extLst>
                </p14:cNvPr>
                <p14:cNvContentPartPr/>
                <p14:nvPr/>
              </p14:nvContentPartPr>
              <p14:xfrm>
                <a:off x="2480040" y="3002662"/>
                <a:ext cx="98640" cy="1332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2C2AB1B-7B7B-407A-7EB2-B9444CD740B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475720" y="2998342"/>
                  <a:ext cx="107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E1F60CE-902F-BE36-DF44-5C97D0868440}"/>
                    </a:ext>
                  </a:extLst>
                </p14:cNvPr>
                <p14:cNvContentPartPr/>
                <p14:nvPr/>
              </p14:nvContentPartPr>
              <p14:xfrm>
                <a:off x="2655000" y="2917702"/>
                <a:ext cx="200520" cy="1036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E1F60CE-902F-BE36-DF44-5C97D086844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650680" y="2913382"/>
                  <a:ext cx="2091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535648FF-4EC0-5B87-43B7-3E50CC6F1968}"/>
              </a:ext>
            </a:extLst>
          </p:cNvPr>
          <p:cNvGrpSpPr/>
          <p:nvPr/>
        </p:nvGrpSpPr>
        <p:grpSpPr>
          <a:xfrm>
            <a:off x="3501720" y="2940022"/>
            <a:ext cx="1456560" cy="352080"/>
            <a:chOff x="3501720" y="2940022"/>
            <a:chExt cx="145656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EC44F9C-8FF2-24B2-56C3-7E8901A9EAF9}"/>
                    </a:ext>
                  </a:extLst>
                </p14:cNvPr>
                <p14:cNvContentPartPr/>
                <p14:nvPr/>
              </p14:nvContentPartPr>
              <p14:xfrm>
                <a:off x="3501720" y="3134422"/>
                <a:ext cx="234720" cy="1162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EC44F9C-8FF2-24B2-56C3-7E8901A9EAF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497400" y="3130102"/>
                  <a:ext cx="243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94490A9-C797-0EE2-20F9-E5FE9E46F377}"/>
                    </a:ext>
                  </a:extLst>
                </p14:cNvPr>
                <p14:cNvContentPartPr/>
                <p14:nvPr/>
              </p14:nvContentPartPr>
              <p14:xfrm>
                <a:off x="3799080" y="3018862"/>
                <a:ext cx="88560" cy="1238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94490A9-C797-0EE2-20F9-E5FE9E46F37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794760" y="3014542"/>
                  <a:ext cx="97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D7CB405-97DE-0630-9E22-F11C8846F275}"/>
                    </a:ext>
                  </a:extLst>
                </p14:cNvPr>
                <p14:cNvContentPartPr/>
                <p14:nvPr/>
              </p14:nvContentPartPr>
              <p14:xfrm>
                <a:off x="3801240" y="3031822"/>
                <a:ext cx="64080" cy="1054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D7CB405-97DE-0630-9E22-F11C8846F27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796920" y="3027502"/>
                  <a:ext cx="72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F604C30-54B1-F547-64BD-E77431B46D6A}"/>
                    </a:ext>
                  </a:extLst>
                </p14:cNvPr>
                <p14:cNvContentPartPr/>
                <p14:nvPr/>
              </p14:nvContentPartPr>
              <p14:xfrm>
                <a:off x="3796560" y="3045502"/>
                <a:ext cx="70200" cy="101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F604C30-54B1-F547-64BD-E77431B46D6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792240" y="3041182"/>
                  <a:ext cx="78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4013DF6-D24A-1C8D-EEF4-AB523C6AD62E}"/>
                    </a:ext>
                  </a:extLst>
                </p14:cNvPr>
                <p14:cNvContentPartPr/>
                <p14:nvPr/>
              </p14:nvContentPartPr>
              <p14:xfrm>
                <a:off x="3960000" y="2961262"/>
                <a:ext cx="167400" cy="723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4013DF6-D24A-1C8D-EEF4-AB523C6AD62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955680" y="2956942"/>
                  <a:ext cx="176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8E2C24B-BB91-B334-974C-CD6C50AA82EB}"/>
                    </a:ext>
                  </a:extLst>
                </p14:cNvPr>
                <p14:cNvContentPartPr/>
                <p14:nvPr/>
              </p14:nvContentPartPr>
              <p14:xfrm>
                <a:off x="4180320" y="3140542"/>
                <a:ext cx="156240" cy="126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8E2C24B-BB91-B334-974C-CD6C50AA82E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176000" y="3136222"/>
                  <a:ext cx="164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D84D674-9E14-B74C-95E1-981CCDE2DAC0}"/>
                    </a:ext>
                  </a:extLst>
                </p14:cNvPr>
                <p14:cNvContentPartPr/>
                <p14:nvPr/>
              </p14:nvContentPartPr>
              <p14:xfrm>
                <a:off x="4182480" y="3218662"/>
                <a:ext cx="137520" cy="118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D84D674-9E14-B74C-95E1-981CCDE2DAC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178160" y="3214342"/>
                  <a:ext cx="146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EB39855-AFFC-9AAA-9DEB-CD85C5998AC7}"/>
                    </a:ext>
                  </a:extLst>
                </p14:cNvPr>
                <p14:cNvContentPartPr/>
                <p14:nvPr/>
              </p14:nvContentPartPr>
              <p14:xfrm>
                <a:off x="4501080" y="2940022"/>
                <a:ext cx="457200" cy="3132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EB39855-AFFC-9AAA-9DEB-CD85C5998AC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496760" y="2935702"/>
                  <a:ext cx="4658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8EF3679-AF1B-FFE8-9A22-069CEE1187BB}"/>
                    </a:ext>
                  </a:extLst>
                </p14:cNvPr>
                <p14:cNvContentPartPr/>
                <p14:nvPr/>
              </p14:nvContentPartPr>
              <p14:xfrm>
                <a:off x="4659840" y="3009502"/>
                <a:ext cx="106560" cy="1130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8EF3679-AF1B-FFE8-9A22-069CEE1187B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655520" y="3005182"/>
                  <a:ext cx="115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F3AE113-7375-D7D1-2B91-4B232E42FF26}"/>
                    </a:ext>
                  </a:extLst>
                </p14:cNvPr>
                <p14:cNvContentPartPr/>
                <p14:nvPr/>
              </p14:nvContentPartPr>
              <p14:xfrm>
                <a:off x="4677120" y="3069622"/>
                <a:ext cx="169200" cy="133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F3AE113-7375-D7D1-2B91-4B232E42FF2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672800" y="3065302"/>
                  <a:ext cx="177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1600746-E55B-EA83-90D1-0C6604E937BE}"/>
                    </a:ext>
                  </a:extLst>
                </p14:cNvPr>
                <p14:cNvContentPartPr/>
                <p14:nvPr/>
              </p14:nvContentPartPr>
              <p14:xfrm>
                <a:off x="4741560" y="3203902"/>
                <a:ext cx="93240" cy="882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1600746-E55B-EA83-90D1-0C6604E937B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37240" y="3199582"/>
                  <a:ext cx="10188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40C715B1-C5A3-724E-3390-AFDAAB495B1C}"/>
              </a:ext>
            </a:extLst>
          </p:cNvPr>
          <p:cNvGrpSpPr/>
          <p:nvPr/>
        </p:nvGrpSpPr>
        <p:grpSpPr>
          <a:xfrm>
            <a:off x="347760" y="3727702"/>
            <a:ext cx="1262880" cy="386280"/>
            <a:chOff x="347760" y="3727702"/>
            <a:chExt cx="126288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F8C9C90-A0A1-0E33-5E17-0E9EF2CC419C}"/>
                    </a:ext>
                  </a:extLst>
                </p14:cNvPr>
                <p14:cNvContentPartPr/>
                <p14:nvPr/>
              </p14:nvContentPartPr>
              <p14:xfrm>
                <a:off x="347760" y="3898702"/>
                <a:ext cx="155160" cy="200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F8C9C90-A0A1-0E33-5E17-0E9EF2CC419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43440" y="3894382"/>
                  <a:ext cx="163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73B9934-7D09-7F38-311F-93B8BF459108}"/>
                    </a:ext>
                  </a:extLst>
                </p14:cNvPr>
                <p14:cNvContentPartPr/>
                <p14:nvPr/>
              </p14:nvContentPartPr>
              <p14:xfrm>
                <a:off x="409320" y="3895102"/>
                <a:ext cx="115200" cy="2188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73B9934-7D09-7F38-311F-93B8BF45910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05000" y="3890782"/>
                  <a:ext cx="123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3759EDE-4D1F-C258-7807-F3BAF45F9FFA}"/>
                    </a:ext>
                  </a:extLst>
                </p14:cNvPr>
                <p14:cNvContentPartPr/>
                <p14:nvPr/>
              </p14:nvContentPartPr>
              <p14:xfrm>
                <a:off x="614520" y="3744262"/>
                <a:ext cx="86040" cy="1796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3759EDE-4D1F-C258-7807-F3BAF45F9FF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10200" y="3739942"/>
                  <a:ext cx="94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B52C2B3-8941-9C53-1422-DB2A9326E23A}"/>
                    </a:ext>
                  </a:extLst>
                </p14:cNvPr>
                <p14:cNvContentPartPr/>
                <p14:nvPr/>
              </p14:nvContentPartPr>
              <p14:xfrm>
                <a:off x="875520" y="3963502"/>
                <a:ext cx="141120" cy="75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B52C2B3-8941-9C53-1422-DB2A9326E23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71200" y="3959182"/>
                  <a:ext cx="1497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1B1E034-2D4F-C73D-69F1-A2765F802B00}"/>
                    </a:ext>
                  </a:extLst>
                </p14:cNvPr>
                <p14:cNvContentPartPr/>
                <p14:nvPr/>
              </p14:nvContentPartPr>
              <p14:xfrm>
                <a:off x="887400" y="3997702"/>
                <a:ext cx="181080" cy="216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1B1E034-2D4F-C73D-69F1-A2765F802B0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83080" y="3993382"/>
                  <a:ext cx="189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22334CA-6150-AD6C-C558-5E4DE4A0A259}"/>
                    </a:ext>
                  </a:extLst>
                </p14:cNvPr>
                <p14:cNvContentPartPr/>
                <p14:nvPr/>
              </p14:nvContentPartPr>
              <p14:xfrm>
                <a:off x="1246320" y="3727702"/>
                <a:ext cx="364320" cy="3319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22334CA-6150-AD6C-C558-5E4DE4A0A25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242000" y="3723382"/>
                  <a:ext cx="3729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F706C6C-4002-D42B-EB80-9F55A7458FCE}"/>
                    </a:ext>
                  </a:extLst>
                </p14:cNvPr>
                <p14:cNvContentPartPr/>
                <p14:nvPr/>
              </p14:nvContentPartPr>
              <p14:xfrm>
                <a:off x="1387080" y="3875662"/>
                <a:ext cx="131400" cy="1548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F706C6C-4002-D42B-EB80-9F55A7458FC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382760" y="3871342"/>
                  <a:ext cx="14004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F1206D3C-1B6D-FD8F-68D9-CAA2573596C6}"/>
                  </a:ext>
                </a:extLst>
              </p14:cNvPr>
              <p14:cNvContentPartPr/>
              <p14:nvPr/>
            </p14:nvContentPartPr>
            <p14:xfrm>
              <a:off x="749520" y="3703582"/>
              <a:ext cx="141120" cy="6156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F1206D3C-1B6D-FD8F-68D9-CAA2573596C6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745200" y="3699262"/>
                <a:ext cx="14976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950EFD11-36DB-0350-21DE-E246F451888A}"/>
              </a:ext>
            </a:extLst>
          </p:cNvPr>
          <p:cNvGrpSpPr/>
          <p:nvPr/>
        </p:nvGrpSpPr>
        <p:grpSpPr>
          <a:xfrm>
            <a:off x="2297160" y="3684862"/>
            <a:ext cx="1314000" cy="325080"/>
            <a:chOff x="2297160" y="3684862"/>
            <a:chExt cx="131400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96C121D-6A43-3DB3-8485-AE3BADE10CBA}"/>
                    </a:ext>
                  </a:extLst>
                </p14:cNvPr>
                <p14:cNvContentPartPr/>
                <p14:nvPr/>
              </p14:nvContentPartPr>
              <p14:xfrm>
                <a:off x="2340000" y="3827062"/>
                <a:ext cx="41040" cy="1231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96C121D-6A43-3DB3-8485-AE3BADE10CB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335680" y="3822742"/>
                  <a:ext cx="49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DAD3723-38A3-B89C-77E6-2E5EAE3652E5}"/>
                    </a:ext>
                  </a:extLst>
                </p14:cNvPr>
                <p14:cNvContentPartPr/>
                <p14:nvPr/>
              </p14:nvContentPartPr>
              <p14:xfrm>
                <a:off x="2297160" y="3795382"/>
                <a:ext cx="152640" cy="2145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DAD3723-38A3-B89C-77E6-2E5EAE3652E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292840" y="3791062"/>
                  <a:ext cx="161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EEAA509-74E9-D246-0313-2DD955827704}"/>
                    </a:ext>
                  </a:extLst>
                </p14:cNvPr>
                <p14:cNvContentPartPr/>
                <p14:nvPr/>
              </p14:nvContentPartPr>
              <p14:xfrm>
                <a:off x="2509560" y="3712222"/>
                <a:ext cx="140760" cy="1422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EEAA509-74E9-D246-0313-2DD95582770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505240" y="3707902"/>
                  <a:ext cx="149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449B880-FE70-25D4-C7F3-3E9EDB298A5B}"/>
                    </a:ext>
                  </a:extLst>
                </p14:cNvPr>
                <p14:cNvContentPartPr/>
                <p14:nvPr/>
              </p14:nvContentPartPr>
              <p14:xfrm>
                <a:off x="2683080" y="3684862"/>
                <a:ext cx="156240" cy="540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449B880-FE70-25D4-C7F3-3E9EDB298A5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678760" y="3680542"/>
                  <a:ext cx="164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A2B2D21-E177-69CE-5E12-88B98BB6A8EA}"/>
                    </a:ext>
                  </a:extLst>
                </p14:cNvPr>
                <p14:cNvContentPartPr/>
                <p14:nvPr/>
              </p14:nvContentPartPr>
              <p14:xfrm>
                <a:off x="2989080" y="3835342"/>
                <a:ext cx="175680" cy="399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A2B2D21-E177-69CE-5E12-88B98BB6A8E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984760" y="3831022"/>
                  <a:ext cx="184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218C858-7384-1079-6B76-3376843EE67C}"/>
                    </a:ext>
                  </a:extLst>
                </p14:cNvPr>
                <p14:cNvContentPartPr/>
                <p14:nvPr/>
              </p14:nvContentPartPr>
              <p14:xfrm>
                <a:off x="3007440" y="3934702"/>
                <a:ext cx="168480" cy="126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218C858-7384-1079-6B76-3376843EE67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003120" y="3930382"/>
                  <a:ext cx="177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FB0F023-B6F9-091F-2589-8A2C911996C2}"/>
                    </a:ext>
                  </a:extLst>
                </p14:cNvPr>
                <p14:cNvContentPartPr/>
                <p14:nvPr/>
              </p14:nvContentPartPr>
              <p14:xfrm>
                <a:off x="3331080" y="3721222"/>
                <a:ext cx="110160" cy="2253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FB0F023-B6F9-091F-2589-8A2C911996C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26760" y="3716902"/>
                  <a:ext cx="118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7C8BC54-3BEA-DF5F-BCE7-FEA91F9CD711}"/>
                    </a:ext>
                  </a:extLst>
                </p14:cNvPr>
                <p14:cNvContentPartPr/>
                <p14:nvPr/>
              </p14:nvContentPartPr>
              <p14:xfrm>
                <a:off x="3585600" y="3817342"/>
                <a:ext cx="25560" cy="392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7C8BC54-3BEA-DF5F-BCE7-FEA91F9CD71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581280" y="3813022"/>
                  <a:ext cx="342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097107B4-5FCF-EB1D-5327-8FC87118E095}"/>
              </a:ext>
            </a:extLst>
          </p:cNvPr>
          <p:cNvGrpSpPr/>
          <p:nvPr/>
        </p:nvGrpSpPr>
        <p:grpSpPr>
          <a:xfrm>
            <a:off x="3752640" y="3540862"/>
            <a:ext cx="509040" cy="483840"/>
            <a:chOff x="3752640" y="3540862"/>
            <a:chExt cx="509040" cy="48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85D0285-3135-10E6-433A-F333576B851E}"/>
                    </a:ext>
                  </a:extLst>
                </p14:cNvPr>
                <p14:cNvContentPartPr/>
                <p14:nvPr/>
              </p14:nvContentPartPr>
              <p14:xfrm>
                <a:off x="3752640" y="3540862"/>
                <a:ext cx="509040" cy="3751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85D0285-3135-10E6-433A-F333576B851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748320" y="3536542"/>
                  <a:ext cx="5176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47A6123-4AA4-CD3A-6EF9-A118CBB8972C}"/>
                    </a:ext>
                  </a:extLst>
                </p14:cNvPr>
                <p14:cNvContentPartPr/>
                <p14:nvPr/>
              </p14:nvContentPartPr>
              <p14:xfrm>
                <a:off x="3901320" y="3685582"/>
                <a:ext cx="113760" cy="1134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47A6123-4AA4-CD3A-6EF9-A118CBB8972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897000" y="3681262"/>
                  <a:ext cx="122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3BAE3CC-DD61-2D21-60FE-03CABF4A3905}"/>
                    </a:ext>
                  </a:extLst>
                </p14:cNvPr>
                <p14:cNvContentPartPr/>
                <p14:nvPr/>
              </p14:nvContentPartPr>
              <p14:xfrm>
                <a:off x="3899160" y="3817702"/>
                <a:ext cx="140760" cy="500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3BAE3CC-DD61-2D21-60FE-03CABF4A390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894840" y="3813382"/>
                  <a:ext cx="149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BB957A0-ED24-7DBE-5EBE-8D0540A72747}"/>
                    </a:ext>
                  </a:extLst>
                </p14:cNvPr>
                <p14:cNvContentPartPr/>
                <p14:nvPr/>
              </p14:nvContentPartPr>
              <p14:xfrm>
                <a:off x="3911040" y="3915262"/>
                <a:ext cx="122760" cy="1094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BB957A0-ED24-7DBE-5EBE-8D0540A7274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906720" y="3910942"/>
                  <a:ext cx="131400" cy="11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185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200">
                <a:solidFill>
                  <a:sysClr val="windowText" lastClr="000000"/>
                </a:solidFill>
              </a:rPr>
              <a:t>Aufgaben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1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200">
                <a:solidFill>
                  <a:sysClr val="windowText" lastClr="000000"/>
                </a:solidFill>
              </a:rPr>
              <a:t>Aufgaben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809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Breitbild</PresentationFormat>
  <Paragraphs>15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705</cp:revision>
  <dcterms:created xsi:type="dcterms:W3CDTF">2019-02-11T10:45:01Z</dcterms:created>
  <dcterms:modified xsi:type="dcterms:W3CDTF">2023-05-22T07:49:52Z</dcterms:modified>
</cp:coreProperties>
</file>